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1" r:id="rId4"/>
  </p:sldMasterIdLst>
  <p:notesMasterIdLst>
    <p:notesMasterId r:id="rId13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13EE00E-B359-49BC-961E-4F7767D9959E}" v="13" dt="2023-03-12T21:04:42.80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2923" autoAdjust="0"/>
  </p:normalViewPr>
  <p:slideViewPr>
    <p:cSldViewPr snapToGrid="0">
      <p:cViewPr varScale="1">
        <p:scale>
          <a:sx n="54" d="100"/>
          <a:sy n="54" d="100"/>
        </p:scale>
        <p:origin x="1148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onii Maynard" userId="232cad4a2a67f43a" providerId="LiveId" clId="{413EE00E-B359-49BC-961E-4F7767D9959E}"/>
    <pc:docChg chg="custSel modSld">
      <pc:chgData name="Tonii Maynard" userId="232cad4a2a67f43a" providerId="LiveId" clId="{413EE00E-B359-49BC-961E-4F7767D9959E}" dt="2023-03-12T21:11:22.100" v="137" actId="20577"/>
      <pc:docMkLst>
        <pc:docMk/>
      </pc:docMkLst>
      <pc:sldChg chg="addSp delSp modSp mod">
        <pc:chgData name="Tonii Maynard" userId="232cad4a2a67f43a" providerId="LiveId" clId="{413EE00E-B359-49BC-961E-4F7767D9959E}" dt="2023-03-12T21:08:36.912" v="122" actId="20577"/>
        <pc:sldMkLst>
          <pc:docMk/>
          <pc:sldMk cId="4272220980" sldId="256"/>
        </pc:sldMkLst>
        <pc:spChg chg="mod">
          <ac:chgData name="Tonii Maynard" userId="232cad4a2a67f43a" providerId="LiveId" clId="{413EE00E-B359-49BC-961E-4F7767D9959E}" dt="2023-03-12T21:08:36.912" v="122" actId="20577"/>
          <ac:spMkLst>
            <pc:docMk/>
            <pc:sldMk cId="4272220980" sldId="256"/>
            <ac:spMk id="3" creationId="{6D8965B8-3CC2-3C6B-DBF9-1DAA6F69A985}"/>
          </ac:spMkLst>
        </pc:spChg>
        <pc:picChg chg="del mod">
          <ac:chgData name="Tonii Maynard" userId="232cad4a2a67f43a" providerId="LiveId" clId="{413EE00E-B359-49BC-961E-4F7767D9959E}" dt="2023-03-12T20:52:49.165" v="42" actId="478"/>
          <ac:picMkLst>
            <pc:docMk/>
            <pc:sldMk cId="4272220980" sldId="256"/>
            <ac:picMk id="4" creationId="{4F6322A9-576B-183E-9561-953E3513881D}"/>
          </ac:picMkLst>
        </pc:picChg>
        <pc:picChg chg="del mod">
          <ac:chgData name="Tonii Maynard" userId="232cad4a2a67f43a" providerId="LiveId" clId="{413EE00E-B359-49BC-961E-4F7767D9959E}" dt="2023-03-12T20:53:22.142" v="49" actId="478"/>
          <ac:picMkLst>
            <pc:docMk/>
            <pc:sldMk cId="4272220980" sldId="256"/>
            <ac:picMk id="5" creationId="{66B6B14D-7F5C-2BD7-F6D1-48E0F88643C0}"/>
          </ac:picMkLst>
        </pc:picChg>
        <pc:picChg chg="add mod">
          <ac:chgData name="Tonii Maynard" userId="232cad4a2a67f43a" providerId="LiveId" clId="{413EE00E-B359-49BC-961E-4F7767D9959E}" dt="2023-03-12T20:53:17.585" v="47" actId="1076"/>
          <ac:picMkLst>
            <pc:docMk/>
            <pc:sldMk cId="4272220980" sldId="256"/>
            <ac:picMk id="2050" creationId="{45EC4C66-DD89-4257-7773-C3CA9FB241E2}"/>
          </ac:picMkLst>
        </pc:picChg>
        <pc:picChg chg="add mod">
          <ac:chgData name="Tonii Maynard" userId="232cad4a2a67f43a" providerId="LiveId" clId="{413EE00E-B359-49BC-961E-4F7767D9959E}" dt="2023-03-12T20:58:29.094" v="54" actId="1076"/>
          <ac:picMkLst>
            <pc:docMk/>
            <pc:sldMk cId="4272220980" sldId="256"/>
            <ac:picMk id="2052" creationId="{6AD3DB24-866F-84F9-F16A-921F8C201F88}"/>
          </ac:picMkLst>
        </pc:picChg>
      </pc:sldChg>
      <pc:sldChg chg="modSp mod">
        <pc:chgData name="Tonii Maynard" userId="232cad4a2a67f43a" providerId="LiveId" clId="{413EE00E-B359-49BC-961E-4F7767D9959E}" dt="2023-03-12T21:11:22.100" v="137" actId="20577"/>
        <pc:sldMkLst>
          <pc:docMk/>
          <pc:sldMk cId="1972998126" sldId="257"/>
        </pc:sldMkLst>
        <pc:spChg chg="mod">
          <ac:chgData name="Tonii Maynard" userId="232cad4a2a67f43a" providerId="LiveId" clId="{413EE00E-B359-49BC-961E-4F7767D9959E}" dt="2023-03-12T21:11:06.545" v="127" actId="20577"/>
          <ac:spMkLst>
            <pc:docMk/>
            <pc:sldMk cId="1972998126" sldId="257"/>
            <ac:spMk id="2" creationId="{3936581F-082C-DFF9-85B5-E4C38A26EBF2}"/>
          </ac:spMkLst>
        </pc:spChg>
        <pc:spChg chg="mod">
          <ac:chgData name="Tonii Maynard" userId="232cad4a2a67f43a" providerId="LiveId" clId="{413EE00E-B359-49BC-961E-4F7767D9959E}" dt="2023-03-12T21:11:22.100" v="137" actId="20577"/>
          <ac:spMkLst>
            <pc:docMk/>
            <pc:sldMk cId="1972998126" sldId="257"/>
            <ac:spMk id="3" creationId="{360EA52E-8B8F-230E-41D8-2F2665D5260F}"/>
          </ac:spMkLst>
        </pc:spChg>
      </pc:sldChg>
      <pc:sldChg chg="modSp mod">
        <pc:chgData name="Tonii Maynard" userId="232cad4a2a67f43a" providerId="LiveId" clId="{413EE00E-B359-49BC-961E-4F7767D9959E}" dt="2023-03-12T21:07:43.767" v="97" actId="122"/>
        <pc:sldMkLst>
          <pc:docMk/>
          <pc:sldMk cId="4094306572" sldId="258"/>
        </pc:sldMkLst>
        <pc:spChg chg="mod">
          <ac:chgData name="Tonii Maynard" userId="232cad4a2a67f43a" providerId="LiveId" clId="{413EE00E-B359-49BC-961E-4F7767D9959E}" dt="2023-03-12T21:07:43.767" v="97" actId="122"/>
          <ac:spMkLst>
            <pc:docMk/>
            <pc:sldMk cId="4094306572" sldId="258"/>
            <ac:spMk id="2" creationId="{6FDF3CD3-207E-030A-D457-3B88F20DC807}"/>
          </ac:spMkLst>
        </pc:spChg>
      </pc:sldChg>
      <pc:sldChg chg="modSp mod">
        <pc:chgData name="Tonii Maynard" userId="232cad4a2a67f43a" providerId="LiveId" clId="{413EE00E-B359-49BC-961E-4F7767D9959E}" dt="2023-03-12T21:07:39.527" v="96" actId="122"/>
        <pc:sldMkLst>
          <pc:docMk/>
          <pc:sldMk cId="4082857178" sldId="259"/>
        </pc:sldMkLst>
        <pc:spChg chg="mod">
          <ac:chgData name="Tonii Maynard" userId="232cad4a2a67f43a" providerId="LiveId" clId="{413EE00E-B359-49BC-961E-4F7767D9959E}" dt="2023-03-12T21:07:39.527" v="96" actId="122"/>
          <ac:spMkLst>
            <pc:docMk/>
            <pc:sldMk cId="4082857178" sldId="259"/>
            <ac:spMk id="2" creationId="{597A7291-88B1-5902-45C9-8ABEA8C75F6C}"/>
          </ac:spMkLst>
        </pc:spChg>
      </pc:sldChg>
      <pc:sldChg chg="modSp mod">
        <pc:chgData name="Tonii Maynard" userId="232cad4a2a67f43a" providerId="LiveId" clId="{413EE00E-B359-49BC-961E-4F7767D9959E}" dt="2023-03-12T21:07:34.867" v="95" actId="122"/>
        <pc:sldMkLst>
          <pc:docMk/>
          <pc:sldMk cId="3332364269" sldId="260"/>
        </pc:sldMkLst>
        <pc:spChg chg="mod">
          <ac:chgData name="Tonii Maynard" userId="232cad4a2a67f43a" providerId="LiveId" clId="{413EE00E-B359-49BC-961E-4F7767D9959E}" dt="2023-03-12T21:07:34.867" v="95" actId="122"/>
          <ac:spMkLst>
            <pc:docMk/>
            <pc:sldMk cId="3332364269" sldId="260"/>
            <ac:spMk id="2" creationId="{A73B817E-F780-1CDC-3991-E17F6D5243E0}"/>
          </ac:spMkLst>
        </pc:spChg>
      </pc:sldChg>
      <pc:sldChg chg="modSp mod">
        <pc:chgData name="Tonii Maynard" userId="232cad4a2a67f43a" providerId="LiveId" clId="{413EE00E-B359-49BC-961E-4F7767D9959E}" dt="2023-03-12T21:07:10.379" v="92" actId="115"/>
        <pc:sldMkLst>
          <pc:docMk/>
          <pc:sldMk cId="1908129127" sldId="261"/>
        </pc:sldMkLst>
        <pc:spChg chg="mod">
          <ac:chgData name="Tonii Maynard" userId="232cad4a2a67f43a" providerId="LiveId" clId="{413EE00E-B359-49BC-961E-4F7767D9959E}" dt="2023-03-12T21:07:10.379" v="92" actId="115"/>
          <ac:spMkLst>
            <pc:docMk/>
            <pc:sldMk cId="1908129127" sldId="261"/>
            <ac:spMk id="2" creationId="{451D2F8F-E9D4-8F66-D877-69E0AF3833B5}"/>
          </ac:spMkLst>
        </pc:spChg>
      </pc:sldChg>
      <pc:sldChg chg="modSp mod">
        <pc:chgData name="Tonii Maynard" userId="232cad4a2a67f43a" providerId="LiveId" clId="{413EE00E-B359-49BC-961E-4F7767D9959E}" dt="2023-03-12T21:07:19.039" v="94" actId="122"/>
        <pc:sldMkLst>
          <pc:docMk/>
          <pc:sldMk cId="1587707842" sldId="262"/>
        </pc:sldMkLst>
        <pc:spChg chg="mod">
          <ac:chgData name="Tonii Maynard" userId="232cad4a2a67f43a" providerId="LiveId" clId="{413EE00E-B359-49BC-961E-4F7767D9959E}" dt="2023-03-12T21:07:19.039" v="94" actId="122"/>
          <ac:spMkLst>
            <pc:docMk/>
            <pc:sldMk cId="1587707842" sldId="262"/>
            <ac:spMk id="2" creationId="{0101B9B9-E52B-911B-1FF1-6E9F2C147DE9}"/>
          </ac:spMkLst>
        </pc:spChg>
      </pc:sldChg>
      <pc:sldChg chg="modSp mod modNotesTx">
        <pc:chgData name="Tonii Maynard" userId="232cad4a2a67f43a" providerId="LiveId" clId="{413EE00E-B359-49BC-961E-4F7767D9959E}" dt="2023-03-12T21:06:07.625" v="87" actId="1076"/>
        <pc:sldMkLst>
          <pc:docMk/>
          <pc:sldMk cId="188832898" sldId="263"/>
        </pc:sldMkLst>
        <pc:spChg chg="mod">
          <ac:chgData name="Tonii Maynard" userId="232cad4a2a67f43a" providerId="LiveId" clId="{413EE00E-B359-49BC-961E-4F7767D9959E}" dt="2023-03-12T21:06:07.625" v="87" actId="1076"/>
          <ac:spMkLst>
            <pc:docMk/>
            <pc:sldMk cId="188832898" sldId="263"/>
            <ac:spMk id="12" creationId="{AAD9732B-E931-8A4A-404B-AC0805510775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D2C8F6-59E6-443F-AFBE-ABBC8BBFDCC9}" type="datetimeFigureOut">
              <a:rPr lang="en-GB" smtClean="0"/>
              <a:t>12/03/2023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EA7AF8-8D57-4C9D-A090-BFE54D9231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08461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EA7AF8-8D57-4C9D-A090-BFE54D923155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76214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86847D-1CF6-46BA-B46B-48BED0604A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 b="1" cap="all" spc="1500" baseline="0">
                <a:latin typeface="+mj-lt"/>
                <a:ea typeface="Source Sans Pro SemiBold" panose="020B0603030403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FB4F5A5-C931-4A4C-B6B1-EF4C95965BF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 cap="all" spc="4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grpSp>
        <p:nvGrpSpPr>
          <p:cNvPr id="7" name="Graphic 185">
            <a:extLst>
              <a:ext uri="{FF2B5EF4-FFF2-40B4-BE49-F238E27FC236}">
                <a16:creationId xmlns:a16="http://schemas.microsoft.com/office/drawing/2014/main" id="{8A351602-3772-4279-B0D3-A523F6F6EAB3}"/>
              </a:ext>
            </a:extLst>
          </p:cNvPr>
          <p:cNvGrpSpPr/>
          <p:nvPr/>
        </p:nvGrpSpPr>
        <p:grpSpPr>
          <a:xfrm>
            <a:off x="10999563" y="5987064"/>
            <a:ext cx="1054467" cy="469689"/>
            <a:chOff x="9841624" y="4115729"/>
            <a:chExt cx="602170" cy="268223"/>
          </a:xfrm>
          <a:solidFill>
            <a:schemeClr val="tx1"/>
          </a:solidFill>
        </p:grpSpPr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A5AAAA75-5FFB-4C07-AD4A-3146773E6CDD}"/>
                </a:ext>
              </a:extLst>
            </p:cNvPr>
            <p:cNvSpPr/>
            <p:nvPr/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1479895E-3847-44BB-8404-28F14219FB70}"/>
                </a:ext>
              </a:extLst>
            </p:cNvPr>
            <p:cNvSpPr/>
            <p:nvPr/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50E02F68-8149-4236-8D9F-6B550F78B932}"/>
                </a:ext>
              </a:extLst>
            </p:cNvPr>
            <p:cNvSpPr/>
            <p:nvPr/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956FCAAB-F073-4561-A484-42C7DD10DC26}"/>
                </a:ext>
              </a:extLst>
            </p:cNvPr>
            <p:cNvSpPr/>
            <p:nvPr/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6CF8DB94-87A3-43E9-9BBB-301CFF0FB05B}"/>
                </a:ext>
              </a:extLst>
            </p:cNvPr>
            <p:cNvSpPr/>
            <p:nvPr/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DE4AEC-B6E4-439C-B716-EBE3D4D1DC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FF81C-1FCB-4DBA-8044-F1A0FCFD45A6}" type="datetime1">
              <a:rPr lang="en-US" smtClean="0"/>
              <a:t>3/12/2023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78BC18-102E-45BF-8FEA-801E9C59D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A8BF5F-B1F8-461F-9B3D-7D50D02423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50C42-9A0B-4425-92C2-70FCF7C457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7D6BF779-0B8C-4CC2-9268-9506AD0C5331}"/>
              </a:ext>
            </a:extLst>
          </p:cNvPr>
          <p:cNvSpPr/>
          <p:nvPr/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5484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F88500-1605-41EA-A15F-9B79DF7E40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B14AC8-25A5-4D7F-BF23-CB20AA2ECF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grpSp>
        <p:nvGrpSpPr>
          <p:cNvPr id="8" name="Graphic 185">
            <a:extLst>
              <a:ext uri="{FF2B5EF4-FFF2-40B4-BE49-F238E27FC236}">
                <a16:creationId xmlns:a16="http://schemas.microsoft.com/office/drawing/2014/main" id="{8997F1B7-1EE7-4EA5-A5A4-866F9A810C9F}"/>
              </a:ext>
            </a:extLst>
          </p:cNvPr>
          <p:cNvGrpSpPr/>
          <p:nvPr/>
        </p:nvGrpSpPr>
        <p:grpSpPr>
          <a:xfrm>
            <a:off x="10999563" y="5987064"/>
            <a:ext cx="1054467" cy="469689"/>
            <a:chOff x="9841624" y="4115729"/>
            <a:chExt cx="602170" cy="268223"/>
          </a:xfrm>
          <a:solidFill>
            <a:schemeClr val="tx1"/>
          </a:solidFill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B5E13483-2FB6-4753-8402-06FDC3498E06}"/>
                </a:ext>
              </a:extLst>
            </p:cNvPr>
            <p:cNvSpPr/>
            <p:nvPr/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88F0DF22-F640-4002-B783-DF1C6A9473F6}"/>
                </a:ext>
              </a:extLst>
            </p:cNvPr>
            <p:cNvSpPr/>
            <p:nvPr/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9C2787B8-7984-4332-B611-D3D3DE898FE0}"/>
                </a:ext>
              </a:extLst>
            </p:cNvPr>
            <p:cNvSpPr/>
            <p:nvPr/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5AF3646C-B3D7-4F57-8FD2-CD93CEB39214}"/>
                </a:ext>
              </a:extLst>
            </p:cNvPr>
            <p:cNvSpPr/>
            <p:nvPr/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C65FA7DA-93A0-43A4-834C-0F1BB9806A8C}"/>
                </a:ext>
              </a:extLst>
            </p:cNvPr>
            <p:cNvSpPr/>
            <p:nvPr/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995D22-0146-4DE2-9E78-4C00333D49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7773D-8987-489A-A650-3D6F7D5C7C38}" type="datetime1">
              <a:rPr lang="en-US" smtClean="0"/>
              <a:t>3/12/2023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59717A-A1FE-485D-AFFF-2C7026C710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6DB88B-64CF-4100-8F07-D191DD7939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50C42-9A0B-4425-92C2-70FCF7C457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104332FF-8349-42A5-B5C8-5EE3825CE252}"/>
              </a:ext>
            </a:extLst>
          </p:cNvPr>
          <p:cNvSpPr/>
          <p:nvPr/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49993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2BFE6C-EBF1-47DE-8468-E7125172B7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104992-D139-48DC-BCCE-D71EA23CA2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7" name="Graphic 185">
            <a:extLst>
              <a:ext uri="{FF2B5EF4-FFF2-40B4-BE49-F238E27FC236}">
                <a16:creationId xmlns:a16="http://schemas.microsoft.com/office/drawing/2014/main" id="{A8C5E768-0E62-4DE7-A0AF-93121DA8439E}"/>
              </a:ext>
            </a:extLst>
          </p:cNvPr>
          <p:cNvGrpSpPr/>
          <p:nvPr/>
        </p:nvGrpSpPr>
        <p:grpSpPr>
          <a:xfrm>
            <a:off x="10999563" y="5987064"/>
            <a:ext cx="1054467" cy="469689"/>
            <a:chOff x="9841624" y="4115729"/>
            <a:chExt cx="602170" cy="268223"/>
          </a:xfrm>
          <a:solidFill>
            <a:schemeClr val="tx1"/>
          </a:solidFill>
        </p:grpSpPr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6402845F-9E8A-41E1-B051-1AAA46C997A2}"/>
                </a:ext>
              </a:extLst>
            </p:cNvPr>
            <p:cNvSpPr/>
            <p:nvPr/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AA45C410-5FD0-4339-A3BC-A865DE4190AF}"/>
                </a:ext>
              </a:extLst>
            </p:cNvPr>
            <p:cNvSpPr/>
            <p:nvPr/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C7B0B703-8BA8-483C-A433-C44C809687DE}"/>
                </a:ext>
              </a:extLst>
            </p:cNvPr>
            <p:cNvSpPr/>
            <p:nvPr/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ECCFA03D-B879-419B-88B9-F4F3645C8AF5}"/>
                </a:ext>
              </a:extLst>
            </p:cNvPr>
            <p:cNvSpPr/>
            <p:nvPr/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B6B0260A-6B2D-4F54-8614-60BC3103E166}"/>
                </a:ext>
              </a:extLst>
            </p:cNvPr>
            <p:cNvSpPr/>
            <p:nvPr/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1AB8F6-0796-47E9-B1D4-760B7CCFC7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150C1-1D78-4D80-810D-E9E86F6E88AB}" type="datetime1">
              <a:rPr lang="en-US" smtClean="0"/>
              <a:t>3/12/2023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886FC0-7327-44D9-B689-0AE73FD255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19D265-BFBA-4C93-9B1A-B9483AE6BF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50C42-9A0B-4425-92C2-70FCF7C457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4F5FEB-DE92-47DA-8C46-DC088E8960A4}"/>
              </a:ext>
            </a:extLst>
          </p:cNvPr>
          <p:cNvSpPr/>
          <p:nvPr/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55843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7637BE-B22F-40EE-94F0-04549BC562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A71582-4BAF-4211-AD4A-476ED6EB115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99DCF6B-C800-4345-BAE9-EE9FA65903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grpSp>
        <p:nvGrpSpPr>
          <p:cNvPr id="8" name="Graphic 185">
            <a:extLst>
              <a:ext uri="{FF2B5EF4-FFF2-40B4-BE49-F238E27FC236}">
                <a16:creationId xmlns:a16="http://schemas.microsoft.com/office/drawing/2014/main" id="{E6190A1E-5381-43C4-B058-7758339984D6}"/>
              </a:ext>
            </a:extLst>
          </p:cNvPr>
          <p:cNvGrpSpPr/>
          <p:nvPr/>
        </p:nvGrpSpPr>
        <p:grpSpPr>
          <a:xfrm>
            <a:off x="10999563" y="5987064"/>
            <a:ext cx="1054467" cy="469689"/>
            <a:chOff x="9841624" y="4115729"/>
            <a:chExt cx="602170" cy="268223"/>
          </a:xfrm>
          <a:solidFill>
            <a:schemeClr val="tx1"/>
          </a:solidFill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F7E35469-0BEA-4E5E-955F-1AA300A62DE5}"/>
                </a:ext>
              </a:extLst>
            </p:cNvPr>
            <p:cNvSpPr/>
            <p:nvPr/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58F650BE-565E-4A52-8143-7A87700FC5F5}"/>
                </a:ext>
              </a:extLst>
            </p:cNvPr>
            <p:cNvSpPr/>
            <p:nvPr/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286A3F89-AA2A-44E5-915E-C47A069EB685}"/>
                </a:ext>
              </a:extLst>
            </p:cNvPr>
            <p:cNvSpPr/>
            <p:nvPr/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5C57F514-AB27-4489-8D3C-01DD1025DDAD}"/>
                </a:ext>
              </a:extLst>
            </p:cNvPr>
            <p:cNvSpPr/>
            <p:nvPr/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0141169F-1C39-4D04-AF32-D0D14D004B05}"/>
                </a:ext>
              </a:extLst>
            </p:cNvPr>
            <p:cNvSpPr/>
            <p:nvPr/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087465-759F-4895-8FC6-DD464FB918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9CBD8-1588-4B6B-B74D-87480DDE94C0}" type="datetime1">
              <a:rPr lang="en-US" smtClean="0"/>
              <a:t>3/12/2023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F1AA18-D8A5-44D9-881C-522258ED54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C1BA574-A76A-4F4C-8CBD-768278B66E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50C42-9A0B-4425-92C2-70FCF7C457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2793E083-ADC4-4391-83DD-781529A66110}"/>
              </a:ext>
            </a:extLst>
          </p:cNvPr>
          <p:cNvSpPr/>
          <p:nvPr/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57177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31B666-D6BE-4FA8-9CF1-F15FD58B0C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CE4B4A-DE64-4563-83CD-C40B1D681D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1DA0314-0202-4E6D-8352-C28376A9C0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7B56083-87B4-4603-B6FF-A9EB68E3E69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33708CF-F028-4917-A9CB-59BF5248A20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grpSp>
        <p:nvGrpSpPr>
          <p:cNvPr id="10" name="Graphic 185">
            <a:extLst>
              <a:ext uri="{FF2B5EF4-FFF2-40B4-BE49-F238E27FC236}">
                <a16:creationId xmlns:a16="http://schemas.microsoft.com/office/drawing/2014/main" id="{81B934BF-E239-47E1-93E9-EA3182162D21}"/>
              </a:ext>
            </a:extLst>
          </p:cNvPr>
          <p:cNvGrpSpPr/>
          <p:nvPr/>
        </p:nvGrpSpPr>
        <p:grpSpPr>
          <a:xfrm>
            <a:off x="10999563" y="5987064"/>
            <a:ext cx="1054467" cy="469689"/>
            <a:chOff x="9841624" y="4115729"/>
            <a:chExt cx="602170" cy="268223"/>
          </a:xfrm>
          <a:solidFill>
            <a:schemeClr val="tx1"/>
          </a:solidFill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C3BBF177-5044-426A-93ED-64BDC84BF184}"/>
                </a:ext>
              </a:extLst>
            </p:cNvPr>
            <p:cNvSpPr/>
            <p:nvPr/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74270648-77F5-4D28-B691-DA57AA28FD73}"/>
                </a:ext>
              </a:extLst>
            </p:cNvPr>
            <p:cNvSpPr/>
            <p:nvPr/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6086B770-2F70-4B7B-9525-286BBD63AD72}"/>
                </a:ext>
              </a:extLst>
            </p:cNvPr>
            <p:cNvSpPr/>
            <p:nvPr/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57DDC14D-7AE3-41CD-ADFC-A3601D4F9DF3}"/>
                </a:ext>
              </a:extLst>
            </p:cNvPr>
            <p:cNvSpPr/>
            <p:nvPr/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42181834-8401-4B66-85EE-1CBF57807DAB}"/>
                </a:ext>
              </a:extLst>
            </p:cNvPr>
            <p:cNvSpPr/>
            <p:nvPr/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433C091-3B62-4087-9A97-63BBE28CFF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94440-721C-4D75-BD4F-4CFB3D51CDCA}" type="datetime1">
              <a:rPr lang="en-US" smtClean="0"/>
              <a:t>3/12/2023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70710C3-2723-4847-BCAF-96D9FAE505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6618B2C-95AC-4438-97FD-07ACF297B8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50C42-9A0B-4425-92C2-70FCF7C457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D6B0F5A7-6E8A-4BCD-8F1F-233ECD21B262}"/>
              </a:ext>
            </a:extLst>
          </p:cNvPr>
          <p:cNvSpPr/>
          <p:nvPr/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74809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29CF7F-748D-4598-983E-96A2BE2693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6" name="Graphic 185">
            <a:extLst>
              <a:ext uri="{FF2B5EF4-FFF2-40B4-BE49-F238E27FC236}">
                <a16:creationId xmlns:a16="http://schemas.microsoft.com/office/drawing/2014/main" id="{DFD4D3BE-80D4-4E69-9C76-F0D8517DF690}"/>
              </a:ext>
            </a:extLst>
          </p:cNvPr>
          <p:cNvGrpSpPr/>
          <p:nvPr/>
        </p:nvGrpSpPr>
        <p:grpSpPr>
          <a:xfrm>
            <a:off x="10999563" y="5987064"/>
            <a:ext cx="1054467" cy="469689"/>
            <a:chOff x="9841624" y="4115729"/>
            <a:chExt cx="602170" cy="268223"/>
          </a:xfrm>
          <a:solidFill>
            <a:schemeClr val="tx1"/>
          </a:solidFill>
        </p:grpSpPr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A0B6E97F-00E1-4372-8978-8BCBDC9026E6}"/>
                </a:ext>
              </a:extLst>
            </p:cNvPr>
            <p:cNvSpPr/>
            <p:nvPr/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CC7651B7-7A30-4AFA-A4D7-0B0C5D2DDAAF}"/>
                </a:ext>
              </a:extLst>
            </p:cNvPr>
            <p:cNvSpPr/>
            <p:nvPr/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FD2FC5CA-556B-4409-B084-34753A1F04E6}"/>
                </a:ext>
              </a:extLst>
            </p:cNvPr>
            <p:cNvSpPr/>
            <p:nvPr/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3E63FB41-EE1F-4889-9096-3A38936330D5}"/>
                </a:ext>
              </a:extLst>
            </p:cNvPr>
            <p:cNvSpPr/>
            <p:nvPr/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0DD19F3B-7B3E-4861-8FDA-D0116C96C16E}"/>
                </a:ext>
              </a:extLst>
            </p:cNvPr>
            <p:cNvSpPr/>
            <p:nvPr/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10A2C46-C908-4010-AAE2-9FA41B145C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01A64-483B-4532-94FB-D8F90CB6DEE0}" type="datetime1">
              <a:rPr lang="en-US" smtClean="0"/>
              <a:t>3/12/2023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7CF5279-7D37-4D98-9A70-987C84F62C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96FAD0-59EF-49AA-BBC6-A0EC184DD2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50C42-9A0B-4425-92C2-70FCF7C457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876EB399-18D2-46D5-8757-35FCFF8EA80D}"/>
              </a:ext>
            </a:extLst>
          </p:cNvPr>
          <p:cNvSpPr/>
          <p:nvPr/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15706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aphic 185">
            <a:extLst>
              <a:ext uri="{FF2B5EF4-FFF2-40B4-BE49-F238E27FC236}">
                <a16:creationId xmlns:a16="http://schemas.microsoft.com/office/drawing/2014/main" id="{773CCE17-EE0F-40E0-B7AE-CF7677B64709}"/>
              </a:ext>
            </a:extLst>
          </p:cNvPr>
          <p:cNvGrpSpPr/>
          <p:nvPr/>
        </p:nvGrpSpPr>
        <p:grpSpPr>
          <a:xfrm>
            <a:off x="10999563" y="5987064"/>
            <a:ext cx="1054467" cy="469689"/>
            <a:chOff x="9841624" y="4115729"/>
            <a:chExt cx="602170" cy="268223"/>
          </a:xfrm>
          <a:solidFill>
            <a:schemeClr val="tx1"/>
          </a:solidFill>
        </p:grpSpPr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B0AC6C4E-6EA5-454A-AB84-8B94D8B585EC}"/>
                </a:ext>
              </a:extLst>
            </p:cNvPr>
            <p:cNvSpPr/>
            <p:nvPr/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B4329338-925B-4677-BA6E-4357D37DB545}"/>
                </a:ext>
              </a:extLst>
            </p:cNvPr>
            <p:cNvSpPr/>
            <p:nvPr/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334C0A08-043F-4818-BA1D-BCC9F811A873}"/>
                </a:ext>
              </a:extLst>
            </p:cNvPr>
            <p:cNvSpPr/>
            <p:nvPr/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DCB185DD-ED0D-4633-8098-95C4A6F177CC}"/>
                </a:ext>
              </a:extLst>
            </p:cNvPr>
            <p:cNvSpPr/>
            <p:nvPr/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2AD50526-B611-40B6-BB45-AE82F0EF5992}"/>
                </a:ext>
              </a:extLst>
            </p:cNvPr>
            <p:cNvSpPr/>
            <p:nvPr/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708C302-4224-4668-8CAC-3267172A0C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8FB39-20FB-4E2E-B861-45B709B9C3C5}" type="datetime1">
              <a:rPr lang="en-US" smtClean="0"/>
              <a:t>3/12/2023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0C8FC22-AEB6-4BAF-BF93-41A2C757CC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52CA88A-5462-4F17-AFA0-52721ADDBB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50C42-9A0B-4425-92C2-70FCF7C457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70CCC791-94D7-4BB8-9EDF-423CEA1F6215}"/>
              </a:ext>
            </a:extLst>
          </p:cNvPr>
          <p:cNvSpPr/>
          <p:nvPr/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12033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E6AC37-C5B5-462A-BE4A-E55CEBF2A3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4B007F-32A8-4688-BBEF-4FCB99DF5E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F2E2EB-BF8A-44A4-8AE0-BD6C31B1D9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8" name="Graphic 185">
            <a:extLst>
              <a:ext uri="{FF2B5EF4-FFF2-40B4-BE49-F238E27FC236}">
                <a16:creationId xmlns:a16="http://schemas.microsoft.com/office/drawing/2014/main" id="{FC9E188F-54C8-4547-9F8C-525712AD7DB6}"/>
              </a:ext>
            </a:extLst>
          </p:cNvPr>
          <p:cNvGrpSpPr/>
          <p:nvPr/>
        </p:nvGrpSpPr>
        <p:grpSpPr>
          <a:xfrm>
            <a:off x="10999563" y="5987064"/>
            <a:ext cx="1054467" cy="469689"/>
            <a:chOff x="9841624" y="4115729"/>
            <a:chExt cx="602170" cy="268223"/>
          </a:xfrm>
          <a:solidFill>
            <a:schemeClr val="tx1"/>
          </a:solidFill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B99C4538-3939-47A9-A590-09FF21960653}"/>
                </a:ext>
              </a:extLst>
            </p:cNvPr>
            <p:cNvSpPr/>
            <p:nvPr/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7541CA75-5D05-4996-A26D-CE0C909CD5F7}"/>
                </a:ext>
              </a:extLst>
            </p:cNvPr>
            <p:cNvSpPr/>
            <p:nvPr/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86305856-26BC-4BCC-BEF3-5E9CED941775}"/>
                </a:ext>
              </a:extLst>
            </p:cNvPr>
            <p:cNvSpPr/>
            <p:nvPr/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BC69651C-AC37-4CD2-8367-19297D7E2389}"/>
                </a:ext>
              </a:extLst>
            </p:cNvPr>
            <p:cNvSpPr/>
            <p:nvPr/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C3E9031B-BA8D-4D9D-9BB3-A16F7A80F854}"/>
                </a:ext>
              </a:extLst>
            </p:cNvPr>
            <p:cNvSpPr/>
            <p:nvPr/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9840A2-CF60-4C47-B955-E65BC451FE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8AC19-8BD6-476C-9770-8884373BCF00}" type="datetime1">
              <a:rPr lang="en-US" smtClean="0"/>
              <a:t>3/12/2023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179DC6E-CC55-47AB-A405-5FB7EE2D19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D5D5E7D-EBA7-4DB0-8C78-7EB8A85FA4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50C42-9A0B-4425-92C2-70FCF7C457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C5B051DE-636E-4B3C-9886-2055CE23E49A}"/>
              </a:ext>
            </a:extLst>
          </p:cNvPr>
          <p:cNvSpPr/>
          <p:nvPr/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6384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F1D355-3146-41D1-B7DC-20B8ACE390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AD4AAFB-E8F8-4FD1-8C6A-ED2C3FAD503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051AF1-B16F-43B9-95CC-C17B570DEC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8" name="Graphic 185">
            <a:extLst>
              <a:ext uri="{FF2B5EF4-FFF2-40B4-BE49-F238E27FC236}">
                <a16:creationId xmlns:a16="http://schemas.microsoft.com/office/drawing/2014/main" id="{C8B77273-9FF7-4B93-8385-AD09A5F86AE5}"/>
              </a:ext>
            </a:extLst>
          </p:cNvPr>
          <p:cNvGrpSpPr/>
          <p:nvPr/>
        </p:nvGrpSpPr>
        <p:grpSpPr>
          <a:xfrm>
            <a:off x="10999563" y="5987064"/>
            <a:ext cx="1054467" cy="469689"/>
            <a:chOff x="9841624" y="4115729"/>
            <a:chExt cx="602170" cy="268223"/>
          </a:xfrm>
          <a:solidFill>
            <a:schemeClr val="tx1"/>
          </a:solidFill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3117A673-3729-4EAD-9E8C-52BEBF74B857}"/>
                </a:ext>
              </a:extLst>
            </p:cNvPr>
            <p:cNvSpPr/>
            <p:nvPr/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EE8DB752-94CD-4A94-BDE3-DD285EB89F3F}"/>
                </a:ext>
              </a:extLst>
            </p:cNvPr>
            <p:cNvSpPr/>
            <p:nvPr/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32F8DDFC-E5CA-4F36-B2BE-BCE49D4F6C95}"/>
                </a:ext>
              </a:extLst>
            </p:cNvPr>
            <p:cNvSpPr/>
            <p:nvPr/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0BB589AE-2F9C-4C83-8DC7-1205CB037525}"/>
                </a:ext>
              </a:extLst>
            </p:cNvPr>
            <p:cNvSpPr/>
            <p:nvPr/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7AC9A2DE-3C9E-4CD0-8C7A-CC5F9F9942E4}"/>
                </a:ext>
              </a:extLst>
            </p:cNvPr>
            <p:cNvSpPr/>
            <p:nvPr/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68C8714-2467-4715-934E-6787C84F79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68C53-8AD1-4F09-9486-FB3406B99CFA}" type="datetime1">
              <a:rPr lang="en-US" smtClean="0"/>
              <a:t>3/12/2023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46F13D6-03EC-4D31-8BB1-9FFDE3633C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65D4DD-A2A4-4DF6-9527-E5F12FEB93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50C42-9A0B-4425-92C2-70FCF7C457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FD202F3A-9FDE-4E11-B865-FBAEC415F880}"/>
              </a:ext>
            </a:extLst>
          </p:cNvPr>
          <p:cNvSpPr/>
          <p:nvPr/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71405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3A871-D377-4EC0-9ACF-86842F01E1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3D53202-92A9-45A3-B812-777DB9578B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grpSp>
        <p:nvGrpSpPr>
          <p:cNvPr id="7" name="Graphic 185">
            <a:extLst>
              <a:ext uri="{FF2B5EF4-FFF2-40B4-BE49-F238E27FC236}">
                <a16:creationId xmlns:a16="http://schemas.microsoft.com/office/drawing/2014/main" id="{7196FB0C-3A9D-4892-90C9-21F3459AAD9E}"/>
              </a:ext>
            </a:extLst>
          </p:cNvPr>
          <p:cNvGrpSpPr/>
          <p:nvPr/>
        </p:nvGrpSpPr>
        <p:grpSpPr>
          <a:xfrm>
            <a:off x="10999563" y="5987064"/>
            <a:ext cx="1054467" cy="469689"/>
            <a:chOff x="9841624" y="4115729"/>
            <a:chExt cx="602170" cy="268223"/>
          </a:xfrm>
          <a:solidFill>
            <a:schemeClr val="tx1"/>
          </a:solidFill>
        </p:grpSpPr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16938C96-CF0F-4B69-A695-913F11BFC6F0}"/>
                </a:ext>
              </a:extLst>
            </p:cNvPr>
            <p:cNvSpPr/>
            <p:nvPr/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3CA7E6BB-6B60-4BF5-9D3E-A3FE782EF5B0}"/>
                </a:ext>
              </a:extLst>
            </p:cNvPr>
            <p:cNvSpPr/>
            <p:nvPr/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3F693EDA-57B3-4AEB-863B-B198C2A5A8E3}"/>
                </a:ext>
              </a:extLst>
            </p:cNvPr>
            <p:cNvSpPr/>
            <p:nvPr/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B3A04A96-045F-4B6E-AEEE-11A2FA01B4FC}"/>
                </a:ext>
              </a:extLst>
            </p:cNvPr>
            <p:cNvSpPr/>
            <p:nvPr/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7FB357DC-5AD3-44F4-879B-5AD6B18AC36F}"/>
                </a:ext>
              </a:extLst>
            </p:cNvPr>
            <p:cNvSpPr/>
            <p:nvPr/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2CA47F-83AD-4BE3-AC2F-6C17883F78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092B3-2D87-4CDF-B84B-C46E5F5D31F7}" type="datetime1">
              <a:rPr lang="en-US" smtClean="0"/>
              <a:t>3/12/2023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118A72-3200-4597-A9C5-0D9ECFF3E8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70055A-71D4-49B4-8A8F-19AFDB84E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50C42-9A0B-4425-92C2-70FCF7C457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0B0E5D27-C447-432F-982D-B60FDD6F34AD}"/>
              </a:ext>
            </a:extLst>
          </p:cNvPr>
          <p:cNvSpPr/>
          <p:nvPr/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93519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8C59DBB-9256-464D-8A6A-8BDA71541D6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A25E310-E6CB-4838-8E9B-B288DA55277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grpSp>
        <p:nvGrpSpPr>
          <p:cNvPr id="7" name="Graphic 185">
            <a:extLst>
              <a:ext uri="{FF2B5EF4-FFF2-40B4-BE49-F238E27FC236}">
                <a16:creationId xmlns:a16="http://schemas.microsoft.com/office/drawing/2014/main" id="{BCF412A8-E798-47AD-ABD9-98D76A55D30B}"/>
              </a:ext>
            </a:extLst>
          </p:cNvPr>
          <p:cNvGrpSpPr/>
          <p:nvPr/>
        </p:nvGrpSpPr>
        <p:grpSpPr>
          <a:xfrm>
            <a:off x="10999563" y="5987064"/>
            <a:ext cx="1054467" cy="469689"/>
            <a:chOff x="9841624" y="4115729"/>
            <a:chExt cx="602170" cy="268223"/>
          </a:xfrm>
          <a:solidFill>
            <a:schemeClr val="tx1"/>
          </a:solidFill>
        </p:grpSpPr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E70160C5-475D-401A-AEE2-2C04E99A1518}"/>
                </a:ext>
              </a:extLst>
            </p:cNvPr>
            <p:cNvSpPr/>
            <p:nvPr/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07CC7CE9-9C7F-49C2-8609-47BF523390F5}"/>
                </a:ext>
              </a:extLst>
            </p:cNvPr>
            <p:cNvSpPr/>
            <p:nvPr/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726FD5F1-978C-45AF-9086-D5DBE1F01681}"/>
                </a:ext>
              </a:extLst>
            </p:cNvPr>
            <p:cNvSpPr/>
            <p:nvPr/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3873AB1C-723A-4FB4-9B23-65BAF5074833}"/>
                </a:ext>
              </a:extLst>
            </p:cNvPr>
            <p:cNvSpPr/>
            <p:nvPr/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61DE5510-5094-4FA4-96E5-AD4841D1C38A}"/>
                </a:ext>
              </a:extLst>
            </p:cNvPr>
            <p:cNvSpPr/>
            <p:nvPr/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CE2202-679F-48B0-B2DD-F6F5471122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69E57-47B1-47B0-B526-3153E4B1E729}" type="datetime1">
              <a:rPr lang="en-US" smtClean="0"/>
              <a:t>3/12/2023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7BC83D-E4C0-49E1-ADA1-1AF403984B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BF211E-B2EA-4CDC-9E84-B689839492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50C42-9A0B-4425-92C2-70FCF7C457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1FE2F5FD-5D31-4C1D-82F8-93624C7B0A3C}"/>
              </a:ext>
            </a:extLst>
          </p:cNvPr>
          <p:cNvSpPr/>
          <p:nvPr/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46020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633F5C3-CD4B-4472-B59A-49D460CB1C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72236B-AB2C-4D6F-AE15-700992DA91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90F509-07BE-4446-8772-F44E09936B7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 cap="all" spc="100" baseline="0">
                <a:solidFill>
                  <a:schemeClr val="tx1">
                    <a:tint val="75000"/>
                  </a:schemeClr>
                </a:solidFill>
                <a:latin typeface="+mn-lt"/>
                <a:ea typeface="Source Sans Pro SemiBold" panose="020B0603030403020204" pitchFamily="34" charset="0"/>
              </a:defRPr>
            </a:lvl1pPr>
          </a:lstStyle>
          <a:p>
            <a:fld id="{BA543EDD-D0D2-447F-B24F-3717AF4B109D}" type="datetime1">
              <a:rPr lang="en-US" smtClean="0"/>
              <a:pPr/>
              <a:t>3/12/2023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1B927E-3833-4F85-99B5-56B5F1E540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 cap="all" spc="100" baseline="0">
                <a:solidFill>
                  <a:schemeClr val="tx1">
                    <a:tint val="75000"/>
                  </a:schemeClr>
                </a:solidFill>
                <a:latin typeface="+mn-lt"/>
                <a:ea typeface="Source Sans Pro SemiBold" panose="020B0603030403020204" pitchFamily="34" charset="0"/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28CB64-4E98-43DE-B543-7BE5B329DB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cap="all" spc="100" baseline="0">
                <a:solidFill>
                  <a:schemeClr val="tx1">
                    <a:tint val="75000"/>
                  </a:schemeClr>
                </a:solidFill>
                <a:latin typeface="+mn-lt"/>
                <a:ea typeface="Source Sans Pro SemiBold" panose="020B0603030403020204" pitchFamily="34" charset="0"/>
              </a:defRPr>
            </a:lvl1pPr>
          </a:lstStyle>
          <a:p>
            <a:fld id="{F3450C42-9A0B-4425-92C2-70FCF7C457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9238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47" r:id="rId2"/>
    <p:sldLayoutId id="2147483748" r:id="rId3"/>
    <p:sldLayoutId id="2147483749" r:id="rId4"/>
    <p:sldLayoutId id="2147483750" r:id="rId5"/>
    <p:sldLayoutId id="2147483744" r:id="rId6"/>
    <p:sldLayoutId id="2147483740" r:id="rId7"/>
    <p:sldLayoutId id="2147483741" r:id="rId8"/>
    <p:sldLayoutId id="2147483742" r:id="rId9"/>
    <p:sldLayoutId id="2147483743" r:id="rId10"/>
    <p:sldLayoutId id="2147483745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489B7BFD-8F45-4093-AD9C-91B15B0503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498F8FF6-43B4-494A-AF8F-123A4983ED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400" y="-35625"/>
            <a:ext cx="4902679" cy="4667000"/>
          </a:xfrm>
          <a:custGeom>
            <a:avLst/>
            <a:gdLst>
              <a:gd name="connsiteX0" fmla="*/ 1825048 w 6355652"/>
              <a:gd name="connsiteY0" fmla="*/ 0 h 6050127"/>
              <a:gd name="connsiteX1" fmla="*/ 4530604 w 6355652"/>
              <a:gd name="connsiteY1" fmla="*/ 0 h 6050127"/>
              <a:gd name="connsiteX2" fmla="*/ 4692567 w 6355652"/>
              <a:gd name="connsiteY2" fmla="*/ 78022 h 6050127"/>
              <a:gd name="connsiteX3" fmla="*/ 6355652 w 6355652"/>
              <a:gd name="connsiteY3" fmla="*/ 2872301 h 6050127"/>
              <a:gd name="connsiteX4" fmla="*/ 3177826 w 6355652"/>
              <a:gd name="connsiteY4" fmla="*/ 6050127 h 6050127"/>
              <a:gd name="connsiteX5" fmla="*/ 0 w 6355652"/>
              <a:gd name="connsiteY5" fmla="*/ 2872301 h 6050127"/>
              <a:gd name="connsiteX6" fmla="*/ 1663086 w 6355652"/>
              <a:gd name="connsiteY6" fmla="*/ 78022 h 6050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55652" h="6050127">
                <a:moveTo>
                  <a:pt x="1825048" y="0"/>
                </a:moveTo>
                <a:lnTo>
                  <a:pt x="4530604" y="0"/>
                </a:lnTo>
                <a:lnTo>
                  <a:pt x="4692567" y="78022"/>
                </a:lnTo>
                <a:cubicBezTo>
                  <a:pt x="5683175" y="616152"/>
                  <a:pt x="6355652" y="1665694"/>
                  <a:pt x="6355652" y="2872301"/>
                </a:cubicBezTo>
                <a:cubicBezTo>
                  <a:pt x="6355652" y="4627366"/>
                  <a:pt x="4932891" y="6050127"/>
                  <a:pt x="3177826" y="6050127"/>
                </a:cubicBezTo>
                <a:cubicBezTo>
                  <a:pt x="1422761" y="6050127"/>
                  <a:pt x="0" y="4627366"/>
                  <a:pt x="0" y="2872301"/>
                </a:cubicBezTo>
                <a:cubicBezTo>
                  <a:pt x="0" y="1665694"/>
                  <a:pt x="672477" y="616152"/>
                  <a:pt x="1663086" y="78022"/>
                </a:cubicBezTo>
                <a:close/>
              </a:path>
            </a:pathLst>
          </a:cu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7F5D03CB-1EF4-4575-BA97-23EEE14EB1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7132" y="0"/>
            <a:ext cx="4902679" cy="4619500"/>
          </a:xfrm>
          <a:custGeom>
            <a:avLst/>
            <a:gdLst>
              <a:gd name="connsiteX0" fmla="*/ 1825048 w 6355652"/>
              <a:gd name="connsiteY0" fmla="*/ 0 h 6050127"/>
              <a:gd name="connsiteX1" fmla="*/ 4530604 w 6355652"/>
              <a:gd name="connsiteY1" fmla="*/ 0 h 6050127"/>
              <a:gd name="connsiteX2" fmla="*/ 4692567 w 6355652"/>
              <a:gd name="connsiteY2" fmla="*/ 78022 h 6050127"/>
              <a:gd name="connsiteX3" fmla="*/ 6355652 w 6355652"/>
              <a:gd name="connsiteY3" fmla="*/ 2872301 h 6050127"/>
              <a:gd name="connsiteX4" fmla="*/ 3177826 w 6355652"/>
              <a:gd name="connsiteY4" fmla="*/ 6050127 h 6050127"/>
              <a:gd name="connsiteX5" fmla="*/ 0 w 6355652"/>
              <a:gd name="connsiteY5" fmla="*/ 2872301 h 6050127"/>
              <a:gd name="connsiteX6" fmla="*/ 1663086 w 6355652"/>
              <a:gd name="connsiteY6" fmla="*/ 78022 h 6050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55652" h="6050127">
                <a:moveTo>
                  <a:pt x="1825048" y="0"/>
                </a:moveTo>
                <a:lnTo>
                  <a:pt x="4530604" y="0"/>
                </a:lnTo>
                <a:lnTo>
                  <a:pt x="4692567" y="78022"/>
                </a:lnTo>
                <a:cubicBezTo>
                  <a:pt x="5683175" y="616152"/>
                  <a:pt x="6355652" y="1665694"/>
                  <a:pt x="6355652" y="2872301"/>
                </a:cubicBezTo>
                <a:cubicBezTo>
                  <a:pt x="6355652" y="4627366"/>
                  <a:pt x="4932891" y="6050127"/>
                  <a:pt x="3177826" y="6050127"/>
                </a:cubicBezTo>
                <a:cubicBezTo>
                  <a:pt x="1422761" y="6050127"/>
                  <a:pt x="0" y="4627366"/>
                  <a:pt x="0" y="2872301"/>
                </a:cubicBezTo>
                <a:cubicBezTo>
                  <a:pt x="0" y="1665694"/>
                  <a:pt x="672477" y="616152"/>
                  <a:pt x="1663086" y="78022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6" name="Freeform: Shape 15">
            <a:extLst>
              <a:ext uri="{FF2B5EF4-FFF2-40B4-BE49-F238E27FC236}">
                <a16:creationId xmlns:a16="http://schemas.microsoft.com/office/drawing/2014/main" id="{AB3A981E-AF55-4BBF-85FC-8E53CC80EC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3850" y="1"/>
            <a:ext cx="3808150" cy="3428999"/>
          </a:xfrm>
          <a:custGeom>
            <a:avLst/>
            <a:gdLst>
              <a:gd name="connsiteX0" fmla="*/ 709972 w 4030116"/>
              <a:gd name="connsiteY0" fmla="*/ 0 h 3628865"/>
              <a:gd name="connsiteX1" fmla="*/ 3431306 w 4030116"/>
              <a:gd name="connsiteY1" fmla="*/ 0 h 3628865"/>
              <a:gd name="connsiteX2" fmla="*/ 3534802 w 4030116"/>
              <a:gd name="connsiteY2" fmla="*/ 94063 h 3628865"/>
              <a:gd name="connsiteX3" fmla="*/ 3978557 w 4030116"/>
              <a:gd name="connsiteY3" fmla="*/ 752240 h 3628865"/>
              <a:gd name="connsiteX4" fmla="*/ 4030116 w 4030116"/>
              <a:gd name="connsiteY4" fmla="*/ 893110 h 3628865"/>
              <a:gd name="connsiteX5" fmla="*/ 4030116 w 4030116"/>
              <a:gd name="connsiteY5" fmla="*/ 2223342 h 3628865"/>
              <a:gd name="connsiteX6" fmla="*/ 3978557 w 4030116"/>
              <a:gd name="connsiteY6" fmla="*/ 2364212 h 3628865"/>
              <a:gd name="connsiteX7" fmla="*/ 2070639 w 4030116"/>
              <a:gd name="connsiteY7" fmla="*/ 3628865 h 3628865"/>
              <a:gd name="connsiteX8" fmla="*/ 0 w 4030116"/>
              <a:gd name="connsiteY8" fmla="*/ 1558226 h 3628865"/>
              <a:gd name="connsiteX9" fmla="*/ 606476 w 4030116"/>
              <a:gd name="connsiteY9" fmla="*/ 94063 h 3628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030116" h="3628865">
                <a:moveTo>
                  <a:pt x="709972" y="0"/>
                </a:moveTo>
                <a:lnTo>
                  <a:pt x="3431306" y="0"/>
                </a:lnTo>
                <a:lnTo>
                  <a:pt x="3534802" y="94063"/>
                </a:lnTo>
                <a:cubicBezTo>
                  <a:pt x="3722158" y="281419"/>
                  <a:pt x="3873777" y="504512"/>
                  <a:pt x="3978557" y="752240"/>
                </a:cubicBezTo>
                <a:lnTo>
                  <a:pt x="4030116" y="893110"/>
                </a:lnTo>
                <a:lnTo>
                  <a:pt x="4030116" y="2223342"/>
                </a:lnTo>
                <a:lnTo>
                  <a:pt x="3978557" y="2364212"/>
                </a:lnTo>
                <a:cubicBezTo>
                  <a:pt x="3664217" y="3107396"/>
                  <a:pt x="2928325" y="3628865"/>
                  <a:pt x="2070639" y="3628865"/>
                </a:cubicBezTo>
                <a:cubicBezTo>
                  <a:pt x="927057" y="3628865"/>
                  <a:pt x="0" y="2701808"/>
                  <a:pt x="0" y="1558226"/>
                </a:cubicBezTo>
                <a:cubicBezTo>
                  <a:pt x="0" y="986435"/>
                  <a:pt x="231764" y="468775"/>
                  <a:pt x="606476" y="94063"/>
                </a:cubicBezTo>
                <a:close/>
              </a:path>
            </a:pathLst>
          </a:cu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8" name="Freeform: Shape 17">
            <a:extLst>
              <a:ext uri="{FF2B5EF4-FFF2-40B4-BE49-F238E27FC236}">
                <a16:creationId xmlns:a16="http://schemas.microsoft.com/office/drawing/2014/main" id="{A0E21CE3-CE4A-4A81-86C9-0193543418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82505" y="3131553"/>
            <a:ext cx="4447156" cy="3726448"/>
          </a:xfrm>
          <a:custGeom>
            <a:avLst/>
            <a:gdLst>
              <a:gd name="connsiteX0" fmla="*/ 2340464 w 4680928"/>
              <a:gd name="connsiteY0" fmla="*/ 0 h 3922335"/>
              <a:gd name="connsiteX1" fmla="*/ 4680928 w 4680928"/>
              <a:gd name="connsiteY1" fmla="*/ 2340464 h 3922335"/>
              <a:gd name="connsiteX2" fmla="*/ 4146480 w 4680928"/>
              <a:gd name="connsiteY2" fmla="*/ 3829217 h 3922335"/>
              <a:gd name="connsiteX3" fmla="*/ 4061848 w 4680928"/>
              <a:gd name="connsiteY3" fmla="*/ 3922335 h 3922335"/>
              <a:gd name="connsiteX4" fmla="*/ 619080 w 4680928"/>
              <a:gd name="connsiteY4" fmla="*/ 3922335 h 3922335"/>
              <a:gd name="connsiteX5" fmla="*/ 534448 w 4680928"/>
              <a:gd name="connsiteY5" fmla="*/ 3829217 h 3922335"/>
              <a:gd name="connsiteX6" fmla="*/ 0 w 4680928"/>
              <a:gd name="connsiteY6" fmla="*/ 2340464 h 3922335"/>
              <a:gd name="connsiteX7" fmla="*/ 2340464 w 4680928"/>
              <a:gd name="connsiteY7" fmla="*/ 0 h 39223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680928" h="3922335">
                <a:moveTo>
                  <a:pt x="2340464" y="0"/>
                </a:moveTo>
                <a:cubicBezTo>
                  <a:pt x="3633067" y="0"/>
                  <a:pt x="4680928" y="1047861"/>
                  <a:pt x="4680928" y="2340464"/>
                </a:cubicBezTo>
                <a:cubicBezTo>
                  <a:pt x="4680928" y="2905978"/>
                  <a:pt x="4480361" y="3424647"/>
                  <a:pt x="4146480" y="3829217"/>
                </a:cubicBezTo>
                <a:lnTo>
                  <a:pt x="4061848" y="3922335"/>
                </a:lnTo>
                <a:lnTo>
                  <a:pt x="619080" y="3922335"/>
                </a:lnTo>
                <a:lnTo>
                  <a:pt x="534448" y="3829217"/>
                </a:lnTo>
                <a:cubicBezTo>
                  <a:pt x="200567" y="3424647"/>
                  <a:pt x="0" y="2905978"/>
                  <a:pt x="0" y="2340464"/>
                </a:cubicBezTo>
                <a:cubicBezTo>
                  <a:pt x="0" y="1047861"/>
                  <a:pt x="1047861" y="0"/>
                  <a:pt x="2340464" y="0"/>
                </a:cubicBezTo>
                <a:close/>
              </a:path>
            </a:pathLst>
          </a:cu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20" name="Freeform: Shape 19">
            <a:extLst>
              <a:ext uri="{FF2B5EF4-FFF2-40B4-BE49-F238E27FC236}">
                <a16:creationId xmlns:a16="http://schemas.microsoft.com/office/drawing/2014/main" id="{5AFEC601-A132-47EE-B0C2-B38ACD9FCE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79827" y="0"/>
            <a:ext cx="4902678" cy="4544235"/>
          </a:xfrm>
          <a:custGeom>
            <a:avLst/>
            <a:gdLst>
              <a:gd name="connsiteX0" fmla="*/ 1529549 w 6355652"/>
              <a:gd name="connsiteY0" fmla="*/ 0 h 5890980"/>
              <a:gd name="connsiteX1" fmla="*/ 4826104 w 6355652"/>
              <a:gd name="connsiteY1" fmla="*/ 0 h 5890980"/>
              <a:gd name="connsiteX2" fmla="*/ 4954579 w 6355652"/>
              <a:gd name="connsiteY2" fmla="*/ 78051 h 5890980"/>
              <a:gd name="connsiteX3" fmla="*/ 6355652 w 6355652"/>
              <a:gd name="connsiteY3" fmla="*/ 2713154 h 5890980"/>
              <a:gd name="connsiteX4" fmla="*/ 3177826 w 6355652"/>
              <a:gd name="connsiteY4" fmla="*/ 5890980 h 5890980"/>
              <a:gd name="connsiteX5" fmla="*/ 0 w 6355652"/>
              <a:gd name="connsiteY5" fmla="*/ 2713154 h 5890980"/>
              <a:gd name="connsiteX6" fmla="*/ 1401073 w 6355652"/>
              <a:gd name="connsiteY6" fmla="*/ 78051 h 58909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55652" h="5890980">
                <a:moveTo>
                  <a:pt x="1529549" y="0"/>
                </a:moveTo>
                <a:lnTo>
                  <a:pt x="4826104" y="0"/>
                </a:lnTo>
                <a:lnTo>
                  <a:pt x="4954579" y="78051"/>
                </a:lnTo>
                <a:cubicBezTo>
                  <a:pt x="5799886" y="649129"/>
                  <a:pt x="6355652" y="1616239"/>
                  <a:pt x="6355652" y="2713154"/>
                </a:cubicBezTo>
                <a:cubicBezTo>
                  <a:pt x="6355652" y="4468219"/>
                  <a:pt x="4932891" y="5890980"/>
                  <a:pt x="3177826" y="5890980"/>
                </a:cubicBezTo>
                <a:cubicBezTo>
                  <a:pt x="1422761" y="5890980"/>
                  <a:pt x="0" y="4468219"/>
                  <a:pt x="0" y="2713154"/>
                </a:cubicBezTo>
                <a:cubicBezTo>
                  <a:pt x="0" y="1616239"/>
                  <a:pt x="555766" y="649129"/>
                  <a:pt x="1401073" y="78051"/>
                </a:cubicBezTo>
                <a:close/>
              </a:path>
            </a:pathLst>
          </a:cu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BA14A0A-3661-14C4-E21F-70D05A3538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35349" y="324937"/>
            <a:ext cx="4024032" cy="2885715"/>
          </a:xfrm>
        </p:spPr>
        <p:txBody>
          <a:bodyPr>
            <a:normAutofit/>
          </a:bodyPr>
          <a:lstStyle/>
          <a:p>
            <a:r>
              <a:rPr lang="en-GB" sz="3300" dirty="0"/>
              <a:t>Team Work in Health and Social Care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D8965B8-3CC2-3C6B-DBF9-1DAA6F69A98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35349" y="3166312"/>
            <a:ext cx="4024032" cy="771802"/>
          </a:xfrm>
        </p:spPr>
        <p:txBody>
          <a:bodyPr>
            <a:normAutofit fontScale="92500" lnSpcReduction="10000"/>
          </a:bodyPr>
          <a:lstStyle/>
          <a:p>
            <a:r>
              <a:rPr lang="en-GB" sz="1200" dirty="0"/>
              <a:t>Jessica Maynard 2126032</a:t>
            </a:r>
          </a:p>
          <a:p>
            <a:r>
              <a:rPr lang="en-GB" sz="1200" dirty="0"/>
              <a:t>LCHS4005</a:t>
            </a:r>
          </a:p>
          <a:p>
            <a:r>
              <a:rPr lang="en-GB" sz="1200" dirty="0"/>
              <a:t>Lecturer: Farah </a:t>
            </a:r>
            <a:r>
              <a:rPr lang="en-GB" sz="1200" dirty="0" err="1"/>
              <a:t>ISlam</a:t>
            </a:r>
            <a:endParaRPr lang="en-GB" sz="1200" dirty="0"/>
          </a:p>
          <a:p>
            <a:endParaRPr lang="en-GB" sz="1200" dirty="0"/>
          </a:p>
          <a:p>
            <a:endParaRPr lang="en-GB" sz="1200" dirty="0"/>
          </a:p>
        </p:txBody>
      </p:sp>
      <p:sp>
        <p:nvSpPr>
          <p:cNvPr id="22" name="Graphic 212">
            <a:extLst>
              <a:ext uri="{FF2B5EF4-FFF2-40B4-BE49-F238E27FC236}">
                <a16:creationId xmlns:a16="http://schemas.microsoft.com/office/drawing/2014/main" id="{279CAF82-0ECF-42BE-8F37-F71941E5D4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055779" y="640535"/>
            <a:ext cx="663994" cy="663994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>
              <a:solidFill>
                <a:schemeClr val="lt1"/>
              </a:solidFill>
            </a:endParaRPr>
          </a:p>
        </p:txBody>
      </p:sp>
      <p:sp>
        <p:nvSpPr>
          <p:cNvPr id="24" name="Graphic 212">
            <a:extLst>
              <a:ext uri="{FF2B5EF4-FFF2-40B4-BE49-F238E27FC236}">
                <a16:creationId xmlns:a16="http://schemas.microsoft.com/office/drawing/2014/main" id="{72950BC3-A7CF-4F1B-8A6E-14E3DDE55C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055779" y="640535"/>
            <a:ext cx="663994" cy="663994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chemeClr val="accent3">
              <a:alpha val="20000"/>
            </a:schemeClr>
          </a:solidFill>
          <a:ln w="28575"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>
              <a:solidFill>
                <a:schemeClr val="lt1"/>
              </a:solidFill>
            </a:endParaRP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033BC44A-0661-43B4-9C14-FD5963C226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22534" y="4845569"/>
            <a:ext cx="319941" cy="319941"/>
          </a:xfrm>
          <a:prstGeom prst="ellipse">
            <a:avLst/>
          </a:pr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28" name="Graphic 185">
            <a:extLst>
              <a:ext uri="{FF2B5EF4-FFF2-40B4-BE49-F238E27FC236}">
                <a16:creationId xmlns:a16="http://schemas.microsoft.com/office/drawing/2014/main" id="{FB9739EB-7F66-433D-841F-AB3CD18700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549330" y="3703269"/>
            <a:ext cx="1054466" cy="469689"/>
            <a:chOff x="9841624" y="4115729"/>
            <a:chExt cx="602169" cy="268223"/>
          </a:xfrm>
          <a:solidFill>
            <a:schemeClr val="tx1"/>
          </a:solidFill>
        </p:grpSpPr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104F2BBD-A005-4DCB-9566-F2351050BE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8B00DEC7-198B-49D1-98FD-018F3ECFCF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F14DFC82-B3B3-468E-91B3-1302CFC684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D3250EFE-214E-4B8E-AF96-036A514FFB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AD058EBE-D4A5-4C43-B170-6A451F87A7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35" name="Oval 34">
            <a:extLst>
              <a:ext uri="{FF2B5EF4-FFF2-40B4-BE49-F238E27FC236}">
                <a16:creationId xmlns:a16="http://schemas.microsoft.com/office/drawing/2014/main" id="{6BFD9967-9371-4F99-A8D2-502B11A386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22534" y="4845569"/>
            <a:ext cx="319941" cy="319941"/>
          </a:xfrm>
          <a:prstGeom prst="ellipse">
            <a:avLst/>
          </a:prstGeom>
          <a:solidFill>
            <a:schemeClr val="accent3">
              <a:alpha val="20000"/>
            </a:schemeClr>
          </a:solidFill>
          <a:ln w="28575"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2050" name="Picture 2" descr="Medacs Healthcare Old Trafford Home Care Manchester  - 1">
            <a:extLst>
              <a:ext uri="{FF2B5EF4-FFF2-40B4-BE49-F238E27FC236}">
                <a16:creationId xmlns:a16="http://schemas.microsoft.com/office/drawing/2014/main" id="{45EC4C66-DD89-4257-7773-C3CA9FB241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6983" y="455715"/>
            <a:ext cx="3135190" cy="2073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A Bluebird carer kneels down while talking to a smiling customer">
            <a:extLst>
              <a:ext uri="{FF2B5EF4-FFF2-40B4-BE49-F238E27FC236}">
                <a16:creationId xmlns:a16="http://schemas.microsoft.com/office/drawing/2014/main" id="{6AD3DB24-866F-84F9-F16A-921F8C201F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2935" y="4069535"/>
            <a:ext cx="3372116" cy="2244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2220980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5A0118C5-4F8D-4CF4-BADD-53FEACC6C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4E0A5C5C-2A95-428E-9F6A-0D29EBD57C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8395" y="1040837"/>
            <a:ext cx="4754948" cy="4754948"/>
          </a:xfrm>
          <a:prstGeom prst="ellipse">
            <a:avLst/>
          </a:pr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1056F38F-7C4E-461D-8709-7D0024AE1F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9411" y="1029607"/>
            <a:ext cx="4754948" cy="4754948"/>
          </a:xfrm>
          <a:prstGeom prst="ellipse">
            <a:avLst/>
          </a:prstGeom>
          <a:solidFill>
            <a:schemeClr val="accent1">
              <a:alpha val="2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4" name="Oval 13">
            <a:extLst>
              <a:ext uri="{FF2B5EF4-FFF2-40B4-BE49-F238E27FC236}">
                <a16:creationId xmlns:a16="http://schemas.microsoft.com/office/drawing/2014/main" id="{C7278469-3C3C-49CE-AEEE-E176A4900B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9960" y="934855"/>
            <a:ext cx="4754948" cy="4754948"/>
          </a:xfrm>
          <a:prstGeom prst="ellips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936581F-082C-DFF9-85B5-E4C38A26EB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2368" y="1877492"/>
            <a:ext cx="4030132" cy="3215373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What I will be discussing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93DC754C-7E09-422D-A8BB-AF632E90DF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377893"/>
            <a:ext cx="1861854" cy="717514"/>
            <a:chOff x="0" y="377893"/>
            <a:chExt cx="1861854" cy="717514"/>
          </a:xfrm>
          <a:solidFill>
            <a:schemeClr val="tx1"/>
          </a:solidFill>
        </p:grpSpPr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C5A741B9-65EC-4C5B-9FE0-4A18575771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377893"/>
              <a:ext cx="1861854" cy="277779"/>
            </a:xfrm>
            <a:custGeom>
              <a:avLst/>
              <a:gdLst>
                <a:gd name="connsiteX0" fmla="*/ 180458 w 1861854"/>
                <a:gd name="connsiteY0" fmla="*/ 0 h 277779"/>
                <a:gd name="connsiteX1" fmla="*/ 419222 w 1861854"/>
                <a:gd name="connsiteY1" fmla="*/ 238761 h 277779"/>
                <a:gd name="connsiteX2" fmla="*/ 657984 w 1861854"/>
                <a:gd name="connsiteY2" fmla="*/ 0 h 277779"/>
                <a:gd name="connsiteX3" fmla="*/ 896745 w 1861854"/>
                <a:gd name="connsiteY3" fmla="*/ 238761 h 277779"/>
                <a:gd name="connsiteX4" fmla="*/ 1135754 w 1861854"/>
                <a:gd name="connsiteY4" fmla="*/ 0 h 277779"/>
                <a:gd name="connsiteX5" fmla="*/ 1374516 w 1861854"/>
                <a:gd name="connsiteY5" fmla="*/ 238761 h 277779"/>
                <a:gd name="connsiteX6" fmla="*/ 1613277 w 1861854"/>
                <a:gd name="connsiteY6" fmla="*/ 0 h 277779"/>
                <a:gd name="connsiteX7" fmla="*/ 1861854 w 1861854"/>
                <a:gd name="connsiteY7" fmla="*/ 248577 h 277779"/>
                <a:gd name="connsiteX8" fmla="*/ 1842470 w 1861854"/>
                <a:gd name="connsiteY8" fmla="*/ 267963 h 277779"/>
                <a:gd name="connsiteX9" fmla="*/ 1613277 w 1861854"/>
                <a:gd name="connsiteY9" fmla="*/ 39017 h 277779"/>
                <a:gd name="connsiteX10" fmla="*/ 1374516 w 1861854"/>
                <a:gd name="connsiteY10" fmla="*/ 277779 h 277779"/>
                <a:gd name="connsiteX11" fmla="*/ 1135754 w 1861854"/>
                <a:gd name="connsiteY11" fmla="*/ 39017 h 277779"/>
                <a:gd name="connsiteX12" fmla="*/ 896745 w 1861854"/>
                <a:gd name="connsiteY12" fmla="*/ 277779 h 277779"/>
                <a:gd name="connsiteX13" fmla="*/ 657984 w 1861854"/>
                <a:gd name="connsiteY13" fmla="*/ 39017 h 277779"/>
                <a:gd name="connsiteX14" fmla="*/ 419222 w 1861854"/>
                <a:gd name="connsiteY14" fmla="*/ 277779 h 277779"/>
                <a:gd name="connsiteX15" fmla="*/ 180458 w 1861854"/>
                <a:gd name="connsiteY15" fmla="*/ 39017 h 277779"/>
                <a:gd name="connsiteX16" fmla="*/ 0 w 1861854"/>
                <a:gd name="connsiteY16" fmla="*/ 219283 h 277779"/>
                <a:gd name="connsiteX17" fmla="*/ 0 w 1861854"/>
                <a:gd name="connsiteY17" fmla="*/ 180458 h 277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861854" h="277779">
                  <a:moveTo>
                    <a:pt x="180458" y="0"/>
                  </a:moveTo>
                  <a:lnTo>
                    <a:pt x="419222" y="238761"/>
                  </a:lnTo>
                  <a:lnTo>
                    <a:pt x="657984" y="0"/>
                  </a:lnTo>
                  <a:lnTo>
                    <a:pt x="896745" y="238761"/>
                  </a:lnTo>
                  <a:lnTo>
                    <a:pt x="1135754" y="0"/>
                  </a:lnTo>
                  <a:lnTo>
                    <a:pt x="1374516" y="238761"/>
                  </a:lnTo>
                  <a:lnTo>
                    <a:pt x="1613277" y="0"/>
                  </a:lnTo>
                  <a:lnTo>
                    <a:pt x="1861854" y="248577"/>
                  </a:lnTo>
                  <a:lnTo>
                    <a:pt x="1842470" y="267963"/>
                  </a:lnTo>
                  <a:lnTo>
                    <a:pt x="1613277" y="39017"/>
                  </a:lnTo>
                  <a:lnTo>
                    <a:pt x="1374516" y="277779"/>
                  </a:lnTo>
                  <a:lnTo>
                    <a:pt x="1135754" y="39017"/>
                  </a:lnTo>
                  <a:lnTo>
                    <a:pt x="896745" y="277779"/>
                  </a:lnTo>
                  <a:lnTo>
                    <a:pt x="657984" y="39017"/>
                  </a:lnTo>
                  <a:lnTo>
                    <a:pt x="419222" y="277779"/>
                  </a:lnTo>
                  <a:lnTo>
                    <a:pt x="180458" y="39017"/>
                  </a:lnTo>
                  <a:lnTo>
                    <a:pt x="0" y="219283"/>
                  </a:lnTo>
                  <a:lnTo>
                    <a:pt x="0" y="1804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C0BB4301-41FA-4453-956F-A11CC664B6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17628"/>
              <a:ext cx="1861854" cy="277779"/>
            </a:xfrm>
            <a:custGeom>
              <a:avLst/>
              <a:gdLst>
                <a:gd name="connsiteX0" fmla="*/ 180458 w 1861854"/>
                <a:gd name="connsiteY0" fmla="*/ 0 h 277779"/>
                <a:gd name="connsiteX1" fmla="*/ 419222 w 1861854"/>
                <a:gd name="connsiteY1" fmla="*/ 238761 h 277779"/>
                <a:gd name="connsiteX2" fmla="*/ 657984 w 1861854"/>
                <a:gd name="connsiteY2" fmla="*/ 0 h 277779"/>
                <a:gd name="connsiteX3" fmla="*/ 896745 w 1861854"/>
                <a:gd name="connsiteY3" fmla="*/ 238761 h 277779"/>
                <a:gd name="connsiteX4" fmla="*/ 1135754 w 1861854"/>
                <a:gd name="connsiteY4" fmla="*/ 0 h 277779"/>
                <a:gd name="connsiteX5" fmla="*/ 1374516 w 1861854"/>
                <a:gd name="connsiteY5" fmla="*/ 238761 h 277779"/>
                <a:gd name="connsiteX6" fmla="*/ 1613277 w 1861854"/>
                <a:gd name="connsiteY6" fmla="*/ 0 h 277779"/>
                <a:gd name="connsiteX7" fmla="*/ 1861854 w 1861854"/>
                <a:gd name="connsiteY7" fmla="*/ 248577 h 277779"/>
                <a:gd name="connsiteX8" fmla="*/ 1842470 w 1861854"/>
                <a:gd name="connsiteY8" fmla="*/ 268208 h 277779"/>
                <a:gd name="connsiteX9" fmla="*/ 1613277 w 1861854"/>
                <a:gd name="connsiteY9" fmla="*/ 39017 h 277779"/>
                <a:gd name="connsiteX10" fmla="*/ 1374516 w 1861854"/>
                <a:gd name="connsiteY10" fmla="*/ 277779 h 277779"/>
                <a:gd name="connsiteX11" fmla="*/ 1135754 w 1861854"/>
                <a:gd name="connsiteY11" fmla="*/ 39017 h 277779"/>
                <a:gd name="connsiteX12" fmla="*/ 896745 w 1861854"/>
                <a:gd name="connsiteY12" fmla="*/ 277779 h 277779"/>
                <a:gd name="connsiteX13" fmla="*/ 657984 w 1861854"/>
                <a:gd name="connsiteY13" fmla="*/ 39017 h 277779"/>
                <a:gd name="connsiteX14" fmla="*/ 419222 w 1861854"/>
                <a:gd name="connsiteY14" fmla="*/ 277779 h 277779"/>
                <a:gd name="connsiteX15" fmla="*/ 180458 w 1861854"/>
                <a:gd name="connsiteY15" fmla="*/ 39017 h 277779"/>
                <a:gd name="connsiteX16" fmla="*/ 0 w 1861854"/>
                <a:gd name="connsiteY16" fmla="*/ 219475 h 277779"/>
                <a:gd name="connsiteX17" fmla="*/ 0 w 1861854"/>
                <a:gd name="connsiteY17" fmla="*/ 180458 h 277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861854" h="277779">
                  <a:moveTo>
                    <a:pt x="180458" y="0"/>
                  </a:moveTo>
                  <a:lnTo>
                    <a:pt x="419222" y="238761"/>
                  </a:lnTo>
                  <a:lnTo>
                    <a:pt x="657984" y="0"/>
                  </a:lnTo>
                  <a:lnTo>
                    <a:pt x="896745" y="238761"/>
                  </a:lnTo>
                  <a:lnTo>
                    <a:pt x="1135754" y="0"/>
                  </a:lnTo>
                  <a:lnTo>
                    <a:pt x="1374516" y="238761"/>
                  </a:lnTo>
                  <a:lnTo>
                    <a:pt x="1613277" y="0"/>
                  </a:lnTo>
                  <a:lnTo>
                    <a:pt x="1861854" y="248577"/>
                  </a:lnTo>
                  <a:lnTo>
                    <a:pt x="1842470" y="268208"/>
                  </a:lnTo>
                  <a:lnTo>
                    <a:pt x="1613277" y="39017"/>
                  </a:lnTo>
                  <a:lnTo>
                    <a:pt x="1374516" y="277779"/>
                  </a:lnTo>
                  <a:lnTo>
                    <a:pt x="1135754" y="39017"/>
                  </a:lnTo>
                  <a:lnTo>
                    <a:pt x="896745" y="277779"/>
                  </a:lnTo>
                  <a:lnTo>
                    <a:pt x="657984" y="39017"/>
                  </a:lnTo>
                  <a:lnTo>
                    <a:pt x="419222" y="277779"/>
                  </a:lnTo>
                  <a:lnTo>
                    <a:pt x="180458" y="39017"/>
                  </a:lnTo>
                  <a:lnTo>
                    <a:pt x="0" y="219475"/>
                  </a:lnTo>
                  <a:lnTo>
                    <a:pt x="0" y="1804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dirty="0"/>
            </a:p>
          </p:txBody>
        </p:sp>
      </p:grpSp>
      <p:sp>
        <p:nvSpPr>
          <p:cNvPr id="20" name="Graphic 212">
            <a:extLst>
              <a:ext uri="{FF2B5EF4-FFF2-40B4-BE49-F238E27FC236}">
                <a16:creationId xmlns:a16="http://schemas.microsoft.com/office/drawing/2014/main" id="{4C6598AB-1C17-4D54-951C-A082D94ACB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8524" y="457812"/>
            <a:ext cx="914565" cy="914565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>
              <a:solidFill>
                <a:schemeClr val="lt1"/>
              </a:solidFill>
            </a:endParaRPr>
          </a:p>
        </p:txBody>
      </p:sp>
      <p:sp>
        <p:nvSpPr>
          <p:cNvPr id="22" name="Graphic 212">
            <a:extLst>
              <a:ext uri="{FF2B5EF4-FFF2-40B4-BE49-F238E27FC236}">
                <a16:creationId xmlns:a16="http://schemas.microsoft.com/office/drawing/2014/main" id="{C83B66D7-137D-4AC1-B172-53D60F08BE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8524" y="457812"/>
            <a:ext cx="914565" cy="914565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>
              <a:solidFill>
                <a:schemeClr val="lt1"/>
              </a:solidFill>
            </a:endParaRP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F6B92503-6984-4D15-8B98-8718709B78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2976" y="4946663"/>
            <a:ext cx="319941" cy="319941"/>
          </a:xfrm>
          <a:prstGeom prst="ellipse">
            <a:avLst/>
          </a:pr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08DDF938-524E-4C18-A47D-C006278323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2976" y="4946663"/>
            <a:ext cx="319941" cy="319941"/>
          </a:xfrm>
          <a:prstGeom prst="ellipse">
            <a:avLst/>
          </a:prstGeom>
          <a:solidFill>
            <a:schemeClr val="accent3">
              <a:alpha val="2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0EA52E-8B8F-230E-41D8-2F2665D526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34868" y="1130846"/>
            <a:ext cx="5217173" cy="4351338"/>
          </a:xfrm>
        </p:spPr>
        <p:txBody>
          <a:bodyPr>
            <a:normAutofit/>
          </a:bodyPr>
          <a:lstStyle/>
          <a:p>
            <a:r>
              <a:rPr lang="en-GB" dirty="0"/>
              <a:t>Introduction</a:t>
            </a:r>
          </a:p>
          <a:p>
            <a:r>
              <a:rPr lang="en-GB" dirty="0"/>
              <a:t>Effective Teamwork</a:t>
            </a:r>
          </a:p>
          <a:p>
            <a:r>
              <a:rPr lang="en-GB" dirty="0"/>
              <a:t>Ineffective teamwork and how to overcome it</a:t>
            </a:r>
          </a:p>
          <a:p>
            <a:r>
              <a:rPr lang="en-GB"/>
              <a:t>How teamwork </a:t>
            </a:r>
            <a:r>
              <a:rPr lang="en-GB" dirty="0"/>
              <a:t>is used in Health and Social Care</a:t>
            </a:r>
          </a:p>
          <a:p>
            <a:r>
              <a:rPr lang="en-GB" dirty="0"/>
              <a:t>Conclusion</a:t>
            </a:r>
          </a:p>
          <a:p>
            <a:r>
              <a:rPr lang="en-GB" dirty="0"/>
              <a:t>References</a:t>
            </a:r>
          </a:p>
          <a:p>
            <a:endParaRPr lang="en-GB" dirty="0"/>
          </a:p>
          <a:p>
            <a:endParaRPr lang="en-GB" dirty="0"/>
          </a:p>
        </p:txBody>
      </p:sp>
      <p:grpSp>
        <p:nvGrpSpPr>
          <p:cNvPr id="28" name="Graphic 185">
            <a:extLst>
              <a:ext uri="{FF2B5EF4-FFF2-40B4-BE49-F238E27FC236}">
                <a16:creationId xmlns:a16="http://schemas.microsoft.com/office/drawing/2014/main" id="{3773FAF5-C452-4455-9411-D6AF5EBD4C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581034" y="5750136"/>
            <a:ext cx="1054466" cy="469689"/>
            <a:chOff x="9841624" y="4115729"/>
            <a:chExt cx="602169" cy="268223"/>
          </a:xfrm>
          <a:solidFill>
            <a:schemeClr val="tx1"/>
          </a:solidFill>
        </p:grpSpPr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1ECA0D96-F63C-4F7B-BE16-0F3FE76D7D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74F83A81-0546-400A-918A-90C9C48B81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9741F692-A5B6-4215-86D9-B1FD4FF26A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CC0876CB-9C60-4580-8FED-CD64EC7664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A879B3B7-48DB-4D3A-BB33-02766EAD3D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972998126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DF3CD3-207E-030A-D457-3B88F20DC8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77C8E1-E376-F03E-3476-C366F3FED0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Team based Health and Social care</a:t>
            </a:r>
          </a:p>
          <a:p>
            <a:r>
              <a:rPr lang="en-GB" dirty="0"/>
              <a:t>At least two care providers attending to patients collaboratively to achieved high quality care</a:t>
            </a:r>
          </a:p>
          <a:p>
            <a:r>
              <a:rPr lang="en-GB" dirty="0"/>
              <a:t>Consistent and efficient team work essential to being able to provide this high quality care</a:t>
            </a:r>
          </a:p>
          <a:p>
            <a:r>
              <a:rPr lang="en-GB" dirty="0"/>
              <a:t>Complex healthcare system – patients looked over by multiple care providers; miscommunications need to be avoided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94306572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7A7291-88B1-5902-45C9-8ABEA8C75F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/>
              <a:t>Effective teamwork Benefits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9A5861-C41D-C4CD-32BD-024149DFE8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Reduces number of medical errors</a:t>
            </a:r>
          </a:p>
          <a:p>
            <a:r>
              <a:rPr lang="en-GB" dirty="0"/>
              <a:t>Bettered quality of care for patient</a:t>
            </a:r>
          </a:p>
          <a:p>
            <a:r>
              <a:rPr lang="en-GB" dirty="0"/>
              <a:t>Services are easily accessible to patients</a:t>
            </a:r>
          </a:p>
          <a:p>
            <a:r>
              <a:rPr lang="en-GB" dirty="0"/>
              <a:t>Enhanced collaboration between care workers</a:t>
            </a:r>
          </a:p>
          <a:p>
            <a:r>
              <a:rPr lang="en-GB" dirty="0"/>
              <a:t>Patients and families feel more at ease with the care provided</a:t>
            </a:r>
          </a:p>
          <a:p>
            <a:r>
              <a:rPr lang="en-GB" dirty="0"/>
              <a:t>Care workers feel more satisfied with quality of work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82857178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3B817E-F780-1CDC-3991-E17F6D5243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/>
              <a:t>Ineffective Teamwork and How to overcome it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92D95E-250D-0AD8-7B0B-684D6DAA99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Changing roles</a:t>
            </a:r>
          </a:p>
          <a:p>
            <a:pPr lvl="1"/>
            <a:r>
              <a:rPr lang="en-GB" dirty="0"/>
              <a:t>Change/overlap of roles challenges acknowledgement and assignment of tasks to each member</a:t>
            </a:r>
          </a:p>
          <a:p>
            <a:r>
              <a:rPr lang="en-GB" dirty="0"/>
              <a:t>Overcome by</a:t>
            </a:r>
          </a:p>
          <a:p>
            <a:pPr lvl="1"/>
            <a:r>
              <a:rPr lang="en-GB" dirty="0"/>
              <a:t>Outline clean forms of collaboration </a:t>
            </a:r>
          </a:p>
          <a:p>
            <a:r>
              <a:rPr lang="en-GB" dirty="0"/>
              <a:t>Conflict in the workplace </a:t>
            </a:r>
          </a:p>
          <a:p>
            <a:pPr lvl="1"/>
            <a:r>
              <a:rPr lang="en-GB" dirty="0"/>
              <a:t>Can lead to mistreatment of patients, conflict challenging for junior members manage and resolve</a:t>
            </a:r>
          </a:p>
          <a:p>
            <a:r>
              <a:rPr lang="en-GB" dirty="0"/>
              <a:t>Overcome by</a:t>
            </a:r>
          </a:p>
          <a:p>
            <a:pPr lvl="1"/>
            <a:r>
              <a:rPr lang="en-GB" dirty="0"/>
              <a:t>Understanding importance of each role, communicating to discover the root of issue</a:t>
            </a:r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2364269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1D2F8F-E9D4-8F66-D877-69E0AF3833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/>
              <a:t>Example of Teamwork in Health and Social Care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65CCA0-F2B3-2A85-A210-B0A1069963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A team of care workers coordinating their care for an elderly person in a hospice</a:t>
            </a:r>
          </a:p>
          <a:p>
            <a:r>
              <a:rPr lang="en-GB" dirty="0"/>
              <a:t>Each member has a role within their team (morning shift, evening shift etc)</a:t>
            </a:r>
          </a:p>
          <a:p>
            <a:r>
              <a:rPr lang="en-GB" dirty="0"/>
              <a:t>Each collaborate to share patients condition</a:t>
            </a:r>
          </a:p>
          <a:p>
            <a:r>
              <a:rPr lang="en-GB" dirty="0"/>
              <a:t>Communicate with family to keep peace of mind</a:t>
            </a:r>
          </a:p>
        </p:txBody>
      </p:sp>
    </p:spTree>
    <p:extLst>
      <p:ext uri="{BB962C8B-B14F-4D97-AF65-F5344CB8AC3E}">
        <p14:creationId xmlns:p14="http://schemas.microsoft.com/office/powerpoint/2010/main" val="1908129127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01B9B9-E52B-911B-1FF1-6E9F2C147D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/>
              <a:t>Conclusion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323232-872A-C95D-677C-0533C0CBD9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Teamwork is </a:t>
            </a:r>
            <a:r>
              <a:rPr lang="en-GB" b="1" dirty="0"/>
              <a:t>essential</a:t>
            </a:r>
            <a:r>
              <a:rPr lang="en-GB" dirty="0"/>
              <a:t> to health and social care</a:t>
            </a:r>
          </a:p>
          <a:p>
            <a:r>
              <a:rPr lang="en-GB" dirty="0"/>
              <a:t>For any healthcare setting to function the healthcare providers must become a unit</a:t>
            </a:r>
          </a:p>
          <a:p>
            <a:r>
              <a:rPr lang="en-GB" dirty="0"/>
              <a:t>Inclusion of the patient as a member of the team is vital to provide comfortable space</a:t>
            </a:r>
          </a:p>
        </p:txBody>
      </p:sp>
    </p:spTree>
    <p:extLst>
      <p:ext uri="{BB962C8B-B14F-4D97-AF65-F5344CB8AC3E}">
        <p14:creationId xmlns:p14="http://schemas.microsoft.com/office/powerpoint/2010/main" val="1587707842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B3452A-4C7C-0DE7-1893-9F60B0A501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81997"/>
            <a:ext cx="10515600" cy="1325563"/>
          </a:xfrm>
        </p:spPr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AD9732B-E931-8A4A-404B-AC0805510775}"/>
              </a:ext>
            </a:extLst>
          </p:cNvPr>
          <p:cNvSpPr txBox="1"/>
          <p:nvPr/>
        </p:nvSpPr>
        <p:spPr>
          <a:xfrm>
            <a:off x="755072" y="1607560"/>
            <a:ext cx="11239005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Babiker, A. et al., 2014. Health care professional development: Working as a team to improve patient care. </a:t>
            </a:r>
            <a:r>
              <a:rPr lang="en-GB" sz="2400" i="1" dirty="0"/>
              <a:t>Sudanese Journal of Paediatrics</a:t>
            </a:r>
            <a:r>
              <a:rPr lang="en-GB" sz="2400" dirty="0"/>
              <a:t>, 14(2), pp. 9-16.</a:t>
            </a:r>
          </a:p>
          <a:p>
            <a:endParaRPr lang="en-GB" sz="2400" dirty="0"/>
          </a:p>
          <a:p>
            <a:r>
              <a:rPr lang="en-GB" sz="2400" dirty="0"/>
              <a:t>HRH Global Resource Centre, n.d. </a:t>
            </a:r>
            <a:r>
              <a:rPr lang="en-GB" sz="2400" i="1" dirty="0"/>
              <a:t>Why is Teamwork in Health Care Important?</a:t>
            </a:r>
            <a:r>
              <a:rPr lang="en-GB" sz="2400" dirty="0"/>
              <a:t>. [Online] </a:t>
            </a:r>
          </a:p>
          <a:p>
            <a:r>
              <a:rPr lang="en-GB" sz="2400" dirty="0"/>
              <a:t>Available at: https://www.hrhresourcecenter.org/HRH_Info_Teamwork.html</a:t>
            </a:r>
          </a:p>
          <a:p>
            <a:r>
              <a:rPr lang="en-GB" sz="2400" dirty="0"/>
              <a:t>[Accessed March 2023].</a:t>
            </a:r>
          </a:p>
          <a:p>
            <a:endParaRPr lang="en-GB" dirty="0"/>
          </a:p>
          <a:p>
            <a:endParaRPr lang="en-GB" dirty="0"/>
          </a:p>
          <a:p>
            <a:r>
              <a:rPr lang="en-GB" sz="2400" u="sng" dirty="0"/>
              <a:t>IMAGES</a:t>
            </a:r>
          </a:p>
          <a:p>
            <a:r>
              <a:rPr lang="en-GB" sz="2400" dirty="0"/>
              <a:t>https://www.bluebirdcare.co.uk/worthing/news/42649/why-carers-are-needed-now-more-than-ever</a:t>
            </a:r>
          </a:p>
          <a:p>
            <a:endParaRPr lang="en-GB" sz="2400" dirty="0"/>
          </a:p>
          <a:p>
            <a:r>
              <a:rPr lang="en-GB" sz="2400" dirty="0"/>
              <a:t>https://www.autumna.co.uk/providers/17875-medacs-healthcare-old-trafford/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88832898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FunkyShapesVTI">
  <a:themeElements>
    <a:clrScheme name="Custom 15">
      <a:dk1>
        <a:sysClr val="windowText" lastClr="000000"/>
      </a:dk1>
      <a:lt1>
        <a:sysClr val="window" lastClr="FFFFFF"/>
      </a:lt1>
      <a:dk2>
        <a:srgbClr val="2D2D2D"/>
      </a:dk2>
      <a:lt2>
        <a:srgbClr val="F3FFF8"/>
      </a:lt2>
      <a:accent1>
        <a:srgbClr val="FF80BD"/>
      </a:accent1>
      <a:accent2>
        <a:srgbClr val="1EB9D3"/>
      </a:accent2>
      <a:accent3>
        <a:srgbClr val="21C46B"/>
      </a:accent3>
      <a:accent4>
        <a:srgbClr val="EA9600"/>
      </a:accent4>
      <a:accent5>
        <a:srgbClr val="F43B56"/>
      </a:accent5>
      <a:accent6>
        <a:srgbClr val="4B56E8"/>
      </a:accent6>
      <a:hlink>
        <a:srgbClr val="8F61FF"/>
      </a:hlink>
      <a:folHlink>
        <a:srgbClr val="F900A0"/>
      </a:folHlink>
    </a:clrScheme>
    <a:fontScheme name="Source Sans Pro">
      <a:majorFont>
        <a:latin typeface="Source Sans Pro"/>
        <a:ea typeface=""/>
        <a:cs typeface=""/>
      </a:majorFont>
      <a:minorFont>
        <a:latin typeface="Source Sans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unkyShapesVTI" id="{A7F40C41-3FB2-45B0-B0D6-DFB7FDD9B7AD}" vid="{C49381A0-09CD-46EE-B141-E2CDD87ABFE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48A7A53ED0F6C4BAC9BB320F40B3DEF" ma:contentTypeVersion="8" ma:contentTypeDescription="Create a new document." ma:contentTypeScope="" ma:versionID="9effec9c9586c81f939ee57f8cd6aa26">
  <xsd:schema xmlns:xsd="http://www.w3.org/2001/XMLSchema" xmlns:xs="http://www.w3.org/2001/XMLSchema" xmlns:p="http://schemas.microsoft.com/office/2006/metadata/properties" xmlns:ns3="5c225c8a-d58b-4f92-9659-fc93657787ef" xmlns:ns4="01059ada-d055-41df-ae87-635bd8b92658" targetNamespace="http://schemas.microsoft.com/office/2006/metadata/properties" ma:root="true" ma:fieldsID="f2fd6a6912a13ea2ed1112e4c7241000" ns3:_="" ns4:_="">
    <xsd:import namespace="5c225c8a-d58b-4f92-9659-fc93657787ef"/>
    <xsd:import namespace="01059ada-d055-41df-ae87-635bd8b92658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225c8a-d58b-4f92-9659-fc93657787e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059ada-d055-41df-ae87-635bd8b92658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B0C85F3-2E9D-4A28-B2D8-55B77DEE861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c225c8a-d58b-4f92-9659-fc93657787ef"/>
    <ds:schemaRef ds:uri="01059ada-d055-41df-ae87-635bd8b9265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C1D5C6D-1D48-4493-9E99-64B3615DA77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31AA9F1-5CE9-4DB2-A3C2-9D93B10E4A89}">
  <ds:schemaRefs>
    <ds:schemaRef ds:uri="http://schemas.microsoft.com/office/infopath/2007/PartnerControls"/>
    <ds:schemaRef ds:uri="http://www.w3.org/XML/1998/namespace"/>
    <ds:schemaRef ds:uri="http://purl.org/dc/elements/1.1/"/>
    <ds:schemaRef ds:uri="http://purl.org/dc/terms/"/>
    <ds:schemaRef ds:uri="http://schemas.microsoft.com/office/2006/metadata/properties"/>
    <ds:schemaRef ds:uri="http://purl.org/dc/dcmitype/"/>
    <ds:schemaRef ds:uri="01059ada-d055-41df-ae87-635bd8b92658"/>
    <ds:schemaRef ds:uri="http://schemas.microsoft.com/office/2006/documentManagement/types"/>
    <ds:schemaRef ds:uri="http://schemas.openxmlformats.org/package/2006/metadata/core-properties"/>
    <ds:schemaRef ds:uri="5c225c8a-d58b-4f92-9659-fc93657787ef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210</TotalTime>
  <Words>405</Words>
  <Application>Microsoft Office PowerPoint</Application>
  <PresentationFormat>Widescreen</PresentationFormat>
  <Paragraphs>57</Paragraphs>
  <Slides>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Source Sans Pro</vt:lpstr>
      <vt:lpstr>FunkyShapesVTI</vt:lpstr>
      <vt:lpstr>Team Work in Health and Social Care</vt:lpstr>
      <vt:lpstr>What I will be discussing</vt:lpstr>
      <vt:lpstr>Introduction</vt:lpstr>
      <vt:lpstr>Effective teamwork Benefits</vt:lpstr>
      <vt:lpstr>Ineffective Teamwork and How to overcome it</vt:lpstr>
      <vt:lpstr>Example of Teamwork in Health and Social Care</vt:lpstr>
      <vt:lpstr>Conclusion 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Team Work in Health and Social Care</dc:title>
  <dc:creator>Jessica Maynard</dc:creator>
  <cp:lastModifiedBy>Tonii Maynard</cp:lastModifiedBy>
  <cp:revision>3</cp:revision>
  <dcterms:created xsi:type="dcterms:W3CDTF">2023-03-11T18:49:15Z</dcterms:created>
  <dcterms:modified xsi:type="dcterms:W3CDTF">2023-03-12T21:11:25Z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0x010100448A7A53ED0F6C4BAC9BB320F40B3DEF</vt:lpwstr>
  </property>
</Properties>
</file>