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48" r:id="rId2"/>
  </p:sldMasterIdLst>
  <p:notesMasterIdLst>
    <p:notesMasterId r:id="rId15"/>
  </p:notesMasterIdLst>
  <p:handoutMasterIdLst>
    <p:handoutMasterId r:id="rId16"/>
  </p:handoutMasterIdLst>
  <p:sldIdLst>
    <p:sldId id="256" r:id="rId3"/>
    <p:sldId id="268" r:id="rId4"/>
    <p:sldId id="261" r:id="rId5"/>
    <p:sldId id="274" r:id="rId6"/>
    <p:sldId id="270" r:id="rId7"/>
    <p:sldId id="271" r:id="rId8"/>
    <p:sldId id="273" r:id="rId9"/>
    <p:sldId id="272" r:id="rId10"/>
    <p:sldId id="262" r:id="rId11"/>
    <p:sldId id="269" r:id="rId12"/>
    <p:sldId id="263" r:id="rId13"/>
    <p:sldId id="267" r:id="rId14"/>
  </p:sldIdLst>
  <p:sldSz cx="12188825" cy="6858000"/>
  <p:notesSz cx="6858000" cy="9144000"/>
  <p:defaultTextStyle>
    <a:defPPr>
      <a:defRPr lang="en-US"/>
    </a:defPPr>
    <a:lvl1pPr marL="0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1pPr>
    <a:lvl2pPr marL="609493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2pPr>
    <a:lvl3pPr marL="1218987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3pPr>
    <a:lvl4pPr marL="1828480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4pPr>
    <a:lvl5pPr marL="2437973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5pPr>
    <a:lvl6pPr marL="3047467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6pPr>
    <a:lvl7pPr marL="3656960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7pPr>
    <a:lvl8pPr marL="4266453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8pPr>
    <a:lvl9pPr marL="4875947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2160">
          <p15:clr>
            <a:srgbClr val="A4A3A4"/>
          </p15:clr>
        </p15:guide>
        <p15:guide id="3" pos="3839">
          <p15:clr>
            <a:srgbClr val="A4A3A4"/>
          </p15:clr>
        </p15:guide>
      </p15:sldGuideLst>
    </p:ext>
    <p:ext uri="{2D200454-40CA-4A62-9FC3-DE9A4176ACB9}">
      <p15:notesGuideLst xmlns=""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492" autoAdjust="0"/>
  </p:normalViewPr>
  <p:slideViewPr>
    <p:cSldViewPr>
      <p:cViewPr varScale="1">
        <p:scale>
          <a:sx n="78" d="100"/>
          <a:sy n="78" d="100"/>
        </p:scale>
        <p:origin x="-114" y="-684"/>
      </p:cViewPr>
      <p:guideLst>
        <p:guide orient="horz" pos="2160"/>
        <p:guide pos="3839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howGuides="1">
      <p:cViewPr varScale="1">
        <p:scale>
          <a:sx n="63" d="100"/>
          <a:sy n="63" d="100"/>
        </p:scale>
        <p:origin x="1986" y="10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05E03B7-B591-4A2A-B695-014C5A39F13E}" type="datetimeFigureOut">
              <a:rPr lang="en-US"/>
              <a:t>10/22/2019</a:t>
            </a:fld>
            <a:endParaRPr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8E322BB-75AD-4A1E-9661-2724167329F0}" type="slidenum">
              <a:rPr/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5127057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7DFBD7B-E4FB-4AA8-9540-FD148073ACB3}" type="datetimeFigureOut">
              <a:rPr lang="en-US"/>
              <a:t>10/22/2019</a:t>
            </a:fld>
            <a:endParaRPr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/>
              <a:t>Click to edit Master text styles</a:t>
            </a:r>
          </a:p>
          <a:p>
            <a:pPr lvl="1"/>
            <a:r>
              <a:rPr/>
              <a:t>Second level</a:t>
            </a:r>
          </a:p>
          <a:p>
            <a:pPr lvl="2"/>
            <a:r>
              <a:rPr/>
              <a:t>Third level</a:t>
            </a:r>
          </a:p>
          <a:p>
            <a:pPr lvl="3"/>
            <a:r>
              <a:rPr/>
              <a:t>Fourth level</a:t>
            </a:r>
          </a:p>
          <a:p>
            <a:pPr lvl="4"/>
            <a:r>
              <a:rPr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045B7DE-1198-4F2F-B574-CA8CAE341642}" type="slidenum">
              <a:rPr/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8823124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1pPr>
    <a:lvl2pPr marL="609493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2pPr>
    <a:lvl3pPr marL="1218987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3pPr>
    <a:lvl4pPr marL="1828480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4pPr>
    <a:lvl5pPr marL="2437973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5pPr>
    <a:lvl6pPr marL="3047467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6pPr>
    <a:lvl7pPr marL="3656960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7pPr>
    <a:lvl8pPr marL="4266453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8pPr>
    <a:lvl9pPr marL="4875947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45B7DE-1198-4F2F-B574-CA8CAE341642}" type="slidenum">
              <a:rPr lang="en-GB" smtClean="0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7451750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45B7DE-1198-4F2F-B574-CA8CAE341642}" type="slidenum">
              <a:rPr lang="en-GB" smtClean="0"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4407411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45B7DE-1198-4F2F-B574-CA8CAE341642}" type="slidenum">
              <a:rPr lang="en-GB" smtClean="0"/>
              <a:t>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3637806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45B7DE-1198-4F2F-B574-CA8CAE341642}" type="slidenum">
              <a:rPr lang="en-GB" smtClean="0"/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5407414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45B7DE-1198-4F2F-B574-CA8CAE341642}" type="slidenum">
              <a:rPr lang="en-GB" smtClean="0"/>
              <a:t>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4753614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45B7DE-1198-4F2F-B574-CA8CAE341642}" type="slidenum">
              <a:rPr lang="en-GB" smtClean="0"/>
              <a:t>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3570943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45B7DE-1198-4F2F-B574-CA8CAE341642}" type="slidenum">
              <a:rPr lang="en-GB" smtClean="0"/>
              <a:t>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10489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45B7DE-1198-4F2F-B574-CA8CAE341642}" type="slidenum">
              <a:rPr lang="en-GB" smtClean="0"/>
              <a:t>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9802860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45B7DE-1198-4F2F-B574-CA8CAE341642}" type="slidenum">
              <a:rPr lang="en-GB" smtClean="0"/>
              <a:t>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9156698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45B7DE-1198-4F2F-B574-CA8CAE341642}" type="slidenum">
              <a:rPr lang="en-GB" smtClean="0"/>
              <a:t>10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3951928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45B7DE-1198-4F2F-B574-CA8CAE341642}" type="slidenum">
              <a:rPr lang="en-GB" smtClean="0"/>
              <a:t>11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2031357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45B7DE-1198-4F2F-B574-CA8CAE341642}" type="slidenum">
              <a:rPr lang="en-US" smtClean="0"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5973805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squares"/>
          <p:cNvGrpSpPr/>
          <p:nvPr/>
        </p:nvGrpSpPr>
        <p:grpSpPr>
          <a:xfrm>
            <a:off x="0" y="1135743"/>
            <a:ext cx="1622332" cy="799981"/>
            <a:chOff x="0" y="452558"/>
            <a:chExt cx="914400" cy="524182"/>
          </a:xfrm>
        </p:grpSpPr>
        <p:sp>
          <p:nvSpPr>
            <p:cNvPr id="8" name="Rounded Rectangle 7"/>
            <p:cNvSpPr/>
            <p:nvPr/>
          </p:nvSpPr>
          <p:spPr>
            <a:xfrm>
              <a:off x="591671" y="452558"/>
              <a:ext cx="322729" cy="524180"/>
            </a:xfrm>
            <a:prstGeom prst="round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dirty="0"/>
            </a:p>
          </p:txBody>
        </p:sp>
        <p:sp>
          <p:nvSpPr>
            <p:cNvPr id="9" name="Rounded Rectangle 8"/>
            <p:cNvSpPr/>
            <p:nvPr/>
          </p:nvSpPr>
          <p:spPr>
            <a:xfrm>
              <a:off x="215154" y="452558"/>
              <a:ext cx="322729" cy="524180"/>
            </a:xfrm>
            <a:prstGeom prst="round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dirty="0"/>
            </a:p>
          </p:txBody>
        </p:sp>
        <p:sp>
          <p:nvSpPr>
            <p:cNvPr id="10" name="Round Same Side Corner Rectangle 9"/>
            <p:cNvSpPr/>
            <p:nvPr/>
          </p:nvSpPr>
          <p:spPr>
            <a:xfrm rot="5400000">
              <a:off x="-181408" y="633966"/>
              <a:ext cx="524182" cy="161366"/>
            </a:xfrm>
            <a:prstGeom prst="round2SameRect">
              <a:avLst>
                <a:gd name="adj1" fmla="val 29167"/>
                <a:gd name="adj2" fmla="val 0"/>
              </a:avLst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dirty="0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28324" y="362396"/>
            <a:ext cx="9141619" cy="167640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6000"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324" y="2089595"/>
            <a:ext cx="9141619" cy="886344"/>
          </a:xfrm>
        </p:spPr>
        <p:txBody>
          <a:bodyPr>
            <a:normAutofit/>
          </a:bodyPr>
          <a:lstStyle>
            <a:lvl1pPr marL="0" indent="0" algn="l">
              <a:buNone/>
              <a:defRPr sz="2800">
                <a:solidFill>
                  <a:schemeClr val="accent1"/>
                </a:solidFill>
              </a:defRPr>
            </a:lvl1pPr>
            <a:lvl2pPr marL="60949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21898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82848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43797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304746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65696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426645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87594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209051-6E81-43E8-9099-FF6A0C3DCFE8}" type="datetime1">
              <a:rPr lang="en-US"/>
              <a:t>10/22/2019</a:t>
            </a:fld>
            <a:endParaRPr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99D79-8A4B-4031-B1E0-AF26F8EDF2BC}" type="slidenum">
              <a:rPr/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38875101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C3EA6D-DF0B-4D4B-B359-5F1D1D0E30A4}" type="datetime1">
              <a:rPr lang="en-US"/>
              <a:t>10/22/2019</a:t>
            </a:fld>
            <a:endParaRPr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99D79-8A4B-4031-B1E0-AF26F8EDF2BC}" type="slidenum">
              <a:rPr/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34351507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squares"/>
          <p:cNvGrpSpPr/>
          <p:nvPr/>
        </p:nvGrpSpPr>
        <p:grpSpPr>
          <a:xfrm>
            <a:off x="0" y="3124415"/>
            <a:ext cx="1622332" cy="805061"/>
            <a:chOff x="0" y="2343311"/>
            <a:chExt cx="1217066" cy="603796"/>
          </a:xfrm>
        </p:grpSpPr>
        <p:sp>
          <p:nvSpPr>
            <p:cNvPr id="8" name="Rounded Rectangle 7"/>
            <p:cNvSpPr/>
            <p:nvPr/>
          </p:nvSpPr>
          <p:spPr>
            <a:xfrm>
              <a:off x="787514" y="2347123"/>
              <a:ext cx="429552" cy="599984"/>
            </a:xfrm>
            <a:prstGeom prst="round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dirty="0"/>
            </a:p>
          </p:txBody>
        </p:sp>
        <p:sp>
          <p:nvSpPr>
            <p:cNvPr id="9" name="Rounded Rectangle 8"/>
            <p:cNvSpPr/>
            <p:nvPr/>
          </p:nvSpPr>
          <p:spPr>
            <a:xfrm>
              <a:off x="286370" y="2347123"/>
              <a:ext cx="429552" cy="599984"/>
            </a:xfrm>
            <a:prstGeom prst="round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dirty="0"/>
            </a:p>
          </p:txBody>
        </p:sp>
        <p:sp>
          <p:nvSpPr>
            <p:cNvPr id="10" name="Round Same Side Corner Rectangle 9"/>
            <p:cNvSpPr/>
            <p:nvPr/>
          </p:nvSpPr>
          <p:spPr>
            <a:xfrm rot="5400000">
              <a:off x="-192604" y="2535915"/>
              <a:ext cx="599986" cy="214778"/>
            </a:xfrm>
            <a:prstGeom prst="round2SameRect">
              <a:avLst>
                <a:gd name="adj1" fmla="val 29167"/>
                <a:gd name="adj2" fmla="val 0"/>
              </a:avLst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dirty="0"/>
            </a:p>
          </p:txBody>
        </p:sp>
      </p:grpSp>
      <p:grpSp>
        <p:nvGrpSpPr>
          <p:cNvPr id="19" name="bottom graphic"/>
          <p:cNvGrpSpPr/>
          <p:nvPr/>
        </p:nvGrpSpPr>
        <p:grpSpPr>
          <a:xfrm>
            <a:off x="0" y="5409216"/>
            <a:ext cx="12188825" cy="1462483"/>
            <a:chOff x="0" y="4056912"/>
            <a:chExt cx="9144000" cy="1096862"/>
          </a:xfrm>
        </p:grpSpPr>
        <p:sp>
          <p:nvSpPr>
            <p:cNvPr id="20" name="Freeform 19"/>
            <p:cNvSpPr/>
            <p:nvPr/>
          </p:nvSpPr>
          <p:spPr bwMode="ltGray">
            <a:xfrm rot="5400000">
              <a:off x="4119794" y="119293"/>
              <a:ext cx="904412" cy="9144000"/>
            </a:xfrm>
            <a:custGeom>
              <a:avLst/>
              <a:gdLst/>
              <a:ahLst/>
              <a:cxnLst/>
              <a:rect l="l" t="t" r="r" b="b"/>
              <a:pathLst>
                <a:path w="904412" h="9144000">
                  <a:moveTo>
                    <a:pt x="0" y="0"/>
                  </a:moveTo>
                  <a:lnTo>
                    <a:pt x="904412" y="0"/>
                  </a:lnTo>
                  <a:lnTo>
                    <a:pt x="904412" y="9144000"/>
                  </a:lnTo>
                  <a:lnTo>
                    <a:pt x="391235" y="9144000"/>
                  </a:lnTo>
                  <a:cubicBezTo>
                    <a:pt x="445385" y="6730684"/>
                    <a:pt x="250230" y="1995757"/>
                    <a:pt x="0" y="0"/>
                  </a:cubicBezTo>
                  <a:close/>
                </a:path>
              </a:pathLst>
            </a:custGeom>
            <a:solidFill>
              <a:schemeClr val="tx1">
                <a:alpha val="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dirty="0"/>
            </a:p>
          </p:txBody>
        </p:sp>
        <p:sp>
          <p:nvSpPr>
            <p:cNvPr id="21" name="Rectangle 72"/>
            <p:cNvSpPr/>
            <p:nvPr/>
          </p:nvSpPr>
          <p:spPr bwMode="ltGray">
            <a:xfrm rot="5400000">
              <a:off x="4023569" y="33343"/>
              <a:ext cx="1096862" cy="9144000"/>
            </a:xfrm>
            <a:custGeom>
              <a:avLst/>
              <a:gdLst/>
              <a:ahLst/>
              <a:cxnLst/>
              <a:rect l="l" t="t" r="r" b="b"/>
              <a:pathLst>
                <a:path w="1096862" h="9144000">
                  <a:moveTo>
                    <a:pt x="1096861" y="9136375"/>
                  </a:moveTo>
                  <a:lnTo>
                    <a:pt x="1096861" y="0"/>
                  </a:lnTo>
                  <a:lnTo>
                    <a:pt x="1096862" y="0"/>
                  </a:lnTo>
                  <a:lnTo>
                    <a:pt x="1096862" y="9136375"/>
                  </a:lnTo>
                  <a:close/>
                  <a:moveTo>
                    <a:pt x="0" y="0"/>
                  </a:moveTo>
                  <a:lnTo>
                    <a:pt x="142171" y="0"/>
                  </a:lnTo>
                  <a:cubicBezTo>
                    <a:pt x="214017" y="532804"/>
                    <a:pt x="281641" y="1260834"/>
                    <a:pt x="340913" y="2087809"/>
                  </a:cubicBezTo>
                  <a:cubicBezTo>
                    <a:pt x="492781" y="4358443"/>
                    <a:pt x="587048" y="7374964"/>
                    <a:pt x="547354" y="9144000"/>
                  </a:cubicBezTo>
                  <a:lnTo>
                    <a:pt x="452132" y="9144000"/>
                  </a:lnTo>
                  <a:cubicBezTo>
                    <a:pt x="484963" y="4670358"/>
                    <a:pt x="240277" y="2482661"/>
                    <a:pt x="0" y="0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lvl="0" algn="ctr"/>
              <a:endParaRPr dirty="0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324" y="1932518"/>
            <a:ext cx="9141619" cy="2105367"/>
          </a:xfrm>
        </p:spPr>
        <p:txBody>
          <a:bodyPr anchor="b">
            <a:normAutofit/>
          </a:bodyPr>
          <a:lstStyle>
            <a:lvl1pPr algn="l">
              <a:defRPr sz="6000" b="0" cap="none" baseline="0"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828324" y="4084264"/>
            <a:ext cx="9141619" cy="933297"/>
          </a:xfrm>
        </p:spPr>
        <p:txBody>
          <a:bodyPr anchor="t">
            <a:normAutofit/>
          </a:bodyPr>
          <a:lstStyle>
            <a:lvl1pPr marL="0" indent="0">
              <a:buNone/>
              <a:defRPr sz="2800">
                <a:solidFill>
                  <a:schemeClr val="accent1"/>
                </a:solidFill>
              </a:defRPr>
            </a:lvl1pPr>
            <a:lvl2pPr marL="609493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2pPr>
            <a:lvl3pPr marL="1218987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3pPr>
            <a:lvl4pPr marL="182848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4pPr>
            <a:lvl5pPr marL="2437973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5pPr>
            <a:lvl6pPr marL="3047467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6pPr>
            <a:lvl7pPr marL="365696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7pPr>
            <a:lvl8pPr marL="4266453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8pPr>
            <a:lvl9pPr marL="4875947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7EDB99-15BC-4479-BAC5-1E502E66917A}" type="datetime1">
              <a:rPr lang="en-US"/>
              <a:t>10/22/2019</a:t>
            </a:fld>
            <a:endParaRPr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99D79-8A4B-4031-B1E0-AF26F8EDF2BC}" type="slidenum">
              <a:rPr/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4356934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18882" y="1600200"/>
            <a:ext cx="4875530" cy="45720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4412" y="1600200"/>
            <a:ext cx="4875530" cy="45720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67C2A3-CD19-48AB-9F64-ECCF75182EDD}" type="datetime1">
              <a:rPr lang="en-US"/>
              <a:t>10/22/2019</a:t>
            </a:fld>
            <a:endParaRPr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99D79-8A4B-4031-B1E0-AF26F8EDF2BC}" type="slidenum">
              <a:rPr/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2977962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8882" y="1596571"/>
            <a:ext cx="4875530" cy="816429"/>
          </a:xfrm>
        </p:spPr>
        <p:txBody>
          <a:bodyPr anchor="ctr">
            <a:normAutofit/>
          </a:bodyPr>
          <a:lstStyle>
            <a:lvl1pPr marL="0" indent="0">
              <a:buNone/>
              <a:defRPr sz="2800" b="0">
                <a:solidFill>
                  <a:schemeClr val="accent1"/>
                </a:solidFill>
              </a:defRPr>
            </a:lvl1pPr>
            <a:lvl2pPr marL="609493" indent="0">
              <a:buNone/>
              <a:defRPr sz="2700" b="1"/>
            </a:lvl2pPr>
            <a:lvl3pPr marL="1218987" indent="0">
              <a:buNone/>
              <a:defRPr sz="2400" b="1"/>
            </a:lvl3pPr>
            <a:lvl4pPr marL="1828480" indent="0">
              <a:buNone/>
              <a:defRPr sz="2100" b="1"/>
            </a:lvl4pPr>
            <a:lvl5pPr marL="2437973" indent="0">
              <a:buNone/>
              <a:defRPr sz="2100" b="1"/>
            </a:lvl5pPr>
            <a:lvl6pPr marL="3047467" indent="0">
              <a:buNone/>
              <a:defRPr sz="2100" b="1"/>
            </a:lvl6pPr>
            <a:lvl7pPr marL="3656960" indent="0">
              <a:buNone/>
              <a:defRPr sz="2100" b="1"/>
            </a:lvl7pPr>
            <a:lvl8pPr marL="4266453" indent="0">
              <a:buNone/>
              <a:defRPr sz="2100" b="1"/>
            </a:lvl8pPr>
            <a:lvl9pPr marL="4875947" indent="0">
              <a:buNone/>
              <a:defRPr sz="21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18882" y="2413000"/>
            <a:ext cx="4875530" cy="3759199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 baseline="0"/>
            </a:lvl8pPr>
            <a:lvl9pPr>
              <a:defRPr sz="2000" baseline="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94412" y="1596571"/>
            <a:ext cx="4875530" cy="816429"/>
          </a:xfrm>
        </p:spPr>
        <p:txBody>
          <a:bodyPr anchor="ctr">
            <a:normAutofit/>
          </a:bodyPr>
          <a:lstStyle>
            <a:lvl1pPr marL="0" indent="0">
              <a:buNone/>
              <a:defRPr sz="2800" b="0">
                <a:solidFill>
                  <a:schemeClr val="accent1"/>
                </a:solidFill>
              </a:defRPr>
            </a:lvl1pPr>
            <a:lvl2pPr marL="609493" indent="0">
              <a:buNone/>
              <a:defRPr sz="2700" b="1"/>
            </a:lvl2pPr>
            <a:lvl3pPr marL="1218987" indent="0">
              <a:buNone/>
              <a:defRPr sz="2400" b="1"/>
            </a:lvl3pPr>
            <a:lvl4pPr marL="1828480" indent="0">
              <a:buNone/>
              <a:defRPr sz="2100" b="1"/>
            </a:lvl4pPr>
            <a:lvl5pPr marL="2437973" indent="0">
              <a:buNone/>
              <a:defRPr sz="2100" b="1"/>
            </a:lvl5pPr>
            <a:lvl6pPr marL="3047467" indent="0">
              <a:buNone/>
              <a:defRPr sz="2100" b="1"/>
            </a:lvl6pPr>
            <a:lvl7pPr marL="3656960" indent="0">
              <a:buNone/>
              <a:defRPr sz="2100" b="1"/>
            </a:lvl7pPr>
            <a:lvl8pPr marL="4266453" indent="0">
              <a:buNone/>
              <a:defRPr sz="2100" b="1"/>
            </a:lvl8pPr>
            <a:lvl9pPr marL="4875947" indent="0">
              <a:buNone/>
              <a:defRPr sz="21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094412" y="2413000"/>
            <a:ext cx="4875530" cy="3759199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 baseline="0"/>
            </a:lvl8pPr>
            <a:lvl9pPr>
              <a:defRPr sz="2000" baseline="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3E8C1-7C87-4705-AB97-8CD17D208E3F}" type="datetime1">
              <a:rPr lang="en-US"/>
              <a:t>10/22/2019</a:t>
            </a:fld>
            <a:endParaRPr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99D79-8A4B-4031-B1E0-AF26F8EDF2BC}" type="slidenum">
              <a:rPr/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4870399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C624E-DF92-4841-B9B9-DD11AA239B85}" type="datetime1">
              <a:rPr lang="en-US"/>
              <a:t>10/22/2019</a:t>
            </a:fld>
            <a:endParaRPr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99D79-8A4B-4031-B1E0-AF26F8EDF2BC}" type="slidenum">
              <a:rPr/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969031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bottom graphic"/>
          <p:cNvGrpSpPr/>
          <p:nvPr/>
        </p:nvGrpSpPr>
        <p:grpSpPr>
          <a:xfrm>
            <a:off x="0" y="5409216"/>
            <a:ext cx="12188825" cy="1462483"/>
            <a:chOff x="0" y="4056912"/>
            <a:chExt cx="9144000" cy="1096862"/>
          </a:xfrm>
        </p:grpSpPr>
        <p:sp>
          <p:nvSpPr>
            <p:cNvPr id="9" name="Freeform 8"/>
            <p:cNvSpPr/>
            <p:nvPr/>
          </p:nvSpPr>
          <p:spPr bwMode="ltGray">
            <a:xfrm rot="5400000">
              <a:off x="4119794" y="119293"/>
              <a:ext cx="904412" cy="9144000"/>
            </a:xfrm>
            <a:custGeom>
              <a:avLst/>
              <a:gdLst/>
              <a:ahLst/>
              <a:cxnLst/>
              <a:rect l="l" t="t" r="r" b="b"/>
              <a:pathLst>
                <a:path w="904412" h="9144000">
                  <a:moveTo>
                    <a:pt x="0" y="0"/>
                  </a:moveTo>
                  <a:lnTo>
                    <a:pt x="904412" y="0"/>
                  </a:lnTo>
                  <a:lnTo>
                    <a:pt x="904412" y="9144000"/>
                  </a:lnTo>
                  <a:lnTo>
                    <a:pt x="391235" y="9144000"/>
                  </a:lnTo>
                  <a:cubicBezTo>
                    <a:pt x="445385" y="6730684"/>
                    <a:pt x="250230" y="1995757"/>
                    <a:pt x="0" y="0"/>
                  </a:cubicBezTo>
                  <a:close/>
                </a:path>
              </a:pathLst>
            </a:custGeom>
            <a:solidFill>
              <a:schemeClr val="tx1">
                <a:alpha val="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dirty="0"/>
            </a:p>
          </p:txBody>
        </p:sp>
        <p:sp>
          <p:nvSpPr>
            <p:cNvPr id="10" name="Rectangle 72"/>
            <p:cNvSpPr/>
            <p:nvPr/>
          </p:nvSpPr>
          <p:spPr bwMode="ltGray">
            <a:xfrm rot="5400000">
              <a:off x="4023569" y="33343"/>
              <a:ext cx="1096862" cy="9144000"/>
            </a:xfrm>
            <a:custGeom>
              <a:avLst/>
              <a:gdLst/>
              <a:ahLst/>
              <a:cxnLst/>
              <a:rect l="l" t="t" r="r" b="b"/>
              <a:pathLst>
                <a:path w="1096862" h="9144000">
                  <a:moveTo>
                    <a:pt x="1096861" y="9136375"/>
                  </a:moveTo>
                  <a:lnTo>
                    <a:pt x="1096861" y="0"/>
                  </a:lnTo>
                  <a:lnTo>
                    <a:pt x="1096862" y="0"/>
                  </a:lnTo>
                  <a:lnTo>
                    <a:pt x="1096862" y="9136375"/>
                  </a:lnTo>
                  <a:close/>
                  <a:moveTo>
                    <a:pt x="0" y="0"/>
                  </a:moveTo>
                  <a:lnTo>
                    <a:pt x="142171" y="0"/>
                  </a:lnTo>
                  <a:cubicBezTo>
                    <a:pt x="214017" y="532804"/>
                    <a:pt x="281641" y="1260834"/>
                    <a:pt x="340913" y="2087809"/>
                  </a:cubicBezTo>
                  <a:cubicBezTo>
                    <a:pt x="492781" y="4358443"/>
                    <a:pt x="587048" y="7374964"/>
                    <a:pt x="547354" y="9144000"/>
                  </a:cubicBezTo>
                  <a:lnTo>
                    <a:pt x="452132" y="9144000"/>
                  </a:lnTo>
                  <a:cubicBezTo>
                    <a:pt x="484963" y="4670358"/>
                    <a:pt x="240277" y="2482661"/>
                    <a:pt x="0" y="0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lvl="0" algn="ctr"/>
              <a:endParaRPr dirty="0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DA3AE1-4360-4D5B-BDBC-656B872DD533}" type="datetime1">
              <a:rPr lang="en-US"/>
              <a:t>10/22/2019</a:t>
            </a:fld>
            <a:endParaRPr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99D79-8A4B-4031-B1E0-AF26F8EDF2BC}" type="slidenum">
              <a:rPr/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2253955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75530" y="1600200"/>
            <a:ext cx="6094413" cy="45720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18883" y="1600202"/>
            <a:ext cx="3453500" cy="4571999"/>
          </a:xfrm>
        </p:spPr>
        <p:txBody>
          <a:bodyPr>
            <a:normAutofit/>
          </a:bodyPr>
          <a:lstStyle>
            <a:lvl1pPr marL="0" indent="0">
              <a:buNone/>
              <a:defRPr sz="2800">
                <a:solidFill>
                  <a:schemeClr val="accent1"/>
                </a:solidFill>
              </a:defRPr>
            </a:lvl1pPr>
            <a:lvl2pPr marL="609493" indent="0">
              <a:buNone/>
              <a:defRPr sz="1600"/>
            </a:lvl2pPr>
            <a:lvl3pPr marL="1218987" indent="0">
              <a:buNone/>
              <a:defRPr sz="1300"/>
            </a:lvl3pPr>
            <a:lvl4pPr marL="1828480" indent="0">
              <a:buNone/>
              <a:defRPr sz="1200"/>
            </a:lvl4pPr>
            <a:lvl5pPr marL="2437973" indent="0">
              <a:buNone/>
              <a:defRPr sz="1200"/>
            </a:lvl5pPr>
            <a:lvl6pPr marL="3047467" indent="0">
              <a:buNone/>
              <a:defRPr sz="1200"/>
            </a:lvl6pPr>
            <a:lvl7pPr marL="3656960" indent="0">
              <a:buNone/>
              <a:defRPr sz="1200"/>
            </a:lvl7pPr>
            <a:lvl8pPr marL="4266453" indent="0">
              <a:buNone/>
              <a:defRPr sz="1200"/>
            </a:lvl8pPr>
            <a:lvl9pPr marL="4875947" indent="0">
              <a:buNone/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990708-46A4-4851-883E-8DFB8939107E}" type="datetime1">
              <a:rPr lang="en-US"/>
              <a:t>10/22/2019</a:t>
            </a:fld>
            <a:endParaRPr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99D79-8A4B-4031-B1E0-AF26F8EDF2BC}" type="slidenum">
              <a:rPr/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34839606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218887" y="1600200"/>
            <a:ext cx="6703850" cy="3657600"/>
          </a:xfrm>
          <a:prstGeom prst="roundRect">
            <a:avLst>
              <a:gd name="adj" fmla="val 3098"/>
            </a:avLst>
          </a:prstGeom>
        </p:spPr>
        <p:txBody>
          <a:bodyPr>
            <a:normAutofit/>
          </a:bodyPr>
          <a:lstStyle>
            <a:lvl1pPr marL="0" indent="0">
              <a:buNone/>
              <a:defRPr sz="2700"/>
            </a:lvl1pPr>
            <a:lvl2pPr marL="609493" indent="0">
              <a:buNone/>
              <a:defRPr sz="3700"/>
            </a:lvl2pPr>
            <a:lvl3pPr marL="1218987" indent="0">
              <a:buNone/>
              <a:defRPr sz="3200"/>
            </a:lvl3pPr>
            <a:lvl4pPr marL="1828480" indent="0">
              <a:buNone/>
              <a:defRPr sz="2700"/>
            </a:lvl4pPr>
            <a:lvl5pPr marL="2437973" indent="0">
              <a:buNone/>
              <a:defRPr sz="2700"/>
            </a:lvl5pPr>
            <a:lvl6pPr marL="3047467" indent="0">
              <a:buNone/>
              <a:defRPr sz="2700"/>
            </a:lvl6pPr>
            <a:lvl7pPr marL="3656960" indent="0">
              <a:buNone/>
              <a:defRPr sz="2700"/>
            </a:lvl7pPr>
            <a:lvl8pPr marL="4266453" indent="0">
              <a:buNone/>
              <a:defRPr sz="2700"/>
            </a:lvl8pPr>
            <a:lvl9pPr marL="4875947" indent="0">
              <a:buNone/>
              <a:defRPr sz="2700"/>
            </a:lvl9pPr>
          </a:lstStyle>
          <a:p>
            <a:r>
              <a:rPr lang="en-US" dirty="0" smtClean="0"/>
              <a:t>Click icon to add picture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25883" y="1600200"/>
            <a:ext cx="2844059" cy="3759200"/>
          </a:xfrm>
        </p:spPr>
        <p:txBody>
          <a:bodyPr anchor="b">
            <a:normAutofit/>
          </a:bodyPr>
          <a:lstStyle>
            <a:lvl1pPr marL="0" indent="0">
              <a:buNone/>
              <a:defRPr sz="2800">
                <a:solidFill>
                  <a:schemeClr val="accent1"/>
                </a:solidFill>
              </a:defRPr>
            </a:lvl1pPr>
            <a:lvl2pPr marL="609493" indent="0">
              <a:buNone/>
              <a:defRPr sz="1600"/>
            </a:lvl2pPr>
            <a:lvl3pPr marL="1218987" indent="0">
              <a:buNone/>
              <a:defRPr sz="1300"/>
            </a:lvl3pPr>
            <a:lvl4pPr marL="1828480" indent="0">
              <a:buNone/>
              <a:defRPr sz="1200"/>
            </a:lvl4pPr>
            <a:lvl5pPr marL="2437973" indent="0">
              <a:buNone/>
              <a:defRPr sz="1200"/>
            </a:lvl5pPr>
            <a:lvl6pPr marL="3047467" indent="0">
              <a:buNone/>
              <a:defRPr sz="1200"/>
            </a:lvl6pPr>
            <a:lvl7pPr marL="3656960" indent="0">
              <a:buNone/>
              <a:defRPr sz="1200"/>
            </a:lvl7pPr>
            <a:lvl8pPr marL="4266453" indent="0">
              <a:buNone/>
              <a:defRPr sz="1200"/>
            </a:lvl8pPr>
            <a:lvl9pPr marL="4875947" indent="0">
              <a:buNone/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88EFFC-86AE-4294-A319-CAFC2651994B}" type="datetime1">
              <a:rPr lang="en-US"/>
              <a:t>10/22/2019</a:t>
            </a:fld>
            <a:endParaRPr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99D79-8A4B-4031-B1E0-AF26F8EDF2BC}" type="slidenum">
              <a:rPr/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4429850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 baseline="0"/>
            </a:lvl8pPr>
            <a:lvl9pPr>
              <a:defRPr baseline="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CEAB04-7709-4C1E-A61A-74684A0170FC}" type="datetime1">
              <a:rPr lang="en-US"/>
              <a:t>10/22/2019</a:t>
            </a:fld>
            <a:endParaRPr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99D79-8A4B-4031-B1E0-AF26F8EDF2BC}" type="slidenum">
              <a:rPr/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6408258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squares"/>
          <p:cNvGrpSpPr/>
          <p:nvPr/>
        </p:nvGrpSpPr>
        <p:grpSpPr>
          <a:xfrm rot="5400000">
            <a:off x="9583007" y="233864"/>
            <a:ext cx="1063300" cy="524046"/>
            <a:chOff x="0" y="452558"/>
            <a:chExt cx="914400" cy="524182"/>
          </a:xfrm>
        </p:grpSpPr>
        <p:sp>
          <p:nvSpPr>
            <p:cNvPr id="8" name="Rounded Rectangle 7"/>
            <p:cNvSpPr/>
            <p:nvPr/>
          </p:nvSpPr>
          <p:spPr>
            <a:xfrm>
              <a:off x="591671" y="452558"/>
              <a:ext cx="322729" cy="524180"/>
            </a:xfrm>
            <a:prstGeom prst="round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dirty="0"/>
            </a:p>
          </p:txBody>
        </p:sp>
        <p:sp>
          <p:nvSpPr>
            <p:cNvPr id="9" name="Rounded Rectangle 8"/>
            <p:cNvSpPr/>
            <p:nvPr/>
          </p:nvSpPr>
          <p:spPr>
            <a:xfrm>
              <a:off x="215154" y="452558"/>
              <a:ext cx="322729" cy="524180"/>
            </a:xfrm>
            <a:prstGeom prst="round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dirty="0"/>
            </a:p>
          </p:txBody>
        </p:sp>
        <p:sp>
          <p:nvSpPr>
            <p:cNvPr id="10" name="Round Same Side Corner Rectangle 9"/>
            <p:cNvSpPr/>
            <p:nvPr/>
          </p:nvSpPr>
          <p:spPr>
            <a:xfrm rot="5400000">
              <a:off x="-181408" y="633966"/>
              <a:ext cx="524182" cy="161366"/>
            </a:xfrm>
            <a:prstGeom prst="round2SameRect">
              <a:avLst>
                <a:gd name="adj1" fmla="val 29167"/>
                <a:gd name="adj2" fmla="val 0"/>
              </a:avLst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dirty="0"/>
            </a:p>
          </p:txBody>
        </p:sp>
      </p:grpSp>
      <p:grpSp>
        <p:nvGrpSpPr>
          <p:cNvPr id="15" name="bottom graphic"/>
          <p:cNvGrpSpPr/>
          <p:nvPr/>
        </p:nvGrpSpPr>
        <p:grpSpPr>
          <a:xfrm>
            <a:off x="0" y="5395517"/>
            <a:ext cx="12188825" cy="1462483"/>
            <a:chOff x="0" y="4046638"/>
            <a:chExt cx="9144000" cy="1096862"/>
          </a:xfrm>
        </p:grpSpPr>
        <p:sp>
          <p:nvSpPr>
            <p:cNvPr id="16" name="Freeform 15"/>
            <p:cNvSpPr/>
            <p:nvPr/>
          </p:nvSpPr>
          <p:spPr bwMode="ltGray">
            <a:xfrm rot="5400000">
              <a:off x="4119794" y="119293"/>
              <a:ext cx="904412" cy="9144000"/>
            </a:xfrm>
            <a:custGeom>
              <a:avLst/>
              <a:gdLst/>
              <a:ahLst/>
              <a:cxnLst/>
              <a:rect l="l" t="t" r="r" b="b"/>
              <a:pathLst>
                <a:path w="904412" h="9144000">
                  <a:moveTo>
                    <a:pt x="0" y="0"/>
                  </a:moveTo>
                  <a:lnTo>
                    <a:pt x="904412" y="0"/>
                  </a:lnTo>
                  <a:lnTo>
                    <a:pt x="904412" y="9144000"/>
                  </a:lnTo>
                  <a:lnTo>
                    <a:pt x="391235" y="9144000"/>
                  </a:lnTo>
                  <a:cubicBezTo>
                    <a:pt x="445385" y="6730684"/>
                    <a:pt x="250230" y="1995757"/>
                    <a:pt x="0" y="0"/>
                  </a:cubicBezTo>
                  <a:close/>
                </a:path>
              </a:pathLst>
            </a:custGeom>
            <a:solidFill>
              <a:schemeClr val="tx1">
                <a:alpha val="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dirty="0"/>
            </a:p>
          </p:txBody>
        </p:sp>
        <p:sp>
          <p:nvSpPr>
            <p:cNvPr id="17" name="Rectangle 72"/>
            <p:cNvSpPr/>
            <p:nvPr/>
          </p:nvSpPr>
          <p:spPr bwMode="ltGray">
            <a:xfrm rot="5400000">
              <a:off x="4023569" y="23069"/>
              <a:ext cx="1096862" cy="9144000"/>
            </a:xfrm>
            <a:custGeom>
              <a:avLst/>
              <a:gdLst/>
              <a:ahLst/>
              <a:cxnLst/>
              <a:rect l="l" t="t" r="r" b="b"/>
              <a:pathLst>
                <a:path w="1096862" h="9144000">
                  <a:moveTo>
                    <a:pt x="1096861" y="9136375"/>
                  </a:moveTo>
                  <a:lnTo>
                    <a:pt x="1096861" y="0"/>
                  </a:lnTo>
                  <a:lnTo>
                    <a:pt x="1096862" y="0"/>
                  </a:lnTo>
                  <a:lnTo>
                    <a:pt x="1096862" y="9136375"/>
                  </a:lnTo>
                  <a:close/>
                  <a:moveTo>
                    <a:pt x="0" y="0"/>
                  </a:moveTo>
                  <a:lnTo>
                    <a:pt x="142171" y="0"/>
                  </a:lnTo>
                  <a:cubicBezTo>
                    <a:pt x="214017" y="532804"/>
                    <a:pt x="281641" y="1260834"/>
                    <a:pt x="340913" y="2087809"/>
                  </a:cubicBezTo>
                  <a:cubicBezTo>
                    <a:pt x="492781" y="4358443"/>
                    <a:pt x="587048" y="7374964"/>
                    <a:pt x="547354" y="9144000"/>
                  </a:cubicBezTo>
                  <a:lnTo>
                    <a:pt x="452132" y="9144000"/>
                  </a:lnTo>
                  <a:cubicBezTo>
                    <a:pt x="484963" y="4670358"/>
                    <a:pt x="240277" y="2482661"/>
                    <a:pt x="0" y="0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lvl="0" algn="ctr"/>
              <a:endParaRPr dirty="0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51060" y="1150514"/>
            <a:ext cx="1828324" cy="502168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18882" y="1150514"/>
            <a:ext cx="8227457" cy="5021685"/>
          </a:xfrm>
        </p:spPr>
        <p:txBody>
          <a:bodyPr vert="eaVert"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 baseline="0"/>
            </a:lvl8pPr>
            <a:lvl9pPr>
              <a:defRPr baseline="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79BD0D-E0B1-4CED-AC65-708AC79EB9CD}" type="datetime1">
              <a:rPr lang="en-US"/>
              <a:t>10/22/2019</a:t>
            </a:fld>
            <a:endParaRPr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99D79-8A4B-4031-B1E0-AF26F8EDF2BC}" type="slidenum">
              <a:rPr/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816448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bottom graphic"/>
          <p:cNvGrpSpPr/>
          <p:nvPr/>
        </p:nvGrpSpPr>
        <p:grpSpPr>
          <a:xfrm>
            <a:off x="0" y="5409216"/>
            <a:ext cx="12188825" cy="1462483"/>
            <a:chOff x="0" y="4056912"/>
            <a:chExt cx="9144000" cy="1096862"/>
          </a:xfrm>
        </p:grpSpPr>
        <p:sp>
          <p:nvSpPr>
            <p:cNvPr id="21" name="Freeform 20"/>
            <p:cNvSpPr/>
            <p:nvPr/>
          </p:nvSpPr>
          <p:spPr bwMode="ltGray">
            <a:xfrm rot="5400000">
              <a:off x="4119794" y="119293"/>
              <a:ext cx="904412" cy="9144000"/>
            </a:xfrm>
            <a:custGeom>
              <a:avLst/>
              <a:gdLst/>
              <a:ahLst/>
              <a:cxnLst/>
              <a:rect l="l" t="t" r="r" b="b"/>
              <a:pathLst>
                <a:path w="904412" h="9144000">
                  <a:moveTo>
                    <a:pt x="0" y="0"/>
                  </a:moveTo>
                  <a:lnTo>
                    <a:pt x="904412" y="0"/>
                  </a:lnTo>
                  <a:lnTo>
                    <a:pt x="904412" y="9144000"/>
                  </a:lnTo>
                  <a:lnTo>
                    <a:pt x="391235" y="9144000"/>
                  </a:lnTo>
                  <a:cubicBezTo>
                    <a:pt x="445385" y="6730684"/>
                    <a:pt x="250230" y="1995757"/>
                    <a:pt x="0" y="0"/>
                  </a:cubicBezTo>
                  <a:close/>
                </a:path>
              </a:pathLst>
            </a:custGeom>
            <a:solidFill>
              <a:schemeClr val="tx1">
                <a:alpha val="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dirty="0"/>
            </a:p>
          </p:txBody>
        </p:sp>
        <p:sp>
          <p:nvSpPr>
            <p:cNvPr id="18" name="Rectangle 72"/>
            <p:cNvSpPr/>
            <p:nvPr/>
          </p:nvSpPr>
          <p:spPr bwMode="ltGray">
            <a:xfrm rot="5400000">
              <a:off x="4023569" y="33343"/>
              <a:ext cx="1096862" cy="9144000"/>
            </a:xfrm>
            <a:custGeom>
              <a:avLst/>
              <a:gdLst/>
              <a:ahLst/>
              <a:cxnLst/>
              <a:rect l="l" t="t" r="r" b="b"/>
              <a:pathLst>
                <a:path w="1096862" h="9144000">
                  <a:moveTo>
                    <a:pt x="1096861" y="9136375"/>
                  </a:moveTo>
                  <a:lnTo>
                    <a:pt x="1096861" y="0"/>
                  </a:lnTo>
                  <a:lnTo>
                    <a:pt x="1096862" y="0"/>
                  </a:lnTo>
                  <a:lnTo>
                    <a:pt x="1096862" y="9136375"/>
                  </a:lnTo>
                  <a:close/>
                  <a:moveTo>
                    <a:pt x="0" y="0"/>
                  </a:moveTo>
                  <a:lnTo>
                    <a:pt x="142171" y="0"/>
                  </a:lnTo>
                  <a:cubicBezTo>
                    <a:pt x="214017" y="532804"/>
                    <a:pt x="281641" y="1260834"/>
                    <a:pt x="340913" y="2087809"/>
                  </a:cubicBezTo>
                  <a:cubicBezTo>
                    <a:pt x="492781" y="4358443"/>
                    <a:pt x="587048" y="7374964"/>
                    <a:pt x="547354" y="9144000"/>
                  </a:cubicBezTo>
                  <a:lnTo>
                    <a:pt x="452132" y="9144000"/>
                  </a:lnTo>
                  <a:cubicBezTo>
                    <a:pt x="484963" y="4670358"/>
                    <a:pt x="240277" y="2482661"/>
                    <a:pt x="0" y="0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lvl="0" algn="ctr"/>
              <a:endParaRPr dirty="0"/>
            </a:p>
          </p:txBody>
        </p:sp>
      </p:grpSp>
      <p:grpSp>
        <p:nvGrpSpPr>
          <p:cNvPr id="7" name="squares"/>
          <p:cNvGrpSpPr/>
          <p:nvPr/>
        </p:nvGrpSpPr>
        <p:grpSpPr>
          <a:xfrm>
            <a:off x="1" y="800551"/>
            <a:ext cx="1063023" cy="524183"/>
            <a:chOff x="0" y="452558"/>
            <a:chExt cx="914400" cy="524182"/>
          </a:xfrm>
        </p:grpSpPr>
        <p:sp>
          <p:nvSpPr>
            <p:cNvPr id="8" name="Rounded Rectangle 7"/>
            <p:cNvSpPr/>
            <p:nvPr/>
          </p:nvSpPr>
          <p:spPr>
            <a:xfrm>
              <a:off x="591671" y="452558"/>
              <a:ext cx="322729" cy="524180"/>
            </a:xfrm>
            <a:prstGeom prst="round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dirty="0"/>
            </a:p>
          </p:txBody>
        </p:sp>
        <p:sp>
          <p:nvSpPr>
            <p:cNvPr id="9" name="Rounded Rectangle 8"/>
            <p:cNvSpPr/>
            <p:nvPr/>
          </p:nvSpPr>
          <p:spPr>
            <a:xfrm>
              <a:off x="215154" y="452558"/>
              <a:ext cx="322729" cy="524180"/>
            </a:xfrm>
            <a:prstGeom prst="round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dirty="0"/>
            </a:p>
          </p:txBody>
        </p:sp>
        <p:sp>
          <p:nvSpPr>
            <p:cNvPr id="10" name="Round Same Side Corner Rectangle 9"/>
            <p:cNvSpPr/>
            <p:nvPr/>
          </p:nvSpPr>
          <p:spPr>
            <a:xfrm rot="5400000">
              <a:off x="-181408" y="633966"/>
              <a:ext cx="524182" cy="161366"/>
            </a:xfrm>
            <a:prstGeom prst="round2SameRect">
              <a:avLst>
                <a:gd name="adj1" fmla="val 29167"/>
                <a:gd name="adj2" fmla="val 0"/>
              </a:avLst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dirty="0"/>
            </a:p>
          </p:txBody>
        </p:sp>
      </p:grp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18883" y="6448425"/>
            <a:ext cx="8288401" cy="180976"/>
          </a:xfrm>
          <a:prstGeom prst="rect">
            <a:avLst/>
          </a:prstGeom>
        </p:spPr>
        <p:txBody>
          <a:bodyPr vert="horz" lIns="121899" tIns="60949" rIns="121899" bIns="60949" rtlCol="0" anchor="ctr"/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endParaRPr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18883" y="152400"/>
            <a:ext cx="9751060" cy="1295400"/>
          </a:xfrm>
          <a:prstGeom prst="rect">
            <a:avLst/>
          </a:prstGeom>
        </p:spPr>
        <p:txBody>
          <a:bodyPr vert="horz" lIns="121899" tIns="60949" rIns="121899" bIns="60949" rtlCol="0" anchor="b">
            <a:normAutofit/>
          </a:bodyPr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8883" y="1600200"/>
            <a:ext cx="9751060" cy="4572000"/>
          </a:xfrm>
          <a:prstGeom prst="rect">
            <a:avLst/>
          </a:prstGeom>
        </p:spPr>
        <p:txBody>
          <a:bodyPr vert="horz" lIns="121899" tIns="60949" rIns="121899" bIns="60949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547913" y="6448425"/>
            <a:ext cx="1422030" cy="180976"/>
          </a:xfrm>
          <a:prstGeom prst="rect">
            <a:avLst/>
          </a:prstGeom>
        </p:spPr>
        <p:txBody>
          <a:bodyPr vert="horz" lIns="121899" tIns="60949" rIns="121899" bIns="60949" rtlCol="0" anchor="ctr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fld id="{D29E8617-6EA8-4B97-A5E8-E18E98765EE2}" type="datetime1">
              <a:rPr lang="en-US"/>
              <a:pPr/>
              <a:t>10/22/2019</a:t>
            </a:fld>
            <a:endParaRPr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071516" y="6448425"/>
            <a:ext cx="812588" cy="180976"/>
          </a:xfrm>
          <a:prstGeom prst="rect">
            <a:avLst/>
          </a:prstGeom>
        </p:spPr>
        <p:txBody>
          <a:bodyPr vert="horz" lIns="121899" tIns="60949" rIns="121899" bIns="60949" rtlCol="0" anchor="ctr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fld id="{34C99D79-8A4B-4031-B1E0-AF26F8EDF2BC}" type="slidenum">
              <a:rPr/>
              <a:pPr/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7826826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sldNum="0" hdr="0" ftr="0" dt="0"/>
  <p:txStyles>
    <p:titleStyle>
      <a:lvl1pPr algn="l" defTabSz="1218987" rtl="0" eaLnBrk="1" latinLnBrk="0" hangingPunct="1">
        <a:spcBef>
          <a:spcPct val="0"/>
        </a:spcBef>
        <a:buNone/>
        <a:defRPr sz="3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04747" indent="-304747" algn="l" defTabSz="1218987" rtl="0" eaLnBrk="1" latinLnBrk="0" hangingPunct="1">
        <a:lnSpc>
          <a:spcPct val="90000"/>
        </a:lnSpc>
        <a:spcBef>
          <a:spcPts val="1800"/>
        </a:spcBef>
        <a:buClr>
          <a:schemeClr val="accent1"/>
        </a:buClr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755772" indent="-304747" algn="l" defTabSz="1218987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Font typeface="Arial" pitchFamily="34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06797" indent="-304747" algn="l" defTabSz="1218987" rtl="0" eaLnBrk="1" latinLnBrk="0" hangingPunct="1">
        <a:lnSpc>
          <a:spcPct val="90000"/>
        </a:lnSpc>
        <a:spcBef>
          <a:spcPts val="800"/>
        </a:spcBef>
        <a:buClr>
          <a:schemeClr val="accent1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57822" indent="-304747" algn="l" defTabSz="1218987" rtl="0" eaLnBrk="1" latinLnBrk="0" hangingPunct="1">
        <a:lnSpc>
          <a:spcPct val="90000"/>
        </a:lnSpc>
        <a:spcBef>
          <a:spcPts val="800"/>
        </a:spcBef>
        <a:buClr>
          <a:schemeClr val="accent1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108847" indent="-304747" algn="l" defTabSz="1218987" rtl="0" eaLnBrk="1" latinLnBrk="0" hangingPunct="1">
        <a:lnSpc>
          <a:spcPct val="90000"/>
        </a:lnSpc>
        <a:spcBef>
          <a:spcPts val="800"/>
        </a:spcBef>
        <a:buClr>
          <a:schemeClr val="accent1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59872" indent="-304747" algn="l" defTabSz="1218987" rtl="0" eaLnBrk="1" latinLnBrk="0" hangingPunct="1">
        <a:lnSpc>
          <a:spcPct val="90000"/>
        </a:lnSpc>
        <a:spcBef>
          <a:spcPts val="800"/>
        </a:spcBef>
        <a:buClr>
          <a:schemeClr val="accent1"/>
        </a:buClr>
        <a:buFont typeface="Arial" pitchFamily="34" charset="0"/>
        <a:buChar char="•"/>
        <a:defRPr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3010897" indent="-304747" algn="l" defTabSz="1218987" rtl="0" eaLnBrk="1" latinLnBrk="0" hangingPunct="1">
        <a:lnSpc>
          <a:spcPct val="90000"/>
        </a:lnSpc>
        <a:spcBef>
          <a:spcPts val="800"/>
        </a:spcBef>
        <a:buClr>
          <a:schemeClr val="accent1"/>
        </a:buClr>
        <a:buFont typeface="Arial" pitchFamily="34" charset="0"/>
        <a:buChar char="•"/>
        <a:defRPr sz="20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3461922" indent="-304747" algn="l" defTabSz="1218987" rtl="0" eaLnBrk="1" latinLnBrk="0" hangingPunct="1">
        <a:lnSpc>
          <a:spcPct val="90000"/>
        </a:lnSpc>
        <a:spcBef>
          <a:spcPts val="800"/>
        </a:spcBef>
        <a:buClr>
          <a:schemeClr val="accent1"/>
        </a:buClr>
        <a:buFont typeface="Arial" pitchFamily="34" charset="0"/>
        <a:buChar char="•"/>
        <a:defRPr sz="20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912947" indent="-304747" algn="l" defTabSz="1218987" rtl="0" eaLnBrk="1" latinLnBrk="0" hangingPunct="1">
        <a:lnSpc>
          <a:spcPct val="90000"/>
        </a:lnSpc>
        <a:spcBef>
          <a:spcPts val="800"/>
        </a:spcBef>
        <a:buClr>
          <a:schemeClr val="accent1"/>
        </a:buClr>
        <a:buFont typeface="Arial" pitchFamily="34" charset="0"/>
        <a:buChar char="•"/>
        <a:defRPr sz="20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="" xmlns:p15="http://schemas.microsoft.com/office/powerpoint/2012/main">
        <p15:guide id="1" orient="horz" pos="2160" userDrawn="1">
          <p15:clr>
            <a:srgbClr val="F26B43"/>
          </p15:clr>
        </p15:guide>
        <p15:guide id="2" pos="3839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bariatric-surgery-source.com/types-of-bariatric-surgery.html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Chris Cashin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smtClean="0"/>
              <a:t>Registered Dietitian  RD</a:t>
            </a:r>
            <a:r>
              <a:rPr lang="en-US" dirty="0" smtClean="0"/>
              <a:t>, </a:t>
            </a:r>
            <a:r>
              <a:rPr lang="en-US" dirty="0" smtClean="0"/>
              <a:t>RNUTr</a:t>
            </a:r>
            <a:r>
              <a:rPr lang="en-US" dirty="0" smtClean="0"/>
              <a:t> </a:t>
            </a:r>
            <a:r>
              <a:rPr lang="en-US" dirty="0" smtClean="0"/>
              <a:t>MSc, SENr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018350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Dietetic Assessment prior to surgery</a:t>
            </a:r>
            <a:endParaRPr lang="en-US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Anthropometrics – height , weight, BMI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Initial assessment of diet, nutritional status and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psycho – social factors / eating behaviours</a:t>
            </a: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Monitoring of micro nutrient status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Individualised nutritional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supplementation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Support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and guidance to achieve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long term weight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loss and weight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maintenance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46413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MDT TEAM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Dietitian essential part of the Team </a:t>
            </a: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Use of Behaviour Change and goal setting vital to improve lifestyle prior to surgery.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338391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Aim of Bariatric Surgery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Aim is to assist weight loss in patients who have been unable to lose weight using diet only</a:t>
            </a:r>
          </a:p>
          <a:p>
            <a:r>
              <a:rPr lang="en-GB" dirty="0" smtClean="0"/>
              <a:t>2009 – American Guidelines on the management of bariatric surgery</a:t>
            </a:r>
            <a:r>
              <a:rPr lang="en-GB" dirty="0"/>
              <a:t/>
            </a:r>
            <a:br>
              <a:rPr lang="en-GB" dirty="0"/>
            </a:br>
            <a:r>
              <a:rPr lang="en-GB" sz="1100" dirty="0"/>
              <a:t>MECHANICK, J. I. et al. American Association of Clinical Endocrinologists, the Obesity Society, and American Society for Metabolic &amp; Bariatric Surgery Medical Guidelines for Clinical Practice for the Perioperative Nutritional, Metabolic, and Nonsurgical Support of the Bariatric Surgery Patient. </a:t>
            </a:r>
            <a:r>
              <a:rPr lang="en-GB" sz="1100" b="1" dirty="0"/>
              <a:t>Obesity (19307381)</a:t>
            </a:r>
            <a:r>
              <a:rPr lang="en-GB" sz="1100" dirty="0"/>
              <a:t>, [s. l.], v. 17, p. S3–S72, 2009</a:t>
            </a:r>
            <a:r>
              <a:rPr lang="en-GB" sz="1100" dirty="0" smtClean="0"/>
              <a:t>.</a:t>
            </a:r>
          </a:p>
          <a:p>
            <a:endParaRPr lang="en-GB" sz="1100" dirty="0"/>
          </a:p>
          <a:p>
            <a:r>
              <a:rPr lang="en-GB" dirty="0" smtClean="0"/>
              <a:t>NICE GUIDELINES 2019 – COPY </a:t>
            </a:r>
          </a:p>
          <a:p>
            <a:endParaRPr lang="en-GB" sz="1100" dirty="0"/>
          </a:p>
          <a:p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37981905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Gastric </a:t>
            </a:r>
            <a:r>
              <a:rPr lang="en-GB" dirty="0"/>
              <a:t>Sleeve – feel less hungry &amp; full sooner while eating</a:t>
            </a:r>
          </a:p>
          <a:p>
            <a:r>
              <a:rPr lang="en-GB" dirty="0"/>
              <a:t>Gastric Bypass – feel full sooner while eating &amp; absorb fewer minerals</a:t>
            </a:r>
          </a:p>
          <a:p>
            <a:r>
              <a:rPr lang="en-GB" dirty="0"/>
              <a:t>Duodenal Switch – feel less hungry &amp; full sooner while eating, absorb fewer calories and minerals</a:t>
            </a:r>
          </a:p>
          <a:p>
            <a:r>
              <a:rPr lang="en-GB" dirty="0"/>
              <a:t>Lap-Band – feel full sooner while eating (but high failure rate)</a:t>
            </a:r>
          </a:p>
          <a:p>
            <a:r>
              <a:rPr lang="en-GB" dirty="0"/>
              <a:t>Gastric Balloon – temporarily feel full sooner while eating (balloon removed after 6 months)</a:t>
            </a:r>
          </a:p>
          <a:p>
            <a:r>
              <a:rPr lang="en-GB" dirty="0"/>
              <a:t>vBloc Therapy – feel full between </a:t>
            </a:r>
            <a:r>
              <a:rPr lang="en-GB" dirty="0" smtClean="0"/>
              <a:t>meals </a:t>
            </a:r>
            <a:r>
              <a:rPr lang="en-GB" dirty="0"/>
              <a:t>&amp; less hungry while eating</a:t>
            </a:r>
          </a:p>
          <a:p>
            <a:r>
              <a:rPr lang="en-GB" dirty="0"/>
              <a:t>AspireAssist – drain a portion of stomach contents after eating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639004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Gastric Sleeve</a:t>
            </a:r>
            <a:endParaRPr lang="en-GB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08412" y="2209800"/>
            <a:ext cx="4572000" cy="3352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872573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Roux  en Y Gastric Bypass</a:t>
            </a:r>
            <a:endParaRPr lang="en-GB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08412" y="2209800"/>
            <a:ext cx="4572000" cy="3352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664882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Types of Surgery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3"/>
              </a:rPr>
              <a:t>http://</a:t>
            </a:r>
            <a:r>
              <a:rPr lang="en-GB" dirty="0" smtClean="0">
                <a:hlinkClick r:id="rId3"/>
              </a:rPr>
              <a:t>www.bariatric-surgery-source.com/types-of-bariatric-surgery.html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194733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Some facts!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en-GB" sz="4200" dirty="0">
                <a:latin typeface="Arial" panose="020B0604020202020204" pitchFamily="34" charset="0"/>
                <a:cs typeface="Arial" panose="020B0604020202020204" pitchFamily="34" charset="0"/>
              </a:rPr>
              <a:t>Decreased intake of sweets and sugary drinks but tolerance </a:t>
            </a:r>
            <a:r>
              <a:rPr lang="en-GB" sz="4200" dirty="0" smtClean="0">
                <a:latin typeface="Arial" panose="020B0604020202020204" pitchFamily="34" charset="0"/>
                <a:cs typeface="Arial" panose="020B0604020202020204" pitchFamily="34" charset="0"/>
              </a:rPr>
              <a:t>increases </a:t>
            </a:r>
            <a:r>
              <a:rPr lang="en-GB" sz="4200" dirty="0">
                <a:latin typeface="Arial" panose="020B0604020202020204" pitchFamily="34" charset="0"/>
                <a:cs typeface="Arial" panose="020B0604020202020204" pitchFamily="34" charset="0"/>
              </a:rPr>
              <a:t>with time, high intake of salty snack foods </a:t>
            </a:r>
            <a:r>
              <a:rPr lang="en-GB" sz="4200" dirty="0" smtClean="0">
                <a:latin typeface="Arial" panose="020B0604020202020204" pitchFamily="34" charset="0"/>
                <a:cs typeface="Arial" panose="020B0604020202020204" pitchFamily="34" charset="0"/>
              </a:rPr>
              <a:t>Brolin et </a:t>
            </a:r>
            <a:r>
              <a:rPr lang="en-GB" sz="4200" dirty="0">
                <a:latin typeface="Arial" panose="020B0604020202020204" pitchFamily="34" charset="0"/>
                <a:cs typeface="Arial" panose="020B0604020202020204" pitchFamily="34" charset="0"/>
              </a:rPr>
              <a:t>al </a:t>
            </a:r>
            <a:r>
              <a:rPr lang="en-GB" sz="4200" dirty="0" smtClean="0">
                <a:latin typeface="Arial" panose="020B0604020202020204" pitchFamily="34" charset="0"/>
                <a:cs typeface="Arial" panose="020B0604020202020204" pitchFamily="34" charset="0"/>
              </a:rPr>
              <a:t>1994</a:t>
            </a:r>
            <a:r>
              <a:rPr lang="en-GB" sz="42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r>
              <a:rPr lang="en-GB" sz="4200" dirty="0" smtClean="0">
                <a:latin typeface="Arial" panose="020B0604020202020204" pitchFamily="34" charset="0"/>
                <a:cs typeface="Arial" panose="020B0604020202020204" pitchFamily="34" charset="0"/>
              </a:rPr>
              <a:t>Decrease </a:t>
            </a:r>
            <a:r>
              <a:rPr lang="en-GB" sz="4200" dirty="0">
                <a:latin typeface="Arial" panose="020B0604020202020204" pitchFamily="34" charset="0"/>
                <a:cs typeface="Arial" panose="020B0604020202020204" pitchFamily="34" charset="0"/>
              </a:rPr>
              <a:t>in energy from protein and increase from sugar and </a:t>
            </a:r>
            <a:r>
              <a:rPr lang="en-GB" sz="4200" dirty="0" smtClean="0">
                <a:latin typeface="Arial" panose="020B0604020202020204" pitchFamily="34" charset="0"/>
                <a:cs typeface="Arial" panose="020B0604020202020204" pitchFamily="34" charset="0"/>
              </a:rPr>
              <a:t> alcohol</a:t>
            </a:r>
            <a:r>
              <a:rPr lang="en-GB" sz="4200" dirty="0">
                <a:latin typeface="Arial" panose="020B0604020202020204" pitchFamily="34" charset="0"/>
                <a:cs typeface="Arial" panose="020B0604020202020204" pitchFamily="34" charset="0"/>
              </a:rPr>
              <a:t>, decrease in prepared meals and increase in sweet </a:t>
            </a:r>
            <a:r>
              <a:rPr lang="en-GB" sz="4200" dirty="0" smtClean="0">
                <a:latin typeface="Arial" panose="020B0604020202020204" pitchFamily="34" charset="0"/>
                <a:cs typeface="Arial" panose="020B0604020202020204" pitchFamily="34" charset="0"/>
              </a:rPr>
              <a:t>foods (Lindroos et </a:t>
            </a:r>
            <a:r>
              <a:rPr lang="en-GB" sz="4200" dirty="0">
                <a:latin typeface="Arial" panose="020B0604020202020204" pitchFamily="34" charset="0"/>
                <a:cs typeface="Arial" panose="020B0604020202020204" pitchFamily="34" charset="0"/>
              </a:rPr>
              <a:t>al 1996)</a:t>
            </a:r>
          </a:p>
          <a:p>
            <a:r>
              <a:rPr lang="en-GB" sz="4200" dirty="0" smtClean="0">
                <a:latin typeface="Arial" panose="020B0604020202020204" pitchFamily="34" charset="0"/>
                <a:cs typeface="Arial" panose="020B0604020202020204" pitchFamily="34" charset="0"/>
              </a:rPr>
              <a:t>Patients </a:t>
            </a:r>
            <a:r>
              <a:rPr lang="en-GB" sz="4200" dirty="0">
                <a:latin typeface="Arial" panose="020B0604020202020204" pitchFamily="34" charset="0"/>
                <a:cs typeface="Arial" panose="020B0604020202020204" pitchFamily="34" charset="0"/>
              </a:rPr>
              <a:t>may end up snacking more and eating less regular </a:t>
            </a:r>
            <a:r>
              <a:rPr lang="en-GB" sz="4200" dirty="0" smtClean="0">
                <a:latin typeface="Arial" panose="020B0604020202020204" pitchFamily="34" charset="0"/>
                <a:cs typeface="Arial" panose="020B0604020202020204" pitchFamily="34" charset="0"/>
              </a:rPr>
              <a:t>meals </a:t>
            </a:r>
            <a:r>
              <a:rPr lang="en-GB" sz="4200" dirty="0">
                <a:latin typeface="Arial" panose="020B0604020202020204" pitchFamily="34" charset="0"/>
                <a:cs typeface="Arial" panose="020B0604020202020204" pitchFamily="34" charset="0"/>
              </a:rPr>
              <a:t>(grazing), poor intake of protein, vitamins and minerals, </a:t>
            </a:r>
          </a:p>
          <a:p>
            <a:r>
              <a:rPr lang="en-GB" sz="4200" dirty="0">
                <a:latin typeface="Arial" panose="020B0604020202020204" pitchFamily="34" charset="0"/>
                <a:cs typeface="Arial" panose="020B0604020202020204" pitchFamily="34" charset="0"/>
              </a:rPr>
              <a:t>intakes of iron, zinc, vitamin D below requirements </a:t>
            </a:r>
            <a:r>
              <a:rPr lang="en-GB" sz="4200" dirty="0" smtClean="0">
                <a:latin typeface="Arial" panose="020B0604020202020204" pitchFamily="34" charset="0"/>
                <a:cs typeface="Arial" panose="020B0604020202020204" pitchFamily="34" charset="0"/>
              </a:rPr>
              <a:t>(Naslund et </a:t>
            </a:r>
            <a:r>
              <a:rPr lang="en-GB" sz="4200" dirty="0">
                <a:latin typeface="Arial" panose="020B0604020202020204" pitchFamily="34" charset="0"/>
                <a:cs typeface="Arial" panose="020B0604020202020204" pitchFamily="34" charset="0"/>
              </a:rPr>
              <a:t>al </a:t>
            </a:r>
            <a:r>
              <a:rPr lang="en-GB" sz="4200" dirty="0" smtClean="0">
                <a:latin typeface="Arial" panose="020B0604020202020204" pitchFamily="34" charset="0"/>
                <a:cs typeface="Arial" panose="020B0604020202020204" pitchFamily="34" charset="0"/>
              </a:rPr>
              <a:t>1998)</a:t>
            </a:r>
          </a:p>
          <a:p>
            <a:r>
              <a:rPr lang="en-GB" sz="4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200" dirty="0">
                <a:latin typeface="Arial" panose="020B0604020202020204" pitchFamily="34" charset="0"/>
                <a:cs typeface="Arial" panose="020B0604020202020204" pitchFamily="34" charset="0"/>
              </a:rPr>
              <a:t>37% had resumed snacking 1 year after gastric bypass </a:t>
            </a:r>
            <a:r>
              <a:rPr lang="en-GB" sz="4200" dirty="0" smtClean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GB" sz="4200" dirty="0">
                <a:latin typeface="Arial" panose="020B0604020202020204" pitchFamily="34" charset="0"/>
                <a:cs typeface="Arial" panose="020B0604020202020204" pitchFamily="34" charset="0"/>
              </a:rPr>
              <a:t>Elkins at al </a:t>
            </a:r>
            <a:r>
              <a:rPr lang="en-GB" sz="4200" dirty="0" smtClean="0">
                <a:latin typeface="Arial" panose="020B0604020202020204" pitchFamily="34" charset="0"/>
                <a:cs typeface="Arial" panose="020B0604020202020204" pitchFamily="34" charset="0"/>
              </a:rPr>
              <a:t>2005)•</a:t>
            </a:r>
            <a:endParaRPr lang="en-GB" sz="4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4200" dirty="0">
                <a:latin typeface="Arial" panose="020B0604020202020204" pitchFamily="34" charset="0"/>
                <a:cs typeface="Arial" panose="020B0604020202020204" pitchFamily="34" charset="0"/>
              </a:rPr>
              <a:t>Cravings for sweets results on significant less weight loss </a:t>
            </a:r>
            <a:r>
              <a:rPr lang="en-GB" sz="4200" dirty="0" smtClean="0">
                <a:latin typeface="Arial" panose="020B0604020202020204" pitchFamily="34" charset="0"/>
                <a:cs typeface="Arial" panose="020B0604020202020204" pitchFamily="34" charset="0"/>
              </a:rPr>
              <a:t> (Burgmeret </a:t>
            </a:r>
            <a:r>
              <a:rPr lang="en-GB" sz="4200" dirty="0">
                <a:latin typeface="Arial" panose="020B0604020202020204" pitchFamily="34" charset="0"/>
                <a:cs typeface="Arial" panose="020B0604020202020204" pitchFamily="34" charset="0"/>
              </a:rPr>
              <a:t>al 2005)</a:t>
            </a:r>
          </a:p>
          <a:p>
            <a:endParaRPr lang="en-GB" sz="42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4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062841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Predictors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Psychological testing – depression, eating disorders</a:t>
            </a: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Patakay et al (2011) suggested that the more input from a MDT type approach had a better effect on long term outcomes – highlights the need for a team approach and investment in the patients understanding pre surgery.</a:t>
            </a: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Some “teams” suggest that a 6 month+ period prior to surgery will affect the long term outcomes – meaning patients understand what is going to happen</a:t>
            </a: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I have seen this from personal experiences with clients that have not gone through the NHS system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285827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Good or bad outcomes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From the literature it suggests that candidate selection may affect outcome – the media may be portraying surgery as an easy option</a:t>
            </a: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Pre surgery assessment may identify risk factors</a:t>
            </a: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Reduction of co morbidities such as diabetes and metabolic syndrome, mobility status, sleep apnoea etc.</a:t>
            </a: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Long term macro/micro nutrient deficiencies.</a:t>
            </a: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Risk of infection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22600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Any Questions</a:t>
            </a:r>
            <a:endParaRPr lang="en-GB" dirty="0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Chris Cashin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448409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Cooking 16x9">
  <a:themeElements>
    <a:clrScheme name="Cooking_16x9">
      <a:dk1>
        <a:srgbClr val="000000"/>
      </a:dk1>
      <a:lt1>
        <a:sysClr val="window" lastClr="FFFFFF"/>
      </a:lt1>
      <a:dk2>
        <a:srgbClr val="7F7F7F"/>
      </a:dk2>
      <a:lt2>
        <a:srgbClr val="E6E6E6"/>
      </a:lt2>
      <a:accent1>
        <a:srgbClr val="89C01C"/>
      </a:accent1>
      <a:accent2>
        <a:srgbClr val="FCB22C"/>
      </a:accent2>
      <a:accent3>
        <a:srgbClr val="FE750E"/>
      </a:accent3>
      <a:accent4>
        <a:srgbClr val="F23610"/>
      </a:accent4>
      <a:accent5>
        <a:srgbClr val="7C283A"/>
      </a:accent5>
      <a:accent6>
        <a:srgbClr val="3E7520"/>
      </a:accent6>
      <a:hlink>
        <a:srgbClr val="89C01C"/>
      </a:hlink>
      <a:folHlink>
        <a:srgbClr val="A6A6A6"/>
      </a:folHlink>
    </a:clrScheme>
    <a:fontScheme name="Constantia">
      <a:majorFont>
        <a:latin typeface="Constantia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nstantia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1SubtleSolids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l="180000" t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Cooking_16x9">
      <a:dk1>
        <a:srgbClr val="000000"/>
      </a:dk1>
      <a:lt1>
        <a:sysClr val="window" lastClr="FFFFFF"/>
      </a:lt1>
      <a:dk2>
        <a:srgbClr val="7F7F7F"/>
      </a:dk2>
      <a:lt2>
        <a:srgbClr val="E6E6E6"/>
      </a:lt2>
      <a:accent1>
        <a:srgbClr val="89C01C"/>
      </a:accent1>
      <a:accent2>
        <a:srgbClr val="FCB22C"/>
      </a:accent2>
      <a:accent3>
        <a:srgbClr val="FE750E"/>
      </a:accent3>
      <a:accent4>
        <a:srgbClr val="F23610"/>
      </a:accent4>
      <a:accent5>
        <a:srgbClr val="7C283A"/>
      </a:accent5>
      <a:accent6>
        <a:srgbClr val="3E7520"/>
      </a:accent6>
      <a:hlink>
        <a:srgbClr val="89C01C"/>
      </a:hlink>
      <a:folHlink>
        <a:srgbClr val="A6A6A6"/>
      </a:folHlink>
    </a:clrScheme>
    <a:fontScheme name="Constantia">
      <a:majorFont>
        <a:latin typeface="Constantia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nstantia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1SubtleSolids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l="180000" t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Cooking_16x9">
      <a:dk1>
        <a:srgbClr val="000000"/>
      </a:dk1>
      <a:lt1>
        <a:sysClr val="window" lastClr="FFFFFF"/>
      </a:lt1>
      <a:dk2>
        <a:srgbClr val="7F7F7F"/>
      </a:dk2>
      <a:lt2>
        <a:srgbClr val="E6E6E6"/>
      </a:lt2>
      <a:accent1>
        <a:srgbClr val="89C01C"/>
      </a:accent1>
      <a:accent2>
        <a:srgbClr val="FCB22C"/>
      </a:accent2>
      <a:accent3>
        <a:srgbClr val="FE750E"/>
      </a:accent3>
      <a:accent4>
        <a:srgbClr val="F23610"/>
      </a:accent4>
      <a:accent5>
        <a:srgbClr val="7C283A"/>
      </a:accent5>
      <a:accent6>
        <a:srgbClr val="3E7520"/>
      </a:accent6>
      <a:hlink>
        <a:srgbClr val="89C01C"/>
      </a:hlink>
      <a:folHlink>
        <a:srgbClr val="A6A6A6"/>
      </a:folHlink>
    </a:clrScheme>
    <a:fontScheme name="Constantia">
      <a:majorFont>
        <a:latin typeface="Constantia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nstantia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1SubtleSolids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l="180000" t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5863CEF8-E427-41A3-B701-02CD4579E28C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Fresh food presentation (widescreen)</Template>
  <TotalTime>0</TotalTime>
  <Words>511</Words>
  <Application>Microsoft Office PowerPoint</Application>
  <PresentationFormat>Custom</PresentationFormat>
  <Paragraphs>61</Paragraphs>
  <Slides>12</Slides>
  <Notes>12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Cooking 16x9</vt:lpstr>
      <vt:lpstr>Chris Cashin</vt:lpstr>
      <vt:lpstr>Dietetic Assessment prior to surgery</vt:lpstr>
      <vt:lpstr>MDT TEAM</vt:lpstr>
      <vt:lpstr>Aim of Bariatric Surgery</vt:lpstr>
      <vt:lpstr>PowerPoint Presentation</vt:lpstr>
      <vt:lpstr>Gastric Sleeve</vt:lpstr>
      <vt:lpstr>Roux  en Y Gastric Bypass</vt:lpstr>
      <vt:lpstr>Types of Surgery</vt:lpstr>
      <vt:lpstr>Some facts!</vt:lpstr>
      <vt:lpstr>Predictors</vt:lpstr>
      <vt:lpstr>Good or bad outcomes</vt:lpstr>
      <vt:lpstr>Any Questions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2014-03-16T13:02:16Z</dcterms:created>
  <dcterms:modified xsi:type="dcterms:W3CDTF">2019-10-22T09:33:08Z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TC027879429991</vt:lpwstr>
  </property>
</Properties>
</file>