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5" r:id="rId5"/>
    <p:sldMasterId id="2147483710" r:id="rId6"/>
  </p:sldMasterIdLst>
  <p:notesMasterIdLst>
    <p:notesMasterId r:id="rId16"/>
  </p:notesMasterIdLst>
  <p:sldIdLst>
    <p:sldId id="267" r:id="rId7"/>
    <p:sldId id="268" r:id="rId8"/>
    <p:sldId id="269" r:id="rId9"/>
    <p:sldId id="270" r:id="rId10"/>
    <p:sldId id="271" r:id="rId11"/>
    <p:sldId id="272" r:id="rId12"/>
    <p:sldId id="273" r:id="rId13"/>
    <p:sldId id="274" r:id="rId14"/>
    <p:sldId id="27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5954" autoAdjust="0"/>
  </p:normalViewPr>
  <p:slideViewPr>
    <p:cSldViewPr>
      <p:cViewPr varScale="1">
        <p:scale>
          <a:sx n="87" d="100"/>
          <a:sy n="87" d="100"/>
        </p:scale>
        <p:origin x="1219"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A3B372-BCAD-4897-9C6F-A59F2B70ECF9}" type="datetimeFigureOut">
              <a:rPr lang="en-GB" smtClean="0"/>
              <a:t>09/11/2018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7926C3-F140-468B-B161-B375968E46FA}" type="slidenum">
              <a:rPr lang="en-GB" smtClean="0"/>
              <a:t>‹#›</a:t>
            </a:fld>
            <a:endParaRPr lang="en-GB"/>
          </a:p>
        </p:txBody>
      </p:sp>
    </p:spTree>
    <p:extLst>
      <p:ext uri="{BB962C8B-B14F-4D97-AF65-F5344CB8AC3E}">
        <p14:creationId xmlns:p14="http://schemas.microsoft.com/office/powerpoint/2010/main" val="201213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0D4291D-7DDE-47C6-97F6-3E83D364458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41291818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1523280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2260474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342834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4032677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11/9/2018</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381361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11/9/2018</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690120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11/9/2018</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1952710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102975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563693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251707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1430948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3226746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solidFill>
          <a:schemeClr val="bg1"/>
        </a:solid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ltGray">
          <a:xfrm>
            <a:off x="0" y="0"/>
            <a:ext cx="914400" cy="6858000"/>
          </a:xfrm>
          <a:prstGeom prst="rect">
            <a:avLst/>
          </a:prstGeom>
          <a:solidFill>
            <a:srgbClr val="EE2C23"/>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pic>
        <p:nvPicPr>
          <p:cNvPr id="5" name="Picture 93" descr="PPT Lockups_DEU"/>
          <p:cNvPicPr>
            <a:picLocks noChangeAspect="1" noChangeArrowheads="1"/>
          </p:cNvPicPr>
          <p:nvPr/>
        </p:nvPicPr>
        <p:blipFill>
          <a:blip r:embed="rId2"/>
          <a:srcRect/>
          <a:stretch>
            <a:fillRect/>
          </a:stretch>
        </p:blipFill>
        <p:spPr bwMode="auto">
          <a:xfrm>
            <a:off x="5543550" y="296863"/>
            <a:ext cx="3352800" cy="884237"/>
          </a:xfrm>
          <a:prstGeom prst="rect">
            <a:avLst/>
          </a:prstGeom>
          <a:noFill/>
          <a:ln w="9525">
            <a:noFill/>
            <a:miter lim="800000"/>
            <a:headEnd/>
            <a:tailEnd/>
          </a:ln>
        </p:spPr>
      </p:pic>
      <p:pic>
        <p:nvPicPr>
          <p:cNvPr id="6" name="Picture 35" descr="Dist_Generic_Directional2x3PPT"/>
          <p:cNvPicPr>
            <a:picLocks noChangeAspect="1" noChangeArrowheads="1"/>
          </p:cNvPicPr>
          <p:nvPr userDrawn="1"/>
        </p:nvPicPr>
        <p:blipFill>
          <a:blip r:embed="rId3"/>
          <a:srcRect/>
          <a:stretch>
            <a:fillRect/>
          </a:stretch>
        </p:blipFill>
        <p:spPr bwMode="ltGray">
          <a:xfrm>
            <a:off x="7107238" y="4017963"/>
            <a:ext cx="1873250" cy="2701925"/>
          </a:xfrm>
          <a:prstGeom prst="rect">
            <a:avLst/>
          </a:prstGeom>
          <a:noFill/>
          <a:ln w="9525">
            <a:noFill/>
            <a:miter lim="800000"/>
            <a:headEnd/>
            <a:tailEnd/>
          </a:ln>
        </p:spPr>
      </p:pic>
      <p:pic>
        <p:nvPicPr>
          <p:cNvPr id="8" name="Picture 43" descr="DSC_0130"/>
          <p:cNvPicPr preferRelativeResize="0">
            <a:picLocks noChangeArrowheads="1"/>
          </p:cNvPicPr>
          <p:nvPr userDrawn="1"/>
        </p:nvPicPr>
        <p:blipFill>
          <a:blip r:embed="rId4">
            <a:lum bright="6000"/>
          </a:blip>
          <a:srcRect/>
          <a:stretch>
            <a:fillRect/>
          </a:stretch>
        </p:blipFill>
        <p:spPr bwMode="auto">
          <a:xfrm>
            <a:off x="3067050" y="4019550"/>
            <a:ext cx="1871663" cy="2698750"/>
          </a:xfrm>
          <a:prstGeom prst="rect">
            <a:avLst/>
          </a:prstGeom>
          <a:noFill/>
          <a:ln w="9525">
            <a:noFill/>
            <a:miter lim="800000"/>
            <a:headEnd/>
            <a:tailEnd/>
          </a:ln>
        </p:spPr>
      </p:pic>
      <p:sp>
        <p:nvSpPr>
          <p:cNvPr id="7170" name="Rectangle 2"/>
          <p:cNvSpPr>
            <a:spLocks noGrp="1" noChangeArrowheads="1"/>
          </p:cNvSpPr>
          <p:nvPr>
            <p:ph type="ctrTitle"/>
          </p:nvPr>
        </p:nvSpPr>
        <p:spPr>
          <a:xfrm>
            <a:off x="1266825" y="1700213"/>
            <a:ext cx="7718425" cy="788987"/>
          </a:xfrm>
        </p:spPr>
        <p:txBody>
          <a:bodyPr anchor="t"/>
          <a:lstStyle>
            <a:lvl1pPr>
              <a:defRPr sz="3600"/>
            </a:lvl1pPr>
          </a:lstStyle>
          <a:p>
            <a:r>
              <a:rPr lang="en-US"/>
              <a:t>Click to edit Master title style</a:t>
            </a:r>
          </a:p>
        </p:txBody>
      </p:sp>
      <p:sp>
        <p:nvSpPr>
          <p:cNvPr id="7171" name="Rectangle 3"/>
          <p:cNvSpPr>
            <a:spLocks noGrp="1" noChangeArrowheads="1"/>
          </p:cNvSpPr>
          <p:nvPr>
            <p:ph type="subTitle" idx="1"/>
          </p:nvPr>
        </p:nvSpPr>
        <p:spPr>
          <a:xfrm>
            <a:off x="1304925" y="2559050"/>
            <a:ext cx="7680325" cy="903288"/>
          </a:xfrm>
        </p:spPr>
        <p:txBody>
          <a:bodyPr/>
          <a:lstStyle>
            <a:lvl1pPr marL="0" indent="0">
              <a:buFont typeface="Wingdings" pitchFamily="2" charset="2"/>
              <a:buNone/>
              <a:defRPr sz="2000"/>
            </a:lvl1pPr>
          </a:lstStyle>
          <a:p>
            <a:r>
              <a:rPr lang="en-US"/>
              <a:t>Click to edit Master subtitle style</a:t>
            </a:r>
          </a:p>
        </p:txBody>
      </p:sp>
      <p:pic>
        <p:nvPicPr>
          <p:cNvPr id="11" name="Picture 42" descr="New Tech image"/>
          <p:cNvPicPr>
            <a:picLocks noChangeAspect="1" noChangeArrowheads="1"/>
          </p:cNvPicPr>
          <p:nvPr userDrawn="1"/>
        </p:nvPicPr>
        <p:blipFill>
          <a:blip r:embed="rId5" cstate="print"/>
          <a:srcRect/>
          <a:stretch>
            <a:fillRect/>
          </a:stretch>
        </p:blipFill>
        <p:spPr bwMode="auto">
          <a:xfrm>
            <a:off x="5094288" y="4017963"/>
            <a:ext cx="1871662" cy="2700337"/>
          </a:xfrm>
          <a:prstGeom prst="rect">
            <a:avLst/>
          </a:prstGeom>
          <a:noFill/>
        </p:spPr>
      </p:pic>
      <p:pic>
        <p:nvPicPr>
          <p:cNvPr id="10" name="Picture 8" descr="QSB6_7_Tier4_Turbo-3Qtr-High_crop307a"/>
          <p:cNvPicPr>
            <a:picLocks noChangeAspect="1" noChangeArrowheads="1"/>
          </p:cNvPicPr>
          <p:nvPr userDrawn="1"/>
        </p:nvPicPr>
        <p:blipFill>
          <a:blip r:embed="rId6" cstate="print"/>
          <a:srcRect/>
          <a:stretch>
            <a:fillRect/>
          </a:stretch>
        </p:blipFill>
        <p:spPr bwMode="ltGray">
          <a:xfrm>
            <a:off x="1057275" y="4019550"/>
            <a:ext cx="1871663" cy="2700338"/>
          </a:xfrm>
          <a:prstGeom prst="rect">
            <a:avLst/>
          </a:prstGeom>
          <a:noFill/>
          <a:ln w="9525">
            <a:noFill/>
            <a:miter lim="800000"/>
            <a:headEnd/>
            <a:tailEnd/>
          </a:ln>
        </p:spPr>
      </p:pic>
    </p:spTree>
    <p:extLst>
      <p:ext uri="{BB962C8B-B14F-4D97-AF65-F5344CB8AC3E}">
        <p14:creationId xmlns:p14="http://schemas.microsoft.com/office/powerpoint/2010/main" val="2078902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9E52F785-62A9-4E8A-BE5F-319668DA9741}"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4410BB06-8A6B-4A1D-9C0D-D00041A8513A}" type="slidenum">
              <a:rPr lang="en-US"/>
              <a:pPr/>
              <a:t>‹#›</a:t>
            </a:fld>
            <a:endParaRPr lang="en-US"/>
          </a:p>
        </p:txBody>
      </p:sp>
    </p:spTree>
    <p:extLst>
      <p:ext uri="{BB962C8B-B14F-4D97-AF65-F5344CB8AC3E}">
        <p14:creationId xmlns:p14="http://schemas.microsoft.com/office/powerpoint/2010/main" val="1725026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6E806E8-61BA-4C61-99E8-C56B54523B96}"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23305A6B-AE27-4E88-BBED-AD9BEECE5F3E}" type="slidenum">
              <a:rPr lang="en-US"/>
              <a:pPr/>
              <a:t>‹#›</a:t>
            </a:fld>
            <a:endParaRPr lang="en-US"/>
          </a:p>
        </p:txBody>
      </p:sp>
    </p:spTree>
    <p:extLst>
      <p:ext uri="{BB962C8B-B14F-4D97-AF65-F5344CB8AC3E}">
        <p14:creationId xmlns:p14="http://schemas.microsoft.com/office/powerpoint/2010/main" val="1704091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2075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9200" y="1430338"/>
            <a:ext cx="3956050" cy="4400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F2A5D6E4-ACBE-4B0A-89F4-8854236B9FEF}"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470380C5-B04C-4F3F-93BC-08D2EF76FBE5}" type="slidenum">
              <a:rPr lang="en-US"/>
              <a:pPr/>
              <a:t>‹#›</a:t>
            </a:fld>
            <a:endParaRPr lang="en-US"/>
          </a:p>
        </p:txBody>
      </p:sp>
    </p:spTree>
    <p:extLst>
      <p:ext uri="{BB962C8B-B14F-4D97-AF65-F5344CB8AC3E}">
        <p14:creationId xmlns:p14="http://schemas.microsoft.com/office/powerpoint/2010/main" val="192763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D745DB6A-9F9E-4A5B-9C14-C7D3227EE835}" type="datetime1">
              <a:rPr lang="en-US"/>
              <a:pPr/>
              <a:t>11/9/2018</a:t>
            </a:fld>
            <a:endParaRPr lang="en-US"/>
          </a:p>
        </p:txBody>
      </p:sp>
      <p:sp>
        <p:nvSpPr>
          <p:cNvPr id="8" name="Footer Placeholder 7"/>
          <p:cNvSpPr>
            <a:spLocks noGrp="1"/>
          </p:cNvSpPr>
          <p:nvPr>
            <p:ph type="ftr" sz="quarter" idx="11"/>
          </p:nvPr>
        </p:nvSpPr>
        <p:spPr/>
        <p:txBody>
          <a:bodyPr/>
          <a:lstStyle>
            <a:lvl1pPr>
              <a:defRPr/>
            </a:lvl1pPr>
          </a:lstStyle>
          <a:p>
            <a:r>
              <a:rPr lang="en-US"/>
              <a:t> Cummins Confidential</a:t>
            </a:r>
          </a:p>
        </p:txBody>
      </p:sp>
      <p:sp>
        <p:nvSpPr>
          <p:cNvPr id="9" name="Slide Number Placeholder 8"/>
          <p:cNvSpPr>
            <a:spLocks noGrp="1"/>
          </p:cNvSpPr>
          <p:nvPr>
            <p:ph type="sldNum" sz="quarter" idx="12"/>
          </p:nvPr>
        </p:nvSpPr>
        <p:spPr/>
        <p:txBody>
          <a:bodyPr/>
          <a:lstStyle>
            <a:lvl1pPr>
              <a:defRPr/>
            </a:lvl1pPr>
          </a:lstStyle>
          <a:p>
            <a:fld id="{C33E7D9D-358B-45F9-884C-F84CDD6DC6C4}" type="slidenum">
              <a:rPr lang="en-US"/>
              <a:pPr/>
              <a:t>‹#›</a:t>
            </a:fld>
            <a:endParaRPr lang="en-US"/>
          </a:p>
        </p:txBody>
      </p:sp>
    </p:spTree>
    <p:extLst>
      <p:ext uri="{BB962C8B-B14F-4D97-AF65-F5344CB8AC3E}">
        <p14:creationId xmlns:p14="http://schemas.microsoft.com/office/powerpoint/2010/main" val="40913540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58ED28DD-8334-4520-95FA-2592A15B9205}" type="datetime1">
              <a:rPr lang="en-US"/>
              <a:pPr/>
              <a:t>11/9/2018</a:t>
            </a:fld>
            <a:endParaRPr lang="en-US"/>
          </a:p>
        </p:txBody>
      </p:sp>
      <p:sp>
        <p:nvSpPr>
          <p:cNvPr id="4" name="Footer Placeholder 3"/>
          <p:cNvSpPr>
            <a:spLocks noGrp="1"/>
          </p:cNvSpPr>
          <p:nvPr>
            <p:ph type="ftr" sz="quarter" idx="11"/>
          </p:nvPr>
        </p:nvSpPr>
        <p:spPr/>
        <p:txBody>
          <a:bodyPr/>
          <a:lstStyle>
            <a:lvl1pPr>
              <a:defRPr/>
            </a:lvl1pPr>
          </a:lstStyle>
          <a:p>
            <a:r>
              <a:rPr lang="en-US"/>
              <a:t> Cummins Confidential</a:t>
            </a:r>
          </a:p>
        </p:txBody>
      </p:sp>
      <p:sp>
        <p:nvSpPr>
          <p:cNvPr id="5" name="Slide Number Placeholder 4"/>
          <p:cNvSpPr>
            <a:spLocks noGrp="1"/>
          </p:cNvSpPr>
          <p:nvPr>
            <p:ph type="sldNum" sz="quarter" idx="12"/>
          </p:nvPr>
        </p:nvSpPr>
        <p:spPr/>
        <p:txBody>
          <a:bodyPr/>
          <a:lstStyle>
            <a:lvl1pPr>
              <a:defRPr/>
            </a:lvl1pPr>
          </a:lstStyle>
          <a:p>
            <a:fld id="{9E2CC439-2805-4C24-ACAE-307DC814510D}" type="slidenum">
              <a:rPr lang="en-US"/>
              <a:pPr/>
              <a:t>‹#›</a:t>
            </a:fld>
            <a:endParaRPr lang="en-US"/>
          </a:p>
        </p:txBody>
      </p:sp>
    </p:spTree>
    <p:extLst>
      <p:ext uri="{BB962C8B-B14F-4D97-AF65-F5344CB8AC3E}">
        <p14:creationId xmlns:p14="http://schemas.microsoft.com/office/powerpoint/2010/main" val="33963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4A9031D-F9BC-4C3F-9025-32977B39BC2E}" type="datetime1">
              <a:rPr lang="en-US"/>
              <a:pPr/>
              <a:t>11/9/2018</a:t>
            </a:fld>
            <a:endParaRPr lang="en-US"/>
          </a:p>
        </p:txBody>
      </p:sp>
      <p:sp>
        <p:nvSpPr>
          <p:cNvPr id="3" name="Footer Placeholder 2"/>
          <p:cNvSpPr>
            <a:spLocks noGrp="1"/>
          </p:cNvSpPr>
          <p:nvPr>
            <p:ph type="ftr" sz="quarter" idx="11"/>
          </p:nvPr>
        </p:nvSpPr>
        <p:spPr/>
        <p:txBody>
          <a:bodyPr/>
          <a:lstStyle>
            <a:lvl1pPr>
              <a:defRPr/>
            </a:lvl1pPr>
          </a:lstStyle>
          <a:p>
            <a:r>
              <a:rPr lang="en-US"/>
              <a:t> Cummins Confidential</a:t>
            </a:r>
          </a:p>
        </p:txBody>
      </p:sp>
      <p:sp>
        <p:nvSpPr>
          <p:cNvPr id="4" name="Slide Number Placeholder 3"/>
          <p:cNvSpPr>
            <a:spLocks noGrp="1"/>
          </p:cNvSpPr>
          <p:nvPr>
            <p:ph type="sldNum" sz="quarter" idx="12"/>
          </p:nvPr>
        </p:nvSpPr>
        <p:spPr/>
        <p:txBody>
          <a:bodyPr/>
          <a:lstStyle>
            <a:lvl1pPr>
              <a:defRPr/>
            </a:lvl1pPr>
          </a:lstStyle>
          <a:p>
            <a:fld id="{ED54643B-0549-44B0-AFBC-350897F64975}" type="slidenum">
              <a:rPr lang="en-US"/>
              <a:pPr/>
              <a:t>‹#›</a:t>
            </a:fld>
            <a:endParaRPr lang="en-US"/>
          </a:p>
        </p:txBody>
      </p:sp>
    </p:spTree>
    <p:extLst>
      <p:ext uri="{BB962C8B-B14F-4D97-AF65-F5344CB8AC3E}">
        <p14:creationId xmlns:p14="http://schemas.microsoft.com/office/powerpoint/2010/main" val="26356600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FE2CD6C9-2D2F-4381-9760-3BEA21DFD931}"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80C1CA85-0914-452B-899D-82A2774A7067}" type="slidenum">
              <a:rPr lang="en-US"/>
              <a:pPr/>
              <a:t>‹#›</a:t>
            </a:fld>
            <a:endParaRPr lang="en-US"/>
          </a:p>
        </p:txBody>
      </p:sp>
    </p:spTree>
    <p:extLst>
      <p:ext uri="{BB962C8B-B14F-4D97-AF65-F5344CB8AC3E}">
        <p14:creationId xmlns:p14="http://schemas.microsoft.com/office/powerpoint/2010/main" val="505878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9DFD9CA4-971B-4C24-A09A-0416BD7D6BD8}" type="datetime1">
              <a:rPr lang="en-US"/>
              <a:pPr/>
              <a:t>11/9/2018</a:t>
            </a:fld>
            <a:endParaRPr lang="en-US"/>
          </a:p>
        </p:txBody>
      </p:sp>
      <p:sp>
        <p:nvSpPr>
          <p:cNvPr id="6" name="Footer Placeholder 5"/>
          <p:cNvSpPr>
            <a:spLocks noGrp="1"/>
          </p:cNvSpPr>
          <p:nvPr>
            <p:ph type="ftr" sz="quarter" idx="11"/>
          </p:nvPr>
        </p:nvSpPr>
        <p:spPr/>
        <p:txBody>
          <a:bodyPr/>
          <a:lstStyle>
            <a:lvl1pPr>
              <a:defRPr/>
            </a:lvl1pPr>
          </a:lstStyle>
          <a:p>
            <a:r>
              <a:rPr lang="en-US"/>
              <a:t> Cummins Confidential</a:t>
            </a:r>
          </a:p>
        </p:txBody>
      </p:sp>
      <p:sp>
        <p:nvSpPr>
          <p:cNvPr id="7" name="Slide Number Placeholder 6"/>
          <p:cNvSpPr>
            <a:spLocks noGrp="1"/>
          </p:cNvSpPr>
          <p:nvPr>
            <p:ph type="sldNum" sz="quarter" idx="12"/>
          </p:nvPr>
        </p:nvSpPr>
        <p:spPr/>
        <p:txBody>
          <a:bodyPr/>
          <a:lstStyle>
            <a:lvl1pPr>
              <a:defRPr/>
            </a:lvl1pPr>
          </a:lstStyle>
          <a:p>
            <a:fld id="{16B1B98D-BF0A-436D-976C-569EBEFCDFDB}" type="slidenum">
              <a:rPr lang="en-US"/>
              <a:pPr/>
              <a:t>‹#›</a:t>
            </a:fld>
            <a:endParaRPr lang="en-US"/>
          </a:p>
        </p:txBody>
      </p:sp>
    </p:spTree>
    <p:extLst>
      <p:ext uri="{BB962C8B-B14F-4D97-AF65-F5344CB8AC3E}">
        <p14:creationId xmlns:p14="http://schemas.microsoft.com/office/powerpoint/2010/main" val="34854814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332D0FA-ED96-4AB5-9121-6C054373462F}"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6711951E-F979-4EF5-93AE-69E4BE05BDA5}" type="slidenum">
              <a:rPr lang="en-US"/>
              <a:pPr/>
              <a:t>‹#›</a:t>
            </a:fld>
            <a:endParaRPr lang="en-US"/>
          </a:p>
        </p:txBody>
      </p:sp>
    </p:spTree>
    <p:extLst>
      <p:ext uri="{BB962C8B-B14F-4D97-AF65-F5344CB8AC3E}">
        <p14:creationId xmlns:p14="http://schemas.microsoft.com/office/powerpoint/2010/main" val="1193059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7538" y="296863"/>
            <a:ext cx="2017712" cy="55340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1225" y="296863"/>
            <a:ext cx="5903913" cy="55340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05784982-803C-4E79-A838-9F7B88E8DAE5}" type="datetime1">
              <a:rPr lang="en-US"/>
              <a:pPr/>
              <a:t>11/9/2018</a:t>
            </a:fld>
            <a:endParaRPr lang="en-US"/>
          </a:p>
        </p:txBody>
      </p:sp>
      <p:sp>
        <p:nvSpPr>
          <p:cNvPr id="5" name="Footer Placeholder 4"/>
          <p:cNvSpPr>
            <a:spLocks noGrp="1"/>
          </p:cNvSpPr>
          <p:nvPr>
            <p:ph type="ftr" sz="quarter" idx="11"/>
          </p:nvPr>
        </p:nvSpPr>
        <p:spPr/>
        <p:txBody>
          <a:bodyPr/>
          <a:lstStyle>
            <a:lvl1pPr>
              <a:defRPr/>
            </a:lvl1pPr>
          </a:lstStyle>
          <a:p>
            <a:r>
              <a:rPr lang="en-US"/>
              <a:t> Cummins Confidential</a:t>
            </a:r>
          </a:p>
        </p:txBody>
      </p:sp>
      <p:sp>
        <p:nvSpPr>
          <p:cNvPr id="6" name="Slide Number Placeholder 5"/>
          <p:cNvSpPr>
            <a:spLocks noGrp="1"/>
          </p:cNvSpPr>
          <p:nvPr>
            <p:ph type="sldNum" sz="quarter" idx="12"/>
          </p:nvPr>
        </p:nvSpPr>
        <p:spPr/>
        <p:txBody>
          <a:bodyPr/>
          <a:lstStyle>
            <a:lvl1pPr>
              <a:defRPr/>
            </a:lvl1pPr>
          </a:lstStyle>
          <a:p>
            <a:fld id="{A993D58C-D41A-4411-AD2B-5F96D0A9AF5D}" type="slidenum">
              <a:rPr lang="en-US"/>
              <a:pPr/>
              <a:t>‹#›</a:t>
            </a:fld>
            <a:endParaRPr lang="en-US"/>
          </a:p>
        </p:txBody>
      </p:sp>
    </p:spTree>
    <p:extLst>
      <p:ext uri="{BB962C8B-B14F-4D97-AF65-F5344CB8AC3E}">
        <p14:creationId xmlns:p14="http://schemas.microsoft.com/office/powerpoint/2010/main" val="3451798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3 point text slide">
    <p:spTree>
      <p:nvGrpSpPr>
        <p:cNvPr id="1" name=""/>
        <p:cNvGrpSpPr/>
        <p:nvPr/>
      </p:nvGrpSpPr>
      <p:grpSpPr>
        <a:xfrm>
          <a:off x="0" y="0"/>
          <a:ext cx="0" cy="0"/>
          <a:chOff x="0" y="0"/>
          <a:chExt cx="0" cy="0"/>
        </a:xfrm>
      </p:grpSpPr>
      <p:sp>
        <p:nvSpPr>
          <p:cNvPr id="18" name="Title 1"/>
          <p:cNvSpPr>
            <a:spLocks noGrp="1"/>
          </p:cNvSpPr>
          <p:nvPr>
            <p:ph type="title" hasCustomPrompt="1"/>
          </p:nvPr>
        </p:nvSpPr>
        <p:spPr>
          <a:xfrm>
            <a:off x="457200" y="167642"/>
            <a:ext cx="7247467" cy="882473"/>
          </a:xfrm>
          <a:ln>
            <a:noFill/>
          </a:ln>
        </p:spPr>
        <p:txBody>
          <a:bodyPr lIns="0"/>
          <a:lstStyle>
            <a:lvl1pPr>
              <a:defRPr sz="3600" baseline="0">
                <a:ln>
                  <a:noFill/>
                </a:ln>
                <a:solidFill>
                  <a:schemeClr val="bg1"/>
                </a:solidFill>
              </a:defRPr>
            </a:lvl1pPr>
          </a:lstStyle>
          <a:p>
            <a:r>
              <a:rPr lang="en-GB" dirty="0"/>
              <a:t>Enter heading here</a:t>
            </a:r>
            <a:endParaRPr lang="en-US" dirty="0"/>
          </a:p>
        </p:txBody>
      </p:sp>
      <p:sp>
        <p:nvSpPr>
          <p:cNvPr id="10" name="Content Placeholder 2"/>
          <p:cNvSpPr>
            <a:spLocks noGrp="1"/>
          </p:cNvSpPr>
          <p:nvPr>
            <p:ph idx="13"/>
          </p:nvPr>
        </p:nvSpPr>
        <p:spPr>
          <a:xfrm>
            <a:off x="457199"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13" name="Date Placeholder 6"/>
          <p:cNvSpPr>
            <a:spLocks noGrp="1"/>
          </p:cNvSpPr>
          <p:nvPr>
            <p:ph type="dt" sz="half" idx="15"/>
          </p:nvPr>
        </p:nvSpPr>
        <p:spPr>
          <a:xfrm>
            <a:off x="6637338" y="6356350"/>
            <a:ext cx="2133600" cy="365125"/>
          </a:xfrm>
          <a:prstGeom prst="rect">
            <a:avLst/>
          </a:prstGeom>
        </p:spPr>
        <p:txBody>
          <a:bodyPr/>
          <a:lstStyle>
            <a:lvl1pPr>
              <a:defRPr/>
            </a:lvl1pPr>
          </a:lstStyle>
          <a:p>
            <a:pPr>
              <a:defRPr/>
            </a:pPr>
            <a:endParaRPr lang="en-US">
              <a:solidFill>
                <a:srgbClr val="156570"/>
              </a:solidFill>
            </a:endParaRPr>
          </a:p>
        </p:txBody>
      </p:sp>
      <p:sp>
        <p:nvSpPr>
          <p:cNvPr id="14" name="Footer Placeholder 7"/>
          <p:cNvSpPr>
            <a:spLocks noGrp="1"/>
          </p:cNvSpPr>
          <p:nvPr>
            <p:ph type="ftr" sz="quarter" idx="16"/>
          </p:nvPr>
        </p:nvSpPr>
        <p:spPr/>
        <p:txBody>
          <a:bodyPr/>
          <a:lstStyle>
            <a:lvl1pPr>
              <a:defRPr/>
            </a:lvl1pPr>
          </a:lstStyle>
          <a:p>
            <a:pPr>
              <a:defRPr/>
            </a:pPr>
            <a:r>
              <a:rPr lang="en-US">
                <a:solidFill>
                  <a:srgbClr val="818A8F"/>
                </a:solidFill>
              </a:rPr>
              <a:t>ILM Example presentation</a:t>
            </a:r>
          </a:p>
        </p:txBody>
      </p:sp>
      <p:sp>
        <p:nvSpPr>
          <p:cNvPr id="15" name="Slide Number Placeholder 8"/>
          <p:cNvSpPr>
            <a:spLocks noGrp="1"/>
          </p:cNvSpPr>
          <p:nvPr>
            <p:ph type="sldNum" sz="quarter" idx="17"/>
          </p:nvPr>
        </p:nvSpPr>
        <p:spPr>
          <a:xfrm>
            <a:off x="6553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fld id="{9A57E303-57FD-FB44-A898-3135EF2D32DF}" type="slidenum">
              <a:rPr lang="en-US"/>
              <a:pPr>
                <a:defRPr/>
              </a:pPr>
              <a:t>‹#›</a:t>
            </a:fld>
            <a:endParaRPr lang="en-US"/>
          </a:p>
        </p:txBody>
      </p:sp>
      <p:sp>
        <p:nvSpPr>
          <p:cNvPr id="22" name="Content Placeholder 2"/>
          <p:cNvSpPr>
            <a:spLocks noGrp="1"/>
          </p:cNvSpPr>
          <p:nvPr>
            <p:ph idx="19"/>
          </p:nvPr>
        </p:nvSpPr>
        <p:spPr>
          <a:xfrm>
            <a:off x="3300817"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383850" indent="0">
              <a:buClr>
                <a:schemeClr val="accent2"/>
              </a:buClr>
              <a:buSzPct val="85000"/>
              <a:buFont typeface="Lucida Grande"/>
              <a:buNone/>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
        <p:nvSpPr>
          <p:cNvPr id="25" name="Content Placeholder 2"/>
          <p:cNvSpPr>
            <a:spLocks noGrp="1"/>
          </p:cNvSpPr>
          <p:nvPr>
            <p:ph idx="21"/>
          </p:nvPr>
        </p:nvSpPr>
        <p:spPr>
          <a:xfrm>
            <a:off x="6157363" y="2604151"/>
            <a:ext cx="2517113" cy="3472202"/>
          </a:xfrm>
        </p:spPr>
        <p:txBody>
          <a:bodyPr anchor="t" anchorCtr="0">
            <a:normAutofit/>
          </a:bodyPr>
          <a:lstStyle>
            <a:lvl1pPr marL="0" indent="0">
              <a:buClr>
                <a:schemeClr val="accent1"/>
              </a:buClr>
              <a:buFontTx/>
              <a:buNone/>
              <a:defRPr sz="1700" spc="-80">
                <a:solidFill>
                  <a:schemeClr val="accent3"/>
                </a:solidFill>
              </a:defRPr>
            </a:lvl1pPr>
            <a:lvl2pPr marL="669600" indent="-285750">
              <a:buClr>
                <a:schemeClr val="accent2"/>
              </a:buClr>
              <a:buSzPct val="85000"/>
              <a:buFont typeface="Lucida Grande"/>
              <a:buChar char="»"/>
              <a:defRPr sz="1800">
                <a:solidFill>
                  <a:schemeClr val="accent3"/>
                </a:solidFill>
              </a:defRPr>
            </a:lvl2pPr>
            <a:lvl3pPr marL="928800" indent="-228600">
              <a:buClr>
                <a:schemeClr val="accent2"/>
              </a:buClr>
              <a:buSzPct val="85000"/>
              <a:buFont typeface="Lucida Grande"/>
              <a:buChar char="»"/>
              <a:defRPr sz="1800">
                <a:solidFill>
                  <a:schemeClr val="accent3"/>
                </a:solidFill>
              </a:defRPr>
            </a:lvl3pPr>
            <a:lvl4pPr marL="1170000" indent="-228600">
              <a:buClr>
                <a:schemeClr val="accent2"/>
              </a:buClr>
              <a:buSzPct val="85000"/>
              <a:buFont typeface="Lucida Grande"/>
              <a:buChar char="»"/>
              <a:defRPr sz="1800">
                <a:solidFill>
                  <a:schemeClr val="accent3"/>
                </a:solidFill>
              </a:defRPr>
            </a:lvl4pPr>
            <a:lvl5pPr marL="1382400" indent="-228600">
              <a:buClr>
                <a:schemeClr val="accent2"/>
              </a:buClr>
              <a:buSzPct val="85000"/>
              <a:buFont typeface="Arial"/>
              <a:buChar char="»"/>
              <a:defRPr sz="1800">
                <a:solidFill>
                  <a:schemeClr val="accent3"/>
                </a:solidFill>
              </a:defRPr>
            </a:lvl5pPr>
          </a:lstStyle>
          <a:p>
            <a:pPr lvl="0"/>
            <a:r>
              <a:rPr lang="en-GB"/>
              <a:t>Click to edit Master text styles</a:t>
            </a:r>
          </a:p>
        </p:txBody>
      </p:sp>
    </p:spTree>
    <p:extLst>
      <p:ext uri="{BB962C8B-B14F-4D97-AF65-F5344CB8AC3E}">
        <p14:creationId xmlns:p14="http://schemas.microsoft.com/office/powerpoint/2010/main" val="29859375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5F9FEF5-0917-4CB4-A720-4AA05A877D5D}" type="slidenum">
              <a:rPr lang="en-GB" altLang="en-US" smtClean="0"/>
              <a:pPr/>
              <a:t>‹#›</a:t>
            </a:fld>
            <a:endParaRPr lang="en-GB" altLang="en-US"/>
          </a:p>
        </p:txBody>
      </p:sp>
    </p:spTree>
    <p:extLst>
      <p:ext uri="{BB962C8B-B14F-4D97-AF65-F5344CB8AC3E}">
        <p14:creationId xmlns:p14="http://schemas.microsoft.com/office/powerpoint/2010/main" val="491873561"/>
      </p:ext>
    </p:extLst>
  </p:cSld>
  <p:clrMapOvr>
    <a:masterClrMapping/>
  </p:clrMapOvr>
  <p:transition spd="slow">
    <p:wip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F9107607-E324-4BFB-90F7-04D3B077806B}" type="slidenum">
              <a:rPr lang="en-GB" altLang="en-US" smtClean="0"/>
              <a:pPr/>
              <a:t>‹#›</a:t>
            </a:fld>
            <a:endParaRPr lang="en-GB" altLang="en-US"/>
          </a:p>
        </p:txBody>
      </p:sp>
    </p:spTree>
    <p:extLst>
      <p:ext uri="{BB962C8B-B14F-4D97-AF65-F5344CB8AC3E}">
        <p14:creationId xmlns:p14="http://schemas.microsoft.com/office/powerpoint/2010/main" val="740737991"/>
      </p:ext>
    </p:extLst>
  </p:cSld>
  <p:clrMapOvr>
    <a:masterClrMapping/>
  </p:clrMapOvr>
  <p:transition spd="slow">
    <p:wip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A8FB2E8-82A0-4563-979A-71F8D2D2D32C}" type="slidenum">
              <a:rPr lang="en-GB" altLang="en-US" smtClean="0"/>
              <a:pPr/>
              <a:t>‹#›</a:t>
            </a:fld>
            <a:endParaRPr lang="en-GB" altLang="en-US"/>
          </a:p>
        </p:txBody>
      </p:sp>
    </p:spTree>
    <p:extLst>
      <p:ext uri="{BB962C8B-B14F-4D97-AF65-F5344CB8AC3E}">
        <p14:creationId xmlns:p14="http://schemas.microsoft.com/office/powerpoint/2010/main" val="84815490"/>
      </p:ext>
    </p:extLst>
  </p:cSld>
  <p:clrMapOvr>
    <a:masterClrMapping/>
  </p:clrMapOvr>
  <p:transition spd="slow">
    <p:wip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E25A2F1-1292-4497-89A9-C4ABAE7BB38E}" type="slidenum">
              <a:rPr lang="en-GB" altLang="en-US" smtClean="0"/>
              <a:pPr/>
              <a:t>‹#›</a:t>
            </a:fld>
            <a:endParaRPr lang="en-GB" altLang="en-US"/>
          </a:p>
        </p:txBody>
      </p:sp>
    </p:spTree>
    <p:extLst>
      <p:ext uri="{BB962C8B-B14F-4D97-AF65-F5344CB8AC3E}">
        <p14:creationId xmlns:p14="http://schemas.microsoft.com/office/powerpoint/2010/main" val="3045005256"/>
      </p:ext>
    </p:extLst>
  </p:cSld>
  <p:clrMapOvr>
    <a:masterClrMapping/>
  </p:clrMapOvr>
  <p:transition spd="slow">
    <p:wip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9D408CB-E883-4026-8BA5-422B383BCA61}" type="slidenum">
              <a:rPr lang="en-GB" altLang="en-US" smtClean="0"/>
              <a:pPr/>
              <a:t>‹#›</a:t>
            </a:fld>
            <a:endParaRPr lang="en-GB" altLang="en-US"/>
          </a:p>
        </p:txBody>
      </p:sp>
    </p:spTree>
    <p:extLst>
      <p:ext uri="{BB962C8B-B14F-4D97-AF65-F5344CB8AC3E}">
        <p14:creationId xmlns:p14="http://schemas.microsoft.com/office/powerpoint/2010/main" val="2786839057"/>
      </p:ext>
    </p:extLst>
  </p:cSld>
  <p:clrMapOvr>
    <a:masterClrMapping/>
  </p:clrMapOvr>
  <p:transition spd="slow">
    <p:wip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241CBB8-3210-4BA4-8445-76E84C173690}" type="slidenum">
              <a:rPr lang="en-GB" altLang="en-US" smtClean="0"/>
              <a:pPr/>
              <a:t>‹#›</a:t>
            </a:fld>
            <a:endParaRPr lang="en-GB" altLang="en-US"/>
          </a:p>
        </p:txBody>
      </p:sp>
    </p:spTree>
    <p:extLst>
      <p:ext uri="{BB962C8B-B14F-4D97-AF65-F5344CB8AC3E}">
        <p14:creationId xmlns:p14="http://schemas.microsoft.com/office/powerpoint/2010/main" val="3854847135"/>
      </p:ext>
    </p:extLst>
  </p:cSld>
  <p:clrMapOvr>
    <a:masterClrMapping/>
  </p:clrMapOvr>
  <p:transition spd="slow">
    <p:wip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BD6151-2CA3-4BCA-850E-01B5304259A1}" type="slidenum">
              <a:rPr lang="en-GB" altLang="en-US" smtClean="0"/>
              <a:pPr/>
              <a:t>‹#›</a:t>
            </a:fld>
            <a:endParaRPr lang="en-GB" altLang="en-US"/>
          </a:p>
        </p:txBody>
      </p:sp>
    </p:spTree>
    <p:extLst>
      <p:ext uri="{BB962C8B-B14F-4D97-AF65-F5344CB8AC3E}">
        <p14:creationId xmlns:p14="http://schemas.microsoft.com/office/powerpoint/2010/main" val="1090895016"/>
      </p:ext>
    </p:extLst>
  </p:cSld>
  <p:clrMapOvr>
    <a:masterClrMapping/>
  </p:clrMapOvr>
  <p:transition spd="slow">
    <p:wip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8D7A6CC-A8DF-44DF-A036-80E5055CB025}" type="slidenum">
              <a:rPr lang="en-GB" altLang="en-US" smtClean="0"/>
              <a:pPr/>
              <a:t>‹#›</a:t>
            </a:fld>
            <a:endParaRPr lang="en-GB" altLang="en-US"/>
          </a:p>
        </p:txBody>
      </p:sp>
    </p:spTree>
    <p:extLst>
      <p:ext uri="{BB962C8B-B14F-4D97-AF65-F5344CB8AC3E}">
        <p14:creationId xmlns:p14="http://schemas.microsoft.com/office/powerpoint/2010/main" val="1735248043"/>
      </p:ext>
    </p:extLst>
  </p:cSld>
  <p:clrMapOvr>
    <a:masterClrMapping/>
  </p:clrMapOvr>
  <p:transition spd="slow">
    <p:wip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FBE7056-EAA3-4F57-8BBE-F26589CBA51E}" type="slidenum">
              <a:rPr lang="en-GB" altLang="en-US" smtClean="0"/>
              <a:pPr/>
              <a:t>‹#›</a:t>
            </a:fld>
            <a:endParaRPr lang="en-GB" altLang="en-US"/>
          </a:p>
        </p:txBody>
      </p:sp>
    </p:spTree>
    <p:extLst>
      <p:ext uri="{BB962C8B-B14F-4D97-AF65-F5344CB8AC3E}">
        <p14:creationId xmlns:p14="http://schemas.microsoft.com/office/powerpoint/2010/main" val="2976749198"/>
      </p:ext>
    </p:extLst>
  </p:cSld>
  <p:clrMapOvr>
    <a:masterClrMapping/>
  </p:clrMapOvr>
  <p:transition spd="slow">
    <p:wip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67ADE19-E33E-4602-9267-A0081E7257DC}" type="slidenum">
              <a:rPr lang="en-GB" altLang="en-US" smtClean="0"/>
              <a:pPr/>
              <a:t>‹#›</a:t>
            </a:fld>
            <a:endParaRPr lang="en-GB" altLang="en-US"/>
          </a:p>
        </p:txBody>
      </p:sp>
    </p:spTree>
    <p:extLst>
      <p:ext uri="{BB962C8B-B14F-4D97-AF65-F5344CB8AC3E}">
        <p14:creationId xmlns:p14="http://schemas.microsoft.com/office/powerpoint/2010/main" val="521998462"/>
      </p:ext>
    </p:extLst>
  </p:cSld>
  <p:clrMapOvr>
    <a:masterClrMapping/>
  </p:clrMapOvr>
  <p:transition spd="slow">
    <p:wip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AF28F0-FBBC-4244-AA7C-56C5B80F6AA2}" type="slidenum">
              <a:rPr lang="en-GB" altLang="en-US" smtClean="0"/>
              <a:pPr/>
              <a:t>‹#›</a:t>
            </a:fld>
            <a:endParaRPr lang="en-GB" altLang="en-US"/>
          </a:p>
        </p:txBody>
      </p:sp>
    </p:spTree>
    <p:extLst>
      <p:ext uri="{BB962C8B-B14F-4D97-AF65-F5344CB8AC3E}">
        <p14:creationId xmlns:p14="http://schemas.microsoft.com/office/powerpoint/2010/main" val="2750959637"/>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7.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11/9/2018</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23207629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
        <p:nvSpPr>
          <p:cNvPr id="6151" name="Rectangle 7"/>
          <p:cNvSpPr>
            <a:spLocks noChangeArrowheads="1"/>
          </p:cNvSpPr>
          <p:nvPr/>
        </p:nvSpPr>
        <p:spPr bwMode="ltGray">
          <a:xfrm>
            <a:off x="0" y="0"/>
            <a:ext cx="660400" cy="6858000"/>
          </a:xfrm>
          <a:prstGeom prst="rect">
            <a:avLst/>
          </a:prstGeom>
          <a:solidFill>
            <a:srgbClr val="EE2E24"/>
          </a:solidFill>
          <a:ln w="9525">
            <a:noFill/>
            <a:miter lim="800000"/>
            <a:headEnd/>
            <a:tailEnd/>
          </a:ln>
          <a:effectLst/>
        </p:spPr>
        <p:txBody>
          <a:bodyPr wrap="none" anchor="ctr"/>
          <a:lstStyle/>
          <a:p>
            <a:pPr algn="r" fontAlgn="base">
              <a:spcBef>
                <a:spcPct val="35000"/>
              </a:spcBef>
              <a:spcAft>
                <a:spcPct val="0"/>
              </a:spcAft>
              <a:buClr>
                <a:srgbClr val="FF140A"/>
              </a:buClr>
              <a:buFont typeface="Wingdings" pitchFamily="2" charset="2"/>
              <a:buNone/>
            </a:pPr>
            <a:endParaRPr lang="en-US">
              <a:solidFill>
                <a:srgbClr val="000000"/>
              </a:solidFill>
            </a:endParaRPr>
          </a:p>
        </p:txBody>
      </p:sp>
      <p:sp>
        <p:nvSpPr>
          <p:cNvPr id="1027" name="Rectangle 2"/>
          <p:cNvSpPr>
            <a:spLocks noGrp="1" noChangeArrowheads="1"/>
          </p:cNvSpPr>
          <p:nvPr>
            <p:ph type="title"/>
          </p:nvPr>
        </p:nvSpPr>
        <p:spPr bwMode="auto">
          <a:xfrm>
            <a:off x="911225" y="296863"/>
            <a:ext cx="8074025" cy="890587"/>
          </a:xfrm>
          <a:prstGeom prst="rect">
            <a:avLst/>
          </a:prstGeom>
          <a:noFill/>
          <a:ln w="9525">
            <a:noFill/>
            <a:miter lim="800000"/>
            <a:headEnd/>
            <a:tailEnd/>
          </a:ln>
        </p:spPr>
        <p:txBody>
          <a:bodyPr vert="horz" wrap="square" lIns="0" tIns="0" rIns="0" bIns="0" numCol="1" anchor="ctr" anchorCtr="0" compatLnSpc="1">
            <a:prstTxWarp prst="textNoShape">
              <a:avLst/>
            </a:prstTxWarp>
          </a:bodyPr>
          <a:lstStyle/>
          <a:p>
            <a:pPr lvl="0"/>
            <a:r>
              <a:rPr lang="en-US"/>
              <a:t>Click to edit Master title style</a:t>
            </a:r>
          </a:p>
        </p:txBody>
      </p:sp>
      <p:sp>
        <p:nvSpPr>
          <p:cNvPr id="1028" name="Rectangle 3"/>
          <p:cNvSpPr>
            <a:spLocks noGrp="1" noChangeArrowheads="1"/>
          </p:cNvSpPr>
          <p:nvPr>
            <p:ph type="body" idx="1"/>
          </p:nvPr>
        </p:nvSpPr>
        <p:spPr bwMode="auto">
          <a:xfrm>
            <a:off x="920750" y="1430338"/>
            <a:ext cx="8064500" cy="4400550"/>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8" name="Rectangle 4"/>
          <p:cNvSpPr>
            <a:spLocks noGrp="1" noChangeArrowheads="1"/>
          </p:cNvSpPr>
          <p:nvPr>
            <p:ph type="dt" sz="half" idx="2"/>
          </p:nvPr>
        </p:nvSpPr>
        <p:spPr bwMode="auto">
          <a:xfrm>
            <a:off x="1289050" y="6281738"/>
            <a:ext cx="1643063"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F4CCCB63-B5C7-4360-B81B-A4D1AADA2189}" type="datetime1">
              <a:rPr lang="en-US"/>
              <a:pPr fontAlgn="base">
                <a:spcAft>
                  <a:spcPct val="0"/>
                </a:spcAft>
              </a:pPr>
              <a:t>11/9/2018</a:t>
            </a:fld>
            <a:endParaRPr lang="en-US"/>
          </a:p>
        </p:txBody>
      </p:sp>
      <p:sp>
        <p:nvSpPr>
          <p:cNvPr id="6149" name="Rectangle 5"/>
          <p:cNvSpPr>
            <a:spLocks noGrp="1" noChangeArrowheads="1"/>
          </p:cNvSpPr>
          <p:nvPr>
            <p:ph type="ftr" sz="quarter" idx="3"/>
          </p:nvPr>
        </p:nvSpPr>
        <p:spPr bwMode="auto">
          <a:xfrm>
            <a:off x="3076575" y="6281738"/>
            <a:ext cx="3609975"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r>
              <a:rPr lang="en-US"/>
              <a:t> Cummins Confidential</a:t>
            </a:r>
          </a:p>
        </p:txBody>
      </p:sp>
      <p:pic>
        <p:nvPicPr>
          <p:cNvPr id="1031" name="Picture 71" descr="PPT Lockups_DEU"/>
          <p:cNvPicPr>
            <a:picLocks noChangeAspect="1" noChangeArrowheads="1"/>
          </p:cNvPicPr>
          <p:nvPr/>
        </p:nvPicPr>
        <p:blipFill>
          <a:blip r:embed="rId14"/>
          <a:srcRect/>
          <a:stretch>
            <a:fillRect/>
          </a:stretch>
        </p:blipFill>
        <p:spPr bwMode="auto">
          <a:xfrm>
            <a:off x="6759575" y="6164263"/>
            <a:ext cx="2217738" cy="585787"/>
          </a:xfrm>
          <a:prstGeom prst="rect">
            <a:avLst/>
          </a:prstGeom>
          <a:noFill/>
          <a:ln w="9525">
            <a:noFill/>
            <a:miter lim="800000"/>
            <a:headEnd/>
            <a:tailEnd/>
          </a:ln>
        </p:spPr>
      </p:pic>
      <p:sp>
        <p:nvSpPr>
          <p:cNvPr id="6150" name="Rectangle 6"/>
          <p:cNvSpPr>
            <a:spLocks noGrp="1" noChangeArrowheads="1"/>
          </p:cNvSpPr>
          <p:nvPr>
            <p:ph type="sldNum" sz="quarter" idx="4"/>
          </p:nvPr>
        </p:nvSpPr>
        <p:spPr bwMode="auto">
          <a:xfrm>
            <a:off x="744538" y="6281738"/>
            <a:ext cx="449262" cy="47625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lgn="l" eaLnBrk="0" hangingPunct="0">
              <a:spcBef>
                <a:spcPct val="0"/>
              </a:spcBef>
              <a:buClrTx/>
              <a:buFontTx/>
              <a:buNone/>
              <a:defRPr sz="1200">
                <a:solidFill>
                  <a:srgbClr val="969696"/>
                </a:solidFill>
              </a:defRPr>
            </a:lvl1pPr>
          </a:lstStyle>
          <a:p>
            <a:pPr fontAlgn="base">
              <a:spcAft>
                <a:spcPct val="0"/>
              </a:spcAft>
            </a:pPr>
            <a:fld id="{6B1BD82B-E2BA-4BAC-AB21-3387D96223DA}" type="slidenum">
              <a:rPr lang="en-US"/>
              <a:pPr fontAlgn="base">
                <a:spcAft>
                  <a:spcPct val="0"/>
                </a:spcAft>
              </a:pPr>
              <a:t>‹#›</a:t>
            </a:fld>
            <a:endParaRPr lang="en-US"/>
          </a:p>
        </p:txBody>
      </p:sp>
    </p:spTree>
    <p:extLst>
      <p:ext uri="{BB962C8B-B14F-4D97-AF65-F5344CB8AC3E}">
        <p14:creationId xmlns:p14="http://schemas.microsoft.com/office/powerpoint/2010/main" val="36778778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hdr="0"/>
  <p:txStyles>
    <p:titleStyle>
      <a:lvl1pPr algn="l" rtl="0" eaLnBrk="1" fontAlgn="base" hangingPunct="1">
        <a:lnSpc>
          <a:spcPct val="95000"/>
        </a:lnSpc>
        <a:spcBef>
          <a:spcPct val="0"/>
        </a:spcBef>
        <a:spcAft>
          <a:spcPct val="0"/>
        </a:spcAft>
        <a:defRPr sz="3200">
          <a:solidFill>
            <a:schemeClr val="tx2"/>
          </a:solidFill>
          <a:latin typeface="+mj-lt"/>
          <a:ea typeface="+mj-ea"/>
          <a:cs typeface="+mj-cs"/>
        </a:defRPr>
      </a:lvl1pPr>
      <a:lvl2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2pPr>
      <a:lvl3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3pPr>
      <a:lvl4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4pPr>
      <a:lvl5pPr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5pPr>
      <a:lvl6pPr marL="4572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6pPr>
      <a:lvl7pPr marL="9144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7pPr>
      <a:lvl8pPr marL="13716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8pPr>
      <a:lvl9pPr marL="1828800" algn="l" rtl="0" eaLnBrk="1" fontAlgn="base" hangingPunct="1">
        <a:lnSpc>
          <a:spcPct val="95000"/>
        </a:lnSpc>
        <a:spcBef>
          <a:spcPct val="0"/>
        </a:spcBef>
        <a:spcAft>
          <a:spcPct val="0"/>
        </a:spcAft>
        <a:defRPr sz="3200">
          <a:solidFill>
            <a:schemeClr val="tx2"/>
          </a:solidFill>
          <a:latin typeface="Arial" charset="0"/>
          <a:ea typeface="Arial" charset="0"/>
          <a:cs typeface="Arial" charset="0"/>
        </a:defRPr>
      </a:lvl9pPr>
    </p:titleStyle>
    <p:bodyStyle>
      <a:lvl1pPr marL="231775" indent="-231775" algn="l" rtl="0" eaLnBrk="1" fontAlgn="base" hangingPunct="1">
        <a:spcBef>
          <a:spcPct val="35000"/>
        </a:spcBef>
        <a:spcAft>
          <a:spcPct val="0"/>
        </a:spcAft>
        <a:buClr>
          <a:srgbClr val="EE2E24"/>
        </a:buClr>
        <a:buFont typeface="Wingdings" pitchFamily="2" charset="2"/>
        <a:buChar char="§"/>
        <a:defRPr sz="2600">
          <a:solidFill>
            <a:schemeClr val="tx1"/>
          </a:solidFill>
          <a:latin typeface="+mn-lt"/>
          <a:ea typeface="+mn-ea"/>
          <a:cs typeface="+mn-cs"/>
        </a:defRPr>
      </a:lvl1pPr>
      <a:lvl2pPr marL="579438" indent="-233363" algn="l" rtl="0" eaLnBrk="1" fontAlgn="base" hangingPunct="1">
        <a:spcBef>
          <a:spcPct val="35000"/>
        </a:spcBef>
        <a:spcAft>
          <a:spcPct val="0"/>
        </a:spcAft>
        <a:buClr>
          <a:srgbClr val="EE2E24"/>
        </a:buClr>
        <a:buFont typeface="Arial" charset="0"/>
        <a:buChar char="–"/>
        <a:defRPr sz="2200">
          <a:solidFill>
            <a:schemeClr val="tx1"/>
          </a:solidFill>
          <a:latin typeface="+mn-lt"/>
          <a:ea typeface="+mn-ea"/>
          <a:cs typeface="+mn-cs"/>
        </a:defRPr>
      </a:lvl2pPr>
      <a:lvl3pPr marL="863600" indent="-169863" algn="l" rtl="0" eaLnBrk="1" fontAlgn="base" hangingPunct="1">
        <a:spcBef>
          <a:spcPct val="35000"/>
        </a:spcBef>
        <a:spcAft>
          <a:spcPct val="0"/>
        </a:spcAft>
        <a:buClr>
          <a:srgbClr val="EE2E24"/>
        </a:buClr>
        <a:buChar char="•"/>
        <a:defRPr sz="2000">
          <a:solidFill>
            <a:schemeClr val="tx1"/>
          </a:solidFill>
          <a:latin typeface="+mn-lt"/>
          <a:ea typeface="+mn-ea"/>
          <a:cs typeface="+mn-cs"/>
        </a:defRPr>
      </a:lvl3pPr>
      <a:lvl4pPr marL="1146175" indent="-168275" algn="l" rtl="0" eaLnBrk="1" fontAlgn="base" hangingPunct="1">
        <a:spcBef>
          <a:spcPct val="35000"/>
        </a:spcBef>
        <a:spcAft>
          <a:spcPct val="0"/>
        </a:spcAft>
        <a:buChar char="–"/>
        <a:defRPr>
          <a:solidFill>
            <a:schemeClr val="tx1"/>
          </a:solidFill>
          <a:latin typeface="+mn-lt"/>
          <a:ea typeface="+mn-ea"/>
          <a:cs typeface="+mn-cs"/>
        </a:defRPr>
      </a:lvl4pPr>
      <a:lvl5pPr marL="1441450" indent="-180975" algn="l" rtl="0" eaLnBrk="1" fontAlgn="base" hangingPunct="1">
        <a:spcBef>
          <a:spcPct val="35000"/>
        </a:spcBef>
        <a:spcAft>
          <a:spcPct val="0"/>
        </a:spcAft>
        <a:buChar char="»"/>
        <a:defRPr i="1">
          <a:solidFill>
            <a:schemeClr val="tx1"/>
          </a:solidFill>
          <a:latin typeface="+mn-lt"/>
          <a:ea typeface="+mn-ea"/>
          <a:cs typeface="+mn-cs"/>
        </a:defRPr>
      </a:lvl5pPr>
      <a:lvl6pPr marL="1898650" indent="-180975" algn="l" rtl="0" eaLnBrk="1" fontAlgn="base" hangingPunct="1">
        <a:spcBef>
          <a:spcPct val="35000"/>
        </a:spcBef>
        <a:spcAft>
          <a:spcPct val="0"/>
        </a:spcAft>
        <a:buChar char="»"/>
        <a:defRPr i="1">
          <a:solidFill>
            <a:schemeClr val="tx1"/>
          </a:solidFill>
          <a:latin typeface="+mn-lt"/>
          <a:ea typeface="+mn-ea"/>
          <a:cs typeface="+mn-cs"/>
        </a:defRPr>
      </a:lvl6pPr>
      <a:lvl7pPr marL="2355850" indent="-180975" algn="l" rtl="0" eaLnBrk="1" fontAlgn="base" hangingPunct="1">
        <a:spcBef>
          <a:spcPct val="35000"/>
        </a:spcBef>
        <a:spcAft>
          <a:spcPct val="0"/>
        </a:spcAft>
        <a:buChar char="»"/>
        <a:defRPr i="1">
          <a:solidFill>
            <a:schemeClr val="tx1"/>
          </a:solidFill>
          <a:latin typeface="+mn-lt"/>
          <a:ea typeface="+mn-ea"/>
          <a:cs typeface="+mn-cs"/>
        </a:defRPr>
      </a:lvl7pPr>
      <a:lvl8pPr marL="2813050" indent="-180975" algn="l" rtl="0" eaLnBrk="1" fontAlgn="base" hangingPunct="1">
        <a:spcBef>
          <a:spcPct val="35000"/>
        </a:spcBef>
        <a:spcAft>
          <a:spcPct val="0"/>
        </a:spcAft>
        <a:buChar char="»"/>
        <a:defRPr i="1">
          <a:solidFill>
            <a:schemeClr val="tx1"/>
          </a:solidFill>
          <a:latin typeface="+mn-lt"/>
          <a:ea typeface="+mn-ea"/>
          <a:cs typeface="+mn-cs"/>
        </a:defRPr>
      </a:lvl8pPr>
      <a:lvl9pPr marL="3270250" indent="-180975" algn="l" rtl="0" eaLnBrk="1" fontAlgn="base" hangingPunct="1">
        <a:spcBef>
          <a:spcPct val="35000"/>
        </a:spcBef>
        <a:spcAft>
          <a:spcPct val="0"/>
        </a:spcAft>
        <a:buChar char="»"/>
        <a:defRPr i="1">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B007E46-2E02-4A8C-9BCB-BB53637D0884}" type="slidenum">
              <a:rPr lang="en-GB" altLang="en-US" smtClean="0"/>
              <a:pPr/>
              <a:t>‹#›</a:t>
            </a:fld>
            <a:endParaRPr lang="en-GB" altLang="en-US"/>
          </a:p>
        </p:txBody>
      </p:sp>
      <p:pic>
        <p:nvPicPr>
          <p:cNvPr id="7" name="Picture 6"/>
          <p:cNvPicPr>
            <a:picLocks noChangeAspect="1"/>
          </p:cNvPicPr>
          <p:nvPr userDrawn="1"/>
        </p:nvPicPr>
        <p:blipFill>
          <a:blip r:embed="rId14"/>
          <a:stretch>
            <a:fillRect/>
          </a:stretch>
        </p:blipFill>
        <p:spPr>
          <a:xfrm>
            <a:off x="6516216" y="188640"/>
            <a:ext cx="2413000" cy="965200"/>
          </a:xfrm>
          <a:prstGeom prst="rect">
            <a:avLst/>
          </a:prstGeom>
        </p:spPr>
      </p:pic>
    </p:spTree>
    <p:extLst>
      <p:ext uri="{BB962C8B-B14F-4D97-AF65-F5344CB8AC3E}">
        <p14:creationId xmlns:p14="http://schemas.microsoft.com/office/powerpoint/2010/main" val="311555530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ransition spd="slow">
    <p:wip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hyperlink" Target="https://store.trinitysaintdavid.ac.uk/product-catalogue/student-payments/student-payments/business-school-hoodie" TargetMode="Externa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hyperlink" Target="https://uowtsd-my.sharepoint.com/:b:/g/personal/j_ault_uwtsd_ac_uk/EWBB1Vdknd1CgEif_HHHNzUB4KAoSe2DGttqPnBBF6QLDw?e=eV6IkC" TargetMode="Externa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hyperlink" Target="https://www.uwtsd.ac.uk/student-services/" TargetMode="Externa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ctrTitle"/>
          </p:nvPr>
        </p:nvSpPr>
        <p:spPr>
          <a:xfrm>
            <a:off x="569572" y="1124744"/>
            <a:ext cx="8147248" cy="4216400"/>
          </a:xfrm>
        </p:spPr>
        <p:txBody>
          <a:bodyPr>
            <a:normAutofit fontScale="90000"/>
          </a:bodyPr>
          <a:lstStyle/>
          <a:p>
            <a:br>
              <a:rPr lang="en-GB" altLang="en-US" dirty="0"/>
            </a:br>
            <a:r>
              <a:rPr lang="en-US" dirty="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br>
              <a:rPr lang="en-GB" dirty="0">
                <a:effectLst>
                  <a:outerShdw blurRad="38100" dist="38100" dir="2700000" algn="tl">
                    <a:srgbClr val="000000">
                      <a:alpha val="43137"/>
                    </a:srgbClr>
                  </a:outerShdw>
                </a:effectLst>
                <a:latin typeface="Arial Rounded MT Bold" panose="020F0704030504030204" pitchFamily="34" charset="0"/>
              </a:rPr>
            </a:br>
            <a:br>
              <a:rPr lang="en-GB" dirty="0">
                <a:effectLst>
                  <a:outerShdw blurRad="38100" dist="38100" dir="2700000" algn="tl">
                    <a:srgbClr val="000000">
                      <a:alpha val="43137"/>
                    </a:srgbClr>
                  </a:outerShdw>
                </a:effectLst>
                <a:latin typeface="Arial Rounded MT Bold" panose="020F0704030504030204" pitchFamily="34" charset="0"/>
              </a:rPr>
            </a:br>
            <a:br>
              <a:rPr lang="en-GB" altLang="en-US" dirty="0"/>
            </a:br>
            <a:r>
              <a:rPr lang="en-GB" altLang="en-US" sz="6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Additional Benefits for Students</a:t>
            </a:r>
            <a:br>
              <a:rPr lang="en-GB" altLang="en-US" dirty="0"/>
            </a:br>
            <a:br>
              <a:rPr lang="en-GB" altLang="en-US" dirty="0"/>
            </a:br>
            <a:endParaRPr lang="en-GB" altLang="en-US" dirty="0"/>
          </a:p>
        </p:txBody>
      </p:sp>
      <p:sp>
        <p:nvSpPr>
          <p:cNvPr id="3" name="Slide Number Placeholder 2"/>
          <p:cNvSpPr>
            <a:spLocks noGrp="1"/>
          </p:cNvSpPr>
          <p:nvPr>
            <p:ph type="sldNum" sz="quarter" idx="12"/>
          </p:nvPr>
        </p:nvSpPr>
        <p:spPr/>
        <p:txBody>
          <a:bodyPr/>
          <a:lstStyle>
            <a:lvl1pPr eaLnBrk="0" hangingPunct="0">
              <a:defRPr>
                <a:solidFill>
                  <a:schemeClr val="tx1"/>
                </a:solidFill>
                <a:latin typeface="Trebuchet MS" panose="020B0603020202020204" pitchFamily="34" charset="0"/>
                <a:cs typeface="Arial" panose="020B0604020202020204" pitchFamily="34" charset="0"/>
              </a:defRPr>
            </a:lvl1pPr>
            <a:lvl2pPr marL="742950" indent="-285750" eaLnBrk="0" hangingPunct="0">
              <a:defRPr>
                <a:solidFill>
                  <a:schemeClr val="tx1"/>
                </a:solidFill>
                <a:latin typeface="Trebuchet MS" panose="020B0603020202020204" pitchFamily="34" charset="0"/>
                <a:cs typeface="Arial" panose="020B0604020202020204" pitchFamily="34" charset="0"/>
              </a:defRPr>
            </a:lvl2pPr>
            <a:lvl3pPr marL="1143000" indent="-228600" eaLnBrk="0" hangingPunct="0">
              <a:defRPr>
                <a:solidFill>
                  <a:schemeClr val="tx1"/>
                </a:solidFill>
                <a:latin typeface="Trebuchet MS" panose="020B0603020202020204" pitchFamily="34" charset="0"/>
                <a:cs typeface="Arial" panose="020B0604020202020204" pitchFamily="34" charset="0"/>
              </a:defRPr>
            </a:lvl3pPr>
            <a:lvl4pPr marL="1600200" indent="-228600" eaLnBrk="0" hangingPunct="0">
              <a:defRPr>
                <a:solidFill>
                  <a:schemeClr val="tx1"/>
                </a:solidFill>
                <a:latin typeface="Trebuchet MS" panose="020B0603020202020204" pitchFamily="34" charset="0"/>
                <a:cs typeface="Arial" panose="020B0604020202020204" pitchFamily="34" charset="0"/>
              </a:defRPr>
            </a:lvl4pPr>
            <a:lvl5pPr marL="2057400" indent="-228600" eaLnBrk="0" hangingPunct="0">
              <a:defRPr>
                <a:solidFill>
                  <a:schemeClr val="tx1"/>
                </a:solidFill>
                <a:latin typeface="Trebuchet MS" panose="020B0603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rebuchet MS" panose="020B0603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06E5A9F-E615-40BA-994E-0BF3FD40C183}" type="slidenum">
              <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Candara" panose="020E0502030303020204" pitchFamily="34" charset="0"/>
              <a:ea typeface="+mn-ea"/>
              <a:cs typeface="Arial" panose="020B0604020202020204" pitchFamily="34" charset="0"/>
            </a:endParaRPr>
          </a:p>
        </p:txBody>
      </p:sp>
    </p:spTree>
    <p:extLst>
      <p:ext uri="{BB962C8B-B14F-4D97-AF65-F5344CB8AC3E}">
        <p14:creationId xmlns:p14="http://schemas.microsoft.com/office/powerpoint/2010/main" val="31810493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B6EF-9EC9-45CB-8503-263898EAFC96}"/>
              </a:ext>
            </a:extLst>
          </p:cNvPr>
          <p:cNvSpPr>
            <a:spLocks noGrp="1"/>
          </p:cNvSpPr>
          <p:nvPr>
            <p:ph type="title"/>
          </p:nvPr>
        </p:nvSpPr>
        <p:spPr/>
        <p:txBody>
          <a:bodyPr/>
          <a:lstStyle/>
          <a:p>
            <a:pPr algn="l"/>
            <a:r>
              <a:rPr lang="en-GB" dirty="0">
                <a:solidFill>
                  <a:srgbClr val="0000FF"/>
                </a:solidFill>
              </a:rPr>
              <a:t>ILM</a:t>
            </a:r>
          </a:p>
        </p:txBody>
      </p:sp>
      <p:sp>
        <p:nvSpPr>
          <p:cNvPr id="3" name="Content Placeholder 2">
            <a:extLst>
              <a:ext uri="{FF2B5EF4-FFF2-40B4-BE49-F238E27FC236}">
                <a16:creationId xmlns:a16="http://schemas.microsoft.com/office/drawing/2014/main" id="{74CC316D-D170-416F-94A7-907ED9C622A9}"/>
              </a:ext>
            </a:extLst>
          </p:cNvPr>
          <p:cNvSpPr>
            <a:spLocks noGrp="1"/>
          </p:cNvSpPr>
          <p:nvPr>
            <p:ph idx="1"/>
          </p:nvPr>
        </p:nvSpPr>
        <p:spPr/>
        <p:txBody>
          <a:bodyPr/>
          <a:lstStyle/>
          <a:p>
            <a:r>
              <a:rPr lang="en-GB" dirty="0">
                <a:solidFill>
                  <a:srgbClr val="0000FF"/>
                </a:solidFill>
              </a:rPr>
              <a:t>ILM is an awarding body</a:t>
            </a:r>
          </a:p>
          <a:p>
            <a:r>
              <a:rPr lang="en-GB" dirty="0">
                <a:solidFill>
                  <a:srgbClr val="0000FF"/>
                </a:solidFill>
              </a:rPr>
              <a:t>Level 4 Certificate of Leadership and Management </a:t>
            </a:r>
          </a:p>
          <a:p>
            <a:endParaRPr lang="en-GB" dirty="0">
              <a:solidFill>
                <a:srgbClr val="0000FF"/>
              </a:solidFill>
            </a:endParaRPr>
          </a:p>
          <a:p>
            <a:r>
              <a:rPr lang="en-GB" dirty="0">
                <a:solidFill>
                  <a:srgbClr val="0000FF"/>
                </a:solidFill>
              </a:rPr>
              <a:t>Level 5 Certificate of Leadership and Management </a:t>
            </a:r>
          </a:p>
          <a:p>
            <a:endParaRPr lang="en-GB" dirty="0">
              <a:solidFill>
                <a:srgbClr val="0000FF"/>
              </a:solidFill>
            </a:endParaRPr>
          </a:p>
          <a:p>
            <a:endParaRPr lang="en-GB" dirty="0">
              <a:solidFill>
                <a:srgbClr val="0000FF"/>
              </a:solidFill>
            </a:endParaRPr>
          </a:p>
        </p:txBody>
      </p:sp>
      <p:sp>
        <p:nvSpPr>
          <p:cNvPr id="4" name="Slide Number Placeholder 3">
            <a:extLst>
              <a:ext uri="{FF2B5EF4-FFF2-40B4-BE49-F238E27FC236}">
                <a16:creationId xmlns:a16="http://schemas.microsoft.com/office/drawing/2014/main" id="{A788730F-04FB-46F2-B499-92CB6019A2A9}"/>
              </a:ext>
            </a:extLst>
          </p:cNvPr>
          <p:cNvSpPr>
            <a:spLocks noGrp="1"/>
          </p:cNvSpPr>
          <p:nvPr>
            <p:ph type="sldNum" sz="quarter" idx="12"/>
          </p:nvPr>
        </p:nvSpPr>
        <p:spPr/>
        <p:txBody>
          <a:bodyPr/>
          <a:lstStyle/>
          <a:p>
            <a:fld id="{F9107607-E324-4BFB-90F7-04D3B077806B}" type="slidenum">
              <a:rPr lang="en-GB" altLang="en-US" smtClean="0"/>
              <a:pPr/>
              <a:t>2</a:t>
            </a:fld>
            <a:endParaRPr lang="en-GB" altLang="en-US"/>
          </a:p>
        </p:txBody>
      </p:sp>
    </p:spTree>
    <p:extLst>
      <p:ext uri="{BB962C8B-B14F-4D97-AF65-F5344CB8AC3E}">
        <p14:creationId xmlns:p14="http://schemas.microsoft.com/office/powerpoint/2010/main" val="279540363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F7DB3-7069-42C3-B459-0C89C4F762AE}"/>
              </a:ext>
            </a:extLst>
          </p:cNvPr>
          <p:cNvSpPr>
            <a:spLocks noGrp="1"/>
          </p:cNvSpPr>
          <p:nvPr>
            <p:ph type="title"/>
          </p:nvPr>
        </p:nvSpPr>
        <p:spPr/>
        <p:txBody>
          <a:bodyPr>
            <a:normAutofit fontScale="90000"/>
          </a:bodyPr>
          <a:lstStyle/>
          <a:p>
            <a:pPr algn="l"/>
            <a:r>
              <a:rPr lang="en-GB" dirty="0">
                <a:solidFill>
                  <a:srgbClr val="0000FF"/>
                </a:solidFill>
              </a:rPr>
              <a:t>Institute of Leadership </a:t>
            </a:r>
            <a:br>
              <a:rPr lang="en-GB" dirty="0">
                <a:solidFill>
                  <a:srgbClr val="0000FF"/>
                </a:solidFill>
              </a:rPr>
            </a:br>
            <a:r>
              <a:rPr lang="en-GB" dirty="0">
                <a:solidFill>
                  <a:srgbClr val="0000FF"/>
                </a:solidFill>
              </a:rPr>
              <a:t>and Management</a:t>
            </a:r>
          </a:p>
        </p:txBody>
      </p:sp>
      <p:pic>
        <p:nvPicPr>
          <p:cNvPr id="7" name="Content Placeholder 6">
            <a:extLst>
              <a:ext uri="{FF2B5EF4-FFF2-40B4-BE49-F238E27FC236}">
                <a16:creationId xmlns:a16="http://schemas.microsoft.com/office/drawing/2014/main" id="{B1DF9C94-61F8-4BBC-B199-501F2A7F6DE7}"/>
              </a:ext>
            </a:extLst>
          </p:cNvPr>
          <p:cNvPicPr>
            <a:picLocks noGrp="1" noChangeAspect="1"/>
          </p:cNvPicPr>
          <p:nvPr>
            <p:ph idx="1"/>
          </p:nvPr>
        </p:nvPicPr>
        <p:blipFill>
          <a:blip r:embed="rId2"/>
          <a:stretch>
            <a:fillRect/>
          </a:stretch>
        </p:blipFill>
        <p:spPr>
          <a:xfrm>
            <a:off x="574459" y="2060848"/>
            <a:ext cx="7995082" cy="3240360"/>
          </a:xfrm>
          <a:prstGeom prst="rect">
            <a:avLst/>
          </a:prstGeom>
        </p:spPr>
      </p:pic>
      <p:sp>
        <p:nvSpPr>
          <p:cNvPr id="4" name="Slide Number Placeholder 3">
            <a:extLst>
              <a:ext uri="{FF2B5EF4-FFF2-40B4-BE49-F238E27FC236}">
                <a16:creationId xmlns:a16="http://schemas.microsoft.com/office/drawing/2014/main" id="{84D2DE8C-ED54-4119-B3A4-B36269697631}"/>
              </a:ext>
            </a:extLst>
          </p:cNvPr>
          <p:cNvSpPr>
            <a:spLocks noGrp="1"/>
          </p:cNvSpPr>
          <p:nvPr>
            <p:ph type="sldNum" sz="quarter" idx="12"/>
          </p:nvPr>
        </p:nvSpPr>
        <p:spPr/>
        <p:txBody>
          <a:bodyPr/>
          <a:lstStyle/>
          <a:p>
            <a:fld id="{F9107607-E324-4BFB-90F7-04D3B077806B}" type="slidenum">
              <a:rPr lang="en-GB" altLang="en-US" smtClean="0"/>
              <a:pPr/>
              <a:t>3</a:t>
            </a:fld>
            <a:endParaRPr lang="en-GB" altLang="en-US"/>
          </a:p>
        </p:txBody>
      </p:sp>
    </p:spTree>
    <p:extLst>
      <p:ext uri="{BB962C8B-B14F-4D97-AF65-F5344CB8AC3E}">
        <p14:creationId xmlns:p14="http://schemas.microsoft.com/office/powerpoint/2010/main" val="329541032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F5545-376C-406F-AC08-052798E3920A}"/>
              </a:ext>
            </a:extLst>
          </p:cNvPr>
          <p:cNvSpPr>
            <a:spLocks noGrp="1"/>
          </p:cNvSpPr>
          <p:nvPr>
            <p:ph type="title"/>
          </p:nvPr>
        </p:nvSpPr>
        <p:spPr>
          <a:xfrm>
            <a:off x="457200" y="404664"/>
            <a:ext cx="8229600" cy="1012974"/>
          </a:xfrm>
        </p:spPr>
        <p:txBody>
          <a:bodyPr>
            <a:normAutofit fontScale="90000"/>
          </a:bodyPr>
          <a:lstStyle/>
          <a:p>
            <a:pPr algn="l">
              <a:lnSpc>
                <a:spcPct val="107000"/>
              </a:lnSpc>
              <a:spcAft>
                <a:spcPts val="0"/>
              </a:spcAft>
            </a:pPr>
            <a:r>
              <a:rPr lang="en-GB" dirty="0">
                <a:solidFill>
                  <a:srgbClr val="0000FF"/>
                </a:solidFill>
                <a:ea typeface="Calibri" panose="020F0502020204030204" pitchFamily="34" charset="0"/>
                <a:cs typeface="Times New Roman" panose="02020603050405020304" pitchFamily="18" charset="0"/>
              </a:rPr>
              <a:t>Hoodies and Polo shirts</a:t>
            </a:r>
            <a:br>
              <a:rPr lang="en-GB" sz="4000" dirty="0">
                <a:solidFill>
                  <a:srgbClr val="0000FF"/>
                </a:solidFill>
                <a:latin typeface="Calibri" panose="020F0502020204030204" pitchFamily="34" charset="0"/>
                <a:ea typeface="Calibri" panose="020F0502020204030204" pitchFamily="34" charset="0"/>
                <a:cs typeface="Times New Roman" panose="02020603050405020304" pitchFamily="18" charset="0"/>
              </a:rPr>
            </a:br>
            <a:endParaRPr lang="en-GB" dirty="0">
              <a:solidFill>
                <a:srgbClr val="0000FF"/>
              </a:solidFill>
            </a:endParaRPr>
          </a:p>
        </p:txBody>
      </p:sp>
      <p:sp>
        <p:nvSpPr>
          <p:cNvPr id="3" name="Content Placeholder 2">
            <a:extLst>
              <a:ext uri="{FF2B5EF4-FFF2-40B4-BE49-F238E27FC236}">
                <a16:creationId xmlns:a16="http://schemas.microsoft.com/office/drawing/2014/main" id="{6D04845F-6A53-431D-8126-687686F201C8}"/>
              </a:ext>
            </a:extLst>
          </p:cNvPr>
          <p:cNvSpPr>
            <a:spLocks noGrp="1"/>
          </p:cNvSpPr>
          <p:nvPr>
            <p:ph idx="1"/>
          </p:nvPr>
        </p:nvSpPr>
        <p:spPr/>
        <p:txBody>
          <a:bodyPr>
            <a:normAutofit/>
          </a:bodyPr>
          <a:lstStyle/>
          <a:p>
            <a:pPr>
              <a:lnSpc>
                <a:spcPct val="115000"/>
              </a:lnSpc>
              <a:spcAft>
                <a:spcPts val="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As a student of Skills for the Workplace programme, you have an option of buying hoodies and / or polo shirts if you wish</a:t>
            </a:r>
          </a:p>
          <a:p>
            <a:pPr>
              <a:lnSpc>
                <a:spcPct val="115000"/>
              </a:lnSpc>
              <a:spcAft>
                <a:spcPts val="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We have branded these tops with university logo to promote your belonging to a huge academic family spanning from Lampeter to London with roots going as far back as 1822 when St David’s College was founded, in Lampeter.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95A25A97-0735-4984-AB7D-4F479B5B1013}"/>
              </a:ext>
            </a:extLst>
          </p:cNvPr>
          <p:cNvSpPr>
            <a:spLocks noGrp="1"/>
          </p:cNvSpPr>
          <p:nvPr>
            <p:ph type="sldNum" sz="quarter" idx="12"/>
          </p:nvPr>
        </p:nvSpPr>
        <p:spPr/>
        <p:txBody>
          <a:bodyPr/>
          <a:lstStyle/>
          <a:p>
            <a:fld id="{F9107607-E324-4BFB-90F7-04D3B077806B}" type="slidenum">
              <a:rPr lang="en-GB" altLang="en-US" smtClean="0"/>
              <a:pPr/>
              <a:t>4</a:t>
            </a:fld>
            <a:endParaRPr lang="en-GB" altLang="en-US"/>
          </a:p>
        </p:txBody>
      </p:sp>
    </p:spTree>
    <p:extLst>
      <p:ext uri="{BB962C8B-B14F-4D97-AF65-F5344CB8AC3E}">
        <p14:creationId xmlns:p14="http://schemas.microsoft.com/office/powerpoint/2010/main" val="105287982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F5545-376C-406F-AC08-052798E3920A}"/>
              </a:ext>
            </a:extLst>
          </p:cNvPr>
          <p:cNvSpPr>
            <a:spLocks noGrp="1"/>
          </p:cNvSpPr>
          <p:nvPr>
            <p:ph type="title"/>
          </p:nvPr>
        </p:nvSpPr>
        <p:spPr>
          <a:xfrm>
            <a:off x="457200" y="404664"/>
            <a:ext cx="8229600" cy="1012974"/>
          </a:xfrm>
        </p:spPr>
        <p:txBody>
          <a:bodyPr>
            <a:normAutofit fontScale="90000"/>
          </a:bodyPr>
          <a:lstStyle/>
          <a:p>
            <a:pPr algn="l">
              <a:lnSpc>
                <a:spcPct val="107000"/>
              </a:lnSpc>
              <a:spcAft>
                <a:spcPts val="0"/>
              </a:spcAft>
            </a:pPr>
            <a:r>
              <a:rPr lang="en-GB" dirty="0">
                <a:solidFill>
                  <a:srgbClr val="0000FF"/>
                </a:solidFill>
                <a:ea typeface="Calibri" panose="020F0502020204030204" pitchFamily="34" charset="0"/>
                <a:cs typeface="Times New Roman" panose="02020603050405020304" pitchFamily="18" charset="0"/>
              </a:rPr>
              <a:t>Hoodies and Polo shirts</a:t>
            </a:r>
            <a:br>
              <a:rPr lang="en-GB" sz="4000" dirty="0">
                <a:solidFill>
                  <a:srgbClr val="0000FF"/>
                </a:solidFill>
                <a:latin typeface="Calibri" panose="020F0502020204030204" pitchFamily="34" charset="0"/>
                <a:ea typeface="Calibri" panose="020F0502020204030204" pitchFamily="34" charset="0"/>
                <a:cs typeface="Times New Roman" panose="02020603050405020304" pitchFamily="18" charset="0"/>
              </a:rPr>
            </a:br>
            <a:endParaRPr lang="en-GB" dirty="0">
              <a:solidFill>
                <a:srgbClr val="0000FF"/>
              </a:solidFill>
            </a:endParaRPr>
          </a:p>
        </p:txBody>
      </p:sp>
      <p:sp>
        <p:nvSpPr>
          <p:cNvPr id="3" name="Content Placeholder 2">
            <a:extLst>
              <a:ext uri="{FF2B5EF4-FFF2-40B4-BE49-F238E27FC236}">
                <a16:creationId xmlns:a16="http://schemas.microsoft.com/office/drawing/2014/main" id="{6D04845F-6A53-431D-8126-687686F201C8}"/>
              </a:ext>
            </a:extLst>
          </p:cNvPr>
          <p:cNvSpPr>
            <a:spLocks noGrp="1"/>
          </p:cNvSpPr>
          <p:nvPr>
            <p:ph idx="1"/>
          </p:nvPr>
        </p:nvSpPr>
        <p:spPr/>
        <p:txBody>
          <a:bodyPr>
            <a:normAutofit/>
          </a:bodyPr>
          <a:lstStyle/>
          <a:p>
            <a:pPr>
              <a:lnSpc>
                <a:spcPct val="107000"/>
              </a:lnSpc>
              <a:spcAft>
                <a:spcPts val="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All tops are embroidered with university logo and Skills for the Workplace on the left breast and hoodies also bear Swansea Business School on the back.</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
        <p:nvSpPr>
          <p:cNvPr id="4" name="Slide Number Placeholder 3">
            <a:extLst>
              <a:ext uri="{FF2B5EF4-FFF2-40B4-BE49-F238E27FC236}">
                <a16:creationId xmlns:a16="http://schemas.microsoft.com/office/drawing/2014/main" id="{95A25A97-0735-4984-AB7D-4F479B5B1013}"/>
              </a:ext>
            </a:extLst>
          </p:cNvPr>
          <p:cNvSpPr>
            <a:spLocks noGrp="1"/>
          </p:cNvSpPr>
          <p:nvPr>
            <p:ph type="sldNum" sz="quarter" idx="12"/>
          </p:nvPr>
        </p:nvSpPr>
        <p:spPr/>
        <p:txBody>
          <a:bodyPr/>
          <a:lstStyle/>
          <a:p>
            <a:fld id="{F9107607-E324-4BFB-90F7-04D3B077806B}" type="slidenum">
              <a:rPr lang="en-GB" altLang="en-US" smtClean="0"/>
              <a:pPr/>
              <a:t>5</a:t>
            </a:fld>
            <a:endParaRPr lang="en-GB" altLang="en-US"/>
          </a:p>
        </p:txBody>
      </p:sp>
      <p:pic>
        <p:nvPicPr>
          <p:cNvPr id="5" name="Picture 4">
            <a:extLst>
              <a:ext uri="{FF2B5EF4-FFF2-40B4-BE49-F238E27FC236}">
                <a16:creationId xmlns:a16="http://schemas.microsoft.com/office/drawing/2014/main" id="{275E8A55-AD7B-44D5-BA2C-9432D8A90097}"/>
              </a:ext>
            </a:extLst>
          </p:cNvPr>
          <p:cNvPicPr/>
          <p:nvPr/>
        </p:nvPicPr>
        <p:blipFill rotWithShape="1">
          <a:blip r:embed="rId2"/>
          <a:srcRect l="4703" t="7882"/>
          <a:stretch/>
        </p:blipFill>
        <p:spPr bwMode="auto">
          <a:xfrm>
            <a:off x="1907704" y="2830231"/>
            <a:ext cx="4680520" cy="2869565"/>
          </a:xfrm>
          <a:prstGeom prst="rect">
            <a:avLst/>
          </a:prstGeom>
          <a:ln>
            <a:noFill/>
          </a:ln>
          <a:extLst>
            <a:ext uri="{53640926-AAD7-44d8-BBD7-CCE9431645EC}">
              <a14:shadowObscured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m="http://schemas.openxmlformats.org/officeDocument/2006/math" xmlns:wp14="http://schemas.microsoft.com/office/word/2010/wordprocessingDrawing" xmlns:wp="http://schemas.openxmlformats.org/drawingml/2006/wordprocessingDrawing"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pic="http://schemas.openxmlformats.org/drawingml/2006/picture" xmlns:a14="http://schemas.microsoft.com/office/drawing/2010/main" xmlns:w="http://schemas.openxmlformats.org/wordprocessingml/2006/main" xmlns:w10="urn:schemas-microsoft-com:office:word" xmlns:v="urn:schemas-microsoft-com:vml" xmlns:o="urn:schemas-microsoft-com:office:office" xmlns:mv="urn:schemas-microsoft-com:mac:vml" xmlns:mo="http://schemas.microsoft.com/office/mac/office/2008/main" xmlns="" xmlns:lc="http://schemas.openxmlformats.org/drawingml/2006/lockedCanvas"/>
            </a:ext>
          </a:extLst>
        </p:spPr>
      </p:pic>
    </p:spTree>
    <p:extLst>
      <p:ext uri="{BB962C8B-B14F-4D97-AF65-F5344CB8AC3E}">
        <p14:creationId xmlns:p14="http://schemas.microsoft.com/office/powerpoint/2010/main" val="180803151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F5545-376C-406F-AC08-052798E3920A}"/>
              </a:ext>
            </a:extLst>
          </p:cNvPr>
          <p:cNvSpPr>
            <a:spLocks noGrp="1"/>
          </p:cNvSpPr>
          <p:nvPr>
            <p:ph type="title"/>
          </p:nvPr>
        </p:nvSpPr>
        <p:spPr>
          <a:xfrm>
            <a:off x="457200" y="404664"/>
            <a:ext cx="8229600" cy="1012974"/>
          </a:xfrm>
        </p:spPr>
        <p:txBody>
          <a:bodyPr>
            <a:normAutofit fontScale="90000"/>
          </a:bodyPr>
          <a:lstStyle/>
          <a:p>
            <a:pPr algn="l">
              <a:lnSpc>
                <a:spcPct val="107000"/>
              </a:lnSpc>
              <a:spcAft>
                <a:spcPts val="0"/>
              </a:spcAft>
            </a:pPr>
            <a:r>
              <a:rPr lang="en-GB" dirty="0">
                <a:solidFill>
                  <a:srgbClr val="0000FF"/>
                </a:solidFill>
                <a:ea typeface="Calibri" panose="020F0502020204030204" pitchFamily="34" charset="0"/>
                <a:cs typeface="Times New Roman" panose="02020603050405020304" pitchFamily="18" charset="0"/>
              </a:rPr>
              <a:t>Hoodies and Polo shirts</a:t>
            </a:r>
            <a:br>
              <a:rPr lang="en-GB" sz="4000" dirty="0">
                <a:solidFill>
                  <a:srgbClr val="0000FF"/>
                </a:solidFill>
                <a:latin typeface="Calibri" panose="020F0502020204030204" pitchFamily="34" charset="0"/>
                <a:ea typeface="Calibri" panose="020F0502020204030204" pitchFamily="34" charset="0"/>
                <a:cs typeface="Times New Roman" panose="02020603050405020304" pitchFamily="18" charset="0"/>
              </a:rPr>
            </a:br>
            <a:endParaRPr lang="en-GB" dirty="0">
              <a:solidFill>
                <a:srgbClr val="0000FF"/>
              </a:solidFill>
            </a:endParaRPr>
          </a:p>
        </p:txBody>
      </p:sp>
      <p:sp>
        <p:nvSpPr>
          <p:cNvPr id="3" name="Content Placeholder 2">
            <a:extLst>
              <a:ext uri="{FF2B5EF4-FFF2-40B4-BE49-F238E27FC236}">
                <a16:creationId xmlns:a16="http://schemas.microsoft.com/office/drawing/2014/main" id="{6D04845F-6A53-431D-8126-687686F201C8}"/>
              </a:ext>
            </a:extLst>
          </p:cNvPr>
          <p:cNvSpPr>
            <a:spLocks noGrp="1"/>
          </p:cNvSpPr>
          <p:nvPr>
            <p:ph idx="1"/>
          </p:nvPr>
        </p:nvSpPr>
        <p:spPr/>
        <p:txBody>
          <a:bodyPr>
            <a:normAutofit fontScale="92500" lnSpcReduction="10000"/>
          </a:bodyPr>
          <a:lstStyle/>
          <a:p>
            <a:pPr>
              <a:lnSpc>
                <a:spcPct val="107000"/>
              </a:lnSpc>
              <a:spcAft>
                <a:spcPts val="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Hoodies come in pull-over or zipped and polo shirts come in unisex or lady fit.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If you would like to order one of these please click on the link below and follow the process, if you don’t yet have a student number please enter your mobile phone number into that field. Polo shirts are priced at £14.89 each and hoodies at £17.95 for pull-over and £22.26 for zipped hoody.</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solidFill>
                  <a:srgbClr val="0000FF"/>
                </a:solidFill>
                <a:latin typeface="Calibri" panose="020F0502020204030204" pitchFamily="34" charset="0"/>
                <a:ea typeface="Calibri" panose="020F0502020204030204" pitchFamily="34" charset="0"/>
                <a:cs typeface="Times New Roman" panose="02020603050405020304" pitchFamily="18" charset="0"/>
              </a:rPr>
              <a:t>To order please follow this link;</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u="sng" dirty="0">
                <a:solidFill>
                  <a:srgbClr val="7030A0"/>
                </a:solidFill>
                <a:latin typeface="Calibri" panose="020F0502020204030204" pitchFamily="34" charset="0"/>
                <a:ea typeface="Calibri" panose="020F0502020204030204" pitchFamily="34" charset="0"/>
                <a:cs typeface="Times New Roman" panose="02020603050405020304" pitchFamily="18" charset="0"/>
                <a:hlinkClick r:id="rId2"/>
              </a:rPr>
              <a:t>https://store.trinitysaintdavid.ac.uk/product-catalogue/student-payments/student-payments/business-school-hoodie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95A25A97-0735-4984-AB7D-4F479B5B1013}"/>
              </a:ext>
            </a:extLst>
          </p:cNvPr>
          <p:cNvSpPr>
            <a:spLocks noGrp="1"/>
          </p:cNvSpPr>
          <p:nvPr>
            <p:ph type="sldNum" sz="quarter" idx="12"/>
          </p:nvPr>
        </p:nvSpPr>
        <p:spPr/>
        <p:txBody>
          <a:bodyPr/>
          <a:lstStyle/>
          <a:p>
            <a:fld id="{F9107607-E324-4BFB-90F7-04D3B077806B}" type="slidenum">
              <a:rPr lang="en-GB" altLang="en-US" smtClean="0"/>
              <a:pPr/>
              <a:t>6</a:t>
            </a:fld>
            <a:endParaRPr lang="en-GB" altLang="en-US"/>
          </a:p>
        </p:txBody>
      </p:sp>
    </p:spTree>
    <p:extLst>
      <p:ext uri="{BB962C8B-B14F-4D97-AF65-F5344CB8AC3E}">
        <p14:creationId xmlns:p14="http://schemas.microsoft.com/office/powerpoint/2010/main" val="387513170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2B0F7-9924-4CFE-A890-3C467C1B228A}"/>
              </a:ext>
            </a:extLst>
          </p:cNvPr>
          <p:cNvSpPr>
            <a:spLocks noGrp="1"/>
          </p:cNvSpPr>
          <p:nvPr>
            <p:ph type="title"/>
          </p:nvPr>
        </p:nvSpPr>
        <p:spPr/>
        <p:txBody>
          <a:bodyPr/>
          <a:lstStyle/>
          <a:p>
            <a:pPr algn="l"/>
            <a:r>
              <a:rPr lang="en-GB" dirty="0">
                <a:solidFill>
                  <a:srgbClr val="0000FF"/>
                </a:solidFill>
                <a:ea typeface="Calibri" panose="020F0502020204030204" pitchFamily="34" charset="0"/>
                <a:cs typeface="Times New Roman" panose="02020603050405020304" pitchFamily="18" charset="0"/>
              </a:rPr>
              <a:t>Office 365</a:t>
            </a:r>
            <a:endParaRPr lang="en-GB" dirty="0"/>
          </a:p>
        </p:txBody>
      </p:sp>
      <p:sp>
        <p:nvSpPr>
          <p:cNvPr id="3" name="Content Placeholder 2">
            <a:extLst>
              <a:ext uri="{FF2B5EF4-FFF2-40B4-BE49-F238E27FC236}">
                <a16:creationId xmlns:a16="http://schemas.microsoft.com/office/drawing/2014/main" id="{A3FF6E5A-7F02-48BF-A985-EC699767CA26}"/>
              </a:ext>
            </a:extLst>
          </p:cNvPr>
          <p:cNvSpPr>
            <a:spLocks noGrp="1"/>
          </p:cNvSpPr>
          <p:nvPr>
            <p:ph idx="1"/>
          </p:nvPr>
        </p:nvSpPr>
        <p:spPr/>
        <p:txBody>
          <a:bodyPr>
            <a:normAutofit fontScale="70000" lnSpcReduction="20000"/>
          </a:bodyPr>
          <a:lstStyle/>
          <a:p>
            <a:pPr>
              <a:lnSpc>
                <a:spcPct val="115000"/>
              </a:lnSpc>
              <a:spcAft>
                <a:spcPts val="0"/>
              </a:spcAft>
            </a:pP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Once you have received your student number and university login details, you will be able to access the Microsoft Office 365 suite. This gives you a free copy of Office software (Word, PowerPoint, Excel, Outlook etc.) that you can download and install on your laptop and other devices PLUS a great deal (!Tb) of online file storage that you can use to ensure you don’t lose your assignments or other important work if your laptop crashes (as they do from time to time, unfortunately). Find out all about this at the link below.</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u="sng" dirty="0">
                <a:solidFill>
                  <a:srgbClr val="7030A0"/>
                </a:solidFill>
                <a:latin typeface="Calibri" panose="020F0502020204030204" pitchFamily="34" charset="0"/>
                <a:ea typeface="Calibri" panose="020F0502020204030204" pitchFamily="34" charset="0"/>
                <a:cs typeface="Calibri" panose="020F0502020204030204" pitchFamily="34" charset="0"/>
                <a:hlinkClick r:id="rId2"/>
              </a:rPr>
              <a:t>Office 365 Guide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EBBB1B76-AB0F-45B9-B8EC-38C864DCA7BA}"/>
              </a:ext>
            </a:extLst>
          </p:cNvPr>
          <p:cNvSpPr>
            <a:spLocks noGrp="1"/>
          </p:cNvSpPr>
          <p:nvPr>
            <p:ph type="sldNum" sz="quarter" idx="12"/>
          </p:nvPr>
        </p:nvSpPr>
        <p:spPr/>
        <p:txBody>
          <a:bodyPr/>
          <a:lstStyle/>
          <a:p>
            <a:fld id="{F9107607-E324-4BFB-90F7-04D3B077806B}" type="slidenum">
              <a:rPr lang="en-GB" altLang="en-US" smtClean="0"/>
              <a:pPr/>
              <a:t>7</a:t>
            </a:fld>
            <a:endParaRPr lang="en-GB" altLang="en-US"/>
          </a:p>
        </p:txBody>
      </p:sp>
    </p:spTree>
    <p:extLst>
      <p:ext uri="{BB962C8B-B14F-4D97-AF65-F5344CB8AC3E}">
        <p14:creationId xmlns:p14="http://schemas.microsoft.com/office/powerpoint/2010/main" val="220857031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2B0F7-9924-4CFE-A890-3C467C1B228A}"/>
              </a:ext>
            </a:extLst>
          </p:cNvPr>
          <p:cNvSpPr>
            <a:spLocks noGrp="1"/>
          </p:cNvSpPr>
          <p:nvPr>
            <p:ph type="title"/>
          </p:nvPr>
        </p:nvSpPr>
        <p:spPr/>
        <p:txBody>
          <a:bodyPr/>
          <a:lstStyle/>
          <a:p>
            <a:pPr algn="l"/>
            <a:r>
              <a:rPr lang="en-GB" dirty="0">
                <a:solidFill>
                  <a:srgbClr val="0000FF"/>
                </a:solidFill>
                <a:ea typeface="Calibri" panose="020F0502020204030204" pitchFamily="34" charset="0"/>
                <a:cs typeface="Times New Roman" panose="02020603050405020304" pitchFamily="18" charset="0"/>
              </a:rPr>
              <a:t>Council Tax Discount</a:t>
            </a:r>
            <a:endParaRPr lang="en-GB" dirty="0"/>
          </a:p>
        </p:txBody>
      </p:sp>
      <p:sp>
        <p:nvSpPr>
          <p:cNvPr id="3" name="Content Placeholder 2">
            <a:extLst>
              <a:ext uri="{FF2B5EF4-FFF2-40B4-BE49-F238E27FC236}">
                <a16:creationId xmlns:a16="http://schemas.microsoft.com/office/drawing/2014/main" id="{A3FF6E5A-7F02-48BF-A985-EC699767CA26}"/>
              </a:ext>
            </a:extLst>
          </p:cNvPr>
          <p:cNvSpPr>
            <a:spLocks noGrp="1"/>
          </p:cNvSpPr>
          <p:nvPr>
            <p:ph idx="1"/>
          </p:nvPr>
        </p:nvSpPr>
        <p:spPr/>
        <p:txBody>
          <a:bodyPr>
            <a:normAutofit/>
          </a:bodyPr>
          <a:lstStyle/>
          <a:p>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As a full time, student of the university you will be entitled to a discount in your council tax.</a:t>
            </a:r>
          </a:p>
          <a:p>
            <a:r>
              <a:rPr lang="en-GB" dirty="0">
                <a:solidFill>
                  <a:srgbClr val="0000FF"/>
                </a:solidFill>
                <a:latin typeface="Calibri" panose="020F0502020204030204" pitchFamily="34" charset="0"/>
              </a:rPr>
              <a:t>You can obtain your council tax exemption letter by logging into the </a:t>
            </a:r>
            <a:r>
              <a:rPr lang="en-GB" dirty="0" err="1">
                <a:solidFill>
                  <a:srgbClr val="0000FF"/>
                </a:solidFill>
                <a:latin typeface="Calibri" panose="020F0502020204030204" pitchFamily="34" charset="0"/>
              </a:rPr>
              <a:t>MyTSD</a:t>
            </a:r>
            <a:r>
              <a:rPr lang="en-GB" dirty="0">
                <a:solidFill>
                  <a:srgbClr val="0000FF"/>
                </a:solidFill>
                <a:latin typeface="Calibri" panose="020F0502020204030204" pitchFamily="34" charset="0"/>
              </a:rPr>
              <a:t> portal.  Go to the Enrolment Details screen and on the right hand side is your council tax</a:t>
            </a:r>
            <a:r>
              <a:rPr lang="en-GB" dirty="0">
                <a:solidFill>
                  <a:srgbClr val="1F497D"/>
                </a:solidFill>
                <a:latin typeface="Calibri" panose="020F0502020204030204" pitchFamily="34" charset="0"/>
              </a:rPr>
              <a:t> </a:t>
            </a:r>
            <a:r>
              <a:rPr lang="en-GB" dirty="0">
                <a:solidFill>
                  <a:srgbClr val="0000FF"/>
                </a:solidFill>
                <a:latin typeface="Calibri" panose="020F0502020204030204" pitchFamily="34" charset="0"/>
              </a:rPr>
              <a:t>letter.</a:t>
            </a:r>
            <a:endParaRPr lang="en-GB" dirty="0">
              <a:solidFill>
                <a:srgbClr val="0000FF"/>
              </a:solidFill>
            </a:endParaRPr>
          </a:p>
        </p:txBody>
      </p:sp>
      <p:sp>
        <p:nvSpPr>
          <p:cNvPr id="4" name="Slide Number Placeholder 3">
            <a:extLst>
              <a:ext uri="{FF2B5EF4-FFF2-40B4-BE49-F238E27FC236}">
                <a16:creationId xmlns:a16="http://schemas.microsoft.com/office/drawing/2014/main" id="{EBBB1B76-AB0F-45B9-B8EC-38C864DCA7BA}"/>
              </a:ext>
            </a:extLst>
          </p:cNvPr>
          <p:cNvSpPr>
            <a:spLocks noGrp="1"/>
          </p:cNvSpPr>
          <p:nvPr>
            <p:ph type="sldNum" sz="quarter" idx="12"/>
          </p:nvPr>
        </p:nvSpPr>
        <p:spPr/>
        <p:txBody>
          <a:bodyPr/>
          <a:lstStyle/>
          <a:p>
            <a:fld id="{F9107607-E324-4BFB-90F7-04D3B077806B}" type="slidenum">
              <a:rPr lang="en-GB" altLang="en-US" smtClean="0"/>
              <a:pPr/>
              <a:t>8</a:t>
            </a:fld>
            <a:endParaRPr lang="en-GB" altLang="en-US"/>
          </a:p>
        </p:txBody>
      </p:sp>
    </p:spTree>
    <p:extLst>
      <p:ext uri="{BB962C8B-B14F-4D97-AF65-F5344CB8AC3E}">
        <p14:creationId xmlns:p14="http://schemas.microsoft.com/office/powerpoint/2010/main" val="375732772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C9906-4908-44E2-8C1C-714E3D17FA5D}"/>
              </a:ext>
            </a:extLst>
          </p:cNvPr>
          <p:cNvSpPr>
            <a:spLocks noGrp="1"/>
          </p:cNvSpPr>
          <p:nvPr>
            <p:ph type="title"/>
          </p:nvPr>
        </p:nvSpPr>
        <p:spPr/>
        <p:txBody>
          <a:bodyPr/>
          <a:lstStyle/>
          <a:p>
            <a:pPr algn="l"/>
            <a:r>
              <a:rPr lang="en-GB" dirty="0">
                <a:solidFill>
                  <a:srgbClr val="0000FF"/>
                </a:solidFill>
                <a:ea typeface="Calibri" panose="020F0502020204030204" pitchFamily="34" charset="0"/>
                <a:cs typeface="Times New Roman" panose="02020603050405020304" pitchFamily="18" charset="0"/>
              </a:rPr>
              <a:t>Student Services</a:t>
            </a:r>
            <a:endParaRPr lang="en-GB" dirty="0"/>
          </a:p>
        </p:txBody>
      </p:sp>
      <p:sp>
        <p:nvSpPr>
          <p:cNvPr id="3" name="Content Placeholder 2">
            <a:extLst>
              <a:ext uri="{FF2B5EF4-FFF2-40B4-BE49-F238E27FC236}">
                <a16:creationId xmlns:a16="http://schemas.microsoft.com/office/drawing/2014/main" id="{90BB5E84-6870-44BE-B036-F60582F61E4D}"/>
              </a:ext>
            </a:extLst>
          </p:cNvPr>
          <p:cNvSpPr>
            <a:spLocks noGrp="1"/>
          </p:cNvSpPr>
          <p:nvPr>
            <p:ph idx="1"/>
          </p:nvPr>
        </p:nvSpPr>
        <p:spPr/>
        <p:txBody>
          <a:bodyPr>
            <a:normAutofit fontScale="70000" lnSpcReduction="20000"/>
          </a:bodyPr>
          <a:lstStyle/>
          <a:p>
            <a:pPr>
              <a:lnSpc>
                <a:spcPct val="107000"/>
              </a:lnSpc>
              <a:spcAft>
                <a:spcPts val="0"/>
              </a:spcAft>
            </a:pP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This is a professional support service providing high quality information, advice, guidance, practical and emotional support to enable all students to reach their full potential</a:t>
            </a:r>
          </a:p>
          <a:p>
            <a:pPr marL="0" indent="0">
              <a:lnSpc>
                <a:spcPct val="107000"/>
              </a:lnSpc>
              <a:spcAft>
                <a:spcPts val="0"/>
              </a:spcAft>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These are all the services the university offers to help you as needed:</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Careers Service, Counselling Service, Financial support, Services for disabled students, Mental Health Advisory Service, International Students support, Study Skills support and many more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Please visit the </a:t>
            </a:r>
            <a:r>
              <a:rPr lang="en-GB" b="1" u="sng" dirty="0">
                <a:solidFill>
                  <a:srgbClr val="7030A0"/>
                </a:solidFill>
                <a:latin typeface="Calibri" panose="020F0502020204030204" pitchFamily="34" charset="0"/>
                <a:ea typeface="Calibri" panose="020F0502020204030204" pitchFamily="34" charset="0"/>
                <a:cs typeface="Calibri" panose="020F0502020204030204" pitchFamily="34" charset="0"/>
                <a:hlinkClick r:id="rId2"/>
              </a:rPr>
              <a:t>Student Services webpages</a:t>
            </a:r>
            <a:r>
              <a:rPr lang="en-GB" dirty="0">
                <a:solidFill>
                  <a:srgbClr val="7030A0"/>
                </a:solidFill>
                <a:latin typeface="Calibri" panose="020F0502020204030204" pitchFamily="34" charset="0"/>
                <a:ea typeface="Calibri" panose="020F0502020204030204" pitchFamily="34" charset="0"/>
                <a:cs typeface="Calibri" panose="020F0502020204030204" pitchFamily="34" charset="0"/>
              </a:rPr>
              <a:t> </a:t>
            </a:r>
            <a:r>
              <a:rPr lang="en-GB" dirty="0">
                <a:solidFill>
                  <a:srgbClr val="0000FF"/>
                </a:solidFill>
                <a:latin typeface="Calibri" panose="020F0502020204030204" pitchFamily="34" charset="0"/>
                <a:ea typeface="Calibri" panose="020F0502020204030204" pitchFamily="34" charset="0"/>
                <a:cs typeface="Calibri" panose="020F0502020204030204" pitchFamily="34" charset="0"/>
              </a:rPr>
              <a:t>for more information and contact details.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8BF3DE3-2429-4EE2-B197-AB500137FF25}"/>
              </a:ext>
            </a:extLst>
          </p:cNvPr>
          <p:cNvSpPr>
            <a:spLocks noGrp="1"/>
          </p:cNvSpPr>
          <p:nvPr>
            <p:ph type="sldNum" sz="quarter" idx="12"/>
          </p:nvPr>
        </p:nvSpPr>
        <p:spPr/>
        <p:txBody>
          <a:bodyPr/>
          <a:lstStyle/>
          <a:p>
            <a:fld id="{F9107607-E324-4BFB-90F7-04D3B077806B}" type="slidenum">
              <a:rPr lang="en-GB" altLang="en-US" smtClean="0"/>
              <a:pPr/>
              <a:t>9</a:t>
            </a:fld>
            <a:endParaRPr lang="en-GB" altLang="en-US"/>
          </a:p>
        </p:txBody>
      </p:sp>
    </p:spTree>
    <p:extLst>
      <p:ext uri="{BB962C8B-B14F-4D97-AF65-F5344CB8AC3E}">
        <p14:creationId xmlns:p14="http://schemas.microsoft.com/office/powerpoint/2010/main" val="1956999593"/>
      </p:ext>
    </p:extLst>
  </p:cSld>
  <p:clrMapOvr>
    <a:masterClrMapping/>
  </p:clrMapOvr>
  <p:transition spd="slow">
    <p:wipe/>
  </p:transition>
</p:sld>
</file>

<file path=ppt/theme/theme1.xml><?xml version="1.0" encoding="utf-8"?>
<a:theme xmlns:a="http://schemas.openxmlformats.org/drawingml/2006/main" name="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mminsSTD_WHITE_DEU">
  <a:themeElements>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fontScheme name="CumminsSTD_WHITE_AFG">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spDef>
    <a:lnDef>
      <a:spPr bwMode="auto">
        <a:xfrm>
          <a:off x="0" y="0"/>
          <a:ext cx="1" cy="1"/>
        </a:xfrm>
        <a:custGeom>
          <a:avLst/>
          <a:gdLst/>
          <a:ahLst/>
          <a:cxnLst/>
          <a:rect l="0" t="0" r="0" b="0"/>
          <a:pathLst/>
        </a:custGeom>
        <a:solidFill>
          <a:srgbClr val="C0C0C0"/>
        </a:solidFill>
        <a:ln w="12700" cap="flat" cmpd="sng" algn="ctr">
          <a:solidFill>
            <a:srgbClr val="EE2E24"/>
          </a:solidFill>
          <a:prstDash val="solid"/>
          <a:round/>
          <a:headEnd type="none" w="med" len="med"/>
          <a:tailEnd type="none" w="med" len="med"/>
        </a:ln>
        <a:effectLst/>
      </a:spPr>
      <a:bodyPr vert="horz" wrap="none" lIns="91440" tIns="91440" rIns="91440" bIns="91440" numCol="1" anchor="ctr" anchorCtr="0" compatLnSpc="1">
        <a:prstTxWarp prst="textNoShape">
          <a:avLst/>
        </a:prstTxWarp>
      </a:bodyPr>
      <a:lstStyle>
        <a:defPPr marL="231775" marR="0" indent="-231775" algn="r" defTabSz="914400" rtl="0" eaLnBrk="1" fontAlgn="base" latinLnBrk="0" hangingPunct="1">
          <a:lnSpc>
            <a:spcPct val="100000"/>
          </a:lnSpc>
          <a:spcBef>
            <a:spcPct val="35000"/>
          </a:spcBef>
          <a:spcAft>
            <a:spcPct val="0"/>
          </a:spcAft>
          <a:buClr>
            <a:srgbClr val="FF140A"/>
          </a:buClr>
          <a:buSzTx/>
          <a:buFont typeface="Wingdings" pitchFamily="2" charset="2"/>
          <a:buNone/>
          <a:tabLst/>
          <a:defRPr kumimoji="0" lang="en-US" sz="1800" b="0" i="0" u="none" strike="noStrike" cap="none" normalizeH="0" baseline="0">
            <a:ln>
              <a:noFill/>
            </a:ln>
            <a:solidFill>
              <a:schemeClr val="tx1"/>
            </a:solidFill>
            <a:effectLst/>
            <a:latin typeface="Arial" charset="0"/>
            <a:ea typeface="Arial" charset="0"/>
            <a:cs typeface="Arial" charset="0"/>
          </a:defRPr>
        </a:defPPr>
      </a:lstStyle>
    </a:lnDef>
  </a:objectDefaults>
  <a:extraClrSchemeLst>
    <a:extraClrScheme>
      <a:clrScheme name="CumminsSTD_WHITE_AFG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mminsSTD_WHITE_AFG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mminsSTD_WHITE_AFG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mminsSTD_WHITE_AFG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mminsSTD_WHITE_AFG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mminsSTD_WHITE_AFG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mminsSTD_WHITE_AFG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mminsSTD_WHITE_AFG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mminsSTD_WHITE_AFG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mminsSTD_WHITE_AFG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mminsSTD_WHITE_AFG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mminsSTD_WHITE_AFG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mminsSTD_WHITE_AFG 13">
        <a:dk1>
          <a:srgbClr val="000000"/>
        </a:dk1>
        <a:lt1>
          <a:srgbClr val="FFFFFF"/>
        </a:lt1>
        <a:dk2>
          <a:srgbClr val="000000"/>
        </a:dk2>
        <a:lt2>
          <a:srgbClr val="C0C0C0"/>
        </a:lt2>
        <a:accent1>
          <a:srgbClr val="EE2E24"/>
        </a:accent1>
        <a:accent2>
          <a:srgbClr val="0066CC"/>
        </a:accent2>
        <a:accent3>
          <a:srgbClr val="FFFFFF"/>
        </a:accent3>
        <a:accent4>
          <a:srgbClr val="000000"/>
        </a:accent4>
        <a:accent5>
          <a:srgbClr val="F5ADAC"/>
        </a:accent5>
        <a:accent6>
          <a:srgbClr val="005CB9"/>
        </a:accent6>
        <a:hlink>
          <a:srgbClr val="FA9900"/>
        </a:hlink>
        <a:folHlink>
          <a:srgbClr val="33CC33"/>
        </a:folHlink>
      </a:clrScheme>
      <a:clrMap bg1="lt1" tx1="dk1" bg2="lt2" tx2="dk2" accent1="accent1" accent2="accent2" accent3="accent3" accent4="accent4" accent5="accent5" accent6="accent6" hlink="hlink" folHlink="folHlink"/>
    </a:extraClrScheme>
    <a:extraClrScheme>
      <a:clrScheme name="CumminsSTD_WHITE_AFG 14">
        <a:dk1>
          <a:srgbClr val="000000"/>
        </a:dk1>
        <a:lt1>
          <a:srgbClr val="FFFFFF"/>
        </a:lt1>
        <a:dk2>
          <a:srgbClr val="000000"/>
        </a:dk2>
        <a:lt2>
          <a:srgbClr val="C0C0C0"/>
        </a:lt2>
        <a:accent1>
          <a:srgbClr val="EE2E24"/>
        </a:accent1>
        <a:accent2>
          <a:srgbClr val="5F5F5F"/>
        </a:accent2>
        <a:accent3>
          <a:srgbClr val="FFFFFF"/>
        </a:accent3>
        <a:accent4>
          <a:srgbClr val="000000"/>
        </a:accent4>
        <a:accent5>
          <a:srgbClr val="F5ADAC"/>
        </a:accent5>
        <a:accent6>
          <a:srgbClr val="555555"/>
        </a:accent6>
        <a:hlink>
          <a:srgbClr val="C0C0C0"/>
        </a:hlink>
        <a:folHlink>
          <a:srgbClr val="CC33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5E48A0-A558-4300-AB34-B927BCD8E5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A02C7E-B257-4E49-A825-33430E451BD2}">
  <ds:schemaRefs>
    <ds:schemaRef ds:uri="f66716c4-314f-46c1-b01e-5a44c61897d8"/>
    <ds:schemaRef ds:uri="http://purl.org/dc/dcmitype/"/>
    <ds:schemaRef ds:uri="a908d394-d138-480e-87a3-ff44c37f991a"/>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59D0FD6D-A06E-485A-A440-1E0A7A1BBA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2512</TotalTime>
  <Words>473</Words>
  <Application>Microsoft Office PowerPoint</Application>
  <PresentationFormat>On-screen Show (4:3)</PresentationFormat>
  <Paragraphs>40</Paragraphs>
  <Slides>9</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9</vt:i4>
      </vt:variant>
    </vt:vector>
  </HeadingPairs>
  <TitlesOfParts>
    <vt:vector size="20" baseType="lpstr">
      <vt:lpstr>Arial</vt:lpstr>
      <vt:lpstr>Arial Rounded MT Bold</vt:lpstr>
      <vt:lpstr>Calibri</vt:lpstr>
      <vt:lpstr>Candara</vt:lpstr>
      <vt:lpstr>Lucida Grande</vt:lpstr>
      <vt:lpstr>Myriad Pro</vt:lpstr>
      <vt:lpstr>Times New Roman</vt:lpstr>
      <vt:lpstr>Wingdings</vt:lpstr>
      <vt:lpstr>CumminsSTD_WHITE_DEU</vt:lpstr>
      <vt:lpstr>1_CumminsSTD_WHITE_DEU</vt:lpstr>
      <vt:lpstr>1_20140311PresentationUWTSDTemplate</vt:lpstr>
      <vt:lpstr> CertHE Skills for the Workplace   Additional Benefits for Students  </vt:lpstr>
      <vt:lpstr>ILM</vt:lpstr>
      <vt:lpstr>Institute of Leadership  and Management</vt:lpstr>
      <vt:lpstr>Hoodies and Polo shirts </vt:lpstr>
      <vt:lpstr>Hoodies and Polo shirts </vt:lpstr>
      <vt:lpstr>Hoodies and Polo shirts </vt:lpstr>
      <vt:lpstr>Office 365</vt:lpstr>
      <vt:lpstr>Council Tax Discount</vt:lpstr>
      <vt:lpstr>Student Services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Julia Ault</dc:creator>
  <cp:lastModifiedBy>Michaela Schriek</cp:lastModifiedBy>
  <cp:revision>57</cp:revision>
  <dcterms:created xsi:type="dcterms:W3CDTF">2015-08-19T15:34:00Z</dcterms:created>
  <dcterms:modified xsi:type="dcterms:W3CDTF">2018-11-09T15:49:03Z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