
<file path=[Content_Types].xml><?xml version="1.0" encoding="utf-8"?>
<Types xmlns="http://schemas.openxmlformats.org/package/2006/content-types">
  <Default Extension="png&amp;ehk=FQvF6RVYO15UN5bVDO3afQ&amp;r=0&amp;pid=OfficeInsert" ContentType="image/png"/>
  <Default Extension="jpg&amp;ehk=u9zgl0V5bt" ContentType="image/jpeg"/>
  <Default Extension="jpeg" ContentType="image/jpeg"/>
  <Default Extension="rels" ContentType="application/vnd.openxmlformats-package.relationships+xml"/>
  <Default Extension="xml" ContentType="application/xml"/>
  <Default Extension="jpg&amp;ehk=vPeR2qjK4fXIStVm93zC6A&amp;r=0&amp;pid=OfficeInsert" ContentType="image/jpeg"/>
  <Default Extension="png&amp;ehk=CtgLC8EZSIqvzxQQX3v1iA&amp;r=0&amp;pid=OfficeInsert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72" r:id="rId4"/>
    <p:sldId id="261" r:id="rId5"/>
    <p:sldId id="268" r:id="rId6"/>
    <p:sldId id="275" r:id="rId7"/>
    <p:sldId id="269" r:id="rId8"/>
    <p:sldId id="274" r:id="rId9"/>
    <p:sldId id="273" r:id="rId10"/>
    <p:sldId id="276" r:id="rId11"/>
    <p:sldId id="270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529" autoAdjust="0"/>
    <p:restoredTop sz="94660"/>
  </p:normalViewPr>
  <p:slideViewPr>
    <p:cSldViewPr snapToGrid="0">
      <p:cViewPr varScale="1">
        <p:scale>
          <a:sx n="72" d="100"/>
          <a:sy n="72" d="100"/>
        </p:scale>
        <p:origin x="51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1/4/2018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ctoropenstock.com/vectors/preview/78631/flat-house-illustration" TargetMode="External"/><Relationship Id="rId7" Type="http://schemas.openxmlformats.org/officeDocument/2006/relationships/image" Target="../media/image4.png&amp;ehk=FQvF6RVYO15UN5bVDO3afQ&amp;r=0&amp;pid=OfficeInsert"/><Relationship Id="rId2" Type="http://schemas.openxmlformats.org/officeDocument/2006/relationships/image" Target="../media/image1.jpg&amp;ehk=vPeR2qjK4fXIStVm93zC6A&amp;r=0&amp;pid=OfficeInsert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&amp;ehk=CtgLC8EZSIqvzxQQX3v1iA&amp;r=0&amp;pid=OfficeInsert"/><Relationship Id="rId5" Type="http://schemas.openxmlformats.org/officeDocument/2006/relationships/hyperlink" Target="http://gamebanana.com/sprays/66283" TargetMode="External"/><Relationship Id="rId4" Type="http://schemas.openxmlformats.org/officeDocument/2006/relationships/image" Target="../media/image2.jpg&amp;ehk=u9zgl0V5bt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DF22E-1C6F-4437-B698-4FA6F1E8A9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9704" y="1317856"/>
            <a:ext cx="6523751" cy="1646302"/>
          </a:xfrm>
        </p:spPr>
        <p:txBody>
          <a:bodyPr/>
          <a:lstStyle/>
          <a:p>
            <a:r>
              <a:rPr lang="en-GB" b="1" dirty="0"/>
              <a:t>Relocation Of Prestige Estates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03F976-0651-4A37-8E44-99C0043634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2122" y="4585252"/>
            <a:ext cx="10058400" cy="2152741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2400" dirty="0"/>
              <a:t>By Khaleda Begum 1606009,</a:t>
            </a:r>
          </a:p>
          <a:p>
            <a:r>
              <a:rPr lang="en-GB" sz="2400" dirty="0"/>
              <a:t> </a:t>
            </a:r>
            <a:r>
              <a:rPr lang="en-GB" sz="2400" dirty="0" err="1"/>
              <a:t>Ionela</a:t>
            </a:r>
            <a:r>
              <a:rPr lang="en-GB" sz="2400" dirty="0"/>
              <a:t> </a:t>
            </a:r>
            <a:r>
              <a:rPr lang="en-GB" sz="2400" dirty="0" err="1"/>
              <a:t>Saiz</a:t>
            </a:r>
            <a:r>
              <a:rPr lang="en-GB" sz="2400" dirty="0"/>
              <a:t> 1605699 and</a:t>
            </a:r>
          </a:p>
          <a:p>
            <a:r>
              <a:rPr lang="en-GB" sz="2400" dirty="0"/>
              <a:t> Abdulla Al Mamun 1606019</a:t>
            </a:r>
            <a:r>
              <a:rPr lang="en-GB" sz="2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17350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C750C-20C0-414C-BF8B-D24FDC2D6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dirty="0"/>
              <a:t>Prestige Estates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E62A1-D460-47A5-8275-11D47764D9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2400" b="1" dirty="0"/>
          </a:p>
          <a:p>
            <a:pPr marL="0" indent="0" algn="ctr">
              <a:buNone/>
            </a:pPr>
            <a:r>
              <a:rPr lang="en-GB" sz="2400" b="1" dirty="0"/>
              <a:t>Established since 1990, Prestige Estates has been a family run business based in Central London. Due to their overwhelming customer services and high demands, they are looking to relocate and expand their business.</a:t>
            </a:r>
          </a:p>
          <a:p>
            <a:pPr marL="0" indent="0" algn="ctr">
              <a:buNone/>
            </a:pPr>
            <a:endParaRPr lang="en-GB" sz="2400" b="1" dirty="0"/>
          </a:p>
          <a:p>
            <a:pPr marL="0" indent="0" algn="ctr">
              <a:buNone/>
            </a:pPr>
            <a:r>
              <a:rPr lang="en-GB" sz="2400" b="1" dirty="0"/>
              <a:t>As a result of rising global warming, the cliental would like a eco friendly environment in Kennington Park Location.</a:t>
            </a:r>
          </a:p>
        </p:txBody>
      </p:sp>
    </p:spTree>
    <p:extLst>
      <p:ext uri="{BB962C8B-B14F-4D97-AF65-F5344CB8AC3E}">
        <p14:creationId xmlns:p14="http://schemas.microsoft.com/office/powerpoint/2010/main" val="24568749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267909-ACA5-469C-98F5-C4CA189166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Specific- relocating and renovating</a:t>
            </a:r>
          </a:p>
          <a:p>
            <a:r>
              <a:rPr lang="en-GB" sz="2400" dirty="0"/>
              <a:t>Measurable- client is planning to spend £100,000.</a:t>
            </a:r>
          </a:p>
          <a:p>
            <a:r>
              <a:rPr lang="en-GB" sz="2400" dirty="0"/>
              <a:t>Agreed- approved with stakeholders to provide state of the art eco friendly environment</a:t>
            </a:r>
          </a:p>
          <a:p>
            <a:r>
              <a:rPr lang="en-GB" sz="2400" dirty="0"/>
              <a:t>Realistic- we have past experience with 98% success in delivering before deadline. We have regular suppliers and contractors within the company to carry out our works.</a:t>
            </a:r>
          </a:p>
          <a:p>
            <a:r>
              <a:rPr lang="en-GB" sz="2400" dirty="0"/>
              <a:t>Timebound- we are aiming to complete relocation in 6months, completion date, by June 2018.</a:t>
            </a:r>
          </a:p>
          <a:p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72D4139-A320-47AB-8C88-A318211DF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sz="5400" dirty="0"/>
              <a:t>SMART Objectives</a:t>
            </a:r>
          </a:p>
        </p:txBody>
      </p:sp>
    </p:spTree>
    <p:extLst>
      <p:ext uri="{BB962C8B-B14F-4D97-AF65-F5344CB8AC3E}">
        <p14:creationId xmlns:p14="http://schemas.microsoft.com/office/powerpoint/2010/main" val="3195874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6C6DB-6E07-4D71-B5B7-528C82A79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558" y="444671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sz="5400" dirty="0"/>
              <a:t>Our Target 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FC893A6C-EAF0-479B-AFB6-90EAD8F8F6DC}"/>
              </a:ext>
            </a:extLst>
          </p:cNvPr>
          <p:cNvSpPr/>
          <p:nvPr/>
        </p:nvSpPr>
        <p:spPr>
          <a:xfrm>
            <a:off x="3871770" y="2554039"/>
            <a:ext cx="2220686" cy="53702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F2248987-D4DF-4C13-970F-A94B65ECBF8B}"/>
              </a:ext>
            </a:extLst>
          </p:cNvPr>
          <p:cNvSpPr/>
          <p:nvPr/>
        </p:nvSpPr>
        <p:spPr>
          <a:xfrm>
            <a:off x="8186057" y="2306304"/>
            <a:ext cx="841828" cy="14462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87BC4F3A-EBFA-4563-9301-C7F226FF89A2}"/>
              </a:ext>
            </a:extLst>
          </p:cNvPr>
          <p:cNvSpPr/>
          <p:nvPr/>
        </p:nvSpPr>
        <p:spPr>
          <a:xfrm rot="10800000">
            <a:off x="4601028" y="5254171"/>
            <a:ext cx="2728686" cy="53702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3B5A699-D70F-4028-B154-C1E03D7AAB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3485" y="4180113"/>
            <a:ext cx="3889829" cy="243114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073A49-2D1C-4474-9787-EB530612E6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092456" y="1765471"/>
            <a:ext cx="1977573" cy="197757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2914448-A0CE-42A4-9780-87CB6B8A20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31314" y="4373178"/>
            <a:ext cx="3514185" cy="248482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A492DC9-9A3B-4F04-A69D-CFA0B9A5422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43181" y="1606387"/>
            <a:ext cx="2044784" cy="2146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35922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12761-731B-48EA-B2DA-48EAB66FB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Project Definition and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3AC97-D862-45D3-8E46-4497680126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Relocation and expansion of Prestige Estates within 6 month time frame.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Full refurbishment of new state of the art offices with all eco friendly materials and furniture.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Easy stress free transition without affecting the running of the business</a:t>
            </a:r>
            <a:br>
              <a:rPr lang="en-GB" dirty="0"/>
            </a:br>
            <a:endParaRPr lang="en-GB" dirty="0"/>
          </a:p>
          <a:p>
            <a:r>
              <a:rPr lang="en-GB" dirty="0"/>
              <a:t>Budget has been set by client at £100,000 with a contingency of £20,000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7287213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E70A6-73CC-4871-AD4F-6809B2156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Being Green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240E3-D5C1-4210-87F4-4FEEA3A13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Our ethos is being friendly to the atmosphere and thinking forward to help sustain the environment</a:t>
            </a:r>
          </a:p>
          <a:p>
            <a:r>
              <a:rPr lang="en-GB" dirty="0"/>
              <a:t>In our project we will be using solar panels</a:t>
            </a:r>
          </a:p>
          <a:p>
            <a:r>
              <a:rPr lang="en-GB" dirty="0"/>
              <a:t>Eco friendly lighting</a:t>
            </a:r>
          </a:p>
          <a:p>
            <a:r>
              <a:rPr lang="en-GB" dirty="0"/>
              <a:t>We will be using revolutionary material solutions</a:t>
            </a:r>
          </a:p>
          <a:p>
            <a:r>
              <a:rPr lang="en-GB" dirty="0"/>
              <a:t>We bring old materials and renew and revamp it to make planet saving design led materials to virgin materials</a:t>
            </a:r>
          </a:p>
          <a:p>
            <a:r>
              <a:rPr lang="en-GB" dirty="0"/>
              <a:t>Improvise sustainability by controlling noise level, and make sure all power is turned off when leaving the site.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45977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32F15-4327-4D12-B1F2-DFD8AD67D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Project Launch and Execution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5E2FB-65E8-4D24-8629-A2826CC90F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January 2018 start date</a:t>
            </a:r>
          </a:p>
          <a:p>
            <a:r>
              <a:rPr lang="en-GB" dirty="0"/>
              <a:t>7</a:t>
            </a:r>
            <a:r>
              <a:rPr lang="en-GB" baseline="30000" dirty="0"/>
              <a:t>th</a:t>
            </a:r>
            <a:r>
              <a:rPr lang="en-GB" dirty="0"/>
              <a:t> March 2018 Installation of solar panels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April 2018 complete refurbishment and furnish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May 2018 Lead date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June 2018 Finish</a:t>
            </a:r>
          </a:p>
          <a:p>
            <a:r>
              <a:rPr lang="en-GB" dirty="0"/>
              <a:t>1</a:t>
            </a:r>
            <a:r>
              <a:rPr lang="en-GB" baseline="30000" dirty="0"/>
              <a:t>st </a:t>
            </a:r>
            <a:r>
              <a:rPr lang="en-GB" dirty="0"/>
              <a:t>July 2018 Business open from new location.</a:t>
            </a:r>
          </a:p>
          <a:p>
            <a:endParaRPr lang="en-GB" dirty="0"/>
          </a:p>
          <a:p>
            <a:r>
              <a:rPr lang="en-GB" dirty="0"/>
              <a:t>Deliverables will be communicated on a monthly basis with client via site visit. If need arises communication via phone and email is also available between us and client.</a:t>
            </a:r>
          </a:p>
        </p:txBody>
      </p:sp>
    </p:spTree>
    <p:extLst>
      <p:ext uri="{BB962C8B-B14F-4D97-AF65-F5344CB8AC3E}">
        <p14:creationId xmlns:p14="http://schemas.microsoft.com/office/powerpoint/2010/main" val="3688458389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BD6D1-285C-467C-A6F2-37C0BACCD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Human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6FFDB-742D-4E1F-BEC8-84433AFCB1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Project planning team</a:t>
            </a:r>
          </a:p>
          <a:p>
            <a:r>
              <a:rPr lang="en-GB" sz="2000" dirty="0"/>
              <a:t>Architect</a:t>
            </a:r>
          </a:p>
          <a:p>
            <a:r>
              <a:rPr lang="en-GB" sz="2000" dirty="0"/>
              <a:t>Surveyors</a:t>
            </a:r>
          </a:p>
          <a:p>
            <a:r>
              <a:rPr lang="en-GB" sz="2000" dirty="0"/>
              <a:t>Interior designer</a:t>
            </a:r>
          </a:p>
          <a:p>
            <a:r>
              <a:rPr lang="en-GB" sz="2000" dirty="0"/>
              <a:t>Builders, Electricians and Plumbers team</a:t>
            </a:r>
          </a:p>
          <a:p>
            <a:r>
              <a:rPr lang="en-GB" sz="2000" dirty="0"/>
              <a:t>Decorators</a:t>
            </a:r>
          </a:p>
          <a:p>
            <a:r>
              <a:rPr lang="en-GB" sz="2000" dirty="0"/>
              <a:t>Solar panel fitting team</a:t>
            </a:r>
          </a:p>
          <a:p>
            <a:r>
              <a:rPr lang="en-GB" sz="2000" dirty="0"/>
              <a:t>IT team</a:t>
            </a:r>
          </a:p>
        </p:txBody>
      </p:sp>
    </p:spTree>
    <p:extLst>
      <p:ext uri="{BB962C8B-B14F-4D97-AF65-F5344CB8AC3E}">
        <p14:creationId xmlns:p14="http://schemas.microsoft.com/office/powerpoint/2010/main" val="25533160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1BE4C-134E-4FD8-8B4F-BCDFBA535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dirty="0"/>
              <a:t>Risk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1F5A2A-DB8F-4EB6-9819-1687C57C2B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Possible hazards- tripping and falling due to untidiness of building equipment, and materials.</a:t>
            </a:r>
          </a:p>
          <a:p>
            <a:pPr marL="0" indent="0">
              <a:buNone/>
            </a:pPr>
            <a:r>
              <a:rPr lang="en-GB" sz="2400" dirty="0"/>
              <a:t>Lifting Issues- heavy materials, incorrect lifting method.</a:t>
            </a:r>
          </a:p>
          <a:p>
            <a:pPr marL="0" indent="0">
              <a:buNone/>
            </a:pPr>
            <a:r>
              <a:rPr lang="en-GB" sz="2400" dirty="0"/>
              <a:t>Site-manager will be responsible to ensure that all staff are trained correctly, and that the workspace is kept as tidy as possible to avoid and trips and hazards.</a:t>
            </a:r>
          </a:p>
          <a:p>
            <a:pPr marL="0" indent="0">
              <a:buNone/>
            </a:pPr>
            <a:r>
              <a:rPr lang="en-GB" sz="2400" dirty="0"/>
              <a:t>First Aider will always be available on site during working hours.</a:t>
            </a:r>
          </a:p>
        </p:txBody>
      </p:sp>
    </p:spTree>
    <p:extLst>
      <p:ext uri="{BB962C8B-B14F-4D97-AF65-F5344CB8AC3E}">
        <p14:creationId xmlns:p14="http://schemas.microsoft.com/office/powerpoint/2010/main" val="1768138330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0F7C9-906A-4D21-B55C-31DBF7BF4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Health and Safety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30BA5-450E-4581-B104-0C35A8E4F7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288599"/>
            <a:ext cx="8596668" cy="3880773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We will make sure that there is a register and everyone is signed in an out</a:t>
            </a:r>
          </a:p>
          <a:p>
            <a:r>
              <a:rPr lang="en-GB" sz="2800" dirty="0"/>
              <a:t>Everyone should follow Health and Safety Regulation</a:t>
            </a:r>
          </a:p>
          <a:p>
            <a:r>
              <a:rPr lang="en-GB" sz="2800" dirty="0"/>
              <a:t>All person will be informed of all evacuation points and first aid points</a:t>
            </a:r>
          </a:p>
          <a:p>
            <a:r>
              <a:rPr lang="en-GB" sz="2800" dirty="0"/>
              <a:t>Health and safety signage fire safety and electricity should be visible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5929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A4644-087C-40FF-8193-01CE05134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dirty="0"/>
              <a:t>Project Performance and Control (constraints)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755A8-DDD5-4CCB-B9AC-6423892B83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Ensuring deliveries are arriving on time</a:t>
            </a:r>
          </a:p>
          <a:p>
            <a:r>
              <a:rPr lang="en-GB" sz="2400" dirty="0"/>
              <a:t>Ensuring goods are of high quality</a:t>
            </a:r>
          </a:p>
          <a:p>
            <a:r>
              <a:rPr lang="en-GB" sz="2400" dirty="0"/>
              <a:t>Ensure fittings are done to a high standard</a:t>
            </a:r>
          </a:p>
          <a:p>
            <a:r>
              <a:rPr lang="en-GB" sz="2400" dirty="0"/>
              <a:t>Local authority submissions/ delays with documents</a:t>
            </a:r>
          </a:p>
          <a:p>
            <a:r>
              <a:rPr lang="en-GB" sz="2400" dirty="0"/>
              <a:t>Unexpected injuries at site</a:t>
            </a:r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363C8-4CE6-44CA-A4C8-C0BCE09D6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close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3327B-E954-4B3B-8CDC-D15C9B8489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/>
              <a:t>Have targets been met?</a:t>
            </a:r>
          </a:p>
          <a:p>
            <a:pPr marL="0" indent="0">
              <a:buNone/>
            </a:pPr>
            <a:r>
              <a:rPr lang="en-GB" sz="2000" dirty="0"/>
              <a:t>Is customer satisfied?</a:t>
            </a:r>
          </a:p>
          <a:p>
            <a:pPr marL="0" indent="0">
              <a:buNone/>
            </a:pPr>
            <a:r>
              <a:rPr lang="en-GB" sz="2000" dirty="0"/>
              <a:t>How we can improve?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4219002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736</TotalTime>
  <Words>541</Words>
  <Application>Microsoft Office PowerPoint</Application>
  <PresentationFormat>Widescreen</PresentationFormat>
  <Paragraphs>72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Trebuchet MS</vt:lpstr>
      <vt:lpstr>Wingdings 3</vt:lpstr>
      <vt:lpstr>Facet</vt:lpstr>
      <vt:lpstr>Relocation Of Prestige Estates </vt:lpstr>
      <vt:lpstr>Prestige Estates </vt:lpstr>
      <vt:lpstr>SMART Objectives</vt:lpstr>
      <vt:lpstr>Our Target </vt:lpstr>
      <vt:lpstr>Project Definition and Planning</vt:lpstr>
      <vt:lpstr>Being Green</vt:lpstr>
      <vt:lpstr>Project Launch and Execution</vt:lpstr>
      <vt:lpstr>Human resources</vt:lpstr>
      <vt:lpstr>Risk Analysis</vt:lpstr>
      <vt:lpstr>Health and Safety </vt:lpstr>
      <vt:lpstr>Project Performance and Control (constraints) </vt:lpstr>
      <vt:lpstr>Project close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Planning</dc:title>
  <dc:creator>khaleda</dc:creator>
  <cp:lastModifiedBy>khaleda</cp:lastModifiedBy>
  <cp:revision>38</cp:revision>
  <dcterms:created xsi:type="dcterms:W3CDTF">2017-12-10T00:30:46Z</dcterms:created>
  <dcterms:modified xsi:type="dcterms:W3CDTF">2018-01-04T22:45:06Z</dcterms:modified>
</cp:coreProperties>
</file>