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2" r:id="rId37"/>
    <p:sldId id="293" r:id="rId38"/>
    <p:sldId id="294" r:id="rId39"/>
    <p:sldId id="295" r:id="rId40"/>
    <p:sldId id="296" r:id="rId41"/>
    <p:sldId id="297" r:id="rId42"/>
    <p:sldId id="298" r:id="rId43"/>
    <p:sldId id="299" r:id="rId44"/>
    <p:sldId id="319" r:id="rId45"/>
    <p:sldId id="300" r:id="rId46"/>
    <p:sldId id="301" r:id="rId47"/>
    <p:sldId id="302" r:id="rId48"/>
    <p:sldId id="303" r:id="rId49"/>
    <p:sldId id="291" r:id="rId50"/>
    <p:sldId id="304" r:id="rId51"/>
    <p:sldId id="305" r:id="rId52"/>
    <p:sldId id="306" r:id="rId53"/>
    <p:sldId id="307" r:id="rId54"/>
    <p:sldId id="308" r:id="rId55"/>
    <p:sldId id="309" r:id="rId56"/>
    <p:sldId id="310" r:id="rId57"/>
    <p:sldId id="312" r:id="rId58"/>
    <p:sldId id="313" r:id="rId59"/>
    <p:sldId id="314" r:id="rId60"/>
    <p:sldId id="315" r:id="rId61"/>
    <p:sldId id="316" r:id="rId62"/>
    <p:sldId id="317" r:id="rId63"/>
    <p:sldId id="320" r:id="rId64"/>
    <p:sldId id="321" r:id="rId65"/>
    <p:sldId id="318" r:id="rId66"/>
  </p:sldIdLst>
  <p:sldSz cx="12192000" cy="6858000"/>
  <p:notesSz cx="6888163"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showGuides="1">
      <p:cViewPr varScale="1">
        <p:scale>
          <a:sx n="114" d="100"/>
          <a:sy n="114" d="100"/>
        </p:scale>
        <p:origin x="414"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iagrams/_rels/data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 Id="rId5" Type="http://schemas.openxmlformats.org/officeDocument/2006/relationships/image" Target="../media/image15.png"/><Relationship Id="rId4" Type="http://schemas.openxmlformats.org/officeDocument/2006/relationships/image" Target="../media/image14.png"/></Relationships>
</file>

<file path=ppt/diagrams/_rels/data9.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1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 Id="rId5" Type="http://schemas.openxmlformats.org/officeDocument/2006/relationships/image" Target="../media/image15.png"/><Relationship Id="rId4" Type="http://schemas.openxmlformats.org/officeDocument/2006/relationships/image" Target="../media/image14.png"/></Relationships>
</file>

<file path=ppt/diagrams/_rels/drawing9.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577002-9C00-444F-B2DE-8FF7677C927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261A83D-1A18-49FE-8FE3-78133071AC4B}">
      <dgm:prSet/>
      <dgm:spPr/>
      <dgm:t>
        <a:bodyPr/>
        <a:lstStyle/>
        <a:p>
          <a:r>
            <a:rPr lang="en-GB"/>
            <a:t>Justify selection of your case</a:t>
          </a:r>
          <a:endParaRPr lang="en-US"/>
        </a:p>
      </dgm:t>
    </dgm:pt>
    <dgm:pt modelId="{21B68DD9-A78C-4CFB-BD76-FCAA9A3A0221}" type="parTrans" cxnId="{CF4A4F95-2DAA-4DF2-8F0C-EF4617E0AE79}">
      <dgm:prSet/>
      <dgm:spPr/>
      <dgm:t>
        <a:bodyPr/>
        <a:lstStyle/>
        <a:p>
          <a:endParaRPr lang="en-US"/>
        </a:p>
      </dgm:t>
    </dgm:pt>
    <dgm:pt modelId="{9982C5A2-5720-45A6-AF9D-FA520125F1DC}" type="sibTrans" cxnId="{CF4A4F95-2DAA-4DF2-8F0C-EF4617E0AE79}">
      <dgm:prSet/>
      <dgm:spPr/>
      <dgm:t>
        <a:bodyPr/>
        <a:lstStyle/>
        <a:p>
          <a:endParaRPr lang="en-US"/>
        </a:p>
      </dgm:t>
    </dgm:pt>
    <dgm:pt modelId="{9A77B435-7EE9-4994-BF08-9BA9D60CB383}">
      <dgm:prSet/>
      <dgm:spPr/>
      <dgm:t>
        <a:bodyPr/>
        <a:lstStyle/>
        <a:p>
          <a:r>
            <a:rPr lang="en-GB"/>
            <a:t>VERY brief context/ background</a:t>
          </a:r>
          <a:endParaRPr lang="en-US"/>
        </a:p>
      </dgm:t>
    </dgm:pt>
    <dgm:pt modelId="{54212C64-BE13-4018-8BD9-F2A05D21FBDA}" type="parTrans" cxnId="{775867F0-C581-4291-9529-D983A213F267}">
      <dgm:prSet/>
      <dgm:spPr/>
      <dgm:t>
        <a:bodyPr/>
        <a:lstStyle/>
        <a:p>
          <a:endParaRPr lang="en-US"/>
        </a:p>
      </dgm:t>
    </dgm:pt>
    <dgm:pt modelId="{12F18CB7-75A9-474A-9BFE-CD8C8450BB2B}" type="sibTrans" cxnId="{775867F0-C581-4291-9529-D983A213F267}">
      <dgm:prSet/>
      <dgm:spPr/>
      <dgm:t>
        <a:bodyPr/>
        <a:lstStyle/>
        <a:p>
          <a:endParaRPr lang="en-US"/>
        </a:p>
      </dgm:t>
    </dgm:pt>
    <dgm:pt modelId="{949BF19D-FCA4-4FB8-9F90-2A9C9A20F33F}">
      <dgm:prSet/>
      <dgm:spPr/>
      <dgm:t>
        <a:bodyPr/>
        <a:lstStyle/>
        <a:p>
          <a:r>
            <a:rPr lang="en-GB"/>
            <a:t>What changed and why</a:t>
          </a:r>
          <a:endParaRPr lang="en-US"/>
        </a:p>
      </dgm:t>
    </dgm:pt>
    <dgm:pt modelId="{B241290F-7764-4DF5-A92F-88B05F992E20}" type="parTrans" cxnId="{F6A616B7-B5C4-4031-AA34-55189D5CEEBF}">
      <dgm:prSet/>
      <dgm:spPr/>
      <dgm:t>
        <a:bodyPr/>
        <a:lstStyle/>
        <a:p>
          <a:endParaRPr lang="en-US"/>
        </a:p>
      </dgm:t>
    </dgm:pt>
    <dgm:pt modelId="{CDD6A646-117D-4178-B77E-06A197F9A4E3}" type="sibTrans" cxnId="{F6A616B7-B5C4-4031-AA34-55189D5CEEBF}">
      <dgm:prSet/>
      <dgm:spPr/>
      <dgm:t>
        <a:bodyPr/>
        <a:lstStyle/>
        <a:p>
          <a:endParaRPr lang="en-US"/>
        </a:p>
      </dgm:t>
    </dgm:pt>
    <dgm:pt modelId="{8159961D-35E1-43B2-B506-28904C444C29}">
      <dgm:prSet/>
      <dgm:spPr/>
      <dgm:t>
        <a:bodyPr/>
        <a:lstStyle/>
        <a:p>
          <a:r>
            <a:rPr lang="en-GB"/>
            <a:t>Two specific analytical tools to be used</a:t>
          </a:r>
          <a:endParaRPr lang="en-US"/>
        </a:p>
      </dgm:t>
    </dgm:pt>
    <dgm:pt modelId="{83A04A8F-504A-4075-8889-F4B5115BB54C}" type="parTrans" cxnId="{DDD2DDA8-1814-438F-8178-91920F3AFC1C}">
      <dgm:prSet/>
      <dgm:spPr/>
      <dgm:t>
        <a:bodyPr/>
        <a:lstStyle/>
        <a:p>
          <a:endParaRPr lang="en-US"/>
        </a:p>
      </dgm:t>
    </dgm:pt>
    <dgm:pt modelId="{A802D0E1-C46F-4C19-A330-EF5FE08B286C}" type="sibTrans" cxnId="{DDD2DDA8-1814-438F-8178-91920F3AFC1C}">
      <dgm:prSet/>
      <dgm:spPr/>
      <dgm:t>
        <a:bodyPr/>
        <a:lstStyle/>
        <a:p>
          <a:endParaRPr lang="en-US"/>
        </a:p>
      </dgm:t>
    </dgm:pt>
    <dgm:pt modelId="{65B150CE-8C1D-4D46-8A5D-608372590A8E}">
      <dgm:prSet/>
      <dgm:spPr/>
      <dgm:t>
        <a:bodyPr/>
        <a:lstStyle/>
        <a:p>
          <a:r>
            <a:rPr lang="en-GB" i="1"/>
            <a:t>Lewin Forcefield Analysis</a:t>
          </a:r>
          <a:endParaRPr lang="en-US"/>
        </a:p>
      </dgm:t>
    </dgm:pt>
    <dgm:pt modelId="{FA43B64C-0AB9-48E5-8288-029AEF7880FC}" type="parTrans" cxnId="{6A1063FD-31F8-4E36-90AD-96BA77E04A00}">
      <dgm:prSet/>
      <dgm:spPr/>
      <dgm:t>
        <a:bodyPr/>
        <a:lstStyle/>
        <a:p>
          <a:endParaRPr lang="en-US"/>
        </a:p>
      </dgm:t>
    </dgm:pt>
    <dgm:pt modelId="{D7AE1CD0-B37D-4C89-A406-7943B4327605}" type="sibTrans" cxnId="{6A1063FD-31F8-4E36-90AD-96BA77E04A00}">
      <dgm:prSet/>
      <dgm:spPr/>
      <dgm:t>
        <a:bodyPr/>
        <a:lstStyle/>
        <a:p>
          <a:endParaRPr lang="en-US"/>
        </a:p>
      </dgm:t>
    </dgm:pt>
    <dgm:pt modelId="{B37680C0-88D1-4E86-9F76-D768640ECDB1}">
      <dgm:prSet/>
      <dgm:spPr/>
      <dgm:t>
        <a:bodyPr/>
        <a:lstStyle/>
        <a:p>
          <a:r>
            <a:rPr lang="en-GB" i="1"/>
            <a:t>Stake holders Analysis </a:t>
          </a:r>
          <a:endParaRPr lang="en-US"/>
        </a:p>
      </dgm:t>
    </dgm:pt>
    <dgm:pt modelId="{A9CAC186-C1CF-4632-8417-3618262719D5}" type="parTrans" cxnId="{C2500B70-B4F9-43F4-A4F7-6DA932FC0AAF}">
      <dgm:prSet/>
      <dgm:spPr/>
      <dgm:t>
        <a:bodyPr/>
        <a:lstStyle/>
        <a:p>
          <a:endParaRPr lang="en-US"/>
        </a:p>
      </dgm:t>
    </dgm:pt>
    <dgm:pt modelId="{0924B6C9-5A65-4DD1-850A-0C9FECD2E357}" type="sibTrans" cxnId="{C2500B70-B4F9-43F4-A4F7-6DA932FC0AAF}">
      <dgm:prSet/>
      <dgm:spPr/>
      <dgm:t>
        <a:bodyPr/>
        <a:lstStyle/>
        <a:p>
          <a:endParaRPr lang="en-US"/>
        </a:p>
      </dgm:t>
    </dgm:pt>
    <dgm:pt modelId="{68B211EC-67B7-4BB0-899B-0A3BD1269440}">
      <dgm:prSet/>
      <dgm:spPr/>
      <dgm:t>
        <a:bodyPr/>
        <a:lstStyle/>
        <a:p>
          <a:r>
            <a:rPr lang="en-GB"/>
            <a:t>Summarise what your going to do next – clarify themes being explored</a:t>
          </a:r>
          <a:endParaRPr lang="en-US"/>
        </a:p>
      </dgm:t>
    </dgm:pt>
    <dgm:pt modelId="{15A93646-2054-4D13-9350-C8CAA97D7FC4}" type="parTrans" cxnId="{14489619-ACD0-4339-8DBF-0363654DF773}">
      <dgm:prSet/>
      <dgm:spPr/>
      <dgm:t>
        <a:bodyPr/>
        <a:lstStyle/>
        <a:p>
          <a:endParaRPr lang="en-US"/>
        </a:p>
      </dgm:t>
    </dgm:pt>
    <dgm:pt modelId="{F7F6A7D7-A121-438B-A5F6-D52BE3219237}" type="sibTrans" cxnId="{14489619-ACD0-4339-8DBF-0363654DF773}">
      <dgm:prSet/>
      <dgm:spPr/>
      <dgm:t>
        <a:bodyPr/>
        <a:lstStyle/>
        <a:p>
          <a:endParaRPr lang="en-US"/>
        </a:p>
      </dgm:t>
    </dgm:pt>
    <dgm:pt modelId="{0DAB23CC-FB60-4263-8AF8-5774B5D9444E}" type="pres">
      <dgm:prSet presAssocID="{06577002-9C00-444F-B2DE-8FF7677C9274}" presName="vert0" presStyleCnt="0">
        <dgm:presLayoutVars>
          <dgm:dir/>
          <dgm:animOne val="branch"/>
          <dgm:animLvl val="lvl"/>
        </dgm:presLayoutVars>
      </dgm:prSet>
      <dgm:spPr/>
    </dgm:pt>
    <dgm:pt modelId="{6B588F7E-503A-4EAD-B288-F1B32D1CA876}" type="pres">
      <dgm:prSet presAssocID="{A261A83D-1A18-49FE-8FE3-78133071AC4B}" presName="thickLine" presStyleLbl="alignNode1" presStyleIdx="0" presStyleCnt="6"/>
      <dgm:spPr/>
    </dgm:pt>
    <dgm:pt modelId="{B06AC5E0-6EC7-451E-973A-43D0418850B9}" type="pres">
      <dgm:prSet presAssocID="{A261A83D-1A18-49FE-8FE3-78133071AC4B}" presName="horz1" presStyleCnt="0"/>
      <dgm:spPr/>
    </dgm:pt>
    <dgm:pt modelId="{AE841DB5-EEC6-4A99-878D-014A22AACE5F}" type="pres">
      <dgm:prSet presAssocID="{A261A83D-1A18-49FE-8FE3-78133071AC4B}" presName="tx1" presStyleLbl="revTx" presStyleIdx="0" presStyleCnt="7"/>
      <dgm:spPr/>
    </dgm:pt>
    <dgm:pt modelId="{074C73D9-51D9-443C-A088-54DE77BDB499}" type="pres">
      <dgm:prSet presAssocID="{A261A83D-1A18-49FE-8FE3-78133071AC4B}" presName="vert1" presStyleCnt="0"/>
      <dgm:spPr/>
    </dgm:pt>
    <dgm:pt modelId="{6F110789-4B75-4722-9D0A-703DD98CCDD3}" type="pres">
      <dgm:prSet presAssocID="{9A77B435-7EE9-4994-BF08-9BA9D60CB383}" presName="thickLine" presStyleLbl="alignNode1" presStyleIdx="1" presStyleCnt="6"/>
      <dgm:spPr/>
    </dgm:pt>
    <dgm:pt modelId="{6289B873-0D59-494B-8D8D-031DF49B9A78}" type="pres">
      <dgm:prSet presAssocID="{9A77B435-7EE9-4994-BF08-9BA9D60CB383}" presName="horz1" presStyleCnt="0"/>
      <dgm:spPr/>
    </dgm:pt>
    <dgm:pt modelId="{7218F2B3-7F75-4806-9E1A-456CD912E811}" type="pres">
      <dgm:prSet presAssocID="{9A77B435-7EE9-4994-BF08-9BA9D60CB383}" presName="tx1" presStyleLbl="revTx" presStyleIdx="1" presStyleCnt="7"/>
      <dgm:spPr/>
    </dgm:pt>
    <dgm:pt modelId="{9B929581-BB3F-47F9-BD3A-8F9006F7ECCB}" type="pres">
      <dgm:prSet presAssocID="{9A77B435-7EE9-4994-BF08-9BA9D60CB383}" presName="vert1" presStyleCnt="0"/>
      <dgm:spPr/>
    </dgm:pt>
    <dgm:pt modelId="{85DC8CF4-F422-47D3-83E4-139846EA185C}" type="pres">
      <dgm:prSet presAssocID="{949BF19D-FCA4-4FB8-9F90-2A9C9A20F33F}" presName="thickLine" presStyleLbl="alignNode1" presStyleIdx="2" presStyleCnt="6"/>
      <dgm:spPr/>
    </dgm:pt>
    <dgm:pt modelId="{0D8A2191-7CDD-46BF-944B-ECE48CBEB261}" type="pres">
      <dgm:prSet presAssocID="{949BF19D-FCA4-4FB8-9F90-2A9C9A20F33F}" presName="horz1" presStyleCnt="0"/>
      <dgm:spPr/>
    </dgm:pt>
    <dgm:pt modelId="{447BD349-3182-4859-8A6B-EC8715561F05}" type="pres">
      <dgm:prSet presAssocID="{949BF19D-FCA4-4FB8-9F90-2A9C9A20F33F}" presName="tx1" presStyleLbl="revTx" presStyleIdx="2" presStyleCnt="7"/>
      <dgm:spPr/>
    </dgm:pt>
    <dgm:pt modelId="{0F70AF5D-C2D3-490B-9411-E875DD5AD47F}" type="pres">
      <dgm:prSet presAssocID="{949BF19D-FCA4-4FB8-9F90-2A9C9A20F33F}" presName="vert1" presStyleCnt="0"/>
      <dgm:spPr/>
    </dgm:pt>
    <dgm:pt modelId="{BD6FAF03-759F-496E-BD5A-9ABE6DBCC582}" type="pres">
      <dgm:prSet presAssocID="{8159961D-35E1-43B2-B506-28904C444C29}" presName="thickLine" presStyleLbl="alignNode1" presStyleIdx="3" presStyleCnt="6"/>
      <dgm:spPr/>
    </dgm:pt>
    <dgm:pt modelId="{4AC093B8-8465-471D-889B-0CCD0AD53D93}" type="pres">
      <dgm:prSet presAssocID="{8159961D-35E1-43B2-B506-28904C444C29}" presName="horz1" presStyleCnt="0"/>
      <dgm:spPr/>
    </dgm:pt>
    <dgm:pt modelId="{89905A0B-F68C-4E35-92BD-1354E6C937F3}" type="pres">
      <dgm:prSet presAssocID="{8159961D-35E1-43B2-B506-28904C444C29}" presName="tx1" presStyleLbl="revTx" presStyleIdx="3" presStyleCnt="7"/>
      <dgm:spPr/>
    </dgm:pt>
    <dgm:pt modelId="{9F08C924-3F61-4DC0-B94B-4B3ABB07B469}" type="pres">
      <dgm:prSet presAssocID="{8159961D-35E1-43B2-B506-28904C444C29}" presName="vert1" presStyleCnt="0"/>
      <dgm:spPr/>
    </dgm:pt>
    <dgm:pt modelId="{A1985105-E431-4DB1-B7A4-B39A9A8418D9}" type="pres">
      <dgm:prSet presAssocID="{65B150CE-8C1D-4D46-8A5D-608372590A8E}" presName="thickLine" presStyleLbl="alignNode1" presStyleIdx="4" presStyleCnt="6"/>
      <dgm:spPr/>
    </dgm:pt>
    <dgm:pt modelId="{0DD41CE4-53CB-44A8-94F9-E015B49C9A2D}" type="pres">
      <dgm:prSet presAssocID="{65B150CE-8C1D-4D46-8A5D-608372590A8E}" presName="horz1" presStyleCnt="0"/>
      <dgm:spPr/>
    </dgm:pt>
    <dgm:pt modelId="{D9925F13-CA3E-4A25-93F8-E20919A26CE5}" type="pres">
      <dgm:prSet presAssocID="{65B150CE-8C1D-4D46-8A5D-608372590A8E}" presName="tx1" presStyleLbl="revTx" presStyleIdx="4" presStyleCnt="7"/>
      <dgm:spPr/>
    </dgm:pt>
    <dgm:pt modelId="{80BA89E9-37E7-4671-8F59-AD831295915B}" type="pres">
      <dgm:prSet presAssocID="{65B150CE-8C1D-4D46-8A5D-608372590A8E}" presName="vert1" presStyleCnt="0"/>
      <dgm:spPr/>
    </dgm:pt>
    <dgm:pt modelId="{0660EFDF-B8F6-4D08-A0BE-544121DA3DA2}" type="pres">
      <dgm:prSet presAssocID="{B37680C0-88D1-4E86-9F76-D768640ECDB1}" presName="thickLine" presStyleLbl="alignNode1" presStyleIdx="5" presStyleCnt="6"/>
      <dgm:spPr/>
    </dgm:pt>
    <dgm:pt modelId="{D0D73BA7-376A-4C58-A8E5-4E617EBEEEF0}" type="pres">
      <dgm:prSet presAssocID="{B37680C0-88D1-4E86-9F76-D768640ECDB1}" presName="horz1" presStyleCnt="0"/>
      <dgm:spPr/>
    </dgm:pt>
    <dgm:pt modelId="{1DB5C646-F11F-4D77-AE74-19CCAB7CCECB}" type="pres">
      <dgm:prSet presAssocID="{B37680C0-88D1-4E86-9F76-D768640ECDB1}" presName="tx1" presStyleLbl="revTx" presStyleIdx="5" presStyleCnt="7"/>
      <dgm:spPr/>
    </dgm:pt>
    <dgm:pt modelId="{66C337EF-C31F-46F3-9828-137FBBDD2EC7}" type="pres">
      <dgm:prSet presAssocID="{B37680C0-88D1-4E86-9F76-D768640ECDB1}" presName="vert1" presStyleCnt="0"/>
      <dgm:spPr/>
    </dgm:pt>
    <dgm:pt modelId="{CB296702-AF8F-4433-B84C-3FD6B0D3D27B}" type="pres">
      <dgm:prSet presAssocID="{68B211EC-67B7-4BB0-899B-0A3BD1269440}" presName="vertSpace2a" presStyleCnt="0"/>
      <dgm:spPr/>
    </dgm:pt>
    <dgm:pt modelId="{3473FC10-8956-45FB-BEEC-269F44D1C077}" type="pres">
      <dgm:prSet presAssocID="{68B211EC-67B7-4BB0-899B-0A3BD1269440}" presName="horz2" presStyleCnt="0"/>
      <dgm:spPr/>
    </dgm:pt>
    <dgm:pt modelId="{997C9756-C358-4117-96C3-F4EC56A59CB5}" type="pres">
      <dgm:prSet presAssocID="{68B211EC-67B7-4BB0-899B-0A3BD1269440}" presName="horzSpace2" presStyleCnt="0"/>
      <dgm:spPr/>
    </dgm:pt>
    <dgm:pt modelId="{7D983382-117E-4499-B898-8760B4E8437C}" type="pres">
      <dgm:prSet presAssocID="{68B211EC-67B7-4BB0-899B-0A3BD1269440}" presName="tx2" presStyleLbl="revTx" presStyleIdx="6" presStyleCnt="7"/>
      <dgm:spPr/>
    </dgm:pt>
    <dgm:pt modelId="{C781981E-C830-4EA3-B9D2-D22AE6829C07}" type="pres">
      <dgm:prSet presAssocID="{68B211EC-67B7-4BB0-899B-0A3BD1269440}" presName="vert2" presStyleCnt="0"/>
      <dgm:spPr/>
    </dgm:pt>
    <dgm:pt modelId="{4921CC4B-D4B3-4F0C-B582-AD113415D3ED}" type="pres">
      <dgm:prSet presAssocID="{68B211EC-67B7-4BB0-899B-0A3BD1269440}" presName="thinLine2b" presStyleLbl="callout" presStyleIdx="0" presStyleCnt="1"/>
      <dgm:spPr/>
    </dgm:pt>
    <dgm:pt modelId="{CCA4F81A-340D-41B2-97CD-3F892FCFD5E4}" type="pres">
      <dgm:prSet presAssocID="{68B211EC-67B7-4BB0-899B-0A3BD1269440}" presName="vertSpace2b" presStyleCnt="0"/>
      <dgm:spPr/>
    </dgm:pt>
  </dgm:ptLst>
  <dgm:cxnLst>
    <dgm:cxn modelId="{3BFB3613-8620-448B-AEB4-C1914E7823B8}" type="presOf" srcId="{68B211EC-67B7-4BB0-899B-0A3BD1269440}" destId="{7D983382-117E-4499-B898-8760B4E8437C}" srcOrd="0" destOrd="0" presId="urn:microsoft.com/office/officeart/2008/layout/LinedList"/>
    <dgm:cxn modelId="{14489619-ACD0-4339-8DBF-0363654DF773}" srcId="{B37680C0-88D1-4E86-9F76-D768640ECDB1}" destId="{68B211EC-67B7-4BB0-899B-0A3BD1269440}" srcOrd="0" destOrd="0" parTransId="{15A93646-2054-4D13-9350-C8CAA97D7FC4}" sibTransId="{F7F6A7D7-A121-438B-A5F6-D52BE3219237}"/>
    <dgm:cxn modelId="{8C2A3A6F-3C4C-4848-8C96-7FF330F9096E}" type="presOf" srcId="{06577002-9C00-444F-B2DE-8FF7677C9274}" destId="{0DAB23CC-FB60-4263-8AF8-5774B5D9444E}" srcOrd="0" destOrd="0" presId="urn:microsoft.com/office/officeart/2008/layout/LinedList"/>
    <dgm:cxn modelId="{C2500B70-B4F9-43F4-A4F7-6DA932FC0AAF}" srcId="{06577002-9C00-444F-B2DE-8FF7677C9274}" destId="{B37680C0-88D1-4E86-9F76-D768640ECDB1}" srcOrd="5" destOrd="0" parTransId="{A9CAC186-C1CF-4632-8417-3618262719D5}" sibTransId="{0924B6C9-5A65-4DD1-850A-0C9FECD2E357}"/>
    <dgm:cxn modelId="{B8570577-4069-488A-9A52-01A99A6FAD2D}" type="presOf" srcId="{B37680C0-88D1-4E86-9F76-D768640ECDB1}" destId="{1DB5C646-F11F-4D77-AE74-19CCAB7CCECB}" srcOrd="0" destOrd="0" presId="urn:microsoft.com/office/officeart/2008/layout/LinedList"/>
    <dgm:cxn modelId="{CF4A4F95-2DAA-4DF2-8F0C-EF4617E0AE79}" srcId="{06577002-9C00-444F-B2DE-8FF7677C9274}" destId="{A261A83D-1A18-49FE-8FE3-78133071AC4B}" srcOrd="0" destOrd="0" parTransId="{21B68DD9-A78C-4CFB-BD76-FCAA9A3A0221}" sibTransId="{9982C5A2-5720-45A6-AF9D-FA520125F1DC}"/>
    <dgm:cxn modelId="{03852DA7-B6E7-4CCA-8B37-4E74E744B09F}" type="presOf" srcId="{8159961D-35E1-43B2-B506-28904C444C29}" destId="{89905A0B-F68C-4E35-92BD-1354E6C937F3}" srcOrd="0" destOrd="0" presId="urn:microsoft.com/office/officeart/2008/layout/LinedList"/>
    <dgm:cxn modelId="{DDD2DDA8-1814-438F-8178-91920F3AFC1C}" srcId="{06577002-9C00-444F-B2DE-8FF7677C9274}" destId="{8159961D-35E1-43B2-B506-28904C444C29}" srcOrd="3" destOrd="0" parTransId="{83A04A8F-504A-4075-8889-F4B5115BB54C}" sibTransId="{A802D0E1-C46F-4C19-A330-EF5FE08B286C}"/>
    <dgm:cxn modelId="{59DBF5A8-3D9F-4A11-B50B-03A7B4F643DE}" type="presOf" srcId="{949BF19D-FCA4-4FB8-9F90-2A9C9A20F33F}" destId="{447BD349-3182-4859-8A6B-EC8715561F05}" srcOrd="0" destOrd="0" presId="urn:microsoft.com/office/officeart/2008/layout/LinedList"/>
    <dgm:cxn modelId="{0F89CEB3-8B54-4E5B-B07D-58A805660859}" type="presOf" srcId="{9A77B435-7EE9-4994-BF08-9BA9D60CB383}" destId="{7218F2B3-7F75-4806-9E1A-456CD912E811}" srcOrd="0" destOrd="0" presId="urn:microsoft.com/office/officeart/2008/layout/LinedList"/>
    <dgm:cxn modelId="{F6A616B7-B5C4-4031-AA34-55189D5CEEBF}" srcId="{06577002-9C00-444F-B2DE-8FF7677C9274}" destId="{949BF19D-FCA4-4FB8-9F90-2A9C9A20F33F}" srcOrd="2" destOrd="0" parTransId="{B241290F-7764-4DF5-A92F-88B05F992E20}" sibTransId="{CDD6A646-117D-4178-B77E-06A197F9A4E3}"/>
    <dgm:cxn modelId="{775867F0-C581-4291-9529-D983A213F267}" srcId="{06577002-9C00-444F-B2DE-8FF7677C9274}" destId="{9A77B435-7EE9-4994-BF08-9BA9D60CB383}" srcOrd="1" destOrd="0" parTransId="{54212C64-BE13-4018-8BD9-F2A05D21FBDA}" sibTransId="{12F18CB7-75A9-474A-9BFE-CD8C8450BB2B}"/>
    <dgm:cxn modelId="{79DD54F3-D759-4BB8-A17A-2028A0F90139}" type="presOf" srcId="{65B150CE-8C1D-4D46-8A5D-608372590A8E}" destId="{D9925F13-CA3E-4A25-93F8-E20919A26CE5}" srcOrd="0" destOrd="0" presId="urn:microsoft.com/office/officeart/2008/layout/LinedList"/>
    <dgm:cxn modelId="{6A1063FD-31F8-4E36-90AD-96BA77E04A00}" srcId="{06577002-9C00-444F-B2DE-8FF7677C9274}" destId="{65B150CE-8C1D-4D46-8A5D-608372590A8E}" srcOrd="4" destOrd="0" parTransId="{FA43B64C-0AB9-48E5-8288-029AEF7880FC}" sibTransId="{D7AE1CD0-B37D-4C89-A406-7943B4327605}"/>
    <dgm:cxn modelId="{ADA0CAFF-311B-4A56-8126-0DC17375E4C2}" type="presOf" srcId="{A261A83D-1A18-49FE-8FE3-78133071AC4B}" destId="{AE841DB5-EEC6-4A99-878D-014A22AACE5F}" srcOrd="0" destOrd="0" presId="urn:microsoft.com/office/officeart/2008/layout/LinedList"/>
    <dgm:cxn modelId="{052AFDA7-3966-488C-860D-215FD5A072CC}" type="presParOf" srcId="{0DAB23CC-FB60-4263-8AF8-5774B5D9444E}" destId="{6B588F7E-503A-4EAD-B288-F1B32D1CA876}" srcOrd="0" destOrd="0" presId="urn:microsoft.com/office/officeart/2008/layout/LinedList"/>
    <dgm:cxn modelId="{82B09850-C5A9-484E-9235-EF3E06B33B1C}" type="presParOf" srcId="{0DAB23CC-FB60-4263-8AF8-5774B5D9444E}" destId="{B06AC5E0-6EC7-451E-973A-43D0418850B9}" srcOrd="1" destOrd="0" presId="urn:microsoft.com/office/officeart/2008/layout/LinedList"/>
    <dgm:cxn modelId="{2609CCB6-0FF8-4699-A8BB-45E9BE197881}" type="presParOf" srcId="{B06AC5E0-6EC7-451E-973A-43D0418850B9}" destId="{AE841DB5-EEC6-4A99-878D-014A22AACE5F}" srcOrd="0" destOrd="0" presId="urn:microsoft.com/office/officeart/2008/layout/LinedList"/>
    <dgm:cxn modelId="{4A75C283-30F3-48A8-BD14-BB442186A181}" type="presParOf" srcId="{B06AC5E0-6EC7-451E-973A-43D0418850B9}" destId="{074C73D9-51D9-443C-A088-54DE77BDB499}" srcOrd="1" destOrd="0" presId="urn:microsoft.com/office/officeart/2008/layout/LinedList"/>
    <dgm:cxn modelId="{124AB83F-B5AF-4F61-BA08-0490096626C2}" type="presParOf" srcId="{0DAB23CC-FB60-4263-8AF8-5774B5D9444E}" destId="{6F110789-4B75-4722-9D0A-703DD98CCDD3}" srcOrd="2" destOrd="0" presId="urn:microsoft.com/office/officeart/2008/layout/LinedList"/>
    <dgm:cxn modelId="{A1147A1C-2F91-4486-9CA3-F70928E0FBA9}" type="presParOf" srcId="{0DAB23CC-FB60-4263-8AF8-5774B5D9444E}" destId="{6289B873-0D59-494B-8D8D-031DF49B9A78}" srcOrd="3" destOrd="0" presId="urn:microsoft.com/office/officeart/2008/layout/LinedList"/>
    <dgm:cxn modelId="{BBE5C142-BF10-49E1-A3CB-5093678FE0AF}" type="presParOf" srcId="{6289B873-0D59-494B-8D8D-031DF49B9A78}" destId="{7218F2B3-7F75-4806-9E1A-456CD912E811}" srcOrd="0" destOrd="0" presId="urn:microsoft.com/office/officeart/2008/layout/LinedList"/>
    <dgm:cxn modelId="{BB485F81-A6F6-47D6-B73F-84FFD8DD75AA}" type="presParOf" srcId="{6289B873-0D59-494B-8D8D-031DF49B9A78}" destId="{9B929581-BB3F-47F9-BD3A-8F9006F7ECCB}" srcOrd="1" destOrd="0" presId="urn:microsoft.com/office/officeart/2008/layout/LinedList"/>
    <dgm:cxn modelId="{0A1F5781-D4B1-40E0-89B2-64F750B8DAE3}" type="presParOf" srcId="{0DAB23CC-FB60-4263-8AF8-5774B5D9444E}" destId="{85DC8CF4-F422-47D3-83E4-139846EA185C}" srcOrd="4" destOrd="0" presId="urn:microsoft.com/office/officeart/2008/layout/LinedList"/>
    <dgm:cxn modelId="{8B5F425E-52D9-4527-969A-E8DE9B8AB827}" type="presParOf" srcId="{0DAB23CC-FB60-4263-8AF8-5774B5D9444E}" destId="{0D8A2191-7CDD-46BF-944B-ECE48CBEB261}" srcOrd="5" destOrd="0" presId="urn:microsoft.com/office/officeart/2008/layout/LinedList"/>
    <dgm:cxn modelId="{BE798CE0-AA33-4955-84B2-3478AFEEE6AB}" type="presParOf" srcId="{0D8A2191-7CDD-46BF-944B-ECE48CBEB261}" destId="{447BD349-3182-4859-8A6B-EC8715561F05}" srcOrd="0" destOrd="0" presId="urn:microsoft.com/office/officeart/2008/layout/LinedList"/>
    <dgm:cxn modelId="{C159A562-0261-4807-A073-D680CF1242AC}" type="presParOf" srcId="{0D8A2191-7CDD-46BF-944B-ECE48CBEB261}" destId="{0F70AF5D-C2D3-490B-9411-E875DD5AD47F}" srcOrd="1" destOrd="0" presId="urn:microsoft.com/office/officeart/2008/layout/LinedList"/>
    <dgm:cxn modelId="{5B1C7509-21C5-4388-B017-1118C9E13468}" type="presParOf" srcId="{0DAB23CC-FB60-4263-8AF8-5774B5D9444E}" destId="{BD6FAF03-759F-496E-BD5A-9ABE6DBCC582}" srcOrd="6" destOrd="0" presId="urn:microsoft.com/office/officeart/2008/layout/LinedList"/>
    <dgm:cxn modelId="{334A261E-7200-4C3D-9133-F5FA3618A6E8}" type="presParOf" srcId="{0DAB23CC-FB60-4263-8AF8-5774B5D9444E}" destId="{4AC093B8-8465-471D-889B-0CCD0AD53D93}" srcOrd="7" destOrd="0" presId="urn:microsoft.com/office/officeart/2008/layout/LinedList"/>
    <dgm:cxn modelId="{693FD3E3-BE67-42CA-9D81-B5E1BFE74FDC}" type="presParOf" srcId="{4AC093B8-8465-471D-889B-0CCD0AD53D93}" destId="{89905A0B-F68C-4E35-92BD-1354E6C937F3}" srcOrd="0" destOrd="0" presId="urn:microsoft.com/office/officeart/2008/layout/LinedList"/>
    <dgm:cxn modelId="{881F5E24-068B-4B9E-B40A-E4D603511CEB}" type="presParOf" srcId="{4AC093B8-8465-471D-889B-0CCD0AD53D93}" destId="{9F08C924-3F61-4DC0-B94B-4B3ABB07B469}" srcOrd="1" destOrd="0" presId="urn:microsoft.com/office/officeart/2008/layout/LinedList"/>
    <dgm:cxn modelId="{C27202AB-DD46-4037-BBF4-FEA0BEE1699F}" type="presParOf" srcId="{0DAB23CC-FB60-4263-8AF8-5774B5D9444E}" destId="{A1985105-E431-4DB1-B7A4-B39A9A8418D9}" srcOrd="8" destOrd="0" presId="urn:microsoft.com/office/officeart/2008/layout/LinedList"/>
    <dgm:cxn modelId="{8872D2EC-F88F-451E-9C60-D177AE6D12C4}" type="presParOf" srcId="{0DAB23CC-FB60-4263-8AF8-5774B5D9444E}" destId="{0DD41CE4-53CB-44A8-94F9-E015B49C9A2D}" srcOrd="9" destOrd="0" presId="urn:microsoft.com/office/officeart/2008/layout/LinedList"/>
    <dgm:cxn modelId="{C9DA1A79-9487-4792-A8C0-E726A310611B}" type="presParOf" srcId="{0DD41CE4-53CB-44A8-94F9-E015B49C9A2D}" destId="{D9925F13-CA3E-4A25-93F8-E20919A26CE5}" srcOrd="0" destOrd="0" presId="urn:microsoft.com/office/officeart/2008/layout/LinedList"/>
    <dgm:cxn modelId="{7725FF1D-9D8D-4607-902D-70FD01932E00}" type="presParOf" srcId="{0DD41CE4-53CB-44A8-94F9-E015B49C9A2D}" destId="{80BA89E9-37E7-4671-8F59-AD831295915B}" srcOrd="1" destOrd="0" presId="urn:microsoft.com/office/officeart/2008/layout/LinedList"/>
    <dgm:cxn modelId="{F90BCCFF-DC8F-4170-8BCE-61B702A9E084}" type="presParOf" srcId="{0DAB23CC-FB60-4263-8AF8-5774B5D9444E}" destId="{0660EFDF-B8F6-4D08-A0BE-544121DA3DA2}" srcOrd="10" destOrd="0" presId="urn:microsoft.com/office/officeart/2008/layout/LinedList"/>
    <dgm:cxn modelId="{146FC6E3-E415-4E0B-BF3C-66086105FDCD}" type="presParOf" srcId="{0DAB23CC-FB60-4263-8AF8-5774B5D9444E}" destId="{D0D73BA7-376A-4C58-A8E5-4E617EBEEEF0}" srcOrd="11" destOrd="0" presId="urn:microsoft.com/office/officeart/2008/layout/LinedList"/>
    <dgm:cxn modelId="{A7708A77-AE9F-4219-A36B-8809EBA5695B}" type="presParOf" srcId="{D0D73BA7-376A-4C58-A8E5-4E617EBEEEF0}" destId="{1DB5C646-F11F-4D77-AE74-19CCAB7CCECB}" srcOrd="0" destOrd="0" presId="urn:microsoft.com/office/officeart/2008/layout/LinedList"/>
    <dgm:cxn modelId="{79B08632-448D-4348-B955-2FD437BD5C9F}" type="presParOf" srcId="{D0D73BA7-376A-4C58-A8E5-4E617EBEEEF0}" destId="{66C337EF-C31F-46F3-9828-137FBBDD2EC7}" srcOrd="1" destOrd="0" presId="urn:microsoft.com/office/officeart/2008/layout/LinedList"/>
    <dgm:cxn modelId="{9DDA0D3F-E813-4BC0-BF87-E30150DC5B68}" type="presParOf" srcId="{66C337EF-C31F-46F3-9828-137FBBDD2EC7}" destId="{CB296702-AF8F-4433-B84C-3FD6B0D3D27B}" srcOrd="0" destOrd="0" presId="urn:microsoft.com/office/officeart/2008/layout/LinedList"/>
    <dgm:cxn modelId="{E85E8BD0-DE34-4F76-A83D-14E43D869D86}" type="presParOf" srcId="{66C337EF-C31F-46F3-9828-137FBBDD2EC7}" destId="{3473FC10-8956-45FB-BEEC-269F44D1C077}" srcOrd="1" destOrd="0" presId="urn:microsoft.com/office/officeart/2008/layout/LinedList"/>
    <dgm:cxn modelId="{5B2664AD-19D1-4C27-AF98-313A89065E37}" type="presParOf" srcId="{3473FC10-8956-45FB-BEEC-269F44D1C077}" destId="{997C9756-C358-4117-96C3-F4EC56A59CB5}" srcOrd="0" destOrd="0" presId="urn:microsoft.com/office/officeart/2008/layout/LinedList"/>
    <dgm:cxn modelId="{51340629-F09F-4071-B822-2D0808FD7068}" type="presParOf" srcId="{3473FC10-8956-45FB-BEEC-269F44D1C077}" destId="{7D983382-117E-4499-B898-8760B4E8437C}" srcOrd="1" destOrd="0" presId="urn:microsoft.com/office/officeart/2008/layout/LinedList"/>
    <dgm:cxn modelId="{ABE1F688-490E-48D3-81C5-5C2E1A18670C}" type="presParOf" srcId="{3473FC10-8956-45FB-BEEC-269F44D1C077}" destId="{C781981E-C830-4EA3-B9D2-D22AE6829C07}" srcOrd="2" destOrd="0" presId="urn:microsoft.com/office/officeart/2008/layout/LinedList"/>
    <dgm:cxn modelId="{483C0647-721F-4E5C-8345-B6B44E3FDF8A}" type="presParOf" srcId="{66C337EF-C31F-46F3-9828-137FBBDD2EC7}" destId="{4921CC4B-D4B3-4F0C-B582-AD113415D3ED}" srcOrd="2" destOrd="0" presId="urn:microsoft.com/office/officeart/2008/layout/LinedList"/>
    <dgm:cxn modelId="{5FD589CB-3E2F-450A-BFDB-BD30BB0ABAB6}" type="presParOf" srcId="{66C337EF-C31F-46F3-9828-137FBBDD2EC7}" destId="{CCA4F81A-340D-41B2-97CD-3F892FCFD5E4}" srcOrd="3"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84BA4E2-D89C-416F-9836-F2202469F816}"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B2C07739-EEAE-4B85-BC43-1AE4D8E7B1DE}">
      <dgm:prSet/>
      <dgm:spPr/>
      <dgm:t>
        <a:bodyPr/>
        <a:lstStyle/>
        <a:p>
          <a:r>
            <a:rPr lang="en-GB" b="0" i="0" baseline="0"/>
            <a:t>Organisations can be conceptualised as a collection of individuals, groups and communities of practice, each pursuing their own objectives. </a:t>
          </a:r>
          <a:endParaRPr lang="en-US"/>
        </a:p>
      </dgm:t>
    </dgm:pt>
    <dgm:pt modelId="{C8245C07-9940-43D4-8DF1-1586C8532224}" type="parTrans" cxnId="{066AC0D8-4C0E-4530-9B9E-4C6A5FD6E5D6}">
      <dgm:prSet/>
      <dgm:spPr/>
      <dgm:t>
        <a:bodyPr/>
        <a:lstStyle/>
        <a:p>
          <a:endParaRPr lang="en-US"/>
        </a:p>
      </dgm:t>
    </dgm:pt>
    <dgm:pt modelId="{4B98ABC3-3DF6-4739-B69C-2A6D34FB0188}" type="sibTrans" cxnId="{066AC0D8-4C0E-4530-9B9E-4C6A5FD6E5D6}">
      <dgm:prSet/>
      <dgm:spPr/>
      <dgm:t>
        <a:bodyPr/>
        <a:lstStyle/>
        <a:p>
          <a:endParaRPr lang="en-US"/>
        </a:p>
      </dgm:t>
    </dgm:pt>
    <dgm:pt modelId="{FCF542D9-D54B-476E-A2AC-FBE0929E9BD0}">
      <dgm:prSet/>
      <dgm:spPr/>
      <dgm:t>
        <a:bodyPr/>
        <a:lstStyle/>
        <a:p>
          <a:r>
            <a:rPr lang="en-GB"/>
            <a:t>When there is conflict of interest it is the power and influence of those involved that determine the outcome rather than logic and rational argument.</a:t>
          </a:r>
          <a:endParaRPr lang="en-US"/>
        </a:p>
      </dgm:t>
    </dgm:pt>
    <dgm:pt modelId="{484DD06A-33C8-455F-8C61-6132CDA370C7}" type="parTrans" cxnId="{A4F22209-8004-4946-AFB4-64AD9A0E7017}">
      <dgm:prSet/>
      <dgm:spPr/>
      <dgm:t>
        <a:bodyPr/>
        <a:lstStyle/>
        <a:p>
          <a:endParaRPr lang="en-US"/>
        </a:p>
      </dgm:t>
    </dgm:pt>
    <dgm:pt modelId="{38AB76AC-34D8-4199-8AD2-CDEFDD761D61}" type="sibTrans" cxnId="{A4F22209-8004-4946-AFB4-64AD9A0E7017}">
      <dgm:prSet/>
      <dgm:spPr/>
      <dgm:t>
        <a:bodyPr/>
        <a:lstStyle/>
        <a:p>
          <a:endParaRPr lang="en-US"/>
        </a:p>
      </dgm:t>
    </dgm:pt>
    <dgm:pt modelId="{1293401A-E816-47AE-A415-5AB941DC0FDC}">
      <dgm:prSet/>
      <dgm:spPr/>
      <dgm:t>
        <a:bodyPr/>
        <a:lstStyle/>
        <a:p>
          <a:r>
            <a:rPr lang="en-GB" dirty="0"/>
            <a:t>Consequently, those responsible for managing change cannot afford to ignore issues of power and influence</a:t>
          </a:r>
          <a:endParaRPr lang="en-US" dirty="0"/>
        </a:p>
      </dgm:t>
    </dgm:pt>
    <dgm:pt modelId="{4563743C-0E79-4B12-9694-340545CA499D}" type="parTrans" cxnId="{98B10D4B-0224-428C-AD61-A009C30D55D0}">
      <dgm:prSet/>
      <dgm:spPr/>
      <dgm:t>
        <a:bodyPr/>
        <a:lstStyle/>
        <a:p>
          <a:endParaRPr lang="en-US"/>
        </a:p>
      </dgm:t>
    </dgm:pt>
    <dgm:pt modelId="{FAE2FD00-3AE9-4025-BD9E-E494C34DDA8C}" type="sibTrans" cxnId="{98B10D4B-0224-428C-AD61-A009C30D55D0}">
      <dgm:prSet/>
      <dgm:spPr/>
      <dgm:t>
        <a:bodyPr/>
        <a:lstStyle/>
        <a:p>
          <a:endParaRPr lang="en-US"/>
        </a:p>
      </dgm:t>
    </dgm:pt>
    <dgm:pt modelId="{215E754D-C9B0-4828-86F4-229D887A41D9}" type="pres">
      <dgm:prSet presAssocID="{184BA4E2-D89C-416F-9836-F2202469F816}" presName="vert0" presStyleCnt="0">
        <dgm:presLayoutVars>
          <dgm:dir/>
          <dgm:animOne val="branch"/>
          <dgm:animLvl val="lvl"/>
        </dgm:presLayoutVars>
      </dgm:prSet>
      <dgm:spPr/>
    </dgm:pt>
    <dgm:pt modelId="{275C12C0-F24B-44FB-9ECE-8E3F64C14B3C}" type="pres">
      <dgm:prSet presAssocID="{B2C07739-EEAE-4B85-BC43-1AE4D8E7B1DE}" presName="thickLine" presStyleLbl="alignNode1" presStyleIdx="0" presStyleCnt="3"/>
      <dgm:spPr/>
    </dgm:pt>
    <dgm:pt modelId="{E8D64CC2-AB93-4AC7-BB16-AFA712D072EA}" type="pres">
      <dgm:prSet presAssocID="{B2C07739-EEAE-4B85-BC43-1AE4D8E7B1DE}" presName="horz1" presStyleCnt="0"/>
      <dgm:spPr/>
    </dgm:pt>
    <dgm:pt modelId="{4639F071-C884-4922-8D00-37DE9E70206D}" type="pres">
      <dgm:prSet presAssocID="{B2C07739-EEAE-4B85-BC43-1AE4D8E7B1DE}" presName="tx1" presStyleLbl="revTx" presStyleIdx="0" presStyleCnt="3"/>
      <dgm:spPr/>
    </dgm:pt>
    <dgm:pt modelId="{A28546DC-1FE2-419D-9E48-F9B3410DCE6C}" type="pres">
      <dgm:prSet presAssocID="{B2C07739-EEAE-4B85-BC43-1AE4D8E7B1DE}" presName="vert1" presStyleCnt="0"/>
      <dgm:spPr/>
    </dgm:pt>
    <dgm:pt modelId="{A6305AAA-5AA7-4013-BF55-56697BAE3280}" type="pres">
      <dgm:prSet presAssocID="{FCF542D9-D54B-476E-A2AC-FBE0929E9BD0}" presName="thickLine" presStyleLbl="alignNode1" presStyleIdx="1" presStyleCnt="3"/>
      <dgm:spPr/>
    </dgm:pt>
    <dgm:pt modelId="{E4D0D770-B5A2-44EE-AF87-EA825959C5F3}" type="pres">
      <dgm:prSet presAssocID="{FCF542D9-D54B-476E-A2AC-FBE0929E9BD0}" presName="horz1" presStyleCnt="0"/>
      <dgm:spPr/>
    </dgm:pt>
    <dgm:pt modelId="{62A05841-7D28-4FA9-83B6-199A25DD0B37}" type="pres">
      <dgm:prSet presAssocID="{FCF542D9-D54B-476E-A2AC-FBE0929E9BD0}" presName="tx1" presStyleLbl="revTx" presStyleIdx="1" presStyleCnt="3"/>
      <dgm:spPr/>
    </dgm:pt>
    <dgm:pt modelId="{9110F070-4B81-4FBC-8040-58B83E4BBFA4}" type="pres">
      <dgm:prSet presAssocID="{FCF542D9-D54B-476E-A2AC-FBE0929E9BD0}" presName="vert1" presStyleCnt="0"/>
      <dgm:spPr/>
    </dgm:pt>
    <dgm:pt modelId="{8E0CEDED-B015-4CA4-92F1-AD7EE3855669}" type="pres">
      <dgm:prSet presAssocID="{1293401A-E816-47AE-A415-5AB941DC0FDC}" presName="thickLine" presStyleLbl="alignNode1" presStyleIdx="2" presStyleCnt="3"/>
      <dgm:spPr/>
    </dgm:pt>
    <dgm:pt modelId="{FEF06538-EEFC-401D-8846-914C86224F72}" type="pres">
      <dgm:prSet presAssocID="{1293401A-E816-47AE-A415-5AB941DC0FDC}" presName="horz1" presStyleCnt="0"/>
      <dgm:spPr/>
    </dgm:pt>
    <dgm:pt modelId="{45FA03FB-F45F-4DAE-9468-D3CC6090E3BF}" type="pres">
      <dgm:prSet presAssocID="{1293401A-E816-47AE-A415-5AB941DC0FDC}" presName="tx1" presStyleLbl="revTx" presStyleIdx="2" presStyleCnt="3"/>
      <dgm:spPr/>
    </dgm:pt>
    <dgm:pt modelId="{00EBDC89-524E-4F18-8DE2-65EB3833C313}" type="pres">
      <dgm:prSet presAssocID="{1293401A-E816-47AE-A415-5AB941DC0FDC}" presName="vert1" presStyleCnt="0"/>
      <dgm:spPr/>
    </dgm:pt>
  </dgm:ptLst>
  <dgm:cxnLst>
    <dgm:cxn modelId="{A4F22209-8004-4946-AFB4-64AD9A0E7017}" srcId="{184BA4E2-D89C-416F-9836-F2202469F816}" destId="{FCF542D9-D54B-476E-A2AC-FBE0929E9BD0}" srcOrd="1" destOrd="0" parTransId="{484DD06A-33C8-455F-8C61-6132CDA370C7}" sibTransId="{38AB76AC-34D8-4199-8AD2-CDEFDD761D61}"/>
    <dgm:cxn modelId="{E4170F18-39D6-47C0-8BE7-BC7398751666}" type="presOf" srcId="{FCF542D9-D54B-476E-A2AC-FBE0929E9BD0}" destId="{62A05841-7D28-4FA9-83B6-199A25DD0B37}" srcOrd="0" destOrd="0" presId="urn:microsoft.com/office/officeart/2008/layout/LinedList"/>
    <dgm:cxn modelId="{522F244A-D0FB-4CA7-B417-D041381E50A0}" type="presOf" srcId="{1293401A-E816-47AE-A415-5AB941DC0FDC}" destId="{45FA03FB-F45F-4DAE-9468-D3CC6090E3BF}" srcOrd="0" destOrd="0" presId="urn:microsoft.com/office/officeart/2008/layout/LinedList"/>
    <dgm:cxn modelId="{98B10D4B-0224-428C-AD61-A009C30D55D0}" srcId="{184BA4E2-D89C-416F-9836-F2202469F816}" destId="{1293401A-E816-47AE-A415-5AB941DC0FDC}" srcOrd="2" destOrd="0" parTransId="{4563743C-0E79-4B12-9694-340545CA499D}" sibTransId="{FAE2FD00-3AE9-4025-BD9E-E494C34DDA8C}"/>
    <dgm:cxn modelId="{DE991DAE-3624-4BD3-BD66-FF392E8E17EF}" type="presOf" srcId="{184BA4E2-D89C-416F-9836-F2202469F816}" destId="{215E754D-C9B0-4828-86F4-229D887A41D9}" srcOrd="0" destOrd="0" presId="urn:microsoft.com/office/officeart/2008/layout/LinedList"/>
    <dgm:cxn modelId="{066AC0D8-4C0E-4530-9B9E-4C6A5FD6E5D6}" srcId="{184BA4E2-D89C-416F-9836-F2202469F816}" destId="{B2C07739-EEAE-4B85-BC43-1AE4D8E7B1DE}" srcOrd="0" destOrd="0" parTransId="{C8245C07-9940-43D4-8DF1-1586C8532224}" sibTransId="{4B98ABC3-3DF6-4739-B69C-2A6D34FB0188}"/>
    <dgm:cxn modelId="{8F5EDBE9-04D3-4EAE-8747-B4A0CA5CCB5F}" type="presOf" srcId="{B2C07739-EEAE-4B85-BC43-1AE4D8E7B1DE}" destId="{4639F071-C884-4922-8D00-37DE9E70206D}" srcOrd="0" destOrd="0" presId="urn:microsoft.com/office/officeart/2008/layout/LinedList"/>
    <dgm:cxn modelId="{CEA0384A-5367-4E68-8F9C-A2A17B7AB165}" type="presParOf" srcId="{215E754D-C9B0-4828-86F4-229D887A41D9}" destId="{275C12C0-F24B-44FB-9ECE-8E3F64C14B3C}" srcOrd="0" destOrd="0" presId="urn:microsoft.com/office/officeart/2008/layout/LinedList"/>
    <dgm:cxn modelId="{3B356483-6B9C-4881-B862-B64088A76715}" type="presParOf" srcId="{215E754D-C9B0-4828-86F4-229D887A41D9}" destId="{E8D64CC2-AB93-4AC7-BB16-AFA712D072EA}" srcOrd="1" destOrd="0" presId="urn:microsoft.com/office/officeart/2008/layout/LinedList"/>
    <dgm:cxn modelId="{959F82D5-A596-43ED-B8F6-7FE6358D5754}" type="presParOf" srcId="{E8D64CC2-AB93-4AC7-BB16-AFA712D072EA}" destId="{4639F071-C884-4922-8D00-37DE9E70206D}" srcOrd="0" destOrd="0" presId="urn:microsoft.com/office/officeart/2008/layout/LinedList"/>
    <dgm:cxn modelId="{FD4C50EA-168D-4475-B496-D3AAC6595ACC}" type="presParOf" srcId="{E8D64CC2-AB93-4AC7-BB16-AFA712D072EA}" destId="{A28546DC-1FE2-419D-9E48-F9B3410DCE6C}" srcOrd="1" destOrd="0" presId="urn:microsoft.com/office/officeart/2008/layout/LinedList"/>
    <dgm:cxn modelId="{C5C7DCD7-8735-43BA-98C3-C6CADE14192E}" type="presParOf" srcId="{215E754D-C9B0-4828-86F4-229D887A41D9}" destId="{A6305AAA-5AA7-4013-BF55-56697BAE3280}" srcOrd="2" destOrd="0" presId="urn:microsoft.com/office/officeart/2008/layout/LinedList"/>
    <dgm:cxn modelId="{F61F11EC-1B7F-47D2-9AE1-034C35A889FB}" type="presParOf" srcId="{215E754D-C9B0-4828-86F4-229D887A41D9}" destId="{E4D0D770-B5A2-44EE-AF87-EA825959C5F3}" srcOrd="3" destOrd="0" presId="urn:microsoft.com/office/officeart/2008/layout/LinedList"/>
    <dgm:cxn modelId="{A656DA43-234C-4240-B1EE-BEBBC6AF759D}" type="presParOf" srcId="{E4D0D770-B5A2-44EE-AF87-EA825959C5F3}" destId="{62A05841-7D28-4FA9-83B6-199A25DD0B37}" srcOrd="0" destOrd="0" presId="urn:microsoft.com/office/officeart/2008/layout/LinedList"/>
    <dgm:cxn modelId="{08AC6873-3E0C-45D6-96C2-5BD4511120E3}" type="presParOf" srcId="{E4D0D770-B5A2-44EE-AF87-EA825959C5F3}" destId="{9110F070-4B81-4FBC-8040-58B83E4BBFA4}" srcOrd="1" destOrd="0" presId="urn:microsoft.com/office/officeart/2008/layout/LinedList"/>
    <dgm:cxn modelId="{F789BFE4-51C3-460B-B25B-1BD95BCE6C7A}" type="presParOf" srcId="{215E754D-C9B0-4828-86F4-229D887A41D9}" destId="{8E0CEDED-B015-4CA4-92F1-AD7EE3855669}" srcOrd="4" destOrd="0" presId="urn:microsoft.com/office/officeart/2008/layout/LinedList"/>
    <dgm:cxn modelId="{763866DA-3429-4EF9-9D25-47BF9FCD3F29}" type="presParOf" srcId="{215E754D-C9B0-4828-86F4-229D887A41D9}" destId="{FEF06538-EEFC-401D-8846-914C86224F72}" srcOrd="5" destOrd="0" presId="urn:microsoft.com/office/officeart/2008/layout/LinedList"/>
    <dgm:cxn modelId="{3D432571-C99D-4878-B057-B1D3E87E4FA5}" type="presParOf" srcId="{FEF06538-EEFC-401D-8846-914C86224F72}" destId="{45FA03FB-F45F-4DAE-9468-D3CC6090E3BF}" srcOrd="0" destOrd="0" presId="urn:microsoft.com/office/officeart/2008/layout/LinedList"/>
    <dgm:cxn modelId="{B2C2AB40-0240-4543-A552-5112723EB453}" type="presParOf" srcId="{FEF06538-EEFC-401D-8846-914C86224F72}" destId="{00EBDC89-524E-4F18-8DE2-65EB3833C31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5193CE-FB58-48F3-BED3-FC95A2D4348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EB387F4-C26B-4DCB-BFCC-0FFA9C81B312}">
      <dgm:prSet/>
      <dgm:spPr/>
      <dgm:t>
        <a:bodyPr/>
        <a:lstStyle/>
        <a:p>
          <a:r>
            <a:rPr lang="en-GB"/>
            <a:t>Change upsets the balance of power- some will defend the status quo whilst others seek change to improve their position</a:t>
          </a:r>
          <a:endParaRPr lang="en-US"/>
        </a:p>
      </dgm:t>
    </dgm:pt>
    <dgm:pt modelId="{7F3C2047-920F-4187-A6E6-A88C8D3D2F80}" type="parTrans" cxnId="{DA0EB2AC-8180-48A8-9AC4-C36CB27DA959}">
      <dgm:prSet/>
      <dgm:spPr/>
      <dgm:t>
        <a:bodyPr/>
        <a:lstStyle/>
        <a:p>
          <a:endParaRPr lang="en-US"/>
        </a:p>
      </dgm:t>
    </dgm:pt>
    <dgm:pt modelId="{7810955F-1D0E-4C1B-9115-006767B66426}" type="sibTrans" cxnId="{DA0EB2AC-8180-48A8-9AC4-C36CB27DA959}">
      <dgm:prSet/>
      <dgm:spPr/>
      <dgm:t>
        <a:bodyPr/>
        <a:lstStyle/>
        <a:p>
          <a:endParaRPr lang="en-US"/>
        </a:p>
      </dgm:t>
    </dgm:pt>
    <dgm:pt modelId="{A0E4B6F6-3238-404B-BA52-7917F367717B}">
      <dgm:prSet/>
      <dgm:spPr/>
      <dgm:t>
        <a:bodyPr/>
        <a:lstStyle/>
        <a:p>
          <a:r>
            <a:rPr lang="en-GB" dirty="0"/>
            <a:t>People will resist change because of uncertain future or threat of failure of processes</a:t>
          </a:r>
          <a:endParaRPr lang="en-US" dirty="0"/>
        </a:p>
      </dgm:t>
    </dgm:pt>
    <dgm:pt modelId="{B0C4A19F-6471-4525-9942-0E75FACB0851}" type="parTrans" cxnId="{EA5C2533-3AB6-462A-B473-346EE8767CE6}">
      <dgm:prSet/>
      <dgm:spPr/>
      <dgm:t>
        <a:bodyPr/>
        <a:lstStyle/>
        <a:p>
          <a:endParaRPr lang="en-US"/>
        </a:p>
      </dgm:t>
    </dgm:pt>
    <dgm:pt modelId="{27237FCF-B0D7-4E5A-AA0E-37337BF821F8}" type="sibTrans" cxnId="{EA5C2533-3AB6-462A-B473-346EE8767CE6}">
      <dgm:prSet/>
      <dgm:spPr/>
      <dgm:t>
        <a:bodyPr/>
        <a:lstStyle/>
        <a:p>
          <a:endParaRPr lang="en-US"/>
        </a:p>
      </dgm:t>
    </dgm:pt>
    <dgm:pt modelId="{ACE59ADB-579A-42ED-82FE-44092D3FEDBC}" type="pres">
      <dgm:prSet presAssocID="{4E5193CE-FB58-48F3-BED3-FC95A2D4348F}" presName="linear" presStyleCnt="0">
        <dgm:presLayoutVars>
          <dgm:animLvl val="lvl"/>
          <dgm:resizeHandles val="exact"/>
        </dgm:presLayoutVars>
      </dgm:prSet>
      <dgm:spPr/>
    </dgm:pt>
    <dgm:pt modelId="{967F6693-34D3-415D-8AF4-D2356B86C26E}" type="pres">
      <dgm:prSet presAssocID="{CEB387F4-C26B-4DCB-BFCC-0FFA9C81B312}" presName="parentText" presStyleLbl="node1" presStyleIdx="0" presStyleCnt="2">
        <dgm:presLayoutVars>
          <dgm:chMax val="0"/>
          <dgm:bulletEnabled val="1"/>
        </dgm:presLayoutVars>
      </dgm:prSet>
      <dgm:spPr/>
    </dgm:pt>
    <dgm:pt modelId="{72905BD4-D1AD-4BCB-869A-B80C7FF64957}" type="pres">
      <dgm:prSet presAssocID="{7810955F-1D0E-4C1B-9115-006767B66426}" presName="spacer" presStyleCnt="0"/>
      <dgm:spPr/>
    </dgm:pt>
    <dgm:pt modelId="{6301FF23-21C5-4F4D-913D-FF4D590C5DFE}" type="pres">
      <dgm:prSet presAssocID="{A0E4B6F6-3238-404B-BA52-7917F367717B}" presName="parentText" presStyleLbl="node1" presStyleIdx="1" presStyleCnt="2">
        <dgm:presLayoutVars>
          <dgm:chMax val="0"/>
          <dgm:bulletEnabled val="1"/>
        </dgm:presLayoutVars>
      </dgm:prSet>
      <dgm:spPr/>
    </dgm:pt>
  </dgm:ptLst>
  <dgm:cxnLst>
    <dgm:cxn modelId="{2B5CA517-A0BC-4344-9F49-933930A03DE8}" type="presOf" srcId="{A0E4B6F6-3238-404B-BA52-7917F367717B}" destId="{6301FF23-21C5-4F4D-913D-FF4D590C5DFE}" srcOrd="0" destOrd="0" presId="urn:microsoft.com/office/officeart/2005/8/layout/vList2"/>
    <dgm:cxn modelId="{EA5C2533-3AB6-462A-B473-346EE8767CE6}" srcId="{4E5193CE-FB58-48F3-BED3-FC95A2D4348F}" destId="{A0E4B6F6-3238-404B-BA52-7917F367717B}" srcOrd="1" destOrd="0" parTransId="{B0C4A19F-6471-4525-9942-0E75FACB0851}" sibTransId="{27237FCF-B0D7-4E5A-AA0E-37337BF821F8}"/>
    <dgm:cxn modelId="{DA0EB2AC-8180-48A8-9AC4-C36CB27DA959}" srcId="{4E5193CE-FB58-48F3-BED3-FC95A2D4348F}" destId="{CEB387F4-C26B-4DCB-BFCC-0FFA9C81B312}" srcOrd="0" destOrd="0" parTransId="{7F3C2047-920F-4187-A6E6-A88C8D3D2F80}" sibTransId="{7810955F-1D0E-4C1B-9115-006767B66426}"/>
    <dgm:cxn modelId="{7C8DBFDC-AE6B-4037-BAA0-97208377EBAC}" type="presOf" srcId="{4E5193CE-FB58-48F3-BED3-FC95A2D4348F}" destId="{ACE59ADB-579A-42ED-82FE-44092D3FEDBC}" srcOrd="0" destOrd="0" presId="urn:microsoft.com/office/officeart/2005/8/layout/vList2"/>
    <dgm:cxn modelId="{F22F96DD-077E-4212-8E00-65724E2DD153}" type="presOf" srcId="{CEB387F4-C26B-4DCB-BFCC-0FFA9C81B312}" destId="{967F6693-34D3-415D-8AF4-D2356B86C26E}" srcOrd="0" destOrd="0" presId="urn:microsoft.com/office/officeart/2005/8/layout/vList2"/>
    <dgm:cxn modelId="{60EC8C9B-90E4-4C39-AF9D-4A9F8B984B01}" type="presParOf" srcId="{ACE59ADB-579A-42ED-82FE-44092D3FEDBC}" destId="{967F6693-34D3-415D-8AF4-D2356B86C26E}" srcOrd="0" destOrd="0" presId="urn:microsoft.com/office/officeart/2005/8/layout/vList2"/>
    <dgm:cxn modelId="{0400200E-2252-4994-B642-7F2AE95DCD88}" type="presParOf" srcId="{ACE59ADB-579A-42ED-82FE-44092D3FEDBC}" destId="{72905BD4-D1AD-4BCB-869A-B80C7FF64957}" srcOrd="1" destOrd="0" presId="urn:microsoft.com/office/officeart/2005/8/layout/vList2"/>
    <dgm:cxn modelId="{1BC58DB6-449E-49D8-973B-2732AC72A52F}" type="presParOf" srcId="{ACE59ADB-579A-42ED-82FE-44092D3FEDBC}" destId="{6301FF23-21C5-4F4D-913D-FF4D590C5DF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F6847B9-9E16-4907-A68E-E6F75E05D67E}"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6AAFE31C-C62D-44CE-BA65-C4E60EA075EC}">
      <dgm:prSet phldrT="[Text]"/>
      <dgm:spPr/>
      <dgm:t>
        <a:bodyPr/>
        <a:lstStyle/>
        <a:p>
          <a:r>
            <a:rPr lang="en-GB" b="1" dirty="0"/>
            <a:t>Coercive power – threat of negative consequences (including physical sanctions or force) should a compliance not be forthcoming</a:t>
          </a:r>
        </a:p>
      </dgm:t>
    </dgm:pt>
    <dgm:pt modelId="{0F804C5D-89FD-47DA-B269-10E7B3E10CEB}" type="parTrans" cxnId="{ED95E045-930C-43CF-AE80-676C7D5F9F11}">
      <dgm:prSet/>
      <dgm:spPr/>
      <dgm:t>
        <a:bodyPr/>
        <a:lstStyle/>
        <a:p>
          <a:endParaRPr lang="en-GB" b="1"/>
        </a:p>
      </dgm:t>
    </dgm:pt>
    <dgm:pt modelId="{2FF74914-FFCB-47A0-8F1A-88FF6B766903}" type="sibTrans" cxnId="{ED95E045-930C-43CF-AE80-676C7D5F9F11}">
      <dgm:prSet/>
      <dgm:spPr/>
      <dgm:t>
        <a:bodyPr/>
        <a:lstStyle/>
        <a:p>
          <a:endParaRPr lang="en-GB" b="1"/>
        </a:p>
      </dgm:t>
    </dgm:pt>
    <dgm:pt modelId="{238EE00C-3690-42F7-8FEF-50A26DB1585A}">
      <dgm:prSet phldrT="[Text]"/>
      <dgm:spPr/>
      <dgm:t>
        <a:bodyPr/>
        <a:lstStyle/>
        <a:p>
          <a:r>
            <a:rPr lang="en-GB" b="1" dirty="0"/>
            <a:t>Remunerative power- the promise of material rewards as inducements to cooperate</a:t>
          </a:r>
        </a:p>
      </dgm:t>
    </dgm:pt>
    <dgm:pt modelId="{2D2049F0-C278-4373-912C-0A41AD41F464}" type="parTrans" cxnId="{B8D75D79-FCC5-4390-B614-8DFD131643BC}">
      <dgm:prSet/>
      <dgm:spPr/>
      <dgm:t>
        <a:bodyPr/>
        <a:lstStyle/>
        <a:p>
          <a:endParaRPr lang="en-GB" b="1"/>
        </a:p>
      </dgm:t>
    </dgm:pt>
    <dgm:pt modelId="{54682B53-332A-4AC9-9D19-B431B3F2A990}" type="sibTrans" cxnId="{B8D75D79-FCC5-4390-B614-8DFD131643BC}">
      <dgm:prSet/>
      <dgm:spPr/>
      <dgm:t>
        <a:bodyPr/>
        <a:lstStyle/>
        <a:p>
          <a:endParaRPr lang="en-GB" b="1"/>
        </a:p>
      </dgm:t>
    </dgm:pt>
    <dgm:pt modelId="{43DBC756-4A0C-47F5-A671-330AC0500BB3}">
      <dgm:prSet phldrT="[Text]"/>
      <dgm:spPr/>
      <dgm:t>
        <a:bodyPr/>
        <a:lstStyle/>
        <a:p>
          <a:r>
            <a:rPr lang="en-GB" b="1" dirty="0"/>
            <a:t>Normative power – allocation and manipulation of symbolic rewards, such as status symbols</a:t>
          </a:r>
        </a:p>
      </dgm:t>
    </dgm:pt>
    <dgm:pt modelId="{4F9AEFBC-D641-4B41-8449-955FD2ED481F}" type="parTrans" cxnId="{EE3AA402-80C4-4EAA-A0F6-585ACC489370}">
      <dgm:prSet/>
      <dgm:spPr/>
      <dgm:t>
        <a:bodyPr/>
        <a:lstStyle/>
        <a:p>
          <a:endParaRPr lang="en-GB" b="1"/>
        </a:p>
      </dgm:t>
    </dgm:pt>
    <dgm:pt modelId="{E0927E9F-F60D-4FF3-8987-62F4ACF1D570}" type="sibTrans" cxnId="{EE3AA402-80C4-4EAA-A0F6-585ACC489370}">
      <dgm:prSet/>
      <dgm:spPr/>
      <dgm:t>
        <a:bodyPr/>
        <a:lstStyle/>
        <a:p>
          <a:endParaRPr lang="en-GB" b="1"/>
        </a:p>
      </dgm:t>
    </dgm:pt>
    <dgm:pt modelId="{ECB3C719-4F68-44E5-A110-DCD1E74218E5}">
      <dgm:prSet phldrT="[Text]"/>
      <dgm:spPr/>
      <dgm:t>
        <a:bodyPr/>
        <a:lstStyle/>
        <a:p>
          <a:r>
            <a:rPr lang="en-GB" b="1" dirty="0"/>
            <a:t>Knowledge power – control of information</a:t>
          </a:r>
        </a:p>
      </dgm:t>
    </dgm:pt>
    <dgm:pt modelId="{7C50189A-2E7A-48A4-973E-5F795E2698BF}" type="parTrans" cxnId="{39B6961D-B025-4D7F-98FC-9E8ADA870D79}">
      <dgm:prSet/>
      <dgm:spPr/>
      <dgm:t>
        <a:bodyPr/>
        <a:lstStyle/>
        <a:p>
          <a:endParaRPr lang="en-GB" b="1"/>
        </a:p>
      </dgm:t>
    </dgm:pt>
    <dgm:pt modelId="{8498C4F6-0302-4369-B921-5520C10D6081}" type="sibTrans" cxnId="{39B6961D-B025-4D7F-98FC-9E8ADA870D79}">
      <dgm:prSet/>
      <dgm:spPr/>
      <dgm:t>
        <a:bodyPr/>
        <a:lstStyle/>
        <a:p>
          <a:endParaRPr lang="en-GB" b="1"/>
        </a:p>
      </dgm:t>
    </dgm:pt>
    <dgm:pt modelId="{C6647AC6-9388-432A-9B06-651A0CC89405}" type="pres">
      <dgm:prSet presAssocID="{8F6847B9-9E16-4907-A68E-E6F75E05D67E}" presName="diagram" presStyleCnt="0">
        <dgm:presLayoutVars>
          <dgm:dir/>
          <dgm:resizeHandles val="exact"/>
        </dgm:presLayoutVars>
      </dgm:prSet>
      <dgm:spPr/>
    </dgm:pt>
    <dgm:pt modelId="{2AA443A8-0B53-415D-9591-D6AF0DC7528C}" type="pres">
      <dgm:prSet presAssocID="{6AAFE31C-C62D-44CE-BA65-C4E60EA075EC}" presName="node" presStyleLbl="node1" presStyleIdx="0" presStyleCnt="4">
        <dgm:presLayoutVars>
          <dgm:bulletEnabled val="1"/>
        </dgm:presLayoutVars>
      </dgm:prSet>
      <dgm:spPr/>
    </dgm:pt>
    <dgm:pt modelId="{55514D36-B9D0-4AFF-A6A0-386141FC82C9}" type="pres">
      <dgm:prSet presAssocID="{2FF74914-FFCB-47A0-8F1A-88FF6B766903}" presName="sibTrans" presStyleCnt="0"/>
      <dgm:spPr/>
    </dgm:pt>
    <dgm:pt modelId="{ABC1B610-6706-480D-9A7C-0CDD330F6559}" type="pres">
      <dgm:prSet presAssocID="{238EE00C-3690-42F7-8FEF-50A26DB1585A}" presName="node" presStyleLbl="node1" presStyleIdx="1" presStyleCnt="4">
        <dgm:presLayoutVars>
          <dgm:bulletEnabled val="1"/>
        </dgm:presLayoutVars>
      </dgm:prSet>
      <dgm:spPr/>
    </dgm:pt>
    <dgm:pt modelId="{2AED4940-A391-49AB-9C9F-7DB7CC7FC423}" type="pres">
      <dgm:prSet presAssocID="{54682B53-332A-4AC9-9D19-B431B3F2A990}" presName="sibTrans" presStyleCnt="0"/>
      <dgm:spPr/>
    </dgm:pt>
    <dgm:pt modelId="{C0D27B5D-80B3-4AD4-8A4F-AB54FFEB6A6E}" type="pres">
      <dgm:prSet presAssocID="{43DBC756-4A0C-47F5-A671-330AC0500BB3}" presName="node" presStyleLbl="node1" presStyleIdx="2" presStyleCnt="4">
        <dgm:presLayoutVars>
          <dgm:bulletEnabled val="1"/>
        </dgm:presLayoutVars>
      </dgm:prSet>
      <dgm:spPr/>
    </dgm:pt>
    <dgm:pt modelId="{9FB0BAA0-630C-4FD3-8355-7F300C1205F9}" type="pres">
      <dgm:prSet presAssocID="{E0927E9F-F60D-4FF3-8987-62F4ACF1D570}" presName="sibTrans" presStyleCnt="0"/>
      <dgm:spPr/>
    </dgm:pt>
    <dgm:pt modelId="{1DB6C44C-5803-42D7-8BC1-727488DB1A49}" type="pres">
      <dgm:prSet presAssocID="{ECB3C719-4F68-44E5-A110-DCD1E74218E5}" presName="node" presStyleLbl="node1" presStyleIdx="3" presStyleCnt="4">
        <dgm:presLayoutVars>
          <dgm:bulletEnabled val="1"/>
        </dgm:presLayoutVars>
      </dgm:prSet>
      <dgm:spPr/>
    </dgm:pt>
  </dgm:ptLst>
  <dgm:cxnLst>
    <dgm:cxn modelId="{EE3AA402-80C4-4EAA-A0F6-585ACC489370}" srcId="{8F6847B9-9E16-4907-A68E-E6F75E05D67E}" destId="{43DBC756-4A0C-47F5-A671-330AC0500BB3}" srcOrd="2" destOrd="0" parTransId="{4F9AEFBC-D641-4B41-8449-955FD2ED481F}" sibTransId="{E0927E9F-F60D-4FF3-8987-62F4ACF1D570}"/>
    <dgm:cxn modelId="{39B6961D-B025-4D7F-98FC-9E8ADA870D79}" srcId="{8F6847B9-9E16-4907-A68E-E6F75E05D67E}" destId="{ECB3C719-4F68-44E5-A110-DCD1E74218E5}" srcOrd="3" destOrd="0" parTransId="{7C50189A-2E7A-48A4-973E-5F795E2698BF}" sibTransId="{8498C4F6-0302-4369-B921-5520C10D6081}"/>
    <dgm:cxn modelId="{ED95E045-930C-43CF-AE80-676C7D5F9F11}" srcId="{8F6847B9-9E16-4907-A68E-E6F75E05D67E}" destId="{6AAFE31C-C62D-44CE-BA65-C4E60EA075EC}" srcOrd="0" destOrd="0" parTransId="{0F804C5D-89FD-47DA-B269-10E7B3E10CEB}" sibTransId="{2FF74914-FFCB-47A0-8F1A-88FF6B766903}"/>
    <dgm:cxn modelId="{2A998C58-72C3-4128-86AD-B0402CC10363}" type="presOf" srcId="{6AAFE31C-C62D-44CE-BA65-C4E60EA075EC}" destId="{2AA443A8-0B53-415D-9591-D6AF0DC7528C}" srcOrd="0" destOrd="0" presId="urn:microsoft.com/office/officeart/2005/8/layout/default"/>
    <dgm:cxn modelId="{B8D75D79-FCC5-4390-B614-8DFD131643BC}" srcId="{8F6847B9-9E16-4907-A68E-E6F75E05D67E}" destId="{238EE00C-3690-42F7-8FEF-50A26DB1585A}" srcOrd="1" destOrd="0" parTransId="{2D2049F0-C278-4373-912C-0A41AD41F464}" sibTransId="{54682B53-332A-4AC9-9D19-B431B3F2A990}"/>
    <dgm:cxn modelId="{FD15BB85-A52C-47D6-9C71-9060C7EDEA65}" type="presOf" srcId="{8F6847B9-9E16-4907-A68E-E6F75E05D67E}" destId="{C6647AC6-9388-432A-9B06-651A0CC89405}" srcOrd="0" destOrd="0" presId="urn:microsoft.com/office/officeart/2005/8/layout/default"/>
    <dgm:cxn modelId="{514C4F98-D1D9-41FF-A504-C564E45AE69F}" type="presOf" srcId="{238EE00C-3690-42F7-8FEF-50A26DB1585A}" destId="{ABC1B610-6706-480D-9A7C-0CDD330F6559}" srcOrd="0" destOrd="0" presId="urn:microsoft.com/office/officeart/2005/8/layout/default"/>
    <dgm:cxn modelId="{15D43ABF-F036-40A3-AFE3-61587A5676D4}" type="presOf" srcId="{ECB3C719-4F68-44E5-A110-DCD1E74218E5}" destId="{1DB6C44C-5803-42D7-8BC1-727488DB1A49}" srcOrd="0" destOrd="0" presId="urn:microsoft.com/office/officeart/2005/8/layout/default"/>
    <dgm:cxn modelId="{026AE4F9-BC2B-46EE-A793-09BC7AA5BD8D}" type="presOf" srcId="{43DBC756-4A0C-47F5-A671-330AC0500BB3}" destId="{C0D27B5D-80B3-4AD4-8A4F-AB54FFEB6A6E}" srcOrd="0" destOrd="0" presId="urn:microsoft.com/office/officeart/2005/8/layout/default"/>
    <dgm:cxn modelId="{C0318CD7-EC5A-4FF6-9581-1BDC924B44D9}" type="presParOf" srcId="{C6647AC6-9388-432A-9B06-651A0CC89405}" destId="{2AA443A8-0B53-415D-9591-D6AF0DC7528C}" srcOrd="0" destOrd="0" presId="urn:microsoft.com/office/officeart/2005/8/layout/default"/>
    <dgm:cxn modelId="{B4DC0531-9DBC-4820-8658-3C8FB6A966DB}" type="presParOf" srcId="{C6647AC6-9388-432A-9B06-651A0CC89405}" destId="{55514D36-B9D0-4AFF-A6A0-386141FC82C9}" srcOrd="1" destOrd="0" presId="urn:microsoft.com/office/officeart/2005/8/layout/default"/>
    <dgm:cxn modelId="{334BDF0B-F29C-4028-8F0A-14569B4881F4}" type="presParOf" srcId="{C6647AC6-9388-432A-9B06-651A0CC89405}" destId="{ABC1B610-6706-480D-9A7C-0CDD330F6559}" srcOrd="2" destOrd="0" presId="urn:microsoft.com/office/officeart/2005/8/layout/default"/>
    <dgm:cxn modelId="{EACBCCD6-5580-4BE5-8B34-4F5F779A8ADC}" type="presParOf" srcId="{C6647AC6-9388-432A-9B06-651A0CC89405}" destId="{2AED4940-A391-49AB-9C9F-7DB7CC7FC423}" srcOrd="3" destOrd="0" presId="urn:microsoft.com/office/officeart/2005/8/layout/default"/>
    <dgm:cxn modelId="{F307DDF9-4615-4FA7-9313-5DE5D818AAB6}" type="presParOf" srcId="{C6647AC6-9388-432A-9B06-651A0CC89405}" destId="{C0D27B5D-80B3-4AD4-8A4F-AB54FFEB6A6E}" srcOrd="4" destOrd="0" presId="urn:microsoft.com/office/officeart/2005/8/layout/default"/>
    <dgm:cxn modelId="{5F08C06B-5302-4548-834D-AD980D5DB037}" type="presParOf" srcId="{C6647AC6-9388-432A-9B06-651A0CC89405}" destId="{9FB0BAA0-630C-4FD3-8355-7F300C1205F9}" srcOrd="5" destOrd="0" presId="urn:microsoft.com/office/officeart/2005/8/layout/default"/>
    <dgm:cxn modelId="{D6B2C1AA-EE65-42AC-B657-A6F6D33E707F}" type="presParOf" srcId="{C6647AC6-9388-432A-9B06-651A0CC89405}" destId="{1DB6C44C-5803-42D7-8BC1-727488DB1A49}"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8D86A37-0834-48AA-B30B-90556D9B054E}" type="doc">
      <dgm:prSet loTypeId="urn:microsoft.com/office/officeart/2008/layout/PictureStrips" loCatId="picture" qsTypeId="urn:microsoft.com/office/officeart/2005/8/quickstyle/simple1" qsCatId="simple" csTypeId="urn:microsoft.com/office/officeart/2005/8/colors/accent1_2" csCatId="accent1" phldr="1"/>
      <dgm:spPr/>
      <dgm:t>
        <a:bodyPr/>
        <a:lstStyle/>
        <a:p>
          <a:endParaRPr lang="en-GB"/>
        </a:p>
      </dgm:t>
    </dgm:pt>
    <dgm:pt modelId="{2645723B-C614-47E2-9DF2-8886A0D4B5FE}">
      <dgm:prSet phldrT="[Text]"/>
      <dgm:spPr/>
      <dgm:t>
        <a:bodyPr/>
        <a:lstStyle/>
        <a:p>
          <a:r>
            <a:rPr lang="en-GB" dirty="0"/>
            <a:t>Are in position to deal with important problems (power and influence)</a:t>
          </a:r>
        </a:p>
      </dgm:t>
    </dgm:pt>
    <dgm:pt modelId="{AD0A1D1E-9E30-4413-9F39-17F7166E4AD3}" type="parTrans" cxnId="{02607A1A-3FA0-4BB7-B3D6-206FFEA10DFE}">
      <dgm:prSet/>
      <dgm:spPr/>
      <dgm:t>
        <a:bodyPr/>
        <a:lstStyle/>
        <a:p>
          <a:endParaRPr lang="en-GB"/>
        </a:p>
      </dgm:t>
    </dgm:pt>
    <dgm:pt modelId="{90427537-D41E-4AE9-9CD4-5367D42F5BE0}" type="sibTrans" cxnId="{02607A1A-3FA0-4BB7-B3D6-206FFEA10DFE}">
      <dgm:prSet/>
      <dgm:spPr/>
      <dgm:t>
        <a:bodyPr/>
        <a:lstStyle/>
        <a:p>
          <a:endParaRPr lang="en-GB"/>
        </a:p>
      </dgm:t>
    </dgm:pt>
    <dgm:pt modelId="{0DCB6705-CD7B-44AA-A829-C1D70D473DB1}">
      <dgm:prSet phldrT="[Text]"/>
      <dgm:spPr/>
      <dgm:t>
        <a:bodyPr/>
        <a:lstStyle/>
        <a:p>
          <a:r>
            <a:rPr lang="en-GB" dirty="0"/>
            <a:t>Have control over significant resources</a:t>
          </a:r>
        </a:p>
      </dgm:t>
    </dgm:pt>
    <dgm:pt modelId="{74FA39B2-4831-4C9F-A5B8-AA63108ABE86}" type="parTrans" cxnId="{C6AB901B-2C2E-40E7-AB56-A8A9F71409CE}">
      <dgm:prSet/>
      <dgm:spPr/>
      <dgm:t>
        <a:bodyPr/>
        <a:lstStyle/>
        <a:p>
          <a:endParaRPr lang="en-GB"/>
        </a:p>
      </dgm:t>
    </dgm:pt>
    <dgm:pt modelId="{B5F31A4D-377E-445E-AE32-A7BAEBB96084}" type="sibTrans" cxnId="{C6AB901B-2C2E-40E7-AB56-A8A9F71409CE}">
      <dgm:prSet/>
      <dgm:spPr/>
      <dgm:t>
        <a:bodyPr/>
        <a:lstStyle/>
        <a:p>
          <a:endParaRPr lang="en-GB"/>
        </a:p>
      </dgm:t>
    </dgm:pt>
    <dgm:pt modelId="{D2085BCC-F46D-493F-B8E2-F90E1B26A367}">
      <dgm:prSet phldrT="[Text]"/>
      <dgm:spPr/>
      <dgm:t>
        <a:bodyPr/>
        <a:lstStyle/>
        <a:p>
          <a:r>
            <a:rPr lang="en-GB" dirty="0"/>
            <a:t>Are centrally connected – social capital</a:t>
          </a:r>
        </a:p>
      </dgm:t>
    </dgm:pt>
    <dgm:pt modelId="{EB89B34B-0B20-4014-94D2-8DFE3CC5D7C8}" type="parTrans" cxnId="{914B58B4-CF01-4880-9CE2-306A0932CC2C}">
      <dgm:prSet/>
      <dgm:spPr/>
      <dgm:t>
        <a:bodyPr/>
        <a:lstStyle/>
        <a:p>
          <a:endParaRPr lang="en-GB"/>
        </a:p>
      </dgm:t>
    </dgm:pt>
    <dgm:pt modelId="{3F72051D-7994-4F70-86ED-D72AD3B8E1A4}" type="sibTrans" cxnId="{914B58B4-CF01-4880-9CE2-306A0932CC2C}">
      <dgm:prSet/>
      <dgm:spPr/>
      <dgm:t>
        <a:bodyPr/>
        <a:lstStyle/>
        <a:p>
          <a:endParaRPr lang="en-GB"/>
        </a:p>
      </dgm:t>
    </dgm:pt>
    <dgm:pt modelId="{F96B45A5-7D6B-44BD-BE5D-FD7966A81293}">
      <dgm:prSet phldrT="[Text]"/>
      <dgm:spPr/>
      <dgm:t>
        <a:bodyPr/>
        <a:lstStyle/>
        <a:p>
          <a:r>
            <a:rPr lang="en-GB" dirty="0"/>
            <a:t>Have the important skills valued by the organisation- not easily replaced</a:t>
          </a:r>
        </a:p>
      </dgm:t>
    </dgm:pt>
    <dgm:pt modelId="{40DB63C9-21A8-404E-AA68-A52468A95557}" type="parTrans" cxnId="{6FB9BD0D-A3D0-4009-BC58-3505EFDC9384}">
      <dgm:prSet/>
      <dgm:spPr/>
      <dgm:t>
        <a:bodyPr/>
        <a:lstStyle/>
        <a:p>
          <a:endParaRPr lang="en-GB"/>
        </a:p>
      </dgm:t>
    </dgm:pt>
    <dgm:pt modelId="{69183904-D781-49DF-8EB1-86A2BC2E8FA3}" type="sibTrans" cxnId="{6FB9BD0D-A3D0-4009-BC58-3505EFDC9384}">
      <dgm:prSet/>
      <dgm:spPr/>
      <dgm:t>
        <a:bodyPr/>
        <a:lstStyle/>
        <a:p>
          <a:endParaRPr lang="en-GB"/>
        </a:p>
      </dgm:t>
    </dgm:pt>
    <dgm:pt modelId="{E0C62AB4-FE91-43E9-AD9F-F7470EE4ED8F}">
      <dgm:prSet phldrT="[Text]"/>
      <dgm:spPr/>
      <dgm:t>
        <a:bodyPr/>
        <a:lstStyle/>
        <a:p>
          <a:r>
            <a:rPr lang="en-GB" dirty="0"/>
            <a:t>Have successfully used power in the past - established</a:t>
          </a:r>
        </a:p>
      </dgm:t>
    </dgm:pt>
    <dgm:pt modelId="{055E60FC-35F7-4B03-96DB-72E970D06E85}" type="parTrans" cxnId="{A2392614-E8EC-43DE-B662-54A5BF0ACBD2}">
      <dgm:prSet/>
      <dgm:spPr/>
      <dgm:t>
        <a:bodyPr/>
        <a:lstStyle/>
        <a:p>
          <a:endParaRPr lang="en-GB"/>
        </a:p>
      </dgm:t>
    </dgm:pt>
    <dgm:pt modelId="{CD666F37-FA13-4377-A331-19ADB79FD061}" type="sibTrans" cxnId="{A2392614-E8EC-43DE-B662-54A5BF0ACBD2}">
      <dgm:prSet/>
      <dgm:spPr/>
      <dgm:t>
        <a:bodyPr/>
        <a:lstStyle/>
        <a:p>
          <a:endParaRPr lang="en-GB"/>
        </a:p>
      </dgm:t>
    </dgm:pt>
    <dgm:pt modelId="{05E446E8-0694-4E07-BA98-189284287BCC}" type="pres">
      <dgm:prSet presAssocID="{18D86A37-0834-48AA-B30B-90556D9B054E}" presName="Name0" presStyleCnt="0">
        <dgm:presLayoutVars>
          <dgm:dir/>
          <dgm:resizeHandles val="exact"/>
        </dgm:presLayoutVars>
      </dgm:prSet>
      <dgm:spPr/>
    </dgm:pt>
    <dgm:pt modelId="{EE069DA2-4F95-4234-92AF-E860BEFD95E3}" type="pres">
      <dgm:prSet presAssocID="{2645723B-C614-47E2-9DF2-8886A0D4B5FE}" presName="composite" presStyleCnt="0"/>
      <dgm:spPr/>
    </dgm:pt>
    <dgm:pt modelId="{207862C4-D427-438E-A10A-EBFA6BA1B75F}" type="pres">
      <dgm:prSet presAssocID="{2645723B-C614-47E2-9DF2-8886A0D4B5FE}" presName="rect1" presStyleLbl="trAlignAcc1" presStyleIdx="0" presStyleCnt="5">
        <dgm:presLayoutVars>
          <dgm:bulletEnabled val="1"/>
        </dgm:presLayoutVars>
      </dgm:prSet>
      <dgm:spPr/>
    </dgm:pt>
    <dgm:pt modelId="{33F96187-000E-44EA-B6A6-D2E51A05F731}" type="pres">
      <dgm:prSet presAssocID="{2645723B-C614-47E2-9DF2-8886A0D4B5FE}" presName="rect2" presStyleLbl="fgImgPlace1" presStyleIdx="0" presStyleCnt="5" custScaleX="77519" custScaleY="84004"/>
      <dgm:spPr>
        <a:blipFill rotWithShape="1">
          <a:blip xmlns:r="http://schemas.openxmlformats.org/officeDocument/2006/relationships" r:embed="rId1"/>
          <a:srcRect/>
          <a:stretch>
            <a:fillRect l="-86000" r="-86000"/>
          </a:stretch>
        </a:blipFill>
      </dgm:spPr>
    </dgm:pt>
    <dgm:pt modelId="{0A81FC36-E047-4170-9383-00188F33E9CB}" type="pres">
      <dgm:prSet presAssocID="{90427537-D41E-4AE9-9CD4-5367D42F5BE0}" presName="sibTrans" presStyleCnt="0"/>
      <dgm:spPr/>
    </dgm:pt>
    <dgm:pt modelId="{460D208B-615B-4090-B14D-2993179404E0}" type="pres">
      <dgm:prSet presAssocID="{0DCB6705-CD7B-44AA-A829-C1D70D473DB1}" presName="composite" presStyleCnt="0"/>
      <dgm:spPr/>
    </dgm:pt>
    <dgm:pt modelId="{B66CF762-0FA4-4039-95F3-6E550C656143}" type="pres">
      <dgm:prSet presAssocID="{0DCB6705-CD7B-44AA-A829-C1D70D473DB1}" presName="rect1" presStyleLbl="trAlignAcc1" presStyleIdx="1" presStyleCnt="5">
        <dgm:presLayoutVars>
          <dgm:bulletEnabled val="1"/>
        </dgm:presLayoutVars>
      </dgm:prSet>
      <dgm:spPr/>
    </dgm:pt>
    <dgm:pt modelId="{6D477B99-872C-4999-8930-D66BA0718246}" type="pres">
      <dgm:prSet presAssocID="{0DCB6705-CD7B-44AA-A829-C1D70D473DB1}" presName="rect2" presStyleLbl="fgImgPlace1" presStyleIdx="1" presStyleCnt="5" custScaleX="80433" custScaleY="86735"/>
      <dgm:spPr>
        <a:blipFill rotWithShape="1">
          <a:blip xmlns:r="http://schemas.openxmlformats.org/officeDocument/2006/relationships" r:embed="rId2"/>
          <a:srcRect/>
          <a:stretch>
            <a:fillRect l="-21000" r="-21000"/>
          </a:stretch>
        </a:blipFill>
      </dgm:spPr>
    </dgm:pt>
    <dgm:pt modelId="{01E6CD6E-BF9A-482A-A6BB-DCFCF4A7977D}" type="pres">
      <dgm:prSet presAssocID="{B5F31A4D-377E-445E-AE32-A7BAEBB96084}" presName="sibTrans" presStyleCnt="0"/>
      <dgm:spPr/>
    </dgm:pt>
    <dgm:pt modelId="{0FB27168-FF7B-4131-B013-0E5C1B995EA2}" type="pres">
      <dgm:prSet presAssocID="{F96B45A5-7D6B-44BD-BE5D-FD7966A81293}" presName="composite" presStyleCnt="0"/>
      <dgm:spPr/>
    </dgm:pt>
    <dgm:pt modelId="{6C37B189-8C7E-449F-9817-2106DADEFF4B}" type="pres">
      <dgm:prSet presAssocID="{F96B45A5-7D6B-44BD-BE5D-FD7966A81293}" presName="rect1" presStyleLbl="trAlignAcc1" presStyleIdx="2" presStyleCnt="5">
        <dgm:presLayoutVars>
          <dgm:bulletEnabled val="1"/>
        </dgm:presLayoutVars>
      </dgm:prSet>
      <dgm:spPr/>
    </dgm:pt>
    <dgm:pt modelId="{D3BAD2F9-AA1B-4969-8FEE-84B9BADCDAD1}" type="pres">
      <dgm:prSet presAssocID="{F96B45A5-7D6B-44BD-BE5D-FD7966A81293}" presName="rect2" presStyleLbl="fgImgPlace1" presStyleIdx="2" presStyleCnt="5" custScaleX="76575" custScaleY="88637"/>
      <dgm:spPr>
        <a:blipFill rotWithShape="1">
          <a:blip xmlns:r="http://schemas.openxmlformats.org/officeDocument/2006/relationships" r:embed="rId3"/>
          <a:srcRect/>
          <a:stretch>
            <a:fillRect l="-25000" r="-25000"/>
          </a:stretch>
        </a:blipFill>
      </dgm:spPr>
    </dgm:pt>
    <dgm:pt modelId="{F0683D4E-C406-4916-BCF5-7ADA5329803E}" type="pres">
      <dgm:prSet presAssocID="{69183904-D781-49DF-8EB1-86A2BC2E8FA3}" presName="sibTrans" presStyleCnt="0"/>
      <dgm:spPr/>
    </dgm:pt>
    <dgm:pt modelId="{CF955550-C570-4D3B-945C-6DB04467A995}" type="pres">
      <dgm:prSet presAssocID="{D2085BCC-F46D-493F-B8E2-F90E1B26A367}" presName="composite" presStyleCnt="0"/>
      <dgm:spPr/>
    </dgm:pt>
    <dgm:pt modelId="{22EE4A93-1F36-4410-BE9D-E18F1DED208B}" type="pres">
      <dgm:prSet presAssocID="{D2085BCC-F46D-493F-B8E2-F90E1B26A367}" presName="rect1" presStyleLbl="trAlignAcc1" presStyleIdx="3" presStyleCnt="5">
        <dgm:presLayoutVars>
          <dgm:bulletEnabled val="1"/>
        </dgm:presLayoutVars>
      </dgm:prSet>
      <dgm:spPr/>
    </dgm:pt>
    <dgm:pt modelId="{D62FA7E6-CD30-4BA5-97E1-0A6714BDDC30}" type="pres">
      <dgm:prSet presAssocID="{D2085BCC-F46D-493F-B8E2-F90E1B26A367}" presName="rect2" presStyleLbl="fgImgPlace1" presStyleIdx="3" presStyleCnt="5" custScaleX="71016" custScaleY="88356"/>
      <dgm:spPr>
        <a:blipFill rotWithShape="1">
          <a:blip xmlns:r="http://schemas.openxmlformats.org/officeDocument/2006/relationships" r:embed="rId4"/>
          <a:srcRect/>
          <a:stretch>
            <a:fillRect l="-25000" r="-25000"/>
          </a:stretch>
        </a:blipFill>
      </dgm:spPr>
    </dgm:pt>
    <dgm:pt modelId="{C1E0FE7A-A03D-44C8-A917-87B9C8AE5913}" type="pres">
      <dgm:prSet presAssocID="{3F72051D-7994-4F70-86ED-D72AD3B8E1A4}" presName="sibTrans" presStyleCnt="0"/>
      <dgm:spPr/>
    </dgm:pt>
    <dgm:pt modelId="{45DA6E17-7C92-4C86-A098-DE5451B91A66}" type="pres">
      <dgm:prSet presAssocID="{E0C62AB4-FE91-43E9-AD9F-F7470EE4ED8F}" presName="composite" presStyleCnt="0"/>
      <dgm:spPr/>
    </dgm:pt>
    <dgm:pt modelId="{6E2AC6D2-B7B5-4F74-8198-F65DC95A77E3}" type="pres">
      <dgm:prSet presAssocID="{E0C62AB4-FE91-43E9-AD9F-F7470EE4ED8F}" presName="rect1" presStyleLbl="trAlignAcc1" presStyleIdx="4" presStyleCnt="5">
        <dgm:presLayoutVars>
          <dgm:bulletEnabled val="1"/>
        </dgm:presLayoutVars>
      </dgm:prSet>
      <dgm:spPr/>
    </dgm:pt>
    <dgm:pt modelId="{4DE79C46-5FD3-46F0-B07D-4A57CD46E424}" type="pres">
      <dgm:prSet presAssocID="{E0C62AB4-FE91-43E9-AD9F-F7470EE4ED8F}" presName="rect2" presStyleLbl="fgImgPlace1" presStyleIdx="4" presStyleCnt="5" custScaleX="76428" custScaleY="86622"/>
      <dgm:spPr>
        <a:blipFill rotWithShape="1">
          <a:blip xmlns:r="http://schemas.openxmlformats.org/officeDocument/2006/relationships" r:embed="rId5"/>
          <a:srcRect/>
          <a:stretch>
            <a:fillRect l="-55000" r="-55000"/>
          </a:stretch>
        </a:blipFill>
      </dgm:spPr>
    </dgm:pt>
  </dgm:ptLst>
  <dgm:cxnLst>
    <dgm:cxn modelId="{6FB9BD0D-A3D0-4009-BC58-3505EFDC9384}" srcId="{18D86A37-0834-48AA-B30B-90556D9B054E}" destId="{F96B45A5-7D6B-44BD-BE5D-FD7966A81293}" srcOrd="2" destOrd="0" parTransId="{40DB63C9-21A8-404E-AA68-A52468A95557}" sibTransId="{69183904-D781-49DF-8EB1-86A2BC2E8FA3}"/>
    <dgm:cxn modelId="{A2392614-E8EC-43DE-B662-54A5BF0ACBD2}" srcId="{18D86A37-0834-48AA-B30B-90556D9B054E}" destId="{E0C62AB4-FE91-43E9-AD9F-F7470EE4ED8F}" srcOrd="4" destOrd="0" parTransId="{055E60FC-35F7-4B03-96DB-72E970D06E85}" sibTransId="{CD666F37-FA13-4377-A331-19ADB79FD061}"/>
    <dgm:cxn modelId="{02607A1A-3FA0-4BB7-B3D6-206FFEA10DFE}" srcId="{18D86A37-0834-48AA-B30B-90556D9B054E}" destId="{2645723B-C614-47E2-9DF2-8886A0D4B5FE}" srcOrd="0" destOrd="0" parTransId="{AD0A1D1E-9E30-4413-9F39-17F7166E4AD3}" sibTransId="{90427537-D41E-4AE9-9CD4-5367D42F5BE0}"/>
    <dgm:cxn modelId="{C6AB901B-2C2E-40E7-AB56-A8A9F71409CE}" srcId="{18D86A37-0834-48AA-B30B-90556D9B054E}" destId="{0DCB6705-CD7B-44AA-A829-C1D70D473DB1}" srcOrd="1" destOrd="0" parTransId="{74FA39B2-4831-4C9F-A5B8-AA63108ABE86}" sibTransId="{B5F31A4D-377E-445E-AE32-A7BAEBB96084}"/>
    <dgm:cxn modelId="{BB3A7722-36A4-4CB0-B713-45B97EA9BC56}" type="presOf" srcId="{D2085BCC-F46D-493F-B8E2-F90E1B26A367}" destId="{22EE4A93-1F36-4410-BE9D-E18F1DED208B}" srcOrd="0" destOrd="0" presId="urn:microsoft.com/office/officeart/2008/layout/PictureStrips"/>
    <dgm:cxn modelId="{881B1D34-4AB6-4F2C-B9BE-FBC5DAF4A624}" type="presOf" srcId="{E0C62AB4-FE91-43E9-AD9F-F7470EE4ED8F}" destId="{6E2AC6D2-B7B5-4F74-8198-F65DC95A77E3}" srcOrd="0" destOrd="0" presId="urn:microsoft.com/office/officeart/2008/layout/PictureStrips"/>
    <dgm:cxn modelId="{F6080A3C-246A-4753-A0E9-0D841B7D45D5}" type="presOf" srcId="{18D86A37-0834-48AA-B30B-90556D9B054E}" destId="{05E446E8-0694-4E07-BA98-189284287BCC}" srcOrd="0" destOrd="0" presId="urn:microsoft.com/office/officeart/2008/layout/PictureStrips"/>
    <dgm:cxn modelId="{FF24064E-63AF-4615-B8C3-6851E17E6CA7}" type="presOf" srcId="{F96B45A5-7D6B-44BD-BE5D-FD7966A81293}" destId="{6C37B189-8C7E-449F-9817-2106DADEFF4B}" srcOrd="0" destOrd="0" presId="urn:microsoft.com/office/officeart/2008/layout/PictureStrips"/>
    <dgm:cxn modelId="{CDE1A679-D076-4279-A1A9-2382B04BFD19}" type="presOf" srcId="{0DCB6705-CD7B-44AA-A829-C1D70D473DB1}" destId="{B66CF762-0FA4-4039-95F3-6E550C656143}" srcOrd="0" destOrd="0" presId="urn:microsoft.com/office/officeart/2008/layout/PictureStrips"/>
    <dgm:cxn modelId="{914B58B4-CF01-4880-9CE2-306A0932CC2C}" srcId="{18D86A37-0834-48AA-B30B-90556D9B054E}" destId="{D2085BCC-F46D-493F-B8E2-F90E1B26A367}" srcOrd="3" destOrd="0" parTransId="{EB89B34B-0B20-4014-94D2-8DFE3CC5D7C8}" sibTransId="{3F72051D-7994-4F70-86ED-D72AD3B8E1A4}"/>
    <dgm:cxn modelId="{D83E3BB6-ABCF-4D78-93F5-85C7F06D629F}" type="presOf" srcId="{2645723B-C614-47E2-9DF2-8886A0D4B5FE}" destId="{207862C4-D427-438E-A10A-EBFA6BA1B75F}" srcOrd="0" destOrd="0" presId="urn:microsoft.com/office/officeart/2008/layout/PictureStrips"/>
    <dgm:cxn modelId="{A8A2743E-3D85-4423-A4AF-0072F0E61812}" type="presParOf" srcId="{05E446E8-0694-4E07-BA98-189284287BCC}" destId="{EE069DA2-4F95-4234-92AF-E860BEFD95E3}" srcOrd="0" destOrd="0" presId="urn:microsoft.com/office/officeart/2008/layout/PictureStrips"/>
    <dgm:cxn modelId="{3ABBB98F-EF39-4CC7-A68D-D15B67DB4866}" type="presParOf" srcId="{EE069DA2-4F95-4234-92AF-E860BEFD95E3}" destId="{207862C4-D427-438E-A10A-EBFA6BA1B75F}" srcOrd="0" destOrd="0" presId="urn:microsoft.com/office/officeart/2008/layout/PictureStrips"/>
    <dgm:cxn modelId="{95C88772-CB7E-40B2-A47D-429F0FBA8822}" type="presParOf" srcId="{EE069DA2-4F95-4234-92AF-E860BEFD95E3}" destId="{33F96187-000E-44EA-B6A6-D2E51A05F731}" srcOrd="1" destOrd="0" presId="urn:microsoft.com/office/officeart/2008/layout/PictureStrips"/>
    <dgm:cxn modelId="{EF2B952E-9AF3-4AB6-9623-FB6B9138867D}" type="presParOf" srcId="{05E446E8-0694-4E07-BA98-189284287BCC}" destId="{0A81FC36-E047-4170-9383-00188F33E9CB}" srcOrd="1" destOrd="0" presId="urn:microsoft.com/office/officeart/2008/layout/PictureStrips"/>
    <dgm:cxn modelId="{00ED337C-B216-4453-8B4A-CD30BF73F57A}" type="presParOf" srcId="{05E446E8-0694-4E07-BA98-189284287BCC}" destId="{460D208B-615B-4090-B14D-2993179404E0}" srcOrd="2" destOrd="0" presId="urn:microsoft.com/office/officeart/2008/layout/PictureStrips"/>
    <dgm:cxn modelId="{C8526F0B-964E-4A5A-A6AA-F13494EDC367}" type="presParOf" srcId="{460D208B-615B-4090-B14D-2993179404E0}" destId="{B66CF762-0FA4-4039-95F3-6E550C656143}" srcOrd="0" destOrd="0" presId="urn:microsoft.com/office/officeart/2008/layout/PictureStrips"/>
    <dgm:cxn modelId="{0FF68DBC-3DCB-4B09-AC21-F0EB3F679482}" type="presParOf" srcId="{460D208B-615B-4090-B14D-2993179404E0}" destId="{6D477B99-872C-4999-8930-D66BA0718246}" srcOrd="1" destOrd="0" presId="urn:microsoft.com/office/officeart/2008/layout/PictureStrips"/>
    <dgm:cxn modelId="{7F03F350-63FA-4D9C-AA5A-35B5B307D9E6}" type="presParOf" srcId="{05E446E8-0694-4E07-BA98-189284287BCC}" destId="{01E6CD6E-BF9A-482A-A6BB-DCFCF4A7977D}" srcOrd="3" destOrd="0" presId="urn:microsoft.com/office/officeart/2008/layout/PictureStrips"/>
    <dgm:cxn modelId="{FF7EAAEB-ED15-4FF0-AC56-72B3ACF90654}" type="presParOf" srcId="{05E446E8-0694-4E07-BA98-189284287BCC}" destId="{0FB27168-FF7B-4131-B013-0E5C1B995EA2}" srcOrd="4" destOrd="0" presId="urn:microsoft.com/office/officeart/2008/layout/PictureStrips"/>
    <dgm:cxn modelId="{A666FD0B-827A-4F6E-AEF1-57CE0ACB1BED}" type="presParOf" srcId="{0FB27168-FF7B-4131-B013-0E5C1B995EA2}" destId="{6C37B189-8C7E-449F-9817-2106DADEFF4B}" srcOrd="0" destOrd="0" presId="urn:microsoft.com/office/officeart/2008/layout/PictureStrips"/>
    <dgm:cxn modelId="{E7266A22-A0D1-4CD6-B90B-712717FE6E8F}" type="presParOf" srcId="{0FB27168-FF7B-4131-B013-0E5C1B995EA2}" destId="{D3BAD2F9-AA1B-4969-8FEE-84B9BADCDAD1}" srcOrd="1" destOrd="0" presId="urn:microsoft.com/office/officeart/2008/layout/PictureStrips"/>
    <dgm:cxn modelId="{389456A9-3BD4-445B-AD48-7D16954C138E}" type="presParOf" srcId="{05E446E8-0694-4E07-BA98-189284287BCC}" destId="{F0683D4E-C406-4916-BCF5-7ADA5329803E}" srcOrd="5" destOrd="0" presId="urn:microsoft.com/office/officeart/2008/layout/PictureStrips"/>
    <dgm:cxn modelId="{A99A8849-7653-4B96-A495-677804B348D5}" type="presParOf" srcId="{05E446E8-0694-4E07-BA98-189284287BCC}" destId="{CF955550-C570-4D3B-945C-6DB04467A995}" srcOrd="6" destOrd="0" presId="urn:microsoft.com/office/officeart/2008/layout/PictureStrips"/>
    <dgm:cxn modelId="{4F4C9F16-E738-4998-9DF2-9B5BA291327F}" type="presParOf" srcId="{CF955550-C570-4D3B-945C-6DB04467A995}" destId="{22EE4A93-1F36-4410-BE9D-E18F1DED208B}" srcOrd="0" destOrd="0" presId="urn:microsoft.com/office/officeart/2008/layout/PictureStrips"/>
    <dgm:cxn modelId="{12AD4D42-5D65-4F8C-95FC-71A769AE8C66}" type="presParOf" srcId="{CF955550-C570-4D3B-945C-6DB04467A995}" destId="{D62FA7E6-CD30-4BA5-97E1-0A6714BDDC30}" srcOrd="1" destOrd="0" presId="urn:microsoft.com/office/officeart/2008/layout/PictureStrips"/>
    <dgm:cxn modelId="{06A42EDB-EA51-440A-BBB9-24FC9282EBBF}" type="presParOf" srcId="{05E446E8-0694-4E07-BA98-189284287BCC}" destId="{C1E0FE7A-A03D-44C8-A917-87B9C8AE5913}" srcOrd="7" destOrd="0" presId="urn:microsoft.com/office/officeart/2008/layout/PictureStrips"/>
    <dgm:cxn modelId="{4CA2EDAF-7DD9-40BD-B0CC-0EB32E2C8846}" type="presParOf" srcId="{05E446E8-0694-4E07-BA98-189284287BCC}" destId="{45DA6E17-7C92-4C86-A098-DE5451B91A66}" srcOrd="8" destOrd="0" presId="urn:microsoft.com/office/officeart/2008/layout/PictureStrips"/>
    <dgm:cxn modelId="{2E403245-1319-4519-84DE-BA25E701A4CB}" type="presParOf" srcId="{45DA6E17-7C92-4C86-A098-DE5451B91A66}" destId="{6E2AC6D2-B7B5-4F74-8198-F65DC95A77E3}" srcOrd="0" destOrd="0" presId="urn:microsoft.com/office/officeart/2008/layout/PictureStrips"/>
    <dgm:cxn modelId="{6D95035D-24BF-4E4A-A56F-6C4626E62162}" type="presParOf" srcId="{45DA6E17-7C92-4C86-A098-DE5451B91A66}" destId="{4DE79C46-5FD3-46F0-B07D-4A57CD46E424}" srcOrd="1" destOrd="0" presId="urn:microsoft.com/office/officeart/2008/layout/PictureStrip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7093F7C-DED0-444F-9CB9-62E44AFA4FEE}"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4FAE75E6-5A97-42B3-AB0C-2026F573EE31}">
      <dgm:prSet/>
      <dgm:spPr/>
      <dgm:t>
        <a:bodyPr/>
        <a:lstStyle/>
        <a:p>
          <a:r>
            <a:rPr lang="en-GB" dirty="0"/>
            <a:t>ACAS sees change initiatives as potential arising from:</a:t>
          </a:r>
          <a:endParaRPr lang="en-US" dirty="0"/>
        </a:p>
      </dgm:t>
    </dgm:pt>
    <dgm:pt modelId="{BD8FD026-A0B1-4EE9-A68C-BF86544F3D7B}" type="parTrans" cxnId="{D5769D02-2184-48D9-BC9D-33511A638D3F}">
      <dgm:prSet/>
      <dgm:spPr/>
      <dgm:t>
        <a:bodyPr/>
        <a:lstStyle/>
        <a:p>
          <a:endParaRPr lang="en-US"/>
        </a:p>
      </dgm:t>
    </dgm:pt>
    <dgm:pt modelId="{739203F7-CE3D-4AB9-A037-1F43F8B0BA0F}" type="sibTrans" cxnId="{D5769D02-2184-48D9-BC9D-33511A638D3F}">
      <dgm:prSet/>
      <dgm:spPr/>
      <dgm:t>
        <a:bodyPr/>
        <a:lstStyle/>
        <a:p>
          <a:endParaRPr lang="en-US"/>
        </a:p>
      </dgm:t>
    </dgm:pt>
    <dgm:pt modelId="{E761B881-78D6-452C-AC40-E365B2C8CFA7}">
      <dgm:prSet/>
      <dgm:spPr/>
      <dgm:t>
        <a:bodyPr/>
        <a:lstStyle/>
        <a:p>
          <a:r>
            <a:rPr lang="en-GB"/>
            <a:t>A sense that the organisation could do better</a:t>
          </a:r>
          <a:endParaRPr lang="en-US"/>
        </a:p>
      </dgm:t>
    </dgm:pt>
    <dgm:pt modelId="{3278F828-F487-4512-A0B1-7E3D5829CC47}" type="parTrans" cxnId="{FD13E786-9249-4962-AAD6-622F455F9872}">
      <dgm:prSet/>
      <dgm:spPr/>
      <dgm:t>
        <a:bodyPr/>
        <a:lstStyle/>
        <a:p>
          <a:endParaRPr lang="en-US"/>
        </a:p>
      </dgm:t>
    </dgm:pt>
    <dgm:pt modelId="{303AD668-2055-42F1-BC5B-415062F0FC89}" type="sibTrans" cxnId="{FD13E786-9249-4962-AAD6-622F455F9872}">
      <dgm:prSet/>
      <dgm:spPr/>
      <dgm:t>
        <a:bodyPr/>
        <a:lstStyle/>
        <a:p>
          <a:endParaRPr lang="en-US"/>
        </a:p>
      </dgm:t>
    </dgm:pt>
    <dgm:pt modelId="{0732DB9D-C49F-46FD-980E-5E6D1E7F4CE2}">
      <dgm:prSet/>
      <dgm:spPr/>
      <dgm:t>
        <a:bodyPr/>
        <a:lstStyle/>
        <a:p>
          <a:r>
            <a:rPr lang="en-GB"/>
            <a:t>The need to improve flexibility or quality</a:t>
          </a:r>
          <a:endParaRPr lang="en-US"/>
        </a:p>
      </dgm:t>
    </dgm:pt>
    <dgm:pt modelId="{24399765-F972-43B3-9DC5-2442C291687A}" type="parTrans" cxnId="{C489B8A2-0566-4652-AA45-5AB0665D14B4}">
      <dgm:prSet/>
      <dgm:spPr/>
      <dgm:t>
        <a:bodyPr/>
        <a:lstStyle/>
        <a:p>
          <a:endParaRPr lang="en-US"/>
        </a:p>
      </dgm:t>
    </dgm:pt>
    <dgm:pt modelId="{F24E6A05-0FA6-49BA-B072-80D6A6F27D0D}" type="sibTrans" cxnId="{C489B8A2-0566-4652-AA45-5AB0665D14B4}">
      <dgm:prSet/>
      <dgm:spPr/>
      <dgm:t>
        <a:bodyPr/>
        <a:lstStyle/>
        <a:p>
          <a:endParaRPr lang="en-US"/>
        </a:p>
      </dgm:t>
    </dgm:pt>
    <dgm:pt modelId="{C60769AF-2323-4225-99DE-04FD8CDB67D3}">
      <dgm:prSet/>
      <dgm:spPr/>
      <dgm:t>
        <a:bodyPr/>
        <a:lstStyle/>
        <a:p>
          <a:r>
            <a:rPr lang="en-GB"/>
            <a:t>A sense that skills are under utilised</a:t>
          </a:r>
          <a:endParaRPr lang="en-US"/>
        </a:p>
      </dgm:t>
    </dgm:pt>
    <dgm:pt modelId="{E5255ADD-3597-47E5-8261-ED2271DDA1B0}" type="parTrans" cxnId="{239114A6-A7FB-4238-9869-254ADD2861A2}">
      <dgm:prSet/>
      <dgm:spPr/>
      <dgm:t>
        <a:bodyPr/>
        <a:lstStyle/>
        <a:p>
          <a:endParaRPr lang="en-US"/>
        </a:p>
      </dgm:t>
    </dgm:pt>
    <dgm:pt modelId="{70917CF3-2132-45E2-A42F-B6674A2ACE45}" type="sibTrans" cxnId="{239114A6-A7FB-4238-9869-254ADD2861A2}">
      <dgm:prSet/>
      <dgm:spPr/>
      <dgm:t>
        <a:bodyPr/>
        <a:lstStyle/>
        <a:p>
          <a:endParaRPr lang="en-US"/>
        </a:p>
      </dgm:t>
    </dgm:pt>
    <dgm:pt modelId="{57E7F43C-1355-44AE-8370-889FD7E8AB58}">
      <dgm:prSet/>
      <dgm:spPr/>
      <dgm:t>
        <a:bodyPr/>
        <a:lstStyle/>
        <a:p>
          <a:r>
            <a:rPr lang="en-GB" dirty="0"/>
            <a:t>Technological or work practice changes</a:t>
          </a:r>
          <a:endParaRPr lang="en-US" dirty="0"/>
        </a:p>
      </dgm:t>
    </dgm:pt>
    <dgm:pt modelId="{FF35FB52-14AF-4503-A4E8-3F4EE21EF3B9}" type="parTrans" cxnId="{E98D8C11-4C2F-42D8-8071-A7A5A19DDF2E}">
      <dgm:prSet/>
      <dgm:spPr/>
      <dgm:t>
        <a:bodyPr/>
        <a:lstStyle/>
        <a:p>
          <a:endParaRPr lang="en-US"/>
        </a:p>
      </dgm:t>
    </dgm:pt>
    <dgm:pt modelId="{3B5CE41C-4B1A-4754-92F0-66D22BD73786}" type="sibTrans" cxnId="{E98D8C11-4C2F-42D8-8071-A7A5A19DDF2E}">
      <dgm:prSet/>
      <dgm:spPr/>
      <dgm:t>
        <a:bodyPr/>
        <a:lstStyle/>
        <a:p>
          <a:endParaRPr lang="en-US"/>
        </a:p>
      </dgm:t>
    </dgm:pt>
    <dgm:pt modelId="{540F3CC0-CD75-47D6-825A-64ABA51C8E7B}">
      <dgm:prSet/>
      <dgm:spPr/>
      <dgm:t>
        <a:bodyPr/>
        <a:lstStyle/>
        <a:p>
          <a:r>
            <a:rPr lang="en-GB" dirty="0"/>
            <a:t>Over-control of workers </a:t>
          </a:r>
          <a:endParaRPr lang="en-US" dirty="0"/>
        </a:p>
      </dgm:t>
    </dgm:pt>
    <dgm:pt modelId="{627DEEC7-7BD4-4D6D-8CAC-11F34C104B77}" type="parTrans" cxnId="{E4657E1A-F27A-4C43-98DD-09DB6E846667}">
      <dgm:prSet/>
      <dgm:spPr/>
      <dgm:t>
        <a:bodyPr/>
        <a:lstStyle/>
        <a:p>
          <a:endParaRPr lang="en-US"/>
        </a:p>
      </dgm:t>
    </dgm:pt>
    <dgm:pt modelId="{3BDB8ED3-30D9-4087-ADD7-59F0E71345F3}" type="sibTrans" cxnId="{E4657E1A-F27A-4C43-98DD-09DB6E846667}">
      <dgm:prSet/>
      <dgm:spPr/>
      <dgm:t>
        <a:bodyPr/>
        <a:lstStyle/>
        <a:p>
          <a:endParaRPr lang="en-US"/>
        </a:p>
      </dgm:t>
    </dgm:pt>
    <dgm:pt modelId="{ED1D112C-23B3-4861-A6E4-20141AB4D49B}">
      <dgm:prSet/>
      <dgm:spPr/>
      <dgm:t>
        <a:bodyPr/>
        <a:lstStyle/>
        <a:p>
          <a:r>
            <a:rPr lang="en-GB"/>
            <a:t>Ineffective communication</a:t>
          </a:r>
          <a:endParaRPr lang="en-US"/>
        </a:p>
      </dgm:t>
    </dgm:pt>
    <dgm:pt modelId="{03178F0E-6FAC-4A97-86AA-35824BF8DC6F}" type="parTrans" cxnId="{AFA0B8B6-1DB9-40F6-B5DA-4531259E0469}">
      <dgm:prSet/>
      <dgm:spPr/>
      <dgm:t>
        <a:bodyPr/>
        <a:lstStyle/>
        <a:p>
          <a:endParaRPr lang="en-US"/>
        </a:p>
      </dgm:t>
    </dgm:pt>
    <dgm:pt modelId="{36D30E0B-43CF-45B9-838B-C3F6EE82CEB8}" type="sibTrans" cxnId="{AFA0B8B6-1DB9-40F6-B5DA-4531259E0469}">
      <dgm:prSet/>
      <dgm:spPr/>
      <dgm:t>
        <a:bodyPr/>
        <a:lstStyle/>
        <a:p>
          <a:endParaRPr lang="en-US"/>
        </a:p>
      </dgm:t>
    </dgm:pt>
    <dgm:pt modelId="{F0690DD0-1039-4D33-9766-BD0A3F278A45}">
      <dgm:prSet/>
      <dgm:spPr/>
      <dgm:t>
        <a:bodyPr/>
        <a:lstStyle/>
        <a:p>
          <a:r>
            <a:rPr lang="en-GB"/>
            <a:t>Fractious relationships between managers and employees</a:t>
          </a:r>
          <a:endParaRPr lang="en-US"/>
        </a:p>
      </dgm:t>
    </dgm:pt>
    <dgm:pt modelId="{800CA04B-0996-486B-A8E6-6F884DFDF509}" type="parTrans" cxnId="{CE4F80B1-EEEF-4404-806A-4BA65D98786C}">
      <dgm:prSet/>
      <dgm:spPr/>
      <dgm:t>
        <a:bodyPr/>
        <a:lstStyle/>
        <a:p>
          <a:endParaRPr lang="en-US"/>
        </a:p>
      </dgm:t>
    </dgm:pt>
    <dgm:pt modelId="{133F54CC-EAA2-43DE-B6DF-4BBF2D3202A8}" type="sibTrans" cxnId="{CE4F80B1-EEEF-4404-806A-4BA65D98786C}">
      <dgm:prSet/>
      <dgm:spPr/>
      <dgm:t>
        <a:bodyPr/>
        <a:lstStyle/>
        <a:p>
          <a:endParaRPr lang="en-US"/>
        </a:p>
      </dgm:t>
    </dgm:pt>
    <dgm:pt modelId="{972BE3D5-0DAB-4C1B-BA8F-98BE5671D9BA}" type="pres">
      <dgm:prSet presAssocID="{27093F7C-DED0-444F-9CB9-62E44AFA4FEE}" presName="diagram" presStyleCnt="0">
        <dgm:presLayoutVars>
          <dgm:dir/>
          <dgm:resizeHandles val="exact"/>
        </dgm:presLayoutVars>
      </dgm:prSet>
      <dgm:spPr/>
    </dgm:pt>
    <dgm:pt modelId="{21D06CB1-5E13-4378-A3F9-C878DA46CD0D}" type="pres">
      <dgm:prSet presAssocID="{4FAE75E6-5A97-42B3-AB0C-2026F573EE31}" presName="node" presStyleLbl="node1" presStyleIdx="0" presStyleCnt="1" custScaleX="123867">
        <dgm:presLayoutVars>
          <dgm:bulletEnabled val="1"/>
        </dgm:presLayoutVars>
      </dgm:prSet>
      <dgm:spPr/>
    </dgm:pt>
  </dgm:ptLst>
  <dgm:cxnLst>
    <dgm:cxn modelId="{D5769D02-2184-48D9-BC9D-33511A638D3F}" srcId="{27093F7C-DED0-444F-9CB9-62E44AFA4FEE}" destId="{4FAE75E6-5A97-42B3-AB0C-2026F573EE31}" srcOrd="0" destOrd="0" parTransId="{BD8FD026-A0B1-4EE9-A68C-BF86544F3D7B}" sibTransId="{739203F7-CE3D-4AB9-A037-1F43F8B0BA0F}"/>
    <dgm:cxn modelId="{E98D8C11-4C2F-42D8-8071-A7A5A19DDF2E}" srcId="{4FAE75E6-5A97-42B3-AB0C-2026F573EE31}" destId="{57E7F43C-1355-44AE-8370-889FD7E8AB58}" srcOrd="3" destOrd="0" parTransId="{FF35FB52-14AF-4503-A4E8-3F4EE21EF3B9}" sibTransId="{3B5CE41C-4B1A-4754-92F0-66D22BD73786}"/>
    <dgm:cxn modelId="{E4657E1A-F27A-4C43-98DD-09DB6E846667}" srcId="{4FAE75E6-5A97-42B3-AB0C-2026F573EE31}" destId="{540F3CC0-CD75-47D6-825A-64ABA51C8E7B}" srcOrd="4" destOrd="0" parTransId="{627DEEC7-7BD4-4D6D-8CAC-11F34C104B77}" sibTransId="{3BDB8ED3-30D9-4087-ADD7-59F0E71345F3}"/>
    <dgm:cxn modelId="{0EBB8221-0E73-42DE-83BA-1D8A99160D9E}" type="presOf" srcId="{F0690DD0-1039-4D33-9766-BD0A3F278A45}" destId="{21D06CB1-5E13-4378-A3F9-C878DA46CD0D}" srcOrd="0" destOrd="7" presId="urn:microsoft.com/office/officeart/2005/8/layout/default"/>
    <dgm:cxn modelId="{AD9C9B27-75AF-4C27-BCCE-5AE91F3A983E}" type="presOf" srcId="{C60769AF-2323-4225-99DE-04FD8CDB67D3}" destId="{21D06CB1-5E13-4378-A3F9-C878DA46CD0D}" srcOrd="0" destOrd="3" presId="urn:microsoft.com/office/officeart/2005/8/layout/default"/>
    <dgm:cxn modelId="{005FDB30-FEC8-4AA2-9D56-534A5B43F3CE}" type="presOf" srcId="{27093F7C-DED0-444F-9CB9-62E44AFA4FEE}" destId="{972BE3D5-0DAB-4C1B-BA8F-98BE5671D9BA}" srcOrd="0" destOrd="0" presId="urn:microsoft.com/office/officeart/2005/8/layout/default"/>
    <dgm:cxn modelId="{7166895C-9D59-4140-A52D-3D468305F08A}" type="presOf" srcId="{540F3CC0-CD75-47D6-825A-64ABA51C8E7B}" destId="{21D06CB1-5E13-4378-A3F9-C878DA46CD0D}" srcOrd="0" destOrd="5" presId="urn:microsoft.com/office/officeart/2005/8/layout/default"/>
    <dgm:cxn modelId="{68386E5F-8A11-4234-BC1D-59EC50D43FE7}" type="presOf" srcId="{ED1D112C-23B3-4861-A6E4-20141AB4D49B}" destId="{21D06CB1-5E13-4378-A3F9-C878DA46CD0D}" srcOrd="0" destOrd="6" presId="urn:microsoft.com/office/officeart/2005/8/layout/default"/>
    <dgm:cxn modelId="{6EEC327D-BEDB-468E-9E78-F25BE528C15C}" type="presOf" srcId="{4FAE75E6-5A97-42B3-AB0C-2026F573EE31}" destId="{21D06CB1-5E13-4378-A3F9-C878DA46CD0D}" srcOrd="0" destOrd="0" presId="urn:microsoft.com/office/officeart/2005/8/layout/default"/>
    <dgm:cxn modelId="{FD13E786-9249-4962-AAD6-622F455F9872}" srcId="{4FAE75E6-5A97-42B3-AB0C-2026F573EE31}" destId="{E761B881-78D6-452C-AC40-E365B2C8CFA7}" srcOrd="0" destOrd="0" parTransId="{3278F828-F487-4512-A0B1-7E3D5829CC47}" sibTransId="{303AD668-2055-42F1-BC5B-415062F0FC89}"/>
    <dgm:cxn modelId="{C489B8A2-0566-4652-AA45-5AB0665D14B4}" srcId="{4FAE75E6-5A97-42B3-AB0C-2026F573EE31}" destId="{0732DB9D-C49F-46FD-980E-5E6D1E7F4CE2}" srcOrd="1" destOrd="0" parTransId="{24399765-F972-43B3-9DC5-2442C291687A}" sibTransId="{F24E6A05-0FA6-49BA-B072-80D6A6F27D0D}"/>
    <dgm:cxn modelId="{239114A6-A7FB-4238-9869-254ADD2861A2}" srcId="{4FAE75E6-5A97-42B3-AB0C-2026F573EE31}" destId="{C60769AF-2323-4225-99DE-04FD8CDB67D3}" srcOrd="2" destOrd="0" parTransId="{E5255ADD-3597-47E5-8261-ED2271DDA1B0}" sibTransId="{70917CF3-2132-45E2-A42F-B6674A2ACE45}"/>
    <dgm:cxn modelId="{51AB10B1-2EA0-4C15-984A-7779C5A72B82}" type="presOf" srcId="{57E7F43C-1355-44AE-8370-889FD7E8AB58}" destId="{21D06CB1-5E13-4378-A3F9-C878DA46CD0D}" srcOrd="0" destOrd="4" presId="urn:microsoft.com/office/officeart/2005/8/layout/default"/>
    <dgm:cxn modelId="{CE4F80B1-EEEF-4404-806A-4BA65D98786C}" srcId="{4FAE75E6-5A97-42B3-AB0C-2026F573EE31}" destId="{F0690DD0-1039-4D33-9766-BD0A3F278A45}" srcOrd="6" destOrd="0" parTransId="{800CA04B-0996-486B-A8E6-6F884DFDF509}" sibTransId="{133F54CC-EAA2-43DE-B6DF-4BBF2D3202A8}"/>
    <dgm:cxn modelId="{AFA0B8B6-1DB9-40F6-B5DA-4531259E0469}" srcId="{4FAE75E6-5A97-42B3-AB0C-2026F573EE31}" destId="{ED1D112C-23B3-4861-A6E4-20141AB4D49B}" srcOrd="5" destOrd="0" parTransId="{03178F0E-6FAC-4A97-86AA-35824BF8DC6F}" sibTransId="{36D30E0B-43CF-45B9-838B-C3F6EE82CEB8}"/>
    <dgm:cxn modelId="{F09A45C4-D218-49F1-822E-9F462A54C693}" type="presOf" srcId="{E761B881-78D6-452C-AC40-E365B2C8CFA7}" destId="{21D06CB1-5E13-4378-A3F9-C878DA46CD0D}" srcOrd="0" destOrd="1" presId="urn:microsoft.com/office/officeart/2005/8/layout/default"/>
    <dgm:cxn modelId="{C942BDF8-1835-4414-8320-B2BA7605F471}" type="presOf" srcId="{0732DB9D-C49F-46FD-980E-5E6D1E7F4CE2}" destId="{21D06CB1-5E13-4378-A3F9-C878DA46CD0D}" srcOrd="0" destOrd="2" presId="urn:microsoft.com/office/officeart/2005/8/layout/default"/>
    <dgm:cxn modelId="{021D5CF1-A8C4-4DA2-AE12-3B329FB14765}" type="presParOf" srcId="{972BE3D5-0DAB-4C1B-BA8F-98BE5671D9BA}" destId="{21D06CB1-5E13-4378-A3F9-C878DA46CD0D}" srcOrd="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B75D114-530D-4EFA-98BF-E42185A63A56}" type="doc">
      <dgm:prSet loTypeId="urn:microsoft.com/office/officeart/2008/layout/SquareAccentList" loCatId="list" qsTypeId="urn:microsoft.com/office/officeart/2005/8/quickstyle/simple1" qsCatId="simple" csTypeId="urn:microsoft.com/office/officeart/2005/8/colors/colorful1" csCatId="colorful" phldr="1"/>
      <dgm:spPr/>
      <dgm:t>
        <a:bodyPr/>
        <a:lstStyle/>
        <a:p>
          <a:endParaRPr lang="en-GB"/>
        </a:p>
      </dgm:t>
    </dgm:pt>
    <dgm:pt modelId="{23EB37CA-7789-46DA-9758-3286DA5A2B6B}">
      <dgm:prSet phldrT="[Text]" custT="1"/>
      <dgm:spPr/>
      <dgm:t>
        <a:bodyPr/>
        <a:lstStyle/>
        <a:p>
          <a:r>
            <a:rPr lang="en-GB" sz="1600" dirty="0"/>
            <a:t>Power Bases</a:t>
          </a:r>
        </a:p>
      </dgm:t>
    </dgm:pt>
    <dgm:pt modelId="{50CCEB28-B4AC-4AD1-A597-0DD9361B1337}" type="parTrans" cxnId="{99F2B361-E912-4F8D-9876-3A005894672F}">
      <dgm:prSet/>
      <dgm:spPr/>
      <dgm:t>
        <a:bodyPr/>
        <a:lstStyle/>
        <a:p>
          <a:endParaRPr lang="en-GB" sz="1600"/>
        </a:p>
      </dgm:t>
    </dgm:pt>
    <dgm:pt modelId="{5031D698-E4C5-45FE-9D4C-D6B63EC27237}" type="sibTrans" cxnId="{99F2B361-E912-4F8D-9876-3A005894672F}">
      <dgm:prSet/>
      <dgm:spPr/>
      <dgm:t>
        <a:bodyPr/>
        <a:lstStyle/>
        <a:p>
          <a:endParaRPr lang="en-GB" sz="1600"/>
        </a:p>
      </dgm:t>
    </dgm:pt>
    <dgm:pt modelId="{4E7D3F79-3E3F-4F3F-BF3D-B00D26381C81}">
      <dgm:prSet phldrT="[Text]" custT="1"/>
      <dgm:spPr/>
      <dgm:t>
        <a:bodyPr/>
        <a:lstStyle/>
        <a:p>
          <a:r>
            <a:rPr lang="en-GB" sz="1600" dirty="0"/>
            <a:t>Formal authority</a:t>
          </a:r>
        </a:p>
      </dgm:t>
    </dgm:pt>
    <dgm:pt modelId="{5EDAD15C-0D06-44D5-B752-550CD41B69F1}" type="parTrans" cxnId="{B2296D6F-EFAF-4183-8259-4465315A7E1C}">
      <dgm:prSet/>
      <dgm:spPr/>
      <dgm:t>
        <a:bodyPr/>
        <a:lstStyle/>
        <a:p>
          <a:endParaRPr lang="en-GB" sz="1600"/>
        </a:p>
      </dgm:t>
    </dgm:pt>
    <dgm:pt modelId="{FD2B78DA-70C2-4BF3-8E61-096887435302}" type="sibTrans" cxnId="{B2296D6F-EFAF-4183-8259-4465315A7E1C}">
      <dgm:prSet/>
      <dgm:spPr/>
      <dgm:t>
        <a:bodyPr/>
        <a:lstStyle/>
        <a:p>
          <a:endParaRPr lang="en-GB" sz="1600"/>
        </a:p>
      </dgm:t>
    </dgm:pt>
    <dgm:pt modelId="{5A0DAAD0-AE64-40D0-9D02-7A40E8683EB6}">
      <dgm:prSet phldrT="[Text]" custT="1"/>
      <dgm:spPr/>
      <dgm:t>
        <a:bodyPr/>
        <a:lstStyle/>
        <a:p>
          <a:r>
            <a:rPr lang="en-GB" sz="1600" dirty="0"/>
            <a:t>Rewards/ punishment legitimacy</a:t>
          </a:r>
        </a:p>
      </dgm:t>
    </dgm:pt>
    <dgm:pt modelId="{6C925F8E-EAF6-436E-8E84-7E323CE4651D}" type="parTrans" cxnId="{F2D1974F-3F85-4C5D-BCFE-D6E164548C75}">
      <dgm:prSet/>
      <dgm:spPr/>
      <dgm:t>
        <a:bodyPr/>
        <a:lstStyle/>
        <a:p>
          <a:endParaRPr lang="en-GB" sz="1600"/>
        </a:p>
      </dgm:t>
    </dgm:pt>
    <dgm:pt modelId="{C3645A9A-8E2D-4574-9CA9-14819B64F94C}" type="sibTrans" cxnId="{F2D1974F-3F85-4C5D-BCFE-D6E164548C75}">
      <dgm:prSet/>
      <dgm:spPr/>
      <dgm:t>
        <a:bodyPr/>
        <a:lstStyle/>
        <a:p>
          <a:endParaRPr lang="en-GB" sz="1600"/>
        </a:p>
      </dgm:t>
    </dgm:pt>
    <dgm:pt modelId="{5C62D979-4155-4F47-B855-7C69765EB317}">
      <dgm:prSet phldrT="[Text]" custT="1"/>
      <dgm:spPr/>
      <dgm:t>
        <a:bodyPr/>
        <a:lstStyle/>
        <a:p>
          <a:r>
            <a:rPr lang="en-GB" sz="1600" dirty="0"/>
            <a:t>Expertise</a:t>
          </a:r>
        </a:p>
      </dgm:t>
    </dgm:pt>
    <dgm:pt modelId="{85E38EE6-E668-4A70-837B-158CC0A0CDE4}" type="parTrans" cxnId="{A54C0A6D-C9C1-4270-9AD9-F6BF6B88EA93}">
      <dgm:prSet/>
      <dgm:spPr/>
      <dgm:t>
        <a:bodyPr/>
        <a:lstStyle/>
        <a:p>
          <a:endParaRPr lang="en-GB" sz="1600"/>
        </a:p>
      </dgm:t>
    </dgm:pt>
    <dgm:pt modelId="{EF145A6A-B68D-41BC-AB38-0FE343C1B38C}" type="sibTrans" cxnId="{A54C0A6D-C9C1-4270-9AD9-F6BF6B88EA93}">
      <dgm:prSet/>
      <dgm:spPr/>
      <dgm:t>
        <a:bodyPr/>
        <a:lstStyle/>
        <a:p>
          <a:endParaRPr lang="en-GB" sz="1600"/>
        </a:p>
      </dgm:t>
    </dgm:pt>
    <dgm:pt modelId="{718EECF7-A23A-45FB-96BB-51E2053DFB86}">
      <dgm:prSet phldrT="[Text]" custT="1"/>
      <dgm:spPr/>
      <dgm:t>
        <a:bodyPr/>
        <a:lstStyle/>
        <a:p>
          <a:r>
            <a:rPr lang="en-GB" sz="1600" dirty="0"/>
            <a:t>Change Strategies</a:t>
          </a:r>
        </a:p>
      </dgm:t>
    </dgm:pt>
    <dgm:pt modelId="{87171018-A01B-4158-8F96-A2BA9E317977}" type="parTrans" cxnId="{A7637654-E8D8-4CD0-8874-E3FE17942F7B}">
      <dgm:prSet/>
      <dgm:spPr/>
      <dgm:t>
        <a:bodyPr/>
        <a:lstStyle/>
        <a:p>
          <a:endParaRPr lang="en-GB" sz="1600"/>
        </a:p>
      </dgm:t>
    </dgm:pt>
    <dgm:pt modelId="{82F586D9-0C8D-4056-B7BB-D7DBEADAA3EC}" type="sibTrans" cxnId="{A7637654-E8D8-4CD0-8874-E3FE17942F7B}">
      <dgm:prSet/>
      <dgm:spPr/>
      <dgm:t>
        <a:bodyPr/>
        <a:lstStyle/>
        <a:p>
          <a:endParaRPr lang="en-GB" sz="1600"/>
        </a:p>
      </dgm:t>
    </dgm:pt>
    <dgm:pt modelId="{4839504B-3922-44D6-AB2E-B961A115FD51}">
      <dgm:prSet phldrT="[Text]" custT="1"/>
      <dgm:spPr/>
      <dgm:t>
        <a:bodyPr/>
        <a:lstStyle/>
        <a:p>
          <a:r>
            <a:rPr lang="en-GB" sz="1600" dirty="0"/>
            <a:t>Frustration and annoyance</a:t>
          </a:r>
        </a:p>
      </dgm:t>
    </dgm:pt>
    <dgm:pt modelId="{7E02F972-2613-490F-924B-F690AC0E4603}" type="parTrans" cxnId="{7E8CFA33-F086-4918-B897-ECFD4796C3C5}">
      <dgm:prSet/>
      <dgm:spPr/>
      <dgm:t>
        <a:bodyPr/>
        <a:lstStyle/>
        <a:p>
          <a:endParaRPr lang="en-GB" sz="1600"/>
        </a:p>
      </dgm:t>
    </dgm:pt>
    <dgm:pt modelId="{8DBF7211-FE15-4929-8AF8-42459D485244}" type="sibTrans" cxnId="{7E8CFA33-F086-4918-B897-ECFD4796C3C5}">
      <dgm:prSet/>
      <dgm:spPr/>
      <dgm:t>
        <a:bodyPr/>
        <a:lstStyle/>
        <a:p>
          <a:endParaRPr lang="en-GB" sz="1600"/>
        </a:p>
      </dgm:t>
    </dgm:pt>
    <dgm:pt modelId="{81AA09FD-40FA-44C1-9A71-16AB6FA49D69}">
      <dgm:prSet phldrT="[Text]" custT="1"/>
      <dgm:spPr/>
      <dgm:t>
        <a:bodyPr/>
        <a:lstStyle/>
        <a:p>
          <a:r>
            <a:rPr lang="en-GB" sz="1600" dirty="0"/>
            <a:t>Temporary compliance</a:t>
          </a:r>
        </a:p>
      </dgm:t>
    </dgm:pt>
    <dgm:pt modelId="{E839785D-7232-461E-9DC7-DDEE4399EE10}" type="parTrans" cxnId="{D94CC2BC-138F-4FFD-BD70-139B49D7FE36}">
      <dgm:prSet/>
      <dgm:spPr/>
      <dgm:t>
        <a:bodyPr/>
        <a:lstStyle/>
        <a:p>
          <a:endParaRPr lang="en-GB" sz="1600"/>
        </a:p>
      </dgm:t>
    </dgm:pt>
    <dgm:pt modelId="{35BED52C-F4F7-4C8A-95AB-73FF0161E98E}" type="sibTrans" cxnId="{D94CC2BC-138F-4FFD-BD70-139B49D7FE36}">
      <dgm:prSet/>
      <dgm:spPr/>
      <dgm:t>
        <a:bodyPr/>
        <a:lstStyle/>
        <a:p>
          <a:endParaRPr lang="en-GB" sz="1600"/>
        </a:p>
      </dgm:t>
    </dgm:pt>
    <dgm:pt modelId="{00AB6B31-D176-4A20-82E8-AB04DC478AFC}">
      <dgm:prSet phldrT="[Text]" custT="1"/>
      <dgm:spPr/>
      <dgm:t>
        <a:bodyPr/>
        <a:lstStyle/>
        <a:p>
          <a:r>
            <a:rPr lang="en-GB" sz="1600" dirty="0"/>
            <a:t>Long-term internalisation</a:t>
          </a:r>
        </a:p>
      </dgm:t>
    </dgm:pt>
    <dgm:pt modelId="{DBB12151-3F2B-4A2E-99AA-43C8DC0B594A}" type="parTrans" cxnId="{DD02BFCF-C7F7-4BC5-95F5-55704F2EB8C4}">
      <dgm:prSet/>
      <dgm:spPr/>
      <dgm:t>
        <a:bodyPr/>
        <a:lstStyle/>
        <a:p>
          <a:endParaRPr lang="en-GB" sz="1600"/>
        </a:p>
      </dgm:t>
    </dgm:pt>
    <dgm:pt modelId="{3147E12A-63CD-4656-BC40-BA8AED83534A}" type="sibTrans" cxnId="{DD02BFCF-C7F7-4BC5-95F5-55704F2EB8C4}">
      <dgm:prSet/>
      <dgm:spPr/>
      <dgm:t>
        <a:bodyPr/>
        <a:lstStyle/>
        <a:p>
          <a:endParaRPr lang="en-GB" sz="1600"/>
        </a:p>
      </dgm:t>
    </dgm:pt>
    <dgm:pt modelId="{53907064-746B-44F4-9CCD-0AD45FB15604}">
      <dgm:prSet phldrT="[Text]" custT="1"/>
      <dgm:spPr/>
      <dgm:t>
        <a:bodyPr/>
        <a:lstStyle/>
        <a:p>
          <a:r>
            <a:rPr lang="en-GB" sz="1600" dirty="0"/>
            <a:t>Predicted outcomes</a:t>
          </a:r>
        </a:p>
      </dgm:t>
    </dgm:pt>
    <dgm:pt modelId="{03372401-05FD-4086-85C0-2FEE8FAF0A01}" type="parTrans" cxnId="{58F5939E-5A61-41EA-8092-1BF550B10DF9}">
      <dgm:prSet/>
      <dgm:spPr/>
      <dgm:t>
        <a:bodyPr/>
        <a:lstStyle/>
        <a:p>
          <a:endParaRPr lang="en-GB" sz="1600"/>
        </a:p>
      </dgm:t>
    </dgm:pt>
    <dgm:pt modelId="{9017420C-FD2E-4461-B4D7-D3C18A6A26A5}" type="sibTrans" cxnId="{58F5939E-5A61-41EA-8092-1BF550B10DF9}">
      <dgm:prSet/>
      <dgm:spPr/>
      <dgm:t>
        <a:bodyPr/>
        <a:lstStyle/>
        <a:p>
          <a:endParaRPr lang="en-GB" sz="1600"/>
        </a:p>
      </dgm:t>
    </dgm:pt>
    <dgm:pt modelId="{EEB297A2-DDED-46F1-AFF0-36BB6D8378DE}">
      <dgm:prSet phldrT="[Text]" custT="1"/>
      <dgm:spPr/>
      <dgm:t>
        <a:bodyPr/>
        <a:lstStyle/>
        <a:p>
          <a:r>
            <a:rPr lang="en-GB" sz="1600" dirty="0"/>
            <a:t>Managerial Behaviours</a:t>
          </a:r>
        </a:p>
      </dgm:t>
    </dgm:pt>
    <dgm:pt modelId="{BCFAD599-3F95-4AD8-813B-180B427686BF}" type="parTrans" cxnId="{C0D8E1C1-51FD-4D86-84E4-88B9BD2D512B}">
      <dgm:prSet/>
      <dgm:spPr/>
      <dgm:t>
        <a:bodyPr/>
        <a:lstStyle/>
        <a:p>
          <a:endParaRPr lang="en-GB" sz="1600"/>
        </a:p>
      </dgm:t>
    </dgm:pt>
    <dgm:pt modelId="{C06A932A-C312-49F5-A7D7-E6A936E99752}" type="sibTrans" cxnId="{C0D8E1C1-51FD-4D86-84E4-88B9BD2D512B}">
      <dgm:prSet/>
      <dgm:spPr/>
      <dgm:t>
        <a:bodyPr/>
        <a:lstStyle/>
        <a:p>
          <a:endParaRPr lang="en-GB" sz="1600"/>
        </a:p>
      </dgm:t>
    </dgm:pt>
    <dgm:pt modelId="{68BBE8A9-AA43-4537-9AB4-4D8D4660D0D5}">
      <dgm:prSet custT="1"/>
      <dgm:spPr/>
      <dgm:t>
        <a:bodyPr/>
        <a:lstStyle/>
        <a:p>
          <a:r>
            <a:rPr lang="en-GB" sz="1600" dirty="0"/>
            <a:t>Top-down</a:t>
          </a:r>
        </a:p>
      </dgm:t>
    </dgm:pt>
    <dgm:pt modelId="{14CFF6FB-5861-4BA8-83A1-B97282B545D1}" type="parTrans" cxnId="{1A6D7710-118D-415F-A416-98BA566E948D}">
      <dgm:prSet/>
      <dgm:spPr/>
      <dgm:t>
        <a:bodyPr/>
        <a:lstStyle/>
        <a:p>
          <a:endParaRPr lang="en-GB" sz="1600"/>
        </a:p>
      </dgm:t>
    </dgm:pt>
    <dgm:pt modelId="{5B6293C9-1169-4D41-8E66-8B01F9DD97F2}" type="sibTrans" cxnId="{1A6D7710-118D-415F-A416-98BA566E948D}">
      <dgm:prSet/>
      <dgm:spPr/>
      <dgm:t>
        <a:bodyPr/>
        <a:lstStyle/>
        <a:p>
          <a:endParaRPr lang="en-GB" sz="1600"/>
        </a:p>
      </dgm:t>
    </dgm:pt>
    <dgm:pt modelId="{C11AB66D-3393-4450-B201-6361AFD49C88}">
      <dgm:prSet custT="1"/>
      <dgm:spPr/>
      <dgm:t>
        <a:bodyPr/>
        <a:lstStyle/>
        <a:p>
          <a:r>
            <a:rPr lang="en-GB" sz="1600" dirty="0"/>
            <a:t>Force- coercion</a:t>
          </a:r>
        </a:p>
      </dgm:t>
    </dgm:pt>
    <dgm:pt modelId="{71551040-13A9-49C7-B40A-B320510E73B6}" type="parTrans" cxnId="{DD75EFCF-8D15-4225-A1CA-42181B8EBE6B}">
      <dgm:prSet/>
      <dgm:spPr/>
      <dgm:t>
        <a:bodyPr/>
        <a:lstStyle/>
        <a:p>
          <a:endParaRPr lang="en-GB" sz="1600"/>
        </a:p>
      </dgm:t>
    </dgm:pt>
    <dgm:pt modelId="{5DB5FE2D-22B4-4E28-B705-3ADBB860E2A5}" type="sibTrans" cxnId="{DD75EFCF-8D15-4225-A1CA-42181B8EBE6B}">
      <dgm:prSet/>
      <dgm:spPr/>
      <dgm:t>
        <a:bodyPr/>
        <a:lstStyle/>
        <a:p>
          <a:endParaRPr lang="en-GB" sz="1600"/>
        </a:p>
      </dgm:t>
    </dgm:pt>
    <dgm:pt modelId="{DAD7EFA7-D155-40DC-8524-E8C965117DE6}">
      <dgm:prSet custT="1"/>
      <dgm:spPr/>
      <dgm:t>
        <a:bodyPr/>
        <a:lstStyle/>
        <a:p>
          <a:r>
            <a:rPr lang="en-GB" sz="1600" dirty="0"/>
            <a:t>Rational persuasion</a:t>
          </a:r>
        </a:p>
      </dgm:t>
    </dgm:pt>
    <dgm:pt modelId="{DD61A4A7-4AA4-4CFC-A63F-7481B63E02DE}" type="parTrans" cxnId="{DD51B325-3F99-44C9-ABDC-355F476700A2}">
      <dgm:prSet/>
      <dgm:spPr/>
      <dgm:t>
        <a:bodyPr/>
        <a:lstStyle/>
        <a:p>
          <a:endParaRPr lang="en-GB" sz="1600"/>
        </a:p>
      </dgm:t>
    </dgm:pt>
    <dgm:pt modelId="{AE7FDF09-A5FE-4D25-8D7E-1E6BBC0AD4DB}" type="sibTrans" cxnId="{DD51B325-3F99-44C9-ABDC-355F476700A2}">
      <dgm:prSet/>
      <dgm:spPr/>
      <dgm:t>
        <a:bodyPr/>
        <a:lstStyle/>
        <a:p>
          <a:endParaRPr lang="en-GB" sz="1600"/>
        </a:p>
      </dgm:t>
    </dgm:pt>
    <dgm:pt modelId="{5B607D47-1C23-4328-9DEC-16ABC4A7BE45}">
      <dgm:prSet custT="1"/>
      <dgm:spPr/>
      <dgm:t>
        <a:bodyPr/>
        <a:lstStyle/>
        <a:p>
          <a:r>
            <a:rPr lang="en-GB" sz="1600" dirty="0"/>
            <a:t>Shared power</a:t>
          </a:r>
        </a:p>
      </dgm:t>
    </dgm:pt>
    <dgm:pt modelId="{8B803CC9-A261-402B-AD88-5AC1F00A9894}" type="parTrans" cxnId="{2AE358D6-60B1-495C-B35A-C5365263B3A9}">
      <dgm:prSet/>
      <dgm:spPr/>
      <dgm:t>
        <a:bodyPr/>
        <a:lstStyle/>
        <a:p>
          <a:endParaRPr lang="en-GB" sz="1600"/>
        </a:p>
      </dgm:t>
    </dgm:pt>
    <dgm:pt modelId="{58483C99-0CE9-423A-A435-A102E82B1D0D}" type="sibTrans" cxnId="{2AE358D6-60B1-495C-B35A-C5365263B3A9}">
      <dgm:prSet/>
      <dgm:spPr/>
      <dgm:t>
        <a:bodyPr/>
        <a:lstStyle/>
        <a:p>
          <a:endParaRPr lang="en-GB" sz="1600"/>
        </a:p>
      </dgm:t>
    </dgm:pt>
    <dgm:pt modelId="{7D8B2F68-1138-4912-B9AE-20E691E298A1}">
      <dgm:prSet custT="1"/>
      <dgm:spPr/>
      <dgm:t>
        <a:bodyPr/>
        <a:lstStyle/>
        <a:p>
          <a:r>
            <a:rPr lang="en-GB" sz="1600" dirty="0"/>
            <a:t>Authoritarian directives (one way communication</a:t>
          </a:r>
        </a:p>
      </dgm:t>
    </dgm:pt>
    <dgm:pt modelId="{9B7A9E6D-1753-4A61-BB79-348CBFA8A8F5}" type="parTrans" cxnId="{8835D241-7F9E-4F11-B34B-2EF1B79F2982}">
      <dgm:prSet/>
      <dgm:spPr/>
      <dgm:t>
        <a:bodyPr/>
        <a:lstStyle/>
        <a:p>
          <a:endParaRPr lang="en-GB" sz="1600"/>
        </a:p>
      </dgm:t>
    </dgm:pt>
    <dgm:pt modelId="{6E0FCF7C-E2F3-4977-9B44-10295E76AC43}" type="sibTrans" cxnId="{8835D241-7F9E-4F11-B34B-2EF1B79F2982}">
      <dgm:prSet/>
      <dgm:spPr/>
      <dgm:t>
        <a:bodyPr/>
        <a:lstStyle/>
        <a:p>
          <a:endParaRPr lang="en-GB" sz="1600"/>
        </a:p>
      </dgm:t>
    </dgm:pt>
    <dgm:pt modelId="{48A0CB62-681F-4E58-9272-B8BA226E64F7}">
      <dgm:prSet custT="1"/>
      <dgm:spPr/>
      <dgm:t>
        <a:bodyPr/>
        <a:lstStyle/>
        <a:p>
          <a:r>
            <a:rPr lang="en-GB" sz="1600" dirty="0"/>
            <a:t>Unilateral action - Command</a:t>
          </a:r>
        </a:p>
      </dgm:t>
    </dgm:pt>
    <dgm:pt modelId="{CDA9D760-2232-4831-B021-235970B269AA}" type="parTrans" cxnId="{B80A0D5C-D545-4E14-968E-AF703FBF6F29}">
      <dgm:prSet/>
      <dgm:spPr/>
      <dgm:t>
        <a:bodyPr/>
        <a:lstStyle/>
        <a:p>
          <a:endParaRPr lang="en-GB" sz="1600"/>
        </a:p>
      </dgm:t>
    </dgm:pt>
    <dgm:pt modelId="{AE511879-BE9F-4C1A-BDC7-EEC73BDE7047}" type="sibTrans" cxnId="{B80A0D5C-D545-4E14-968E-AF703FBF6F29}">
      <dgm:prSet/>
      <dgm:spPr/>
      <dgm:t>
        <a:bodyPr/>
        <a:lstStyle/>
        <a:p>
          <a:endParaRPr lang="en-GB" sz="1600"/>
        </a:p>
      </dgm:t>
    </dgm:pt>
    <dgm:pt modelId="{5D1CA62C-0C3A-4AEF-B949-3FD76448D9B0}">
      <dgm:prSet custT="1"/>
      <dgm:spPr/>
      <dgm:t>
        <a:bodyPr/>
        <a:lstStyle/>
        <a:p>
          <a:r>
            <a:rPr lang="en-GB" sz="1600" dirty="0"/>
            <a:t>Rational; persuasion; expert testimony</a:t>
          </a:r>
        </a:p>
      </dgm:t>
    </dgm:pt>
    <dgm:pt modelId="{32EB3C11-8125-4AD4-9085-89F5F358856E}" type="parTrans" cxnId="{BCF8F83A-9E6F-4A8E-B7BA-EE4C532AE4A8}">
      <dgm:prSet/>
      <dgm:spPr/>
      <dgm:t>
        <a:bodyPr/>
        <a:lstStyle/>
        <a:p>
          <a:endParaRPr lang="en-GB" sz="1600"/>
        </a:p>
      </dgm:t>
    </dgm:pt>
    <dgm:pt modelId="{8D1A4E1E-1AC2-4775-841D-869095023662}" type="sibTrans" cxnId="{BCF8F83A-9E6F-4A8E-B7BA-EE4C532AE4A8}">
      <dgm:prSet/>
      <dgm:spPr/>
      <dgm:t>
        <a:bodyPr/>
        <a:lstStyle/>
        <a:p>
          <a:endParaRPr lang="en-GB" sz="1600"/>
        </a:p>
      </dgm:t>
    </dgm:pt>
    <dgm:pt modelId="{25D35EAC-0868-476A-A20C-77546F7B6EC4}">
      <dgm:prSet custT="1"/>
      <dgm:spPr/>
      <dgm:t>
        <a:bodyPr/>
        <a:lstStyle/>
        <a:p>
          <a:r>
            <a:rPr lang="en-GB" sz="1600" dirty="0"/>
            <a:t>Empowerment; participative decisions</a:t>
          </a:r>
        </a:p>
      </dgm:t>
    </dgm:pt>
    <dgm:pt modelId="{02120DF0-AE60-4163-A8DB-B701821A27F2}" type="parTrans" cxnId="{181885EE-3C86-41A6-9B4F-D0A147C25E11}">
      <dgm:prSet/>
      <dgm:spPr/>
      <dgm:t>
        <a:bodyPr/>
        <a:lstStyle/>
        <a:p>
          <a:endParaRPr lang="en-GB" sz="1600"/>
        </a:p>
      </dgm:t>
    </dgm:pt>
    <dgm:pt modelId="{38F0029B-F485-4D7F-882B-74C9939D09A5}" type="sibTrans" cxnId="{181885EE-3C86-41A6-9B4F-D0A147C25E11}">
      <dgm:prSet/>
      <dgm:spPr/>
      <dgm:t>
        <a:bodyPr/>
        <a:lstStyle/>
        <a:p>
          <a:endParaRPr lang="en-GB" sz="1600"/>
        </a:p>
      </dgm:t>
    </dgm:pt>
    <dgm:pt modelId="{9FE3450A-416A-4531-B9D7-59A5FF17B37B}">
      <dgm:prSet phldrT="[Text]" custT="1"/>
      <dgm:spPr/>
      <dgm:t>
        <a:bodyPr/>
        <a:lstStyle/>
        <a:p>
          <a:r>
            <a:rPr lang="en-GB" sz="1600" dirty="0"/>
            <a:t>Reference</a:t>
          </a:r>
        </a:p>
      </dgm:t>
    </dgm:pt>
    <dgm:pt modelId="{77B75AA7-01CE-40D9-A8F9-9D16149EF585}" type="parTrans" cxnId="{A5B25B32-6645-4ACD-88FD-1BEF31A717F6}">
      <dgm:prSet/>
      <dgm:spPr/>
      <dgm:t>
        <a:bodyPr/>
        <a:lstStyle/>
        <a:p>
          <a:endParaRPr lang="en-GB" sz="1600"/>
        </a:p>
      </dgm:t>
    </dgm:pt>
    <dgm:pt modelId="{5038443B-4C53-4F37-A226-28807C3B78FA}" type="sibTrans" cxnId="{A5B25B32-6645-4ACD-88FD-1BEF31A717F6}">
      <dgm:prSet/>
      <dgm:spPr/>
      <dgm:t>
        <a:bodyPr/>
        <a:lstStyle/>
        <a:p>
          <a:endParaRPr lang="en-GB" sz="1600"/>
        </a:p>
      </dgm:t>
    </dgm:pt>
    <dgm:pt modelId="{41F69924-F102-485A-A61E-55E6A8390865}" type="pres">
      <dgm:prSet presAssocID="{DB75D114-530D-4EFA-98BF-E42185A63A56}" presName="layout" presStyleCnt="0">
        <dgm:presLayoutVars>
          <dgm:chMax/>
          <dgm:chPref/>
          <dgm:dir/>
          <dgm:resizeHandles/>
        </dgm:presLayoutVars>
      </dgm:prSet>
      <dgm:spPr/>
    </dgm:pt>
    <dgm:pt modelId="{98A4F718-09CD-4780-9F67-E457F759754A}" type="pres">
      <dgm:prSet presAssocID="{23EB37CA-7789-46DA-9758-3286DA5A2B6B}" presName="root" presStyleCnt="0">
        <dgm:presLayoutVars>
          <dgm:chMax/>
          <dgm:chPref/>
        </dgm:presLayoutVars>
      </dgm:prSet>
      <dgm:spPr/>
    </dgm:pt>
    <dgm:pt modelId="{F25771F5-D936-40F2-890B-A3DE962082E2}" type="pres">
      <dgm:prSet presAssocID="{23EB37CA-7789-46DA-9758-3286DA5A2B6B}" presName="rootComposite" presStyleCnt="0">
        <dgm:presLayoutVars/>
      </dgm:prSet>
      <dgm:spPr/>
    </dgm:pt>
    <dgm:pt modelId="{E6D9878D-272A-4DA5-A4BC-75A38E713D6A}" type="pres">
      <dgm:prSet presAssocID="{23EB37CA-7789-46DA-9758-3286DA5A2B6B}" presName="ParentAccent" presStyleLbl="alignNode1" presStyleIdx="0" presStyleCnt="4"/>
      <dgm:spPr/>
    </dgm:pt>
    <dgm:pt modelId="{D3B6E4EB-23CB-4838-8E97-0A2B51C076CF}" type="pres">
      <dgm:prSet presAssocID="{23EB37CA-7789-46DA-9758-3286DA5A2B6B}" presName="ParentSmallAccent" presStyleLbl="fgAcc1" presStyleIdx="0" presStyleCnt="4"/>
      <dgm:spPr/>
    </dgm:pt>
    <dgm:pt modelId="{D8E2DEE1-CFBC-4353-8DD6-FC01C2E5C0E2}" type="pres">
      <dgm:prSet presAssocID="{23EB37CA-7789-46DA-9758-3286DA5A2B6B}" presName="Parent" presStyleLbl="revTx" presStyleIdx="0" presStyleCnt="19">
        <dgm:presLayoutVars>
          <dgm:chMax/>
          <dgm:chPref val="4"/>
          <dgm:bulletEnabled val="1"/>
        </dgm:presLayoutVars>
      </dgm:prSet>
      <dgm:spPr/>
    </dgm:pt>
    <dgm:pt modelId="{FEF19330-4E62-434E-A567-28DD0EA89024}" type="pres">
      <dgm:prSet presAssocID="{23EB37CA-7789-46DA-9758-3286DA5A2B6B}" presName="childShape" presStyleCnt="0">
        <dgm:presLayoutVars>
          <dgm:chMax val="0"/>
          <dgm:chPref val="0"/>
        </dgm:presLayoutVars>
      </dgm:prSet>
      <dgm:spPr/>
    </dgm:pt>
    <dgm:pt modelId="{7E26EF0B-2CC0-43E2-8FE6-739523A0C4BD}" type="pres">
      <dgm:prSet presAssocID="{4E7D3F79-3E3F-4F3F-BF3D-B00D26381C81}" presName="childComposite" presStyleCnt="0">
        <dgm:presLayoutVars>
          <dgm:chMax val="0"/>
          <dgm:chPref val="0"/>
        </dgm:presLayoutVars>
      </dgm:prSet>
      <dgm:spPr/>
    </dgm:pt>
    <dgm:pt modelId="{6093D1AA-3BB3-4681-897A-563594D973B0}" type="pres">
      <dgm:prSet presAssocID="{4E7D3F79-3E3F-4F3F-BF3D-B00D26381C81}" presName="ChildAccent" presStyleLbl="solidFgAcc1" presStyleIdx="0" presStyleCnt="15"/>
      <dgm:spPr/>
    </dgm:pt>
    <dgm:pt modelId="{F0A6C49C-40D8-4652-A04F-AC7F6914C495}" type="pres">
      <dgm:prSet presAssocID="{4E7D3F79-3E3F-4F3F-BF3D-B00D26381C81}" presName="Child" presStyleLbl="revTx" presStyleIdx="1" presStyleCnt="19">
        <dgm:presLayoutVars>
          <dgm:chMax val="0"/>
          <dgm:chPref val="0"/>
          <dgm:bulletEnabled val="1"/>
        </dgm:presLayoutVars>
      </dgm:prSet>
      <dgm:spPr/>
    </dgm:pt>
    <dgm:pt modelId="{A43AD62D-118C-4962-8938-02037BB1843A}" type="pres">
      <dgm:prSet presAssocID="{5A0DAAD0-AE64-40D0-9D02-7A40E8683EB6}" presName="childComposite" presStyleCnt="0">
        <dgm:presLayoutVars>
          <dgm:chMax val="0"/>
          <dgm:chPref val="0"/>
        </dgm:presLayoutVars>
      </dgm:prSet>
      <dgm:spPr/>
    </dgm:pt>
    <dgm:pt modelId="{9B5566A2-57B3-4481-9AF3-73B69488F230}" type="pres">
      <dgm:prSet presAssocID="{5A0DAAD0-AE64-40D0-9D02-7A40E8683EB6}" presName="ChildAccent" presStyleLbl="solidFgAcc1" presStyleIdx="1" presStyleCnt="15"/>
      <dgm:spPr/>
    </dgm:pt>
    <dgm:pt modelId="{4176E8C8-4058-4B5F-8E4A-AFB45E603B85}" type="pres">
      <dgm:prSet presAssocID="{5A0DAAD0-AE64-40D0-9D02-7A40E8683EB6}" presName="Child" presStyleLbl="revTx" presStyleIdx="2" presStyleCnt="19">
        <dgm:presLayoutVars>
          <dgm:chMax val="0"/>
          <dgm:chPref val="0"/>
          <dgm:bulletEnabled val="1"/>
        </dgm:presLayoutVars>
      </dgm:prSet>
      <dgm:spPr/>
    </dgm:pt>
    <dgm:pt modelId="{09A95539-46E0-492C-B96F-C2189EE2EA66}" type="pres">
      <dgm:prSet presAssocID="{5C62D979-4155-4F47-B855-7C69765EB317}" presName="childComposite" presStyleCnt="0">
        <dgm:presLayoutVars>
          <dgm:chMax val="0"/>
          <dgm:chPref val="0"/>
        </dgm:presLayoutVars>
      </dgm:prSet>
      <dgm:spPr/>
    </dgm:pt>
    <dgm:pt modelId="{F234AD61-8190-4A24-B798-975C4D527B97}" type="pres">
      <dgm:prSet presAssocID="{5C62D979-4155-4F47-B855-7C69765EB317}" presName="ChildAccent" presStyleLbl="solidFgAcc1" presStyleIdx="2" presStyleCnt="15"/>
      <dgm:spPr/>
    </dgm:pt>
    <dgm:pt modelId="{CE57DA58-CF0F-4353-868C-74C139DD748E}" type="pres">
      <dgm:prSet presAssocID="{5C62D979-4155-4F47-B855-7C69765EB317}" presName="Child" presStyleLbl="revTx" presStyleIdx="3" presStyleCnt="19">
        <dgm:presLayoutVars>
          <dgm:chMax val="0"/>
          <dgm:chPref val="0"/>
          <dgm:bulletEnabled val="1"/>
        </dgm:presLayoutVars>
      </dgm:prSet>
      <dgm:spPr/>
    </dgm:pt>
    <dgm:pt modelId="{8A59129F-4FAA-45B5-B3B2-1166A0378165}" type="pres">
      <dgm:prSet presAssocID="{9FE3450A-416A-4531-B9D7-59A5FF17B37B}" presName="childComposite" presStyleCnt="0">
        <dgm:presLayoutVars>
          <dgm:chMax val="0"/>
          <dgm:chPref val="0"/>
        </dgm:presLayoutVars>
      </dgm:prSet>
      <dgm:spPr/>
    </dgm:pt>
    <dgm:pt modelId="{FA55FFD2-ADBA-4B59-855B-00EDF729879D}" type="pres">
      <dgm:prSet presAssocID="{9FE3450A-416A-4531-B9D7-59A5FF17B37B}" presName="ChildAccent" presStyleLbl="solidFgAcc1" presStyleIdx="3" presStyleCnt="15"/>
      <dgm:spPr/>
    </dgm:pt>
    <dgm:pt modelId="{81104D51-178C-4496-9155-816C54C62E7B}" type="pres">
      <dgm:prSet presAssocID="{9FE3450A-416A-4531-B9D7-59A5FF17B37B}" presName="Child" presStyleLbl="revTx" presStyleIdx="4" presStyleCnt="19">
        <dgm:presLayoutVars>
          <dgm:chMax val="0"/>
          <dgm:chPref val="0"/>
          <dgm:bulletEnabled val="1"/>
        </dgm:presLayoutVars>
      </dgm:prSet>
      <dgm:spPr/>
    </dgm:pt>
    <dgm:pt modelId="{C7CA54C8-127C-483F-A2B4-C3FB6D5E5336}" type="pres">
      <dgm:prSet presAssocID="{718EECF7-A23A-45FB-96BB-51E2053DFB86}" presName="root" presStyleCnt="0">
        <dgm:presLayoutVars>
          <dgm:chMax/>
          <dgm:chPref/>
        </dgm:presLayoutVars>
      </dgm:prSet>
      <dgm:spPr/>
    </dgm:pt>
    <dgm:pt modelId="{049E2DDC-7235-4A34-8033-395BF5A6D66F}" type="pres">
      <dgm:prSet presAssocID="{718EECF7-A23A-45FB-96BB-51E2053DFB86}" presName="rootComposite" presStyleCnt="0">
        <dgm:presLayoutVars/>
      </dgm:prSet>
      <dgm:spPr/>
    </dgm:pt>
    <dgm:pt modelId="{8C4082C6-2197-4CD2-B585-F54E2A000249}" type="pres">
      <dgm:prSet presAssocID="{718EECF7-A23A-45FB-96BB-51E2053DFB86}" presName="ParentAccent" presStyleLbl="alignNode1" presStyleIdx="1" presStyleCnt="4" custLinFactNeighborY="8817"/>
      <dgm:spPr/>
    </dgm:pt>
    <dgm:pt modelId="{241F8B3E-8DB3-4CD0-97CD-33B49845C96A}" type="pres">
      <dgm:prSet presAssocID="{718EECF7-A23A-45FB-96BB-51E2053DFB86}" presName="ParentSmallAccent" presStyleLbl="fgAcc1" presStyleIdx="1" presStyleCnt="4"/>
      <dgm:spPr/>
    </dgm:pt>
    <dgm:pt modelId="{0B985482-80C3-4534-9008-27CEC12F0BAE}" type="pres">
      <dgm:prSet presAssocID="{718EECF7-A23A-45FB-96BB-51E2053DFB86}" presName="Parent" presStyleLbl="revTx" presStyleIdx="5" presStyleCnt="19">
        <dgm:presLayoutVars>
          <dgm:chMax/>
          <dgm:chPref val="4"/>
          <dgm:bulletEnabled val="1"/>
        </dgm:presLayoutVars>
      </dgm:prSet>
      <dgm:spPr/>
    </dgm:pt>
    <dgm:pt modelId="{F7773926-D60F-4710-9E76-914B150FC560}" type="pres">
      <dgm:prSet presAssocID="{718EECF7-A23A-45FB-96BB-51E2053DFB86}" presName="childShape" presStyleCnt="0">
        <dgm:presLayoutVars>
          <dgm:chMax val="0"/>
          <dgm:chPref val="0"/>
        </dgm:presLayoutVars>
      </dgm:prSet>
      <dgm:spPr/>
    </dgm:pt>
    <dgm:pt modelId="{4688DC04-72FF-4F6B-988E-A00CC6DC8A77}" type="pres">
      <dgm:prSet presAssocID="{68BBE8A9-AA43-4537-9AB4-4D8D4660D0D5}" presName="childComposite" presStyleCnt="0">
        <dgm:presLayoutVars>
          <dgm:chMax val="0"/>
          <dgm:chPref val="0"/>
        </dgm:presLayoutVars>
      </dgm:prSet>
      <dgm:spPr/>
    </dgm:pt>
    <dgm:pt modelId="{8CD16BCF-E8BA-44CF-844F-300D2B37ED45}" type="pres">
      <dgm:prSet presAssocID="{68BBE8A9-AA43-4537-9AB4-4D8D4660D0D5}" presName="ChildAccent" presStyleLbl="solidFgAcc1" presStyleIdx="4" presStyleCnt="15"/>
      <dgm:spPr/>
    </dgm:pt>
    <dgm:pt modelId="{AC9EC5A9-B5D7-419A-905A-7B97D070D233}" type="pres">
      <dgm:prSet presAssocID="{68BBE8A9-AA43-4537-9AB4-4D8D4660D0D5}" presName="Child" presStyleLbl="revTx" presStyleIdx="6" presStyleCnt="19">
        <dgm:presLayoutVars>
          <dgm:chMax val="0"/>
          <dgm:chPref val="0"/>
          <dgm:bulletEnabled val="1"/>
        </dgm:presLayoutVars>
      </dgm:prSet>
      <dgm:spPr/>
    </dgm:pt>
    <dgm:pt modelId="{36A3B879-02FB-4D14-A827-E291DCD48F57}" type="pres">
      <dgm:prSet presAssocID="{C11AB66D-3393-4450-B201-6361AFD49C88}" presName="childComposite" presStyleCnt="0">
        <dgm:presLayoutVars>
          <dgm:chMax val="0"/>
          <dgm:chPref val="0"/>
        </dgm:presLayoutVars>
      </dgm:prSet>
      <dgm:spPr/>
    </dgm:pt>
    <dgm:pt modelId="{EE2E9AC4-CE3A-4680-8E8F-2F74162BC7DC}" type="pres">
      <dgm:prSet presAssocID="{C11AB66D-3393-4450-B201-6361AFD49C88}" presName="ChildAccent" presStyleLbl="solidFgAcc1" presStyleIdx="5" presStyleCnt="15"/>
      <dgm:spPr/>
    </dgm:pt>
    <dgm:pt modelId="{A7D4FF60-978D-4B51-93AA-10E2FFB1E928}" type="pres">
      <dgm:prSet presAssocID="{C11AB66D-3393-4450-B201-6361AFD49C88}" presName="Child" presStyleLbl="revTx" presStyleIdx="7" presStyleCnt="19">
        <dgm:presLayoutVars>
          <dgm:chMax val="0"/>
          <dgm:chPref val="0"/>
          <dgm:bulletEnabled val="1"/>
        </dgm:presLayoutVars>
      </dgm:prSet>
      <dgm:spPr/>
    </dgm:pt>
    <dgm:pt modelId="{FDC5E4CA-7D32-47A7-9F08-540CD9E74E09}" type="pres">
      <dgm:prSet presAssocID="{DAD7EFA7-D155-40DC-8524-E8C965117DE6}" presName="childComposite" presStyleCnt="0">
        <dgm:presLayoutVars>
          <dgm:chMax val="0"/>
          <dgm:chPref val="0"/>
        </dgm:presLayoutVars>
      </dgm:prSet>
      <dgm:spPr/>
    </dgm:pt>
    <dgm:pt modelId="{E33EB7F2-DCBC-4FF2-B9CB-48B5D8E69A24}" type="pres">
      <dgm:prSet presAssocID="{DAD7EFA7-D155-40DC-8524-E8C965117DE6}" presName="ChildAccent" presStyleLbl="solidFgAcc1" presStyleIdx="6" presStyleCnt="15"/>
      <dgm:spPr/>
    </dgm:pt>
    <dgm:pt modelId="{124BDF9B-62DE-4417-81FE-9DDA449EF6B1}" type="pres">
      <dgm:prSet presAssocID="{DAD7EFA7-D155-40DC-8524-E8C965117DE6}" presName="Child" presStyleLbl="revTx" presStyleIdx="8" presStyleCnt="19">
        <dgm:presLayoutVars>
          <dgm:chMax val="0"/>
          <dgm:chPref val="0"/>
          <dgm:bulletEnabled val="1"/>
        </dgm:presLayoutVars>
      </dgm:prSet>
      <dgm:spPr/>
    </dgm:pt>
    <dgm:pt modelId="{8F268B04-5976-40B1-A33A-C543A2E51E7B}" type="pres">
      <dgm:prSet presAssocID="{5B607D47-1C23-4328-9DEC-16ABC4A7BE45}" presName="childComposite" presStyleCnt="0">
        <dgm:presLayoutVars>
          <dgm:chMax val="0"/>
          <dgm:chPref val="0"/>
        </dgm:presLayoutVars>
      </dgm:prSet>
      <dgm:spPr/>
    </dgm:pt>
    <dgm:pt modelId="{EAC3839D-CC1F-4F23-B2D0-6C7BC40DA513}" type="pres">
      <dgm:prSet presAssocID="{5B607D47-1C23-4328-9DEC-16ABC4A7BE45}" presName="ChildAccent" presStyleLbl="solidFgAcc1" presStyleIdx="7" presStyleCnt="15"/>
      <dgm:spPr/>
    </dgm:pt>
    <dgm:pt modelId="{FAC9FF0E-96F6-480C-9F44-565D7763C0BD}" type="pres">
      <dgm:prSet presAssocID="{5B607D47-1C23-4328-9DEC-16ABC4A7BE45}" presName="Child" presStyleLbl="revTx" presStyleIdx="9" presStyleCnt="19">
        <dgm:presLayoutVars>
          <dgm:chMax val="0"/>
          <dgm:chPref val="0"/>
          <dgm:bulletEnabled val="1"/>
        </dgm:presLayoutVars>
      </dgm:prSet>
      <dgm:spPr/>
    </dgm:pt>
    <dgm:pt modelId="{14903978-B192-4537-93B9-77513CE82D3F}" type="pres">
      <dgm:prSet presAssocID="{EEB297A2-DDED-46F1-AFF0-36BB6D8378DE}" presName="root" presStyleCnt="0">
        <dgm:presLayoutVars>
          <dgm:chMax/>
          <dgm:chPref/>
        </dgm:presLayoutVars>
      </dgm:prSet>
      <dgm:spPr/>
    </dgm:pt>
    <dgm:pt modelId="{6A9812AC-8F09-4E43-A69A-60A626F66C6C}" type="pres">
      <dgm:prSet presAssocID="{EEB297A2-DDED-46F1-AFF0-36BB6D8378DE}" presName="rootComposite" presStyleCnt="0">
        <dgm:presLayoutVars/>
      </dgm:prSet>
      <dgm:spPr/>
    </dgm:pt>
    <dgm:pt modelId="{3BB527C8-BBA2-40EC-AFD9-C8C805B15F55}" type="pres">
      <dgm:prSet presAssocID="{EEB297A2-DDED-46F1-AFF0-36BB6D8378DE}" presName="ParentAccent" presStyleLbl="alignNode1" presStyleIdx="2" presStyleCnt="4"/>
      <dgm:spPr/>
    </dgm:pt>
    <dgm:pt modelId="{AB61AD15-FEBD-40A4-9878-0F3922461348}" type="pres">
      <dgm:prSet presAssocID="{EEB297A2-DDED-46F1-AFF0-36BB6D8378DE}" presName="ParentSmallAccent" presStyleLbl="fgAcc1" presStyleIdx="2" presStyleCnt="4"/>
      <dgm:spPr/>
    </dgm:pt>
    <dgm:pt modelId="{7E34D508-5FA7-4144-BB12-C323FD2C8B22}" type="pres">
      <dgm:prSet presAssocID="{EEB297A2-DDED-46F1-AFF0-36BB6D8378DE}" presName="Parent" presStyleLbl="revTx" presStyleIdx="10" presStyleCnt="19">
        <dgm:presLayoutVars>
          <dgm:chMax/>
          <dgm:chPref val="4"/>
          <dgm:bulletEnabled val="1"/>
        </dgm:presLayoutVars>
      </dgm:prSet>
      <dgm:spPr/>
    </dgm:pt>
    <dgm:pt modelId="{4A147E4A-780C-46A2-985C-2EDE9FD5C88D}" type="pres">
      <dgm:prSet presAssocID="{EEB297A2-DDED-46F1-AFF0-36BB6D8378DE}" presName="childShape" presStyleCnt="0">
        <dgm:presLayoutVars>
          <dgm:chMax val="0"/>
          <dgm:chPref val="0"/>
        </dgm:presLayoutVars>
      </dgm:prSet>
      <dgm:spPr/>
    </dgm:pt>
    <dgm:pt modelId="{09F53554-2CB6-4A0F-8E6A-28AF41C95C3D}" type="pres">
      <dgm:prSet presAssocID="{7D8B2F68-1138-4912-B9AE-20E691E298A1}" presName="childComposite" presStyleCnt="0">
        <dgm:presLayoutVars>
          <dgm:chMax val="0"/>
          <dgm:chPref val="0"/>
        </dgm:presLayoutVars>
      </dgm:prSet>
      <dgm:spPr/>
    </dgm:pt>
    <dgm:pt modelId="{9C3034BF-E8C3-4929-8B7B-2D7C2D25A2EA}" type="pres">
      <dgm:prSet presAssocID="{7D8B2F68-1138-4912-B9AE-20E691E298A1}" presName="ChildAccent" presStyleLbl="solidFgAcc1" presStyleIdx="8" presStyleCnt="15"/>
      <dgm:spPr/>
    </dgm:pt>
    <dgm:pt modelId="{5CAF1C23-F10B-47F8-AAD9-69E61C672F44}" type="pres">
      <dgm:prSet presAssocID="{7D8B2F68-1138-4912-B9AE-20E691E298A1}" presName="Child" presStyleLbl="revTx" presStyleIdx="11" presStyleCnt="19">
        <dgm:presLayoutVars>
          <dgm:chMax val="0"/>
          <dgm:chPref val="0"/>
          <dgm:bulletEnabled val="1"/>
        </dgm:presLayoutVars>
      </dgm:prSet>
      <dgm:spPr/>
    </dgm:pt>
    <dgm:pt modelId="{6C11480E-A9F5-4CB4-B621-F03E16E5C735}" type="pres">
      <dgm:prSet presAssocID="{48A0CB62-681F-4E58-9272-B8BA226E64F7}" presName="childComposite" presStyleCnt="0">
        <dgm:presLayoutVars>
          <dgm:chMax val="0"/>
          <dgm:chPref val="0"/>
        </dgm:presLayoutVars>
      </dgm:prSet>
      <dgm:spPr/>
    </dgm:pt>
    <dgm:pt modelId="{4657ABAC-87BA-488E-8C90-0C8AE45B97C8}" type="pres">
      <dgm:prSet presAssocID="{48A0CB62-681F-4E58-9272-B8BA226E64F7}" presName="ChildAccent" presStyleLbl="solidFgAcc1" presStyleIdx="9" presStyleCnt="15"/>
      <dgm:spPr/>
    </dgm:pt>
    <dgm:pt modelId="{29D62B4A-9FF7-4A4E-A149-6588E10EF3B1}" type="pres">
      <dgm:prSet presAssocID="{48A0CB62-681F-4E58-9272-B8BA226E64F7}" presName="Child" presStyleLbl="revTx" presStyleIdx="12" presStyleCnt="19">
        <dgm:presLayoutVars>
          <dgm:chMax val="0"/>
          <dgm:chPref val="0"/>
          <dgm:bulletEnabled val="1"/>
        </dgm:presLayoutVars>
      </dgm:prSet>
      <dgm:spPr/>
    </dgm:pt>
    <dgm:pt modelId="{B4E1E416-B3B1-4B39-92EE-9FBD7779DAB8}" type="pres">
      <dgm:prSet presAssocID="{5D1CA62C-0C3A-4AEF-B949-3FD76448D9B0}" presName="childComposite" presStyleCnt="0">
        <dgm:presLayoutVars>
          <dgm:chMax val="0"/>
          <dgm:chPref val="0"/>
        </dgm:presLayoutVars>
      </dgm:prSet>
      <dgm:spPr/>
    </dgm:pt>
    <dgm:pt modelId="{1E4D069B-9504-4198-8389-3576387F8F53}" type="pres">
      <dgm:prSet presAssocID="{5D1CA62C-0C3A-4AEF-B949-3FD76448D9B0}" presName="ChildAccent" presStyleLbl="solidFgAcc1" presStyleIdx="10" presStyleCnt="15"/>
      <dgm:spPr/>
    </dgm:pt>
    <dgm:pt modelId="{54D86E20-39AC-4B71-83B4-1971392DA03E}" type="pres">
      <dgm:prSet presAssocID="{5D1CA62C-0C3A-4AEF-B949-3FD76448D9B0}" presName="Child" presStyleLbl="revTx" presStyleIdx="13" presStyleCnt="19">
        <dgm:presLayoutVars>
          <dgm:chMax val="0"/>
          <dgm:chPref val="0"/>
          <dgm:bulletEnabled val="1"/>
        </dgm:presLayoutVars>
      </dgm:prSet>
      <dgm:spPr/>
    </dgm:pt>
    <dgm:pt modelId="{685EA4D1-4E43-4A51-9E9E-D9970BEBA85D}" type="pres">
      <dgm:prSet presAssocID="{25D35EAC-0868-476A-A20C-77546F7B6EC4}" presName="childComposite" presStyleCnt="0">
        <dgm:presLayoutVars>
          <dgm:chMax val="0"/>
          <dgm:chPref val="0"/>
        </dgm:presLayoutVars>
      </dgm:prSet>
      <dgm:spPr/>
    </dgm:pt>
    <dgm:pt modelId="{589244D4-D961-491F-984F-AC6584707562}" type="pres">
      <dgm:prSet presAssocID="{25D35EAC-0868-476A-A20C-77546F7B6EC4}" presName="ChildAccent" presStyleLbl="solidFgAcc1" presStyleIdx="11" presStyleCnt="15"/>
      <dgm:spPr/>
    </dgm:pt>
    <dgm:pt modelId="{A84CA334-C26C-42B1-9326-2F25D2ED3192}" type="pres">
      <dgm:prSet presAssocID="{25D35EAC-0868-476A-A20C-77546F7B6EC4}" presName="Child" presStyleLbl="revTx" presStyleIdx="14" presStyleCnt="19">
        <dgm:presLayoutVars>
          <dgm:chMax val="0"/>
          <dgm:chPref val="0"/>
          <dgm:bulletEnabled val="1"/>
        </dgm:presLayoutVars>
      </dgm:prSet>
      <dgm:spPr/>
    </dgm:pt>
    <dgm:pt modelId="{5B298B37-A414-4838-A77A-B884E831550D}" type="pres">
      <dgm:prSet presAssocID="{53907064-746B-44F4-9CCD-0AD45FB15604}" presName="root" presStyleCnt="0">
        <dgm:presLayoutVars>
          <dgm:chMax/>
          <dgm:chPref/>
        </dgm:presLayoutVars>
      </dgm:prSet>
      <dgm:spPr/>
    </dgm:pt>
    <dgm:pt modelId="{A7B2AD7C-4390-4918-BDA7-F2E95D1DACBA}" type="pres">
      <dgm:prSet presAssocID="{53907064-746B-44F4-9CCD-0AD45FB15604}" presName="rootComposite" presStyleCnt="0">
        <dgm:presLayoutVars/>
      </dgm:prSet>
      <dgm:spPr/>
    </dgm:pt>
    <dgm:pt modelId="{D7F42D3F-EC05-4018-A2BD-6DE2FAAB7B14}" type="pres">
      <dgm:prSet presAssocID="{53907064-746B-44F4-9CCD-0AD45FB15604}" presName="ParentAccent" presStyleLbl="alignNode1" presStyleIdx="3" presStyleCnt="4"/>
      <dgm:spPr/>
    </dgm:pt>
    <dgm:pt modelId="{501F13A2-7F14-48C4-85D4-8050E53FEB00}" type="pres">
      <dgm:prSet presAssocID="{53907064-746B-44F4-9CCD-0AD45FB15604}" presName="ParentSmallAccent" presStyleLbl="fgAcc1" presStyleIdx="3" presStyleCnt="4"/>
      <dgm:spPr/>
    </dgm:pt>
    <dgm:pt modelId="{B23E1366-4A9D-40C9-8FCC-7BD71F667E96}" type="pres">
      <dgm:prSet presAssocID="{53907064-746B-44F4-9CCD-0AD45FB15604}" presName="Parent" presStyleLbl="revTx" presStyleIdx="15" presStyleCnt="19">
        <dgm:presLayoutVars>
          <dgm:chMax/>
          <dgm:chPref val="4"/>
          <dgm:bulletEnabled val="1"/>
        </dgm:presLayoutVars>
      </dgm:prSet>
      <dgm:spPr/>
    </dgm:pt>
    <dgm:pt modelId="{490DCD6C-7D08-4537-9175-6171FB976A90}" type="pres">
      <dgm:prSet presAssocID="{53907064-746B-44F4-9CCD-0AD45FB15604}" presName="childShape" presStyleCnt="0">
        <dgm:presLayoutVars>
          <dgm:chMax val="0"/>
          <dgm:chPref val="0"/>
        </dgm:presLayoutVars>
      </dgm:prSet>
      <dgm:spPr/>
    </dgm:pt>
    <dgm:pt modelId="{938711A5-1705-4852-8F83-F209BCF9AF2F}" type="pres">
      <dgm:prSet presAssocID="{4839504B-3922-44D6-AB2E-B961A115FD51}" presName="childComposite" presStyleCnt="0">
        <dgm:presLayoutVars>
          <dgm:chMax val="0"/>
          <dgm:chPref val="0"/>
        </dgm:presLayoutVars>
      </dgm:prSet>
      <dgm:spPr/>
    </dgm:pt>
    <dgm:pt modelId="{0BB60451-89BB-426F-9416-17AF320F7BDA}" type="pres">
      <dgm:prSet presAssocID="{4839504B-3922-44D6-AB2E-B961A115FD51}" presName="ChildAccent" presStyleLbl="solidFgAcc1" presStyleIdx="12" presStyleCnt="15"/>
      <dgm:spPr/>
    </dgm:pt>
    <dgm:pt modelId="{BB911C51-8E14-43C4-A218-03AC7D370B2D}" type="pres">
      <dgm:prSet presAssocID="{4839504B-3922-44D6-AB2E-B961A115FD51}" presName="Child" presStyleLbl="revTx" presStyleIdx="16" presStyleCnt="19">
        <dgm:presLayoutVars>
          <dgm:chMax val="0"/>
          <dgm:chPref val="0"/>
          <dgm:bulletEnabled val="1"/>
        </dgm:presLayoutVars>
      </dgm:prSet>
      <dgm:spPr/>
    </dgm:pt>
    <dgm:pt modelId="{B8F071ED-5D33-4F9E-84E3-46498D2B8F03}" type="pres">
      <dgm:prSet presAssocID="{81AA09FD-40FA-44C1-9A71-16AB6FA49D69}" presName="childComposite" presStyleCnt="0">
        <dgm:presLayoutVars>
          <dgm:chMax val="0"/>
          <dgm:chPref val="0"/>
        </dgm:presLayoutVars>
      </dgm:prSet>
      <dgm:spPr/>
    </dgm:pt>
    <dgm:pt modelId="{2C50B3C7-84D9-4CB5-B21B-D54226944DB9}" type="pres">
      <dgm:prSet presAssocID="{81AA09FD-40FA-44C1-9A71-16AB6FA49D69}" presName="ChildAccent" presStyleLbl="solidFgAcc1" presStyleIdx="13" presStyleCnt="15"/>
      <dgm:spPr/>
    </dgm:pt>
    <dgm:pt modelId="{EB6E588A-711D-4B48-B496-9D2A339FF392}" type="pres">
      <dgm:prSet presAssocID="{81AA09FD-40FA-44C1-9A71-16AB6FA49D69}" presName="Child" presStyleLbl="revTx" presStyleIdx="17" presStyleCnt="19">
        <dgm:presLayoutVars>
          <dgm:chMax val="0"/>
          <dgm:chPref val="0"/>
          <dgm:bulletEnabled val="1"/>
        </dgm:presLayoutVars>
      </dgm:prSet>
      <dgm:spPr/>
    </dgm:pt>
    <dgm:pt modelId="{39916BB5-D839-4646-AFE0-98BADF5B888F}" type="pres">
      <dgm:prSet presAssocID="{00AB6B31-D176-4A20-82E8-AB04DC478AFC}" presName="childComposite" presStyleCnt="0">
        <dgm:presLayoutVars>
          <dgm:chMax val="0"/>
          <dgm:chPref val="0"/>
        </dgm:presLayoutVars>
      </dgm:prSet>
      <dgm:spPr/>
    </dgm:pt>
    <dgm:pt modelId="{9DDA0131-3995-4AE2-A283-5DE5A52181E6}" type="pres">
      <dgm:prSet presAssocID="{00AB6B31-D176-4A20-82E8-AB04DC478AFC}" presName="ChildAccent" presStyleLbl="solidFgAcc1" presStyleIdx="14" presStyleCnt="15"/>
      <dgm:spPr/>
    </dgm:pt>
    <dgm:pt modelId="{1FAA8FDA-7A3B-4E50-B973-4DB395E9D6D0}" type="pres">
      <dgm:prSet presAssocID="{00AB6B31-D176-4A20-82E8-AB04DC478AFC}" presName="Child" presStyleLbl="revTx" presStyleIdx="18" presStyleCnt="19">
        <dgm:presLayoutVars>
          <dgm:chMax val="0"/>
          <dgm:chPref val="0"/>
          <dgm:bulletEnabled val="1"/>
        </dgm:presLayoutVars>
      </dgm:prSet>
      <dgm:spPr/>
    </dgm:pt>
  </dgm:ptLst>
  <dgm:cxnLst>
    <dgm:cxn modelId="{1A6D7710-118D-415F-A416-98BA566E948D}" srcId="{718EECF7-A23A-45FB-96BB-51E2053DFB86}" destId="{68BBE8A9-AA43-4537-9AB4-4D8D4660D0D5}" srcOrd="0" destOrd="0" parTransId="{14CFF6FB-5861-4BA8-83A1-B97282B545D1}" sibTransId="{5B6293C9-1169-4D41-8E66-8B01F9DD97F2}"/>
    <dgm:cxn modelId="{8F295622-EC15-4E55-B5CC-9914E5466885}" type="presOf" srcId="{5C62D979-4155-4F47-B855-7C69765EB317}" destId="{CE57DA58-CF0F-4353-868C-74C139DD748E}" srcOrd="0" destOrd="0" presId="urn:microsoft.com/office/officeart/2008/layout/SquareAccentList"/>
    <dgm:cxn modelId="{DD51B325-3F99-44C9-ABDC-355F476700A2}" srcId="{718EECF7-A23A-45FB-96BB-51E2053DFB86}" destId="{DAD7EFA7-D155-40DC-8524-E8C965117DE6}" srcOrd="2" destOrd="0" parTransId="{DD61A4A7-4AA4-4CFC-A63F-7481B63E02DE}" sibTransId="{AE7FDF09-A5FE-4D25-8D7E-1E6BBC0AD4DB}"/>
    <dgm:cxn modelId="{A5B25B32-6645-4ACD-88FD-1BEF31A717F6}" srcId="{23EB37CA-7789-46DA-9758-3286DA5A2B6B}" destId="{9FE3450A-416A-4531-B9D7-59A5FF17B37B}" srcOrd="3" destOrd="0" parTransId="{77B75AA7-01CE-40D9-A8F9-9D16149EF585}" sibTransId="{5038443B-4C53-4F37-A226-28807C3B78FA}"/>
    <dgm:cxn modelId="{7E8CFA33-F086-4918-B897-ECFD4796C3C5}" srcId="{53907064-746B-44F4-9CCD-0AD45FB15604}" destId="{4839504B-3922-44D6-AB2E-B961A115FD51}" srcOrd="0" destOrd="0" parTransId="{7E02F972-2613-490F-924B-F690AC0E4603}" sibTransId="{8DBF7211-FE15-4929-8AF8-42459D485244}"/>
    <dgm:cxn modelId="{BCF8F83A-9E6F-4A8E-B7BA-EE4C532AE4A8}" srcId="{EEB297A2-DDED-46F1-AFF0-36BB6D8378DE}" destId="{5D1CA62C-0C3A-4AEF-B949-3FD76448D9B0}" srcOrd="2" destOrd="0" parTransId="{32EB3C11-8125-4AD4-9085-89F5F358856E}" sibTransId="{8D1A4E1E-1AC2-4775-841D-869095023662}"/>
    <dgm:cxn modelId="{39F14D40-ABC5-4F94-BE72-E69B2B96C480}" type="presOf" srcId="{23EB37CA-7789-46DA-9758-3286DA5A2B6B}" destId="{D8E2DEE1-CFBC-4353-8DD6-FC01C2E5C0E2}" srcOrd="0" destOrd="0" presId="urn:microsoft.com/office/officeart/2008/layout/SquareAccentList"/>
    <dgm:cxn modelId="{B80A0D5C-D545-4E14-968E-AF703FBF6F29}" srcId="{EEB297A2-DDED-46F1-AFF0-36BB6D8378DE}" destId="{48A0CB62-681F-4E58-9272-B8BA226E64F7}" srcOrd="1" destOrd="0" parTransId="{CDA9D760-2232-4831-B021-235970B269AA}" sibTransId="{AE511879-BE9F-4C1A-BDC7-EEC73BDE7047}"/>
    <dgm:cxn modelId="{99F2B361-E912-4F8D-9876-3A005894672F}" srcId="{DB75D114-530D-4EFA-98BF-E42185A63A56}" destId="{23EB37CA-7789-46DA-9758-3286DA5A2B6B}" srcOrd="0" destOrd="0" parTransId="{50CCEB28-B4AC-4AD1-A597-0DD9361B1337}" sibTransId="{5031D698-E4C5-45FE-9D4C-D6B63EC27237}"/>
    <dgm:cxn modelId="{8835D241-7F9E-4F11-B34B-2EF1B79F2982}" srcId="{EEB297A2-DDED-46F1-AFF0-36BB6D8378DE}" destId="{7D8B2F68-1138-4912-B9AE-20E691E298A1}" srcOrd="0" destOrd="0" parTransId="{9B7A9E6D-1753-4A61-BB79-348CBFA8A8F5}" sibTransId="{6E0FCF7C-E2F3-4977-9B44-10295E76AC43}"/>
    <dgm:cxn modelId="{2A532D4B-982F-4C8A-847D-E75DADA17DD1}" type="presOf" srcId="{EEB297A2-DDED-46F1-AFF0-36BB6D8378DE}" destId="{7E34D508-5FA7-4144-BB12-C323FD2C8B22}" srcOrd="0" destOrd="0" presId="urn:microsoft.com/office/officeart/2008/layout/SquareAccentList"/>
    <dgm:cxn modelId="{A54C0A6D-C9C1-4270-9AD9-F6BF6B88EA93}" srcId="{23EB37CA-7789-46DA-9758-3286DA5A2B6B}" destId="{5C62D979-4155-4F47-B855-7C69765EB317}" srcOrd="2" destOrd="0" parTransId="{85E38EE6-E668-4A70-837B-158CC0A0CDE4}" sibTransId="{EF145A6A-B68D-41BC-AB38-0FE343C1B38C}"/>
    <dgm:cxn modelId="{B2296D6F-EFAF-4183-8259-4465315A7E1C}" srcId="{23EB37CA-7789-46DA-9758-3286DA5A2B6B}" destId="{4E7D3F79-3E3F-4F3F-BF3D-B00D26381C81}" srcOrd="0" destOrd="0" parTransId="{5EDAD15C-0D06-44D5-B752-550CD41B69F1}" sibTransId="{FD2B78DA-70C2-4BF3-8E61-096887435302}"/>
    <dgm:cxn modelId="{F2D1974F-3F85-4C5D-BCFE-D6E164548C75}" srcId="{23EB37CA-7789-46DA-9758-3286DA5A2B6B}" destId="{5A0DAAD0-AE64-40D0-9D02-7A40E8683EB6}" srcOrd="1" destOrd="0" parTransId="{6C925F8E-EAF6-436E-8E84-7E323CE4651D}" sibTransId="{C3645A9A-8E2D-4574-9CA9-14819B64F94C}"/>
    <dgm:cxn modelId="{6B1C4371-0DE7-48C4-9719-818A4C21A473}" type="presOf" srcId="{53907064-746B-44F4-9CCD-0AD45FB15604}" destId="{B23E1366-4A9D-40C9-8FCC-7BD71F667E96}" srcOrd="0" destOrd="0" presId="urn:microsoft.com/office/officeart/2008/layout/SquareAccentList"/>
    <dgm:cxn modelId="{7AB78A73-DFFC-458C-BAFC-2EBCF0953312}" type="presOf" srcId="{68BBE8A9-AA43-4537-9AB4-4D8D4660D0D5}" destId="{AC9EC5A9-B5D7-419A-905A-7B97D070D233}" srcOrd="0" destOrd="0" presId="urn:microsoft.com/office/officeart/2008/layout/SquareAccentList"/>
    <dgm:cxn modelId="{A7637654-E8D8-4CD0-8874-E3FE17942F7B}" srcId="{DB75D114-530D-4EFA-98BF-E42185A63A56}" destId="{718EECF7-A23A-45FB-96BB-51E2053DFB86}" srcOrd="1" destOrd="0" parTransId="{87171018-A01B-4158-8F96-A2BA9E317977}" sibTransId="{82F586D9-0C8D-4056-B7BB-D7DBEADAA3EC}"/>
    <dgm:cxn modelId="{C342AD78-61AB-4281-A945-7CC98A44C820}" type="presOf" srcId="{5D1CA62C-0C3A-4AEF-B949-3FD76448D9B0}" destId="{54D86E20-39AC-4B71-83B4-1971392DA03E}" srcOrd="0" destOrd="0" presId="urn:microsoft.com/office/officeart/2008/layout/SquareAccentList"/>
    <dgm:cxn modelId="{3F606A80-ABD7-443F-980D-A8E186D561F1}" type="presOf" srcId="{25D35EAC-0868-476A-A20C-77546F7B6EC4}" destId="{A84CA334-C26C-42B1-9326-2F25D2ED3192}" srcOrd="0" destOrd="0" presId="urn:microsoft.com/office/officeart/2008/layout/SquareAccentList"/>
    <dgm:cxn modelId="{55696683-E5C0-4432-A528-73903E09B86A}" type="presOf" srcId="{5B607D47-1C23-4328-9DEC-16ABC4A7BE45}" destId="{FAC9FF0E-96F6-480C-9F44-565D7763C0BD}" srcOrd="0" destOrd="0" presId="urn:microsoft.com/office/officeart/2008/layout/SquareAccentList"/>
    <dgm:cxn modelId="{DB128684-A9E0-4C0F-A837-189C7DF346FC}" type="presOf" srcId="{718EECF7-A23A-45FB-96BB-51E2053DFB86}" destId="{0B985482-80C3-4534-9008-27CEC12F0BAE}" srcOrd="0" destOrd="0" presId="urn:microsoft.com/office/officeart/2008/layout/SquareAccentList"/>
    <dgm:cxn modelId="{9F7E0A8A-47EE-4BC8-AE50-6E38E371FD25}" type="presOf" srcId="{7D8B2F68-1138-4912-B9AE-20E691E298A1}" destId="{5CAF1C23-F10B-47F8-AAD9-69E61C672F44}" srcOrd="0" destOrd="0" presId="urn:microsoft.com/office/officeart/2008/layout/SquareAccentList"/>
    <dgm:cxn modelId="{BC69CD8E-E531-4D19-9C9D-9DA77587C69D}" type="presOf" srcId="{DB75D114-530D-4EFA-98BF-E42185A63A56}" destId="{41F69924-F102-485A-A61E-55E6A8390865}" srcOrd="0" destOrd="0" presId="urn:microsoft.com/office/officeart/2008/layout/SquareAccentList"/>
    <dgm:cxn modelId="{30B06390-60D5-4D15-B901-4FD954802F44}" type="presOf" srcId="{4839504B-3922-44D6-AB2E-B961A115FD51}" destId="{BB911C51-8E14-43C4-A218-03AC7D370B2D}" srcOrd="0" destOrd="0" presId="urn:microsoft.com/office/officeart/2008/layout/SquareAccentList"/>
    <dgm:cxn modelId="{EEE39495-81ED-4F41-9A66-2540128E40F5}" type="presOf" srcId="{00AB6B31-D176-4A20-82E8-AB04DC478AFC}" destId="{1FAA8FDA-7A3B-4E50-B973-4DB395E9D6D0}" srcOrd="0" destOrd="0" presId="urn:microsoft.com/office/officeart/2008/layout/SquareAccentList"/>
    <dgm:cxn modelId="{7040859A-3D94-4C3C-AC61-560960FA3E52}" type="presOf" srcId="{9FE3450A-416A-4531-B9D7-59A5FF17B37B}" destId="{81104D51-178C-4496-9155-816C54C62E7B}" srcOrd="0" destOrd="0" presId="urn:microsoft.com/office/officeart/2008/layout/SquareAccentList"/>
    <dgm:cxn modelId="{58F5939E-5A61-41EA-8092-1BF550B10DF9}" srcId="{DB75D114-530D-4EFA-98BF-E42185A63A56}" destId="{53907064-746B-44F4-9CCD-0AD45FB15604}" srcOrd="3" destOrd="0" parTransId="{03372401-05FD-4086-85C0-2FEE8FAF0A01}" sibTransId="{9017420C-FD2E-4461-B4D7-D3C18A6A26A5}"/>
    <dgm:cxn modelId="{B532169F-F679-46DF-8174-A9644C50216D}" type="presOf" srcId="{C11AB66D-3393-4450-B201-6361AFD49C88}" destId="{A7D4FF60-978D-4B51-93AA-10E2FFB1E928}" srcOrd="0" destOrd="0" presId="urn:microsoft.com/office/officeart/2008/layout/SquareAccentList"/>
    <dgm:cxn modelId="{8085CEB6-AE44-4550-AA24-5E3158D40C10}" type="presOf" srcId="{81AA09FD-40FA-44C1-9A71-16AB6FA49D69}" destId="{EB6E588A-711D-4B48-B496-9D2A339FF392}" srcOrd="0" destOrd="0" presId="urn:microsoft.com/office/officeart/2008/layout/SquareAccentList"/>
    <dgm:cxn modelId="{D94CC2BC-138F-4FFD-BD70-139B49D7FE36}" srcId="{53907064-746B-44F4-9CCD-0AD45FB15604}" destId="{81AA09FD-40FA-44C1-9A71-16AB6FA49D69}" srcOrd="1" destOrd="0" parTransId="{E839785D-7232-461E-9DC7-DDEE4399EE10}" sibTransId="{35BED52C-F4F7-4C8A-95AB-73FF0161E98E}"/>
    <dgm:cxn modelId="{C0D8E1C1-51FD-4D86-84E4-88B9BD2D512B}" srcId="{DB75D114-530D-4EFA-98BF-E42185A63A56}" destId="{EEB297A2-DDED-46F1-AFF0-36BB6D8378DE}" srcOrd="2" destOrd="0" parTransId="{BCFAD599-3F95-4AD8-813B-180B427686BF}" sibTransId="{C06A932A-C312-49F5-A7D7-E6A936E99752}"/>
    <dgm:cxn modelId="{DD02BFCF-C7F7-4BC5-95F5-55704F2EB8C4}" srcId="{53907064-746B-44F4-9CCD-0AD45FB15604}" destId="{00AB6B31-D176-4A20-82E8-AB04DC478AFC}" srcOrd="2" destOrd="0" parTransId="{DBB12151-3F2B-4A2E-99AA-43C8DC0B594A}" sibTransId="{3147E12A-63CD-4656-BC40-BA8AED83534A}"/>
    <dgm:cxn modelId="{DD75EFCF-8D15-4225-A1CA-42181B8EBE6B}" srcId="{718EECF7-A23A-45FB-96BB-51E2053DFB86}" destId="{C11AB66D-3393-4450-B201-6361AFD49C88}" srcOrd="1" destOrd="0" parTransId="{71551040-13A9-49C7-B40A-B320510E73B6}" sibTransId="{5DB5FE2D-22B4-4E28-B705-3ADBB860E2A5}"/>
    <dgm:cxn modelId="{1680D5D1-766D-4C39-88D6-98CADDD12322}" type="presOf" srcId="{DAD7EFA7-D155-40DC-8524-E8C965117DE6}" destId="{124BDF9B-62DE-4417-81FE-9DDA449EF6B1}" srcOrd="0" destOrd="0" presId="urn:microsoft.com/office/officeart/2008/layout/SquareAccentList"/>
    <dgm:cxn modelId="{2AE358D6-60B1-495C-B35A-C5365263B3A9}" srcId="{718EECF7-A23A-45FB-96BB-51E2053DFB86}" destId="{5B607D47-1C23-4328-9DEC-16ABC4A7BE45}" srcOrd="3" destOrd="0" parTransId="{8B803CC9-A261-402B-AD88-5AC1F00A9894}" sibTransId="{58483C99-0CE9-423A-A435-A102E82B1D0D}"/>
    <dgm:cxn modelId="{756EEFDE-F2CB-4BD8-94C7-60100E978346}" type="presOf" srcId="{48A0CB62-681F-4E58-9272-B8BA226E64F7}" destId="{29D62B4A-9FF7-4A4E-A149-6588E10EF3B1}" srcOrd="0" destOrd="0" presId="urn:microsoft.com/office/officeart/2008/layout/SquareAccentList"/>
    <dgm:cxn modelId="{181885EE-3C86-41A6-9B4F-D0A147C25E11}" srcId="{EEB297A2-DDED-46F1-AFF0-36BB6D8378DE}" destId="{25D35EAC-0868-476A-A20C-77546F7B6EC4}" srcOrd="3" destOrd="0" parTransId="{02120DF0-AE60-4163-A8DB-B701821A27F2}" sibTransId="{38F0029B-F485-4D7F-882B-74C9939D09A5}"/>
    <dgm:cxn modelId="{51AC42F2-7455-4174-9DE5-FC733E92842A}" type="presOf" srcId="{4E7D3F79-3E3F-4F3F-BF3D-B00D26381C81}" destId="{F0A6C49C-40D8-4652-A04F-AC7F6914C495}" srcOrd="0" destOrd="0" presId="urn:microsoft.com/office/officeart/2008/layout/SquareAccentList"/>
    <dgm:cxn modelId="{5E9CDDFE-1DCB-4DDA-9F10-577553651777}" type="presOf" srcId="{5A0DAAD0-AE64-40D0-9D02-7A40E8683EB6}" destId="{4176E8C8-4058-4B5F-8E4A-AFB45E603B85}" srcOrd="0" destOrd="0" presId="urn:microsoft.com/office/officeart/2008/layout/SquareAccentList"/>
    <dgm:cxn modelId="{3B9AF997-ACE2-4705-8DE3-B9DF0F435899}" type="presParOf" srcId="{41F69924-F102-485A-A61E-55E6A8390865}" destId="{98A4F718-09CD-4780-9F67-E457F759754A}" srcOrd="0" destOrd="0" presId="urn:microsoft.com/office/officeart/2008/layout/SquareAccentList"/>
    <dgm:cxn modelId="{9D64AC8E-B2F3-4EC5-A56A-2625CD627B8E}" type="presParOf" srcId="{98A4F718-09CD-4780-9F67-E457F759754A}" destId="{F25771F5-D936-40F2-890B-A3DE962082E2}" srcOrd="0" destOrd="0" presId="urn:microsoft.com/office/officeart/2008/layout/SquareAccentList"/>
    <dgm:cxn modelId="{795AAF86-1636-4F0E-80E5-B5A4C1C20C54}" type="presParOf" srcId="{F25771F5-D936-40F2-890B-A3DE962082E2}" destId="{E6D9878D-272A-4DA5-A4BC-75A38E713D6A}" srcOrd="0" destOrd="0" presId="urn:microsoft.com/office/officeart/2008/layout/SquareAccentList"/>
    <dgm:cxn modelId="{9BFDDC73-ACDE-4950-B581-8E231A955ADC}" type="presParOf" srcId="{F25771F5-D936-40F2-890B-A3DE962082E2}" destId="{D3B6E4EB-23CB-4838-8E97-0A2B51C076CF}" srcOrd="1" destOrd="0" presId="urn:microsoft.com/office/officeart/2008/layout/SquareAccentList"/>
    <dgm:cxn modelId="{9C59BF53-3105-4DC8-9E49-D6D4A8D61154}" type="presParOf" srcId="{F25771F5-D936-40F2-890B-A3DE962082E2}" destId="{D8E2DEE1-CFBC-4353-8DD6-FC01C2E5C0E2}" srcOrd="2" destOrd="0" presId="urn:microsoft.com/office/officeart/2008/layout/SquareAccentList"/>
    <dgm:cxn modelId="{3D599291-009F-40D4-97F0-4A6E14280DE4}" type="presParOf" srcId="{98A4F718-09CD-4780-9F67-E457F759754A}" destId="{FEF19330-4E62-434E-A567-28DD0EA89024}" srcOrd="1" destOrd="0" presId="urn:microsoft.com/office/officeart/2008/layout/SquareAccentList"/>
    <dgm:cxn modelId="{7E3B96A5-795C-4E48-9527-EAE2CB4FE150}" type="presParOf" srcId="{FEF19330-4E62-434E-A567-28DD0EA89024}" destId="{7E26EF0B-2CC0-43E2-8FE6-739523A0C4BD}" srcOrd="0" destOrd="0" presId="urn:microsoft.com/office/officeart/2008/layout/SquareAccentList"/>
    <dgm:cxn modelId="{6B437615-1FA4-4B3A-9F26-0295B828418C}" type="presParOf" srcId="{7E26EF0B-2CC0-43E2-8FE6-739523A0C4BD}" destId="{6093D1AA-3BB3-4681-897A-563594D973B0}" srcOrd="0" destOrd="0" presId="urn:microsoft.com/office/officeart/2008/layout/SquareAccentList"/>
    <dgm:cxn modelId="{F3EB60BA-3EF6-41BA-B351-6257001967FC}" type="presParOf" srcId="{7E26EF0B-2CC0-43E2-8FE6-739523A0C4BD}" destId="{F0A6C49C-40D8-4652-A04F-AC7F6914C495}" srcOrd="1" destOrd="0" presId="urn:microsoft.com/office/officeart/2008/layout/SquareAccentList"/>
    <dgm:cxn modelId="{60456DF6-6CB7-47C6-B504-FFBAB2C8861F}" type="presParOf" srcId="{FEF19330-4E62-434E-A567-28DD0EA89024}" destId="{A43AD62D-118C-4962-8938-02037BB1843A}" srcOrd="1" destOrd="0" presId="urn:microsoft.com/office/officeart/2008/layout/SquareAccentList"/>
    <dgm:cxn modelId="{E2F7C934-2DB7-466C-B757-A3BA1FEC106D}" type="presParOf" srcId="{A43AD62D-118C-4962-8938-02037BB1843A}" destId="{9B5566A2-57B3-4481-9AF3-73B69488F230}" srcOrd="0" destOrd="0" presId="urn:microsoft.com/office/officeart/2008/layout/SquareAccentList"/>
    <dgm:cxn modelId="{4A473023-A0F2-483B-A224-881377F30BBF}" type="presParOf" srcId="{A43AD62D-118C-4962-8938-02037BB1843A}" destId="{4176E8C8-4058-4B5F-8E4A-AFB45E603B85}" srcOrd="1" destOrd="0" presId="urn:microsoft.com/office/officeart/2008/layout/SquareAccentList"/>
    <dgm:cxn modelId="{6182ADCD-6CE2-4FDD-99D3-6DD4CC146A7C}" type="presParOf" srcId="{FEF19330-4E62-434E-A567-28DD0EA89024}" destId="{09A95539-46E0-492C-B96F-C2189EE2EA66}" srcOrd="2" destOrd="0" presId="urn:microsoft.com/office/officeart/2008/layout/SquareAccentList"/>
    <dgm:cxn modelId="{4D5AF039-5224-48CC-9828-CC9550AE3EA2}" type="presParOf" srcId="{09A95539-46E0-492C-B96F-C2189EE2EA66}" destId="{F234AD61-8190-4A24-B798-975C4D527B97}" srcOrd="0" destOrd="0" presId="urn:microsoft.com/office/officeart/2008/layout/SquareAccentList"/>
    <dgm:cxn modelId="{634337C0-E535-4210-95B3-B9D11F795B07}" type="presParOf" srcId="{09A95539-46E0-492C-B96F-C2189EE2EA66}" destId="{CE57DA58-CF0F-4353-868C-74C139DD748E}" srcOrd="1" destOrd="0" presId="urn:microsoft.com/office/officeart/2008/layout/SquareAccentList"/>
    <dgm:cxn modelId="{F764EDB4-33AC-48A8-B93C-0196EABB12B1}" type="presParOf" srcId="{FEF19330-4E62-434E-A567-28DD0EA89024}" destId="{8A59129F-4FAA-45B5-B3B2-1166A0378165}" srcOrd="3" destOrd="0" presId="urn:microsoft.com/office/officeart/2008/layout/SquareAccentList"/>
    <dgm:cxn modelId="{B4A6E1B9-832B-4AD0-83F1-5745D0B6CD07}" type="presParOf" srcId="{8A59129F-4FAA-45B5-B3B2-1166A0378165}" destId="{FA55FFD2-ADBA-4B59-855B-00EDF729879D}" srcOrd="0" destOrd="0" presId="urn:microsoft.com/office/officeart/2008/layout/SquareAccentList"/>
    <dgm:cxn modelId="{F6C78185-E54F-45CB-9F1E-85639ADD303D}" type="presParOf" srcId="{8A59129F-4FAA-45B5-B3B2-1166A0378165}" destId="{81104D51-178C-4496-9155-816C54C62E7B}" srcOrd="1" destOrd="0" presId="urn:microsoft.com/office/officeart/2008/layout/SquareAccentList"/>
    <dgm:cxn modelId="{BE18E586-4ED9-4965-9817-DA774A79EDE6}" type="presParOf" srcId="{41F69924-F102-485A-A61E-55E6A8390865}" destId="{C7CA54C8-127C-483F-A2B4-C3FB6D5E5336}" srcOrd="1" destOrd="0" presId="urn:microsoft.com/office/officeart/2008/layout/SquareAccentList"/>
    <dgm:cxn modelId="{B9C646B4-69DC-4172-8A07-D4EE8C19BB55}" type="presParOf" srcId="{C7CA54C8-127C-483F-A2B4-C3FB6D5E5336}" destId="{049E2DDC-7235-4A34-8033-395BF5A6D66F}" srcOrd="0" destOrd="0" presId="urn:microsoft.com/office/officeart/2008/layout/SquareAccentList"/>
    <dgm:cxn modelId="{F836EBBD-5968-4980-9D9E-F62E64285B4E}" type="presParOf" srcId="{049E2DDC-7235-4A34-8033-395BF5A6D66F}" destId="{8C4082C6-2197-4CD2-B585-F54E2A000249}" srcOrd="0" destOrd="0" presId="urn:microsoft.com/office/officeart/2008/layout/SquareAccentList"/>
    <dgm:cxn modelId="{4F411ADA-5300-443F-A526-64AAFC26E78B}" type="presParOf" srcId="{049E2DDC-7235-4A34-8033-395BF5A6D66F}" destId="{241F8B3E-8DB3-4CD0-97CD-33B49845C96A}" srcOrd="1" destOrd="0" presId="urn:microsoft.com/office/officeart/2008/layout/SquareAccentList"/>
    <dgm:cxn modelId="{2E065C1A-8FCC-43AD-AE91-7BDD9F77AC9C}" type="presParOf" srcId="{049E2DDC-7235-4A34-8033-395BF5A6D66F}" destId="{0B985482-80C3-4534-9008-27CEC12F0BAE}" srcOrd="2" destOrd="0" presId="urn:microsoft.com/office/officeart/2008/layout/SquareAccentList"/>
    <dgm:cxn modelId="{F420B313-DEE3-4AFF-9446-91FF7B15B8D1}" type="presParOf" srcId="{C7CA54C8-127C-483F-A2B4-C3FB6D5E5336}" destId="{F7773926-D60F-4710-9E76-914B150FC560}" srcOrd="1" destOrd="0" presId="urn:microsoft.com/office/officeart/2008/layout/SquareAccentList"/>
    <dgm:cxn modelId="{68841824-D141-4658-AB5C-E5CD262927C8}" type="presParOf" srcId="{F7773926-D60F-4710-9E76-914B150FC560}" destId="{4688DC04-72FF-4F6B-988E-A00CC6DC8A77}" srcOrd="0" destOrd="0" presId="urn:microsoft.com/office/officeart/2008/layout/SquareAccentList"/>
    <dgm:cxn modelId="{724671CB-FB27-40F6-AEB1-C10E752D9BDF}" type="presParOf" srcId="{4688DC04-72FF-4F6B-988E-A00CC6DC8A77}" destId="{8CD16BCF-E8BA-44CF-844F-300D2B37ED45}" srcOrd="0" destOrd="0" presId="urn:microsoft.com/office/officeart/2008/layout/SquareAccentList"/>
    <dgm:cxn modelId="{EB2A4F46-FB1A-49DF-841B-599C4F4CAE3C}" type="presParOf" srcId="{4688DC04-72FF-4F6B-988E-A00CC6DC8A77}" destId="{AC9EC5A9-B5D7-419A-905A-7B97D070D233}" srcOrd="1" destOrd="0" presId="urn:microsoft.com/office/officeart/2008/layout/SquareAccentList"/>
    <dgm:cxn modelId="{2AE97185-521F-401A-A22B-0D0AEDD96A18}" type="presParOf" srcId="{F7773926-D60F-4710-9E76-914B150FC560}" destId="{36A3B879-02FB-4D14-A827-E291DCD48F57}" srcOrd="1" destOrd="0" presId="urn:microsoft.com/office/officeart/2008/layout/SquareAccentList"/>
    <dgm:cxn modelId="{2D6BD78F-61BF-4538-AA61-6BE1506B1765}" type="presParOf" srcId="{36A3B879-02FB-4D14-A827-E291DCD48F57}" destId="{EE2E9AC4-CE3A-4680-8E8F-2F74162BC7DC}" srcOrd="0" destOrd="0" presId="urn:microsoft.com/office/officeart/2008/layout/SquareAccentList"/>
    <dgm:cxn modelId="{0B9B8250-6028-4299-8986-9D82E4329A84}" type="presParOf" srcId="{36A3B879-02FB-4D14-A827-E291DCD48F57}" destId="{A7D4FF60-978D-4B51-93AA-10E2FFB1E928}" srcOrd="1" destOrd="0" presId="urn:microsoft.com/office/officeart/2008/layout/SquareAccentList"/>
    <dgm:cxn modelId="{05CF51F2-A5AF-4CEC-BC4C-7A7789A4C1EF}" type="presParOf" srcId="{F7773926-D60F-4710-9E76-914B150FC560}" destId="{FDC5E4CA-7D32-47A7-9F08-540CD9E74E09}" srcOrd="2" destOrd="0" presId="urn:microsoft.com/office/officeart/2008/layout/SquareAccentList"/>
    <dgm:cxn modelId="{78A479A2-74B5-4B68-B4EC-1245EC660805}" type="presParOf" srcId="{FDC5E4CA-7D32-47A7-9F08-540CD9E74E09}" destId="{E33EB7F2-DCBC-4FF2-B9CB-48B5D8E69A24}" srcOrd="0" destOrd="0" presId="urn:microsoft.com/office/officeart/2008/layout/SquareAccentList"/>
    <dgm:cxn modelId="{CF808B66-9E66-4498-A211-24F050DF2E88}" type="presParOf" srcId="{FDC5E4CA-7D32-47A7-9F08-540CD9E74E09}" destId="{124BDF9B-62DE-4417-81FE-9DDA449EF6B1}" srcOrd="1" destOrd="0" presId="urn:microsoft.com/office/officeart/2008/layout/SquareAccentList"/>
    <dgm:cxn modelId="{25ACDB29-0C06-453E-B6D7-8241155515DC}" type="presParOf" srcId="{F7773926-D60F-4710-9E76-914B150FC560}" destId="{8F268B04-5976-40B1-A33A-C543A2E51E7B}" srcOrd="3" destOrd="0" presId="urn:microsoft.com/office/officeart/2008/layout/SquareAccentList"/>
    <dgm:cxn modelId="{BBF71E89-5F95-4D8E-A097-CA1E8FB4626D}" type="presParOf" srcId="{8F268B04-5976-40B1-A33A-C543A2E51E7B}" destId="{EAC3839D-CC1F-4F23-B2D0-6C7BC40DA513}" srcOrd="0" destOrd="0" presId="urn:microsoft.com/office/officeart/2008/layout/SquareAccentList"/>
    <dgm:cxn modelId="{C73B1460-FF62-447A-923C-ADD056555058}" type="presParOf" srcId="{8F268B04-5976-40B1-A33A-C543A2E51E7B}" destId="{FAC9FF0E-96F6-480C-9F44-565D7763C0BD}" srcOrd="1" destOrd="0" presId="urn:microsoft.com/office/officeart/2008/layout/SquareAccentList"/>
    <dgm:cxn modelId="{0A176DE5-3D22-4ECD-BB0D-FA355A83E587}" type="presParOf" srcId="{41F69924-F102-485A-A61E-55E6A8390865}" destId="{14903978-B192-4537-93B9-77513CE82D3F}" srcOrd="2" destOrd="0" presId="urn:microsoft.com/office/officeart/2008/layout/SquareAccentList"/>
    <dgm:cxn modelId="{82E8DC32-59EB-4D02-9FD0-EF7C0A14804F}" type="presParOf" srcId="{14903978-B192-4537-93B9-77513CE82D3F}" destId="{6A9812AC-8F09-4E43-A69A-60A626F66C6C}" srcOrd="0" destOrd="0" presId="urn:microsoft.com/office/officeart/2008/layout/SquareAccentList"/>
    <dgm:cxn modelId="{0271BF6B-6126-4890-83BA-39780BE17261}" type="presParOf" srcId="{6A9812AC-8F09-4E43-A69A-60A626F66C6C}" destId="{3BB527C8-BBA2-40EC-AFD9-C8C805B15F55}" srcOrd="0" destOrd="0" presId="urn:microsoft.com/office/officeart/2008/layout/SquareAccentList"/>
    <dgm:cxn modelId="{D061B184-AFE7-4612-A0C5-E8E99D5A8DCA}" type="presParOf" srcId="{6A9812AC-8F09-4E43-A69A-60A626F66C6C}" destId="{AB61AD15-FEBD-40A4-9878-0F3922461348}" srcOrd="1" destOrd="0" presId="urn:microsoft.com/office/officeart/2008/layout/SquareAccentList"/>
    <dgm:cxn modelId="{6264CAD2-AF66-4356-AF6B-EAB6D9DE6896}" type="presParOf" srcId="{6A9812AC-8F09-4E43-A69A-60A626F66C6C}" destId="{7E34D508-5FA7-4144-BB12-C323FD2C8B22}" srcOrd="2" destOrd="0" presId="urn:microsoft.com/office/officeart/2008/layout/SquareAccentList"/>
    <dgm:cxn modelId="{402A6074-E410-4448-A6E7-CCB720467F6F}" type="presParOf" srcId="{14903978-B192-4537-93B9-77513CE82D3F}" destId="{4A147E4A-780C-46A2-985C-2EDE9FD5C88D}" srcOrd="1" destOrd="0" presId="urn:microsoft.com/office/officeart/2008/layout/SquareAccentList"/>
    <dgm:cxn modelId="{80D5CC65-E464-4868-8360-123EF64F1A97}" type="presParOf" srcId="{4A147E4A-780C-46A2-985C-2EDE9FD5C88D}" destId="{09F53554-2CB6-4A0F-8E6A-28AF41C95C3D}" srcOrd="0" destOrd="0" presId="urn:microsoft.com/office/officeart/2008/layout/SquareAccentList"/>
    <dgm:cxn modelId="{F575CA69-1515-49C2-8406-E64C0EDBABCD}" type="presParOf" srcId="{09F53554-2CB6-4A0F-8E6A-28AF41C95C3D}" destId="{9C3034BF-E8C3-4929-8B7B-2D7C2D25A2EA}" srcOrd="0" destOrd="0" presId="urn:microsoft.com/office/officeart/2008/layout/SquareAccentList"/>
    <dgm:cxn modelId="{B3A00A27-F021-43F0-B05F-6B33ED720AE1}" type="presParOf" srcId="{09F53554-2CB6-4A0F-8E6A-28AF41C95C3D}" destId="{5CAF1C23-F10B-47F8-AAD9-69E61C672F44}" srcOrd="1" destOrd="0" presId="urn:microsoft.com/office/officeart/2008/layout/SquareAccentList"/>
    <dgm:cxn modelId="{0EC9D03C-22CE-41A1-A230-79DE41C9E31C}" type="presParOf" srcId="{4A147E4A-780C-46A2-985C-2EDE9FD5C88D}" destId="{6C11480E-A9F5-4CB4-B621-F03E16E5C735}" srcOrd="1" destOrd="0" presId="urn:microsoft.com/office/officeart/2008/layout/SquareAccentList"/>
    <dgm:cxn modelId="{93AB689E-D541-4DCB-BC68-A62096825A2F}" type="presParOf" srcId="{6C11480E-A9F5-4CB4-B621-F03E16E5C735}" destId="{4657ABAC-87BA-488E-8C90-0C8AE45B97C8}" srcOrd="0" destOrd="0" presId="urn:microsoft.com/office/officeart/2008/layout/SquareAccentList"/>
    <dgm:cxn modelId="{E794D181-6617-408E-BCFB-1E4DA751BA8F}" type="presParOf" srcId="{6C11480E-A9F5-4CB4-B621-F03E16E5C735}" destId="{29D62B4A-9FF7-4A4E-A149-6588E10EF3B1}" srcOrd="1" destOrd="0" presId="urn:microsoft.com/office/officeart/2008/layout/SquareAccentList"/>
    <dgm:cxn modelId="{B6633936-9F7F-4C2D-9C2E-2B49800D00F9}" type="presParOf" srcId="{4A147E4A-780C-46A2-985C-2EDE9FD5C88D}" destId="{B4E1E416-B3B1-4B39-92EE-9FBD7779DAB8}" srcOrd="2" destOrd="0" presId="urn:microsoft.com/office/officeart/2008/layout/SquareAccentList"/>
    <dgm:cxn modelId="{D4658091-C541-4662-9C63-DE058BF9D434}" type="presParOf" srcId="{B4E1E416-B3B1-4B39-92EE-9FBD7779DAB8}" destId="{1E4D069B-9504-4198-8389-3576387F8F53}" srcOrd="0" destOrd="0" presId="urn:microsoft.com/office/officeart/2008/layout/SquareAccentList"/>
    <dgm:cxn modelId="{3F3AE837-449A-46BD-A19D-384CD71CEF97}" type="presParOf" srcId="{B4E1E416-B3B1-4B39-92EE-9FBD7779DAB8}" destId="{54D86E20-39AC-4B71-83B4-1971392DA03E}" srcOrd="1" destOrd="0" presId="urn:microsoft.com/office/officeart/2008/layout/SquareAccentList"/>
    <dgm:cxn modelId="{31DF5335-C322-442C-A6E1-B49B96E5F9C2}" type="presParOf" srcId="{4A147E4A-780C-46A2-985C-2EDE9FD5C88D}" destId="{685EA4D1-4E43-4A51-9E9E-D9970BEBA85D}" srcOrd="3" destOrd="0" presId="urn:microsoft.com/office/officeart/2008/layout/SquareAccentList"/>
    <dgm:cxn modelId="{31237097-00DA-4A0C-8DD0-108C3EFE1990}" type="presParOf" srcId="{685EA4D1-4E43-4A51-9E9E-D9970BEBA85D}" destId="{589244D4-D961-491F-984F-AC6584707562}" srcOrd="0" destOrd="0" presId="urn:microsoft.com/office/officeart/2008/layout/SquareAccentList"/>
    <dgm:cxn modelId="{81968857-3B79-40B8-A316-CD8B49DA3929}" type="presParOf" srcId="{685EA4D1-4E43-4A51-9E9E-D9970BEBA85D}" destId="{A84CA334-C26C-42B1-9326-2F25D2ED3192}" srcOrd="1" destOrd="0" presId="urn:microsoft.com/office/officeart/2008/layout/SquareAccentList"/>
    <dgm:cxn modelId="{3D6C33A9-3E75-47CA-9727-F9BA70B495C9}" type="presParOf" srcId="{41F69924-F102-485A-A61E-55E6A8390865}" destId="{5B298B37-A414-4838-A77A-B884E831550D}" srcOrd="3" destOrd="0" presId="urn:microsoft.com/office/officeart/2008/layout/SquareAccentList"/>
    <dgm:cxn modelId="{6DF0E31B-D68E-4ACB-BA9D-46E5B6022F5D}" type="presParOf" srcId="{5B298B37-A414-4838-A77A-B884E831550D}" destId="{A7B2AD7C-4390-4918-BDA7-F2E95D1DACBA}" srcOrd="0" destOrd="0" presId="urn:microsoft.com/office/officeart/2008/layout/SquareAccentList"/>
    <dgm:cxn modelId="{40729BE3-A2CD-4A32-8B8B-3B6AF98BED0B}" type="presParOf" srcId="{A7B2AD7C-4390-4918-BDA7-F2E95D1DACBA}" destId="{D7F42D3F-EC05-4018-A2BD-6DE2FAAB7B14}" srcOrd="0" destOrd="0" presId="urn:microsoft.com/office/officeart/2008/layout/SquareAccentList"/>
    <dgm:cxn modelId="{5F956CF5-D71C-467B-924A-4D79067D6A8C}" type="presParOf" srcId="{A7B2AD7C-4390-4918-BDA7-F2E95D1DACBA}" destId="{501F13A2-7F14-48C4-85D4-8050E53FEB00}" srcOrd="1" destOrd="0" presId="urn:microsoft.com/office/officeart/2008/layout/SquareAccentList"/>
    <dgm:cxn modelId="{238F4FB5-CCF4-4717-84E9-FE979E581C98}" type="presParOf" srcId="{A7B2AD7C-4390-4918-BDA7-F2E95D1DACBA}" destId="{B23E1366-4A9D-40C9-8FCC-7BD71F667E96}" srcOrd="2" destOrd="0" presId="urn:microsoft.com/office/officeart/2008/layout/SquareAccentList"/>
    <dgm:cxn modelId="{7E4684E0-B98B-4436-80BF-13E7889E90C8}" type="presParOf" srcId="{5B298B37-A414-4838-A77A-B884E831550D}" destId="{490DCD6C-7D08-4537-9175-6171FB976A90}" srcOrd="1" destOrd="0" presId="urn:microsoft.com/office/officeart/2008/layout/SquareAccentList"/>
    <dgm:cxn modelId="{33276D5D-D0C9-48AF-959D-4C0803B82239}" type="presParOf" srcId="{490DCD6C-7D08-4537-9175-6171FB976A90}" destId="{938711A5-1705-4852-8F83-F209BCF9AF2F}" srcOrd="0" destOrd="0" presId="urn:microsoft.com/office/officeart/2008/layout/SquareAccentList"/>
    <dgm:cxn modelId="{7CEDBD1F-A74B-4DD4-BF7B-61D0BA8A1659}" type="presParOf" srcId="{938711A5-1705-4852-8F83-F209BCF9AF2F}" destId="{0BB60451-89BB-426F-9416-17AF320F7BDA}" srcOrd="0" destOrd="0" presId="urn:microsoft.com/office/officeart/2008/layout/SquareAccentList"/>
    <dgm:cxn modelId="{5AAF952B-AB58-4269-9330-6EE43151EE3C}" type="presParOf" srcId="{938711A5-1705-4852-8F83-F209BCF9AF2F}" destId="{BB911C51-8E14-43C4-A218-03AC7D370B2D}" srcOrd="1" destOrd="0" presId="urn:microsoft.com/office/officeart/2008/layout/SquareAccentList"/>
    <dgm:cxn modelId="{57792A44-F47C-4F0D-B0F6-18CEFD4CF60E}" type="presParOf" srcId="{490DCD6C-7D08-4537-9175-6171FB976A90}" destId="{B8F071ED-5D33-4F9E-84E3-46498D2B8F03}" srcOrd="1" destOrd="0" presId="urn:microsoft.com/office/officeart/2008/layout/SquareAccentList"/>
    <dgm:cxn modelId="{FB4FBB31-22F4-4505-BFA8-393CB2D6D147}" type="presParOf" srcId="{B8F071ED-5D33-4F9E-84E3-46498D2B8F03}" destId="{2C50B3C7-84D9-4CB5-B21B-D54226944DB9}" srcOrd="0" destOrd="0" presId="urn:microsoft.com/office/officeart/2008/layout/SquareAccentList"/>
    <dgm:cxn modelId="{CB790122-070D-4C5A-891A-661A724E4302}" type="presParOf" srcId="{B8F071ED-5D33-4F9E-84E3-46498D2B8F03}" destId="{EB6E588A-711D-4B48-B496-9D2A339FF392}" srcOrd="1" destOrd="0" presId="urn:microsoft.com/office/officeart/2008/layout/SquareAccentList"/>
    <dgm:cxn modelId="{FAAF1129-7E1F-4436-9373-934369F8FB03}" type="presParOf" srcId="{490DCD6C-7D08-4537-9175-6171FB976A90}" destId="{39916BB5-D839-4646-AFE0-98BADF5B888F}" srcOrd="2" destOrd="0" presId="urn:microsoft.com/office/officeart/2008/layout/SquareAccentList"/>
    <dgm:cxn modelId="{D7A40555-30CD-4EEB-83C1-86E9AE1CBD9B}" type="presParOf" srcId="{39916BB5-D839-4646-AFE0-98BADF5B888F}" destId="{9DDA0131-3995-4AE2-A283-5DE5A52181E6}" srcOrd="0" destOrd="0" presId="urn:microsoft.com/office/officeart/2008/layout/SquareAccentList"/>
    <dgm:cxn modelId="{5637CD60-EA16-42D1-BF45-4E3036D74422}" type="presParOf" srcId="{39916BB5-D839-4646-AFE0-98BADF5B888F}" destId="{1FAA8FDA-7A3B-4E50-B973-4DB395E9D6D0}" srcOrd="1" destOrd="0" presId="urn:microsoft.com/office/officeart/2008/layout/Square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53ED49A-1EBB-40EF-91CE-2206905C940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85F9FD1-5FB2-472C-B804-F9285D1AED62}">
      <dgm:prSet/>
      <dgm:spPr/>
      <dgm:t>
        <a:bodyPr/>
        <a:lstStyle/>
        <a:p>
          <a:r>
            <a:rPr lang="en-GB"/>
            <a:t>The resolution of social conflict</a:t>
          </a:r>
          <a:endParaRPr lang="en-US"/>
        </a:p>
      </dgm:t>
    </dgm:pt>
    <dgm:pt modelId="{98B77971-21D2-4EF1-A330-D8848A1BC1A6}" type="parTrans" cxnId="{752AEFC8-895C-4AF9-94B9-74837A62EEE4}">
      <dgm:prSet/>
      <dgm:spPr/>
      <dgm:t>
        <a:bodyPr/>
        <a:lstStyle/>
        <a:p>
          <a:endParaRPr lang="en-US"/>
        </a:p>
      </dgm:t>
    </dgm:pt>
    <dgm:pt modelId="{967FA694-2E39-4CAB-A86B-75FAB8862E7E}" type="sibTrans" cxnId="{752AEFC8-895C-4AF9-94B9-74837A62EEE4}">
      <dgm:prSet/>
      <dgm:spPr/>
      <dgm:t>
        <a:bodyPr/>
        <a:lstStyle/>
        <a:p>
          <a:endParaRPr lang="en-US"/>
        </a:p>
      </dgm:t>
    </dgm:pt>
    <dgm:pt modelId="{C165A4D2-2D1F-49D3-9A2A-C82B67063561}">
      <dgm:prSet/>
      <dgm:spPr/>
      <dgm:t>
        <a:bodyPr/>
        <a:lstStyle/>
        <a:p>
          <a:r>
            <a:rPr lang="en-GB"/>
            <a:t>The problem of minority or disadvantages groups</a:t>
          </a:r>
          <a:endParaRPr lang="en-US"/>
        </a:p>
      </dgm:t>
    </dgm:pt>
    <dgm:pt modelId="{67C5921D-5CF8-468C-BED3-3E4C0FFDD9E7}" type="parTrans" cxnId="{3DCD3548-71CB-4E88-AE53-83AD98C69502}">
      <dgm:prSet/>
      <dgm:spPr/>
      <dgm:t>
        <a:bodyPr/>
        <a:lstStyle/>
        <a:p>
          <a:endParaRPr lang="en-US"/>
        </a:p>
      </dgm:t>
    </dgm:pt>
    <dgm:pt modelId="{AE10FCDA-518B-4704-BFD4-4FF18A8B72B7}" type="sibTrans" cxnId="{3DCD3548-71CB-4E88-AE53-83AD98C69502}">
      <dgm:prSet/>
      <dgm:spPr/>
      <dgm:t>
        <a:bodyPr/>
        <a:lstStyle/>
        <a:p>
          <a:endParaRPr lang="en-US"/>
        </a:p>
      </dgm:t>
    </dgm:pt>
    <dgm:pt modelId="{7EC21827-1D8B-45D9-8B80-7C2157A9F830}">
      <dgm:prSet/>
      <dgm:spPr/>
      <dgm:t>
        <a:bodyPr/>
        <a:lstStyle/>
        <a:p>
          <a:r>
            <a:rPr lang="en-GB"/>
            <a:t>A strong belief that only the permeation of democratic value into all facets of society could prevent the worst extremes of social conflict </a:t>
          </a:r>
          <a:endParaRPr lang="en-US"/>
        </a:p>
      </dgm:t>
    </dgm:pt>
    <dgm:pt modelId="{004D4B20-870F-400B-AED5-2E88226ECFF1}" type="parTrans" cxnId="{3061B6E3-8BDA-4D01-83FC-391D4072BF37}">
      <dgm:prSet/>
      <dgm:spPr/>
      <dgm:t>
        <a:bodyPr/>
        <a:lstStyle/>
        <a:p>
          <a:endParaRPr lang="en-US"/>
        </a:p>
      </dgm:t>
    </dgm:pt>
    <dgm:pt modelId="{B70CDFFD-1EB0-4760-B593-4814CDEA8386}" type="sibTrans" cxnId="{3061B6E3-8BDA-4D01-83FC-391D4072BF37}">
      <dgm:prSet/>
      <dgm:spPr/>
      <dgm:t>
        <a:bodyPr/>
        <a:lstStyle/>
        <a:p>
          <a:endParaRPr lang="en-US"/>
        </a:p>
      </dgm:t>
    </dgm:pt>
    <dgm:pt modelId="{0F7A6C52-4EE8-4166-9710-4FC5D9910C86}" type="pres">
      <dgm:prSet presAssocID="{353ED49A-1EBB-40EF-91CE-2206905C9400}" presName="linear" presStyleCnt="0">
        <dgm:presLayoutVars>
          <dgm:animLvl val="lvl"/>
          <dgm:resizeHandles val="exact"/>
        </dgm:presLayoutVars>
      </dgm:prSet>
      <dgm:spPr/>
    </dgm:pt>
    <dgm:pt modelId="{4F2C6CEC-3503-459E-8D78-B806C67BCDCA}" type="pres">
      <dgm:prSet presAssocID="{985F9FD1-5FB2-472C-B804-F9285D1AED62}" presName="parentText" presStyleLbl="node1" presStyleIdx="0" presStyleCnt="3">
        <dgm:presLayoutVars>
          <dgm:chMax val="0"/>
          <dgm:bulletEnabled val="1"/>
        </dgm:presLayoutVars>
      </dgm:prSet>
      <dgm:spPr/>
    </dgm:pt>
    <dgm:pt modelId="{C098B7DF-C71F-41EE-B018-F3B743F4685E}" type="pres">
      <dgm:prSet presAssocID="{967FA694-2E39-4CAB-A86B-75FAB8862E7E}" presName="spacer" presStyleCnt="0"/>
      <dgm:spPr/>
    </dgm:pt>
    <dgm:pt modelId="{1882D14C-834E-4F43-9AA0-6218BEEAF31E}" type="pres">
      <dgm:prSet presAssocID="{C165A4D2-2D1F-49D3-9A2A-C82B67063561}" presName="parentText" presStyleLbl="node1" presStyleIdx="1" presStyleCnt="3">
        <dgm:presLayoutVars>
          <dgm:chMax val="0"/>
          <dgm:bulletEnabled val="1"/>
        </dgm:presLayoutVars>
      </dgm:prSet>
      <dgm:spPr/>
    </dgm:pt>
    <dgm:pt modelId="{260864B2-4733-41B7-ACE3-7348DB32B208}" type="pres">
      <dgm:prSet presAssocID="{AE10FCDA-518B-4704-BFD4-4FF18A8B72B7}" presName="spacer" presStyleCnt="0"/>
      <dgm:spPr/>
    </dgm:pt>
    <dgm:pt modelId="{374F7670-9D92-4808-BD75-3BC2AA0000C0}" type="pres">
      <dgm:prSet presAssocID="{7EC21827-1D8B-45D9-8B80-7C2157A9F830}" presName="parentText" presStyleLbl="node1" presStyleIdx="2" presStyleCnt="3">
        <dgm:presLayoutVars>
          <dgm:chMax val="0"/>
          <dgm:bulletEnabled val="1"/>
        </dgm:presLayoutVars>
      </dgm:prSet>
      <dgm:spPr/>
    </dgm:pt>
  </dgm:ptLst>
  <dgm:cxnLst>
    <dgm:cxn modelId="{6F38250D-168B-4EE8-ADF1-08BD42B1C400}" type="presOf" srcId="{C165A4D2-2D1F-49D3-9A2A-C82B67063561}" destId="{1882D14C-834E-4F43-9AA0-6218BEEAF31E}" srcOrd="0" destOrd="0" presId="urn:microsoft.com/office/officeart/2005/8/layout/vList2"/>
    <dgm:cxn modelId="{9B67CE3D-1956-4705-89CA-1A514FE8448E}" type="presOf" srcId="{353ED49A-1EBB-40EF-91CE-2206905C9400}" destId="{0F7A6C52-4EE8-4166-9710-4FC5D9910C86}" srcOrd="0" destOrd="0" presId="urn:microsoft.com/office/officeart/2005/8/layout/vList2"/>
    <dgm:cxn modelId="{3DCD3548-71CB-4E88-AE53-83AD98C69502}" srcId="{353ED49A-1EBB-40EF-91CE-2206905C9400}" destId="{C165A4D2-2D1F-49D3-9A2A-C82B67063561}" srcOrd="1" destOrd="0" parTransId="{67C5921D-5CF8-468C-BED3-3E4C0FFDD9E7}" sibTransId="{AE10FCDA-518B-4704-BFD4-4FF18A8B72B7}"/>
    <dgm:cxn modelId="{4EA73855-2F77-4AA2-9D82-AFAD610B0FCF}" type="presOf" srcId="{985F9FD1-5FB2-472C-B804-F9285D1AED62}" destId="{4F2C6CEC-3503-459E-8D78-B806C67BCDCA}" srcOrd="0" destOrd="0" presId="urn:microsoft.com/office/officeart/2005/8/layout/vList2"/>
    <dgm:cxn modelId="{752AEFC8-895C-4AF9-94B9-74837A62EEE4}" srcId="{353ED49A-1EBB-40EF-91CE-2206905C9400}" destId="{985F9FD1-5FB2-472C-B804-F9285D1AED62}" srcOrd="0" destOrd="0" parTransId="{98B77971-21D2-4EF1-A330-D8848A1BC1A6}" sibTransId="{967FA694-2E39-4CAB-A86B-75FAB8862E7E}"/>
    <dgm:cxn modelId="{4C7A8BD2-3B34-4A50-96C7-D705DB2832D0}" type="presOf" srcId="{7EC21827-1D8B-45D9-8B80-7C2157A9F830}" destId="{374F7670-9D92-4808-BD75-3BC2AA0000C0}" srcOrd="0" destOrd="0" presId="urn:microsoft.com/office/officeart/2005/8/layout/vList2"/>
    <dgm:cxn modelId="{3061B6E3-8BDA-4D01-83FC-391D4072BF37}" srcId="{353ED49A-1EBB-40EF-91CE-2206905C9400}" destId="{7EC21827-1D8B-45D9-8B80-7C2157A9F830}" srcOrd="2" destOrd="0" parTransId="{004D4B20-870F-400B-AED5-2E88226ECFF1}" sibTransId="{B70CDFFD-1EB0-4760-B593-4814CDEA8386}"/>
    <dgm:cxn modelId="{7B9CB0C6-3004-4482-97EC-053D2CB79F3B}" type="presParOf" srcId="{0F7A6C52-4EE8-4166-9710-4FC5D9910C86}" destId="{4F2C6CEC-3503-459E-8D78-B806C67BCDCA}" srcOrd="0" destOrd="0" presId="urn:microsoft.com/office/officeart/2005/8/layout/vList2"/>
    <dgm:cxn modelId="{371F721E-FDE8-4A4E-BB76-AF6CFE916B41}" type="presParOf" srcId="{0F7A6C52-4EE8-4166-9710-4FC5D9910C86}" destId="{C098B7DF-C71F-41EE-B018-F3B743F4685E}" srcOrd="1" destOrd="0" presId="urn:microsoft.com/office/officeart/2005/8/layout/vList2"/>
    <dgm:cxn modelId="{78D0ACB0-9F03-4DD5-927A-1E6F7D4D84A5}" type="presParOf" srcId="{0F7A6C52-4EE8-4166-9710-4FC5D9910C86}" destId="{1882D14C-834E-4F43-9AA0-6218BEEAF31E}" srcOrd="2" destOrd="0" presId="urn:microsoft.com/office/officeart/2005/8/layout/vList2"/>
    <dgm:cxn modelId="{5B6BDE65-13A6-436D-9950-E0237866339C}" type="presParOf" srcId="{0F7A6C52-4EE8-4166-9710-4FC5D9910C86}" destId="{260864B2-4733-41B7-ACE3-7348DB32B208}" srcOrd="3" destOrd="0" presId="urn:microsoft.com/office/officeart/2005/8/layout/vList2"/>
    <dgm:cxn modelId="{1E3F21D4-D3E8-4A2C-B741-B4B46C374DF0}" type="presParOf" srcId="{0F7A6C52-4EE8-4166-9710-4FC5D9910C86}" destId="{374F7670-9D92-4808-BD75-3BC2AA0000C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996B549-48CE-45B1-B277-BC5326B4FAA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523DEF8-D256-411C-B5F2-6EC13A528E2F}">
      <dgm:prSet/>
      <dgm:spPr/>
      <dgm:t>
        <a:bodyPr/>
        <a:lstStyle/>
        <a:p>
          <a:r>
            <a:rPr lang="en-GB"/>
            <a:t>Field theory</a:t>
          </a:r>
          <a:endParaRPr lang="en-US"/>
        </a:p>
      </dgm:t>
    </dgm:pt>
    <dgm:pt modelId="{98CCA7C4-C649-49E0-A3A2-F580BD66D2E6}" type="parTrans" cxnId="{F519965A-811B-4926-B15F-95C20A1BAA48}">
      <dgm:prSet/>
      <dgm:spPr/>
      <dgm:t>
        <a:bodyPr/>
        <a:lstStyle/>
        <a:p>
          <a:endParaRPr lang="en-US"/>
        </a:p>
      </dgm:t>
    </dgm:pt>
    <dgm:pt modelId="{4795D018-D8A6-41FF-8D2C-EFE3424A3B0A}" type="sibTrans" cxnId="{F519965A-811B-4926-B15F-95C20A1BAA48}">
      <dgm:prSet/>
      <dgm:spPr/>
      <dgm:t>
        <a:bodyPr/>
        <a:lstStyle/>
        <a:p>
          <a:endParaRPr lang="en-US"/>
        </a:p>
      </dgm:t>
    </dgm:pt>
    <dgm:pt modelId="{3D707847-0F02-47CD-9CF8-AD31D61B6033}">
      <dgm:prSet/>
      <dgm:spPr/>
      <dgm:t>
        <a:bodyPr/>
        <a:lstStyle/>
        <a:p>
          <a:r>
            <a:rPr lang="en-GB"/>
            <a:t>Group dynamics</a:t>
          </a:r>
          <a:endParaRPr lang="en-US"/>
        </a:p>
      </dgm:t>
    </dgm:pt>
    <dgm:pt modelId="{625D76E1-D54E-4918-9CB2-9F85D95A66FD}" type="parTrans" cxnId="{4A7796EE-0F76-460D-AE40-366E032A8853}">
      <dgm:prSet/>
      <dgm:spPr/>
      <dgm:t>
        <a:bodyPr/>
        <a:lstStyle/>
        <a:p>
          <a:endParaRPr lang="en-US"/>
        </a:p>
      </dgm:t>
    </dgm:pt>
    <dgm:pt modelId="{306C6987-7783-4EB4-BC60-7D72D202515D}" type="sibTrans" cxnId="{4A7796EE-0F76-460D-AE40-366E032A8853}">
      <dgm:prSet/>
      <dgm:spPr/>
      <dgm:t>
        <a:bodyPr/>
        <a:lstStyle/>
        <a:p>
          <a:endParaRPr lang="en-US"/>
        </a:p>
      </dgm:t>
    </dgm:pt>
    <dgm:pt modelId="{FE2AD491-7AAA-4678-9605-9B03DD0CCB03}">
      <dgm:prSet/>
      <dgm:spPr/>
      <dgm:t>
        <a:bodyPr/>
        <a:lstStyle/>
        <a:p>
          <a:r>
            <a:rPr lang="en-GB"/>
            <a:t>Action research</a:t>
          </a:r>
          <a:endParaRPr lang="en-US"/>
        </a:p>
      </dgm:t>
    </dgm:pt>
    <dgm:pt modelId="{2D6BF1E5-EE47-400B-B9C7-8AD8440DC8E6}" type="parTrans" cxnId="{2B57509F-7313-4C7E-9A08-EB0AC446A648}">
      <dgm:prSet/>
      <dgm:spPr/>
      <dgm:t>
        <a:bodyPr/>
        <a:lstStyle/>
        <a:p>
          <a:endParaRPr lang="en-US"/>
        </a:p>
      </dgm:t>
    </dgm:pt>
    <dgm:pt modelId="{B4D3B520-320A-407B-A539-4F7C6795DA6D}" type="sibTrans" cxnId="{2B57509F-7313-4C7E-9A08-EB0AC446A648}">
      <dgm:prSet/>
      <dgm:spPr/>
      <dgm:t>
        <a:bodyPr/>
        <a:lstStyle/>
        <a:p>
          <a:endParaRPr lang="en-US"/>
        </a:p>
      </dgm:t>
    </dgm:pt>
    <dgm:pt modelId="{7D841EC4-663A-4139-991E-7105493E0961}">
      <dgm:prSet/>
      <dgm:spPr/>
      <dgm:t>
        <a:bodyPr/>
        <a:lstStyle/>
        <a:p>
          <a:r>
            <a:rPr lang="en-GB"/>
            <a:t>The three step model</a:t>
          </a:r>
          <a:endParaRPr lang="en-US"/>
        </a:p>
      </dgm:t>
    </dgm:pt>
    <dgm:pt modelId="{7AE064BC-BC49-49DB-90F7-AB8A158B2A94}" type="parTrans" cxnId="{E74BB3CC-4D7E-4A33-A2C9-8E2D507E4723}">
      <dgm:prSet/>
      <dgm:spPr/>
      <dgm:t>
        <a:bodyPr/>
        <a:lstStyle/>
        <a:p>
          <a:endParaRPr lang="en-US"/>
        </a:p>
      </dgm:t>
    </dgm:pt>
    <dgm:pt modelId="{60354892-41D4-43BE-B49B-367BC9CFCD0E}" type="sibTrans" cxnId="{E74BB3CC-4D7E-4A33-A2C9-8E2D507E4723}">
      <dgm:prSet/>
      <dgm:spPr/>
      <dgm:t>
        <a:bodyPr/>
        <a:lstStyle/>
        <a:p>
          <a:endParaRPr lang="en-US"/>
        </a:p>
      </dgm:t>
    </dgm:pt>
    <dgm:pt modelId="{2638686C-7BB2-4299-893A-C89898E54397}" type="pres">
      <dgm:prSet presAssocID="{1996B549-48CE-45B1-B277-BC5326B4FAA7}" presName="root" presStyleCnt="0">
        <dgm:presLayoutVars>
          <dgm:dir/>
          <dgm:resizeHandles val="exact"/>
        </dgm:presLayoutVars>
      </dgm:prSet>
      <dgm:spPr/>
    </dgm:pt>
    <dgm:pt modelId="{B0614BAA-A75B-42CC-8DF8-3EACFFFC2B1F}" type="pres">
      <dgm:prSet presAssocID="{E523DEF8-D256-411C-B5F2-6EC13A528E2F}" presName="compNode" presStyleCnt="0"/>
      <dgm:spPr/>
    </dgm:pt>
    <dgm:pt modelId="{60A07C3B-B3FB-433D-B199-7863618155EA}" type="pres">
      <dgm:prSet presAssocID="{E523DEF8-D256-411C-B5F2-6EC13A528E2F}" presName="bgRect" presStyleLbl="bgShp" presStyleIdx="0" presStyleCnt="4"/>
      <dgm:spPr/>
    </dgm:pt>
    <dgm:pt modelId="{A1838F09-4C89-4704-970E-C7A46DD86409}" type="pres">
      <dgm:prSet presAssocID="{E523DEF8-D256-411C-B5F2-6EC13A528E2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A4FD802F-DCAD-4064-960F-C237D64A0324}" type="pres">
      <dgm:prSet presAssocID="{E523DEF8-D256-411C-B5F2-6EC13A528E2F}" presName="spaceRect" presStyleCnt="0"/>
      <dgm:spPr/>
    </dgm:pt>
    <dgm:pt modelId="{1F3DD4AE-F19F-408F-A0A4-FB16ABE4B747}" type="pres">
      <dgm:prSet presAssocID="{E523DEF8-D256-411C-B5F2-6EC13A528E2F}" presName="parTx" presStyleLbl="revTx" presStyleIdx="0" presStyleCnt="4">
        <dgm:presLayoutVars>
          <dgm:chMax val="0"/>
          <dgm:chPref val="0"/>
        </dgm:presLayoutVars>
      </dgm:prSet>
      <dgm:spPr/>
    </dgm:pt>
    <dgm:pt modelId="{1EC49D05-C601-4BC4-80DF-79C1ACD5371F}" type="pres">
      <dgm:prSet presAssocID="{4795D018-D8A6-41FF-8D2C-EFE3424A3B0A}" presName="sibTrans" presStyleCnt="0"/>
      <dgm:spPr/>
    </dgm:pt>
    <dgm:pt modelId="{BAB2F577-CBDD-48B2-BD82-EC2228EADDB4}" type="pres">
      <dgm:prSet presAssocID="{3D707847-0F02-47CD-9CF8-AD31D61B6033}" presName="compNode" presStyleCnt="0"/>
      <dgm:spPr/>
    </dgm:pt>
    <dgm:pt modelId="{7D4646C3-7479-43E1-88E2-AE73DD8C4A0D}" type="pres">
      <dgm:prSet presAssocID="{3D707847-0F02-47CD-9CF8-AD31D61B6033}" presName="bgRect" presStyleLbl="bgShp" presStyleIdx="1" presStyleCnt="4"/>
      <dgm:spPr/>
    </dgm:pt>
    <dgm:pt modelId="{8B33B6B5-0030-4CC5-BDC6-4F150385D6FA}" type="pres">
      <dgm:prSet presAssocID="{3D707847-0F02-47CD-9CF8-AD31D61B603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ED75FDE3-BB7D-48A1-8457-01951337A62C}" type="pres">
      <dgm:prSet presAssocID="{3D707847-0F02-47CD-9CF8-AD31D61B6033}" presName="spaceRect" presStyleCnt="0"/>
      <dgm:spPr/>
    </dgm:pt>
    <dgm:pt modelId="{FEEDF177-8F37-4785-BFE8-0089C6462EE7}" type="pres">
      <dgm:prSet presAssocID="{3D707847-0F02-47CD-9CF8-AD31D61B6033}" presName="parTx" presStyleLbl="revTx" presStyleIdx="1" presStyleCnt="4">
        <dgm:presLayoutVars>
          <dgm:chMax val="0"/>
          <dgm:chPref val="0"/>
        </dgm:presLayoutVars>
      </dgm:prSet>
      <dgm:spPr/>
    </dgm:pt>
    <dgm:pt modelId="{8F09757A-7A96-4878-B61C-7070D3593DE8}" type="pres">
      <dgm:prSet presAssocID="{306C6987-7783-4EB4-BC60-7D72D202515D}" presName="sibTrans" presStyleCnt="0"/>
      <dgm:spPr/>
    </dgm:pt>
    <dgm:pt modelId="{34C5CBF4-7A3C-4BAB-A4E9-60BD0304A4C8}" type="pres">
      <dgm:prSet presAssocID="{FE2AD491-7AAA-4678-9605-9B03DD0CCB03}" presName="compNode" presStyleCnt="0"/>
      <dgm:spPr/>
    </dgm:pt>
    <dgm:pt modelId="{C5518982-092F-40BE-A832-29416016B206}" type="pres">
      <dgm:prSet presAssocID="{FE2AD491-7AAA-4678-9605-9B03DD0CCB03}" presName="bgRect" presStyleLbl="bgShp" presStyleIdx="2" presStyleCnt="4"/>
      <dgm:spPr/>
    </dgm:pt>
    <dgm:pt modelId="{C586EF7D-7576-4F6B-AE2C-9B1460B0845C}" type="pres">
      <dgm:prSet presAssocID="{FE2AD491-7AAA-4678-9605-9B03DD0CCB0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B6F3F5B8-6715-4F36-AED0-967E29004D89}" type="pres">
      <dgm:prSet presAssocID="{FE2AD491-7AAA-4678-9605-9B03DD0CCB03}" presName="spaceRect" presStyleCnt="0"/>
      <dgm:spPr/>
    </dgm:pt>
    <dgm:pt modelId="{10796612-46A7-4C63-9A34-E26430EC6F45}" type="pres">
      <dgm:prSet presAssocID="{FE2AD491-7AAA-4678-9605-9B03DD0CCB03}" presName="parTx" presStyleLbl="revTx" presStyleIdx="2" presStyleCnt="4">
        <dgm:presLayoutVars>
          <dgm:chMax val="0"/>
          <dgm:chPref val="0"/>
        </dgm:presLayoutVars>
      </dgm:prSet>
      <dgm:spPr/>
    </dgm:pt>
    <dgm:pt modelId="{7BCF9C9E-B903-464E-8822-B9F75628CB26}" type="pres">
      <dgm:prSet presAssocID="{B4D3B520-320A-407B-A539-4F7C6795DA6D}" presName="sibTrans" presStyleCnt="0"/>
      <dgm:spPr/>
    </dgm:pt>
    <dgm:pt modelId="{D07DF28A-37D5-4499-821C-008E9EA71E52}" type="pres">
      <dgm:prSet presAssocID="{7D841EC4-663A-4139-991E-7105493E0961}" presName="compNode" presStyleCnt="0"/>
      <dgm:spPr/>
    </dgm:pt>
    <dgm:pt modelId="{5846B019-AFA4-415F-8909-C9E408CC65F1}" type="pres">
      <dgm:prSet presAssocID="{7D841EC4-663A-4139-991E-7105493E0961}" presName="bgRect" presStyleLbl="bgShp" presStyleIdx="3" presStyleCnt="4"/>
      <dgm:spPr/>
    </dgm:pt>
    <dgm:pt modelId="{8E03D476-3CFE-478E-8083-88EA78CEA95F}" type="pres">
      <dgm:prSet presAssocID="{7D841EC4-663A-4139-991E-7105493E096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365D228B-0999-43B6-B031-3CD64379064C}" type="pres">
      <dgm:prSet presAssocID="{7D841EC4-663A-4139-991E-7105493E0961}" presName="spaceRect" presStyleCnt="0"/>
      <dgm:spPr/>
    </dgm:pt>
    <dgm:pt modelId="{43D97590-BB7F-40C6-8FE5-736A84367238}" type="pres">
      <dgm:prSet presAssocID="{7D841EC4-663A-4139-991E-7105493E0961}" presName="parTx" presStyleLbl="revTx" presStyleIdx="3" presStyleCnt="4">
        <dgm:presLayoutVars>
          <dgm:chMax val="0"/>
          <dgm:chPref val="0"/>
        </dgm:presLayoutVars>
      </dgm:prSet>
      <dgm:spPr/>
    </dgm:pt>
  </dgm:ptLst>
  <dgm:cxnLst>
    <dgm:cxn modelId="{A2EE5F78-0D84-434A-B8E3-2ACF8C3B9A67}" type="presOf" srcId="{7D841EC4-663A-4139-991E-7105493E0961}" destId="{43D97590-BB7F-40C6-8FE5-736A84367238}" srcOrd="0" destOrd="0" presId="urn:microsoft.com/office/officeart/2018/2/layout/IconVerticalSolidList"/>
    <dgm:cxn modelId="{F519965A-811B-4926-B15F-95C20A1BAA48}" srcId="{1996B549-48CE-45B1-B277-BC5326B4FAA7}" destId="{E523DEF8-D256-411C-B5F2-6EC13A528E2F}" srcOrd="0" destOrd="0" parTransId="{98CCA7C4-C649-49E0-A3A2-F580BD66D2E6}" sibTransId="{4795D018-D8A6-41FF-8D2C-EFE3424A3B0A}"/>
    <dgm:cxn modelId="{1CA7F299-8C5C-4531-8E00-E390358990F7}" type="presOf" srcId="{E523DEF8-D256-411C-B5F2-6EC13A528E2F}" destId="{1F3DD4AE-F19F-408F-A0A4-FB16ABE4B747}" srcOrd="0" destOrd="0" presId="urn:microsoft.com/office/officeart/2018/2/layout/IconVerticalSolidList"/>
    <dgm:cxn modelId="{2B57509F-7313-4C7E-9A08-EB0AC446A648}" srcId="{1996B549-48CE-45B1-B277-BC5326B4FAA7}" destId="{FE2AD491-7AAA-4678-9605-9B03DD0CCB03}" srcOrd="2" destOrd="0" parTransId="{2D6BF1E5-EE47-400B-B9C7-8AD8440DC8E6}" sibTransId="{B4D3B520-320A-407B-A539-4F7C6795DA6D}"/>
    <dgm:cxn modelId="{46E61EA8-E808-48EF-AAD0-46EF03B18853}" type="presOf" srcId="{1996B549-48CE-45B1-B277-BC5326B4FAA7}" destId="{2638686C-7BB2-4299-893A-C89898E54397}" srcOrd="0" destOrd="0" presId="urn:microsoft.com/office/officeart/2018/2/layout/IconVerticalSolidList"/>
    <dgm:cxn modelId="{58F7FCB6-00AE-4673-A311-938905756287}" type="presOf" srcId="{FE2AD491-7AAA-4678-9605-9B03DD0CCB03}" destId="{10796612-46A7-4C63-9A34-E26430EC6F45}" srcOrd="0" destOrd="0" presId="urn:microsoft.com/office/officeart/2018/2/layout/IconVerticalSolidList"/>
    <dgm:cxn modelId="{E74BB3CC-4D7E-4A33-A2C9-8E2D507E4723}" srcId="{1996B549-48CE-45B1-B277-BC5326B4FAA7}" destId="{7D841EC4-663A-4139-991E-7105493E0961}" srcOrd="3" destOrd="0" parTransId="{7AE064BC-BC49-49DB-90F7-AB8A158B2A94}" sibTransId="{60354892-41D4-43BE-B49B-367BC9CFCD0E}"/>
    <dgm:cxn modelId="{4A7796EE-0F76-460D-AE40-366E032A8853}" srcId="{1996B549-48CE-45B1-B277-BC5326B4FAA7}" destId="{3D707847-0F02-47CD-9CF8-AD31D61B6033}" srcOrd="1" destOrd="0" parTransId="{625D76E1-D54E-4918-9CB2-9F85D95A66FD}" sibTransId="{306C6987-7783-4EB4-BC60-7D72D202515D}"/>
    <dgm:cxn modelId="{325E07FB-B64A-43F1-9D2B-396C150A67C6}" type="presOf" srcId="{3D707847-0F02-47CD-9CF8-AD31D61B6033}" destId="{FEEDF177-8F37-4785-BFE8-0089C6462EE7}" srcOrd="0" destOrd="0" presId="urn:microsoft.com/office/officeart/2018/2/layout/IconVerticalSolidList"/>
    <dgm:cxn modelId="{58BB284D-DE21-4828-8871-21DDDB9E6B4B}" type="presParOf" srcId="{2638686C-7BB2-4299-893A-C89898E54397}" destId="{B0614BAA-A75B-42CC-8DF8-3EACFFFC2B1F}" srcOrd="0" destOrd="0" presId="urn:microsoft.com/office/officeart/2018/2/layout/IconVerticalSolidList"/>
    <dgm:cxn modelId="{363194A2-6CA7-4E81-8366-9E41766385AF}" type="presParOf" srcId="{B0614BAA-A75B-42CC-8DF8-3EACFFFC2B1F}" destId="{60A07C3B-B3FB-433D-B199-7863618155EA}" srcOrd="0" destOrd="0" presId="urn:microsoft.com/office/officeart/2018/2/layout/IconVerticalSolidList"/>
    <dgm:cxn modelId="{559B1266-2973-451A-A4C4-B0EBEAFC9ED6}" type="presParOf" srcId="{B0614BAA-A75B-42CC-8DF8-3EACFFFC2B1F}" destId="{A1838F09-4C89-4704-970E-C7A46DD86409}" srcOrd="1" destOrd="0" presId="urn:microsoft.com/office/officeart/2018/2/layout/IconVerticalSolidList"/>
    <dgm:cxn modelId="{3D590E42-BFEE-443A-8F06-3E3F99BAAB20}" type="presParOf" srcId="{B0614BAA-A75B-42CC-8DF8-3EACFFFC2B1F}" destId="{A4FD802F-DCAD-4064-960F-C237D64A0324}" srcOrd="2" destOrd="0" presId="urn:microsoft.com/office/officeart/2018/2/layout/IconVerticalSolidList"/>
    <dgm:cxn modelId="{799C22FB-4E75-4BA9-A598-506DE3EDAAA4}" type="presParOf" srcId="{B0614BAA-A75B-42CC-8DF8-3EACFFFC2B1F}" destId="{1F3DD4AE-F19F-408F-A0A4-FB16ABE4B747}" srcOrd="3" destOrd="0" presId="urn:microsoft.com/office/officeart/2018/2/layout/IconVerticalSolidList"/>
    <dgm:cxn modelId="{433455B3-B537-421E-A634-8079237077D0}" type="presParOf" srcId="{2638686C-7BB2-4299-893A-C89898E54397}" destId="{1EC49D05-C601-4BC4-80DF-79C1ACD5371F}" srcOrd="1" destOrd="0" presId="urn:microsoft.com/office/officeart/2018/2/layout/IconVerticalSolidList"/>
    <dgm:cxn modelId="{5784D8F5-450F-48E5-98FB-AE58021BAD3F}" type="presParOf" srcId="{2638686C-7BB2-4299-893A-C89898E54397}" destId="{BAB2F577-CBDD-48B2-BD82-EC2228EADDB4}" srcOrd="2" destOrd="0" presId="urn:microsoft.com/office/officeart/2018/2/layout/IconVerticalSolidList"/>
    <dgm:cxn modelId="{14B09F8B-CB84-4DB1-83E3-26233DDFEC99}" type="presParOf" srcId="{BAB2F577-CBDD-48B2-BD82-EC2228EADDB4}" destId="{7D4646C3-7479-43E1-88E2-AE73DD8C4A0D}" srcOrd="0" destOrd="0" presId="urn:microsoft.com/office/officeart/2018/2/layout/IconVerticalSolidList"/>
    <dgm:cxn modelId="{DE9C99B1-49E7-4621-B69F-E6CBB0A2D3E0}" type="presParOf" srcId="{BAB2F577-CBDD-48B2-BD82-EC2228EADDB4}" destId="{8B33B6B5-0030-4CC5-BDC6-4F150385D6FA}" srcOrd="1" destOrd="0" presId="urn:microsoft.com/office/officeart/2018/2/layout/IconVerticalSolidList"/>
    <dgm:cxn modelId="{D959C2E6-B6C2-4639-91C8-DA62F7EA308D}" type="presParOf" srcId="{BAB2F577-CBDD-48B2-BD82-EC2228EADDB4}" destId="{ED75FDE3-BB7D-48A1-8457-01951337A62C}" srcOrd="2" destOrd="0" presId="urn:microsoft.com/office/officeart/2018/2/layout/IconVerticalSolidList"/>
    <dgm:cxn modelId="{D0899FD2-F878-4AB6-BBC7-C8160CDCB8AF}" type="presParOf" srcId="{BAB2F577-CBDD-48B2-BD82-EC2228EADDB4}" destId="{FEEDF177-8F37-4785-BFE8-0089C6462EE7}" srcOrd="3" destOrd="0" presId="urn:microsoft.com/office/officeart/2018/2/layout/IconVerticalSolidList"/>
    <dgm:cxn modelId="{23EB7055-804C-4408-8795-66390DC11467}" type="presParOf" srcId="{2638686C-7BB2-4299-893A-C89898E54397}" destId="{8F09757A-7A96-4878-B61C-7070D3593DE8}" srcOrd="3" destOrd="0" presId="urn:microsoft.com/office/officeart/2018/2/layout/IconVerticalSolidList"/>
    <dgm:cxn modelId="{48504177-C22B-4EB4-A024-88219DC6CAAC}" type="presParOf" srcId="{2638686C-7BB2-4299-893A-C89898E54397}" destId="{34C5CBF4-7A3C-4BAB-A4E9-60BD0304A4C8}" srcOrd="4" destOrd="0" presId="urn:microsoft.com/office/officeart/2018/2/layout/IconVerticalSolidList"/>
    <dgm:cxn modelId="{FD0AF274-6479-41A3-8BA4-7DB1C5ADEF48}" type="presParOf" srcId="{34C5CBF4-7A3C-4BAB-A4E9-60BD0304A4C8}" destId="{C5518982-092F-40BE-A832-29416016B206}" srcOrd="0" destOrd="0" presId="urn:microsoft.com/office/officeart/2018/2/layout/IconVerticalSolidList"/>
    <dgm:cxn modelId="{989B8B30-980A-415C-A5A4-CC3ED83C3962}" type="presParOf" srcId="{34C5CBF4-7A3C-4BAB-A4E9-60BD0304A4C8}" destId="{C586EF7D-7576-4F6B-AE2C-9B1460B0845C}" srcOrd="1" destOrd="0" presId="urn:microsoft.com/office/officeart/2018/2/layout/IconVerticalSolidList"/>
    <dgm:cxn modelId="{C9D398D0-C431-472F-8AAF-2606586CB213}" type="presParOf" srcId="{34C5CBF4-7A3C-4BAB-A4E9-60BD0304A4C8}" destId="{B6F3F5B8-6715-4F36-AED0-967E29004D89}" srcOrd="2" destOrd="0" presId="urn:microsoft.com/office/officeart/2018/2/layout/IconVerticalSolidList"/>
    <dgm:cxn modelId="{CF9D580F-58B8-459D-A3F9-BD7A86516391}" type="presParOf" srcId="{34C5CBF4-7A3C-4BAB-A4E9-60BD0304A4C8}" destId="{10796612-46A7-4C63-9A34-E26430EC6F45}" srcOrd="3" destOrd="0" presId="urn:microsoft.com/office/officeart/2018/2/layout/IconVerticalSolidList"/>
    <dgm:cxn modelId="{34B28CCD-6789-4BF3-82F8-5D7F746D2665}" type="presParOf" srcId="{2638686C-7BB2-4299-893A-C89898E54397}" destId="{7BCF9C9E-B903-464E-8822-B9F75628CB26}" srcOrd="5" destOrd="0" presId="urn:microsoft.com/office/officeart/2018/2/layout/IconVerticalSolidList"/>
    <dgm:cxn modelId="{569DA468-CBB5-496C-A617-321A3A0CFD4C}" type="presParOf" srcId="{2638686C-7BB2-4299-893A-C89898E54397}" destId="{D07DF28A-37D5-4499-821C-008E9EA71E52}" srcOrd="6" destOrd="0" presId="urn:microsoft.com/office/officeart/2018/2/layout/IconVerticalSolidList"/>
    <dgm:cxn modelId="{FF827744-0B16-43AA-B2E9-162920F5047D}" type="presParOf" srcId="{D07DF28A-37D5-4499-821C-008E9EA71E52}" destId="{5846B019-AFA4-415F-8909-C9E408CC65F1}" srcOrd="0" destOrd="0" presId="urn:microsoft.com/office/officeart/2018/2/layout/IconVerticalSolidList"/>
    <dgm:cxn modelId="{CC8AED57-4157-4CDA-8F64-A0709EBC3593}" type="presParOf" srcId="{D07DF28A-37D5-4499-821C-008E9EA71E52}" destId="{8E03D476-3CFE-478E-8083-88EA78CEA95F}" srcOrd="1" destOrd="0" presId="urn:microsoft.com/office/officeart/2018/2/layout/IconVerticalSolidList"/>
    <dgm:cxn modelId="{F0D9A8C9-91AF-40B9-A386-D5CE3D984628}" type="presParOf" srcId="{D07DF28A-37D5-4499-821C-008E9EA71E52}" destId="{365D228B-0999-43B6-B031-3CD64379064C}" srcOrd="2" destOrd="0" presId="urn:microsoft.com/office/officeart/2018/2/layout/IconVerticalSolidList"/>
    <dgm:cxn modelId="{E69113E0-794E-4407-9E5D-D868B0CADCAB}" type="presParOf" srcId="{D07DF28A-37D5-4499-821C-008E9EA71E52}" destId="{43D97590-BB7F-40C6-8FE5-736A8436723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C3EB1B1-091D-463D-88A0-5DE037B08AF5}"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E0FFAA76-925A-4A1B-A5FF-506E2AF7236F}">
      <dgm:prSet/>
      <dgm:spPr/>
      <dgm:t>
        <a:bodyPr/>
        <a:lstStyle/>
        <a:p>
          <a:r>
            <a:rPr lang="en-GB"/>
            <a:t>Assumes environmental stability</a:t>
          </a:r>
          <a:endParaRPr lang="en-US"/>
        </a:p>
      </dgm:t>
    </dgm:pt>
    <dgm:pt modelId="{7BF1723D-4183-4751-BEA7-D96C79DDAC9D}" type="parTrans" cxnId="{88F6A60C-E97C-461C-9A92-7AF181EFBC0B}">
      <dgm:prSet/>
      <dgm:spPr/>
      <dgm:t>
        <a:bodyPr/>
        <a:lstStyle/>
        <a:p>
          <a:endParaRPr lang="en-US"/>
        </a:p>
      </dgm:t>
    </dgm:pt>
    <dgm:pt modelId="{76643073-E016-4794-AEF0-79C61BB685ED}" type="sibTrans" cxnId="{88F6A60C-E97C-461C-9A92-7AF181EFBC0B}">
      <dgm:prSet/>
      <dgm:spPr/>
      <dgm:t>
        <a:bodyPr/>
        <a:lstStyle/>
        <a:p>
          <a:endParaRPr lang="en-US"/>
        </a:p>
      </dgm:t>
    </dgm:pt>
    <dgm:pt modelId="{0D4A1CAD-9290-44E1-8319-2AC265CEDBFD}">
      <dgm:prSet/>
      <dgm:spPr/>
      <dgm:t>
        <a:bodyPr/>
        <a:lstStyle/>
        <a:p>
          <a:r>
            <a:rPr lang="en-GB"/>
            <a:t>Ignores power and politics</a:t>
          </a:r>
          <a:endParaRPr lang="en-US"/>
        </a:p>
      </dgm:t>
    </dgm:pt>
    <dgm:pt modelId="{15C7F926-11F1-465A-9B9C-77F3D381EF72}" type="parTrans" cxnId="{66612509-0A71-43A6-BE95-67C2873B9559}">
      <dgm:prSet/>
      <dgm:spPr/>
      <dgm:t>
        <a:bodyPr/>
        <a:lstStyle/>
        <a:p>
          <a:endParaRPr lang="en-US"/>
        </a:p>
      </dgm:t>
    </dgm:pt>
    <dgm:pt modelId="{56FE1003-9E6A-4522-925A-4BE835511372}" type="sibTrans" cxnId="{66612509-0A71-43A6-BE95-67C2873B9559}">
      <dgm:prSet/>
      <dgm:spPr/>
      <dgm:t>
        <a:bodyPr/>
        <a:lstStyle/>
        <a:p>
          <a:endParaRPr lang="en-US"/>
        </a:p>
      </dgm:t>
    </dgm:pt>
    <dgm:pt modelId="{6FFE80E6-2464-4A59-A9EA-487B8E7ED94A}">
      <dgm:prSet/>
      <dgm:spPr/>
      <dgm:t>
        <a:bodyPr/>
        <a:lstStyle/>
        <a:p>
          <a:r>
            <a:rPr lang="en-GB"/>
            <a:t>Too reliant on managers</a:t>
          </a:r>
          <a:endParaRPr lang="en-US"/>
        </a:p>
      </dgm:t>
    </dgm:pt>
    <dgm:pt modelId="{B8E237C9-CFD8-4DE0-9F04-94CCD6CEEDDD}" type="parTrans" cxnId="{896BEB42-D2EB-48F3-8529-C73E95FDC413}">
      <dgm:prSet/>
      <dgm:spPr/>
      <dgm:t>
        <a:bodyPr/>
        <a:lstStyle/>
        <a:p>
          <a:endParaRPr lang="en-US"/>
        </a:p>
      </dgm:t>
    </dgm:pt>
    <dgm:pt modelId="{3ACE487A-E878-456F-AA9B-CA2A5BBADEF8}" type="sibTrans" cxnId="{896BEB42-D2EB-48F3-8529-C73E95FDC413}">
      <dgm:prSet/>
      <dgm:spPr/>
      <dgm:t>
        <a:bodyPr/>
        <a:lstStyle/>
        <a:p>
          <a:endParaRPr lang="en-US"/>
        </a:p>
      </dgm:t>
    </dgm:pt>
    <dgm:pt modelId="{A9B1A747-62E2-416F-8147-E1C50F1E348C}">
      <dgm:prSet/>
      <dgm:spPr/>
      <dgm:t>
        <a:bodyPr/>
        <a:lstStyle/>
        <a:p>
          <a:r>
            <a:rPr lang="en-GB"/>
            <a:t>Not applicable to situations that need rapid directive transformational change</a:t>
          </a:r>
          <a:endParaRPr lang="en-US"/>
        </a:p>
      </dgm:t>
    </dgm:pt>
    <dgm:pt modelId="{C7EFF6DA-7A00-4983-88F9-65CCDDA4FAB1}" type="parTrans" cxnId="{142D12BD-0C85-413B-8DCB-F197E8040B7E}">
      <dgm:prSet/>
      <dgm:spPr/>
      <dgm:t>
        <a:bodyPr/>
        <a:lstStyle/>
        <a:p>
          <a:endParaRPr lang="en-US"/>
        </a:p>
      </dgm:t>
    </dgm:pt>
    <dgm:pt modelId="{CEF1A56B-3754-46F5-86D8-6D98150358B6}" type="sibTrans" cxnId="{142D12BD-0C85-413B-8DCB-F197E8040B7E}">
      <dgm:prSet/>
      <dgm:spPr/>
      <dgm:t>
        <a:bodyPr/>
        <a:lstStyle/>
        <a:p>
          <a:endParaRPr lang="en-US"/>
        </a:p>
      </dgm:t>
    </dgm:pt>
    <dgm:pt modelId="{85092AFE-CC10-46C8-9AAD-1E4386CED31E}">
      <dgm:prSet/>
      <dgm:spPr/>
      <dgm:t>
        <a:bodyPr/>
        <a:lstStyle/>
        <a:p>
          <a:r>
            <a:rPr lang="en-GB"/>
            <a:t>It is a ‘one best way’ approach</a:t>
          </a:r>
          <a:endParaRPr lang="en-US"/>
        </a:p>
      </dgm:t>
    </dgm:pt>
    <dgm:pt modelId="{4C507A38-D4F2-4C18-A8C9-C6F0570D33F9}" type="parTrans" cxnId="{D9BE9FB7-F006-496E-B525-0D5C620CF8DC}">
      <dgm:prSet/>
      <dgm:spPr/>
      <dgm:t>
        <a:bodyPr/>
        <a:lstStyle/>
        <a:p>
          <a:endParaRPr lang="en-US"/>
        </a:p>
      </dgm:t>
    </dgm:pt>
    <dgm:pt modelId="{4FB0D821-1431-4140-8C66-51BFD5088901}" type="sibTrans" cxnId="{D9BE9FB7-F006-496E-B525-0D5C620CF8DC}">
      <dgm:prSet/>
      <dgm:spPr/>
      <dgm:t>
        <a:bodyPr/>
        <a:lstStyle/>
        <a:p>
          <a:endParaRPr lang="en-US"/>
        </a:p>
      </dgm:t>
    </dgm:pt>
    <dgm:pt modelId="{6AB59F7A-2FB7-4025-A6E3-05149E97B9E4}">
      <dgm:prSet/>
      <dgm:spPr/>
      <dgm:t>
        <a:bodyPr/>
        <a:lstStyle/>
        <a:p>
          <a:r>
            <a:rPr lang="en-GB"/>
            <a:t>Limited applicability</a:t>
          </a:r>
          <a:endParaRPr lang="en-US"/>
        </a:p>
      </dgm:t>
    </dgm:pt>
    <dgm:pt modelId="{33AB9765-24D1-4DCD-A44D-8F8DC512F5EC}" type="parTrans" cxnId="{560D5873-EBE1-4213-A298-6B4077B75D2C}">
      <dgm:prSet/>
      <dgm:spPr/>
      <dgm:t>
        <a:bodyPr/>
        <a:lstStyle/>
        <a:p>
          <a:endParaRPr lang="en-US"/>
        </a:p>
      </dgm:t>
    </dgm:pt>
    <dgm:pt modelId="{3A191318-12FE-44DE-A5E7-A508B26BA2B3}" type="sibTrans" cxnId="{560D5873-EBE1-4213-A298-6B4077B75D2C}">
      <dgm:prSet/>
      <dgm:spPr/>
      <dgm:t>
        <a:bodyPr/>
        <a:lstStyle/>
        <a:p>
          <a:endParaRPr lang="en-US"/>
        </a:p>
      </dgm:t>
    </dgm:pt>
    <dgm:pt modelId="{C8F357DD-A9BA-4613-A799-44A39CA36C1D}" type="pres">
      <dgm:prSet presAssocID="{EC3EB1B1-091D-463D-88A0-5DE037B08AF5}" presName="vert0" presStyleCnt="0">
        <dgm:presLayoutVars>
          <dgm:dir/>
          <dgm:animOne val="branch"/>
          <dgm:animLvl val="lvl"/>
        </dgm:presLayoutVars>
      </dgm:prSet>
      <dgm:spPr/>
    </dgm:pt>
    <dgm:pt modelId="{80C86CBC-2167-4719-8988-23B7F4310D9A}" type="pres">
      <dgm:prSet presAssocID="{E0FFAA76-925A-4A1B-A5FF-506E2AF7236F}" presName="thickLine" presStyleLbl="alignNode1" presStyleIdx="0" presStyleCnt="6"/>
      <dgm:spPr/>
    </dgm:pt>
    <dgm:pt modelId="{D9525184-AAB8-48D0-A08D-60DD41D5809C}" type="pres">
      <dgm:prSet presAssocID="{E0FFAA76-925A-4A1B-A5FF-506E2AF7236F}" presName="horz1" presStyleCnt="0"/>
      <dgm:spPr/>
    </dgm:pt>
    <dgm:pt modelId="{9FEE638B-EA92-4D90-A510-FBEFD0292878}" type="pres">
      <dgm:prSet presAssocID="{E0FFAA76-925A-4A1B-A5FF-506E2AF7236F}" presName="tx1" presStyleLbl="revTx" presStyleIdx="0" presStyleCnt="6"/>
      <dgm:spPr/>
    </dgm:pt>
    <dgm:pt modelId="{405D6039-50CF-4D21-8BA7-540574FC322F}" type="pres">
      <dgm:prSet presAssocID="{E0FFAA76-925A-4A1B-A5FF-506E2AF7236F}" presName="vert1" presStyleCnt="0"/>
      <dgm:spPr/>
    </dgm:pt>
    <dgm:pt modelId="{ED360EC3-CBEF-4C1E-A932-B36FDB0F11F9}" type="pres">
      <dgm:prSet presAssocID="{0D4A1CAD-9290-44E1-8319-2AC265CEDBFD}" presName="thickLine" presStyleLbl="alignNode1" presStyleIdx="1" presStyleCnt="6"/>
      <dgm:spPr/>
    </dgm:pt>
    <dgm:pt modelId="{9ACF12E3-968D-4E60-87CF-4F01AB276011}" type="pres">
      <dgm:prSet presAssocID="{0D4A1CAD-9290-44E1-8319-2AC265CEDBFD}" presName="horz1" presStyleCnt="0"/>
      <dgm:spPr/>
    </dgm:pt>
    <dgm:pt modelId="{EAA276D9-0BF7-4D2F-AB6A-8A83F0D7B2CF}" type="pres">
      <dgm:prSet presAssocID="{0D4A1CAD-9290-44E1-8319-2AC265CEDBFD}" presName="tx1" presStyleLbl="revTx" presStyleIdx="1" presStyleCnt="6"/>
      <dgm:spPr/>
    </dgm:pt>
    <dgm:pt modelId="{714BD1FC-017F-4344-838C-62AA432047A5}" type="pres">
      <dgm:prSet presAssocID="{0D4A1CAD-9290-44E1-8319-2AC265CEDBFD}" presName="vert1" presStyleCnt="0"/>
      <dgm:spPr/>
    </dgm:pt>
    <dgm:pt modelId="{64368F11-3E47-481E-8607-E0F4EE97F05B}" type="pres">
      <dgm:prSet presAssocID="{6FFE80E6-2464-4A59-A9EA-487B8E7ED94A}" presName="thickLine" presStyleLbl="alignNode1" presStyleIdx="2" presStyleCnt="6"/>
      <dgm:spPr/>
    </dgm:pt>
    <dgm:pt modelId="{EB2DF8D3-1B6A-4F28-97BB-1A29E51C138A}" type="pres">
      <dgm:prSet presAssocID="{6FFE80E6-2464-4A59-A9EA-487B8E7ED94A}" presName="horz1" presStyleCnt="0"/>
      <dgm:spPr/>
    </dgm:pt>
    <dgm:pt modelId="{3639C240-5966-4B44-A926-A4FB059BDC2F}" type="pres">
      <dgm:prSet presAssocID="{6FFE80E6-2464-4A59-A9EA-487B8E7ED94A}" presName="tx1" presStyleLbl="revTx" presStyleIdx="2" presStyleCnt="6"/>
      <dgm:spPr/>
    </dgm:pt>
    <dgm:pt modelId="{E3AB7F22-638F-4228-BE47-86FFCA83F91F}" type="pres">
      <dgm:prSet presAssocID="{6FFE80E6-2464-4A59-A9EA-487B8E7ED94A}" presName="vert1" presStyleCnt="0"/>
      <dgm:spPr/>
    </dgm:pt>
    <dgm:pt modelId="{64F49988-7500-4E7B-8F7A-1C9E9F43D5B8}" type="pres">
      <dgm:prSet presAssocID="{A9B1A747-62E2-416F-8147-E1C50F1E348C}" presName="thickLine" presStyleLbl="alignNode1" presStyleIdx="3" presStyleCnt="6"/>
      <dgm:spPr/>
    </dgm:pt>
    <dgm:pt modelId="{A5A12AD1-0057-4AC4-8866-ADC1B62A7319}" type="pres">
      <dgm:prSet presAssocID="{A9B1A747-62E2-416F-8147-E1C50F1E348C}" presName="horz1" presStyleCnt="0"/>
      <dgm:spPr/>
    </dgm:pt>
    <dgm:pt modelId="{CEDDC8DD-41A8-4D1C-86DE-A775B91A330B}" type="pres">
      <dgm:prSet presAssocID="{A9B1A747-62E2-416F-8147-E1C50F1E348C}" presName="tx1" presStyleLbl="revTx" presStyleIdx="3" presStyleCnt="6"/>
      <dgm:spPr/>
    </dgm:pt>
    <dgm:pt modelId="{3A62754C-6AAC-4981-92FA-B2204833700C}" type="pres">
      <dgm:prSet presAssocID="{A9B1A747-62E2-416F-8147-E1C50F1E348C}" presName="vert1" presStyleCnt="0"/>
      <dgm:spPr/>
    </dgm:pt>
    <dgm:pt modelId="{97BDB9BD-A5A1-4535-A39C-00C0360A24D2}" type="pres">
      <dgm:prSet presAssocID="{85092AFE-CC10-46C8-9AAD-1E4386CED31E}" presName="thickLine" presStyleLbl="alignNode1" presStyleIdx="4" presStyleCnt="6"/>
      <dgm:spPr/>
    </dgm:pt>
    <dgm:pt modelId="{621BB69A-4A17-4C8D-B9C5-268255709139}" type="pres">
      <dgm:prSet presAssocID="{85092AFE-CC10-46C8-9AAD-1E4386CED31E}" presName="horz1" presStyleCnt="0"/>
      <dgm:spPr/>
    </dgm:pt>
    <dgm:pt modelId="{D3F33D1E-2EC2-4098-B57A-835ACC0132DB}" type="pres">
      <dgm:prSet presAssocID="{85092AFE-CC10-46C8-9AAD-1E4386CED31E}" presName="tx1" presStyleLbl="revTx" presStyleIdx="4" presStyleCnt="6"/>
      <dgm:spPr/>
    </dgm:pt>
    <dgm:pt modelId="{B3EE7A39-8F6B-412F-B8B0-400FFFF978BB}" type="pres">
      <dgm:prSet presAssocID="{85092AFE-CC10-46C8-9AAD-1E4386CED31E}" presName="vert1" presStyleCnt="0"/>
      <dgm:spPr/>
    </dgm:pt>
    <dgm:pt modelId="{0BA37D57-82C0-4CB3-86FE-B50AF7F34421}" type="pres">
      <dgm:prSet presAssocID="{6AB59F7A-2FB7-4025-A6E3-05149E97B9E4}" presName="thickLine" presStyleLbl="alignNode1" presStyleIdx="5" presStyleCnt="6"/>
      <dgm:spPr/>
    </dgm:pt>
    <dgm:pt modelId="{A1947D17-A420-45AC-AFCB-0CB3F22C5044}" type="pres">
      <dgm:prSet presAssocID="{6AB59F7A-2FB7-4025-A6E3-05149E97B9E4}" presName="horz1" presStyleCnt="0"/>
      <dgm:spPr/>
    </dgm:pt>
    <dgm:pt modelId="{97440CA4-549B-4190-8E23-87D75586FDCB}" type="pres">
      <dgm:prSet presAssocID="{6AB59F7A-2FB7-4025-A6E3-05149E97B9E4}" presName="tx1" presStyleLbl="revTx" presStyleIdx="5" presStyleCnt="6"/>
      <dgm:spPr/>
    </dgm:pt>
    <dgm:pt modelId="{3591620E-8674-4F5D-BE6D-10DD2E7AB984}" type="pres">
      <dgm:prSet presAssocID="{6AB59F7A-2FB7-4025-A6E3-05149E97B9E4}" presName="vert1" presStyleCnt="0"/>
      <dgm:spPr/>
    </dgm:pt>
  </dgm:ptLst>
  <dgm:cxnLst>
    <dgm:cxn modelId="{66612509-0A71-43A6-BE95-67C2873B9559}" srcId="{EC3EB1B1-091D-463D-88A0-5DE037B08AF5}" destId="{0D4A1CAD-9290-44E1-8319-2AC265CEDBFD}" srcOrd="1" destOrd="0" parTransId="{15C7F926-11F1-465A-9B9C-77F3D381EF72}" sibTransId="{56FE1003-9E6A-4522-925A-4BE835511372}"/>
    <dgm:cxn modelId="{88F6A60C-E97C-461C-9A92-7AF181EFBC0B}" srcId="{EC3EB1B1-091D-463D-88A0-5DE037B08AF5}" destId="{E0FFAA76-925A-4A1B-A5FF-506E2AF7236F}" srcOrd="0" destOrd="0" parTransId="{7BF1723D-4183-4751-BEA7-D96C79DDAC9D}" sibTransId="{76643073-E016-4794-AEF0-79C61BB685ED}"/>
    <dgm:cxn modelId="{CAED180D-7506-4FD9-BA6A-EFC2A703F46E}" type="presOf" srcId="{0D4A1CAD-9290-44E1-8319-2AC265CEDBFD}" destId="{EAA276D9-0BF7-4D2F-AB6A-8A83F0D7B2CF}" srcOrd="0" destOrd="0" presId="urn:microsoft.com/office/officeart/2008/layout/LinedList"/>
    <dgm:cxn modelId="{C07A6714-2F9F-4B2D-834D-4D238D7B48F1}" type="presOf" srcId="{E0FFAA76-925A-4A1B-A5FF-506E2AF7236F}" destId="{9FEE638B-EA92-4D90-A510-FBEFD0292878}" srcOrd="0" destOrd="0" presId="urn:microsoft.com/office/officeart/2008/layout/LinedList"/>
    <dgm:cxn modelId="{896BEB42-D2EB-48F3-8529-C73E95FDC413}" srcId="{EC3EB1B1-091D-463D-88A0-5DE037B08AF5}" destId="{6FFE80E6-2464-4A59-A9EA-487B8E7ED94A}" srcOrd="2" destOrd="0" parTransId="{B8E237C9-CFD8-4DE0-9F04-94CCD6CEEDDD}" sibTransId="{3ACE487A-E878-456F-AA9B-CA2A5BBADEF8}"/>
    <dgm:cxn modelId="{C848B070-7856-4693-995C-DC8CD6ACA94E}" type="presOf" srcId="{6FFE80E6-2464-4A59-A9EA-487B8E7ED94A}" destId="{3639C240-5966-4B44-A926-A4FB059BDC2F}" srcOrd="0" destOrd="0" presId="urn:microsoft.com/office/officeart/2008/layout/LinedList"/>
    <dgm:cxn modelId="{560D5873-EBE1-4213-A298-6B4077B75D2C}" srcId="{EC3EB1B1-091D-463D-88A0-5DE037B08AF5}" destId="{6AB59F7A-2FB7-4025-A6E3-05149E97B9E4}" srcOrd="5" destOrd="0" parTransId="{33AB9765-24D1-4DCD-A44D-8F8DC512F5EC}" sibTransId="{3A191318-12FE-44DE-A5E7-A508B26BA2B3}"/>
    <dgm:cxn modelId="{9EF9FD8A-39AE-4DE4-961F-D4F7E90A995A}" type="presOf" srcId="{EC3EB1B1-091D-463D-88A0-5DE037B08AF5}" destId="{C8F357DD-A9BA-4613-A799-44A39CA36C1D}" srcOrd="0" destOrd="0" presId="urn:microsoft.com/office/officeart/2008/layout/LinedList"/>
    <dgm:cxn modelId="{DDB270A7-1B98-4637-BBF7-9DB95763E3F7}" type="presOf" srcId="{6AB59F7A-2FB7-4025-A6E3-05149E97B9E4}" destId="{97440CA4-549B-4190-8E23-87D75586FDCB}" srcOrd="0" destOrd="0" presId="urn:microsoft.com/office/officeart/2008/layout/LinedList"/>
    <dgm:cxn modelId="{D9BE9FB7-F006-496E-B525-0D5C620CF8DC}" srcId="{EC3EB1B1-091D-463D-88A0-5DE037B08AF5}" destId="{85092AFE-CC10-46C8-9AAD-1E4386CED31E}" srcOrd="4" destOrd="0" parTransId="{4C507A38-D4F2-4C18-A8C9-C6F0570D33F9}" sibTransId="{4FB0D821-1431-4140-8C66-51BFD5088901}"/>
    <dgm:cxn modelId="{142D12BD-0C85-413B-8DCB-F197E8040B7E}" srcId="{EC3EB1B1-091D-463D-88A0-5DE037B08AF5}" destId="{A9B1A747-62E2-416F-8147-E1C50F1E348C}" srcOrd="3" destOrd="0" parTransId="{C7EFF6DA-7A00-4983-88F9-65CCDDA4FAB1}" sibTransId="{CEF1A56B-3754-46F5-86D8-6D98150358B6}"/>
    <dgm:cxn modelId="{0E9F3DD4-0059-427A-9285-86AE20D088D5}" type="presOf" srcId="{85092AFE-CC10-46C8-9AAD-1E4386CED31E}" destId="{D3F33D1E-2EC2-4098-B57A-835ACC0132DB}" srcOrd="0" destOrd="0" presId="urn:microsoft.com/office/officeart/2008/layout/LinedList"/>
    <dgm:cxn modelId="{6F6812E6-C64C-4CA1-B1C2-E4D55516F3B9}" type="presOf" srcId="{A9B1A747-62E2-416F-8147-E1C50F1E348C}" destId="{CEDDC8DD-41A8-4D1C-86DE-A775B91A330B}" srcOrd="0" destOrd="0" presId="urn:microsoft.com/office/officeart/2008/layout/LinedList"/>
    <dgm:cxn modelId="{37CCB64F-0973-4996-97C1-4BA5C11C76A6}" type="presParOf" srcId="{C8F357DD-A9BA-4613-A799-44A39CA36C1D}" destId="{80C86CBC-2167-4719-8988-23B7F4310D9A}" srcOrd="0" destOrd="0" presId="urn:microsoft.com/office/officeart/2008/layout/LinedList"/>
    <dgm:cxn modelId="{4351105F-6DFF-4307-A784-B4EEEC9D6ECB}" type="presParOf" srcId="{C8F357DD-A9BA-4613-A799-44A39CA36C1D}" destId="{D9525184-AAB8-48D0-A08D-60DD41D5809C}" srcOrd="1" destOrd="0" presId="urn:microsoft.com/office/officeart/2008/layout/LinedList"/>
    <dgm:cxn modelId="{C0C3C5DF-53CB-4A0D-A812-C40450DC00AC}" type="presParOf" srcId="{D9525184-AAB8-48D0-A08D-60DD41D5809C}" destId="{9FEE638B-EA92-4D90-A510-FBEFD0292878}" srcOrd="0" destOrd="0" presId="urn:microsoft.com/office/officeart/2008/layout/LinedList"/>
    <dgm:cxn modelId="{4A610518-3AED-42FA-AE77-311311B53AD7}" type="presParOf" srcId="{D9525184-AAB8-48D0-A08D-60DD41D5809C}" destId="{405D6039-50CF-4D21-8BA7-540574FC322F}" srcOrd="1" destOrd="0" presId="urn:microsoft.com/office/officeart/2008/layout/LinedList"/>
    <dgm:cxn modelId="{A40B50C3-1E8D-4625-8C13-CD79DF97E49F}" type="presParOf" srcId="{C8F357DD-A9BA-4613-A799-44A39CA36C1D}" destId="{ED360EC3-CBEF-4C1E-A932-B36FDB0F11F9}" srcOrd="2" destOrd="0" presId="urn:microsoft.com/office/officeart/2008/layout/LinedList"/>
    <dgm:cxn modelId="{50A437AD-92D6-49A7-A508-C7BAD8009E18}" type="presParOf" srcId="{C8F357DD-A9BA-4613-A799-44A39CA36C1D}" destId="{9ACF12E3-968D-4E60-87CF-4F01AB276011}" srcOrd="3" destOrd="0" presId="urn:microsoft.com/office/officeart/2008/layout/LinedList"/>
    <dgm:cxn modelId="{166C611E-76E4-4548-81C0-FC7385C11239}" type="presParOf" srcId="{9ACF12E3-968D-4E60-87CF-4F01AB276011}" destId="{EAA276D9-0BF7-4D2F-AB6A-8A83F0D7B2CF}" srcOrd="0" destOrd="0" presId="urn:microsoft.com/office/officeart/2008/layout/LinedList"/>
    <dgm:cxn modelId="{4F0BDA53-4D08-4526-836D-88AA432003E3}" type="presParOf" srcId="{9ACF12E3-968D-4E60-87CF-4F01AB276011}" destId="{714BD1FC-017F-4344-838C-62AA432047A5}" srcOrd="1" destOrd="0" presId="urn:microsoft.com/office/officeart/2008/layout/LinedList"/>
    <dgm:cxn modelId="{9194BD6E-0021-4F7D-AE0C-50DCA91E9CF5}" type="presParOf" srcId="{C8F357DD-A9BA-4613-A799-44A39CA36C1D}" destId="{64368F11-3E47-481E-8607-E0F4EE97F05B}" srcOrd="4" destOrd="0" presId="urn:microsoft.com/office/officeart/2008/layout/LinedList"/>
    <dgm:cxn modelId="{D29081C8-692F-4F24-9ADD-12773B240B37}" type="presParOf" srcId="{C8F357DD-A9BA-4613-A799-44A39CA36C1D}" destId="{EB2DF8D3-1B6A-4F28-97BB-1A29E51C138A}" srcOrd="5" destOrd="0" presId="urn:microsoft.com/office/officeart/2008/layout/LinedList"/>
    <dgm:cxn modelId="{D487FDAE-F7B7-4B6B-95F3-4EF0C8B0768C}" type="presParOf" srcId="{EB2DF8D3-1B6A-4F28-97BB-1A29E51C138A}" destId="{3639C240-5966-4B44-A926-A4FB059BDC2F}" srcOrd="0" destOrd="0" presId="urn:microsoft.com/office/officeart/2008/layout/LinedList"/>
    <dgm:cxn modelId="{21C0E1F8-EDE5-484B-96C1-3394854623EC}" type="presParOf" srcId="{EB2DF8D3-1B6A-4F28-97BB-1A29E51C138A}" destId="{E3AB7F22-638F-4228-BE47-86FFCA83F91F}" srcOrd="1" destOrd="0" presId="urn:microsoft.com/office/officeart/2008/layout/LinedList"/>
    <dgm:cxn modelId="{7ECFEC52-F7F2-473A-8A90-4D0AA7F8BC4D}" type="presParOf" srcId="{C8F357DD-A9BA-4613-A799-44A39CA36C1D}" destId="{64F49988-7500-4E7B-8F7A-1C9E9F43D5B8}" srcOrd="6" destOrd="0" presId="urn:microsoft.com/office/officeart/2008/layout/LinedList"/>
    <dgm:cxn modelId="{5B5BC565-4073-4555-AF1B-9EB6BCD73D9A}" type="presParOf" srcId="{C8F357DD-A9BA-4613-A799-44A39CA36C1D}" destId="{A5A12AD1-0057-4AC4-8866-ADC1B62A7319}" srcOrd="7" destOrd="0" presId="urn:microsoft.com/office/officeart/2008/layout/LinedList"/>
    <dgm:cxn modelId="{3453B9F0-1AAD-4125-A01F-3ABAC39BCB6F}" type="presParOf" srcId="{A5A12AD1-0057-4AC4-8866-ADC1B62A7319}" destId="{CEDDC8DD-41A8-4D1C-86DE-A775B91A330B}" srcOrd="0" destOrd="0" presId="urn:microsoft.com/office/officeart/2008/layout/LinedList"/>
    <dgm:cxn modelId="{2608AC13-88AB-44DC-849B-124A04A45166}" type="presParOf" srcId="{A5A12AD1-0057-4AC4-8866-ADC1B62A7319}" destId="{3A62754C-6AAC-4981-92FA-B2204833700C}" srcOrd="1" destOrd="0" presId="urn:microsoft.com/office/officeart/2008/layout/LinedList"/>
    <dgm:cxn modelId="{88240BCB-32A5-4A88-B7F5-DDF992C39DB1}" type="presParOf" srcId="{C8F357DD-A9BA-4613-A799-44A39CA36C1D}" destId="{97BDB9BD-A5A1-4535-A39C-00C0360A24D2}" srcOrd="8" destOrd="0" presId="urn:microsoft.com/office/officeart/2008/layout/LinedList"/>
    <dgm:cxn modelId="{3BBB1009-9CA0-4FEC-B904-5736337BB2B4}" type="presParOf" srcId="{C8F357DD-A9BA-4613-A799-44A39CA36C1D}" destId="{621BB69A-4A17-4C8D-B9C5-268255709139}" srcOrd="9" destOrd="0" presId="urn:microsoft.com/office/officeart/2008/layout/LinedList"/>
    <dgm:cxn modelId="{BD86F691-40AC-419A-AB5A-D56217DA7334}" type="presParOf" srcId="{621BB69A-4A17-4C8D-B9C5-268255709139}" destId="{D3F33D1E-2EC2-4098-B57A-835ACC0132DB}" srcOrd="0" destOrd="0" presId="urn:microsoft.com/office/officeart/2008/layout/LinedList"/>
    <dgm:cxn modelId="{D266EB09-FAD3-4B6B-BF0A-DA099340C8C8}" type="presParOf" srcId="{621BB69A-4A17-4C8D-B9C5-268255709139}" destId="{B3EE7A39-8F6B-412F-B8B0-400FFFF978BB}" srcOrd="1" destOrd="0" presId="urn:microsoft.com/office/officeart/2008/layout/LinedList"/>
    <dgm:cxn modelId="{44EBAF83-9E03-4194-8EA8-CBD9EDA4D0C9}" type="presParOf" srcId="{C8F357DD-A9BA-4613-A799-44A39CA36C1D}" destId="{0BA37D57-82C0-4CB3-86FE-B50AF7F34421}" srcOrd="10" destOrd="0" presId="urn:microsoft.com/office/officeart/2008/layout/LinedList"/>
    <dgm:cxn modelId="{3C0B1910-AA9F-4FBF-9C00-EA29EE7A2046}" type="presParOf" srcId="{C8F357DD-A9BA-4613-A799-44A39CA36C1D}" destId="{A1947D17-A420-45AC-AFCB-0CB3F22C5044}" srcOrd="11" destOrd="0" presId="urn:microsoft.com/office/officeart/2008/layout/LinedList"/>
    <dgm:cxn modelId="{3A39652D-B9A9-44CB-B953-4D3996145172}" type="presParOf" srcId="{A1947D17-A420-45AC-AFCB-0CB3F22C5044}" destId="{97440CA4-549B-4190-8E23-87D75586FDCB}" srcOrd="0" destOrd="0" presId="urn:microsoft.com/office/officeart/2008/layout/LinedList"/>
    <dgm:cxn modelId="{3D0C6053-08AC-4F01-B078-7ABBB779F3B1}" type="presParOf" srcId="{A1947D17-A420-45AC-AFCB-0CB3F22C5044}" destId="{3591620E-8674-4F5D-BE6D-10DD2E7AB98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ACAB9BA-84B5-4D74-A96E-85E685534B38}"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888F4963-DAFF-4FA1-9011-807C1E2B2C1F}">
      <dgm:prSet/>
      <dgm:spPr/>
      <dgm:t>
        <a:bodyPr/>
        <a:lstStyle/>
        <a:p>
          <a:pPr>
            <a:defRPr cap="all"/>
          </a:pPr>
          <a:r>
            <a:rPr lang="en-GB"/>
            <a:t>Fear of change</a:t>
          </a:r>
          <a:endParaRPr lang="en-US"/>
        </a:p>
      </dgm:t>
    </dgm:pt>
    <dgm:pt modelId="{674CE289-DD43-41FF-94FD-DA22E3D7A2CD}" type="parTrans" cxnId="{D1571868-BE99-422A-8920-DAAD4FAFDBAC}">
      <dgm:prSet/>
      <dgm:spPr/>
      <dgm:t>
        <a:bodyPr/>
        <a:lstStyle/>
        <a:p>
          <a:endParaRPr lang="en-US"/>
        </a:p>
      </dgm:t>
    </dgm:pt>
    <dgm:pt modelId="{2F1FB31F-9CAF-400A-B0D2-914EDF4B002D}" type="sibTrans" cxnId="{D1571868-BE99-422A-8920-DAAD4FAFDBAC}">
      <dgm:prSet/>
      <dgm:spPr/>
      <dgm:t>
        <a:bodyPr/>
        <a:lstStyle/>
        <a:p>
          <a:endParaRPr lang="en-US"/>
        </a:p>
      </dgm:t>
    </dgm:pt>
    <dgm:pt modelId="{35055C33-D7D4-49D9-BAD8-00ED362490ED}">
      <dgm:prSet/>
      <dgm:spPr/>
      <dgm:t>
        <a:bodyPr/>
        <a:lstStyle/>
        <a:p>
          <a:pPr>
            <a:defRPr cap="all"/>
          </a:pPr>
          <a:r>
            <a:rPr lang="en-GB"/>
            <a:t>Persistent deep structure (culture)</a:t>
          </a:r>
          <a:endParaRPr lang="en-US"/>
        </a:p>
      </dgm:t>
    </dgm:pt>
    <dgm:pt modelId="{39644487-4645-48D7-8AFE-C4EC94EF5A81}" type="parTrans" cxnId="{246C31EF-7C77-4C97-9E79-7647DBAC9698}">
      <dgm:prSet/>
      <dgm:spPr/>
      <dgm:t>
        <a:bodyPr/>
        <a:lstStyle/>
        <a:p>
          <a:endParaRPr lang="en-US"/>
        </a:p>
      </dgm:t>
    </dgm:pt>
    <dgm:pt modelId="{31184D8E-9C62-49CB-A698-33FA443FD2A8}" type="sibTrans" cxnId="{246C31EF-7C77-4C97-9E79-7647DBAC9698}">
      <dgm:prSet/>
      <dgm:spPr/>
      <dgm:t>
        <a:bodyPr/>
        <a:lstStyle/>
        <a:p>
          <a:endParaRPr lang="en-US"/>
        </a:p>
      </dgm:t>
    </dgm:pt>
    <dgm:pt modelId="{C5B35E7A-9F6A-4C01-8DD5-DCE20BB3E47C}">
      <dgm:prSet/>
      <dgm:spPr/>
      <dgm:t>
        <a:bodyPr/>
        <a:lstStyle/>
        <a:p>
          <a:pPr>
            <a:defRPr cap="all"/>
          </a:pPr>
          <a:r>
            <a:rPr lang="en-GB"/>
            <a:t>Pressure to deliver short term results</a:t>
          </a:r>
          <a:endParaRPr lang="en-US"/>
        </a:p>
      </dgm:t>
    </dgm:pt>
    <dgm:pt modelId="{DF8852E8-C100-4904-9575-AB1A2B52A95C}" type="parTrans" cxnId="{3DC11FD2-D459-4643-A850-E650225D63C5}">
      <dgm:prSet/>
      <dgm:spPr/>
      <dgm:t>
        <a:bodyPr/>
        <a:lstStyle/>
        <a:p>
          <a:endParaRPr lang="en-US"/>
        </a:p>
      </dgm:t>
    </dgm:pt>
    <dgm:pt modelId="{FAEA7B00-37F9-4A93-A1E5-20A066326E43}" type="sibTrans" cxnId="{3DC11FD2-D459-4643-A850-E650225D63C5}">
      <dgm:prSet/>
      <dgm:spPr/>
      <dgm:t>
        <a:bodyPr/>
        <a:lstStyle/>
        <a:p>
          <a:endParaRPr lang="en-US"/>
        </a:p>
      </dgm:t>
    </dgm:pt>
    <dgm:pt modelId="{796E3C2C-54F0-4CC5-AEFA-3307F5ADB503}" type="pres">
      <dgm:prSet presAssocID="{CACAB9BA-84B5-4D74-A96E-85E685534B38}" presName="root" presStyleCnt="0">
        <dgm:presLayoutVars>
          <dgm:dir/>
          <dgm:resizeHandles val="exact"/>
        </dgm:presLayoutVars>
      </dgm:prSet>
      <dgm:spPr/>
    </dgm:pt>
    <dgm:pt modelId="{B71AEA47-AF20-4E5E-9F48-6A65CD2B868C}" type="pres">
      <dgm:prSet presAssocID="{888F4963-DAFF-4FA1-9011-807C1E2B2C1F}" presName="compNode" presStyleCnt="0"/>
      <dgm:spPr/>
    </dgm:pt>
    <dgm:pt modelId="{B40478BE-095B-4DC4-B4AD-ED850EBC9DFF}" type="pres">
      <dgm:prSet presAssocID="{888F4963-DAFF-4FA1-9011-807C1E2B2C1F}" presName="iconBgRect" presStyleLbl="bgShp" presStyleIdx="0" presStyleCnt="3"/>
      <dgm:spPr/>
    </dgm:pt>
    <dgm:pt modelId="{35859CD0-97CD-44B7-B0B9-01FDCC596855}" type="pres">
      <dgm:prSet presAssocID="{888F4963-DAFF-4FA1-9011-807C1E2B2C1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ried Face with Solid Fill"/>
        </a:ext>
      </dgm:extLst>
    </dgm:pt>
    <dgm:pt modelId="{F216A2E6-5A6C-414B-BE01-CC18E0AC42D7}" type="pres">
      <dgm:prSet presAssocID="{888F4963-DAFF-4FA1-9011-807C1E2B2C1F}" presName="spaceRect" presStyleCnt="0"/>
      <dgm:spPr/>
    </dgm:pt>
    <dgm:pt modelId="{2DB2D14A-78D7-424B-A967-189C6B004039}" type="pres">
      <dgm:prSet presAssocID="{888F4963-DAFF-4FA1-9011-807C1E2B2C1F}" presName="textRect" presStyleLbl="revTx" presStyleIdx="0" presStyleCnt="3">
        <dgm:presLayoutVars>
          <dgm:chMax val="1"/>
          <dgm:chPref val="1"/>
        </dgm:presLayoutVars>
      </dgm:prSet>
      <dgm:spPr/>
    </dgm:pt>
    <dgm:pt modelId="{2265723B-3700-4703-9724-267802B5F366}" type="pres">
      <dgm:prSet presAssocID="{2F1FB31F-9CAF-400A-B0D2-914EDF4B002D}" presName="sibTrans" presStyleCnt="0"/>
      <dgm:spPr/>
    </dgm:pt>
    <dgm:pt modelId="{EBBD651F-F06E-4BA7-89D5-CE8F7F01385C}" type="pres">
      <dgm:prSet presAssocID="{35055C33-D7D4-49D9-BAD8-00ED362490ED}" presName="compNode" presStyleCnt="0"/>
      <dgm:spPr/>
    </dgm:pt>
    <dgm:pt modelId="{6CDF5700-7376-481F-8C76-DF911314F256}" type="pres">
      <dgm:prSet presAssocID="{35055C33-D7D4-49D9-BAD8-00ED362490ED}" presName="iconBgRect" presStyleLbl="bgShp" presStyleIdx="1" presStyleCnt="3"/>
      <dgm:spPr/>
    </dgm:pt>
    <dgm:pt modelId="{79E926F3-17C2-4FBC-A892-69B767B806C7}" type="pres">
      <dgm:prSet presAssocID="{35055C33-D7D4-49D9-BAD8-00ED362490E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xplosion"/>
        </a:ext>
      </dgm:extLst>
    </dgm:pt>
    <dgm:pt modelId="{F3364B72-CCB8-4614-B37A-D2949B8E16AD}" type="pres">
      <dgm:prSet presAssocID="{35055C33-D7D4-49D9-BAD8-00ED362490ED}" presName="spaceRect" presStyleCnt="0"/>
      <dgm:spPr/>
    </dgm:pt>
    <dgm:pt modelId="{A9B253A4-C99C-4D7C-B750-BECB9763F3B7}" type="pres">
      <dgm:prSet presAssocID="{35055C33-D7D4-49D9-BAD8-00ED362490ED}" presName="textRect" presStyleLbl="revTx" presStyleIdx="1" presStyleCnt="3">
        <dgm:presLayoutVars>
          <dgm:chMax val="1"/>
          <dgm:chPref val="1"/>
        </dgm:presLayoutVars>
      </dgm:prSet>
      <dgm:spPr/>
    </dgm:pt>
    <dgm:pt modelId="{0661D3B5-8098-40CD-8B24-4A9342109BEF}" type="pres">
      <dgm:prSet presAssocID="{31184D8E-9C62-49CB-A698-33FA443FD2A8}" presName="sibTrans" presStyleCnt="0"/>
      <dgm:spPr/>
    </dgm:pt>
    <dgm:pt modelId="{D5D9775C-9E40-4610-9DBD-001EAE350E54}" type="pres">
      <dgm:prSet presAssocID="{C5B35E7A-9F6A-4C01-8DD5-DCE20BB3E47C}" presName="compNode" presStyleCnt="0"/>
      <dgm:spPr/>
    </dgm:pt>
    <dgm:pt modelId="{5C066820-CA49-41A3-BBAB-6FB0097CA9A8}" type="pres">
      <dgm:prSet presAssocID="{C5B35E7A-9F6A-4C01-8DD5-DCE20BB3E47C}" presName="iconBgRect" presStyleLbl="bgShp" presStyleIdx="2" presStyleCnt="3"/>
      <dgm:spPr/>
    </dgm:pt>
    <dgm:pt modelId="{549A3EEB-DD74-4B23-825B-A7A1E27BDF40}" type="pres">
      <dgm:prSet presAssocID="{C5B35E7A-9F6A-4C01-8DD5-DCE20BB3E47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C240BDE7-5D20-45F7-B451-49623CB955A6}" type="pres">
      <dgm:prSet presAssocID="{C5B35E7A-9F6A-4C01-8DD5-DCE20BB3E47C}" presName="spaceRect" presStyleCnt="0"/>
      <dgm:spPr/>
    </dgm:pt>
    <dgm:pt modelId="{177C8F0D-A6BB-41C5-AEEE-3A951D975A99}" type="pres">
      <dgm:prSet presAssocID="{C5B35E7A-9F6A-4C01-8DD5-DCE20BB3E47C}" presName="textRect" presStyleLbl="revTx" presStyleIdx="2" presStyleCnt="3">
        <dgm:presLayoutVars>
          <dgm:chMax val="1"/>
          <dgm:chPref val="1"/>
        </dgm:presLayoutVars>
      </dgm:prSet>
      <dgm:spPr/>
    </dgm:pt>
  </dgm:ptLst>
  <dgm:cxnLst>
    <dgm:cxn modelId="{D1571868-BE99-422A-8920-DAAD4FAFDBAC}" srcId="{CACAB9BA-84B5-4D74-A96E-85E685534B38}" destId="{888F4963-DAFF-4FA1-9011-807C1E2B2C1F}" srcOrd="0" destOrd="0" parTransId="{674CE289-DD43-41FF-94FD-DA22E3D7A2CD}" sibTransId="{2F1FB31F-9CAF-400A-B0D2-914EDF4B002D}"/>
    <dgm:cxn modelId="{C41B184E-C4B9-4148-A82D-12E85E1C801E}" type="presOf" srcId="{888F4963-DAFF-4FA1-9011-807C1E2B2C1F}" destId="{2DB2D14A-78D7-424B-A967-189C6B004039}" srcOrd="0" destOrd="0" presId="urn:microsoft.com/office/officeart/2018/5/layout/IconCircleLabelList"/>
    <dgm:cxn modelId="{5209246E-5DCD-468E-B23E-A609489A785B}" type="presOf" srcId="{35055C33-D7D4-49D9-BAD8-00ED362490ED}" destId="{A9B253A4-C99C-4D7C-B750-BECB9763F3B7}" srcOrd="0" destOrd="0" presId="urn:microsoft.com/office/officeart/2018/5/layout/IconCircleLabelList"/>
    <dgm:cxn modelId="{75C3F872-5402-4E8B-A39A-C92FB13EEAD7}" type="presOf" srcId="{C5B35E7A-9F6A-4C01-8DD5-DCE20BB3E47C}" destId="{177C8F0D-A6BB-41C5-AEEE-3A951D975A99}" srcOrd="0" destOrd="0" presId="urn:microsoft.com/office/officeart/2018/5/layout/IconCircleLabelList"/>
    <dgm:cxn modelId="{70465274-A6B3-4B5C-A3F4-356DB041C970}" type="presOf" srcId="{CACAB9BA-84B5-4D74-A96E-85E685534B38}" destId="{796E3C2C-54F0-4CC5-AEFA-3307F5ADB503}" srcOrd="0" destOrd="0" presId="urn:microsoft.com/office/officeart/2018/5/layout/IconCircleLabelList"/>
    <dgm:cxn modelId="{3DC11FD2-D459-4643-A850-E650225D63C5}" srcId="{CACAB9BA-84B5-4D74-A96E-85E685534B38}" destId="{C5B35E7A-9F6A-4C01-8DD5-DCE20BB3E47C}" srcOrd="2" destOrd="0" parTransId="{DF8852E8-C100-4904-9575-AB1A2B52A95C}" sibTransId="{FAEA7B00-37F9-4A93-A1E5-20A066326E43}"/>
    <dgm:cxn modelId="{246C31EF-7C77-4C97-9E79-7647DBAC9698}" srcId="{CACAB9BA-84B5-4D74-A96E-85E685534B38}" destId="{35055C33-D7D4-49D9-BAD8-00ED362490ED}" srcOrd="1" destOrd="0" parTransId="{39644487-4645-48D7-8AFE-C4EC94EF5A81}" sibTransId="{31184D8E-9C62-49CB-A698-33FA443FD2A8}"/>
    <dgm:cxn modelId="{96CB8C5F-7C3F-4A5A-9EE9-CD493C358412}" type="presParOf" srcId="{796E3C2C-54F0-4CC5-AEFA-3307F5ADB503}" destId="{B71AEA47-AF20-4E5E-9F48-6A65CD2B868C}" srcOrd="0" destOrd="0" presId="urn:microsoft.com/office/officeart/2018/5/layout/IconCircleLabelList"/>
    <dgm:cxn modelId="{701E7621-837E-41E1-B7D2-AE2F42EADAEB}" type="presParOf" srcId="{B71AEA47-AF20-4E5E-9F48-6A65CD2B868C}" destId="{B40478BE-095B-4DC4-B4AD-ED850EBC9DFF}" srcOrd="0" destOrd="0" presId="urn:microsoft.com/office/officeart/2018/5/layout/IconCircleLabelList"/>
    <dgm:cxn modelId="{173DC219-ABEC-45AE-902E-B32543B084F8}" type="presParOf" srcId="{B71AEA47-AF20-4E5E-9F48-6A65CD2B868C}" destId="{35859CD0-97CD-44B7-B0B9-01FDCC596855}" srcOrd="1" destOrd="0" presId="urn:microsoft.com/office/officeart/2018/5/layout/IconCircleLabelList"/>
    <dgm:cxn modelId="{E808EBB2-2CF5-42F0-B50D-52D6CEA03F8B}" type="presParOf" srcId="{B71AEA47-AF20-4E5E-9F48-6A65CD2B868C}" destId="{F216A2E6-5A6C-414B-BE01-CC18E0AC42D7}" srcOrd="2" destOrd="0" presId="urn:microsoft.com/office/officeart/2018/5/layout/IconCircleLabelList"/>
    <dgm:cxn modelId="{B8F0FB7F-D675-4B66-B92A-8B0C02E2EE78}" type="presParOf" srcId="{B71AEA47-AF20-4E5E-9F48-6A65CD2B868C}" destId="{2DB2D14A-78D7-424B-A967-189C6B004039}" srcOrd="3" destOrd="0" presId="urn:microsoft.com/office/officeart/2018/5/layout/IconCircleLabelList"/>
    <dgm:cxn modelId="{3CADFA6C-BD5A-434A-BD46-87A7832FA348}" type="presParOf" srcId="{796E3C2C-54F0-4CC5-AEFA-3307F5ADB503}" destId="{2265723B-3700-4703-9724-267802B5F366}" srcOrd="1" destOrd="0" presId="urn:microsoft.com/office/officeart/2018/5/layout/IconCircleLabelList"/>
    <dgm:cxn modelId="{53A7D129-F087-422C-B875-41FB91B93B4F}" type="presParOf" srcId="{796E3C2C-54F0-4CC5-AEFA-3307F5ADB503}" destId="{EBBD651F-F06E-4BA7-89D5-CE8F7F01385C}" srcOrd="2" destOrd="0" presId="urn:microsoft.com/office/officeart/2018/5/layout/IconCircleLabelList"/>
    <dgm:cxn modelId="{95F351C0-02CD-4E75-A1EA-85FFCA7BAD75}" type="presParOf" srcId="{EBBD651F-F06E-4BA7-89D5-CE8F7F01385C}" destId="{6CDF5700-7376-481F-8C76-DF911314F256}" srcOrd="0" destOrd="0" presId="urn:microsoft.com/office/officeart/2018/5/layout/IconCircleLabelList"/>
    <dgm:cxn modelId="{0FAAB308-783D-4005-9013-FB11E0054155}" type="presParOf" srcId="{EBBD651F-F06E-4BA7-89D5-CE8F7F01385C}" destId="{79E926F3-17C2-4FBC-A892-69B767B806C7}" srcOrd="1" destOrd="0" presId="urn:microsoft.com/office/officeart/2018/5/layout/IconCircleLabelList"/>
    <dgm:cxn modelId="{1B0C4443-ED17-4822-A07C-EE162EB36B23}" type="presParOf" srcId="{EBBD651F-F06E-4BA7-89D5-CE8F7F01385C}" destId="{F3364B72-CCB8-4614-B37A-D2949B8E16AD}" srcOrd="2" destOrd="0" presId="urn:microsoft.com/office/officeart/2018/5/layout/IconCircleLabelList"/>
    <dgm:cxn modelId="{714709E5-EE4B-4E09-830D-6FB4243A35E5}" type="presParOf" srcId="{EBBD651F-F06E-4BA7-89D5-CE8F7F01385C}" destId="{A9B253A4-C99C-4D7C-B750-BECB9763F3B7}" srcOrd="3" destOrd="0" presId="urn:microsoft.com/office/officeart/2018/5/layout/IconCircleLabelList"/>
    <dgm:cxn modelId="{C5BB3A63-9C17-4A81-9F3B-9292BBE24A92}" type="presParOf" srcId="{796E3C2C-54F0-4CC5-AEFA-3307F5ADB503}" destId="{0661D3B5-8098-40CD-8B24-4A9342109BEF}" srcOrd="3" destOrd="0" presId="urn:microsoft.com/office/officeart/2018/5/layout/IconCircleLabelList"/>
    <dgm:cxn modelId="{4FEB4004-6943-42D9-A34F-EA86220126D8}" type="presParOf" srcId="{796E3C2C-54F0-4CC5-AEFA-3307F5ADB503}" destId="{D5D9775C-9E40-4610-9DBD-001EAE350E54}" srcOrd="4" destOrd="0" presId="urn:microsoft.com/office/officeart/2018/5/layout/IconCircleLabelList"/>
    <dgm:cxn modelId="{D7C0FFCD-5DF8-45EB-9BA0-39CB839BAC50}" type="presParOf" srcId="{D5D9775C-9E40-4610-9DBD-001EAE350E54}" destId="{5C066820-CA49-41A3-BBAB-6FB0097CA9A8}" srcOrd="0" destOrd="0" presId="urn:microsoft.com/office/officeart/2018/5/layout/IconCircleLabelList"/>
    <dgm:cxn modelId="{F0384B1B-C4C9-4A10-B03C-710545BE5868}" type="presParOf" srcId="{D5D9775C-9E40-4610-9DBD-001EAE350E54}" destId="{549A3EEB-DD74-4B23-825B-A7A1E27BDF40}" srcOrd="1" destOrd="0" presId="urn:microsoft.com/office/officeart/2018/5/layout/IconCircleLabelList"/>
    <dgm:cxn modelId="{3BD2F1C6-EF44-42C4-971A-3DF4F1BC0C29}" type="presParOf" srcId="{D5D9775C-9E40-4610-9DBD-001EAE350E54}" destId="{C240BDE7-5D20-45F7-B451-49623CB955A6}" srcOrd="2" destOrd="0" presId="urn:microsoft.com/office/officeart/2018/5/layout/IconCircleLabelList"/>
    <dgm:cxn modelId="{B920BCC1-84F4-46D7-A9DF-1513D270770F}" type="presParOf" srcId="{D5D9775C-9E40-4610-9DBD-001EAE350E54}" destId="{177C8F0D-A6BB-41C5-AEEE-3A951D975A9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EE81D2F-322F-405B-BC60-BB834A28853F}" type="doc">
      <dgm:prSet loTypeId="urn:microsoft.com/office/officeart/2005/8/layout/bProcess2" loCatId="process" qsTypeId="urn:microsoft.com/office/officeart/2005/8/quickstyle/simple5" qsCatId="simple" csTypeId="urn:microsoft.com/office/officeart/2005/8/colors/colorful5" csCatId="colorful"/>
      <dgm:spPr/>
      <dgm:t>
        <a:bodyPr/>
        <a:lstStyle/>
        <a:p>
          <a:endParaRPr lang="en-US"/>
        </a:p>
      </dgm:t>
    </dgm:pt>
    <dgm:pt modelId="{829B6B17-984C-43DC-8129-C9EC6EF711C4}">
      <dgm:prSet/>
      <dgm:spPr/>
      <dgm:t>
        <a:bodyPr/>
        <a:lstStyle/>
        <a:p>
          <a:r>
            <a:rPr lang="en-GB"/>
            <a:t>What type of change </a:t>
          </a:r>
          <a:endParaRPr lang="en-US"/>
        </a:p>
      </dgm:t>
    </dgm:pt>
    <dgm:pt modelId="{646C11D3-2E6C-44EA-A3ED-6B23C094C1F2}" type="parTrans" cxnId="{3DAD75B1-D796-4A5C-8297-11FBD907E8E5}">
      <dgm:prSet/>
      <dgm:spPr/>
      <dgm:t>
        <a:bodyPr/>
        <a:lstStyle/>
        <a:p>
          <a:endParaRPr lang="en-US"/>
        </a:p>
      </dgm:t>
    </dgm:pt>
    <dgm:pt modelId="{A556AFD2-058A-43B7-AE67-6F512E9BE8A8}" type="sibTrans" cxnId="{3DAD75B1-D796-4A5C-8297-11FBD907E8E5}">
      <dgm:prSet/>
      <dgm:spPr/>
      <dgm:t>
        <a:bodyPr/>
        <a:lstStyle/>
        <a:p>
          <a:endParaRPr lang="en-US"/>
        </a:p>
      </dgm:t>
    </dgm:pt>
    <dgm:pt modelId="{92CDDEFE-C05A-4DB4-8561-968176E17D62}">
      <dgm:prSet/>
      <dgm:spPr/>
      <dgm:t>
        <a:bodyPr/>
        <a:lstStyle/>
        <a:p>
          <a:r>
            <a:rPr lang="en-GB"/>
            <a:t>Forcefield analysis – driving forces Vs resistance  </a:t>
          </a:r>
          <a:endParaRPr lang="en-US"/>
        </a:p>
      </dgm:t>
    </dgm:pt>
    <dgm:pt modelId="{531C49D6-54C9-4470-895F-530EC8392C0A}" type="parTrans" cxnId="{F4A46AF4-0CE0-4B8A-858E-CCAFCE7E702B}">
      <dgm:prSet/>
      <dgm:spPr/>
      <dgm:t>
        <a:bodyPr/>
        <a:lstStyle/>
        <a:p>
          <a:endParaRPr lang="en-US"/>
        </a:p>
      </dgm:t>
    </dgm:pt>
    <dgm:pt modelId="{81F1CB90-80F9-4566-B735-62BAADA575CE}" type="sibTrans" cxnId="{F4A46AF4-0CE0-4B8A-858E-CCAFCE7E702B}">
      <dgm:prSet/>
      <dgm:spPr/>
      <dgm:t>
        <a:bodyPr/>
        <a:lstStyle/>
        <a:p>
          <a:endParaRPr lang="en-US"/>
        </a:p>
      </dgm:t>
    </dgm:pt>
    <dgm:pt modelId="{F33CEA60-7417-4000-9CE8-4422D9D093BE}" type="pres">
      <dgm:prSet presAssocID="{7EE81D2F-322F-405B-BC60-BB834A28853F}" presName="diagram" presStyleCnt="0">
        <dgm:presLayoutVars>
          <dgm:dir/>
          <dgm:resizeHandles/>
        </dgm:presLayoutVars>
      </dgm:prSet>
      <dgm:spPr/>
    </dgm:pt>
    <dgm:pt modelId="{97A07FA3-C254-4180-BCF5-ED4AD6CFF8EC}" type="pres">
      <dgm:prSet presAssocID="{829B6B17-984C-43DC-8129-C9EC6EF711C4}" presName="firstNode" presStyleLbl="node1" presStyleIdx="0" presStyleCnt="2">
        <dgm:presLayoutVars>
          <dgm:bulletEnabled val="1"/>
        </dgm:presLayoutVars>
      </dgm:prSet>
      <dgm:spPr/>
    </dgm:pt>
    <dgm:pt modelId="{662863E2-AC16-42F8-B743-8941F69A351E}" type="pres">
      <dgm:prSet presAssocID="{A556AFD2-058A-43B7-AE67-6F512E9BE8A8}" presName="sibTrans" presStyleLbl="sibTrans2D1" presStyleIdx="0" presStyleCnt="1"/>
      <dgm:spPr/>
    </dgm:pt>
    <dgm:pt modelId="{0FD72363-F8BA-483C-9990-98BDB713A621}" type="pres">
      <dgm:prSet presAssocID="{92CDDEFE-C05A-4DB4-8561-968176E17D62}" presName="lastNode" presStyleLbl="node1" presStyleIdx="1" presStyleCnt="2">
        <dgm:presLayoutVars>
          <dgm:bulletEnabled val="1"/>
        </dgm:presLayoutVars>
      </dgm:prSet>
      <dgm:spPr/>
    </dgm:pt>
  </dgm:ptLst>
  <dgm:cxnLst>
    <dgm:cxn modelId="{6CF8B175-C49C-4021-B814-CFCC51641BE6}" type="presOf" srcId="{A556AFD2-058A-43B7-AE67-6F512E9BE8A8}" destId="{662863E2-AC16-42F8-B743-8941F69A351E}" srcOrd="0" destOrd="0" presId="urn:microsoft.com/office/officeart/2005/8/layout/bProcess2"/>
    <dgm:cxn modelId="{3DAD75B1-D796-4A5C-8297-11FBD907E8E5}" srcId="{7EE81D2F-322F-405B-BC60-BB834A28853F}" destId="{829B6B17-984C-43DC-8129-C9EC6EF711C4}" srcOrd="0" destOrd="0" parTransId="{646C11D3-2E6C-44EA-A3ED-6B23C094C1F2}" sibTransId="{A556AFD2-058A-43B7-AE67-6F512E9BE8A8}"/>
    <dgm:cxn modelId="{8C5C65D4-4A2C-480F-B17B-6CA39743A5FD}" type="presOf" srcId="{829B6B17-984C-43DC-8129-C9EC6EF711C4}" destId="{97A07FA3-C254-4180-BCF5-ED4AD6CFF8EC}" srcOrd="0" destOrd="0" presId="urn:microsoft.com/office/officeart/2005/8/layout/bProcess2"/>
    <dgm:cxn modelId="{2D3CCAE0-CDD2-4F7F-9ECF-15D4B86AB44C}" type="presOf" srcId="{92CDDEFE-C05A-4DB4-8561-968176E17D62}" destId="{0FD72363-F8BA-483C-9990-98BDB713A621}" srcOrd="0" destOrd="0" presId="urn:microsoft.com/office/officeart/2005/8/layout/bProcess2"/>
    <dgm:cxn modelId="{F4A46AF4-0CE0-4B8A-858E-CCAFCE7E702B}" srcId="{7EE81D2F-322F-405B-BC60-BB834A28853F}" destId="{92CDDEFE-C05A-4DB4-8561-968176E17D62}" srcOrd="1" destOrd="0" parTransId="{531C49D6-54C9-4470-895F-530EC8392C0A}" sibTransId="{81F1CB90-80F9-4566-B735-62BAADA575CE}"/>
    <dgm:cxn modelId="{6260B8F4-801A-4776-A31D-D6163A7F2B90}" type="presOf" srcId="{7EE81D2F-322F-405B-BC60-BB834A28853F}" destId="{F33CEA60-7417-4000-9CE8-4422D9D093BE}" srcOrd="0" destOrd="0" presId="urn:microsoft.com/office/officeart/2005/8/layout/bProcess2"/>
    <dgm:cxn modelId="{39562099-1E16-4CEF-B0EE-E0F18E8A2244}" type="presParOf" srcId="{F33CEA60-7417-4000-9CE8-4422D9D093BE}" destId="{97A07FA3-C254-4180-BCF5-ED4AD6CFF8EC}" srcOrd="0" destOrd="0" presId="urn:microsoft.com/office/officeart/2005/8/layout/bProcess2"/>
    <dgm:cxn modelId="{DBD561AC-1D59-44E0-856C-9B9FE64DD087}" type="presParOf" srcId="{F33CEA60-7417-4000-9CE8-4422D9D093BE}" destId="{662863E2-AC16-42F8-B743-8941F69A351E}" srcOrd="1" destOrd="0" presId="urn:microsoft.com/office/officeart/2005/8/layout/bProcess2"/>
    <dgm:cxn modelId="{801B48AB-6E9E-411B-A9EB-EA631B113927}" type="presParOf" srcId="{F33CEA60-7417-4000-9CE8-4422D9D093BE}" destId="{0FD72363-F8BA-483C-9990-98BDB713A621}" srcOrd="2" destOrd="0" presId="urn:microsoft.com/office/officeart/2005/8/layout/b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C8A7D00-BAEF-420F-B7FB-B09AFA83925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B02E06E0-1F36-47D0-8CE0-84A6B87D8006}">
      <dgm:prSet phldrT="[Text]"/>
      <dgm:spPr/>
      <dgm:t>
        <a:bodyPr/>
        <a:lstStyle/>
        <a:p>
          <a:r>
            <a:rPr lang="en-GB" dirty="0"/>
            <a:t>Evidence suggest most organisations experience punctuated equilibrium- with 3 exceptions</a:t>
          </a:r>
        </a:p>
      </dgm:t>
    </dgm:pt>
    <dgm:pt modelId="{D7E8BD84-3177-40BA-830B-D2C0BB2E20EB}" type="parTrans" cxnId="{6E9369B5-6E27-484B-B3D8-86838679CC79}">
      <dgm:prSet/>
      <dgm:spPr/>
      <dgm:t>
        <a:bodyPr/>
        <a:lstStyle/>
        <a:p>
          <a:endParaRPr lang="en-GB"/>
        </a:p>
      </dgm:t>
    </dgm:pt>
    <dgm:pt modelId="{73A188C0-8DEA-4F90-BAAF-A6924EF39363}" type="sibTrans" cxnId="{6E9369B5-6E27-484B-B3D8-86838679CC79}">
      <dgm:prSet/>
      <dgm:spPr/>
      <dgm:t>
        <a:bodyPr/>
        <a:lstStyle/>
        <a:p>
          <a:endParaRPr lang="en-GB"/>
        </a:p>
      </dgm:t>
    </dgm:pt>
    <dgm:pt modelId="{F94C044B-7C34-4989-936E-DE25B65B2864}">
      <dgm:prSet phldrT="[Text]"/>
      <dgm:spPr/>
      <dgm:t>
        <a:bodyPr/>
        <a:lstStyle/>
        <a:p>
          <a:r>
            <a:rPr lang="en-GB" dirty="0"/>
            <a:t>1. Learning organisations – manage to continuously adapt through ongoing processes of improvisation and learning</a:t>
          </a:r>
        </a:p>
      </dgm:t>
    </dgm:pt>
    <dgm:pt modelId="{78B7CE05-932F-4A61-B500-0EE197738CF2}" type="parTrans" cxnId="{256647B0-23BF-4DAC-B22B-DAE0B8D9C843}">
      <dgm:prSet/>
      <dgm:spPr/>
      <dgm:t>
        <a:bodyPr/>
        <a:lstStyle/>
        <a:p>
          <a:endParaRPr lang="en-GB"/>
        </a:p>
      </dgm:t>
    </dgm:pt>
    <dgm:pt modelId="{00FDDD13-C95A-4D2E-9586-211F8FD3781B}" type="sibTrans" cxnId="{256647B0-23BF-4DAC-B22B-DAE0B8D9C843}">
      <dgm:prSet/>
      <dgm:spPr/>
      <dgm:t>
        <a:bodyPr/>
        <a:lstStyle/>
        <a:p>
          <a:endParaRPr lang="en-GB"/>
        </a:p>
      </dgm:t>
    </dgm:pt>
    <dgm:pt modelId="{A424F278-49ED-4390-9924-E33A8D08CC2A}">
      <dgm:prSet phldrT="[Text]"/>
      <dgm:spPr/>
      <dgm:t>
        <a:bodyPr/>
        <a:lstStyle/>
        <a:p>
          <a:r>
            <a:rPr lang="en-GB" dirty="0"/>
            <a:t>2. Companies operating in niche markets or in slow moving sectors where they haven't encountered environmental changes that require transformation</a:t>
          </a:r>
        </a:p>
        <a:p>
          <a:endParaRPr lang="en-GB" dirty="0"/>
        </a:p>
      </dgm:t>
    </dgm:pt>
    <dgm:pt modelId="{C9315803-2CD8-4271-8D8F-27E63A86C95B}" type="parTrans" cxnId="{19DD2670-B599-44C7-A8D1-A2E84121CF37}">
      <dgm:prSet/>
      <dgm:spPr/>
      <dgm:t>
        <a:bodyPr/>
        <a:lstStyle/>
        <a:p>
          <a:endParaRPr lang="en-GB"/>
        </a:p>
      </dgm:t>
    </dgm:pt>
    <dgm:pt modelId="{2F4EB077-D712-465F-8EBB-89E1C41C2425}" type="sibTrans" cxnId="{19DD2670-B599-44C7-A8D1-A2E84121CF37}">
      <dgm:prSet/>
      <dgm:spPr/>
      <dgm:t>
        <a:bodyPr/>
        <a:lstStyle/>
        <a:p>
          <a:endParaRPr lang="en-GB"/>
        </a:p>
      </dgm:t>
    </dgm:pt>
    <dgm:pt modelId="{878CB88C-3E98-41BF-87F0-7EAF424FC58C}">
      <dgm:prSet phldrT="[Text]"/>
      <dgm:spPr/>
      <dgm:t>
        <a:bodyPr/>
        <a:lstStyle/>
        <a:p>
          <a:r>
            <a:rPr lang="en-GB" dirty="0"/>
            <a:t>3. Organisations that continue to function without transformation because they can absorb the inefficiencies associated with misalignment</a:t>
          </a:r>
        </a:p>
      </dgm:t>
    </dgm:pt>
    <dgm:pt modelId="{9EBE30D3-7E95-46D8-84C9-D994DD189956}" type="parTrans" cxnId="{AA46D1A6-3250-4810-AD3D-5E22DC914C3C}">
      <dgm:prSet/>
      <dgm:spPr/>
      <dgm:t>
        <a:bodyPr/>
        <a:lstStyle/>
        <a:p>
          <a:endParaRPr lang="en-GB"/>
        </a:p>
      </dgm:t>
    </dgm:pt>
    <dgm:pt modelId="{8ADCA5DF-E19C-45B2-BA32-732993549462}" type="sibTrans" cxnId="{AA46D1A6-3250-4810-AD3D-5E22DC914C3C}">
      <dgm:prSet/>
      <dgm:spPr/>
      <dgm:t>
        <a:bodyPr/>
        <a:lstStyle/>
        <a:p>
          <a:endParaRPr lang="en-GB"/>
        </a:p>
      </dgm:t>
    </dgm:pt>
    <dgm:pt modelId="{D6E491B3-B341-4E77-A3FD-1A791BFA8E18}" type="pres">
      <dgm:prSet presAssocID="{5C8A7D00-BAEF-420F-B7FB-B09AFA839259}" presName="vert0" presStyleCnt="0">
        <dgm:presLayoutVars>
          <dgm:dir/>
          <dgm:animOne val="branch"/>
          <dgm:animLvl val="lvl"/>
        </dgm:presLayoutVars>
      </dgm:prSet>
      <dgm:spPr/>
    </dgm:pt>
    <dgm:pt modelId="{B917DB98-E7AD-47D9-A9B7-A37999696E06}" type="pres">
      <dgm:prSet presAssocID="{B02E06E0-1F36-47D0-8CE0-84A6B87D8006}" presName="thickLine" presStyleLbl="alignNode1" presStyleIdx="0" presStyleCnt="1"/>
      <dgm:spPr/>
    </dgm:pt>
    <dgm:pt modelId="{C467CED5-67AE-45B5-8F95-08DA5AACE9F6}" type="pres">
      <dgm:prSet presAssocID="{B02E06E0-1F36-47D0-8CE0-84A6B87D8006}" presName="horz1" presStyleCnt="0"/>
      <dgm:spPr/>
    </dgm:pt>
    <dgm:pt modelId="{3FBAFB5B-3490-46D0-9F7E-519E290E397B}" type="pres">
      <dgm:prSet presAssocID="{B02E06E0-1F36-47D0-8CE0-84A6B87D8006}" presName="tx1" presStyleLbl="revTx" presStyleIdx="0" presStyleCnt="4"/>
      <dgm:spPr/>
    </dgm:pt>
    <dgm:pt modelId="{4B32D165-D4FF-49C3-B1FF-F58FA00665E7}" type="pres">
      <dgm:prSet presAssocID="{B02E06E0-1F36-47D0-8CE0-84A6B87D8006}" presName="vert1" presStyleCnt="0"/>
      <dgm:spPr/>
    </dgm:pt>
    <dgm:pt modelId="{80EDD754-698B-4833-BEB6-78167BF56E1F}" type="pres">
      <dgm:prSet presAssocID="{F94C044B-7C34-4989-936E-DE25B65B2864}" presName="vertSpace2a" presStyleCnt="0"/>
      <dgm:spPr/>
    </dgm:pt>
    <dgm:pt modelId="{FCB2D462-470F-4C71-ACEB-6F9454CE94EB}" type="pres">
      <dgm:prSet presAssocID="{F94C044B-7C34-4989-936E-DE25B65B2864}" presName="horz2" presStyleCnt="0"/>
      <dgm:spPr/>
    </dgm:pt>
    <dgm:pt modelId="{AF683BD1-6BD8-4EBC-A670-6A585289A5EA}" type="pres">
      <dgm:prSet presAssocID="{F94C044B-7C34-4989-936E-DE25B65B2864}" presName="horzSpace2" presStyleCnt="0"/>
      <dgm:spPr/>
    </dgm:pt>
    <dgm:pt modelId="{C216E9DF-F5FF-4FAC-908A-A7D11EDE6B14}" type="pres">
      <dgm:prSet presAssocID="{F94C044B-7C34-4989-936E-DE25B65B2864}" presName="tx2" presStyleLbl="revTx" presStyleIdx="1" presStyleCnt="4"/>
      <dgm:spPr/>
    </dgm:pt>
    <dgm:pt modelId="{67BC4D4C-D651-457F-B720-F62A60DDFC79}" type="pres">
      <dgm:prSet presAssocID="{F94C044B-7C34-4989-936E-DE25B65B2864}" presName="vert2" presStyleCnt="0"/>
      <dgm:spPr/>
    </dgm:pt>
    <dgm:pt modelId="{678C1EDE-9273-4277-9D09-97CCB20B9932}" type="pres">
      <dgm:prSet presAssocID="{F94C044B-7C34-4989-936E-DE25B65B2864}" presName="thinLine2b" presStyleLbl="callout" presStyleIdx="0" presStyleCnt="3"/>
      <dgm:spPr/>
    </dgm:pt>
    <dgm:pt modelId="{94BC9C91-FF50-4E4D-9D7D-01B0F1C68AE7}" type="pres">
      <dgm:prSet presAssocID="{F94C044B-7C34-4989-936E-DE25B65B2864}" presName="vertSpace2b" presStyleCnt="0"/>
      <dgm:spPr/>
    </dgm:pt>
    <dgm:pt modelId="{6B94DF8A-88AF-4B54-8984-2CB0359C426C}" type="pres">
      <dgm:prSet presAssocID="{A424F278-49ED-4390-9924-E33A8D08CC2A}" presName="horz2" presStyleCnt="0"/>
      <dgm:spPr/>
    </dgm:pt>
    <dgm:pt modelId="{6FCECAA5-E5F0-438E-BDB6-04A8FA95BF9E}" type="pres">
      <dgm:prSet presAssocID="{A424F278-49ED-4390-9924-E33A8D08CC2A}" presName="horzSpace2" presStyleCnt="0"/>
      <dgm:spPr/>
    </dgm:pt>
    <dgm:pt modelId="{E9472116-87F3-444D-9637-BE94D994D41F}" type="pres">
      <dgm:prSet presAssocID="{A424F278-49ED-4390-9924-E33A8D08CC2A}" presName="tx2" presStyleLbl="revTx" presStyleIdx="2" presStyleCnt="4"/>
      <dgm:spPr/>
    </dgm:pt>
    <dgm:pt modelId="{CC174B72-9DDA-46AD-9C7D-8354A10A9249}" type="pres">
      <dgm:prSet presAssocID="{A424F278-49ED-4390-9924-E33A8D08CC2A}" presName="vert2" presStyleCnt="0"/>
      <dgm:spPr/>
    </dgm:pt>
    <dgm:pt modelId="{73C30329-4AC3-45A2-AF7A-AFEB608F32E1}" type="pres">
      <dgm:prSet presAssocID="{A424F278-49ED-4390-9924-E33A8D08CC2A}" presName="thinLine2b" presStyleLbl="callout" presStyleIdx="1" presStyleCnt="3"/>
      <dgm:spPr/>
    </dgm:pt>
    <dgm:pt modelId="{6996A451-E72F-4BFE-B8C2-ABF6A31EB124}" type="pres">
      <dgm:prSet presAssocID="{A424F278-49ED-4390-9924-E33A8D08CC2A}" presName="vertSpace2b" presStyleCnt="0"/>
      <dgm:spPr/>
    </dgm:pt>
    <dgm:pt modelId="{FF3B299D-9659-41DD-B220-8FB990C39402}" type="pres">
      <dgm:prSet presAssocID="{878CB88C-3E98-41BF-87F0-7EAF424FC58C}" presName="horz2" presStyleCnt="0"/>
      <dgm:spPr/>
    </dgm:pt>
    <dgm:pt modelId="{E5AE8E26-4E1E-4857-A3A7-650F9ABEC870}" type="pres">
      <dgm:prSet presAssocID="{878CB88C-3E98-41BF-87F0-7EAF424FC58C}" presName="horzSpace2" presStyleCnt="0"/>
      <dgm:spPr/>
    </dgm:pt>
    <dgm:pt modelId="{B87E726D-8D23-4611-AFF8-5DB0C7E6ADCB}" type="pres">
      <dgm:prSet presAssocID="{878CB88C-3E98-41BF-87F0-7EAF424FC58C}" presName="tx2" presStyleLbl="revTx" presStyleIdx="3" presStyleCnt="4"/>
      <dgm:spPr/>
    </dgm:pt>
    <dgm:pt modelId="{466C00C2-64B3-4661-AD72-E6C6BB29A12C}" type="pres">
      <dgm:prSet presAssocID="{878CB88C-3E98-41BF-87F0-7EAF424FC58C}" presName="vert2" presStyleCnt="0"/>
      <dgm:spPr/>
    </dgm:pt>
    <dgm:pt modelId="{0258BD4B-9CA2-4ACC-A529-F6B3FB406DF2}" type="pres">
      <dgm:prSet presAssocID="{878CB88C-3E98-41BF-87F0-7EAF424FC58C}" presName="thinLine2b" presStyleLbl="callout" presStyleIdx="2" presStyleCnt="3"/>
      <dgm:spPr/>
    </dgm:pt>
    <dgm:pt modelId="{F5208212-B2FF-45F9-860A-9D344372C41A}" type="pres">
      <dgm:prSet presAssocID="{878CB88C-3E98-41BF-87F0-7EAF424FC58C}" presName="vertSpace2b" presStyleCnt="0"/>
      <dgm:spPr/>
    </dgm:pt>
  </dgm:ptLst>
  <dgm:cxnLst>
    <dgm:cxn modelId="{63D7C508-E4B2-491F-BB9D-6BD90DEEC78B}" type="presOf" srcId="{A424F278-49ED-4390-9924-E33A8D08CC2A}" destId="{E9472116-87F3-444D-9637-BE94D994D41F}" srcOrd="0" destOrd="0" presId="urn:microsoft.com/office/officeart/2008/layout/LinedList"/>
    <dgm:cxn modelId="{E1A0AD25-F0F3-44B2-95C8-2FFC23FE3F37}" type="presOf" srcId="{B02E06E0-1F36-47D0-8CE0-84A6B87D8006}" destId="{3FBAFB5B-3490-46D0-9F7E-519E290E397B}" srcOrd="0" destOrd="0" presId="urn:microsoft.com/office/officeart/2008/layout/LinedList"/>
    <dgm:cxn modelId="{AA8A543B-07A0-4E59-8D9B-F7610D20AF73}" type="presOf" srcId="{F94C044B-7C34-4989-936E-DE25B65B2864}" destId="{C216E9DF-F5FF-4FAC-908A-A7D11EDE6B14}" srcOrd="0" destOrd="0" presId="urn:microsoft.com/office/officeart/2008/layout/LinedList"/>
    <dgm:cxn modelId="{19DD2670-B599-44C7-A8D1-A2E84121CF37}" srcId="{B02E06E0-1F36-47D0-8CE0-84A6B87D8006}" destId="{A424F278-49ED-4390-9924-E33A8D08CC2A}" srcOrd="1" destOrd="0" parTransId="{C9315803-2CD8-4271-8D8F-27E63A86C95B}" sibTransId="{2F4EB077-D712-465F-8EBB-89E1C41C2425}"/>
    <dgm:cxn modelId="{AA46D1A6-3250-4810-AD3D-5E22DC914C3C}" srcId="{B02E06E0-1F36-47D0-8CE0-84A6B87D8006}" destId="{878CB88C-3E98-41BF-87F0-7EAF424FC58C}" srcOrd="2" destOrd="0" parTransId="{9EBE30D3-7E95-46D8-84C9-D994DD189956}" sibTransId="{8ADCA5DF-E19C-45B2-BA32-732993549462}"/>
    <dgm:cxn modelId="{256647B0-23BF-4DAC-B22B-DAE0B8D9C843}" srcId="{B02E06E0-1F36-47D0-8CE0-84A6B87D8006}" destId="{F94C044B-7C34-4989-936E-DE25B65B2864}" srcOrd="0" destOrd="0" parTransId="{78B7CE05-932F-4A61-B500-0EE197738CF2}" sibTransId="{00FDDD13-C95A-4D2E-9586-211F8FD3781B}"/>
    <dgm:cxn modelId="{6E9369B5-6E27-484B-B3D8-86838679CC79}" srcId="{5C8A7D00-BAEF-420F-B7FB-B09AFA839259}" destId="{B02E06E0-1F36-47D0-8CE0-84A6B87D8006}" srcOrd="0" destOrd="0" parTransId="{D7E8BD84-3177-40BA-830B-D2C0BB2E20EB}" sibTransId="{73A188C0-8DEA-4F90-BAAF-A6924EF39363}"/>
    <dgm:cxn modelId="{A2F543BF-1874-4C2B-BFDE-7AB4B6CB7E6F}" type="presOf" srcId="{878CB88C-3E98-41BF-87F0-7EAF424FC58C}" destId="{B87E726D-8D23-4611-AFF8-5DB0C7E6ADCB}" srcOrd="0" destOrd="0" presId="urn:microsoft.com/office/officeart/2008/layout/LinedList"/>
    <dgm:cxn modelId="{C497A7D1-DB61-478F-95D1-F469ED865246}" type="presOf" srcId="{5C8A7D00-BAEF-420F-B7FB-B09AFA839259}" destId="{D6E491B3-B341-4E77-A3FD-1A791BFA8E18}" srcOrd="0" destOrd="0" presId="urn:microsoft.com/office/officeart/2008/layout/LinedList"/>
    <dgm:cxn modelId="{B737A2D8-3C8D-4B51-8C53-EE523089F035}" type="presParOf" srcId="{D6E491B3-B341-4E77-A3FD-1A791BFA8E18}" destId="{B917DB98-E7AD-47D9-A9B7-A37999696E06}" srcOrd="0" destOrd="0" presId="urn:microsoft.com/office/officeart/2008/layout/LinedList"/>
    <dgm:cxn modelId="{AC24661F-EA53-4BA6-841A-4DCF20D00A9B}" type="presParOf" srcId="{D6E491B3-B341-4E77-A3FD-1A791BFA8E18}" destId="{C467CED5-67AE-45B5-8F95-08DA5AACE9F6}" srcOrd="1" destOrd="0" presId="urn:microsoft.com/office/officeart/2008/layout/LinedList"/>
    <dgm:cxn modelId="{44C4D0C1-A6B9-4407-A062-EC1376548E11}" type="presParOf" srcId="{C467CED5-67AE-45B5-8F95-08DA5AACE9F6}" destId="{3FBAFB5B-3490-46D0-9F7E-519E290E397B}" srcOrd="0" destOrd="0" presId="urn:microsoft.com/office/officeart/2008/layout/LinedList"/>
    <dgm:cxn modelId="{2B94F1C2-AE50-4A7A-A839-6B44D40FDCE4}" type="presParOf" srcId="{C467CED5-67AE-45B5-8F95-08DA5AACE9F6}" destId="{4B32D165-D4FF-49C3-B1FF-F58FA00665E7}" srcOrd="1" destOrd="0" presId="urn:microsoft.com/office/officeart/2008/layout/LinedList"/>
    <dgm:cxn modelId="{0750FA54-1D36-40E3-8296-1E7E04BF5F9B}" type="presParOf" srcId="{4B32D165-D4FF-49C3-B1FF-F58FA00665E7}" destId="{80EDD754-698B-4833-BEB6-78167BF56E1F}" srcOrd="0" destOrd="0" presId="urn:microsoft.com/office/officeart/2008/layout/LinedList"/>
    <dgm:cxn modelId="{57C65C3D-FB42-49B0-B3C1-E6DAC16E1840}" type="presParOf" srcId="{4B32D165-D4FF-49C3-B1FF-F58FA00665E7}" destId="{FCB2D462-470F-4C71-ACEB-6F9454CE94EB}" srcOrd="1" destOrd="0" presId="urn:microsoft.com/office/officeart/2008/layout/LinedList"/>
    <dgm:cxn modelId="{87BA919F-701E-455F-A94D-ECD520DDDD3A}" type="presParOf" srcId="{FCB2D462-470F-4C71-ACEB-6F9454CE94EB}" destId="{AF683BD1-6BD8-4EBC-A670-6A585289A5EA}" srcOrd="0" destOrd="0" presId="urn:microsoft.com/office/officeart/2008/layout/LinedList"/>
    <dgm:cxn modelId="{148AB013-8F82-41CA-B45C-61FD751C21F6}" type="presParOf" srcId="{FCB2D462-470F-4C71-ACEB-6F9454CE94EB}" destId="{C216E9DF-F5FF-4FAC-908A-A7D11EDE6B14}" srcOrd="1" destOrd="0" presId="urn:microsoft.com/office/officeart/2008/layout/LinedList"/>
    <dgm:cxn modelId="{A30F0C9D-0F84-4E7C-8B45-D81E71665188}" type="presParOf" srcId="{FCB2D462-470F-4C71-ACEB-6F9454CE94EB}" destId="{67BC4D4C-D651-457F-B720-F62A60DDFC79}" srcOrd="2" destOrd="0" presId="urn:microsoft.com/office/officeart/2008/layout/LinedList"/>
    <dgm:cxn modelId="{C6C3124E-3F82-4C14-A5CF-D02FCC4B2201}" type="presParOf" srcId="{4B32D165-D4FF-49C3-B1FF-F58FA00665E7}" destId="{678C1EDE-9273-4277-9D09-97CCB20B9932}" srcOrd="2" destOrd="0" presId="urn:microsoft.com/office/officeart/2008/layout/LinedList"/>
    <dgm:cxn modelId="{52640101-E8A5-44C3-89C7-4346702EF647}" type="presParOf" srcId="{4B32D165-D4FF-49C3-B1FF-F58FA00665E7}" destId="{94BC9C91-FF50-4E4D-9D7D-01B0F1C68AE7}" srcOrd="3" destOrd="0" presId="urn:microsoft.com/office/officeart/2008/layout/LinedList"/>
    <dgm:cxn modelId="{EA00B8FB-0782-4E2C-8609-6A28C3248B35}" type="presParOf" srcId="{4B32D165-D4FF-49C3-B1FF-F58FA00665E7}" destId="{6B94DF8A-88AF-4B54-8984-2CB0359C426C}" srcOrd="4" destOrd="0" presId="urn:microsoft.com/office/officeart/2008/layout/LinedList"/>
    <dgm:cxn modelId="{8AB062AF-D2FB-4ADD-910F-9121DE4615B0}" type="presParOf" srcId="{6B94DF8A-88AF-4B54-8984-2CB0359C426C}" destId="{6FCECAA5-E5F0-438E-BDB6-04A8FA95BF9E}" srcOrd="0" destOrd="0" presId="urn:microsoft.com/office/officeart/2008/layout/LinedList"/>
    <dgm:cxn modelId="{BD6FB6A8-3B8A-41BF-8850-D93FF6119BDE}" type="presParOf" srcId="{6B94DF8A-88AF-4B54-8984-2CB0359C426C}" destId="{E9472116-87F3-444D-9637-BE94D994D41F}" srcOrd="1" destOrd="0" presId="urn:microsoft.com/office/officeart/2008/layout/LinedList"/>
    <dgm:cxn modelId="{F8ED2D61-2ABE-44A2-8925-CE99F185971B}" type="presParOf" srcId="{6B94DF8A-88AF-4B54-8984-2CB0359C426C}" destId="{CC174B72-9DDA-46AD-9C7D-8354A10A9249}" srcOrd="2" destOrd="0" presId="urn:microsoft.com/office/officeart/2008/layout/LinedList"/>
    <dgm:cxn modelId="{B1ADD639-2DAD-4935-A52C-D728E9DCE349}" type="presParOf" srcId="{4B32D165-D4FF-49C3-B1FF-F58FA00665E7}" destId="{73C30329-4AC3-45A2-AF7A-AFEB608F32E1}" srcOrd="5" destOrd="0" presId="urn:microsoft.com/office/officeart/2008/layout/LinedList"/>
    <dgm:cxn modelId="{80789B03-7A8A-4963-9FEA-2F8A570E67A2}" type="presParOf" srcId="{4B32D165-D4FF-49C3-B1FF-F58FA00665E7}" destId="{6996A451-E72F-4BFE-B8C2-ABF6A31EB124}" srcOrd="6" destOrd="0" presId="urn:microsoft.com/office/officeart/2008/layout/LinedList"/>
    <dgm:cxn modelId="{82252808-B0EF-404B-9528-ED36033D2C4A}" type="presParOf" srcId="{4B32D165-D4FF-49C3-B1FF-F58FA00665E7}" destId="{FF3B299D-9659-41DD-B220-8FB990C39402}" srcOrd="7" destOrd="0" presId="urn:microsoft.com/office/officeart/2008/layout/LinedList"/>
    <dgm:cxn modelId="{2F512CAB-DB18-42BA-95D4-734C46940DFE}" type="presParOf" srcId="{FF3B299D-9659-41DD-B220-8FB990C39402}" destId="{E5AE8E26-4E1E-4857-A3A7-650F9ABEC870}" srcOrd="0" destOrd="0" presId="urn:microsoft.com/office/officeart/2008/layout/LinedList"/>
    <dgm:cxn modelId="{F967BAA3-D071-4295-9422-033D8CCD8806}" type="presParOf" srcId="{FF3B299D-9659-41DD-B220-8FB990C39402}" destId="{B87E726D-8D23-4611-AFF8-5DB0C7E6ADCB}" srcOrd="1" destOrd="0" presId="urn:microsoft.com/office/officeart/2008/layout/LinedList"/>
    <dgm:cxn modelId="{88C67269-326C-4D63-B6FE-52CBA1104BF0}" type="presParOf" srcId="{FF3B299D-9659-41DD-B220-8FB990C39402}" destId="{466C00C2-64B3-4661-AD72-E6C6BB29A12C}" srcOrd="2" destOrd="0" presId="urn:microsoft.com/office/officeart/2008/layout/LinedList"/>
    <dgm:cxn modelId="{F5C5892A-93A0-42A0-9E7D-AEFB492B5D60}" type="presParOf" srcId="{4B32D165-D4FF-49C3-B1FF-F58FA00665E7}" destId="{0258BD4B-9CA2-4ACC-A529-F6B3FB406DF2}" srcOrd="8" destOrd="0" presId="urn:microsoft.com/office/officeart/2008/layout/LinedList"/>
    <dgm:cxn modelId="{32EF4BFA-035B-4FE4-8259-5C44DC22A991}" type="presParOf" srcId="{4B32D165-D4FF-49C3-B1FF-F58FA00665E7}" destId="{F5208212-B2FF-45F9-860A-9D344372C41A}"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773015C-E2FC-4A06-8FB7-F3AD2DD125FA}"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GB"/>
        </a:p>
      </dgm:t>
    </dgm:pt>
    <dgm:pt modelId="{0A52DF73-8088-40D3-9DE2-703621F765F9}">
      <dgm:prSet phldrT="[Text]" custT="1"/>
      <dgm:spPr/>
      <dgm:t>
        <a:bodyPr/>
        <a:lstStyle/>
        <a:p>
          <a:r>
            <a:rPr lang="en-GB" sz="2000" b="1" dirty="0"/>
            <a:t>1. Fine Tuning</a:t>
          </a:r>
        </a:p>
      </dgm:t>
    </dgm:pt>
    <dgm:pt modelId="{517C1BCF-42A6-43E4-A5BF-F506FE02683C}" type="parTrans" cxnId="{34F239CD-C5E5-4A20-90CA-938DA57931BF}">
      <dgm:prSet/>
      <dgm:spPr/>
      <dgm:t>
        <a:bodyPr/>
        <a:lstStyle/>
        <a:p>
          <a:endParaRPr lang="en-GB" sz="2000" b="1"/>
        </a:p>
      </dgm:t>
    </dgm:pt>
    <dgm:pt modelId="{2B43B26F-1412-4D70-AD47-05B040D3471A}" type="sibTrans" cxnId="{34F239CD-C5E5-4A20-90CA-938DA57931BF}">
      <dgm:prSet/>
      <dgm:spPr/>
      <dgm:t>
        <a:bodyPr/>
        <a:lstStyle/>
        <a:p>
          <a:endParaRPr lang="en-GB" sz="2000" b="1"/>
        </a:p>
      </dgm:t>
    </dgm:pt>
    <dgm:pt modelId="{555D3710-8F32-4063-A02E-1B372048B3D4}">
      <dgm:prSet phldrT="[Text]" custT="1"/>
      <dgm:spPr/>
      <dgm:t>
        <a:bodyPr/>
        <a:lstStyle/>
        <a:p>
          <a:r>
            <a:rPr lang="en-GB" sz="2000" b="1" dirty="0"/>
            <a:t>3. Re-orientation</a:t>
          </a:r>
        </a:p>
      </dgm:t>
    </dgm:pt>
    <dgm:pt modelId="{34D7C129-210F-46C0-A649-4B607DE499D1}" type="parTrans" cxnId="{5E114542-C077-49DE-AD7B-ACC274CE302B}">
      <dgm:prSet/>
      <dgm:spPr/>
      <dgm:t>
        <a:bodyPr/>
        <a:lstStyle/>
        <a:p>
          <a:endParaRPr lang="en-GB" sz="2000" b="1"/>
        </a:p>
      </dgm:t>
    </dgm:pt>
    <dgm:pt modelId="{45C5953F-15C4-4650-87FE-BF18F8DC37B5}" type="sibTrans" cxnId="{5E114542-C077-49DE-AD7B-ACC274CE302B}">
      <dgm:prSet/>
      <dgm:spPr/>
      <dgm:t>
        <a:bodyPr/>
        <a:lstStyle/>
        <a:p>
          <a:endParaRPr lang="en-GB" sz="2000" b="1"/>
        </a:p>
      </dgm:t>
    </dgm:pt>
    <dgm:pt modelId="{AC1EDB59-3243-4E1D-BDFE-C295385B1DE0}">
      <dgm:prSet phldrT="[Text]" custT="1"/>
      <dgm:spPr/>
      <dgm:t>
        <a:bodyPr/>
        <a:lstStyle/>
        <a:p>
          <a:r>
            <a:rPr lang="en-GB" sz="2000" b="1" dirty="0"/>
            <a:t>2. Adaptation</a:t>
          </a:r>
        </a:p>
      </dgm:t>
    </dgm:pt>
    <dgm:pt modelId="{7B89C224-5B2F-40F0-AFF1-13FDEE51BE31}" type="parTrans" cxnId="{1B4E25E4-8677-4327-9546-B4108C2F6DD0}">
      <dgm:prSet/>
      <dgm:spPr/>
      <dgm:t>
        <a:bodyPr/>
        <a:lstStyle/>
        <a:p>
          <a:endParaRPr lang="en-GB" sz="2000" b="1"/>
        </a:p>
      </dgm:t>
    </dgm:pt>
    <dgm:pt modelId="{7EAC8F30-181B-4203-B25C-2D653AE16613}" type="sibTrans" cxnId="{1B4E25E4-8677-4327-9546-B4108C2F6DD0}">
      <dgm:prSet/>
      <dgm:spPr/>
      <dgm:t>
        <a:bodyPr/>
        <a:lstStyle/>
        <a:p>
          <a:endParaRPr lang="en-GB" sz="2000" b="1"/>
        </a:p>
      </dgm:t>
    </dgm:pt>
    <dgm:pt modelId="{8A7D7C49-8062-4F00-B91E-C7355E82F356}">
      <dgm:prSet phldrT="[Text]" custT="1"/>
      <dgm:spPr/>
      <dgm:t>
        <a:bodyPr/>
        <a:lstStyle/>
        <a:p>
          <a:r>
            <a:rPr lang="en-GB" sz="2000" b="1" dirty="0"/>
            <a:t>4. Re-creation</a:t>
          </a:r>
        </a:p>
      </dgm:t>
    </dgm:pt>
    <dgm:pt modelId="{6C49FE8A-3157-48A2-94DF-F4E8D5AF16A9}" type="parTrans" cxnId="{B7563FB4-EBEB-4819-B448-5B151259F37F}">
      <dgm:prSet/>
      <dgm:spPr/>
      <dgm:t>
        <a:bodyPr/>
        <a:lstStyle/>
        <a:p>
          <a:endParaRPr lang="en-GB" sz="2000" b="1"/>
        </a:p>
      </dgm:t>
    </dgm:pt>
    <dgm:pt modelId="{3C309B1A-701E-4715-B48F-622E00B7476A}" type="sibTrans" cxnId="{B7563FB4-EBEB-4819-B448-5B151259F37F}">
      <dgm:prSet/>
      <dgm:spPr/>
      <dgm:t>
        <a:bodyPr/>
        <a:lstStyle/>
        <a:p>
          <a:endParaRPr lang="en-GB" sz="2000" b="1"/>
        </a:p>
      </dgm:t>
    </dgm:pt>
    <dgm:pt modelId="{AA5E66DD-61DC-4A3C-96E2-FF2FB42B247C}" type="pres">
      <dgm:prSet presAssocID="{8773015C-E2FC-4A06-8FB7-F3AD2DD125FA}" presName="diagram" presStyleCnt="0">
        <dgm:presLayoutVars>
          <dgm:dir/>
          <dgm:resizeHandles val="exact"/>
        </dgm:presLayoutVars>
      </dgm:prSet>
      <dgm:spPr/>
    </dgm:pt>
    <dgm:pt modelId="{96078489-292A-494F-A34D-3E72FAE9C2D5}" type="pres">
      <dgm:prSet presAssocID="{0A52DF73-8088-40D3-9DE2-703621F765F9}" presName="node" presStyleLbl="node1" presStyleIdx="0" presStyleCnt="4">
        <dgm:presLayoutVars>
          <dgm:bulletEnabled val="1"/>
        </dgm:presLayoutVars>
      </dgm:prSet>
      <dgm:spPr/>
    </dgm:pt>
    <dgm:pt modelId="{6303F207-2960-4320-882C-727800DAC6B5}" type="pres">
      <dgm:prSet presAssocID="{2B43B26F-1412-4D70-AD47-05B040D3471A}" presName="sibTrans" presStyleCnt="0"/>
      <dgm:spPr/>
    </dgm:pt>
    <dgm:pt modelId="{A4BC2D0D-8C6A-454F-8700-7F66CC5AEA70}" type="pres">
      <dgm:prSet presAssocID="{555D3710-8F32-4063-A02E-1B372048B3D4}" presName="node" presStyleLbl="node1" presStyleIdx="1" presStyleCnt="4">
        <dgm:presLayoutVars>
          <dgm:bulletEnabled val="1"/>
        </dgm:presLayoutVars>
      </dgm:prSet>
      <dgm:spPr/>
    </dgm:pt>
    <dgm:pt modelId="{7BD8AF84-1C7C-43CF-AB3F-CA62F2C6CAD5}" type="pres">
      <dgm:prSet presAssocID="{45C5953F-15C4-4650-87FE-BF18F8DC37B5}" presName="sibTrans" presStyleCnt="0"/>
      <dgm:spPr/>
    </dgm:pt>
    <dgm:pt modelId="{EDC68A1A-0051-411E-B322-554A4DAE8390}" type="pres">
      <dgm:prSet presAssocID="{AC1EDB59-3243-4E1D-BDFE-C295385B1DE0}" presName="node" presStyleLbl="node1" presStyleIdx="2" presStyleCnt="4">
        <dgm:presLayoutVars>
          <dgm:bulletEnabled val="1"/>
        </dgm:presLayoutVars>
      </dgm:prSet>
      <dgm:spPr/>
    </dgm:pt>
    <dgm:pt modelId="{756D2939-D916-478F-978F-441DAA7924B5}" type="pres">
      <dgm:prSet presAssocID="{7EAC8F30-181B-4203-B25C-2D653AE16613}" presName="sibTrans" presStyleCnt="0"/>
      <dgm:spPr/>
    </dgm:pt>
    <dgm:pt modelId="{9A3B9E90-79FC-4112-9D1A-277AD7987851}" type="pres">
      <dgm:prSet presAssocID="{8A7D7C49-8062-4F00-B91E-C7355E82F356}" presName="node" presStyleLbl="node1" presStyleIdx="3" presStyleCnt="4">
        <dgm:presLayoutVars>
          <dgm:bulletEnabled val="1"/>
        </dgm:presLayoutVars>
      </dgm:prSet>
      <dgm:spPr/>
    </dgm:pt>
  </dgm:ptLst>
  <dgm:cxnLst>
    <dgm:cxn modelId="{9B5CC510-9F08-4618-BEE0-0876E1CA5EF5}" type="presOf" srcId="{0A52DF73-8088-40D3-9DE2-703621F765F9}" destId="{96078489-292A-494F-A34D-3E72FAE9C2D5}" srcOrd="0" destOrd="0" presId="urn:microsoft.com/office/officeart/2005/8/layout/default"/>
    <dgm:cxn modelId="{2693282B-E8E3-4346-8503-76CA978FBAA9}" type="presOf" srcId="{AC1EDB59-3243-4E1D-BDFE-C295385B1DE0}" destId="{EDC68A1A-0051-411E-B322-554A4DAE8390}" srcOrd="0" destOrd="0" presId="urn:microsoft.com/office/officeart/2005/8/layout/default"/>
    <dgm:cxn modelId="{5E114542-C077-49DE-AD7B-ACC274CE302B}" srcId="{8773015C-E2FC-4A06-8FB7-F3AD2DD125FA}" destId="{555D3710-8F32-4063-A02E-1B372048B3D4}" srcOrd="1" destOrd="0" parTransId="{34D7C129-210F-46C0-A649-4B607DE499D1}" sibTransId="{45C5953F-15C4-4650-87FE-BF18F8DC37B5}"/>
    <dgm:cxn modelId="{D33F646A-F4F3-407B-93EB-AAFE238EF456}" type="presOf" srcId="{8A7D7C49-8062-4F00-B91E-C7355E82F356}" destId="{9A3B9E90-79FC-4112-9D1A-277AD7987851}" srcOrd="0" destOrd="0" presId="urn:microsoft.com/office/officeart/2005/8/layout/default"/>
    <dgm:cxn modelId="{BC4F619E-17C4-4711-A44D-11FAF7505A1E}" type="presOf" srcId="{555D3710-8F32-4063-A02E-1B372048B3D4}" destId="{A4BC2D0D-8C6A-454F-8700-7F66CC5AEA70}" srcOrd="0" destOrd="0" presId="urn:microsoft.com/office/officeart/2005/8/layout/default"/>
    <dgm:cxn modelId="{B7563FB4-EBEB-4819-B448-5B151259F37F}" srcId="{8773015C-E2FC-4A06-8FB7-F3AD2DD125FA}" destId="{8A7D7C49-8062-4F00-B91E-C7355E82F356}" srcOrd="3" destOrd="0" parTransId="{6C49FE8A-3157-48A2-94DF-F4E8D5AF16A9}" sibTransId="{3C309B1A-701E-4715-B48F-622E00B7476A}"/>
    <dgm:cxn modelId="{34F239CD-C5E5-4A20-90CA-938DA57931BF}" srcId="{8773015C-E2FC-4A06-8FB7-F3AD2DD125FA}" destId="{0A52DF73-8088-40D3-9DE2-703621F765F9}" srcOrd="0" destOrd="0" parTransId="{517C1BCF-42A6-43E4-A5BF-F506FE02683C}" sibTransId="{2B43B26F-1412-4D70-AD47-05B040D3471A}"/>
    <dgm:cxn modelId="{F29A92CF-B32E-4E6C-887E-CD09CDDB8996}" type="presOf" srcId="{8773015C-E2FC-4A06-8FB7-F3AD2DD125FA}" destId="{AA5E66DD-61DC-4A3C-96E2-FF2FB42B247C}" srcOrd="0" destOrd="0" presId="urn:microsoft.com/office/officeart/2005/8/layout/default"/>
    <dgm:cxn modelId="{1B4E25E4-8677-4327-9546-B4108C2F6DD0}" srcId="{8773015C-E2FC-4A06-8FB7-F3AD2DD125FA}" destId="{AC1EDB59-3243-4E1D-BDFE-C295385B1DE0}" srcOrd="2" destOrd="0" parTransId="{7B89C224-5B2F-40F0-AFF1-13FDEE51BE31}" sibTransId="{7EAC8F30-181B-4203-B25C-2D653AE16613}"/>
    <dgm:cxn modelId="{C7FA1AE0-7C53-4E84-B592-C3DEF34C4D8D}" type="presParOf" srcId="{AA5E66DD-61DC-4A3C-96E2-FF2FB42B247C}" destId="{96078489-292A-494F-A34D-3E72FAE9C2D5}" srcOrd="0" destOrd="0" presId="urn:microsoft.com/office/officeart/2005/8/layout/default"/>
    <dgm:cxn modelId="{AFF7AE2B-4D5C-4620-A05C-062684772803}" type="presParOf" srcId="{AA5E66DD-61DC-4A3C-96E2-FF2FB42B247C}" destId="{6303F207-2960-4320-882C-727800DAC6B5}" srcOrd="1" destOrd="0" presId="urn:microsoft.com/office/officeart/2005/8/layout/default"/>
    <dgm:cxn modelId="{B3C16C0F-8AFC-4079-AAD5-FAD732F6AE60}" type="presParOf" srcId="{AA5E66DD-61DC-4A3C-96E2-FF2FB42B247C}" destId="{A4BC2D0D-8C6A-454F-8700-7F66CC5AEA70}" srcOrd="2" destOrd="0" presId="urn:microsoft.com/office/officeart/2005/8/layout/default"/>
    <dgm:cxn modelId="{88CF1E92-C06B-41AF-9654-1C0A14B97F07}" type="presParOf" srcId="{AA5E66DD-61DC-4A3C-96E2-FF2FB42B247C}" destId="{7BD8AF84-1C7C-43CF-AB3F-CA62F2C6CAD5}" srcOrd="3" destOrd="0" presId="urn:microsoft.com/office/officeart/2005/8/layout/default"/>
    <dgm:cxn modelId="{BF39C67D-7794-48CB-843D-929DE4C16894}" type="presParOf" srcId="{AA5E66DD-61DC-4A3C-96E2-FF2FB42B247C}" destId="{EDC68A1A-0051-411E-B322-554A4DAE8390}" srcOrd="4" destOrd="0" presId="urn:microsoft.com/office/officeart/2005/8/layout/default"/>
    <dgm:cxn modelId="{85EC06BE-8E0E-407F-B9C1-AA65A42DEF4D}" type="presParOf" srcId="{AA5E66DD-61DC-4A3C-96E2-FF2FB42B247C}" destId="{756D2939-D916-478F-978F-441DAA7924B5}" srcOrd="5" destOrd="0" presId="urn:microsoft.com/office/officeart/2005/8/layout/default"/>
    <dgm:cxn modelId="{84442B97-ABB7-45D7-95D3-D64ED018986B}" type="presParOf" srcId="{AA5E66DD-61DC-4A3C-96E2-FF2FB42B247C}" destId="{9A3B9E90-79FC-4112-9D1A-277AD7987851}"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13FB969-E674-4DBF-AD1C-7F36D61D261F}"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83BAF90D-2C0C-4A8C-ADC6-2CD210D37A8D}">
      <dgm:prSet/>
      <dgm:spPr/>
      <dgm:t>
        <a:bodyPr/>
        <a:lstStyle/>
        <a:p>
          <a:r>
            <a:rPr lang="en-GB"/>
            <a:t>Common assertions</a:t>
          </a:r>
          <a:endParaRPr lang="en-US"/>
        </a:p>
      </dgm:t>
    </dgm:pt>
    <dgm:pt modelId="{957E4DBD-9C28-4F6F-A410-D6F01E1FE5D6}" type="parTrans" cxnId="{8CF1024A-B44E-47FD-94CD-38E301C07FB9}">
      <dgm:prSet/>
      <dgm:spPr/>
      <dgm:t>
        <a:bodyPr/>
        <a:lstStyle/>
        <a:p>
          <a:endParaRPr lang="en-US"/>
        </a:p>
      </dgm:t>
    </dgm:pt>
    <dgm:pt modelId="{336E491C-8A08-43CD-8919-282E3A57FCB7}" type="sibTrans" cxnId="{8CF1024A-B44E-47FD-94CD-38E301C07FB9}">
      <dgm:prSet/>
      <dgm:spPr/>
      <dgm:t>
        <a:bodyPr/>
        <a:lstStyle/>
        <a:p>
          <a:endParaRPr lang="en-US"/>
        </a:p>
      </dgm:t>
    </dgm:pt>
    <dgm:pt modelId="{7C50DB25-D73B-4272-B0D5-072CB4740441}">
      <dgm:prSet/>
      <dgm:spPr/>
      <dgm:t>
        <a:bodyPr/>
        <a:lstStyle/>
        <a:p>
          <a:r>
            <a:rPr lang="en-GB"/>
            <a:t>Based on the assumption that all organisations operate in a turbulent dynamic and unpredictable environment</a:t>
          </a:r>
          <a:endParaRPr lang="en-US"/>
        </a:p>
      </dgm:t>
    </dgm:pt>
    <dgm:pt modelId="{F4958427-B48F-464D-AB6A-9EB774ED406A}" type="parTrans" cxnId="{049629FB-4C93-482C-A46D-0CAFB89F451E}">
      <dgm:prSet/>
      <dgm:spPr/>
      <dgm:t>
        <a:bodyPr/>
        <a:lstStyle/>
        <a:p>
          <a:endParaRPr lang="en-US"/>
        </a:p>
      </dgm:t>
    </dgm:pt>
    <dgm:pt modelId="{C310B8D2-D4E6-4D87-B31B-930234A9FAF3}" type="sibTrans" cxnId="{049629FB-4C93-482C-A46D-0CAFB89F451E}">
      <dgm:prSet/>
      <dgm:spPr/>
      <dgm:t>
        <a:bodyPr/>
        <a:lstStyle/>
        <a:p>
          <a:endParaRPr lang="en-US"/>
        </a:p>
      </dgm:t>
    </dgm:pt>
    <dgm:pt modelId="{DC6E109D-BA24-4F1A-BCD1-D8AAAD8EB0E4}">
      <dgm:prSet/>
      <dgm:spPr/>
      <dgm:t>
        <a:bodyPr/>
        <a:lstStyle/>
        <a:p>
          <a:r>
            <a:rPr lang="en-GB"/>
            <a:t>Organisations need to continuously check their environment to identify developments and respond appropriately </a:t>
          </a:r>
          <a:endParaRPr lang="en-US"/>
        </a:p>
      </dgm:t>
    </dgm:pt>
    <dgm:pt modelId="{F0CABBB3-A7C6-4886-9D3E-513D4A4A3284}" type="parTrans" cxnId="{290240EF-7441-49A2-B254-0868FC4B6D68}">
      <dgm:prSet/>
      <dgm:spPr/>
      <dgm:t>
        <a:bodyPr/>
        <a:lstStyle/>
        <a:p>
          <a:endParaRPr lang="en-US"/>
        </a:p>
      </dgm:t>
    </dgm:pt>
    <dgm:pt modelId="{DA7FEE78-06C4-4D43-9045-C6AC0151073E}" type="sibTrans" cxnId="{290240EF-7441-49A2-B254-0868FC4B6D68}">
      <dgm:prSet/>
      <dgm:spPr/>
      <dgm:t>
        <a:bodyPr/>
        <a:lstStyle/>
        <a:p>
          <a:endParaRPr lang="en-US"/>
        </a:p>
      </dgm:t>
    </dgm:pt>
    <dgm:pt modelId="{CD14CE46-F9F6-4C4C-88E1-85D126B8114B}" type="pres">
      <dgm:prSet presAssocID="{C13FB969-E674-4DBF-AD1C-7F36D61D261F}" presName="Name0" presStyleCnt="0">
        <dgm:presLayoutVars>
          <dgm:dir/>
          <dgm:animLvl val="lvl"/>
          <dgm:resizeHandles val="exact"/>
        </dgm:presLayoutVars>
      </dgm:prSet>
      <dgm:spPr/>
    </dgm:pt>
    <dgm:pt modelId="{42E10CBA-BA3C-4B54-BAB5-C693F23F04AB}" type="pres">
      <dgm:prSet presAssocID="{83BAF90D-2C0C-4A8C-ADC6-2CD210D37A8D}" presName="linNode" presStyleCnt="0"/>
      <dgm:spPr/>
    </dgm:pt>
    <dgm:pt modelId="{580F9A2E-BC14-439A-89CA-C0640066477B}" type="pres">
      <dgm:prSet presAssocID="{83BAF90D-2C0C-4A8C-ADC6-2CD210D37A8D}" presName="parentText" presStyleLbl="node1" presStyleIdx="0" presStyleCnt="1">
        <dgm:presLayoutVars>
          <dgm:chMax val="1"/>
          <dgm:bulletEnabled val="1"/>
        </dgm:presLayoutVars>
      </dgm:prSet>
      <dgm:spPr/>
    </dgm:pt>
    <dgm:pt modelId="{32C0AFF5-049F-4E4E-B19B-7D69757F60DB}" type="pres">
      <dgm:prSet presAssocID="{83BAF90D-2C0C-4A8C-ADC6-2CD210D37A8D}" presName="descendantText" presStyleLbl="alignAccFollowNode1" presStyleIdx="0" presStyleCnt="1">
        <dgm:presLayoutVars>
          <dgm:bulletEnabled val="1"/>
        </dgm:presLayoutVars>
      </dgm:prSet>
      <dgm:spPr/>
    </dgm:pt>
  </dgm:ptLst>
  <dgm:cxnLst>
    <dgm:cxn modelId="{94D3AC2A-529E-4068-A85A-B8B8679AC384}" type="presOf" srcId="{C13FB969-E674-4DBF-AD1C-7F36D61D261F}" destId="{CD14CE46-F9F6-4C4C-88E1-85D126B8114B}" srcOrd="0" destOrd="0" presId="urn:microsoft.com/office/officeart/2005/8/layout/vList5"/>
    <dgm:cxn modelId="{127DC631-33DC-401A-A6A8-BF93D19A4986}" type="presOf" srcId="{83BAF90D-2C0C-4A8C-ADC6-2CD210D37A8D}" destId="{580F9A2E-BC14-439A-89CA-C0640066477B}" srcOrd="0" destOrd="0" presId="urn:microsoft.com/office/officeart/2005/8/layout/vList5"/>
    <dgm:cxn modelId="{8CF1024A-B44E-47FD-94CD-38E301C07FB9}" srcId="{C13FB969-E674-4DBF-AD1C-7F36D61D261F}" destId="{83BAF90D-2C0C-4A8C-ADC6-2CD210D37A8D}" srcOrd="0" destOrd="0" parTransId="{957E4DBD-9C28-4F6F-A410-D6F01E1FE5D6}" sibTransId="{336E491C-8A08-43CD-8919-282E3A57FCB7}"/>
    <dgm:cxn modelId="{AC7B995A-6E9E-4127-92DC-3B2B6C377DC8}" type="presOf" srcId="{7C50DB25-D73B-4272-B0D5-072CB4740441}" destId="{32C0AFF5-049F-4E4E-B19B-7D69757F60DB}" srcOrd="0" destOrd="0" presId="urn:microsoft.com/office/officeart/2005/8/layout/vList5"/>
    <dgm:cxn modelId="{726E4687-05BB-4ABE-B344-0B41F3FE7E52}" type="presOf" srcId="{DC6E109D-BA24-4F1A-BCD1-D8AAAD8EB0E4}" destId="{32C0AFF5-049F-4E4E-B19B-7D69757F60DB}" srcOrd="0" destOrd="1" presId="urn:microsoft.com/office/officeart/2005/8/layout/vList5"/>
    <dgm:cxn modelId="{290240EF-7441-49A2-B254-0868FC4B6D68}" srcId="{83BAF90D-2C0C-4A8C-ADC6-2CD210D37A8D}" destId="{DC6E109D-BA24-4F1A-BCD1-D8AAAD8EB0E4}" srcOrd="1" destOrd="0" parTransId="{F0CABBB3-A7C6-4886-9D3E-513D4A4A3284}" sibTransId="{DA7FEE78-06C4-4D43-9045-C6AC0151073E}"/>
    <dgm:cxn modelId="{049629FB-4C93-482C-A46D-0CAFB89F451E}" srcId="{83BAF90D-2C0C-4A8C-ADC6-2CD210D37A8D}" destId="{7C50DB25-D73B-4272-B0D5-072CB4740441}" srcOrd="0" destOrd="0" parTransId="{F4958427-B48F-464D-AB6A-9EB774ED406A}" sibTransId="{C310B8D2-D4E6-4D87-B31B-930234A9FAF3}"/>
    <dgm:cxn modelId="{4BAC18C5-6ECF-4E0D-BA2B-FE7DE68F5317}" type="presParOf" srcId="{CD14CE46-F9F6-4C4C-88E1-85D126B8114B}" destId="{42E10CBA-BA3C-4B54-BAB5-C693F23F04AB}" srcOrd="0" destOrd="0" presId="urn:microsoft.com/office/officeart/2005/8/layout/vList5"/>
    <dgm:cxn modelId="{F700D119-504D-4EA2-AD73-F4C4A431499F}" type="presParOf" srcId="{42E10CBA-BA3C-4B54-BAB5-C693F23F04AB}" destId="{580F9A2E-BC14-439A-89CA-C0640066477B}" srcOrd="0" destOrd="0" presId="urn:microsoft.com/office/officeart/2005/8/layout/vList5"/>
    <dgm:cxn modelId="{B3FB5E19-C5CB-44A5-A76E-3C85F0D17A26}" type="presParOf" srcId="{42E10CBA-BA3C-4B54-BAB5-C693F23F04AB}" destId="{32C0AFF5-049F-4E4E-B19B-7D69757F60DB}"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E590BEA9-91DE-4774-AEC7-6C4544554A2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C6E45E3-AE26-44F5-96CC-24FDBB91B015}">
      <dgm:prSet/>
      <dgm:spPr/>
      <dgm:t>
        <a:bodyPr/>
        <a:lstStyle/>
        <a:p>
          <a:r>
            <a:rPr lang="en-GB"/>
            <a:t>Not all organisations are operating in a constantly changing environment</a:t>
          </a:r>
          <a:endParaRPr lang="en-US"/>
        </a:p>
      </dgm:t>
    </dgm:pt>
    <dgm:pt modelId="{AAAFA6CD-937D-40B1-ABFD-AC78EB5D6D62}" type="parTrans" cxnId="{7C5FEC20-DAA0-46B7-AE23-DC59E99D5BF9}">
      <dgm:prSet/>
      <dgm:spPr/>
      <dgm:t>
        <a:bodyPr/>
        <a:lstStyle/>
        <a:p>
          <a:endParaRPr lang="en-US"/>
        </a:p>
      </dgm:t>
    </dgm:pt>
    <dgm:pt modelId="{3EF23C7C-B98A-4EA8-8169-079FEF38F5DB}" type="sibTrans" cxnId="{7C5FEC20-DAA0-46B7-AE23-DC59E99D5BF9}">
      <dgm:prSet/>
      <dgm:spPr/>
      <dgm:t>
        <a:bodyPr/>
        <a:lstStyle/>
        <a:p>
          <a:endParaRPr lang="en-US"/>
        </a:p>
      </dgm:t>
    </dgm:pt>
    <dgm:pt modelId="{CEF4F0C5-DA89-4A40-AE24-924EA46F570D}">
      <dgm:prSet/>
      <dgm:spPr/>
      <dgm:t>
        <a:bodyPr/>
        <a:lstStyle/>
        <a:p>
          <a:r>
            <a:rPr lang="en-GB"/>
            <a:t>Dismisses idea of stages, but still talks in terms of transition:</a:t>
          </a:r>
          <a:endParaRPr lang="en-US"/>
        </a:p>
      </dgm:t>
    </dgm:pt>
    <dgm:pt modelId="{649E2F95-9991-4920-81AA-A19E3A531A2A}" type="parTrans" cxnId="{0C0EE6A7-6F59-48B8-9EE6-2F002BE79A37}">
      <dgm:prSet/>
      <dgm:spPr/>
      <dgm:t>
        <a:bodyPr/>
        <a:lstStyle/>
        <a:p>
          <a:endParaRPr lang="en-US"/>
        </a:p>
      </dgm:t>
    </dgm:pt>
    <dgm:pt modelId="{CB5EDE9E-048F-4F8B-8185-FDA698AF960D}" type="sibTrans" cxnId="{0C0EE6A7-6F59-48B8-9EE6-2F002BE79A37}">
      <dgm:prSet/>
      <dgm:spPr/>
      <dgm:t>
        <a:bodyPr/>
        <a:lstStyle/>
        <a:p>
          <a:endParaRPr lang="en-US"/>
        </a:p>
      </dgm:t>
    </dgm:pt>
    <dgm:pt modelId="{037C9D72-8241-45A1-97B1-E75D4DE8019D}">
      <dgm:prSet/>
      <dgm:spPr/>
      <dgm:t>
        <a:bodyPr/>
        <a:lstStyle/>
        <a:p>
          <a:r>
            <a:rPr lang="en-GB"/>
            <a:t>‘Scratch any account of creating and managing	change and the idea that change is a three-stage process which necessarily begins with a process of unfreezing will not be far below the surface.’</a:t>
          </a:r>
          <a:endParaRPr lang="en-US"/>
        </a:p>
      </dgm:t>
    </dgm:pt>
    <dgm:pt modelId="{1B083938-88C0-401E-9A89-936583CADDCC}" type="parTrans" cxnId="{879FD89B-38E9-4E8E-A49F-8A80416F83F6}">
      <dgm:prSet/>
      <dgm:spPr/>
      <dgm:t>
        <a:bodyPr/>
        <a:lstStyle/>
        <a:p>
          <a:endParaRPr lang="en-US"/>
        </a:p>
      </dgm:t>
    </dgm:pt>
    <dgm:pt modelId="{4943FAE4-C7D2-4B11-9163-8EBA842AD579}" type="sibTrans" cxnId="{879FD89B-38E9-4E8E-A49F-8A80416F83F6}">
      <dgm:prSet/>
      <dgm:spPr/>
      <dgm:t>
        <a:bodyPr/>
        <a:lstStyle/>
        <a:p>
          <a:endParaRPr lang="en-US"/>
        </a:p>
      </dgm:t>
    </dgm:pt>
    <dgm:pt modelId="{1E49748F-9348-4586-9E34-F1D9001F5013}">
      <dgm:prSet/>
      <dgm:spPr/>
      <dgm:t>
        <a:bodyPr/>
        <a:lstStyle/>
        <a:p>
          <a:r>
            <a:rPr lang="en-GB"/>
            <a:t>(Hendry, 1996, in Coram and Burnes, 2001)</a:t>
          </a:r>
          <a:endParaRPr lang="en-US"/>
        </a:p>
      </dgm:t>
    </dgm:pt>
    <dgm:pt modelId="{562C7A5F-39A1-46EA-8807-6A726B7525A9}" type="parTrans" cxnId="{61BA8595-7E05-4B13-A017-24BE8C23FBF2}">
      <dgm:prSet/>
      <dgm:spPr/>
      <dgm:t>
        <a:bodyPr/>
        <a:lstStyle/>
        <a:p>
          <a:endParaRPr lang="en-US"/>
        </a:p>
      </dgm:t>
    </dgm:pt>
    <dgm:pt modelId="{FB426108-4A88-4E9D-9CC6-D2EF5A5B5F8D}" type="sibTrans" cxnId="{61BA8595-7E05-4B13-A017-24BE8C23FBF2}">
      <dgm:prSet/>
      <dgm:spPr/>
      <dgm:t>
        <a:bodyPr/>
        <a:lstStyle/>
        <a:p>
          <a:endParaRPr lang="en-US"/>
        </a:p>
      </dgm:t>
    </dgm:pt>
    <dgm:pt modelId="{AD56EF5B-7DF7-4209-B2FF-E26C434A56CB}">
      <dgm:prSet/>
      <dgm:spPr/>
      <dgm:t>
        <a:bodyPr/>
        <a:lstStyle/>
        <a:p>
          <a:r>
            <a:rPr lang="en-GB"/>
            <a:t>Too much emphasis on politics and culture?</a:t>
          </a:r>
          <a:endParaRPr lang="en-US"/>
        </a:p>
      </dgm:t>
    </dgm:pt>
    <dgm:pt modelId="{E8475AB8-523F-4E80-BF0F-F582F023F6A2}" type="parTrans" cxnId="{F717D6D0-548A-4BB5-81A4-42FE4C31190F}">
      <dgm:prSet/>
      <dgm:spPr/>
      <dgm:t>
        <a:bodyPr/>
        <a:lstStyle/>
        <a:p>
          <a:endParaRPr lang="en-US"/>
        </a:p>
      </dgm:t>
    </dgm:pt>
    <dgm:pt modelId="{8B78FF31-9529-4ABE-9D32-41EDD45DB52A}" type="sibTrans" cxnId="{F717D6D0-548A-4BB5-81A4-42FE4C31190F}">
      <dgm:prSet/>
      <dgm:spPr/>
      <dgm:t>
        <a:bodyPr/>
        <a:lstStyle/>
        <a:p>
          <a:endParaRPr lang="en-US"/>
        </a:p>
      </dgm:t>
    </dgm:pt>
    <dgm:pt modelId="{640C0F6E-C6EF-4D68-BC36-02FBF9D11947}" type="pres">
      <dgm:prSet presAssocID="{E590BEA9-91DE-4774-AEC7-6C4544554A2D}" presName="linear" presStyleCnt="0">
        <dgm:presLayoutVars>
          <dgm:animLvl val="lvl"/>
          <dgm:resizeHandles val="exact"/>
        </dgm:presLayoutVars>
      </dgm:prSet>
      <dgm:spPr/>
    </dgm:pt>
    <dgm:pt modelId="{812D65B0-4BD4-46E3-A714-AF1FD006A6B7}" type="pres">
      <dgm:prSet presAssocID="{7C6E45E3-AE26-44F5-96CC-24FDBB91B015}" presName="parentText" presStyleLbl="node1" presStyleIdx="0" presStyleCnt="3">
        <dgm:presLayoutVars>
          <dgm:chMax val="0"/>
          <dgm:bulletEnabled val="1"/>
        </dgm:presLayoutVars>
      </dgm:prSet>
      <dgm:spPr/>
    </dgm:pt>
    <dgm:pt modelId="{9758A6FA-8D8A-4078-8D95-977AADBD560D}" type="pres">
      <dgm:prSet presAssocID="{3EF23C7C-B98A-4EA8-8169-079FEF38F5DB}" presName="spacer" presStyleCnt="0"/>
      <dgm:spPr/>
    </dgm:pt>
    <dgm:pt modelId="{92C070F9-9C77-479D-8193-2C8194BE5D08}" type="pres">
      <dgm:prSet presAssocID="{CEF4F0C5-DA89-4A40-AE24-924EA46F570D}" presName="parentText" presStyleLbl="node1" presStyleIdx="1" presStyleCnt="3">
        <dgm:presLayoutVars>
          <dgm:chMax val="0"/>
          <dgm:bulletEnabled val="1"/>
        </dgm:presLayoutVars>
      </dgm:prSet>
      <dgm:spPr/>
    </dgm:pt>
    <dgm:pt modelId="{54D359BC-BF52-460E-BDA5-FEF2D27D406A}" type="pres">
      <dgm:prSet presAssocID="{CEF4F0C5-DA89-4A40-AE24-924EA46F570D}" presName="childText" presStyleLbl="revTx" presStyleIdx="0" presStyleCnt="1">
        <dgm:presLayoutVars>
          <dgm:bulletEnabled val="1"/>
        </dgm:presLayoutVars>
      </dgm:prSet>
      <dgm:spPr/>
    </dgm:pt>
    <dgm:pt modelId="{FCC1FDBF-B4EC-4BE2-A28D-D3BC19742F6D}" type="pres">
      <dgm:prSet presAssocID="{AD56EF5B-7DF7-4209-B2FF-E26C434A56CB}" presName="parentText" presStyleLbl="node1" presStyleIdx="2" presStyleCnt="3">
        <dgm:presLayoutVars>
          <dgm:chMax val="0"/>
          <dgm:bulletEnabled val="1"/>
        </dgm:presLayoutVars>
      </dgm:prSet>
      <dgm:spPr/>
    </dgm:pt>
  </dgm:ptLst>
  <dgm:cxnLst>
    <dgm:cxn modelId="{7C5FEC20-DAA0-46B7-AE23-DC59E99D5BF9}" srcId="{E590BEA9-91DE-4774-AEC7-6C4544554A2D}" destId="{7C6E45E3-AE26-44F5-96CC-24FDBB91B015}" srcOrd="0" destOrd="0" parTransId="{AAAFA6CD-937D-40B1-ABFD-AC78EB5D6D62}" sibTransId="{3EF23C7C-B98A-4EA8-8169-079FEF38F5DB}"/>
    <dgm:cxn modelId="{719D9062-EB85-4DE0-9471-922187343912}" type="presOf" srcId="{AD56EF5B-7DF7-4209-B2FF-E26C434A56CB}" destId="{FCC1FDBF-B4EC-4BE2-A28D-D3BC19742F6D}" srcOrd="0" destOrd="0" presId="urn:microsoft.com/office/officeart/2005/8/layout/vList2"/>
    <dgm:cxn modelId="{17A03C45-36B0-4BC7-AFF3-46BEC70B520F}" type="presOf" srcId="{7C6E45E3-AE26-44F5-96CC-24FDBB91B015}" destId="{812D65B0-4BD4-46E3-A714-AF1FD006A6B7}" srcOrd="0" destOrd="0" presId="urn:microsoft.com/office/officeart/2005/8/layout/vList2"/>
    <dgm:cxn modelId="{0C4B864B-624D-4557-ADF0-A90553D25053}" type="presOf" srcId="{037C9D72-8241-45A1-97B1-E75D4DE8019D}" destId="{54D359BC-BF52-460E-BDA5-FEF2D27D406A}" srcOrd="0" destOrd="0" presId="urn:microsoft.com/office/officeart/2005/8/layout/vList2"/>
    <dgm:cxn modelId="{909F5E8D-4EBB-42F9-A2AE-071C97462047}" type="presOf" srcId="{CEF4F0C5-DA89-4A40-AE24-924EA46F570D}" destId="{92C070F9-9C77-479D-8193-2C8194BE5D08}" srcOrd="0" destOrd="0" presId="urn:microsoft.com/office/officeart/2005/8/layout/vList2"/>
    <dgm:cxn modelId="{F0870794-6723-4F7D-9157-B15C0EFA2DE3}" type="presOf" srcId="{E590BEA9-91DE-4774-AEC7-6C4544554A2D}" destId="{640C0F6E-C6EF-4D68-BC36-02FBF9D11947}" srcOrd="0" destOrd="0" presId="urn:microsoft.com/office/officeart/2005/8/layout/vList2"/>
    <dgm:cxn modelId="{61BA8595-7E05-4B13-A017-24BE8C23FBF2}" srcId="{CEF4F0C5-DA89-4A40-AE24-924EA46F570D}" destId="{1E49748F-9348-4586-9E34-F1D9001F5013}" srcOrd="1" destOrd="0" parTransId="{562C7A5F-39A1-46EA-8807-6A726B7525A9}" sibTransId="{FB426108-4A88-4E9D-9CC6-D2EF5A5B5F8D}"/>
    <dgm:cxn modelId="{879FD89B-38E9-4E8E-A49F-8A80416F83F6}" srcId="{CEF4F0C5-DA89-4A40-AE24-924EA46F570D}" destId="{037C9D72-8241-45A1-97B1-E75D4DE8019D}" srcOrd="0" destOrd="0" parTransId="{1B083938-88C0-401E-9A89-936583CADDCC}" sibTransId="{4943FAE4-C7D2-4B11-9163-8EBA842AD579}"/>
    <dgm:cxn modelId="{B563A4A5-D4A0-49C5-9039-3D213318D8D3}" type="presOf" srcId="{1E49748F-9348-4586-9E34-F1D9001F5013}" destId="{54D359BC-BF52-460E-BDA5-FEF2D27D406A}" srcOrd="0" destOrd="1" presId="urn:microsoft.com/office/officeart/2005/8/layout/vList2"/>
    <dgm:cxn modelId="{0C0EE6A7-6F59-48B8-9EE6-2F002BE79A37}" srcId="{E590BEA9-91DE-4774-AEC7-6C4544554A2D}" destId="{CEF4F0C5-DA89-4A40-AE24-924EA46F570D}" srcOrd="1" destOrd="0" parTransId="{649E2F95-9991-4920-81AA-A19E3A531A2A}" sibTransId="{CB5EDE9E-048F-4F8B-8185-FDA698AF960D}"/>
    <dgm:cxn modelId="{F717D6D0-548A-4BB5-81A4-42FE4C31190F}" srcId="{E590BEA9-91DE-4774-AEC7-6C4544554A2D}" destId="{AD56EF5B-7DF7-4209-B2FF-E26C434A56CB}" srcOrd="2" destOrd="0" parTransId="{E8475AB8-523F-4E80-BF0F-F582F023F6A2}" sibTransId="{8B78FF31-9529-4ABE-9D32-41EDD45DB52A}"/>
    <dgm:cxn modelId="{80A473F0-88FC-4343-B27A-89225F83A14B}" type="presParOf" srcId="{640C0F6E-C6EF-4D68-BC36-02FBF9D11947}" destId="{812D65B0-4BD4-46E3-A714-AF1FD006A6B7}" srcOrd="0" destOrd="0" presId="urn:microsoft.com/office/officeart/2005/8/layout/vList2"/>
    <dgm:cxn modelId="{24BFCB63-19C8-4599-9C7F-0D5150588F99}" type="presParOf" srcId="{640C0F6E-C6EF-4D68-BC36-02FBF9D11947}" destId="{9758A6FA-8D8A-4078-8D95-977AADBD560D}" srcOrd="1" destOrd="0" presId="urn:microsoft.com/office/officeart/2005/8/layout/vList2"/>
    <dgm:cxn modelId="{C02BABFD-B5E7-46F3-AEFC-425D9DC31FDE}" type="presParOf" srcId="{640C0F6E-C6EF-4D68-BC36-02FBF9D11947}" destId="{92C070F9-9C77-479D-8193-2C8194BE5D08}" srcOrd="2" destOrd="0" presId="urn:microsoft.com/office/officeart/2005/8/layout/vList2"/>
    <dgm:cxn modelId="{22FF4FFD-6E74-4A1C-9995-93BAE8E95B6C}" type="presParOf" srcId="{640C0F6E-C6EF-4D68-BC36-02FBF9D11947}" destId="{54D359BC-BF52-460E-BDA5-FEF2D27D406A}" srcOrd="3" destOrd="0" presId="urn:microsoft.com/office/officeart/2005/8/layout/vList2"/>
    <dgm:cxn modelId="{E77B2765-B3EE-428F-8B69-584D0C1D6299}" type="presParOf" srcId="{640C0F6E-C6EF-4D68-BC36-02FBF9D11947}" destId="{FCC1FDBF-B4EC-4BE2-A28D-D3BC19742F6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A11ACFF-3D06-41C1-867B-68C8F57B2AD6}"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ED9F511A-E001-46D1-A332-7192334B6136}">
      <dgm:prSet/>
      <dgm:spPr/>
      <dgm:t>
        <a:bodyPr/>
        <a:lstStyle/>
        <a:p>
          <a:r>
            <a:rPr lang="en-GB"/>
            <a:t>Examine the role and impact of politics and power in organisations</a:t>
          </a:r>
          <a:endParaRPr lang="en-US"/>
        </a:p>
      </dgm:t>
    </dgm:pt>
    <dgm:pt modelId="{5FB727A2-19D8-46AC-95B1-791AAAF0CFA9}" type="parTrans" cxnId="{41433696-E69B-4049-8015-5C32F638F586}">
      <dgm:prSet/>
      <dgm:spPr/>
      <dgm:t>
        <a:bodyPr/>
        <a:lstStyle/>
        <a:p>
          <a:endParaRPr lang="en-US"/>
        </a:p>
      </dgm:t>
    </dgm:pt>
    <dgm:pt modelId="{83945860-BC17-43D7-BF19-CFC278BAAE9A}" type="sibTrans" cxnId="{41433696-E69B-4049-8015-5C32F638F586}">
      <dgm:prSet phldrT="1" phldr="0"/>
      <dgm:spPr/>
      <dgm:t>
        <a:bodyPr/>
        <a:lstStyle/>
        <a:p>
          <a:r>
            <a:rPr lang="en-US"/>
            <a:t>1</a:t>
          </a:r>
        </a:p>
      </dgm:t>
    </dgm:pt>
    <dgm:pt modelId="{4EBA3382-F90E-4A20-85E7-1698BAA46661}">
      <dgm:prSet/>
      <dgm:spPr/>
      <dgm:t>
        <a:bodyPr/>
        <a:lstStyle/>
        <a:p>
          <a:r>
            <a:rPr lang="en-GB"/>
            <a:t>Evaluate Planned and Emergent Change</a:t>
          </a:r>
          <a:endParaRPr lang="en-US"/>
        </a:p>
      </dgm:t>
    </dgm:pt>
    <dgm:pt modelId="{271875C1-0D0B-4825-9765-5FB03E21F307}" type="parTrans" cxnId="{EF7126CD-E60D-47D3-A6FC-3CF60CD87E08}">
      <dgm:prSet/>
      <dgm:spPr/>
      <dgm:t>
        <a:bodyPr/>
        <a:lstStyle/>
        <a:p>
          <a:endParaRPr lang="en-US"/>
        </a:p>
      </dgm:t>
    </dgm:pt>
    <dgm:pt modelId="{98566723-FC71-4E49-A63B-B136F769A877}" type="sibTrans" cxnId="{EF7126CD-E60D-47D3-A6FC-3CF60CD87E08}">
      <dgm:prSet phldrT="2" phldr="0"/>
      <dgm:spPr/>
      <dgm:t>
        <a:bodyPr/>
        <a:lstStyle/>
        <a:p>
          <a:r>
            <a:rPr lang="en-US"/>
            <a:t>2</a:t>
          </a:r>
        </a:p>
      </dgm:t>
    </dgm:pt>
    <dgm:pt modelId="{64558499-6542-44B7-A97D-8E02B09044CE}">
      <dgm:prSet/>
      <dgm:spPr/>
      <dgm:t>
        <a:bodyPr/>
        <a:lstStyle/>
        <a:p>
          <a:r>
            <a:rPr lang="en-GB"/>
            <a:t>Examine patterns of change</a:t>
          </a:r>
          <a:endParaRPr lang="en-US"/>
        </a:p>
      </dgm:t>
    </dgm:pt>
    <dgm:pt modelId="{DFD17207-0026-42CB-ABA8-309168B21AA4}" type="parTrans" cxnId="{BC856A64-95D0-47B7-BF45-6264723382F1}">
      <dgm:prSet/>
      <dgm:spPr/>
      <dgm:t>
        <a:bodyPr/>
        <a:lstStyle/>
        <a:p>
          <a:endParaRPr lang="en-US"/>
        </a:p>
      </dgm:t>
    </dgm:pt>
    <dgm:pt modelId="{95D11D7E-4369-4887-BF19-BA38B94B2D52}" type="sibTrans" cxnId="{BC856A64-95D0-47B7-BF45-6264723382F1}">
      <dgm:prSet phldrT="3" phldr="0"/>
      <dgm:spPr/>
      <dgm:t>
        <a:bodyPr/>
        <a:lstStyle/>
        <a:p>
          <a:r>
            <a:rPr lang="en-US"/>
            <a:t>3</a:t>
          </a:r>
        </a:p>
      </dgm:t>
    </dgm:pt>
    <dgm:pt modelId="{1F321A61-46B6-4C70-8E9B-5A7666C01737}" type="pres">
      <dgm:prSet presAssocID="{7A11ACFF-3D06-41C1-867B-68C8F57B2AD6}" presName="Name0" presStyleCnt="0">
        <dgm:presLayoutVars>
          <dgm:animLvl val="lvl"/>
          <dgm:resizeHandles val="exact"/>
        </dgm:presLayoutVars>
      </dgm:prSet>
      <dgm:spPr/>
    </dgm:pt>
    <dgm:pt modelId="{E14C1FD9-1656-4E65-9A02-A8EDD14BF6D4}" type="pres">
      <dgm:prSet presAssocID="{ED9F511A-E001-46D1-A332-7192334B6136}" presName="compositeNode" presStyleCnt="0">
        <dgm:presLayoutVars>
          <dgm:bulletEnabled val="1"/>
        </dgm:presLayoutVars>
      </dgm:prSet>
      <dgm:spPr/>
    </dgm:pt>
    <dgm:pt modelId="{D904976C-04AF-4A1E-8121-3636D3F59743}" type="pres">
      <dgm:prSet presAssocID="{ED9F511A-E001-46D1-A332-7192334B6136}" presName="bgRect" presStyleLbl="bgAccFollowNode1" presStyleIdx="0" presStyleCnt="3"/>
      <dgm:spPr/>
    </dgm:pt>
    <dgm:pt modelId="{003DB0E6-3E25-4B6F-9806-46B82E14F52C}" type="pres">
      <dgm:prSet presAssocID="{83945860-BC17-43D7-BF19-CFC278BAAE9A}" presName="sibTransNodeCircle" presStyleLbl="alignNode1" presStyleIdx="0" presStyleCnt="6">
        <dgm:presLayoutVars>
          <dgm:chMax val="0"/>
          <dgm:bulletEnabled/>
        </dgm:presLayoutVars>
      </dgm:prSet>
      <dgm:spPr/>
    </dgm:pt>
    <dgm:pt modelId="{0F5C0A86-2745-4874-8858-227AA19DDDED}" type="pres">
      <dgm:prSet presAssocID="{ED9F511A-E001-46D1-A332-7192334B6136}" presName="bottomLine" presStyleLbl="alignNode1" presStyleIdx="1" presStyleCnt="6">
        <dgm:presLayoutVars/>
      </dgm:prSet>
      <dgm:spPr/>
    </dgm:pt>
    <dgm:pt modelId="{993D8861-6979-4316-9632-1A3B4E4910E9}" type="pres">
      <dgm:prSet presAssocID="{ED9F511A-E001-46D1-A332-7192334B6136}" presName="nodeText" presStyleLbl="bgAccFollowNode1" presStyleIdx="0" presStyleCnt="3">
        <dgm:presLayoutVars>
          <dgm:bulletEnabled val="1"/>
        </dgm:presLayoutVars>
      </dgm:prSet>
      <dgm:spPr/>
    </dgm:pt>
    <dgm:pt modelId="{D9866521-41E6-42CD-B498-A2F311626D59}" type="pres">
      <dgm:prSet presAssocID="{83945860-BC17-43D7-BF19-CFC278BAAE9A}" presName="sibTrans" presStyleCnt="0"/>
      <dgm:spPr/>
    </dgm:pt>
    <dgm:pt modelId="{EE66E8D3-4D52-400D-98CF-61C29D002514}" type="pres">
      <dgm:prSet presAssocID="{4EBA3382-F90E-4A20-85E7-1698BAA46661}" presName="compositeNode" presStyleCnt="0">
        <dgm:presLayoutVars>
          <dgm:bulletEnabled val="1"/>
        </dgm:presLayoutVars>
      </dgm:prSet>
      <dgm:spPr/>
    </dgm:pt>
    <dgm:pt modelId="{4DC4416B-BFE0-4968-BA21-DCE565429C64}" type="pres">
      <dgm:prSet presAssocID="{4EBA3382-F90E-4A20-85E7-1698BAA46661}" presName="bgRect" presStyleLbl="bgAccFollowNode1" presStyleIdx="1" presStyleCnt="3"/>
      <dgm:spPr/>
    </dgm:pt>
    <dgm:pt modelId="{4504C6F6-A179-4F84-A63F-60CA840527BD}" type="pres">
      <dgm:prSet presAssocID="{98566723-FC71-4E49-A63B-B136F769A877}" presName="sibTransNodeCircle" presStyleLbl="alignNode1" presStyleIdx="2" presStyleCnt="6">
        <dgm:presLayoutVars>
          <dgm:chMax val="0"/>
          <dgm:bulletEnabled/>
        </dgm:presLayoutVars>
      </dgm:prSet>
      <dgm:spPr/>
    </dgm:pt>
    <dgm:pt modelId="{5E7B110A-1340-4B52-AE95-39F1446648B7}" type="pres">
      <dgm:prSet presAssocID="{4EBA3382-F90E-4A20-85E7-1698BAA46661}" presName="bottomLine" presStyleLbl="alignNode1" presStyleIdx="3" presStyleCnt="6">
        <dgm:presLayoutVars/>
      </dgm:prSet>
      <dgm:spPr/>
    </dgm:pt>
    <dgm:pt modelId="{DFA07E48-7DBA-4C0A-8666-D5758C52D6A8}" type="pres">
      <dgm:prSet presAssocID="{4EBA3382-F90E-4A20-85E7-1698BAA46661}" presName="nodeText" presStyleLbl="bgAccFollowNode1" presStyleIdx="1" presStyleCnt="3">
        <dgm:presLayoutVars>
          <dgm:bulletEnabled val="1"/>
        </dgm:presLayoutVars>
      </dgm:prSet>
      <dgm:spPr/>
    </dgm:pt>
    <dgm:pt modelId="{951A84C7-2712-4D23-9238-EC108B2A7272}" type="pres">
      <dgm:prSet presAssocID="{98566723-FC71-4E49-A63B-B136F769A877}" presName="sibTrans" presStyleCnt="0"/>
      <dgm:spPr/>
    </dgm:pt>
    <dgm:pt modelId="{4C90EE78-CCD8-46B7-8C41-6010351F0DDD}" type="pres">
      <dgm:prSet presAssocID="{64558499-6542-44B7-A97D-8E02B09044CE}" presName="compositeNode" presStyleCnt="0">
        <dgm:presLayoutVars>
          <dgm:bulletEnabled val="1"/>
        </dgm:presLayoutVars>
      </dgm:prSet>
      <dgm:spPr/>
    </dgm:pt>
    <dgm:pt modelId="{8F8AE7B6-D73A-445E-BC2C-437FBDC647BC}" type="pres">
      <dgm:prSet presAssocID="{64558499-6542-44B7-A97D-8E02B09044CE}" presName="bgRect" presStyleLbl="bgAccFollowNode1" presStyleIdx="2" presStyleCnt="3"/>
      <dgm:spPr/>
    </dgm:pt>
    <dgm:pt modelId="{940D3542-96D7-4629-9BEB-E3A97B4BF13D}" type="pres">
      <dgm:prSet presAssocID="{95D11D7E-4369-4887-BF19-BA38B94B2D52}" presName="sibTransNodeCircle" presStyleLbl="alignNode1" presStyleIdx="4" presStyleCnt="6">
        <dgm:presLayoutVars>
          <dgm:chMax val="0"/>
          <dgm:bulletEnabled/>
        </dgm:presLayoutVars>
      </dgm:prSet>
      <dgm:spPr/>
    </dgm:pt>
    <dgm:pt modelId="{57DBAB65-EB5C-4055-8661-59E0A18F8AC3}" type="pres">
      <dgm:prSet presAssocID="{64558499-6542-44B7-A97D-8E02B09044CE}" presName="bottomLine" presStyleLbl="alignNode1" presStyleIdx="5" presStyleCnt="6">
        <dgm:presLayoutVars/>
      </dgm:prSet>
      <dgm:spPr/>
    </dgm:pt>
    <dgm:pt modelId="{662E98CD-50A7-4D4A-BD36-CE504A0A7481}" type="pres">
      <dgm:prSet presAssocID="{64558499-6542-44B7-A97D-8E02B09044CE}" presName="nodeText" presStyleLbl="bgAccFollowNode1" presStyleIdx="2" presStyleCnt="3">
        <dgm:presLayoutVars>
          <dgm:bulletEnabled val="1"/>
        </dgm:presLayoutVars>
      </dgm:prSet>
      <dgm:spPr/>
    </dgm:pt>
  </dgm:ptLst>
  <dgm:cxnLst>
    <dgm:cxn modelId="{BC856A64-95D0-47B7-BF45-6264723382F1}" srcId="{7A11ACFF-3D06-41C1-867B-68C8F57B2AD6}" destId="{64558499-6542-44B7-A97D-8E02B09044CE}" srcOrd="2" destOrd="0" parTransId="{DFD17207-0026-42CB-ABA8-309168B21AA4}" sibTransId="{95D11D7E-4369-4887-BF19-BA38B94B2D52}"/>
    <dgm:cxn modelId="{8512F244-A073-4F45-AFB7-6CE47693277B}" type="presOf" srcId="{ED9F511A-E001-46D1-A332-7192334B6136}" destId="{D904976C-04AF-4A1E-8121-3636D3F59743}" srcOrd="0" destOrd="0" presId="urn:microsoft.com/office/officeart/2016/7/layout/BasicLinearProcessNumbered"/>
    <dgm:cxn modelId="{DC645649-BDAE-48CB-A997-79D8EEA78340}" type="presOf" srcId="{95D11D7E-4369-4887-BF19-BA38B94B2D52}" destId="{940D3542-96D7-4629-9BEB-E3A97B4BF13D}" srcOrd="0" destOrd="0" presId="urn:microsoft.com/office/officeart/2016/7/layout/BasicLinearProcessNumbered"/>
    <dgm:cxn modelId="{A50F404E-D7D0-46F6-A405-7843F84B3D89}" type="presOf" srcId="{64558499-6542-44B7-A97D-8E02B09044CE}" destId="{662E98CD-50A7-4D4A-BD36-CE504A0A7481}" srcOrd="1" destOrd="0" presId="urn:microsoft.com/office/officeart/2016/7/layout/BasicLinearProcessNumbered"/>
    <dgm:cxn modelId="{64231B51-F217-4B25-B52A-6FF0B741F55F}" type="presOf" srcId="{7A11ACFF-3D06-41C1-867B-68C8F57B2AD6}" destId="{1F321A61-46B6-4C70-8E9B-5A7666C01737}" srcOrd="0" destOrd="0" presId="urn:microsoft.com/office/officeart/2016/7/layout/BasicLinearProcessNumbered"/>
    <dgm:cxn modelId="{35BB5673-CDA5-477B-8AC2-94B1EC0B58CF}" type="presOf" srcId="{ED9F511A-E001-46D1-A332-7192334B6136}" destId="{993D8861-6979-4316-9632-1A3B4E4910E9}" srcOrd="1" destOrd="0" presId="urn:microsoft.com/office/officeart/2016/7/layout/BasicLinearProcessNumbered"/>
    <dgm:cxn modelId="{B2C1FB7C-A2FE-4613-81E9-03DD4B0B394B}" type="presOf" srcId="{98566723-FC71-4E49-A63B-B136F769A877}" destId="{4504C6F6-A179-4F84-A63F-60CA840527BD}" srcOrd="0" destOrd="0" presId="urn:microsoft.com/office/officeart/2016/7/layout/BasicLinearProcessNumbered"/>
    <dgm:cxn modelId="{08DEB08F-C067-4CA7-9581-475BF6A9E48B}" type="presOf" srcId="{83945860-BC17-43D7-BF19-CFC278BAAE9A}" destId="{003DB0E6-3E25-4B6F-9806-46B82E14F52C}" srcOrd="0" destOrd="0" presId="urn:microsoft.com/office/officeart/2016/7/layout/BasicLinearProcessNumbered"/>
    <dgm:cxn modelId="{41433696-E69B-4049-8015-5C32F638F586}" srcId="{7A11ACFF-3D06-41C1-867B-68C8F57B2AD6}" destId="{ED9F511A-E001-46D1-A332-7192334B6136}" srcOrd="0" destOrd="0" parTransId="{5FB727A2-19D8-46AC-95B1-791AAAF0CFA9}" sibTransId="{83945860-BC17-43D7-BF19-CFC278BAAE9A}"/>
    <dgm:cxn modelId="{F8470BC8-71AA-435D-B93D-FD0FB7377830}" type="presOf" srcId="{4EBA3382-F90E-4A20-85E7-1698BAA46661}" destId="{4DC4416B-BFE0-4968-BA21-DCE565429C64}" srcOrd="0" destOrd="0" presId="urn:microsoft.com/office/officeart/2016/7/layout/BasicLinearProcessNumbered"/>
    <dgm:cxn modelId="{EF7126CD-E60D-47D3-A6FC-3CF60CD87E08}" srcId="{7A11ACFF-3D06-41C1-867B-68C8F57B2AD6}" destId="{4EBA3382-F90E-4A20-85E7-1698BAA46661}" srcOrd="1" destOrd="0" parTransId="{271875C1-0D0B-4825-9765-5FB03E21F307}" sibTransId="{98566723-FC71-4E49-A63B-B136F769A877}"/>
    <dgm:cxn modelId="{33BAB9EB-658A-40C6-994B-94446EBC0C30}" type="presOf" srcId="{64558499-6542-44B7-A97D-8E02B09044CE}" destId="{8F8AE7B6-D73A-445E-BC2C-437FBDC647BC}" srcOrd="0" destOrd="0" presId="urn:microsoft.com/office/officeart/2016/7/layout/BasicLinearProcessNumbered"/>
    <dgm:cxn modelId="{00CACEFE-83C8-4AFC-A6A1-9D719537F244}" type="presOf" srcId="{4EBA3382-F90E-4A20-85E7-1698BAA46661}" destId="{DFA07E48-7DBA-4C0A-8666-D5758C52D6A8}" srcOrd="1" destOrd="0" presId="urn:microsoft.com/office/officeart/2016/7/layout/BasicLinearProcessNumbered"/>
    <dgm:cxn modelId="{4280CDBF-B817-49D9-93EA-6854F5018A0F}" type="presParOf" srcId="{1F321A61-46B6-4C70-8E9B-5A7666C01737}" destId="{E14C1FD9-1656-4E65-9A02-A8EDD14BF6D4}" srcOrd="0" destOrd="0" presId="urn:microsoft.com/office/officeart/2016/7/layout/BasicLinearProcessNumbered"/>
    <dgm:cxn modelId="{B82F22F7-8797-42FD-96A4-961E818A6FF9}" type="presParOf" srcId="{E14C1FD9-1656-4E65-9A02-A8EDD14BF6D4}" destId="{D904976C-04AF-4A1E-8121-3636D3F59743}" srcOrd="0" destOrd="0" presId="urn:microsoft.com/office/officeart/2016/7/layout/BasicLinearProcessNumbered"/>
    <dgm:cxn modelId="{03D9BA19-57FB-4E74-81AF-909D437A46F2}" type="presParOf" srcId="{E14C1FD9-1656-4E65-9A02-A8EDD14BF6D4}" destId="{003DB0E6-3E25-4B6F-9806-46B82E14F52C}" srcOrd="1" destOrd="0" presId="urn:microsoft.com/office/officeart/2016/7/layout/BasicLinearProcessNumbered"/>
    <dgm:cxn modelId="{6583271A-E342-496C-A826-FA98D438E6EB}" type="presParOf" srcId="{E14C1FD9-1656-4E65-9A02-A8EDD14BF6D4}" destId="{0F5C0A86-2745-4874-8858-227AA19DDDED}" srcOrd="2" destOrd="0" presId="urn:microsoft.com/office/officeart/2016/7/layout/BasicLinearProcessNumbered"/>
    <dgm:cxn modelId="{45414861-8FFE-4568-A74E-96181CDC14D7}" type="presParOf" srcId="{E14C1FD9-1656-4E65-9A02-A8EDD14BF6D4}" destId="{993D8861-6979-4316-9632-1A3B4E4910E9}" srcOrd="3" destOrd="0" presId="urn:microsoft.com/office/officeart/2016/7/layout/BasicLinearProcessNumbered"/>
    <dgm:cxn modelId="{DC89F88E-D1DD-45E6-8887-4E720283CEEE}" type="presParOf" srcId="{1F321A61-46B6-4C70-8E9B-5A7666C01737}" destId="{D9866521-41E6-42CD-B498-A2F311626D59}" srcOrd="1" destOrd="0" presId="urn:microsoft.com/office/officeart/2016/7/layout/BasicLinearProcessNumbered"/>
    <dgm:cxn modelId="{AC99CD5C-AD46-4BF9-A0D5-6CEC7F22C0F8}" type="presParOf" srcId="{1F321A61-46B6-4C70-8E9B-5A7666C01737}" destId="{EE66E8D3-4D52-400D-98CF-61C29D002514}" srcOrd="2" destOrd="0" presId="urn:microsoft.com/office/officeart/2016/7/layout/BasicLinearProcessNumbered"/>
    <dgm:cxn modelId="{6DA52419-FA63-4640-BC17-F7AE0FDE17ED}" type="presParOf" srcId="{EE66E8D3-4D52-400D-98CF-61C29D002514}" destId="{4DC4416B-BFE0-4968-BA21-DCE565429C64}" srcOrd="0" destOrd="0" presId="urn:microsoft.com/office/officeart/2016/7/layout/BasicLinearProcessNumbered"/>
    <dgm:cxn modelId="{776A8018-F6DF-4154-8C68-B3624A809292}" type="presParOf" srcId="{EE66E8D3-4D52-400D-98CF-61C29D002514}" destId="{4504C6F6-A179-4F84-A63F-60CA840527BD}" srcOrd="1" destOrd="0" presId="urn:microsoft.com/office/officeart/2016/7/layout/BasicLinearProcessNumbered"/>
    <dgm:cxn modelId="{40CE70A5-D678-4494-8392-476ADFF71F6A}" type="presParOf" srcId="{EE66E8D3-4D52-400D-98CF-61C29D002514}" destId="{5E7B110A-1340-4B52-AE95-39F1446648B7}" srcOrd="2" destOrd="0" presId="urn:microsoft.com/office/officeart/2016/7/layout/BasicLinearProcessNumbered"/>
    <dgm:cxn modelId="{75695086-5768-461F-9FE9-0B536EDC276F}" type="presParOf" srcId="{EE66E8D3-4D52-400D-98CF-61C29D002514}" destId="{DFA07E48-7DBA-4C0A-8666-D5758C52D6A8}" srcOrd="3" destOrd="0" presId="urn:microsoft.com/office/officeart/2016/7/layout/BasicLinearProcessNumbered"/>
    <dgm:cxn modelId="{900621EC-F70F-4105-876D-2AC272723A16}" type="presParOf" srcId="{1F321A61-46B6-4C70-8E9B-5A7666C01737}" destId="{951A84C7-2712-4D23-9238-EC108B2A7272}" srcOrd="3" destOrd="0" presId="urn:microsoft.com/office/officeart/2016/7/layout/BasicLinearProcessNumbered"/>
    <dgm:cxn modelId="{178486C3-0728-42BF-92C6-D63DFDEAD784}" type="presParOf" srcId="{1F321A61-46B6-4C70-8E9B-5A7666C01737}" destId="{4C90EE78-CCD8-46B7-8C41-6010351F0DDD}" srcOrd="4" destOrd="0" presId="urn:microsoft.com/office/officeart/2016/7/layout/BasicLinearProcessNumbered"/>
    <dgm:cxn modelId="{22BAD081-B5EC-46A5-BC1E-6817DBC4143A}" type="presParOf" srcId="{4C90EE78-CCD8-46B7-8C41-6010351F0DDD}" destId="{8F8AE7B6-D73A-445E-BC2C-437FBDC647BC}" srcOrd="0" destOrd="0" presId="urn:microsoft.com/office/officeart/2016/7/layout/BasicLinearProcessNumbered"/>
    <dgm:cxn modelId="{E5B6F53C-527E-470D-B188-F88ABBA7FA04}" type="presParOf" srcId="{4C90EE78-CCD8-46B7-8C41-6010351F0DDD}" destId="{940D3542-96D7-4629-9BEB-E3A97B4BF13D}" srcOrd="1" destOrd="0" presId="urn:microsoft.com/office/officeart/2016/7/layout/BasicLinearProcessNumbered"/>
    <dgm:cxn modelId="{E23BBCE0-1F60-4E92-A024-CF433CD415DE}" type="presParOf" srcId="{4C90EE78-CCD8-46B7-8C41-6010351F0DDD}" destId="{57DBAB65-EB5C-4055-8661-59E0A18F8AC3}" srcOrd="2" destOrd="0" presId="urn:microsoft.com/office/officeart/2016/7/layout/BasicLinearProcessNumbered"/>
    <dgm:cxn modelId="{DA0F3F8C-239F-4ABE-83F3-B894BBC481F7}" type="presParOf" srcId="{4C90EE78-CCD8-46B7-8C41-6010351F0DDD}" destId="{662E98CD-50A7-4D4A-BD36-CE504A0A7481}"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588F7E-503A-4EAD-B288-F1B32D1CA876}">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841DB5-EEC6-4A99-878D-014A22AACE5F}">
      <dsp:nvSpPr>
        <dsp:cNvPr id="0" name=""/>
        <dsp:cNvSpPr/>
      </dsp:nvSpPr>
      <dsp:spPr>
        <a:xfrm>
          <a:off x="0" y="2703"/>
          <a:ext cx="138010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Justify selection of your case</a:t>
          </a:r>
          <a:endParaRPr lang="en-US" sz="1600" kern="1200"/>
        </a:p>
      </dsp:txBody>
      <dsp:txXfrm>
        <a:off x="0" y="2703"/>
        <a:ext cx="1380102" cy="921789"/>
      </dsp:txXfrm>
    </dsp:sp>
    <dsp:sp modelId="{6F110789-4B75-4722-9D0A-703DD98CCDD3}">
      <dsp:nvSpPr>
        <dsp:cNvPr id="0" name=""/>
        <dsp:cNvSpPr/>
      </dsp:nvSpPr>
      <dsp:spPr>
        <a:xfrm>
          <a:off x="0" y="924492"/>
          <a:ext cx="6900512"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18F2B3-7F75-4806-9E1A-456CD912E811}">
      <dsp:nvSpPr>
        <dsp:cNvPr id="0" name=""/>
        <dsp:cNvSpPr/>
      </dsp:nvSpPr>
      <dsp:spPr>
        <a:xfrm>
          <a:off x="0" y="924492"/>
          <a:ext cx="138010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VERY brief context/ background</a:t>
          </a:r>
          <a:endParaRPr lang="en-US" sz="1600" kern="1200"/>
        </a:p>
      </dsp:txBody>
      <dsp:txXfrm>
        <a:off x="0" y="924492"/>
        <a:ext cx="1380102" cy="921789"/>
      </dsp:txXfrm>
    </dsp:sp>
    <dsp:sp modelId="{85DC8CF4-F422-47D3-83E4-139846EA185C}">
      <dsp:nvSpPr>
        <dsp:cNvPr id="0" name=""/>
        <dsp:cNvSpPr/>
      </dsp:nvSpPr>
      <dsp:spPr>
        <a:xfrm>
          <a:off x="0" y="1846281"/>
          <a:ext cx="6900512"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7BD349-3182-4859-8A6B-EC8715561F05}">
      <dsp:nvSpPr>
        <dsp:cNvPr id="0" name=""/>
        <dsp:cNvSpPr/>
      </dsp:nvSpPr>
      <dsp:spPr>
        <a:xfrm>
          <a:off x="0" y="1846281"/>
          <a:ext cx="138010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What changed and why</a:t>
          </a:r>
          <a:endParaRPr lang="en-US" sz="1600" kern="1200"/>
        </a:p>
      </dsp:txBody>
      <dsp:txXfrm>
        <a:off x="0" y="1846281"/>
        <a:ext cx="1380102" cy="921789"/>
      </dsp:txXfrm>
    </dsp:sp>
    <dsp:sp modelId="{BD6FAF03-759F-496E-BD5A-9ABE6DBCC582}">
      <dsp:nvSpPr>
        <dsp:cNvPr id="0" name=""/>
        <dsp:cNvSpPr/>
      </dsp:nvSpPr>
      <dsp:spPr>
        <a:xfrm>
          <a:off x="0" y="2768070"/>
          <a:ext cx="6900512"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905A0B-F68C-4E35-92BD-1354E6C937F3}">
      <dsp:nvSpPr>
        <dsp:cNvPr id="0" name=""/>
        <dsp:cNvSpPr/>
      </dsp:nvSpPr>
      <dsp:spPr>
        <a:xfrm>
          <a:off x="0" y="2768070"/>
          <a:ext cx="138010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Two specific analytical tools to be used</a:t>
          </a:r>
          <a:endParaRPr lang="en-US" sz="1600" kern="1200"/>
        </a:p>
      </dsp:txBody>
      <dsp:txXfrm>
        <a:off x="0" y="2768070"/>
        <a:ext cx="1380102" cy="921789"/>
      </dsp:txXfrm>
    </dsp:sp>
    <dsp:sp modelId="{A1985105-E431-4DB1-B7A4-B39A9A8418D9}">
      <dsp:nvSpPr>
        <dsp:cNvPr id="0" name=""/>
        <dsp:cNvSpPr/>
      </dsp:nvSpPr>
      <dsp:spPr>
        <a:xfrm>
          <a:off x="0" y="3689859"/>
          <a:ext cx="6900512"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925F13-CA3E-4A25-93F8-E20919A26CE5}">
      <dsp:nvSpPr>
        <dsp:cNvPr id="0" name=""/>
        <dsp:cNvSpPr/>
      </dsp:nvSpPr>
      <dsp:spPr>
        <a:xfrm>
          <a:off x="0" y="3689859"/>
          <a:ext cx="138010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i="1" kern="1200"/>
            <a:t>Lewin Forcefield Analysis</a:t>
          </a:r>
          <a:endParaRPr lang="en-US" sz="1600" kern="1200"/>
        </a:p>
      </dsp:txBody>
      <dsp:txXfrm>
        <a:off x="0" y="3689859"/>
        <a:ext cx="1380102" cy="921789"/>
      </dsp:txXfrm>
    </dsp:sp>
    <dsp:sp modelId="{0660EFDF-B8F6-4D08-A0BE-544121DA3DA2}">
      <dsp:nvSpPr>
        <dsp:cNvPr id="0" name=""/>
        <dsp:cNvSpPr/>
      </dsp:nvSpPr>
      <dsp:spPr>
        <a:xfrm>
          <a:off x="0" y="4611648"/>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B5C646-F11F-4D77-AE74-19CCAB7CCECB}">
      <dsp:nvSpPr>
        <dsp:cNvPr id="0" name=""/>
        <dsp:cNvSpPr/>
      </dsp:nvSpPr>
      <dsp:spPr>
        <a:xfrm>
          <a:off x="0" y="4611648"/>
          <a:ext cx="138010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i="1" kern="1200"/>
            <a:t>Stake holders Analysis </a:t>
          </a:r>
          <a:endParaRPr lang="en-US" sz="1600" kern="1200"/>
        </a:p>
      </dsp:txBody>
      <dsp:txXfrm>
        <a:off x="0" y="4611648"/>
        <a:ext cx="1380102" cy="921789"/>
      </dsp:txXfrm>
    </dsp:sp>
    <dsp:sp modelId="{7D983382-117E-4499-B898-8760B4E8437C}">
      <dsp:nvSpPr>
        <dsp:cNvPr id="0" name=""/>
        <dsp:cNvSpPr/>
      </dsp:nvSpPr>
      <dsp:spPr>
        <a:xfrm>
          <a:off x="1483610" y="4653507"/>
          <a:ext cx="5416901" cy="837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Summarise what your going to do next – clarify themes being explored</a:t>
          </a:r>
          <a:endParaRPr lang="en-US" sz="2300" kern="1200"/>
        </a:p>
      </dsp:txBody>
      <dsp:txXfrm>
        <a:off x="1483610" y="4653507"/>
        <a:ext cx="5416901" cy="837171"/>
      </dsp:txXfrm>
    </dsp:sp>
    <dsp:sp modelId="{4921CC4B-D4B3-4F0C-B582-AD113415D3ED}">
      <dsp:nvSpPr>
        <dsp:cNvPr id="0" name=""/>
        <dsp:cNvSpPr/>
      </dsp:nvSpPr>
      <dsp:spPr>
        <a:xfrm>
          <a:off x="1380102" y="5490679"/>
          <a:ext cx="5520409"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5C12C0-F24B-44FB-9ECE-8E3F64C14B3C}">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39F071-C884-4922-8D00-37DE9E70206D}">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baseline="0"/>
            <a:t>Organisations can be conceptualised as a collection of individuals, groups and communities of practice, each pursuing their own objectives. </a:t>
          </a:r>
          <a:endParaRPr lang="en-US" sz="2900" kern="1200"/>
        </a:p>
      </dsp:txBody>
      <dsp:txXfrm>
        <a:off x="0" y="2703"/>
        <a:ext cx="6900512" cy="1843578"/>
      </dsp:txXfrm>
    </dsp:sp>
    <dsp:sp modelId="{A6305AAA-5AA7-4013-BF55-56697BAE3280}">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A05841-7D28-4FA9-83B6-199A25DD0B37}">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When there is conflict of interest it is the power and influence of those involved that determine the outcome rather than logic and rational argument.</a:t>
          </a:r>
          <a:endParaRPr lang="en-US" sz="2900" kern="1200"/>
        </a:p>
      </dsp:txBody>
      <dsp:txXfrm>
        <a:off x="0" y="1846281"/>
        <a:ext cx="6900512" cy="1843578"/>
      </dsp:txXfrm>
    </dsp:sp>
    <dsp:sp modelId="{8E0CEDED-B015-4CA4-92F1-AD7EE3855669}">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FA03FB-F45F-4DAE-9468-D3CC6090E3BF}">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Consequently, those responsible for managing change cannot afford to ignore issues of power and influence</a:t>
          </a:r>
          <a:endParaRPr lang="en-US" sz="2900" kern="1200" dirty="0"/>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7F6693-34D3-415D-8AF4-D2356B86C26E}">
      <dsp:nvSpPr>
        <dsp:cNvPr id="0" name=""/>
        <dsp:cNvSpPr/>
      </dsp:nvSpPr>
      <dsp:spPr>
        <a:xfrm>
          <a:off x="0" y="281376"/>
          <a:ext cx="6364224" cy="24265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Change upsets the balance of power- some will defend the status quo whilst others seek change to improve their position</a:t>
          </a:r>
          <a:endParaRPr lang="en-US" sz="3400" kern="1200"/>
        </a:p>
      </dsp:txBody>
      <dsp:txXfrm>
        <a:off x="118456" y="399832"/>
        <a:ext cx="6127312" cy="2189667"/>
      </dsp:txXfrm>
    </dsp:sp>
    <dsp:sp modelId="{6301FF23-21C5-4F4D-913D-FF4D590C5DFE}">
      <dsp:nvSpPr>
        <dsp:cNvPr id="0" name=""/>
        <dsp:cNvSpPr/>
      </dsp:nvSpPr>
      <dsp:spPr>
        <a:xfrm>
          <a:off x="0" y="2805876"/>
          <a:ext cx="6364224" cy="24265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People will resist change because of uncertain future or threat of failure of processes</a:t>
          </a:r>
          <a:endParaRPr lang="en-US" sz="3400" kern="1200" dirty="0"/>
        </a:p>
      </dsp:txBody>
      <dsp:txXfrm>
        <a:off x="118456" y="2924332"/>
        <a:ext cx="6127312" cy="21896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A443A8-0B53-415D-9591-D6AF0DC7528C}">
      <dsp:nvSpPr>
        <dsp:cNvPr id="0" name=""/>
        <dsp:cNvSpPr/>
      </dsp:nvSpPr>
      <dsp:spPr>
        <a:xfrm>
          <a:off x="1748064" y="2975"/>
          <a:ext cx="3342605" cy="20055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Coercive power – threat of negative consequences (including physical sanctions or force) should a compliance not be forthcoming</a:t>
          </a:r>
        </a:p>
      </dsp:txBody>
      <dsp:txXfrm>
        <a:off x="1748064" y="2975"/>
        <a:ext cx="3342605" cy="2005563"/>
      </dsp:txXfrm>
    </dsp:sp>
    <dsp:sp modelId="{ABC1B610-6706-480D-9A7C-0CDD330F6559}">
      <dsp:nvSpPr>
        <dsp:cNvPr id="0" name=""/>
        <dsp:cNvSpPr/>
      </dsp:nvSpPr>
      <dsp:spPr>
        <a:xfrm>
          <a:off x="5424930" y="2975"/>
          <a:ext cx="3342605" cy="200556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Remunerative power- the promise of material rewards as inducements to cooperate</a:t>
          </a:r>
        </a:p>
      </dsp:txBody>
      <dsp:txXfrm>
        <a:off x="5424930" y="2975"/>
        <a:ext cx="3342605" cy="2005563"/>
      </dsp:txXfrm>
    </dsp:sp>
    <dsp:sp modelId="{C0D27B5D-80B3-4AD4-8A4F-AB54FFEB6A6E}">
      <dsp:nvSpPr>
        <dsp:cNvPr id="0" name=""/>
        <dsp:cNvSpPr/>
      </dsp:nvSpPr>
      <dsp:spPr>
        <a:xfrm>
          <a:off x="1748064" y="2342799"/>
          <a:ext cx="3342605" cy="200556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Normative power – allocation and manipulation of symbolic rewards, such as status symbols</a:t>
          </a:r>
        </a:p>
      </dsp:txBody>
      <dsp:txXfrm>
        <a:off x="1748064" y="2342799"/>
        <a:ext cx="3342605" cy="2005563"/>
      </dsp:txXfrm>
    </dsp:sp>
    <dsp:sp modelId="{1DB6C44C-5803-42D7-8BC1-727488DB1A49}">
      <dsp:nvSpPr>
        <dsp:cNvPr id="0" name=""/>
        <dsp:cNvSpPr/>
      </dsp:nvSpPr>
      <dsp:spPr>
        <a:xfrm>
          <a:off x="5424930" y="2342799"/>
          <a:ext cx="3342605" cy="200556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Knowledge power – control of information</a:t>
          </a:r>
        </a:p>
      </dsp:txBody>
      <dsp:txXfrm>
        <a:off x="5424930" y="2342799"/>
        <a:ext cx="3342605" cy="20055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862C4-D427-438E-A10A-EBFA6BA1B75F}">
      <dsp:nvSpPr>
        <dsp:cNvPr id="0" name=""/>
        <dsp:cNvSpPr/>
      </dsp:nvSpPr>
      <dsp:spPr>
        <a:xfrm>
          <a:off x="119065" y="181051"/>
          <a:ext cx="4433177" cy="1385367"/>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38356"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Are in position to deal with important problems (power and influence)</a:t>
          </a:r>
        </a:p>
      </dsp:txBody>
      <dsp:txXfrm>
        <a:off x="119065" y="181051"/>
        <a:ext cx="4433177" cy="1385367"/>
      </dsp:txXfrm>
    </dsp:sp>
    <dsp:sp modelId="{33F96187-000E-44EA-B6A6-D2E51A05F731}">
      <dsp:nvSpPr>
        <dsp:cNvPr id="0" name=""/>
        <dsp:cNvSpPr/>
      </dsp:nvSpPr>
      <dsp:spPr>
        <a:xfrm>
          <a:off x="43355" y="97284"/>
          <a:ext cx="751746" cy="1221952"/>
        </a:xfrm>
        <a:prstGeom prst="rect">
          <a:avLst/>
        </a:prstGeom>
        <a:blipFill rotWithShape="1">
          <a:blip xmlns:r="http://schemas.openxmlformats.org/officeDocument/2006/relationships" r:embed="rId1"/>
          <a:srcRect/>
          <a:stretch>
            <a:fillRect l="-86000" r="-8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6CF762-0FA4-4039-95F3-6E550C656143}">
      <dsp:nvSpPr>
        <dsp:cNvPr id="0" name=""/>
        <dsp:cNvSpPr/>
      </dsp:nvSpPr>
      <dsp:spPr>
        <a:xfrm>
          <a:off x="4887274" y="190983"/>
          <a:ext cx="4433177" cy="1385367"/>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38356"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Have control over significant resources</a:t>
          </a:r>
        </a:p>
      </dsp:txBody>
      <dsp:txXfrm>
        <a:off x="4887274" y="190983"/>
        <a:ext cx="4433177" cy="1385367"/>
      </dsp:txXfrm>
    </dsp:sp>
    <dsp:sp modelId="{6D477B99-872C-4999-8930-D66BA0718246}">
      <dsp:nvSpPr>
        <dsp:cNvPr id="0" name=""/>
        <dsp:cNvSpPr/>
      </dsp:nvSpPr>
      <dsp:spPr>
        <a:xfrm>
          <a:off x="4797434" y="87353"/>
          <a:ext cx="780005" cy="1261678"/>
        </a:xfrm>
        <a:prstGeom prst="rect">
          <a:avLst/>
        </a:prstGeom>
        <a:blipFill rotWithShape="1">
          <a:blip xmlns:r="http://schemas.openxmlformats.org/officeDocument/2006/relationships" r:embed="rId2"/>
          <a:srcRect/>
          <a:stretch>
            <a:fillRect l="-21000" r="-2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C37B189-8C7E-449F-9817-2106DADEFF4B}">
      <dsp:nvSpPr>
        <dsp:cNvPr id="0" name=""/>
        <dsp:cNvSpPr/>
      </dsp:nvSpPr>
      <dsp:spPr>
        <a:xfrm>
          <a:off x="139607" y="1852362"/>
          <a:ext cx="4433177" cy="1385367"/>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38356"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Have the important skills valued by the organisation- not easily replaced</a:t>
          </a:r>
        </a:p>
      </dsp:txBody>
      <dsp:txXfrm>
        <a:off x="139607" y="1852362"/>
        <a:ext cx="4433177" cy="1385367"/>
      </dsp:txXfrm>
    </dsp:sp>
    <dsp:sp modelId="{D3BAD2F9-AA1B-4969-8FEE-84B9BADCDAD1}">
      <dsp:nvSpPr>
        <dsp:cNvPr id="0" name=""/>
        <dsp:cNvSpPr/>
      </dsp:nvSpPr>
      <dsp:spPr>
        <a:xfrm>
          <a:off x="68474" y="1734898"/>
          <a:ext cx="742591" cy="1289346"/>
        </a:xfrm>
        <a:prstGeom prst="rect">
          <a:avLst/>
        </a:prstGeom>
        <a:blipFill rotWithShape="1">
          <a:blip xmlns:r="http://schemas.openxmlformats.org/officeDocument/2006/relationships" r:embed="rId3"/>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2EE4A93-1F36-4410-BE9D-E18F1DED208B}">
      <dsp:nvSpPr>
        <dsp:cNvPr id="0" name=""/>
        <dsp:cNvSpPr/>
      </dsp:nvSpPr>
      <dsp:spPr>
        <a:xfrm>
          <a:off x="4862154" y="1851340"/>
          <a:ext cx="4433177" cy="1385367"/>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38356"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Are centrally connected – social capital</a:t>
          </a:r>
        </a:p>
      </dsp:txBody>
      <dsp:txXfrm>
        <a:off x="4862154" y="1851340"/>
        <a:ext cx="4433177" cy="1385367"/>
      </dsp:txXfrm>
    </dsp:sp>
    <dsp:sp modelId="{D62FA7E6-CD30-4BA5-97E1-0A6714BDDC30}">
      <dsp:nvSpPr>
        <dsp:cNvPr id="0" name=""/>
        <dsp:cNvSpPr/>
      </dsp:nvSpPr>
      <dsp:spPr>
        <a:xfrm>
          <a:off x="4817976" y="1735920"/>
          <a:ext cx="688683" cy="1285258"/>
        </a:xfrm>
        <a:prstGeom prst="rect">
          <a:avLst/>
        </a:prstGeom>
        <a:blipFill rotWithShape="1">
          <a:blip xmlns:r="http://schemas.openxmlformats.org/officeDocument/2006/relationships" r:embed="rId4"/>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E2AC6D2-B7B5-4F74-8198-F65DC95A77E3}">
      <dsp:nvSpPr>
        <dsp:cNvPr id="0" name=""/>
        <dsp:cNvSpPr/>
      </dsp:nvSpPr>
      <dsp:spPr>
        <a:xfrm>
          <a:off x="2500524" y="3499085"/>
          <a:ext cx="4433177" cy="1385367"/>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38356"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Have successfully used power in the past - established</a:t>
          </a:r>
        </a:p>
      </dsp:txBody>
      <dsp:txXfrm>
        <a:off x="2500524" y="3499085"/>
        <a:ext cx="4433177" cy="1385367"/>
      </dsp:txXfrm>
    </dsp:sp>
    <dsp:sp modelId="{4DE79C46-5FD3-46F0-B07D-4A57CD46E424}">
      <dsp:nvSpPr>
        <dsp:cNvPr id="0" name=""/>
        <dsp:cNvSpPr/>
      </dsp:nvSpPr>
      <dsp:spPr>
        <a:xfrm>
          <a:off x="2430104" y="3396277"/>
          <a:ext cx="741166" cy="1260035"/>
        </a:xfrm>
        <a:prstGeom prst="rect">
          <a:avLst/>
        </a:prstGeom>
        <a:blipFill rotWithShape="1">
          <a:blip xmlns:r="http://schemas.openxmlformats.org/officeDocument/2006/relationships" r:embed="rId5"/>
          <a:srcRect/>
          <a:stretch>
            <a:fillRect l="-55000" r="-5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D06CB1-5E13-4378-A3F9-C878DA46CD0D}">
      <dsp:nvSpPr>
        <dsp:cNvPr id="0" name=""/>
        <dsp:cNvSpPr/>
      </dsp:nvSpPr>
      <dsp:spPr>
        <a:xfrm>
          <a:off x="1562100" y="2916"/>
          <a:ext cx="7696199" cy="372796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ACAS sees change initiatives as potential arising from:</a:t>
          </a:r>
          <a:endParaRPr lang="en-US" sz="2800" kern="1200" dirty="0"/>
        </a:p>
        <a:p>
          <a:pPr marL="228600" lvl="1" indent="-228600" algn="l" defTabSz="977900">
            <a:lnSpc>
              <a:spcPct val="90000"/>
            </a:lnSpc>
            <a:spcBef>
              <a:spcPct val="0"/>
            </a:spcBef>
            <a:spcAft>
              <a:spcPct val="15000"/>
            </a:spcAft>
            <a:buChar char="•"/>
          </a:pPr>
          <a:r>
            <a:rPr lang="en-GB" sz="2200" kern="1200"/>
            <a:t>A sense that the organisation could do better</a:t>
          </a:r>
          <a:endParaRPr lang="en-US" sz="2200" kern="1200"/>
        </a:p>
        <a:p>
          <a:pPr marL="228600" lvl="1" indent="-228600" algn="l" defTabSz="977900">
            <a:lnSpc>
              <a:spcPct val="90000"/>
            </a:lnSpc>
            <a:spcBef>
              <a:spcPct val="0"/>
            </a:spcBef>
            <a:spcAft>
              <a:spcPct val="15000"/>
            </a:spcAft>
            <a:buChar char="•"/>
          </a:pPr>
          <a:r>
            <a:rPr lang="en-GB" sz="2200" kern="1200"/>
            <a:t>The need to improve flexibility or quality</a:t>
          </a:r>
          <a:endParaRPr lang="en-US" sz="2200" kern="1200"/>
        </a:p>
        <a:p>
          <a:pPr marL="228600" lvl="1" indent="-228600" algn="l" defTabSz="977900">
            <a:lnSpc>
              <a:spcPct val="90000"/>
            </a:lnSpc>
            <a:spcBef>
              <a:spcPct val="0"/>
            </a:spcBef>
            <a:spcAft>
              <a:spcPct val="15000"/>
            </a:spcAft>
            <a:buChar char="•"/>
          </a:pPr>
          <a:r>
            <a:rPr lang="en-GB" sz="2200" kern="1200"/>
            <a:t>A sense that skills are under utilised</a:t>
          </a:r>
          <a:endParaRPr lang="en-US" sz="2200" kern="1200"/>
        </a:p>
        <a:p>
          <a:pPr marL="228600" lvl="1" indent="-228600" algn="l" defTabSz="977900">
            <a:lnSpc>
              <a:spcPct val="90000"/>
            </a:lnSpc>
            <a:spcBef>
              <a:spcPct val="0"/>
            </a:spcBef>
            <a:spcAft>
              <a:spcPct val="15000"/>
            </a:spcAft>
            <a:buChar char="•"/>
          </a:pPr>
          <a:r>
            <a:rPr lang="en-GB" sz="2200" kern="1200" dirty="0"/>
            <a:t>Technological or work practice changes</a:t>
          </a:r>
          <a:endParaRPr lang="en-US" sz="2200" kern="1200" dirty="0"/>
        </a:p>
        <a:p>
          <a:pPr marL="228600" lvl="1" indent="-228600" algn="l" defTabSz="977900">
            <a:lnSpc>
              <a:spcPct val="90000"/>
            </a:lnSpc>
            <a:spcBef>
              <a:spcPct val="0"/>
            </a:spcBef>
            <a:spcAft>
              <a:spcPct val="15000"/>
            </a:spcAft>
            <a:buChar char="•"/>
          </a:pPr>
          <a:r>
            <a:rPr lang="en-GB" sz="2200" kern="1200" dirty="0"/>
            <a:t>Over-control of workers </a:t>
          </a:r>
          <a:endParaRPr lang="en-US" sz="2200" kern="1200" dirty="0"/>
        </a:p>
        <a:p>
          <a:pPr marL="228600" lvl="1" indent="-228600" algn="l" defTabSz="977900">
            <a:lnSpc>
              <a:spcPct val="90000"/>
            </a:lnSpc>
            <a:spcBef>
              <a:spcPct val="0"/>
            </a:spcBef>
            <a:spcAft>
              <a:spcPct val="15000"/>
            </a:spcAft>
            <a:buChar char="•"/>
          </a:pPr>
          <a:r>
            <a:rPr lang="en-GB" sz="2200" kern="1200"/>
            <a:t>Ineffective communication</a:t>
          </a:r>
          <a:endParaRPr lang="en-US" sz="2200" kern="1200"/>
        </a:p>
        <a:p>
          <a:pPr marL="228600" lvl="1" indent="-228600" algn="l" defTabSz="977900">
            <a:lnSpc>
              <a:spcPct val="90000"/>
            </a:lnSpc>
            <a:spcBef>
              <a:spcPct val="0"/>
            </a:spcBef>
            <a:spcAft>
              <a:spcPct val="15000"/>
            </a:spcAft>
            <a:buChar char="•"/>
          </a:pPr>
          <a:r>
            <a:rPr lang="en-GB" sz="2200" kern="1200"/>
            <a:t>Fractious relationships between managers and employees</a:t>
          </a:r>
          <a:endParaRPr lang="en-US" sz="2200" kern="1200"/>
        </a:p>
      </dsp:txBody>
      <dsp:txXfrm>
        <a:off x="1562100" y="2916"/>
        <a:ext cx="7696199" cy="372796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D9878D-272A-4DA5-A4BC-75A38E713D6A}">
      <dsp:nvSpPr>
        <dsp:cNvPr id="0" name=""/>
        <dsp:cNvSpPr/>
      </dsp:nvSpPr>
      <dsp:spPr>
        <a:xfrm>
          <a:off x="3112" y="535202"/>
          <a:ext cx="2532379" cy="29792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B6E4EB-23CB-4838-8E97-0A2B51C076CF}">
      <dsp:nvSpPr>
        <dsp:cNvPr id="0" name=""/>
        <dsp:cNvSpPr/>
      </dsp:nvSpPr>
      <dsp:spPr>
        <a:xfrm>
          <a:off x="3112" y="647091"/>
          <a:ext cx="186037" cy="186037"/>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E2DEE1-CFBC-4353-8DD6-FC01C2E5C0E2}">
      <dsp:nvSpPr>
        <dsp:cNvPr id="0" name=""/>
        <dsp:cNvSpPr/>
      </dsp:nvSpPr>
      <dsp:spPr>
        <a:xfrm>
          <a:off x="3112" y="0"/>
          <a:ext cx="2532379" cy="535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l" defTabSz="711200">
            <a:lnSpc>
              <a:spcPct val="90000"/>
            </a:lnSpc>
            <a:spcBef>
              <a:spcPct val="0"/>
            </a:spcBef>
            <a:spcAft>
              <a:spcPct val="35000"/>
            </a:spcAft>
            <a:buNone/>
          </a:pPr>
          <a:r>
            <a:rPr lang="en-GB" sz="1600" kern="1200" dirty="0"/>
            <a:t>Power Bases</a:t>
          </a:r>
        </a:p>
      </dsp:txBody>
      <dsp:txXfrm>
        <a:off x="3112" y="0"/>
        <a:ext cx="2532379" cy="535202"/>
      </dsp:txXfrm>
    </dsp:sp>
    <dsp:sp modelId="{6093D1AA-3BB3-4681-897A-563594D973B0}">
      <dsp:nvSpPr>
        <dsp:cNvPr id="0" name=""/>
        <dsp:cNvSpPr/>
      </dsp:nvSpPr>
      <dsp:spPr>
        <a:xfrm>
          <a:off x="3112" y="1080739"/>
          <a:ext cx="186033" cy="186033"/>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0A6C49C-40D8-4652-A04F-AC7F6914C495}">
      <dsp:nvSpPr>
        <dsp:cNvPr id="0" name=""/>
        <dsp:cNvSpPr/>
      </dsp:nvSpPr>
      <dsp:spPr>
        <a:xfrm>
          <a:off x="180378" y="956934"/>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Formal authority</a:t>
          </a:r>
        </a:p>
      </dsp:txBody>
      <dsp:txXfrm>
        <a:off x="180378" y="956934"/>
        <a:ext cx="2355113" cy="433643"/>
      </dsp:txXfrm>
    </dsp:sp>
    <dsp:sp modelId="{9B5566A2-57B3-4481-9AF3-73B69488F230}">
      <dsp:nvSpPr>
        <dsp:cNvPr id="0" name=""/>
        <dsp:cNvSpPr/>
      </dsp:nvSpPr>
      <dsp:spPr>
        <a:xfrm>
          <a:off x="3112" y="1514383"/>
          <a:ext cx="186033" cy="186033"/>
        </a:xfrm>
        <a:prstGeom prst="re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176E8C8-4058-4B5F-8E4A-AFB45E603B85}">
      <dsp:nvSpPr>
        <dsp:cNvPr id="0" name=""/>
        <dsp:cNvSpPr/>
      </dsp:nvSpPr>
      <dsp:spPr>
        <a:xfrm>
          <a:off x="180378" y="1390578"/>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Rewards/ punishment legitimacy</a:t>
          </a:r>
        </a:p>
      </dsp:txBody>
      <dsp:txXfrm>
        <a:off x="180378" y="1390578"/>
        <a:ext cx="2355113" cy="433643"/>
      </dsp:txXfrm>
    </dsp:sp>
    <dsp:sp modelId="{F234AD61-8190-4A24-B798-975C4D527B97}">
      <dsp:nvSpPr>
        <dsp:cNvPr id="0" name=""/>
        <dsp:cNvSpPr/>
      </dsp:nvSpPr>
      <dsp:spPr>
        <a:xfrm>
          <a:off x="3112" y="1948027"/>
          <a:ext cx="186033" cy="186033"/>
        </a:xfrm>
        <a:prstGeom prst="rect">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E57DA58-CF0F-4353-868C-74C139DD748E}">
      <dsp:nvSpPr>
        <dsp:cNvPr id="0" name=""/>
        <dsp:cNvSpPr/>
      </dsp:nvSpPr>
      <dsp:spPr>
        <a:xfrm>
          <a:off x="180378" y="1824222"/>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Expertise</a:t>
          </a:r>
        </a:p>
      </dsp:txBody>
      <dsp:txXfrm>
        <a:off x="180378" y="1824222"/>
        <a:ext cx="2355113" cy="433643"/>
      </dsp:txXfrm>
    </dsp:sp>
    <dsp:sp modelId="{FA55FFD2-ADBA-4B59-855B-00EDF729879D}">
      <dsp:nvSpPr>
        <dsp:cNvPr id="0" name=""/>
        <dsp:cNvSpPr/>
      </dsp:nvSpPr>
      <dsp:spPr>
        <a:xfrm>
          <a:off x="3112" y="2381671"/>
          <a:ext cx="186033" cy="186033"/>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104D51-178C-4496-9155-816C54C62E7B}">
      <dsp:nvSpPr>
        <dsp:cNvPr id="0" name=""/>
        <dsp:cNvSpPr/>
      </dsp:nvSpPr>
      <dsp:spPr>
        <a:xfrm>
          <a:off x="180378" y="2257865"/>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Reference</a:t>
          </a:r>
        </a:p>
      </dsp:txBody>
      <dsp:txXfrm>
        <a:off x="180378" y="2257865"/>
        <a:ext cx="2355113" cy="433643"/>
      </dsp:txXfrm>
    </dsp:sp>
    <dsp:sp modelId="{8C4082C6-2197-4CD2-B585-F54E2A000249}">
      <dsp:nvSpPr>
        <dsp:cNvPr id="0" name=""/>
        <dsp:cNvSpPr/>
      </dsp:nvSpPr>
      <dsp:spPr>
        <a:xfrm>
          <a:off x="2662110" y="561470"/>
          <a:ext cx="2532379" cy="297927"/>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1F8B3E-8DB3-4CD0-97CD-33B49845C96A}">
      <dsp:nvSpPr>
        <dsp:cNvPr id="0" name=""/>
        <dsp:cNvSpPr/>
      </dsp:nvSpPr>
      <dsp:spPr>
        <a:xfrm>
          <a:off x="2662110" y="647091"/>
          <a:ext cx="186037" cy="186037"/>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B985482-80C3-4534-9008-27CEC12F0BAE}">
      <dsp:nvSpPr>
        <dsp:cNvPr id="0" name=""/>
        <dsp:cNvSpPr/>
      </dsp:nvSpPr>
      <dsp:spPr>
        <a:xfrm>
          <a:off x="2662110" y="0"/>
          <a:ext cx="2532379" cy="535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l" defTabSz="711200">
            <a:lnSpc>
              <a:spcPct val="90000"/>
            </a:lnSpc>
            <a:spcBef>
              <a:spcPct val="0"/>
            </a:spcBef>
            <a:spcAft>
              <a:spcPct val="35000"/>
            </a:spcAft>
            <a:buNone/>
          </a:pPr>
          <a:r>
            <a:rPr lang="en-GB" sz="1600" kern="1200" dirty="0"/>
            <a:t>Change Strategies</a:t>
          </a:r>
        </a:p>
      </dsp:txBody>
      <dsp:txXfrm>
        <a:off x="2662110" y="0"/>
        <a:ext cx="2532379" cy="535202"/>
      </dsp:txXfrm>
    </dsp:sp>
    <dsp:sp modelId="{8CD16BCF-E8BA-44CF-844F-300D2B37ED45}">
      <dsp:nvSpPr>
        <dsp:cNvPr id="0" name=""/>
        <dsp:cNvSpPr/>
      </dsp:nvSpPr>
      <dsp:spPr>
        <a:xfrm>
          <a:off x="2662110" y="1080739"/>
          <a:ext cx="186033" cy="186033"/>
        </a:xfrm>
        <a:prstGeom prst="rect">
          <a:avLst/>
        </a:prstGeom>
        <a:solidFill>
          <a:schemeClr val="lt1">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C9EC5A9-B5D7-419A-905A-7B97D070D233}">
      <dsp:nvSpPr>
        <dsp:cNvPr id="0" name=""/>
        <dsp:cNvSpPr/>
      </dsp:nvSpPr>
      <dsp:spPr>
        <a:xfrm>
          <a:off x="2839377" y="956934"/>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Top-down</a:t>
          </a:r>
        </a:p>
      </dsp:txBody>
      <dsp:txXfrm>
        <a:off x="2839377" y="956934"/>
        <a:ext cx="2355113" cy="433643"/>
      </dsp:txXfrm>
    </dsp:sp>
    <dsp:sp modelId="{EE2E9AC4-CE3A-4680-8E8F-2F74162BC7DC}">
      <dsp:nvSpPr>
        <dsp:cNvPr id="0" name=""/>
        <dsp:cNvSpPr/>
      </dsp:nvSpPr>
      <dsp:spPr>
        <a:xfrm>
          <a:off x="2662110" y="1514383"/>
          <a:ext cx="186033" cy="186033"/>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7D4FF60-978D-4B51-93AA-10E2FFB1E928}">
      <dsp:nvSpPr>
        <dsp:cNvPr id="0" name=""/>
        <dsp:cNvSpPr/>
      </dsp:nvSpPr>
      <dsp:spPr>
        <a:xfrm>
          <a:off x="2839377" y="1390578"/>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Force- coercion</a:t>
          </a:r>
        </a:p>
      </dsp:txBody>
      <dsp:txXfrm>
        <a:off x="2839377" y="1390578"/>
        <a:ext cx="2355113" cy="433643"/>
      </dsp:txXfrm>
    </dsp:sp>
    <dsp:sp modelId="{E33EB7F2-DCBC-4FF2-B9CB-48B5D8E69A24}">
      <dsp:nvSpPr>
        <dsp:cNvPr id="0" name=""/>
        <dsp:cNvSpPr/>
      </dsp:nvSpPr>
      <dsp:spPr>
        <a:xfrm>
          <a:off x="2662110" y="1948027"/>
          <a:ext cx="186033" cy="186033"/>
        </a:xfrm>
        <a:prstGeom prst="re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24BDF9B-62DE-4417-81FE-9DDA449EF6B1}">
      <dsp:nvSpPr>
        <dsp:cNvPr id="0" name=""/>
        <dsp:cNvSpPr/>
      </dsp:nvSpPr>
      <dsp:spPr>
        <a:xfrm>
          <a:off x="2839377" y="1824222"/>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Rational persuasion</a:t>
          </a:r>
        </a:p>
      </dsp:txBody>
      <dsp:txXfrm>
        <a:off x="2839377" y="1824222"/>
        <a:ext cx="2355113" cy="433643"/>
      </dsp:txXfrm>
    </dsp:sp>
    <dsp:sp modelId="{EAC3839D-CC1F-4F23-B2D0-6C7BC40DA513}">
      <dsp:nvSpPr>
        <dsp:cNvPr id="0" name=""/>
        <dsp:cNvSpPr/>
      </dsp:nvSpPr>
      <dsp:spPr>
        <a:xfrm>
          <a:off x="2662110" y="2381671"/>
          <a:ext cx="186033" cy="186033"/>
        </a:xfrm>
        <a:prstGeom prst="rect">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AC9FF0E-96F6-480C-9F44-565D7763C0BD}">
      <dsp:nvSpPr>
        <dsp:cNvPr id="0" name=""/>
        <dsp:cNvSpPr/>
      </dsp:nvSpPr>
      <dsp:spPr>
        <a:xfrm>
          <a:off x="2839377" y="2257865"/>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Shared power</a:t>
          </a:r>
        </a:p>
      </dsp:txBody>
      <dsp:txXfrm>
        <a:off x="2839377" y="2257865"/>
        <a:ext cx="2355113" cy="433643"/>
      </dsp:txXfrm>
    </dsp:sp>
    <dsp:sp modelId="{3BB527C8-BBA2-40EC-AFD9-C8C805B15F55}">
      <dsp:nvSpPr>
        <dsp:cNvPr id="0" name=""/>
        <dsp:cNvSpPr/>
      </dsp:nvSpPr>
      <dsp:spPr>
        <a:xfrm>
          <a:off x="5321109" y="535202"/>
          <a:ext cx="2532379" cy="297927"/>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61AD15-FEBD-40A4-9878-0F3922461348}">
      <dsp:nvSpPr>
        <dsp:cNvPr id="0" name=""/>
        <dsp:cNvSpPr/>
      </dsp:nvSpPr>
      <dsp:spPr>
        <a:xfrm>
          <a:off x="5321109" y="647091"/>
          <a:ext cx="186037" cy="186037"/>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E34D508-5FA7-4144-BB12-C323FD2C8B22}">
      <dsp:nvSpPr>
        <dsp:cNvPr id="0" name=""/>
        <dsp:cNvSpPr/>
      </dsp:nvSpPr>
      <dsp:spPr>
        <a:xfrm>
          <a:off x="5321109" y="0"/>
          <a:ext cx="2532379" cy="535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l" defTabSz="711200">
            <a:lnSpc>
              <a:spcPct val="90000"/>
            </a:lnSpc>
            <a:spcBef>
              <a:spcPct val="0"/>
            </a:spcBef>
            <a:spcAft>
              <a:spcPct val="35000"/>
            </a:spcAft>
            <a:buNone/>
          </a:pPr>
          <a:r>
            <a:rPr lang="en-GB" sz="1600" kern="1200" dirty="0"/>
            <a:t>Managerial Behaviours</a:t>
          </a:r>
        </a:p>
      </dsp:txBody>
      <dsp:txXfrm>
        <a:off x="5321109" y="0"/>
        <a:ext cx="2532379" cy="535202"/>
      </dsp:txXfrm>
    </dsp:sp>
    <dsp:sp modelId="{9C3034BF-E8C3-4929-8B7B-2D7C2D25A2EA}">
      <dsp:nvSpPr>
        <dsp:cNvPr id="0" name=""/>
        <dsp:cNvSpPr/>
      </dsp:nvSpPr>
      <dsp:spPr>
        <a:xfrm>
          <a:off x="5321109" y="1080739"/>
          <a:ext cx="186033" cy="186033"/>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CAF1C23-F10B-47F8-AAD9-69E61C672F44}">
      <dsp:nvSpPr>
        <dsp:cNvPr id="0" name=""/>
        <dsp:cNvSpPr/>
      </dsp:nvSpPr>
      <dsp:spPr>
        <a:xfrm>
          <a:off x="5498376" y="956934"/>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Authoritarian directives (one way communication</a:t>
          </a:r>
        </a:p>
      </dsp:txBody>
      <dsp:txXfrm>
        <a:off x="5498376" y="956934"/>
        <a:ext cx="2355113" cy="433643"/>
      </dsp:txXfrm>
    </dsp:sp>
    <dsp:sp modelId="{4657ABAC-87BA-488E-8C90-0C8AE45B97C8}">
      <dsp:nvSpPr>
        <dsp:cNvPr id="0" name=""/>
        <dsp:cNvSpPr/>
      </dsp:nvSpPr>
      <dsp:spPr>
        <a:xfrm>
          <a:off x="5321109" y="1514383"/>
          <a:ext cx="186033" cy="186033"/>
        </a:xfrm>
        <a:prstGeom prst="rect">
          <a:avLst/>
        </a:prstGeom>
        <a:solidFill>
          <a:schemeClr val="lt1">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9D62B4A-9FF7-4A4E-A149-6588E10EF3B1}">
      <dsp:nvSpPr>
        <dsp:cNvPr id="0" name=""/>
        <dsp:cNvSpPr/>
      </dsp:nvSpPr>
      <dsp:spPr>
        <a:xfrm>
          <a:off x="5498376" y="1390578"/>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Unilateral action - Command</a:t>
          </a:r>
        </a:p>
      </dsp:txBody>
      <dsp:txXfrm>
        <a:off x="5498376" y="1390578"/>
        <a:ext cx="2355113" cy="433643"/>
      </dsp:txXfrm>
    </dsp:sp>
    <dsp:sp modelId="{1E4D069B-9504-4198-8389-3576387F8F53}">
      <dsp:nvSpPr>
        <dsp:cNvPr id="0" name=""/>
        <dsp:cNvSpPr/>
      </dsp:nvSpPr>
      <dsp:spPr>
        <a:xfrm>
          <a:off x="5321109" y="1948027"/>
          <a:ext cx="186033" cy="186033"/>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4D86E20-39AC-4B71-83B4-1971392DA03E}">
      <dsp:nvSpPr>
        <dsp:cNvPr id="0" name=""/>
        <dsp:cNvSpPr/>
      </dsp:nvSpPr>
      <dsp:spPr>
        <a:xfrm>
          <a:off x="5498376" y="1824222"/>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Rational; persuasion; expert testimony</a:t>
          </a:r>
        </a:p>
      </dsp:txBody>
      <dsp:txXfrm>
        <a:off x="5498376" y="1824222"/>
        <a:ext cx="2355113" cy="433643"/>
      </dsp:txXfrm>
    </dsp:sp>
    <dsp:sp modelId="{589244D4-D961-491F-984F-AC6584707562}">
      <dsp:nvSpPr>
        <dsp:cNvPr id="0" name=""/>
        <dsp:cNvSpPr/>
      </dsp:nvSpPr>
      <dsp:spPr>
        <a:xfrm>
          <a:off x="5321109" y="2381671"/>
          <a:ext cx="186033" cy="186033"/>
        </a:xfrm>
        <a:prstGeom prst="re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4CA334-C26C-42B1-9326-2F25D2ED3192}">
      <dsp:nvSpPr>
        <dsp:cNvPr id="0" name=""/>
        <dsp:cNvSpPr/>
      </dsp:nvSpPr>
      <dsp:spPr>
        <a:xfrm>
          <a:off x="5498376" y="2257865"/>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Empowerment; participative decisions</a:t>
          </a:r>
        </a:p>
      </dsp:txBody>
      <dsp:txXfrm>
        <a:off x="5498376" y="2257865"/>
        <a:ext cx="2355113" cy="433643"/>
      </dsp:txXfrm>
    </dsp:sp>
    <dsp:sp modelId="{D7F42D3F-EC05-4018-A2BD-6DE2FAAB7B14}">
      <dsp:nvSpPr>
        <dsp:cNvPr id="0" name=""/>
        <dsp:cNvSpPr/>
      </dsp:nvSpPr>
      <dsp:spPr>
        <a:xfrm>
          <a:off x="7980108" y="535202"/>
          <a:ext cx="2532379" cy="297927"/>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1F13A2-7F14-48C4-85D4-8050E53FEB00}">
      <dsp:nvSpPr>
        <dsp:cNvPr id="0" name=""/>
        <dsp:cNvSpPr/>
      </dsp:nvSpPr>
      <dsp:spPr>
        <a:xfrm>
          <a:off x="7980108" y="647091"/>
          <a:ext cx="186037" cy="186037"/>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23E1366-4A9D-40C9-8FCC-7BD71F667E96}">
      <dsp:nvSpPr>
        <dsp:cNvPr id="0" name=""/>
        <dsp:cNvSpPr/>
      </dsp:nvSpPr>
      <dsp:spPr>
        <a:xfrm>
          <a:off x="7980108" y="0"/>
          <a:ext cx="2532379" cy="535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l" defTabSz="711200">
            <a:lnSpc>
              <a:spcPct val="90000"/>
            </a:lnSpc>
            <a:spcBef>
              <a:spcPct val="0"/>
            </a:spcBef>
            <a:spcAft>
              <a:spcPct val="35000"/>
            </a:spcAft>
            <a:buNone/>
          </a:pPr>
          <a:r>
            <a:rPr lang="en-GB" sz="1600" kern="1200" dirty="0"/>
            <a:t>Predicted outcomes</a:t>
          </a:r>
        </a:p>
      </dsp:txBody>
      <dsp:txXfrm>
        <a:off x="7980108" y="0"/>
        <a:ext cx="2532379" cy="535202"/>
      </dsp:txXfrm>
    </dsp:sp>
    <dsp:sp modelId="{0BB60451-89BB-426F-9416-17AF320F7BDA}">
      <dsp:nvSpPr>
        <dsp:cNvPr id="0" name=""/>
        <dsp:cNvSpPr/>
      </dsp:nvSpPr>
      <dsp:spPr>
        <a:xfrm>
          <a:off x="7980108" y="1080739"/>
          <a:ext cx="186033" cy="186033"/>
        </a:xfrm>
        <a:prstGeom prst="rect">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B911C51-8E14-43C4-A218-03AC7D370B2D}">
      <dsp:nvSpPr>
        <dsp:cNvPr id="0" name=""/>
        <dsp:cNvSpPr/>
      </dsp:nvSpPr>
      <dsp:spPr>
        <a:xfrm>
          <a:off x="8157374" y="956934"/>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Frustration and annoyance</a:t>
          </a:r>
        </a:p>
      </dsp:txBody>
      <dsp:txXfrm>
        <a:off x="8157374" y="956934"/>
        <a:ext cx="2355113" cy="433643"/>
      </dsp:txXfrm>
    </dsp:sp>
    <dsp:sp modelId="{2C50B3C7-84D9-4CB5-B21B-D54226944DB9}">
      <dsp:nvSpPr>
        <dsp:cNvPr id="0" name=""/>
        <dsp:cNvSpPr/>
      </dsp:nvSpPr>
      <dsp:spPr>
        <a:xfrm>
          <a:off x="7980108" y="1514383"/>
          <a:ext cx="186033" cy="186033"/>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6E588A-711D-4B48-B496-9D2A339FF392}">
      <dsp:nvSpPr>
        <dsp:cNvPr id="0" name=""/>
        <dsp:cNvSpPr/>
      </dsp:nvSpPr>
      <dsp:spPr>
        <a:xfrm>
          <a:off x="8157374" y="1390578"/>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Temporary compliance</a:t>
          </a:r>
        </a:p>
      </dsp:txBody>
      <dsp:txXfrm>
        <a:off x="8157374" y="1390578"/>
        <a:ext cx="2355113" cy="433643"/>
      </dsp:txXfrm>
    </dsp:sp>
    <dsp:sp modelId="{9DDA0131-3995-4AE2-A283-5DE5A52181E6}">
      <dsp:nvSpPr>
        <dsp:cNvPr id="0" name=""/>
        <dsp:cNvSpPr/>
      </dsp:nvSpPr>
      <dsp:spPr>
        <a:xfrm>
          <a:off x="7980108" y="1948027"/>
          <a:ext cx="186033" cy="186033"/>
        </a:xfrm>
        <a:prstGeom prst="rect">
          <a:avLst/>
        </a:prstGeom>
        <a:solidFill>
          <a:schemeClr val="lt1">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AA8FDA-7A3B-4E50-B973-4DB395E9D6D0}">
      <dsp:nvSpPr>
        <dsp:cNvPr id="0" name=""/>
        <dsp:cNvSpPr/>
      </dsp:nvSpPr>
      <dsp:spPr>
        <a:xfrm>
          <a:off x="8157374" y="1824222"/>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Long-term internalisation</a:t>
          </a:r>
        </a:p>
      </dsp:txBody>
      <dsp:txXfrm>
        <a:off x="8157374" y="1824222"/>
        <a:ext cx="2355113" cy="43364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2C6CEC-3503-459E-8D78-B806C67BCDCA}">
      <dsp:nvSpPr>
        <dsp:cNvPr id="0" name=""/>
        <dsp:cNvSpPr/>
      </dsp:nvSpPr>
      <dsp:spPr>
        <a:xfrm>
          <a:off x="0" y="26827"/>
          <a:ext cx="6263640" cy="176901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resolution of social conflict</a:t>
          </a:r>
          <a:endParaRPr lang="en-US" sz="2500" kern="1200"/>
        </a:p>
      </dsp:txBody>
      <dsp:txXfrm>
        <a:off x="86356" y="113183"/>
        <a:ext cx="6090928" cy="1596298"/>
      </dsp:txXfrm>
    </dsp:sp>
    <dsp:sp modelId="{1882D14C-834E-4F43-9AA0-6218BEEAF31E}">
      <dsp:nvSpPr>
        <dsp:cNvPr id="0" name=""/>
        <dsp:cNvSpPr/>
      </dsp:nvSpPr>
      <dsp:spPr>
        <a:xfrm>
          <a:off x="0" y="1867838"/>
          <a:ext cx="6263640" cy="176901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problem of minority or disadvantages groups</a:t>
          </a:r>
          <a:endParaRPr lang="en-US" sz="2500" kern="1200"/>
        </a:p>
      </dsp:txBody>
      <dsp:txXfrm>
        <a:off x="86356" y="1954194"/>
        <a:ext cx="6090928" cy="1596298"/>
      </dsp:txXfrm>
    </dsp:sp>
    <dsp:sp modelId="{374F7670-9D92-4808-BD75-3BC2AA0000C0}">
      <dsp:nvSpPr>
        <dsp:cNvPr id="0" name=""/>
        <dsp:cNvSpPr/>
      </dsp:nvSpPr>
      <dsp:spPr>
        <a:xfrm>
          <a:off x="0" y="3708849"/>
          <a:ext cx="6263640" cy="176901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 strong belief that only the permeation of democratic value into all facets of society could prevent the worst extremes of social conflict </a:t>
          </a:r>
          <a:endParaRPr lang="en-US" sz="2500" kern="1200"/>
        </a:p>
      </dsp:txBody>
      <dsp:txXfrm>
        <a:off x="86356" y="3795205"/>
        <a:ext cx="6090928" cy="159629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A07C3B-B3FB-433D-B199-7863618155EA}">
      <dsp:nvSpPr>
        <dsp:cNvPr id="0" name=""/>
        <dsp:cNvSpPr/>
      </dsp:nvSpPr>
      <dsp:spPr>
        <a:xfrm>
          <a:off x="0" y="2284"/>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838F09-4C89-4704-970E-C7A46DD86409}">
      <dsp:nvSpPr>
        <dsp:cNvPr id="0" name=""/>
        <dsp:cNvSpPr/>
      </dsp:nvSpPr>
      <dsp:spPr>
        <a:xfrm>
          <a:off x="350270" y="262816"/>
          <a:ext cx="636855" cy="636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3DD4AE-F19F-408F-A0A4-FB16ABE4B747}">
      <dsp:nvSpPr>
        <dsp:cNvPr id="0" name=""/>
        <dsp:cNvSpPr/>
      </dsp:nvSpPr>
      <dsp:spPr>
        <a:xfrm>
          <a:off x="1337397" y="22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Field theory</a:t>
          </a:r>
          <a:endParaRPr lang="en-US" sz="2200" kern="1200"/>
        </a:p>
      </dsp:txBody>
      <dsp:txXfrm>
        <a:off x="1337397" y="2284"/>
        <a:ext cx="4926242" cy="1157919"/>
      </dsp:txXfrm>
    </dsp:sp>
    <dsp:sp modelId="{7D4646C3-7479-43E1-88E2-AE73DD8C4A0D}">
      <dsp:nvSpPr>
        <dsp:cNvPr id="0" name=""/>
        <dsp:cNvSpPr/>
      </dsp:nvSpPr>
      <dsp:spPr>
        <a:xfrm>
          <a:off x="0" y="1449684"/>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33B6B5-0030-4CC5-BDC6-4F150385D6FA}">
      <dsp:nvSpPr>
        <dsp:cNvPr id="0" name=""/>
        <dsp:cNvSpPr/>
      </dsp:nvSpPr>
      <dsp:spPr>
        <a:xfrm>
          <a:off x="350270" y="1710216"/>
          <a:ext cx="636855" cy="636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EDF177-8F37-4785-BFE8-0089C6462EE7}">
      <dsp:nvSpPr>
        <dsp:cNvPr id="0" name=""/>
        <dsp:cNvSpPr/>
      </dsp:nvSpPr>
      <dsp:spPr>
        <a:xfrm>
          <a:off x="1337397" y="14496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Group dynamics</a:t>
          </a:r>
          <a:endParaRPr lang="en-US" sz="2200" kern="1200"/>
        </a:p>
      </dsp:txBody>
      <dsp:txXfrm>
        <a:off x="1337397" y="1449684"/>
        <a:ext cx="4926242" cy="1157919"/>
      </dsp:txXfrm>
    </dsp:sp>
    <dsp:sp modelId="{C5518982-092F-40BE-A832-29416016B206}">
      <dsp:nvSpPr>
        <dsp:cNvPr id="0" name=""/>
        <dsp:cNvSpPr/>
      </dsp:nvSpPr>
      <dsp:spPr>
        <a:xfrm>
          <a:off x="0" y="2897083"/>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86EF7D-7576-4F6B-AE2C-9B1460B0845C}">
      <dsp:nvSpPr>
        <dsp:cNvPr id="0" name=""/>
        <dsp:cNvSpPr/>
      </dsp:nvSpPr>
      <dsp:spPr>
        <a:xfrm>
          <a:off x="350270" y="3157615"/>
          <a:ext cx="636855" cy="636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796612-46A7-4C63-9A34-E26430EC6F45}">
      <dsp:nvSpPr>
        <dsp:cNvPr id="0" name=""/>
        <dsp:cNvSpPr/>
      </dsp:nvSpPr>
      <dsp:spPr>
        <a:xfrm>
          <a:off x="1337397" y="28970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Action research</a:t>
          </a:r>
          <a:endParaRPr lang="en-US" sz="2200" kern="1200"/>
        </a:p>
      </dsp:txBody>
      <dsp:txXfrm>
        <a:off x="1337397" y="2897083"/>
        <a:ext cx="4926242" cy="1157919"/>
      </dsp:txXfrm>
    </dsp:sp>
    <dsp:sp modelId="{5846B019-AFA4-415F-8909-C9E408CC65F1}">
      <dsp:nvSpPr>
        <dsp:cNvPr id="0" name=""/>
        <dsp:cNvSpPr/>
      </dsp:nvSpPr>
      <dsp:spPr>
        <a:xfrm>
          <a:off x="0" y="4344483"/>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03D476-3CFE-478E-8083-88EA78CEA95F}">
      <dsp:nvSpPr>
        <dsp:cNvPr id="0" name=""/>
        <dsp:cNvSpPr/>
      </dsp:nvSpPr>
      <dsp:spPr>
        <a:xfrm>
          <a:off x="350270" y="4605015"/>
          <a:ext cx="636855" cy="636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D97590-BB7F-40C6-8FE5-736A84367238}">
      <dsp:nvSpPr>
        <dsp:cNvPr id="0" name=""/>
        <dsp:cNvSpPr/>
      </dsp:nvSpPr>
      <dsp:spPr>
        <a:xfrm>
          <a:off x="1337397" y="43444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The three step model</a:t>
          </a:r>
          <a:endParaRPr lang="en-US" sz="2200" kern="1200"/>
        </a:p>
      </dsp:txBody>
      <dsp:txXfrm>
        <a:off x="1337397" y="4344483"/>
        <a:ext cx="4926242" cy="115791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C86CBC-2167-4719-8988-23B7F4310D9A}">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EE638B-EA92-4D90-A510-FBEFD0292878}">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Assumes environmental stability</a:t>
          </a:r>
          <a:endParaRPr lang="en-US" sz="2500" kern="1200"/>
        </a:p>
      </dsp:txBody>
      <dsp:txXfrm>
        <a:off x="0" y="2703"/>
        <a:ext cx="6900512" cy="921789"/>
      </dsp:txXfrm>
    </dsp:sp>
    <dsp:sp modelId="{ED360EC3-CBEF-4C1E-A932-B36FDB0F11F9}">
      <dsp:nvSpPr>
        <dsp:cNvPr id="0" name=""/>
        <dsp:cNvSpPr/>
      </dsp:nvSpPr>
      <dsp:spPr>
        <a:xfrm>
          <a:off x="0" y="92449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A276D9-0BF7-4D2F-AB6A-8A83F0D7B2CF}">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Ignores power and politics</a:t>
          </a:r>
          <a:endParaRPr lang="en-US" sz="2500" kern="1200"/>
        </a:p>
      </dsp:txBody>
      <dsp:txXfrm>
        <a:off x="0" y="924492"/>
        <a:ext cx="6900512" cy="921789"/>
      </dsp:txXfrm>
    </dsp:sp>
    <dsp:sp modelId="{64368F11-3E47-481E-8607-E0F4EE97F05B}">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39C240-5966-4B44-A926-A4FB059BDC2F}">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Too reliant on managers</a:t>
          </a:r>
          <a:endParaRPr lang="en-US" sz="2500" kern="1200"/>
        </a:p>
      </dsp:txBody>
      <dsp:txXfrm>
        <a:off x="0" y="1846281"/>
        <a:ext cx="6900512" cy="921789"/>
      </dsp:txXfrm>
    </dsp:sp>
    <dsp:sp modelId="{64F49988-7500-4E7B-8F7A-1C9E9F43D5B8}">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DDC8DD-41A8-4D1C-86DE-A775B91A330B}">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Not applicable to situations that need rapid directive transformational change</a:t>
          </a:r>
          <a:endParaRPr lang="en-US" sz="2500" kern="1200"/>
        </a:p>
      </dsp:txBody>
      <dsp:txXfrm>
        <a:off x="0" y="2768070"/>
        <a:ext cx="6900512" cy="921789"/>
      </dsp:txXfrm>
    </dsp:sp>
    <dsp:sp modelId="{97BDB9BD-A5A1-4535-A39C-00C0360A24D2}">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F33D1E-2EC2-4098-B57A-835ACC0132DB}">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is a ‘one best way’ approach</a:t>
          </a:r>
          <a:endParaRPr lang="en-US" sz="2500" kern="1200"/>
        </a:p>
      </dsp:txBody>
      <dsp:txXfrm>
        <a:off x="0" y="3689859"/>
        <a:ext cx="6900512" cy="921789"/>
      </dsp:txXfrm>
    </dsp:sp>
    <dsp:sp modelId="{0BA37D57-82C0-4CB3-86FE-B50AF7F34421}">
      <dsp:nvSpPr>
        <dsp:cNvPr id="0" name=""/>
        <dsp:cNvSpPr/>
      </dsp:nvSpPr>
      <dsp:spPr>
        <a:xfrm>
          <a:off x="0" y="461164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440CA4-549B-4190-8E23-87D75586FDCB}">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Limited applicability</a:t>
          </a:r>
          <a:endParaRPr lang="en-US" sz="2500" kern="1200"/>
        </a:p>
      </dsp:txBody>
      <dsp:txXfrm>
        <a:off x="0" y="4611648"/>
        <a:ext cx="6900512" cy="92178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0478BE-095B-4DC4-B4AD-ED850EBC9DFF}">
      <dsp:nvSpPr>
        <dsp:cNvPr id="0" name=""/>
        <dsp:cNvSpPr/>
      </dsp:nvSpPr>
      <dsp:spPr>
        <a:xfrm>
          <a:off x="679050" y="578168"/>
          <a:ext cx="1887187" cy="18871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859CD0-97CD-44B7-B0B9-01FDCC596855}">
      <dsp:nvSpPr>
        <dsp:cNvPr id="0" name=""/>
        <dsp:cNvSpPr/>
      </dsp:nvSpPr>
      <dsp:spPr>
        <a:xfrm>
          <a:off x="1081237" y="98035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B2D14A-78D7-424B-A967-189C6B004039}">
      <dsp:nvSpPr>
        <dsp:cNvPr id="0" name=""/>
        <dsp:cNvSpPr/>
      </dsp:nvSpPr>
      <dsp:spPr>
        <a:xfrm>
          <a:off x="75768"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Fear of change</a:t>
          </a:r>
          <a:endParaRPr lang="en-US" sz="2500" kern="1200"/>
        </a:p>
      </dsp:txBody>
      <dsp:txXfrm>
        <a:off x="75768" y="3053169"/>
        <a:ext cx="3093750" cy="720000"/>
      </dsp:txXfrm>
    </dsp:sp>
    <dsp:sp modelId="{6CDF5700-7376-481F-8C76-DF911314F256}">
      <dsp:nvSpPr>
        <dsp:cNvPr id="0" name=""/>
        <dsp:cNvSpPr/>
      </dsp:nvSpPr>
      <dsp:spPr>
        <a:xfrm>
          <a:off x="4314206" y="578168"/>
          <a:ext cx="1887187" cy="18871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E926F3-17C2-4FBC-A892-69B767B806C7}">
      <dsp:nvSpPr>
        <dsp:cNvPr id="0" name=""/>
        <dsp:cNvSpPr/>
      </dsp:nvSpPr>
      <dsp:spPr>
        <a:xfrm>
          <a:off x="4716393" y="980356"/>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B253A4-C99C-4D7C-B750-BECB9763F3B7}">
      <dsp:nvSpPr>
        <dsp:cNvPr id="0" name=""/>
        <dsp:cNvSpPr/>
      </dsp:nvSpPr>
      <dsp:spPr>
        <a:xfrm>
          <a:off x="3710925"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Persistent deep structure (culture)</a:t>
          </a:r>
          <a:endParaRPr lang="en-US" sz="2500" kern="1200"/>
        </a:p>
      </dsp:txBody>
      <dsp:txXfrm>
        <a:off x="3710925" y="3053169"/>
        <a:ext cx="3093750" cy="720000"/>
      </dsp:txXfrm>
    </dsp:sp>
    <dsp:sp modelId="{5C066820-CA49-41A3-BBAB-6FB0097CA9A8}">
      <dsp:nvSpPr>
        <dsp:cNvPr id="0" name=""/>
        <dsp:cNvSpPr/>
      </dsp:nvSpPr>
      <dsp:spPr>
        <a:xfrm>
          <a:off x="7949362" y="578168"/>
          <a:ext cx="1887187" cy="18871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9A3EEB-DD74-4B23-825B-A7A1E27BDF40}">
      <dsp:nvSpPr>
        <dsp:cNvPr id="0" name=""/>
        <dsp:cNvSpPr/>
      </dsp:nvSpPr>
      <dsp:spPr>
        <a:xfrm>
          <a:off x="8351550" y="980356"/>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7C8F0D-A6BB-41C5-AEEE-3A951D975A99}">
      <dsp:nvSpPr>
        <dsp:cNvPr id="0" name=""/>
        <dsp:cNvSpPr/>
      </dsp:nvSpPr>
      <dsp:spPr>
        <a:xfrm>
          <a:off x="7346081"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Pressure to deliver short term results</a:t>
          </a:r>
          <a:endParaRPr lang="en-US" sz="2500" kern="1200"/>
        </a:p>
      </dsp:txBody>
      <dsp:txXfrm>
        <a:off x="7346081" y="3053169"/>
        <a:ext cx="3093750" cy="72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A07FA3-C254-4180-BCF5-ED4AD6CFF8EC}">
      <dsp:nvSpPr>
        <dsp:cNvPr id="0" name=""/>
        <dsp:cNvSpPr/>
      </dsp:nvSpPr>
      <dsp:spPr>
        <a:xfrm>
          <a:off x="804" y="575733"/>
          <a:ext cx="2633952" cy="2633952"/>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a:t>What type of change </a:t>
          </a:r>
          <a:endParaRPr lang="en-US" sz="2500" kern="1200"/>
        </a:p>
      </dsp:txBody>
      <dsp:txXfrm>
        <a:off x="386537" y="961466"/>
        <a:ext cx="1862486" cy="1862486"/>
      </dsp:txXfrm>
    </dsp:sp>
    <dsp:sp modelId="{662863E2-AC16-42F8-B743-8941F69A351E}">
      <dsp:nvSpPr>
        <dsp:cNvPr id="0" name=""/>
        <dsp:cNvSpPr/>
      </dsp:nvSpPr>
      <dsp:spPr>
        <a:xfrm rot="5400000">
          <a:off x="2852057" y="1543710"/>
          <a:ext cx="921883" cy="697997"/>
        </a:xfrm>
        <a:prstGeom prst="triangl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FD72363-F8BA-483C-9990-98BDB713A621}">
      <dsp:nvSpPr>
        <dsp:cNvPr id="0" name=""/>
        <dsp:cNvSpPr/>
      </dsp:nvSpPr>
      <dsp:spPr>
        <a:xfrm>
          <a:off x="3951732" y="575733"/>
          <a:ext cx="2633952" cy="2633952"/>
        </a:xfrm>
        <a:prstGeom prst="ellips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a:t>Forcefield analysis – driving forces Vs resistance  </a:t>
          </a:r>
          <a:endParaRPr lang="en-US" sz="2500" kern="1200"/>
        </a:p>
      </dsp:txBody>
      <dsp:txXfrm>
        <a:off x="4337465" y="961466"/>
        <a:ext cx="1862486" cy="186248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17DB98-E7AD-47D9-A9B7-A37999696E06}">
      <dsp:nvSpPr>
        <dsp:cNvPr id="0" name=""/>
        <dsp:cNvSpPr/>
      </dsp:nvSpPr>
      <dsp:spPr>
        <a:xfrm>
          <a:off x="0" y="0"/>
          <a:ext cx="1059766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BAFB5B-3490-46D0-9F7E-519E290E397B}">
      <dsp:nvSpPr>
        <dsp:cNvPr id="0" name=""/>
        <dsp:cNvSpPr/>
      </dsp:nvSpPr>
      <dsp:spPr>
        <a:xfrm>
          <a:off x="0" y="0"/>
          <a:ext cx="2119532" cy="4724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Evidence suggest most organisations experience punctuated equilibrium- with 3 exceptions</a:t>
          </a:r>
        </a:p>
      </dsp:txBody>
      <dsp:txXfrm>
        <a:off x="0" y="0"/>
        <a:ext cx="2119532" cy="4724644"/>
      </dsp:txXfrm>
    </dsp:sp>
    <dsp:sp modelId="{C216E9DF-F5FF-4FAC-908A-A7D11EDE6B14}">
      <dsp:nvSpPr>
        <dsp:cNvPr id="0" name=""/>
        <dsp:cNvSpPr/>
      </dsp:nvSpPr>
      <dsp:spPr>
        <a:xfrm>
          <a:off x="2278497" y="73822"/>
          <a:ext cx="8319163" cy="1476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1. Learning organisations – manage to continuously adapt through ongoing processes of improvisation and learning</a:t>
          </a:r>
        </a:p>
      </dsp:txBody>
      <dsp:txXfrm>
        <a:off x="2278497" y="73822"/>
        <a:ext cx="8319163" cy="1476451"/>
      </dsp:txXfrm>
    </dsp:sp>
    <dsp:sp modelId="{678C1EDE-9273-4277-9D09-97CCB20B9932}">
      <dsp:nvSpPr>
        <dsp:cNvPr id="0" name=""/>
        <dsp:cNvSpPr/>
      </dsp:nvSpPr>
      <dsp:spPr>
        <a:xfrm>
          <a:off x="2119532" y="1550273"/>
          <a:ext cx="8478128"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9472116-87F3-444D-9637-BE94D994D41F}">
      <dsp:nvSpPr>
        <dsp:cNvPr id="0" name=""/>
        <dsp:cNvSpPr/>
      </dsp:nvSpPr>
      <dsp:spPr>
        <a:xfrm>
          <a:off x="2278497" y="1624096"/>
          <a:ext cx="8319163" cy="1476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2. Companies operating in niche markets or in slow moving sectors where they haven't encountered environmental changes that require transformation</a:t>
          </a:r>
        </a:p>
        <a:p>
          <a:pPr marL="0" lvl="0" indent="0" algn="l" defTabSz="933450">
            <a:lnSpc>
              <a:spcPct val="90000"/>
            </a:lnSpc>
            <a:spcBef>
              <a:spcPct val="0"/>
            </a:spcBef>
            <a:spcAft>
              <a:spcPct val="35000"/>
            </a:spcAft>
            <a:buNone/>
          </a:pPr>
          <a:endParaRPr lang="en-GB" sz="2100" kern="1200" dirty="0"/>
        </a:p>
      </dsp:txBody>
      <dsp:txXfrm>
        <a:off x="2278497" y="1624096"/>
        <a:ext cx="8319163" cy="1476451"/>
      </dsp:txXfrm>
    </dsp:sp>
    <dsp:sp modelId="{73C30329-4AC3-45A2-AF7A-AFEB608F32E1}">
      <dsp:nvSpPr>
        <dsp:cNvPr id="0" name=""/>
        <dsp:cNvSpPr/>
      </dsp:nvSpPr>
      <dsp:spPr>
        <a:xfrm>
          <a:off x="2119532" y="3100547"/>
          <a:ext cx="8478128"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7E726D-8D23-4611-AFF8-5DB0C7E6ADCB}">
      <dsp:nvSpPr>
        <dsp:cNvPr id="0" name=""/>
        <dsp:cNvSpPr/>
      </dsp:nvSpPr>
      <dsp:spPr>
        <a:xfrm>
          <a:off x="2278497" y="3174370"/>
          <a:ext cx="8319163" cy="1476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3. Organisations that continue to function without transformation because they can absorb the inefficiencies associated with misalignment</a:t>
          </a:r>
        </a:p>
      </dsp:txBody>
      <dsp:txXfrm>
        <a:off x="2278497" y="3174370"/>
        <a:ext cx="8319163" cy="1476451"/>
      </dsp:txXfrm>
    </dsp:sp>
    <dsp:sp modelId="{0258BD4B-9CA2-4ACC-A529-F6B3FB406DF2}">
      <dsp:nvSpPr>
        <dsp:cNvPr id="0" name=""/>
        <dsp:cNvSpPr/>
      </dsp:nvSpPr>
      <dsp:spPr>
        <a:xfrm>
          <a:off x="2119532" y="4650821"/>
          <a:ext cx="8478128"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078489-292A-494F-A34D-3E72FAE9C2D5}">
      <dsp:nvSpPr>
        <dsp:cNvPr id="0" name=""/>
        <dsp:cNvSpPr/>
      </dsp:nvSpPr>
      <dsp:spPr>
        <a:xfrm>
          <a:off x="807" y="287482"/>
          <a:ext cx="3150040" cy="189002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1. Fine Tuning</a:t>
          </a:r>
        </a:p>
      </dsp:txBody>
      <dsp:txXfrm>
        <a:off x="807" y="287482"/>
        <a:ext cx="3150040" cy="1890024"/>
      </dsp:txXfrm>
    </dsp:sp>
    <dsp:sp modelId="{A4BC2D0D-8C6A-454F-8700-7F66CC5AEA70}">
      <dsp:nvSpPr>
        <dsp:cNvPr id="0" name=""/>
        <dsp:cNvSpPr/>
      </dsp:nvSpPr>
      <dsp:spPr>
        <a:xfrm>
          <a:off x="3465852" y="287482"/>
          <a:ext cx="3150040" cy="1890024"/>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3. Re-orientation</a:t>
          </a:r>
        </a:p>
      </dsp:txBody>
      <dsp:txXfrm>
        <a:off x="3465852" y="287482"/>
        <a:ext cx="3150040" cy="1890024"/>
      </dsp:txXfrm>
    </dsp:sp>
    <dsp:sp modelId="{EDC68A1A-0051-411E-B322-554A4DAE8390}">
      <dsp:nvSpPr>
        <dsp:cNvPr id="0" name=""/>
        <dsp:cNvSpPr/>
      </dsp:nvSpPr>
      <dsp:spPr>
        <a:xfrm>
          <a:off x="807" y="2492510"/>
          <a:ext cx="3150040" cy="1890024"/>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2. Adaptation</a:t>
          </a:r>
        </a:p>
      </dsp:txBody>
      <dsp:txXfrm>
        <a:off x="807" y="2492510"/>
        <a:ext cx="3150040" cy="1890024"/>
      </dsp:txXfrm>
    </dsp:sp>
    <dsp:sp modelId="{9A3B9E90-79FC-4112-9D1A-277AD7987851}">
      <dsp:nvSpPr>
        <dsp:cNvPr id="0" name=""/>
        <dsp:cNvSpPr/>
      </dsp:nvSpPr>
      <dsp:spPr>
        <a:xfrm>
          <a:off x="3465852" y="2492510"/>
          <a:ext cx="3150040" cy="1890024"/>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4. Re-creation</a:t>
          </a:r>
        </a:p>
      </dsp:txBody>
      <dsp:txXfrm>
        <a:off x="3465852" y="2492510"/>
        <a:ext cx="3150040" cy="189002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C0AFF5-049F-4E4E-B19B-7D69757F60DB}">
      <dsp:nvSpPr>
        <dsp:cNvPr id="0" name=""/>
        <dsp:cNvSpPr/>
      </dsp:nvSpPr>
      <dsp:spPr>
        <a:xfrm rot="5400000">
          <a:off x="2477891" y="559906"/>
          <a:ext cx="4428912" cy="4416327"/>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a:lnSpc>
              <a:spcPct val="90000"/>
            </a:lnSpc>
            <a:spcBef>
              <a:spcPct val="0"/>
            </a:spcBef>
            <a:spcAft>
              <a:spcPct val="15000"/>
            </a:spcAft>
            <a:buChar char="•"/>
          </a:pPr>
          <a:r>
            <a:rPr lang="en-GB" sz="2600" kern="1200"/>
            <a:t>Based on the assumption that all organisations operate in a turbulent dynamic and unpredictable environment</a:t>
          </a:r>
          <a:endParaRPr lang="en-US" sz="2600" kern="1200"/>
        </a:p>
        <a:p>
          <a:pPr marL="228600" lvl="1" indent="-228600" algn="l" defTabSz="1155700">
            <a:lnSpc>
              <a:spcPct val="90000"/>
            </a:lnSpc>
            <a:spcBef>
              <a:spcPct val="0"/>
            </a:spcBef>
            <a:spcAft>
              <a:spcPct val="15000"/>
            </a:spcAft>
            <a:buChar char="•"/>
          </a:pPr>
          <a:r>
            <a:rPr lang="en-GB" sz="2600" kern="1200"/>
            <a:t>Organisations need to continuously check their environment to identify developments and respond appropriately </a:t>
          </a:r>
          <a:endParaRPr lang="en-US" sz="2600" kern="1200"/>
        </a:p>
      </dsp:txBody>
      <dsp:txXfrm rot="-5400000">
        <a:off x="2484184" y="769201"/>
        <a:ext cx="4200740" cy="3997738"/>
      </dsp:txXfrm>
    </dsp:sp>
    <dsp:sp modelId="{580F9A2E-BC14-439A-89CA-C0640066477B}">
      <dsp:nvSpPr>
        <dsp:cNvPr id="0" name=""/>
        <dsp:cNvSpPr/>
      </dsp:nvSpPr>
      <dsp:spPr>
        <a:xfrm>
          <a:off x="0" y="0"/>
          <a:ext cx="2484184" cy="553614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70485" rIns="140970" bIns="70485" numCol="1" spcCol="1270" anchor="ctr" anchorCtr="0">
          <a:noAutofit/>
        </a:bodyPr>
        <a:lstStyle/>
        <a:p>
          <a:pPr marL="0" lvl="0" indent="0" algn="ctr" defTabSz="1644650">
            <a:lnSpc>
              <a:spcPct val="90000"/>
            </a:lnSpc>
            <a:spcBef>
              <a:spcPct val="0"/>
            </a:spcBef>
            <a:spcAft>
              <a:spcPct val="35000"/>
            </a:spcAft>
            <a:buNone/>
          </a:pPr>
          <a:r>
            <a:rPr lang="en-GB" sz="3700" kern="1200"/>
            <a:t>Common assertions</a:t>
          </a:r>
          <a:endParaRPr lang="en-US" sz="3700" kern="1200"/>
        </a:p>
      </dsp:txBody>
      <dsp:txXfrm>
        <a:off x="121268" y="121268"/>
        <a:ext cx="2241648" cy="529360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D65B0-4BD4-46E3-A714-AF1FD006A6B7}">
      <dsp:nvSpPr>
        <dsp:cNvPr id="0" name=""/>
        <dsp:cNvSpPr/>
      </dsp:nvSpPr>
      <dsp:spPr>
        <a:xfrm>
          <a:off x="0" y="69293"/>
          <a:ext cx="6245265" cy="11138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Not all organisations are operating in a constantly changing environment</a:t>
          </a:r>
          <a:endParaRPr lang="en-US" sz="2800" kern="1200"/>
        </a:p>
      </dsp:txBody>
      <dsp:txXfrm>
        <a:off x="54373" y="123666"/>
        <a:ext cx="6136519" cy="1005094"/>
      </dsp:txXfrm>
    </dsp:sp>
    <dsp:sp modelId="{92C070F9-9C77-479D-8193-2C8194BE5D08}">
      <dsp:nvSpPr>
        <dsp:cNvPr id="0" name=""/>
        <dsp:cNvSpPr/>
      </dsp:nvSpPr>
      <dsp:spPr>
        <a:xfrm>
          <a:off x="0" y="1263773"/>
          <a:ext cx="6245265" cy="111384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Dismisses idea of stages, but still talks in terms of transition:</a:t>
          </a:r>
          <a:endParaRPr lang="en-US" sz="2800" kern="1200"/>
        </a:p>
      </dsp:txBody>
      <dsp:txXfrm>
        <a:off x="54373" y="1318146"/>
        <a:ext cx="6136519" cy="1005094"/>
      </dsp:txXfrm>
    </dsp:sp>
    <dsp:sp modelId="{54D359BC-BF52-460E-BDA5-FEF2D27D406A}">
      <dsp:nvSpPr>
        <dsp:cNvPr id="0" name=""/>
        <dsp:cNvSpPr/>
      </dsp:nvSpPr>
      <dsp:spPr>
        <a:xfrm>
          <a:off x="0" y="2377613"/>
          <a:ext cx="6245265" cy="2028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287"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a:t>‘Scratch any account of creating and managing	change and the idea that change is a three-stage process which necessarily begins with a process of unfreezing will not be far below the surface.’</a:t>
          </a:r>
          <a:endParaRPr lang="en-US" sz="2200" kern="1200"/>
        </a:p>
        <a:p>
          <a:pPr marL="228600" lvl="1" indent="-228600" algn="l" defTabSz="977900">
            <a:lnSpc>
              <a:spcPct val="90000"/>
            </a:lnSpc>
            <a:spcBef>
              <a:spcPct val="0"/>
            </a:spcBef>
            <a:spcAft>
              <a:spcPct val="20000"/>
            </a:spcAft>
            <a:buChar char="•"/>
          </a:pPr>
          <a:r>
            <a:rPr lang="en-GB" sz="2200" kern="1200"/>
            <a:t>(Hendry, 1996, in Coram and Burnes, 2001)</a:t>
          </a:r>
          <a:endParaRPr lang="en-US" sz="2200" kern="1200"/>
        </a:p>
      </dsp:txBody>
      <dsp:txXfrm>
        <a:off x="0" y="2377613"/>
        <a:ext cx="6245265" cy="2028600"/>
      </dsp:txXfrm>
    </dsp:sp>
    <dsp:sp modelId="{FCC1FDBF-B4EC-4BE2-A28D-D3BC19742F6D}">
      <dsp:nvSpPr>
        <dsp:cNvPr id="0" name=""/>
        <dsp:cNvSpPr/>
      </dsp:nvSpPr>
      <dsp:spPr>
        <a:xfrm>
          <a:off x="0" y="4406213"/>
          <a:ext cx="6245265" cy="11138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Too much emphasis on politics and culture?</a:t>
          </a:r>
          <a:endParaRPr lang="en-US" sz="2800" kern="1200"/>
        </a:p>
      </dsp:txBody>
      <dsp:txXfrm>
        <a:off x="54373" y="4460586"/>
        <a:ext cx="6136519" cy="100509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04976C-04AF-4A1E-8121-3636D3F59743}">
      <dsp:nvSpPr>
        <dsp:cNvPr id="0" name=""/>
        <dsp:cNvSpPr/>
      </dsp:nvSpPr>
      <dsp:spPr>
        <a:xfrm>
          <a:off x="0" y="0"/>
          <a:ext cx="3381375" cy="373379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3625" tIns="330200" rIns="263625" bIns="330200" numCol="1" spcCol="1270" anchor="t" anchorCtr="0">
          <a:noAutofit/>
        </a:bodyPr>
        <a:lstStyle/>
        <a:p>
          <a:pPr marL="0" lvl="0" indent="0" algn="l" defTabSz="1155700">
            <a:lnSpc>
              <a:spcPct val="90000"/>
            </a:lnSpc>
            <a:spcBef>
              <a:spcPct val="0"/>
            </a:spcBef>
            <a:spcAft>
              <a:spcPct val="35000"/>
            </a:spcAft>
            <a:buNone/>
          </a:pPr>
          <a:r>
            <a:rPr lang="en-GB" sz="2600" kern="1200"/>
            <a:t>Examine the role and impact of politics and power in organisations</a:t>
          </a:r>
          <a:endParaRPr lang="en-US" sz="2600" kern="1200"/>
        </a:p>
      </dsp:txBody>
      <dsp:txXfrm>
        <a:off x="0" y="1418843"/>
        <a:ext cx="3381375" cy="2240279"/>
      </dsp:txXfrm>
    </dsp:sp>
    <dsp:sp modelId="{003DB0E6-3E25-4B6F-9806-46B82E14F52C}">
      <dsp:nvSpPr>
        <dsp:cNvPr id="0" name=""/>
        <dsp:cNvSpPr/>
      </dsp:nvSpPr>
      <dsp:spPr>
        <a:xfrm>
          <a:off x="1130617" y="373379"/>
          <a:ext cx="1120139" cy="1120139"/>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330" tIns="12700" rIns="873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94658" y="537420"/>
        <a:ext cx="792057" cy="792057"/>
      </dsp:txXfrm>
    </dsp:sp>
    <dsp:sp modelId="{0F5C0A86-2745-4874-8858-227AA19DDDED}">
      <dsp:nvSpPr>
        <dsp:cNvPr id="0" name=""/>
        <dsp:cNvSpPr/>
      </dsp:nvSpPr>
      <dsp:spPr>
        <a:xfrm>
          <a:off x="0" y="3733727"/>
          <a:ext cx="3381375" cy="72"/>
        </a:xfrm>
        <a:prstGeom prst="rect">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C4416B-BFE0-4968-BA21-DCE565429C64}">
      <dsp:nvSpPr>
        <dsp:cNvPr id="0" name=""/>
        <dsp:cNvSpPr/>
      </dsp:nvSpPr>
      <dsp:spPr>
        <a:xfrm>
          <a:off x="3719512" y="0"/>
          <a:ext cx="3381375" cy="3733799"/>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3625" tIns="330200" rIns="263625" bIns="330200" numCol="1" spcCol="1270" anchor="t" anchorCtr="0">
          <a:noAutofit/>
        </a:bodyPr>
        <a:lstStyle/>
        <a:p>
          <a:pPr marL="0" lvl="0" indent="0" algn="l" defTabSz="1155700">
            <a:lnSpc>
              <a:spcPct val="90000"/>
            </a:lnSpc>
            <a:spcBef>
              <a:spcPct val="0"/>
            </a:spcBef>
            <a:spcAft>
              <a:spcPct val="35000"/>
            </a:spcAft>
            <a:buNone/>
          </a:pPr>
          <a:r>
            <a:rPr lang="en-GB" sz="2600" kern="1200"/>
            <a:t>Evaluate Planned and Emergent Change</a:t>
          </a:r>
          <a:endParaRPr lang="en-US" sz="2600" kern="1200"/>
        </a:p>
      </dsp:txBody>
      <dsp:txXfrm>
        <a:off x="3719512" y="1418843"/>
        <a:ext cx="3381375" cy="2240279"/>
      </dsp:txXfrm>
    </dsp:sp>
    <dsp:sp modelId="{4504C6F6-A179-4F84-A63F-60CA840527BD}">
      <dsp:nvSpPr>
        <dsp:cNvPr id="0" name=""/>
        <dsp:cNvSpPr/>
      </dsp:nvSpPr>
      <dsp:spPr>
        <a:xfrm>
          <a:off x="4850130" y="373379"/>
          <a:ext cx="1120139" cy="1120139"/>
        </a:xfrm>
        <a:prstGeom prst="ellips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330" tIns="12700" rIns="873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5014171" y="537420"/>
        <a:ext cx="792057" cy="792057"/>
      </dsp:txXfrm>
    </dsp:sp>
    <dsp:sp modelId="{5E7B110A-1340-4B52-AE95-39F1446648B7}">
      <dsp:nvSpPr>
        <dsp:cNvPr id="0" name=""/>
        <dsp:cNvSpPr/>
      </dsp:nvSpPr>
      <dsp:spPr>
        <a:xfrm>
          <a:off x="3719512" y="3733727"/>
          <a:ext cx="3381375" cy="72"/>
        </a:xfrm>
        <a:prstGeom prst="rect">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8AE7B6-D73A-445E-BC2C-437FBDC647BC}">
      <dsp:nvSpPr>
        <dsp:cNvPr id="0" name=""/>
        <dsp:cNvSpPr/>
      </dsp:nvSpPr>
      <dsp:spPr>
        <a:xfrm>
          <a:off x="7439025" y="0"/>
          <a:ext cx="3381375" cy="3733799"/>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3625" tIns="330200" rIns="263625" bIns="330200" numCol="1" spcCol="1270" anchor="t" anchorCtr="0">
          <a:noAutofit/>
        </a:bodyPr>
        <a:lstStyle/>
        <a:p>
          <a:pPr marL="0" lvl="0" indent="0" algn="l" defTabSz="1155700">
            <a:lnSpc>
              <a:spcPct val="90000"/>
            </a:lnSpc>
            <a:spcBef>
              <a:spcPct val="0"/>
            </a:spcBef>
            <a:spcAft>
              <a:spcPct val="35000"/>
            </a:spcAft>
            <a:buNone/>
          </a:pPr>
          <a:r>
            <a:rPr lang="en-GB" sz="2600" kern="1200"/>
            <a:t>Examine patterns of change</a:t>
          </a:r>
          <a:endParaRPr lang="en-US" sz="2600" kern="1200"/>
        </a:p>
      </dsp:txBody>
      <dsp:txXfrm>
        <a:off x="7439025" y="1418843"/>
        <a:ext cx="3381375" cy="2240279"/>
      </dsp:txXfrm>
    </dsp:sp>
    <dsp:sp modelId="{940D3542-96D7-4629-9BEB-E3A97B4BF13D}">
      <dsp:nvSpPr>
        <dsp:cNvPr id="0" name=""/>
        <dsp:cNvSpPr/>
      </dsp:nvSpPr>
      <dsp:spPr>
        <a:xfrm>
          <a:off x="8569642" y="373379"/>
          <a:ext cx="1120139" cy="1120139"/>
        </a:xfrm>
        <a:prstGeom prst="ellips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330" tIns="12700" rIns="873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733683" y="537420"/>
        <a:ext cx="792057" cy="792057"/>
      </dsp:txXfrm>
    </dsp:sp>
    <dsp:sp modelId="{57DBAB65-EB5C-4055-8661-59E0A18F8AC3}">
      <dsp:nvSpPr>
        <dsp:cNvPr id="0" name=""/>
        <dsp:cNvSpPr/>
      </dsp:nvSpPr>
      <dsp:spPr>
        <a:xfrm>
          <a:off x="7439025" y="3733727"/>
          <a:ext cx="3381375"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SquareAccentList">
  <dgm:title val=""/>
  <dgm:desc val=""/>
  <dgm:catLst>
    <dgm:cat type="list" pri="5500"/>
  </dgm:catLst>
  <dgm:samp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clrData>
  <dgm:layoutNode name="layout">
    <dgm:varLst>
      <dgm:chMax/>
      <dgm:chPref/>
      <dgm:dir/>
      <dgm:resizeHandles/>
    </dgm:varLst>
    <dgm:choose name="Name0">
      <dgm:if name="Name1" func="var" arg="dir" op="equ" val="norm">
        <dgm:alg type="hierChild">
          <dgm:param type="linDir" val="fromL"/>
          <dgm:param type="vertAlign" val="t"/>
          <dgm:param type="nodeVertAlign" val="t"/>
          <dgm:param type="horzAlign" val="ctr"/>
          <dgm:param type="fallback" val="1D"/>
        </dgm:alg>
      </dgm:if>
      <dgm:else name="Name2">
        <dgm:alg type="hierChild">
          <dgm:param type="linDir" val="fromR"/>
          <dgm:param type="vertAlign" val="t"/>
          <dgm:param type="nodeVertAlign" val="t"/>
          <dgm:param type="horzAlign" val="ctr"/>
          <dgm:param type="fallback" val="1D"/>
        </dgm:alg>
      </dgm:else>
    </dgm:choose>
    <dgm:shape xmlns:r="http://schemas.openxmlformats.org/officeDocument/2006/relationships" r:blip="">
      <dgm:adjLst/>
    </dgm:shape>
    <dgm:presOf/>
    <dgm:constrLst>
      <dgm:constr type="primFontSz" for="des" forName="Parent" op="equ" val="65"/>
      <dgm:constr type="primFontSz" for="des" forName="Child" op="equ" val="65"/>
      <dgm:constr type="primFontSz" for="des" forName="Child" refType="primFontSz" refFor="des" refForName="Parent" op="lte"/>
      <dgm:constr type="w" for="des" forName="rootComposite" refType="h" refFor="des" refForName="rootComposite" fact="3.0396"/>
      <dgm:constr type="h" for="des" forName="rootComposite" refType="h"/>
      <dgm:constr type="w" for="des" forName="childComposite" refType="w" refFor="des" refForName="rootComposite"/>
      <dgm:constr type="h" for="des" forName="childComposite" refType="h" refFor="des" refForName="rootComposite" fact="0.5205"/>
      <dgm:constr type="sibSp" refType="w" refFor="des" refForName="rootComposite" fact="0.05"/>
      <dgm:constr type="sp" for="des" forName="root" refType="h" refFor="des" refForName="childComposite" fact="0.2855"/>
    </dgm:constrLst>
    <dgm:ruleLst/>
    <dgm:forEach name="Name3" axis="ch">
      <dgm:forEach name="Name4" axis="self" ptType="node" cnt="1">
        <dgm:layoutNode name="root">
          <dgm:varLst>
            <dgm:chMax/>
            <dgm:chPref/>
          </dgm:varLst>
          <dgm:alg type="hierRoot">
            <dgm:param type="hierAlign" val="tL"/>
          </dgm:alg>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hoose name="Name5">
              <dgm:if name="Name6" func="var" arg="dir" op="equ" val="norm">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l" for="ch" forName="ParentSmallAccent" refType="w" fact="0"/>
                  <dgm:constr type="b" for="ch" forName="ParentSmallAccent" refType="h"/>
                  <dgm:constr type="w" for="ch" forName="ParentSmallAccent" refType="h" fact="0.2233"/>
                  <dgm:constr type="h" for="ch" forName="ParentSmallAccent" refType="h" fact="0.2233"/>
                </dgm:constrLst>
              </dgm:if>
              <dgm:else name="Name7">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r" for="ch" forName="ParentSmallAccent" refType="w"/>
                  <dgm:constr type="b" for="ch" forName="ParentSmallAccent" refType="h"/>
                  <dgm:constr type="w" for="ch" forName="ParentSmallAccent" refType="h" fact="0.2233"/>
                  <dgm:constr type="h" for="ch" forName="ParentSmallAccent" refType="h" fact="0.2233"/>
                </dgm:constrLst>
              </dgm:else>
            </dgm:choose>
            <dgm:ruleLst/>
            <dgm:layoutNode name="ParentAccent" styleLbl="alignNode1">
              <dgm:alg type="sp"/>
              <dgm:shape xmlns:r="http://schemas.openxmlformats.org/officeDocument/2006/relationships" type="rect" r:blip="">
                <dgm:adjLst/>
              </dgm:shape>
              <dgm:presOf/>
            </dgm:layoutNode>
            <dgm:layoutNode name="ParentSmallAccent" styleLbl="fgAcc1">
              <dgm:alg type="sp"/>
              <dgm:shape xmlns:r="http://schemas.openxmlformats.org/officeDocument/2006/relationships" type="rect" r:blip="">
                <dgm:adjLst/>
              </dgm:shape>
              <dgm:presOf/>
            </dgm:layoutNode>
            <dgm:layoutNode name="Parent" styleLbl="revTx">
              <dgm:varLst>
                <dgm:chMax/>
                <dgm:chPref val="4"/>
                <dgm:bulletEnabled val="1"/>
              </dgm:varLst>
              <dgm:choose name="Name8">
                <dgm:if name="Name9" func="var" arg="dir" op="equ" val="norm">
                  <dgm:alg type="tx">
                    <dgm:param type="txAnchorVertCh" val="mid"/>
                    <dgm:param type="parTxLTRAlign" val="l"/>
                  </dgm:alg>
                </dgm:if>
                <dgm:else name="Name10">
                  <dgm:alg type="tx">
                    <dgm:param type="txAnchorVertCh" val="mid"/>
                    <dgm:param type="parTxLTRAlign" val="r"/>
                  </dgm:alg>
                </dgm:else>
              </dgm:choose>
              <dgm:shape xmlns:r="http://schemas.openxmlformats.org/officeDocument/2006/relationships" type="rect" r:blip="">
                <dgm:adjLst/>
              </dgm:shape>
              <dgm:presOf axis="self" ptType="node"/>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11" axis="ch">
              <dgm:forEach name="Name12" axis="self" ptType="node">
                <dgm:layoutNode name="childComposite">
                  <dgm:varLst>
                    <dgm:chMax val="0"/>
                    <dgm:chPref val="0"/>
                  </dgm:varLst>
                  <dgm:alg type="composite"/>
                  <dgm:shape xmlns:r="http://schemas.openxmlformats.org/officeDocument/2006/relationships" r:blip="">
                    <dgm:adjLst/>
                  </dgm:shape>
                  <dgm:presOf/>
                  <dgm:choose name="Name13">
                    <dgm:if name="Name14" func="var" arg="dir" op="equ" val="norm">
                      <dgm:constrLst>
                        <dgm:constr type="w" for="ch" forName="ChildAccent" refType="h" fact="0.429"/>
                        <dgm:constr type="h" for="ch" forName="ChildAccent" refType="h" fact="0.429"/>
                        <dgm:constr type="l" for="ch" forName="ChildAccent" refType="w" fact="0"/>
                        <dgm:constr type="t" for="ch" forName="ChildAccent" refType="h" fact="0.2855"/>
                        <dgm:constr type="w" for="ch" forName="Child" refType="w" fact="0.93"/>
                        <dgm:constr type="h" for="ch" forName="Child" refType="h"/>
                        <dgm:constr type="l" for="ch" forName="Child" refType="w" fact="0.07"/>
                        <dgm:constr type="t" for="ch" forName="Child" refType="h" fact="0"/>
                      </dgm:constrLst>
                    </dgm:if>
                    <dgm:else name="Name15">
                      <dgm:constrLst>
                        <dgm:constr type="w" for="ch" forName="ChildAccent" refType="h" fact="0.429"/>
                        <dgm:constr type="h" for="ch" forName="ChildAccent" refType="h" fact="0.429"/>
                        <dgm:constr type="r" for="ch" forName="ChildAccent" refType="w"/>
                        <dgm:constr type="t" for="ch" forName="ChildAccent" refType="h" fact="0.2855"/>
                        <dgm:constr type="w" for="ch" forName="Child" refType="w" fact="0.93"/>
                        <dgm:constr type="h" for="ch" forName="Child" refType="h"/>
                        <dgm:constr type="r" for="ch" forName="Child" refType="w" fact="0.93"/>
                        <dgm:constr type="t" for="ch" forName="Child" refType="h" fact="0"/>
                      </dgm:constrLst>
                    </dgm:else>
                  </dgm:choose>
                  <dgm:ruleLst/>
                  <dgm:layoutNode name="ChildAccent" styleLbl="solidFgAcc1">
                    <dgm:alg type="sp"/>
                    <dgm:shape xmlns:r="http://schemas.openxmlformats.org/officeDocument/2006/relationships" type="rect" r:blip="">
                      <dgm:adjLst/>
                    </dgm:shape>
                    <dgm:presOf/>
                  </dgm:layoutNode>
                  <dgm:layoutNode name="Child" styleLbl="revTx">
                    <dgm:varLst>
                      <dgm:chMax val="0"/>
                      <dgm:chPref val="0"/>
                      <dgm:bulletEnabled val="1"/>
                    </dgm:varLst>
                    <dgm:choose name="Name16">
                      <dgm:if name="Name17" func="var" arg="dir" op="equ" val="norm">
                        <dgm:alg type="tx">
                          <dgm:param type="txAnchorVertCh" val="mid"/>
                          <dgm:param type="parTxLTRAlign" val="l"/>
                        </dgm:alg>
                      </dgm:if>
                      <dgm:else name="Name18">
                        <dgm:alg type="tx">
                          <dgm:param type="txAnchorVertCh" val="mid"/>
                          <dgm:param type="parTxLTRAlign" val="r"/>
                        </dgm:alg>
                      </dgm:else>
                    </dgm:choose>
                    <dgm:shape xmlns:r="http://schemas.openxmlformats.org/officeDocument/2006/relationships" type="rect" r:blip="">
                      <dgm:adjLst/>
                    </dgm:shape>
                    <dgm:presOf axis="desOrSelf" ptType="node node"/>
                    <dgm:ruleLst>
                      <dgm:rule type="primFontSz" val="5" fact="NaN" max="NaN"/>
                    </dgm:ruleLst>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04F76-CB49-4ADF-82B7-FA1D8E6E08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7825B97-2261-421E-937B-67946121CF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5263CB-A901-4B73-8DD2-9035A473FA4C}"/>
              </a:ext>
            </a:extLst>
          </p:cNvPr>
          <p:cNvSpPr>
            <a:spLocks noGrp="1"/>
          </p:cNvSpPr>
          <p:nvPr>
            <p:ph type="dt" sz="half" idx="10"/>
          </p:nvPr>
        </p:nvSpPr>
        <p:spPr/>
        <p:txBody>
          <a:bodyPr/>
          <a:lstStyle/>
          <a:p>
            <a:fld id="{CD8E93E3-8273-4EF6-93D4-AEECBF1F4D75}" type="datetimeFigureOut">
              <a:rPr lang="en-GB" smtClean="0"/>
              <a:t>11/05/2022</a:t>
            </a:fld>
            <a:endParaRPr lang="en-GB"/>
          </a:p>
        </p:txBody>
      </p:sp>
      <p:sp>
        <p:nvSpPr>
          <p:cNvPr id="5" name="Footer Placeholder 4">
            <a:extLst>
              <a:ext uri="{FF2B5EF4-FFF2-40B4-BE49-F238E27FC236}">
                <a16:creationId xmlns:a16="http://schemas.microsoft.com/office/drawing/2014/main" id="{60508025-51BB-4DC7-B34F-645B556EC1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2EAE67-7954-4296-B73B-DE93E04882B3}"/>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2670728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DCFDF-FB6F-4E79-97BA-D069B61D4B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AA285B-46A1-4215-9FE9-8FE310F9B6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50A0CB-5ECC-493E-BE89-404FC360664D}"/>
              </a:ext>
            </a:extLst>
          </p:cNvPr>
          <p:cNvSpPr>
            <a:spLocks noGrp="1"/>
          </p:cNvSpPr>
          <p:nvPr>
            <p:ph type="dt" sz="half" idx="10"/>
          </p:nvPr>
        </p:nvSpPr>
        <p:spPr/>
        <p:txBody>
          <a:bodyPr/>
          <a:lstStyle/>
          <a:p>
            <a:fld id="{CD8E93E3-8273-4EF6-93D4-AEECBF1F4D75}" type="datetimeFigureOut">
              <a:rPr lang="en-GB" smtClean="0"/>
              <a:t>11/05/2022</a:t>
            </a:fld>
            <a:endParaRPr lang="en-GB"/>
          </a:p>
        </p:txBody>
      </p:sp>
      <p:sp>
        <p:nvSpPr>
          <p:cNvPr id="5" name="Footer Placeholder 4">
            <a:extLst>
              <a:ext uri="{FF2B5EF4-FFF2-40B4-BE49-F238E27FC236}">
                <a16:creationId xmlns:a16="http://schemas.microsoft.com/office/drawing/2014/main" id="{1E528E78-95BC-441A-AB7B-51932A6A61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BCB8DC-E478-4DE5-A5B5-BE0CFC7DD876}"/>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5724856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39BA0-6C5B-4C2C-9C0E-21D1AD38EC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D4B0A62-0BCC-4961-8489-87955738355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F509B2-1A7B-403D-9917-86D76E07D82B}"/>
              </a:ext>
            </a:extLst>
          </p:cNvPr>
          <p:cNvSpPr>
            <a:spLocks noGrp="1"/>
          </p:cNvSpPr>
          <p:nvPr>
            <p:ph type="dt" sz="half" idx="10"/>
          </p:nvPr>
        </p:nvSpPr>
        <p:spPr/>
        <p:txBody>
          <a:bodyPr/>
          <a:lstStyle/>
          <a:p>
            <a:fld id="{CD8E93E3-8273-4EF6-93D4-AEECBF1F4D75}" type="datetimeFigureOut">
              <a:rPr lang="en-GB" smtClean="0"/>
              <a:t>11/05/2022</a:t>
            </a:fld>
            <a:endParaRPr lang="en-GB"/>
          </a:p>
        </p:txBody>
      </p:sp>
      <p:sp>
        <p:nvSpPr>
          <p:cNvPr id="5" name="Footer Placeholder 4">
            <a:extLst>
              <a:ext uri="{FF2B5EF4-FFF2-40B4-BE49-F238E27FC236}">
                <a16:creationId xmlns:a16="http://schemas.microsoft.com/office/drawing/2014/main" id="{F1AA41B2-B5CB-492C-A015-887C405FE9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5A2A72-3671-4138-9BB6-0CA3B566EC9B}"/>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2279126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13D72-9AFD-49AA-A7F0-13171A79E2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BF33AC-36C6-4C36-BF44-81024569AC4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1BCB88-B73A-4FC2-9EB7-7E58BD56D60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46FB82-5DB3-4DD3-BA9F-49B2AEB0374F}"/>
              </a:ext>
            </a:extLst>
          </p:cNvPr>
          <p:cNvSpPr>
            <a:spLocks noGrp="1"/>
          </p:cNvSpPr>
          <p:nvPr>
            <p:ph type="dt" sz="half" idx="10"/>
          </p:nvPr>
        </p:nvSpPr>
        <p:spPr/>
        <p:txBody>
          <a:bodyPr/>
          <a:lstStyle/>
          <a:p>
            <a:fld id="{CD8E93E3-8273-4EF6-93D4-AEECBF1F4D75}" type="datetimeFigureOut">
              <a:rPr lang="en-GB" smtClean="0"/>
              <a:t>11/05/2022</a:t>
            </a:fld>
            <a:endParaRPr lang="en-GB"/>
          </a:p>
        </p:txBody>
      </p:sp>
      <p:sp>
        <p:nvSpPr>
          <p:cNvPr id="6" name="Footer Placeholder 5">
            <a:extLst>
              <a:ext uri="{FF2B5EF4-FFF2-40B4-BE49-F238E27FC236}">
                <a16:creationId xmlns:a16="http://schemas.microsoft.com/office/drawing/2014/main" id="{37711186-EE99-41C2-9A5F-336C9B7E97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80FD78-2A2A-4810-AA02-92478242D0B3}"/>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3930357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98798-F4AB-4909-BFC7-DF29A290C8F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8A3815-C83E-484C-B7F3-2C110228B5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A791F6-572F-4A25-89AD-C8BDCB930A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761B4AD-3311-4961-A435-B5C64E3697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DB5206-DDA6-440B-8999-AC2357D2C6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E55E22-621F-4693-A723-04E344F509D1}"/>
              </a:ext>
            </a:extLst>
          </p:cNvPr>
          <p:cNvSpPr>
            <a:spLocks noGrp="1"/>
          </p:cNvSpPr>
          <p:nvPr>
            <p:ph type="dt" sz="half" idx="10"/>
          </p:nvPr>
        </p:nvSpPr>
        <p:spPr/>
        <p:txBody>
          <a:bodyPr/>
          <a:lstStyle/>
          <a:p>
            <a:fld id="{CD8E93E3-8273-4EF6-93D4-AEECBF1F4D75}" type="datetimeFigureOut">
              <a:rPr lang="en-GB" smtClean="0"/>
              <a:t>11/05/2022</a:t>
            </a:fld>
            <a:endParaRPr lang="en-GB"/>
          </a:p>
        </p:txBody>
      </p:sp>
      <p:sp>
        <p:nvSpPr>
          <p:cNvPr id="8" name="Footer Placeholder 7">
            <a:extLst>
              <a:ext uri="{FF2B5EF4-FFF2-40B4-BE49-F238E27FC236}">
                <a16:creationId xmlns:a16="http://schemas.microsoft.com/office/drawing/2014/main" id="{D3FC50AD-8879-4638-8BD9-B8A893C9E77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C5F715-1282-4C41-B0B6-C63232700128}"/>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928254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2B353-1C53-4A6B-8DE5-4FB746734C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15F9008-6B65-4350-9FCF-824CCFDD5E88}"/>
              </a:ext>
            </a:extLst>
          </p:cNvPr>
          <p:cNvSpPr>
            <a:spLocks noGrp="1"/>
          </p:cNvSpPr>
          <p:nvPr>
            <p:ph type="dt" sz="half" idx="10"/>
          </p:nvPr>
        </p:nvSpPr>
        <p:spPr/>
        <p:txBody>
          <a:bodyPr/>
          <a:lstStyle/>
          <a:p>
            <a:fld id="{CD8E93E3-8273-4EF6-93D4-AEECBF1F4D75}" type="datetimeFigureOut">
              <a:rPr lang="en-GB" smtClean="0"/>
              <a:t>11/05/2022</a:t>
            </a:fld>
            <a:endParaRPr lang="en-GB"/>
          </a:p>
        </p:txBody>
      </p:sp>
      <p:sp>
        <p:nvSpPr>
          <p:cNvPr id="4" name="Footer Placeholder 3">
            <a:extLst>
              <a:ext uri="{FF2B5EF4-FFF2-40B4-BE49-F238E27FC236}">
                <a16:creationId xmlns:a16="http://schemas.microsoft.com/office/drawing/2014/main" id="{55378AD5-579F-4508-A78B-1A53643F28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F562CEA-10DE-47D5-9B3D-76CFD069B8AD}"/>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1364641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3308B-DB91-4BDB-9513-E3478775C83A}"/>
              </a:ext>
            </a:extLst>
          </p:cNvPr>
          <p:cNvSpPr>
            <a:spLocks noGrp="1"/>
          </p:cNvSpPr>
          <p:nvPr>
            <p:ph type="dt" sz="half" idx="10"/>
          </p:nvPr>
        </p:nvSpPr>
        <p:spPr/>
        <p:txBody>
          <a:bodyPr/>
          <a:lstStyle/>
          <a:p>
            <a:fld id="{CD8E93E3-8273-4EF6-93D4-AEECBF1F4D75}" type="datetimeFigureOut">
              <a:rPr lang="en-GB" smtClean="0"/>
              <a:t>11/05/2022</a:t>
            </a:fld>
            <a:endParaRPr lang="en-GB"/>
          </a:p>
        </p:txBody>
      </p:sp>
      <p:sp>
        <p:nvSpPr>
          <p:cNvPr id="3" name="Footer Placeholder 2">
            <a:extLst>
              <a:ext uri="{FF2B5EF4-FFF2-40B4-BE49-F238E27FC236}">
                <a16:creationId xmlns:a16="http://schemas.microsoft.com/office/drawing/2014/main" id="{EF5CDAB1-A929-4A45-BFBE-95EBE7C0F06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FDAA42-35F5-495E-AED8-D9869B5B4CF2}"/>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1822017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11CB4-EACD-4303-868D-84EBD40F3F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E1F5499-4915-463D-B5D0-591DF02A5D2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965EA3C-23B9-4346-8419-4A3FDEB7DF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5E4A1F-4212-4132-AD10-2DAF1E18C128}"/>
              </a:ext>
            </a:extLst>
          </p:cNvPr>
          <p:cNvSpPr>
            <a:spLocks noGrp="1"/>
          </p:cNvSpPr>
          <p:nvPr>
            <p:ph type="dt" sz="half" idx="10"/>
          </p:nvPr>
        </p:nvSpPr>
        <p:spPr/>
        <p:txBody>
          <a:bodyPr/>
          <a:lstStyle/>
          <a:p>
            <a:fld id="{CD8E93E3-8273-4EF6-93D4-AEECBF1F4D75}" type="datetimeFigureOut">
              <a:rPr lang="en-GB" smtClean="0"/>
              <a:t>11/05/2022</a:t>
            </a:fld>
            <a:endParaRPr lang="en-GB"/>
          </a:p>
        </p:txBody>
      </p:sp>
      <p:sp>
        <p:nvSpPr>
          <p:cNvPr id="6" name="Footer Placeholder 5">
            <a:extLst>
              <a:ext uri="{FF2B5EF4-FFF2-40B4-BE49-F238E27FC236}">
                <a16:creationId xmlns:a16="http://schemas.microsoft.com/office/drawing/2014/main" id="{806B9035-C3C3-4754-91E6-77F11764ED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1DF8DA-06CF-4E8C-A76F-5306BC9CD091}"/>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16466440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6F588-8633-4C17-A06F-DC1A6AD6C9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D5BD73D-4A4B-4D0F-A6F2-125F5D6F13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3F937A-6110-4DAD-B4BB-D27FBD4088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484E2B-0745-47F4-B289-15F083E11706}"/>
              </a:ext>
            </a:extLst>
          </p:cNvPr>
          <p:cNvSpPr>
            <a:spLocks noGrp="1"/>
          </p:cNvSpPr>
          <p:nvPr>
            <p:ph type="dt" sz="half" idx="10"/>
          </p:nvPr>
        </p:nvSpPr>
        <p:spPr/>
        <p:txBody>
          <a:bodyPr/>
          <a:lstStyle/>
          <a:p>
            <a:fld id="{CD8E93E3-8273-4EF6-93D4-AEECBF1F4D75}" type="datetimeFigureOut">
              <a:rPr lang="en-GB" smtClean="0"/>
              <a:t>11/05/2022</a:t>
            </a:fld>
            <a:endParaRPr lang="en-GB"/>
          </a:p>
        </p:txBody>
      </p:sp>
      <p:sp>
        <p:nvSpPr>
          <p:cNvPr id="6" name="Footer Placeholder 5">
            <a:extLst>
              <a:ext uri="{FF2B5EF4-FFF2-40B4-BE49-F238E27FC236}">
                <a16:creationId xmlns:a16="http://schemas.microsoft.com/office/drawing/2014/main" id="{847CA2FC-E3C1-4EC3-BB24-0B840E14E1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D8263F-D3D1-490F-8A17-809800F36611}"/>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2290961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66FB5-2418-4DF9-BF2E-83940A0EB2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E3E8E3-483C-4E03-989F-5116AE356C0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D36F26-B477-4241-B69A-CF39E6C5925F}"/>
              </a:ext>
            </a:extLst>
          </p:cNvPr>
          <p:cNvSpPr>
            <a:spLocks noGrp="1"/>
          </p:cNvSpPr>
          <p:nvPr>
            <p:ph type="dt" sz="half" idx="10"/>
          </p:nvPr>
        </p:nvSpPr>
        <p:spPr/>
        <p:txBody>
          <a:bodyPr/>
          <a:lstStyle/>
          <a:p>
            <a:fld id="{CD8E93E3-8273-4EF6-93D4-AEECBF1F4D75}" type="datetimeFigureOut">
              <a:rPr lang="en-GB" smtClean="0"/>
              <a:t>11/05/2022</a:t>
            </a:fld>
            <a:endParaRPr lang="en-GB"/>
          </a:p>
        </p:txBody>
      </p:sp>
      <p:sp>
        <p:nvSpPr>
          <p:cNvPr id="5" name="Footer Placeholder 4">
            <a:extLst>
              <a:ext uri="{FF2B5EF4-FFF2-40B4-BE49-F238E27FC236}">
                <a16:creationId xmlns:a16="http://schemas.microsoft.com/office/drawing/2014/main" id="{F17D6847-CA53-4BE5-9A21-4D70E0F7B3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FFA913-4217-44DD-8FD8-8BEAFA27489E}"/>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3535910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003B8C-872C-4EC5-865C-80422D0682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AA770B-60F9-4CC8-AEE3-7BC147AB6D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5B8987-56D3-4286-9800-BBDDE6D9253C}"/>
              </a:ext>
            </a:extLst>
          </p:cNvPr>
          <p:cNvSpPr>
            <a:spLocks noGrp="1"/>
          </p:cNvSpPr>
          <p:nvPr>
            <p:ph type="dt" sz="half" idx="10"/>
          </p:nvPr>
        </p:nvSpPr>
        <p:spPr/>
        <p:txBody>
          <a:bodyPr/>
          <a:lstStyle/>
          <a:p>
            <a:fld id="{CD8E93E3-8273-4EF6-93D4-AEECBF1F4D75}" type="datetimeFigureOut">
              <a:rPr lang="en-GB" smtClean="0"/>
              <a:t>11/05/2022</a:t>
            </a:fld>
            <a:endParaRPr lang="en-GB"/>
          </a:p>
        </p:txBody>
      </p:sp>
      <p:sp>
        <p:nvSpPr>
          <p:cNvPr id="5" name="Footer Placeholder 4">
            <a:extLst>
              <a:ext uri="{FF2B5EF4-FFF2-40B4-BE49-F238E27FC236}">
                <a16:creationId xmlns:a16="http://schemas.microsoft.com/office/drawing/2014/main" id="{3E0FF9FD-DA5F-4070-9EB3-A3521E0317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455ACE-91F3-4685-9E5D-609699E3CD25}"/>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3444520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5EE549-C5A7-475D-9C23-C4D33C1AE1D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3DB09E-418C-4A19-97DB-91C1496DB5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F0AA06-9B7F-4698-BE7C-316D9C26A2F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8E93E3-8273-4EF6-93D4-AEECBF1F4D75}" type="datetimeFigureOut">
              <a:rPr lang="en-GB" smtClean="0"/>
              <a:t>11/05/2022</a:t>
            </a:fld>
            <a:endParaRPr lang="en-GB"/>
          </a:p>
        </p:txBody>
      </p:sp>
      <p:sp>
        <p:nvSpPr>
          <p:cNvPr id="5" name="Footer Placeholder 4">
            <a:extLst>
              <a:ext uri="{FF2B5EF4-FFF2-40B4-BE49-F238E27FC236}">
                <a16:creationId xmlns:a16="http://schemas.microsoft.com/office/drawing/2014/main" id="{6220E658-43E7-4D78-AB8D-9D1D07C4EE8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AF8EA64-6469-4942-A689-3F7BE3427C8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2B58F4-A3A4-4345-8CDD-93170163BA9C}" type="slidenum">
              <a:rPr lang="en-GB" smtClean="0"/>
              <a:t>‹#›</a:t>
            </a:fld>
            <a:endParaRPr lang="en-GB"/>
          </a:p>
        </p:txBody>
      </p:sp>
    </p:spTree>
    <p:extLst>
      <p:ext uri="{BB962C8B-B14F-4D97-AF65-F5344CB8AC3E}">
        <p14:creationId xmlns:p14="http://schemas.microsoft.com/office/powerpoint/2010/main" val="25930152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6.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3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57.jpe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6.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a server network panel with lights and cables">
            <a:extLst>
              <a:ext uri="{FF2B5EF4-FFF2-40B4-BE49-F238E27FC236}">
                <a16:creationId xmlns:a16="http://schemas.microsoft.com/office/drawing/2014/main" id="{DCFF7096-2C68-343E-A1EF-9EC1F5A4026B}"/>
              </a:ext>
            </a:extLst>
          </p:cNvPr>
          <p:cNvPicPr>
            <a:picLocks noChangeAspect="1"/>
          </p:cNvPicPr>
          <p:nvPr/>
        </p:nvPicPr>
        <p:blipFill rotWithShape="1">
          <a:blip r:embed="rId2">
            <a:alphaModFix amt="50000"/>
          </a:blip>
          <a:srcRect t="2524" b="13207"/>
          <a:stretch/>
        </p:blipFill>
        <p:spPr>
          <a:xfrm>
            <a:off x="20" y="1"/>
            <a:ext cx="12191980" cy="6857999"/>
          </a:xfrm>
          <a:prstGeom prst="rect">
            <a:avLst/>
          </a:prstGeom>
        </p:spPr>
      </p:pic>
      <p:sp>
        <p:nvSpPr>
          <p:cNvPr id="2" name="Title 1">
            <a:extLst>
              <a:ext uri="{FF2B5EF4-FFF2-40B4-BE49-F238E27FC236}">
                <a16:creationId xmlns:a16="http://schemas.microsoft.com/office/drawing/2014/main" id="{97FF2E87-F83D-4E3E-AEC8-81925BA33776}"/>
              </a:ext>
            </a:extLst>
          </p:cNvPr>
          <p:cNvSpPr>
            <a:spLocks noGrp="1"/>
          </p:cNvSpPr>
          <p:nvPr>
            <p:ph type="ctrTitle"/>
          </p:nvPr>
        </p:nvSpPr>
        <p:spPr>
          <a:xfrm>
            <a:off x="1524000" y="1122362"/>
            <a:ext cx="9144000" cy="2900518"/>
          </a:xfrm>
        </p:spPr>
        <p:txBody>
          <a:bodyPr>
            <a:normAutofit/>
          </a:bodyPr>
          <a:lstStyle/>
          <a:p>
            <a:r>
              <a:rPr lang="en-GB" b="1" dirty="0">
                <a:solidFill>
                  <a:srgbClr val="FFFFFF"/>
                </a:solidFill>
              </a:rPr>
              <a:t>Change Management Module</a:t>
            </a:r>
          </a:p>
        </p:txBody>
      </p:sp>
      <p:sp>
        <p:nvSpPr>
          <p:cNvPr id="3" name="Subtitle 2">
            <a:extLst>
              <a:ext uri="{FF2B5EF4-FFF2-40B4-BE49-F238E27FC236}">
                <a16:creationId xmlns:a16="http://schemas.microsoft.com/office/drawing/2014/main" id="{608CCBBB-4D35-4550-AF72-4FFFFF69C2D2}"/>
              </a:ext>
            </a:extLst>
          </p:cNvPr>
          <p:cNvSpPr>
            <a:spLocks noGrp="1"/>
          </p:cNvSpPr>
          <p:nvPr>
            <p:ph type="subTitle" idx="1"/>
          </p:nvPr>
        </p:nvSpPr>
        <p:spPr>
          <a:xfrm>
            <a:off x="1524000" y="4159404"/>
            <a:ext cx="9144000" cy="1098395"/>
          </a:xfrm>
        </p:spPr>
        <p:txBody>
          <a:bodyPr>
            <a:normAutofit/>
          </a:bodyPr>
          <a:lstStyle/>
          <a:p>
            <a:r>
              <a:rPr lang="en-GB" sz="1700" b="1" dirty="0">
                <a:solidFill>
                  <a:srgbClr val="FFFFFF"/>
                </a:solidFill>
              </a:rPr>
              <a:t>Power &amp; Politics</a:t>
            </a:r>
          </a:p>
          <a:p>
            <a:r>
              <a:rPr lang="en-GB" sz="1700" b="1" dirty="0">
                <a:solidFill>
                  <a:srgbClr val="FFFFFF"/>
                </a:solidFill>
              </a:rPr>
              <a:t>Types of Change</a:t>
            </a:r>
          </a:p>
          <a:p>
            <a:r>
              <a:rPr lang="en-GB" sz="1700" b="1" dirty="0">
                <a:solidFill>
                  <a:srgbClr val="FFFFFF"/>
                </a:solidFill>
              </a:rPr>
              <a:t>Patterns of Change</a:t>
            </a:r>
          </a:p>
        </p:txBody>
      </p:sp>
    </p:spTree>
    <p:extLst>
      <p:ext uri="{BB962C8B-B14F-4D97-AF65-F5344CB8AC3E}">
        <p14:creationId xmlns:p14="http://schemas.microsoft.com/office/powerpoint/2010/main" val="378348548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44AA5F-D2A6-49B2-BA15-2174F6A36913}"/>
              </a:ext>
            </a:extLst>
          </p:cNvPr>
          <p:cNvSpPr>
            <a:spLocks noGrp="1"/>
          </p:cNvSpPr>
          <p:nvPr>
            <p:ph type="title"/>
          </p:nvPr>
        </p:nvSpPr>
        <p:spPr>
          <a:xfrm>
            <a:off x="686834" y="1153572"/>
            <a:ext cx="3200400" cy="4461163"/>
          </a:xfrm>
        </p:spPr>
        <p:txBody>
          <a:bodyPr>
            <a:normAutofit/>
          </a:bodyPr>
          <a:lstStyle/>
          <a:p>
            <a:r>
              <a:rPr lang="en-GB">
                <a:solidFill>
                  <a:srgbClr val="FFFFFF"/>
                </a:solidFill>
              </a:rPr>
              <a:t>Todays Objectives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D840396-20DB-47B4-9057-655B17471797}"/>
              </a:ext>
            </a:extLst>
          </p:cNvPr>
          <p:cNvSpPr>
            <a:spLocks noGrp="1"/>
          </p:cNvSpPr>
          <p:nvPr>
            <p:ph idx="1"/>
          </p:nvPr>
        </p:nvSpPr>
        <p:spPr>
          <a:xfrm>
            <a:off x="4447308" y="591344"/>
            <a:ext cx="6906491" cy="5585619"/>
          </a:xfrm>
        </p:spPr>
        <p:txBody>
          <a:bodyPr anchor="ctr">
            <a:normAutofit/>
          </a:bodyPr>
          <a:lstStyle/>
          <a:p>
            <a:r>
              <a:rPr lang="en-GB" dirty="0"/>
              <a:t>Examine the role and impact of politics &amp; Power in organisations</a:t>
            </a:r>
          </a:p>
          <a:p>
            <a:r>
              <a:rPr lang="en-GB" dirty="0"/>
              <a:t>Evaluate Planned and Emergent Change</a:t>
            </a:r>
          </a:p>
          <a:p>
            <a:r>
              <a:rPr lang="en-GB" dirty="0"/>
              <a:t>Examine Patterns of Change </a:t>
            </a:r>
          </a:p>
        </p:txBody>
      </p:sp>
    </p:spTree>
    <p:extLst>
      <p:ext uri="{BB962C8B-B14F-4D97-AF65-F5344CB8AC3E}">
        <p14:creationId xmlns:p14="http://schemas.microsoft.com/office/powerpoint/2010/main" val="13498271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A57376-386F-4DBE-9BFE-9640A83F561D}"/>
              </a:ext>
            </a:extLst>
          </p:cNvPr>
          <p:cNvSpPr>
            <a:spLocks noGrp="1"/>
          </p:cNvSpPr>
          <p:nvPr>
            <p:ph type="title"/>
          </p:nvPr>
        </p:nvSpPr>
        <p:spPr>
          <a:xfrm>
            <a:off x="635000" y="640823"/>
            <a:ext cx="3418659" cy="5583148"/>
          </a:xfrm>
        </p:spPr>
        <p:txBody>
          <a:bodyPr anchor="ctr">
            <a:normAutofit/>
          </a:bodyPr>
          <a:lstStyle/>
          <a:p>
            <a:r>
              <a:rPr lang="en-GB" sz="5000"/>
              <a:t>Presentation 9</a:t>
            </a:r>
            <a:r>
              <a:rPr lang="en-GB" sz="5000" baseline="30000"/>
              <a:t>th</a:t>
            </a:r>
            <a:r>
              <a:rPr lang="en-GB" sz="5000"/>
              <a:t>/ 10</a:t>
            </a:r>
            <a:r>
              <a:rPr lang="en-GB" sz="5000" baseline="30000"/>
              <a:t>th</a:t>
            </a:r>
            <a:r>
              <a:rPr lang="en-GB" sz="5000"/>
              <a:t> June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8D9F38A-480F-9E45-D309-58DE44B02E99}"/>
              </a:ext>
            </a:extLst>
          </p:cNvPr>
          <p:cNvGraphicFramePr>
            <a:graphicFrameLocks noGrp="1"/>
          </p:cNvGraphicFramePr>
          <p:nvPr>
            <p:ph idx="1"/>
            <p:extLst>
              <p:ext uri="{D42A27DB-BD31-4B8C-83A1-F6EECF244321}">
                <p14:modId xmlns:p14="http://schemas.microsoft.com/office/powerpoint/2010/main" val="39637613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5991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C5CCB8-AB0E-438B-8EFC-99E5D38DE80D}"/>
              </a:ext>
            </a:extLst>
          </p:cNvPr>
          <p:cNvSpPr>
            <a:spLocks noGrp="1"/>
          </p:cNvSpPr>
          <p:nvPr>
            <p:ph type="title"/>
          </p:nvPr>
        </p:nvSpPr>
        <p:spPr>
          <a:xfrm>
            <a:off x="640080" y="325369"/>
            <a:ext cx="4368602" cy="1956841"/>
          </a:xfrm>
        </p:spPr>
        <p:txBody>
          <a:bodyPr anchor="b">
            <a:normAutofit/>
          </a:bodyPr>
          <a:lstStyle/>
          <a:p>
            <a:r>
              <a:rPr lang="en-GB" sz="5400"/>
              <a:t>Selection of Case study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2">
            <a:extLst>
              <a:ext uri="{FF2B5EF4-FFF2-40B4-BE49-F238E27FC236}">
                <a16:creationId xmlns:a16="http://schemas.microsoft.com/office/drawing/2014/main" id="{2FB3532E-B97D-48BE-8723-BA6F7C34E80C}"/>
              </a:ext>
            </a:extLst>
          </p:cNvPr>
          <p:cNvSpPr>
            <a:spLocks noGrp="1"/>
          </p:cNvSpPr>
          <p:nvPr>
            <p:ph idx="1"/>
          </p:nvPr>
        </p:nvSpPr>
        <p:spPr>
          <a:xfrm>
            <a:off x="640080" y="2872899"/>
            <a:ext cx="4243589" cy="3320668"/>
          </a:xfrm>
        </p:spPr>
        <p:txBody>
          <a:bodyPr>
            <a:normAutofit/>
          </a:bodyPr>
          <a:lstStyle/>
          <a:p>
            <a:r>
              <a:rPr lang="en-GB" sz="2200"/>
              <a:t>Consider relevance of material covered each week to your case study</a:t>
            </a:r>
          </a:p>
          <a:p>
            <a:r>
              <a:rPr lang="en-GB" sz="2200"/>
              <a:t>Look for evidence to analyse </a:t>
            </a:r>
            <a:r>
              <a:rPr lang="en-GB" sz="2200" i="1"/>
              <a:t>critically</a:t>
            </a:r>
            <a:r>
              <a:rPr lang="en-GB" sz="2200"/>
              <a:t>, evaluate, compare, contrast</a:t>
            </a:r>
          </a:p>
          <a:p>
            <a:r>
              <a:rPr lang="en-GB" sz="2200"/>
              <a:t>Blog ideas of case studies</a:t>
            </a:r>
          </a:p>
        </p:txBody>
      </p:sp>
      <p:pic>
        <p:nvPicPr>
          <p:cNvPr id="13" name="Picture 4" descr="A top view of books with different cover colours">
            <a:extLst>
              <a:ext uri="{FF2B5EF4-FFF2-40B4-BE49-F238E27FC236}">
                <a16:creationId xmlns:a16="http://schemas.microsoft.com/office/drawing/2014/main" id="{FF367E67-D827-148A-C9AF-68C3040E6EA9}"/>
              </a:ext>
            </a:extLst>
          </p:cNvPr>
          <p:cNvPicPr>
            <a:picLocks noChangeAspect="1"/>
          </p:cNvPicPr>
          <p:nvPr/>
        </p:nvPicPr>
        <p:blipFill rotWithShape="1">
          <a:blip r:embed="rId2"/>
          <a:srcRect t="30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53378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8B67C4-C4AA-4058-A483-B50C6CFF15D1}"/>
              </a:ext>
            </a:extLst>
          </p:cNvPr>
          <p:cNvSpPr>
            <a:spLocks noGrp="1"/>
          </p:cNvSpPr>
          <p:nvPr>
            <p:ph type="title"/>
          </p:nvPr>
        </p:nvSpPr>
        <p:spPr>
          <a:xfrm>
            <a:off x="635000" y="640823"/>
            <a:ext cx="3418659" cy="5583148"/>
          </a:xfrm>
        </p:spPr>
        <p:txBody>
          <a:bodyPr anchor="ctr">
            <a:normAutofit/>
          </a:bodyPr>
          <a:lstStyle/>
          <a:p>
            <a:r>
              <a:rPr lang="en-GB" sz="5400"/>
              <a:t>Power, Politics &amp; Change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4891510-EB21-DB98-3FFE-45BE0FE23730}"/>
              </a:ext>
            </a:extLst>
          </p:cNvPr>
          <p:cNvGraphicFramePr>
            <a:graphicFrameLocks noGrp="1"/>
          </p:cNvGraphicFramePr>
          <p:nvPr>
            <p:ph idx="1"/>
            <p:extLst>
              <p:ext uri="{D42A27DB-BD31-4B8C-83A1-F6EECF244321}">
                <p14:modId xmlns:p14="http://schemas.microsoft.com/office/powerpoint/2010/main" val="287241261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4282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0DB816B-0DEA-44CD-8E87-3284E48951E4}"/>
              </a:ext>
            </a:extLst>
          </p:cNvPr>
          <p:cNvSpPr>
            <a:spLocks noGrp="1"/>
          </p:cNvSpPr>
          <p:nvPr>
            <p:ph type="title"/>
          </p:nvPr>
        </p:nvSpPr>
        <p:spPr>
          <a:xfrm>
            <a:off x="621792" y="1161288"/>
            <a:ext cx="3602736" cy="4526280"/>
          </a:xfrm>
        </p:spPr>
        <p:txBody>
          <a:bodyPr>
            <a:normAutofit/>
          </a:bodyPr>
          <a:lstStyle/>
          <a:p>
            <a:r>
              <a:rPr lang="en-GB" sz="4000"/>
              <a:t>Political behaviour intense at times of change</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5F2A7B7-B05D-BD84-BBDD-9069684C02D3}"/>
              </a:ext>
            </a:extLst>
          </p:cNvPr>
          <p:cNvGraphicFramePr>
            <a:graphicFrameLocks noGrp="1"/>
          </p:cNvGraphicFramePr>
          <p:nvPr>
            <p:ph idx="1"/>
            <p:extLst>
              <p:ext uri="{D42A27DB-BD31-4B8C-83A1-F6EECF244321}">
                <p14:modId xmlns:p14="http://schemas.microsoft.com/office/powerpoint/2010/main" val="2947144567"/>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749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4C5058-5F6F-4676-9AFA-7683FD5457FF}"/>
              </a:ext>
            </a:extLst>
          </p:cNvPr>
          <p:cNvSpPr>
            <a:spLocks noGrp="1"/>
          </p:cNvSpPr>
          <p:nvPr>
            <p:ph type="title"/>
          </p:nvPr>
        </p:nvSpPr>
        <p:spPr>
          <a:xfrm>
            <a:off x="640080" y="325369"/>
            <a:ext cx="4368602" cy="1956841"/>
          </a:xfrm>
        </p:spPr>
        <p:txBody>
          <a:bodyPr anchor="b">
            <a:normAutofit/>
          </a:bodyPr>
          <a:lstStyle/>
          <a:p>
            <a:r>
              <a:rPr lang="en-GB" sz="4200"/>
              <a:t>Implications for Change Managers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2CC09E-B02B-4007-8E79-D1798EC0A822}"/>
              </a:ext>
            </a:extLst>
          </p:cNvPr>
          <p:cNvSpPr>
            <a:spLocks noGrp="1"/>
          </p:cNvSpPr>
          <p:nvPr>
            <p:ph idx="1"/>
          </p:nvPr>
        </p:nvSpPr>
        <p:spPr>
          <a:xfrm>
            <a:off x="640080" y="2872899"/>
            <a:ext cx="4243589" cy="3320668"/>
          </a:xfrm>
        </p:spPr>
        <p:txBody>
          <a:bodyPr>
            <a:normAutofit/>
          </a:bodyPr>
          <a:lstStyle/>
          <a:p>
            <a:r>
              <a:rPr lang="en-GB" sz="2200"/>
              <a:t>In order to manage change successfully change managers need to be alert important stakeholders and their disposition either resistance or supporters for change</a:t>
            </a:r>
          </a:p>
        </p:txBody>
      </p:sp>
      <p:pic>
        <p:nvPicPr>
          <p:cNvPr id="5" name="Picture 4" descr="A group of yellow figures and a red figure on the other side">
            <a:extLst>
              <a:ext uri="{FF2B5EF4-FFF2-40B4-BE49-F238E27FC236}">
                <a16:creationId xmlns:a16="http://schemas.microsoft.com/office/drawing/2014/main" id="{7EFB1D4B-1601-6D22-7CEC-D90C8669910B}"/>
              </a:ext>
            </a:extLst>
          </p:cNvPr>
          <p:cNvPicPr>
            <a:picLocks noChangeAspect="1"/>
          </p:cNvPicPr>
          <p:nvPr/>
        </p:nvPicPr>
        <p:blipFill rotWithShape="1">
          <a:blip r:embed="rId2"/>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19519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2">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02611C-AEE3-40A3-9A8D-61A44154B11C}"/>
              </a:ext>
            </a:extLst>
          </p:cNvPr>
          <p:cNvSpPr>
            <a:spLocks noGrp="1"/>
          </p:cNvSpPr>
          <p:nvPr>
            <p:ph type="title"/>
          </p:nvPr>
        </p:nvSpPr>
        <p:spPr>
          <a:xfrm>
            <a:off x="965199" y="851517"/>
            <a:ext cx="5130795" cy="1461778"/>
          </a:xfrm>
        </p:spPr>
        <p:txBody>
          <a:bodyPr>
            <a:normAutofit/>
          </a:bodyPr>
          <a:lstStyle/>
          <a:p>
            <a:r>
              <a:rPr lang="en-GB" sz="4000"/>
              <a:t>What is power</a:t>
            </a:r>
          </a:p>
        </p:txBody>
      </p:sp>
      <p:sp>
        <p:nvSpPr>
          <p:cNvPr id="3" name="Content Placeholder 2">
            <a:extLst>
              <a:ext uri="{FF2B5EF4-FFF2-40B4-BE49-F238E27FC236}">
                <a16:creationId xmlns:a16="http://schemas.microsoft.com/office/drawing/2014/main" id="{375458F4-4B23-4ACC-9523-970DEF815253}"/>
              </a:ext>
            </a:extLst>
          </p:cNvPr>
          <p:cNvSpPr>
            <a:spLocks noGrp="1"/>
          </p:cNvSpPr>
          <p:nvPr>
            <p:ph idx="1"/>
          </p:nvPr>
        </p:nvSpPr>
        <p:spPr>
          <a:xfrm>
            <a:off x="965200" y="2470248"/>
            <a:ext cx="4048344" cy="3536236"/>
          </a:xfrm>
        </p:spPr>
        <p:txBody>
          <a:bodyPr>
            <a:normAutofit/>
          </a:bodyPr>
          <a:lstStyle/>
          <a:p>
            <a:r>
              <a:rPr lang="en-GB" sz="2000"/>
              <a:t>Authority goes with the job.. When we use the term power we mean an individua's capacity to influence discussions.. The ability to influence based on an individua's legitimate position can affect decisions, but one does not require authority to have such influence.. </a:t>
            </a:r>
          </a:p>
          <a:p>
            <a:pPr marL="0" indent="0">
              <a:buNone/>
            </a:pPr>
            <a:r>
              <a:rPr lang="en-GB" sz="2000"/>
              <a:t>(Robbins, 1987:186)</a:t>
            </a:r>
          </a:p>
        </p:txBody>
      </p:sp>
      <p:sp>
        <p:nvSpPr>
          <p:cNvPr id="28" name="Freeform: Shape 24">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ycle with People">
            <a:extLst>
              <a:ext uri="{FF2B5EF4-FFF2-40B4-BE49-F238E27FC236}">
                <a16:creationId xmlns:a16="http://schemas.microsoft.com/office/drawing/2014/main" id="{A388C8CA-2594-5642-261B-43F2F723107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3962256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E11F30-8DED-4AE1-9398-EB7C0BE15A9B}"/>
              </a:ext>
            </a:extLst>
          </p:cNvPr>
          <p:cNvSpPr>
            <a:spLocks noGrp="1"/>
          </p:cNvSpPr>
          <p:nvPr>
            <p:ph type="title"/>
          </p:nvPr>
        </p:nvSpPr>
        <p:spPr>
          <a:xfrm>
            <a:off x="6513788" y="365125"/>
            <a:ext cx="4840010" cy="1807305"/>
          </a:xfrm>
        </p:spPr>
        <p:txBody>
          <a:bodyPr>
            <a:normAutofit/>
          </a:bodyPr>
          <a:lstStyle/>
          <a:p>
            <a:r>
              <a:rPr lang="en-GB" dirty="0"/>
              <a:t>What is politics</a:t>
            </a:r>
          </a:p>
        </p:txBody>
      </p:sp>
      <p:pic>
        <p:nvPicPr>
          <p:cNvPr id="1026" name="Picture 2" descr="See the source image">
            <a:extLst>
              <a:ext uri="{FF2B5EF4-FFF2-40B4-BE49-F238E27FC236}">
                <a16:creationId xmlns:a16="http://schemas.microsoft.com/office/drawing/2014/main" id="{CC0B18BB-85E4-4049-9DB8-39C298551D7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212" r="22620"/>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AD736C4-87EE-465B-AC29-7D0CA5F606C3}"/>
              </a:ext>
            </a:extLst>
          </p:cNvPr>
          <p:cNvSpPr>
            <a:spLocks noGrp="1"/>
          </p:cNvSpPr>
          <p:nvPr>
            <p:ph idx="1"/>
          </p:nvPr>
        </p:nvSpPr>
        <p:spPr>
          <a:xfrm>
            <a:off x="6513788" y="2333297"/>
            <a:ext cx="4840010" cy="3843666"/>
          </a:xfrm>
        </p:spPr>
        <p:txBody>
          <a:bodyPr>
            <a:normAutofit/>
          </a:bodyPr>
          <a:lstStyle/>
          <a:p>
            <a:r>
              <a:rPr lang="en-GB" sz="2000"/>
              <a:t>Efforts of organisational members to mobilise support for or against policies , procedure, goals to other decisions which will impact them.</a:t>
            </a:r>
          </a:p>
          <a:p>
            <a:r>
              <a:rPr lang="en-GB" sz="2000"/>
              <a:t>Politics is essentially practicing power</a:t>
            </a:r>
          </a:p>
        </p:txBody>
      </p:sp>
    </p:spTree>
    <p:extLst>
      <p:ext uri="{BB962C8B-B14F-4D97-AF65-F5344CB8AC3E}">
        <p14:creationId xmlns:p14="http://schemas.microsoft.com/office/powerpoint/2010/main" val="34303094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2" name="Rectangle 70">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B35637-D967-4E05-B8A9-6D33E8EBC6E2}"/>
              </a:ext>
            </a:extLst>
          </p:cNvPr>
          <p:cNvSpPr>
            <a:spLocks noGrp="1"/>
          </p:cNvSpPr>
          <p:nvPr>
            <p:ph idx="1"/>
          </p:nvPr>
        </p:nvSpPr>
        <p:spPr>
          <a:xfrm>
            <a:off x="965200" y="2470248"/>
            <a:ext cx="4048344" cy="3536236"/>
          </a:xfrm>
        </p:spPr>
        <p:txBody>
          <a:bodyPr>
            <a:normAutofit/>
          </a:bodyPr>
          <a:lstStyle/>
          <a:p>
            <a:r>
              <a:rPr lang="en-GB" sz="2400" dirty="0">
                <a:solidFill>
                  <a:srgbClr val="FF0000"/>
                </a:solidFill>
              </a:rPr>
              <a:t>Authority</a:t>
            </a:r>
            <a:r>
              <a:rPr lang="en-GB" sz="2400" dirty="0"/>
              <a:t> – right to act</a:t>
            </a:r>
          </a:p>
          <a:p>
            <a:r>
              <a:rPr lang="en-GB" sz="2400" dirty="0">
                <a:solidFill>
                  <a:srgbClr val="FFC000"/>
                </a:solidFill>
              </a:rPr>
              <a:t>Power</a:t>
            </a:r>
            <a:r>
              <a:rPr lang="en-GB" sz="2400" dirty="0"/>
              <a:t> – the capacity to influence decisions</a:t>
            </a:r>
          </a:p>
          <a:p>
            <a:r>
              <a:rPr lang="en-GB" sz="2400" dirty="0">
                <a:solidFill>
                  <a:schemeClr val="accent2">
                    <a:lumMod val="75000"/>
                  </a:schemeClr>
                </a:solidFill>
              </a:rPr>
              <a:t>Politics</a:t>
            </a:r>
            <a:r>
              <a:rPr lang="en-GB" sz="2400" dirty="0"/>
              <a:t> – the exercise of power</a:t>
            </a:r>
          </a:p>
        </p:txBody>
      </p:sp>
      <p:pic>
        <p:nvPicPr>
          <p:cNvPr id="2050" name="Picture 2" descr="See the source image">
            <a:extLst>
              <a:ext uri="{FF2B5EF4-FFF2-40B4-BE49-F238E27FC236}">
                <a16:creationId xmlns:a16="http://schemas.microsoft.com/office/drawing/2014/main" id="{32F045ED-8464-4F31-81BB-EFEA264CD6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58" r="4656" b="-2"/>
          <a:stretch/>
        </p:blipFill>
        <p:spPr bwMode="auto">
          <a:xfrm>
            <a:off x="5510369" y="851517"/>
            <a:ext cx="6184807" cy="5154967"/>
          </a:xfrm>
          <a:custGeom>
            <a:avLst/>
            <a:gdLst/>
            <a:ahLst/>
            <a:cxnLst/>
            <a:rect l="l" t="t" r="r" b="b"/>
            <a:pathLst>
              <a:path w="5846002" h="4872577">
                <a:moveTo>
                  <a:pt x="343285" y="2953992"/>
                </a:moveTo>
                <a:cubicBezTo>
                  <a:pt x="343285" y="2953992"/>
                  <a:pt x="343285" y="2953992"/>
                  <a:pt x="849063" y="2953992"/>
                </a:cubicBezTo>
                <a:cubicBezTo>
                  <a:pt x="880743" y="2953992"/>
                  <a:pt x="911330" y="2971406"/>
                  <a:pt x="926624" y="2999703"/>
                </a:cubicBezTo>
                <a:cubicBezTo>
                  <a:pt x="926624" y="2999703"/>
                  <a:pt x="926624" y="2999703"/>
                  <a:pt x="1180059" y="3436136"/>
                </a:cubicBezTo>
                <a:cubicBezTo>
                  <a:pt x="1196445" y="3463345"/>
                  <a:pt x="1196445" y="3498172"/>
                  <a:pt x="1180059" y="3525382"/>
                </a:cubicBezTo>
                <a:cubicBezTo>
                  <a:pt x="1180059" y="3525382"/>
                  <a:pt x="1180059" y="3525382"/>
                  <a:pt x="926624" y="3961814"/>
                </a:cubicBezTo>
                <a:cubicBezTo>
                  <a:pt x="911330" y="3990111"/>
                  <a:pt x="880743" y="4007525"/>
                  <a:pt x="849063" y="4007525"/>
                </a:cubicBezTo>
                <a:cubicBezTo>
                  <a:pt x="849063" y="4007525"/>
                  <a:pt x="849063" y="4007525"/>
                  <a:pt x="343285" y="4007525"/>
                </a:cubicBezTo>
                <a:cubicBezTo>
                  <a:pt x="310513" y="4007525"/>
                  <a:pt x="281019" y="3990111"/>
                  <a:pt x="264633" y="3961814"/>
                </a:cubicBezTo>
                <a:cubicBezTo>
                  <a:pt x="264633" y="3961814"/>
                  <a:pt x="264633" y="3961814"/>
                  <a:pt x="12290" y="3525382"/>
                </a:cubicBezTo>
                <a:cubicBezTo>
                  <a:pt x="-4096" y="3498172"/>
                  <a:pt x="-4096" y="3463345"/>
                  <a:pt x="12290" y="3436136"/>
                </a:cubicBezTo>
                <a:cubicBezTo>
                  <a:pt x="12290" y="3436136"/>
                  <a:pt x="12290" y="3436136"/>
                  <a:pt x="264633" y="2999703"/>
                </a:cubicBezTo>
                <a:cubicBezTo>
                  <a:pt x="281019" y="2971406"/>
                  <a:pt x="310513" y="2953992"/>
                  <a:pt x="343285" y="2953992"/>
                </a:cubicBezTo>
                <a:close/>
                <a:moveTo>
                  <a:pt x="2353334" y="538808"/>
                </a:moveTo>
                <a:cubicBezTo>
                  <a:pt x="2353334" y="538808"/>
                  <a:pt x="2353334" y="538808"/>
                  <a:pt x="2613403" y="538808"/>
                </a:cubicBezTo>
                <a:lnTo>
                  <a:pt x="2643742" y="538808"/>
                </a:lnTo>
                <a:lnTo>
                  <a:pt x="2672692" y="588661"/>
                </a:lnTo>
                <a:cubicBezTo>
                  <a:pt x="2713002" y="658078"/>
                  <a:pt x="2759909" y="738855"/>
                  <a:pt x="2814491" y="832849"/>
                </a:cubicBezTo>
                <a:cubicBezTo>
                  <a:pt x="2839586" y="874521"/>
                  <a:pt x="2839586" y="927860"/>
                  <a:pt x="2814491" y="969531"/>
                </a:cubicBezTo>
                <a:cubicBezTo>
                  <a:pt x="2814491" y="969531"/>
                  <a:pt x="2814491" y="969531"/>
                  <a:pt x="2426350" y="1637936"/>
                </a:cubicBezTo>
                <a:cubicBezTo>
                  <a:pt x="2402927" y="1681274"/>
                  <a:pt x="2356083" y="1707943"/>
                  <a:pt x="2307565" y="1707943"/>
                </a:cubicBezTo>
                <a:cubicBezTo>
                  <a:pt x="2307565" y="1707943"/>
                  <a:pt x="2307565" y="1707943"/>
                  <a:pt x="1532956" y="1707943"/>
                </a:cubicBezTo>
                <a:cubicBezTo>
                  <a:pt x="1520409" y="1707943"/>
                  <a:pt x="1508175" y="1706276"/>
                  <a:pt x="1496490" y="1703099"/>
                </a:cubicBezTo>
                <a:lnTo>
                  <a:pt x="1471408" y="1692583"/>
                </a:lnTo>
                <a:lnTo>
                  <a:pt x="1486736" y="1666073"/>
                </a:lnTo>
                <a:cubicBezTo>
                  <a:pt x="1625328" y="1426376"/>
                  <a:pt x="1802725" y="1119564"/>
                  <a:pt x="2029793" y="726844"/>
                </a:cubicBezTo>
                <a:cubicBezTo>
                  <a:pt x="2097197" y="610441"/>
                  <a:pt x="2218525" y="538808"/>
                  <a:pt x="2353334" y="538808"/>
                </a:cubicBezTo>
                <a:close/>
                <a:moveTo>
                  <a:pt x="1487085" y="0"/>
                </a:moveTo>
                <a:cubicBezTo>
                  <a:pt x="1487085" y="0"/>
                  <a:pt x="1487085" y="0"/>
                  <a:pt x="2360840" y="0"/>
                </a:cubicBezTo>
                <a:cubicBezTo>
                  <a:pt x="2415568" y="0"/>
                  <a:pt x="2468407" y="30084"/>
                  <a:pt x="2494828" y="78969"/>
                </a:cubicBezTo>
                <a:cubicBezTo>
                  <a:pt x="2494828" y="78969"/>
                  <a:pt x="2494828" y="78969"/>
                  <a:pt x="2729665" y="483373"/>
                </a:cubicBezTo>
                <a:lnTo>
                  <a:pt x="2756194" y="529058"/>
                </a:lnTo>
                <a:lnTo>
                  <a:pt x="2735320" y="529058"/>
                </a:lnTo>
                <a:lnTo>
                  <a:pt x="2636659" y="529058"/>
                </a:lnTo>
                <a:lnTo>
                  <a:pt x="2593799" y="455250"/>
                </a:lnTo>
                <a:cubicBezTo>
                  <a:pt x="2430052" y="173267"/>
                  <a:pt x="2430052" y="173267"/>
                  <a:pt x="2430052" y="173267"/>
                </a:cubicBezTo>
                <a:cubicBezTo>
                  <a:pt x="2406629" y="129929"/>
                  <a:pt x="2359785" y="103259"/>
                  <a:pt x="2311267" y="103259"/>
                </a:cubicBezTo>
                <a:cubicBezTo>
                  <a:pt x="1536658" y="103259"/>
                  <a:pt x="1536658" y="103259"/>
                  <a:pt x="1536658" y="103259"/>
                </a:cubicBezTo>
                <a:cubicBezTo>
                  <a:pt x="1486468" y="103259"/>
                  <a:pt x="1441296" y="129929"/>
                  <a:pt x="1416201" y="173267"/>
                </a:cubicBezTo>
                <a:cubicBezTo>
                  <a:pt x="1029733" y="841671"/>
                  <a:pt x="1029733" y="841671"/>
                  <a:pt x="1029733" y="841671"/>
                </a:cubicBezTo>
                <a:cubicBezTo>
                  <a:pt x="1004637" y="883343"/>
                  <a:pt x="1004637" y="936682"/>
                  <a:pt x="1029733" y="978353"/>
                </a:cubicBezTo>
                <a:cubicBezTo>
                  <a:pt x="1416201" y="1646758"/>
                  <a:pt x="1416201" y="1646758"/>
                  <a:pt x="1416201" y="1646758"/>
                </a:cubicBezTo>
                <a:cubicBezTo>
                  <a:pt x="1428749" y="1668427"/>
                  <a:pt x="1446315" y="1685929"/>
                  <a:pt x="1467019" y="1698013"/>
                </a:cubicBezTo>
                <a:lnTo>
                  <a:pt x="1472899" y="1700478"/>
                </a:lnTo>
                <a:lnTo>
                  <a:pt x="1441377" y="1754996"/>
                </a:lnTo>
                <a:lnTo>
                  <a:pt x="1417933" y="1795543"/>
                </a:lnTo>
                <a:lnTo>
                  <a:pt x="1442249" y="1805738"/>
                </a:lnTo>
                <a:cubicBezTo>
                  <a:pt x="1455430" y="1809322"/>
                  <a:pt x="1469230" y="1811202"/>
                  <a:pt x="1483383" y="1811202"/>
                </a:cubicBezTo>
                <a:cubicBezTo>
                  <a:pt x="2357138" y="1811202"/>
                  <a:pt x="2357138" y="1811202"/>
                  <a:pt x="2357138" y="1811202"/>
                </a:cubicBezTo>
                <a:cubicBezTo>
                  <a:pt x="2411866" y="1811202"/>
                  <a:pt x="2464705" y="1781120"/>
                  <a:pt x="2491126" y="1732235"/>
                </a:cubicBezTo>
                <a:cubicBezTo>
                  <a:pt x="2928947" y="978278"/>
                  <a:pt x="2928947" y="978278"/>
                  <a:pt x="2928947" y="978278"/>
                </a:cubicBezTo>
                <a:cubicBezTo>
                  <a:pt x="2957254" y="931274"/>
                  <a:pt x="2957254" y="871108"/>
                  <a:pt x="2928947" y="824102"/>
                </a:cubicBezTo>
                <a:cubicBezTo>
                  <a:pt x="2874220" y="729858"/>
                  <a:pt x="2826333" y="647394"/>
                  <a:pt x="2784432" y="575238"/>
                </a:cubicBezTo>
                <a:lnTo>
                  <a:pt x="2763277" y="538808"/>
                </a:lnTo>
                <a:lnTo>
                  <a:pt x="2861280" y="538808"/>
                </a:lnTo>
                <a:cubicBezTo>
                  <a:pt x="3166048" y="538808"/>
                  <a:pt x="3653676" y="538808"/>
                  <a:pt x="4433881" y="538808"/>
                </a:cubicBezTo>
                <a:cubicBezTo>
                  <a:pt x="4564197" y="538808"/>
                  <a:pt x="4690018" y="610441"/>
                  <a:pt x="4752929" y="726844"/>
                </a:cubicBezTo>
                <a:cubicBezTo>
                  <a:pt x="4752929" y="726844"/>
                  <a:pt x="4752929" y="726844"/>
                  <a:pt x="5795449" y="2522134"/>
                </a:cubicBezTo>
                <a:cubicBezTo>
                  <a:pt x="5862854" y="2634060"/>
                  <a:pt x="5862854" y="2777325"/>
                  <a:pt x="5795449" y="2889251"/>
                </a:cubicBezTo>
                <a:cubicBezTo>
                  <a:pt x="5795449" y="2889251"/>
                  <a:pt x="5795449" y="2889251"/>
                  <a:pt x="4752929" y="4684542"/>
                </a:cubicBezTo>
                <a:cubicBezTo>
                  <a:pt x="4690018" y="4800945"/>
                  <a:pt x="4564197" y="4872577"/>
                  <a:pt x="4433881" y="4872577"/>
                </a:cubicBezTo>
                <a:cubicBezTo>
                  <a:pt x="4433881" y="4872577"/>
                  <a:pt x="4433881" y="4872577"/>
                  <a:pt x="2353334" y="4872577"/>
                </a:cubicBezTo>
                <a:cubicBezTo>
                  <a:pt x="2218525" y="4872577"/>
                  <a:pt x="2097197" y="4800945"/>
                  <a:pt x="2029793" y="4684542"/>
                </a:cubicBezTo>
                <a:cubicBezTo>
                  <a:pt x="2029793" y="4684542"/>
                  <a:pt x="2029793" y="4684542"/>
                  <a:pt x="991766" y="2889251"/>
                </a:cubicBezTo>
                <a:cubicBezTo>
                  <a:pt x="924361" y="2777325"/>
                  <a:pt x="924361" y="2634060"/>
                  <a:pt x="991766" y="2522134"/>
                </a:cubicBezTo>
                <a:cubicBezTo>
                  <a:pt x="991766" y="2522134"/>
                  <a:pt x="991766" y="2522134"/>
                  <a:pt x="1377193" y="1855530"/>
                </a:cubicBezTo>
                <a:lnTo>
                  <a:pt x="1409676" y="1799352"/>
                </a:lnTo>
                <a:lnTo>
                  <a:pt x="1408533" y="1798873"/>
                </a:lnTo>
                <a:cubicBezTo>
                  <a:pt x="1385179" y="1785241"/>
                  <a:pt x="1365364" y="1765500"/>
                  <a:pt x="1351210" y="1741057"/>
                </a:cubicBezTo>
                <a:cubicBezTo>
                  <a:pt x="1351210" y="1741057"/>
                  <a:pt x="1351210" y="1741057"/>
                  <a:pt x="915276" y="987100"/>
                </a:cubicBezTo>
                <a:cubicBezTo>
                  <a:pt x="886968" y="940096"/>
                  <a:pt x="886968" y="879930"/>
                  <a:pt x="915276" y="832924"/>
                </a:cubicBezTo>
                <a:cubicBezTo>
                  <a:pt x="915276" y="832924"/>
                  <a:pt x="915276" y="832924"/>
                  <a:pt x="1351210" y="78969"/>
                </a:cubicBezTo>
                <a:cubicBezTo>
                  <a:pt x="1379517" y="30084"/>
                  <a:pt x="1430471" y="0"/>
                  <a:pt x="1487085"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6142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See the source image">
            <a:extLst>
              <a:ext uri="{FF2B5EF4-FFF2-40B4-BE49-F238E27FC236}">
                <a16:creationId xmlns:a16="http://schemas.microsoft.com/office/drawing/2014/main" id="{54322891-64AD-4FB7-807E-DC40A168F1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00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40B9A16-C935-42C6-86E2-F5AEA6A4C5A4}"/>
              </a:ext>
            </a:extLst>
          </p:cNvPr>
          <p:cNvSpPr>
            <a:spLocks noGrp="1"/>
          </p:cNvSpPr>
          <p:nvPr>
            <p:ph idx="1"/>
          </p:nvPr>
        </p:nvSpPr>
        <p:spPr>
          <a:xfrm>
            <a:off x="838200" y="2434201"/>
            <a:ext cx="3822189" cy="3742762"/>
          </a:xfrm>
        </p:spPr>
        <p:txBody>
          <a:bodyPr>
            <a:normAutofit/>
          </a:bodyPr>
          <a:lstStyle/>
          <a:p>
            <a:r>
              <a:rPr lang="en-GB" sz="2000"/>
              <a:t>Politics – exercising the power</a:t>
            </a:r>
          </a:p>
          <a:p>
            <a:r>
              <a:rPr lang="en-GB" sz="2000"/>
              <a:t>Legitimate use of politics – by those entitles to in the interest of the organisation</a:t>
            </a:r>
          </a:p>
          <a:p>
            <a:r>
              <a:rPr lang="en-GB" sz="2000"/>
              <a:t>Illegitimate use – pursuit of personal interest</a:t>
            </a:r>
          </a:p>
        </p:txBody>
      </p:sp>
    </p:spTree>
    <p:extLst>
      <p:ext uri="{BB962C8B-B14F-4D97-AF65-F5344CB8AC3E}">
        <p14:creationId xmlns:p14="http://schemas.microsoft.com/office/powerpoint/2010/main" val="11767718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2F96B-BA67-4A57-9EC6-71178EEE9CC3}"/>
              </a:ext>
            </a:extLst>
          </p:cNvPr>
          <p:cNvSpPr>
            <a:spLocks noGrp="1"/>
          </p:cNvSpPr>
          <p:nvPr>
            <p:ph type="title"/>
          </p:nvPr>
        </p:nvSpPr>
        <p:spPr/>
        <p:txBody>
          <a:bodyPr/>
          <a:lstStyle/>
          <a:p>
            <a:pPr algn="ctr"/>
            <a:r>
              <a:rPr lang="en-GB" dirty="0"/>
              <a:t>Using Power &amp; Politics </a:t>
            </a:r>
          </a:p>
        </p:txBody>
      </p:sp>
      <p:graphicFrame>
        <p:nvGraphicFramePr>
          <p:cNvPr id="4" name="Content Placeholder 3">
            <a:extLst>
              <a:ext uri="{FF2B5EF4-FFF2-40B4-BE49-F238E27FC236}">
                <a16:creationId xmlns:a16="http://schemas.microsoft.com/office/drawing/2014/main" id="{F9432685-DE22-48BF-B804-758520A27C28}"/>
              </a:ext>
            </a:extLst>
          </p:cNvPr>
          <p:cNvGraphicFramePr>
            <a:graphicFrameLocks noGrp="1"/>
          </p:cNvGraphicFramePr>
          <p:nvPr>
            <p:ph idx="1"/>
            <p:extLst>
              <p:ext uri="{D42A27DB-BD31-4B8C-83A1-F6EECF244321}">
                <p14:modId xmlns:p14="http://schemas.microsoft.com/office/powerpoint/2010/main" val="98155728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1F1DC8D7-E25B-4483-92BC-6EB4F6BD3C8C}"/>
              </a:ext>
            </a:extLst>
          </p:cNvPr>
          <p:cNvSpPr txBox="1"/>
          <p:nvPr/>
        </p:nvSpPr>
        <p:spPr>
          <a:xfrm>
            <a:off x="8220808" y="6374423"/>
            <a:ext cx="3780692" cy="369332"/>
          </a:xfrm>
          <a:prstGeom prst="rect">
            <a:avLst/>
          </a:prstGeom>
          <a:noFill/>
        </p:spPr>
        <p:txBody>
          <a:bodyPr wrap="square" rtlCol="0">
            <a:spAutoFit/>
          </a:bodyPr>
          <a:lstStyle/>
          <a:p>
            <a:r>
              <a:rPr lang="en-GB" dirty="0"/>
              <a:t>Etzioni (1975), Robbins (1986)</a:t>
            </a:r>
          </a:p>
        </p:txBody>
      </p:sp>
    </p:spTree>
    <p:extLst>
      <p:ext uri="{BB962C8B-B14F-4D97-AF65-F5344CB8AC3E}">
        <p14:creationId xmlns:p14="http://schemas.microsoft.com/office/powerpoint/2010/main" val="28209874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0" name="Rectangle 70">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38799E-71AF-4373-A686-3BD41A3CB361}"/>
              </a:ext>
            </a:extLst>
          </p:cNvPr>
          <p:cNvSpPr>
            <a:spLocks noGrp="1"/>
          </p:cNvSpPr>
          <p:nvPr>
            <p:ph type="title"/>
          </p:nvPr>
        </p:nvSpPr>
        <p:spPr>
          <a:xfrm>
            <a:off x="7320466" y="609600"/>
            <a:ext cx="4140014" cy="1330839"/>
          </a:xfrm>
        </p:spPr>
        <p:txBody>
          <a:bodyPr>
            <a:normAutofit/>
          </a:bodyPr>
          <a:lstStyle/>
          <a:p>
            <a:r>
              <a:rPr lang="en-GB" dirty="0"/>
              <a:t>Power tactics</a:t>
            </a:r>
          </a:p>
        </p:txBody>
      </p:sp>
      <p:pic>
        <p:nvPicPr>
          <p:cNvPr id="4098" name="Picture 2" descr="See the source image">
            <a:extLst>
              <a:ext uri="{FF2B5EF4-FFF2-40B4-BE49-F238E27FC236}">
                <a16:creationId xmlns:a16="http://schemas.microsoft.com/office/drawing/2014/main" id="{43B73C87-4D65-4845-9F9C-76AFF167BF6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33" r="-2" b="-2"/>
          <a:stretch/>
        </p:blipFill>
        <p:spPr bwMode="auto">
          <a:xfrm>
            <a:off x="1159893" y="981075"/>
            <a:ext cx="4754519" cy="472440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E02842C-197E-4D84-A405-3DB24889DF4A}"/>
              </a:ext>
            </a:extLst>
          </p:cNvPr>
          <p:cNvSpPr>
            <a:spLocks noGrp="1"/>
          </p:cNvSpPr>
          <p:nvPr>
            <p:ph idx="1"/>
          </p:nvPr>
        </p:nvSpPr>
        <p:spPr>
          <a:xfrm>
            <a:off x="6277590" y="1752601"/>
            <a:ext cx="5723909" cy="4410074"/>
          </a:xfrm>
        </p:spPr>
        <p:txBody>
          <a:bodyPr>
            <a:noAutofit/>
          </a:bodyPr>
          <a:lstStyle/>
          <a:p>
            <a:r>
              <a:rPr lang="en-GB" sz="1800" b="1" dirty="0"/>
              <a:t>Image building </a:t>
            </a:r>
            <a:r>
              <a:rPr lang="en-GB" sz="1800" dirty="0"/>
              <a:t>– actions that enhances a persons standing such as backing the ‘right’ causes</a:t>
            </a:r>
          </a:p>
          <a:p>
            <a:r>
              <a:rPr lang="en-GB" sz="1800" b="1" dirty="0"/>
              <a:t>Selective information- </a:t>
            </a:r>
            <a:r>
              <a:rPr lang="en-GB" sz="1800" dirty="0"/>
              <a:t>withhold unfavourable information from superiors</a:t>
            </a:r>
          </a:p>
          <a:p>
            <a:r>
              <a:rPr lang="en-GB" sz="1800" b="1" dirty="0"/>
              <a:t>Scapegoating</a:t>
            </a:r>
            <a:r>
              <a:rPr lang="en-GB" sz="1800" dirty="0"/>
              <a:t> – blame someone else</a:t>
            </a:r>
          </a:p>
          <a:p>
            <a:r>
              <a:rPr lang="en-GB" sz="1800" dirty="0"/>
              <a:t>Formal alliances- form or join a coalition of the strong </a:t>
            </a:r>
          </a:p>
          <a:p>
            <a:r>
              <a:rPr lang="en-GB" sz="1800" b="1" dirty="0"/>
              <a:t>Networking</a:t>
            </a:r>
            <a:r>
              <a:rPr lang="en-GB" sz="1800" dirty="0"/>
              <a:t> – make friends with those on power</a:t>
            </a:r>
          </a:p>
          <a:p>
            <a:r>
              <a:rPr lang="en-GB" sz="1800" b="1" dirty="0"/>
              <a:t>Compromise</a:t>
            </a:r>
            <a:r>
              <a:rPr lang="en-GB" sz="1800" dirty="0"/>
              <a:t> – be prepared to give in on unimportant issues in order to win on the important ones</a:t>
            </a:r>
          </a:p>
          <a:p>
            <a:r>
              <a:rPr lang="en-GB" sz="1800" b="1" dirty="0"/>
              <a:t>Rule manipulation </a:t>
            </a:r>
            <a:r>
              <a:rPr lang="en-GB" sz="1800" dirty="0"/>
              <a:t>– interpret rules selectively to favour friends </a:t>
            </a:r>
          </a:p>
          <a:p>
            <a:r>
              <a:rPr lang="en-GB" sz="1800" dirty="0"/>
              <a:t>Other </a:t>
            </a:r>
            <a:r>
              <a:rPr lang="en-GB" sz="1800" b="1" dirty="0"/>
              <a:t>tactics</a:t>
            </a:r>
            <a:r>
              <a:rPr lang="en-GB" sz="1800" dirty="0"/>
              <a:t> – dirty tricks/ coercion/ playing one group against another</a:t>
            </a:r>
          </a:p>
        </p:txBody>
      </p:sp>
    </p:spTree>
    <p:extLst>
      <p:ext uri="{BB962C8B-B14F-4D97-AF65-F5344CB8AC3E}">
        <p14:creationId xmlns:p14="http://schemas.microsoft.com/office/powerpoint/2010/main" val="32966538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C7A70D-E7ED-4F16-BF69-B9F492063440}"/>
              </a:ext>
            </a:extLst>
          </p:cNvPr>
          <p:cNvSpPr>
            <a:spLocks noGrp="1"/>
          </p:cNvSpPr>
          <p:nvPr>
            <p:ph type="title"/>
          </p:nvPr>
        </p:nvSpPr>
        <p:spPr>
          <a:xfrm>
            <a:off x="589560" y="856180"/>
            <a:ext cx="4560584" cy="1128068"/>
          </a:xfrm>
        </p:spPr>
        <p:txBody>
          <a:bodyPr anchor="ctr">
            <a:normAutofit/>
          </a:bodyPr>
          <a:lstStyle/>
          <a:p>
            <a:r>
              <a:rPr lang="en-GB" sz="4000"/>
              <a:t>Political behaviour</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C1C91A-DA2D-4372-9564-6251C0D66909}"/>
              </a:ext>
            </a:extLst>
          </p:cNvPr>
          <p:cNvSpPr>
            <a:spLocks noGrp="1"/>
          </p:cNvSpPr>
          <p:nvPr>
            <p:ph idx="1"/>
          </p:nvPr>
        </p:nvSpPr>
        <p:spPr>
          <a:xfrm>
            <a:off x="590719" y="2330505"/>
            <a:ext cx="4559425" cy="3979585"/>
          </a:xfrm>
        </p:spPr>
        <p:txBody>
          <a:bodyPr anchor="ctr">
            <a:normAutofit/>
          </a:bodyPr>
          <a:lstStyle/>
          <a:p>
            <a:pPr marL="0" indent="0">
              <a:buNone/>
            </a:pPr>
            <a:r>
              <a:rPr lang="en-GB" sz="2000" b="1"/>
              <a:t>Minimised</a:t>
            </a:r>
            <a:r>
              <a:rPr lang="en-GB" sz="2000"/>
              <a:t> when there is</a:t>
            </a:r>
          </a:p>
          <a:p>
            <a:r>
              <a:rPr lang="en-GB" sz="2000"/>
              <a:t>Stability</a:t>
            </a:r>
          </a:p>
          <a:p>
            <a:r>
              <a:rPr lang="en-GB" sz="2000"/>
              <a:t>Agreement about goals</a:t>
            </a:r>
          </a:p>
          <a:p>
            <a:r>
              <a:rPr lang="en-GB" sz="2000"/>
              <a:t>Openness</a:t>
            </a:r>
          </a:p>
          <a:p>
            <a:pPr marL="0" indent="0">
              <a:buNone/>
            </a:pPr>
            <a:r>
              <a:rPr lang="en-GB" sz="2000" b="1"/>
              <a:t>Maximised</a:t>
            </a:r>
            <a:r>
              <a:rPr lang="en-GB" sz="2000"/>
              <a:t> when there is</a:t>
            </a:r>
          </a:p>
          <a:p>
            <a:r>
              <a:rPr lang="en-GB" sz="2000"/>
              <a:t>Uncertainty</a:t>
            </a:r>
          </a:p>
          <a:p>
            <a:r>
              <a:rPr lang="en-GB" sz="2000"/>
              <a:t>Conflict over goals</a:t>
            </a:r>
          </a:p>
          <a:p>
            <a:r>
              <a:rPr lang="en-GB" sz="2000"/>
              <a:t>secrecy</a:t>
            </a: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See the source image">
            <a:extLst>
              <a:ext uri="{FF2B5EF4-FFF2-40B4-BE49-F238E27FC236}">
                <a16:creationId xmlns:a16="http://schemas.microsoft.com/office/drawing/2014/main" id="{0EAF0252-26A8-458B-8755-4ECE80A2018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5245"/>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75441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97044-4567-4139-B6F0-1FFF175AC372}"/>
              </a:ext>
            </a:extLst>
          </p:cNvPr>
          <p:cNvSpPr>
            <a:spLocks noGrp="1"/>
          </p:cNvSpPr>
          <p:nvPr>
            <p:ph type="title"/>
          </p:nvPr>
        </p:nvSpPr>
        <p:spPr/>
        <p:txBody>
          <a:bodyPr>
            <a:normAutofit/>
          </a:bodyPr>
          <a:lstStyle/>
          <a:p>
            <a:pPr algn="ctr"/>
            <a:r>
              <a:rPr lang="en-GB" sz="3600" dirty="0"/>
              <a:t>The stakeholders that are most powerful are those that:</a:t>
            </a:r>
          </a:p>
        </p:txBody>
      </p:sp>
      <p:graphicFrame>
        <p:nvGraphicFramePr>
          <p:cNvPr id="4" name="Diagram 3">
            <a:extLst>
              <a:ext uri="{FF2B5EF4-FFF2-40B4-BE49-F238E27FC236}">
                <a16:creationId xmlns:a16="http://schemas.microsoft.com/office/drawing/2014/main" id="{00D2DD95-B547-4C18-A0CC-FFA55A78C06A}"/>
              </a:ext>
            </a:extLst>
          </p:cNvPr>
          <p:cNvGraphicFramePr/>
          <p:nvPr>
            <p:extLst>
              <p:ext uri="{D42A27DB-BD31-4B8C-83A1-F6EECF244321}">
                <p14:modId xmlns:p14="http://schemas.microsoft.com/office/powerpoint/2010/main" val="1724644699"/>
              </p:ext>
            </p:extLst>
          </p:nvPr>
        </p:nvGraphicFramePr>
        <p:xfrm>
          <a:off x="1661746" y="1521068"/>
          <a:ext cx="9363807" cy="49718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4392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5B11DB-5555-4519-BCAE-1904E78E6EB0}"/>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2900" kern="1200">
                <a:solidFill>
                  <a:schemeClr val="tx1"/>
                </a:solidFill>
                <a:latin typeface="+mj-lt"/>
                <a:ea typeface="+mj-ea"/>
                <a:cs typeface="+mj-cs"/>
              </a:rPr>
              <a:t>Who are the most powerful individuals or groups in your case study organisation</a:t>
            </a:r>
          </a:p>
        </p:txBody>
      </p:sp>
      <p:sp>
        <p:nvSpPr>
          <p:cNvPr id="3" name="Content Placeholder 2">
            <a:extLst>
              <a:ext uri="{FF2B5EF4-FFF2-40B4-BE49-F238E27FC236}">
                <a16:creationId xmlns:a16="http://schemas.microsoft.com/office/drawing/2014/main" id="{042327CA-81F9-4CB4-8118-A5A517B4F15A}"/>
              </a:ext>
            </a:extLst>
          </p:cNvPr>
          <p:cNvSpPr>
            <a:spLocks noGrp="1"/>
          </p:cNvSpPr>
          <p:nvPr>
            <p:ph idx="1"/>
          </p:nvPr>
        </p:nvSpPr>
        <p:spPr>
          <a:xfrm>
            <a:off x="9267908" y="5086350"/>
            <a:ext cx="2446465" cy="1178298"/>
          </a:xfrm>
        </p:spPr>
        <p:txBody>
          <a:bodyPr vert="horz" lIns="91440" tIns="45720" rIns="91440" bIns="45720" rtlCol="0">
            <a:normAutofit/>
          </a:bodyPr>
          <a:lstStyle/>
          <a:p>
            <a:pPr marL="0" indent="0">
              <a:buNone/>
            </a:pPr>
            <a:r>
              <a:rPr lang="en-US" sz="1600" kern="1200" dirty="0">
                <a:solidFill>
                  <a:schemeClr val="tx1"/>
                </a:solidFill>
                <a:latin typeface="+mn-lt"/>
                <a:ea typeface="+mn-ea"/>
                <a:cs typeface="+mn-cs"/>
              </a:rPr>
              <a:t>Stake holders' analysis</a:t>
            </a:r>
          </a:p>
        </p:txBody>
      </p:sp>
      <p:sp>
        <p:nvSpPr>
          <p:cNvPr id="73" name="Rectangle 7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See the source image">
            <a:extLst>
              <a:ext uri="{FF2B5EF4-FFF2-40B4-BE49-F238E27FC236}">
                <a16:creationId xmlns:a16="http://schemas.microsoft.com/office/drawing/2014/main" id="{27E744E2-4CDA-435D-9801-F90160C5D5A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5238" y="1210518"/>
            <a:ext cx="7608304" cy="4507920"/>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675322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584F4-3E5C-4633-8120-C26EEA4BDC6E}"/>
              </a:ext>
            </a:extLst>
          </p:cNvPr>
          <p:cNvSpPr>
            <a:spLocks noGrp="1"/>
          </p:cNvSpPr>
          <p:nvPr>
            <p:ph type="title"/>
          </p:nvPr>
        </p:nvSpPr>
        <p:spPr>
          <a:xfrm>
            <a:off x="648929" y="629266"/>
            <a:ext cx="3505495" cy="1622321"/>
          </a:xfrm>
        </p:spPr>
        <p:txBody>
          <a:bodyPr>
            <a:normAutofit/>
          </a:bodyPr>
          <a:lstStyle/>
          <a:p>
            <a:r>
              <a:rPr lang="en-GB" sz="3700"/>
              <a:t>Summary – organisational change</a:t>
            </a:r>
          </a:p>
        </p:txBody>
      </p:sp>
      <p:sp>
        <p:nvSpPr>
          <p:cNvPr id="3" name="Content Placeholder 2">
            <a:extLst>
              <a:ext uri="{FF2B5EF4-FFF2-40B4-BE49-F238E27FC236}">
                <a16:creationId xmlns:a16="http://schemas.microsoft.com/office/drawing/2014/main" id="{DE9101A2-D30C-4FFA-93AB-2FFCD5C2BB7C}"/>
              </a:ext>
            </a:extLst>
          </p:cNvPr>
          <p:cNvSpPr>
            <a:spLocks noGrp="1"/>
          </p:cNvSpPr>
          <p:nvPr>
            <p:ph idx="1"/>
          </p:nvPr>
        </p:nvSpPr>
        <p:spPr>
          <a:xfrm>
            <a:off x="648931" y="2438400"/>
            <a:ext cx="3505494" cy="3785419"/>
          </a:xfrm>
        </p:spPr>
        <p:txBody>
          <a:bodyPr>
            <a:normAutofit/>
          </a:bodyPr>
          <a:lstStyle/>
          <a:p>
            <a:pPr marL="0" indent="0">
              <a:buNone/>
            </a:pPr>
            <a:r>
              <a:rPr lang="en-GB" sz="1700"/>
              <a:t>Can</a:t>
            </a:r>
          </a:p>
          <a:p>
            <a:r>
              <a:rPr lang="en-GB" sz="1700"/>
              <a:t>Create instability</a:t>
            </a:r>
          </a:p>
          <a:p>
            <a:r>
              <a:rPr lang="en-GB" sz="1700"/>
              <a:t>Challenge culture</a:t>
            </a:r>
          </a:p>
          <a:p>
            <a:r>
              <a:rPr lang="en-GB" sz="1700"/>
              <a:t>Threaten existing power relations</a:t>
            </a:r>
          </a:p>
          <a:p>
            <a:r>
              <a:rPr lang="en-GB" sz="1700"/>
              <a:t>Promote political behaviour</a:t>
            </a:r>
          </a:p>
          <a:p>
            <a:pPr marL="0" indent="0">
              <a:buNone/>
            </a:pPr>
            <a:r>
              <a:rPr lang="en-GB" sz="1700"/>
              <a:t>But it can also</a:t>
            </a:r>
          </a:p>
          <a:p>
            <a:r>
              <a:rPr lang="en-GB" sz="1700"/>
              <a:t>Restore stability</a:t>
            </a:r>
          </a:p>
          <a:p>
            <a:r>
              <a:rPr lang="en-GB" sz="1700"/>
              <a:t>Recreate or support culture</a:t>
            </a:r>
          </a:p>
          <a:p>
            <a:r>
              <a:rPr lang="en-GB" sz="1700"/>
              <a:t>Maintain existing power elations</a:t>
            </a:r>
          </a:p>
          <a:p>
            <a:r>
              <a:rPr lang="en-GB" sz="1700"/>
              <a:t>Reduce conflict</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CDD1044-9E94-4C4E-9964-4275999DE373}"/>
              </a:ext>
            </a:extLst>
          </p:cNvPr>
          <p:cNvPicPr>
            <a:picLocks noChangeAspect="1"/>
          </p:cNvPicPr>
          <p:nvPr/>
        </p:nvPicPr>
        <p:blipFill>
          <a:blip r:embed="rId2">
            <a:alphaModFix amt="85000"/>
            <a:extLst>
              <a:ext uri="{BEBA8EAE-BF5A-486C-A8C5-ECC9F3942E4B}">
                <a14:imgProps xmlns:a14="http://schemas.microsoft.com/office/drawing/2010/main">
                  <a14:imgLayer r:embed="rId3">
                    <a14:imgEffect>
                      <a14:artisticMarker/>
                    </a14:imgEffect>
                    <a14:imgEffect>
                      <a14:sharpenSoften amount="25000"/>
                    </a14:imgEffect>
                  </a14:imgLayer>
                </a14:imgProps>
              </a:ext>
            </a:extLst>
          </a:blip>
          <a:stretch>
            <a:fillRect/>
          </a:stretch>
        </p:blipFill>
        <p:spPr>
          <a:xfrm>
            <a:off x="5926294" y="1419225"/>
            <a:ext cx="4835771" cy="4086225"/>
          </a:xfrm>
          <a:prstGeom prst="rect">
            <a:avLst/>
          </a:prstGeom>
          <a:effectLst/>
        </p:spPr>
      </p:pic>
    </p:spTree>
    <p:extLst>
      <p:ext uri="{BB962C8B-B14F-4D97-AF65-F5344CB8AC3E}">
        <p14:creationId xmlns:p14="http://schemas.microsoft.com/office/powerpoint/2010/main" val="10791735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5AB07-9873-41B5-8493-85F316300902}"/>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Key Theory</a:t>
            </a:r>
          </a:p>
        </p:txBody>
      </p:sp>
      <p:sp>
        <p:nvSpPr>
          <p:cNvPr id="3" name="Content Placeholder 2">
            <a:extLst>
              <a:ext uri="{FF2B5EF4-FFF2-40B4-BE49-F238E27FC236}">
                <a16:creationId xmlns:a16="http://schemas.microsoft.com/office/drawing/2014/main" id="{2D2A969D-BCE0-4D17-8E6F-56AEDC2B52F3}"/>
              </a:ext>
            </a:extLst>
          </p:cNvPr>
          <p:cNvSpPr>
            <a:spLocks noGrp="1"/>
          </p:cNvSpPr>
          <p:nvPr>
            <p:ph idx="1"/>
          </p:nvPr>
        </p:nvSpPr>
        <p:spPr>
          <a:xfrm>
            <a:off x="1524000" y="5514052"/>
            <a:ext cx="9144000" cy="651910"/>
          </a:xfrm>
        </p:spPr>
        <p:txBody>
          <a:bodyPr vert="horz" lIns="91440" tIns="45720" rIns="91440" bIns="45720" rtlCol="0" anchor="ctr">
            <a:normAutofit/>
          </a:bodyPr>
          <a:lstStyle/>
          <a:p>
            <a:pPr marL="0" indent="0" algn="ctr">
              <a:buNone/>
            </a:pPr>
            <a:r>
              <a:rPr lang="en-US" sz="2400" kern="1200">
                <a:solidFill>
                  <a:schemeClr val="tx1"/>
                </a:solidFill>
                <a:latin typeface="+mn-lt"/>
                <a:ea typeface="+mn-ea"/>
                <a:cs typeface="+mn-cs"/>
              </a:rPr>
              <a:t>The planned Approach to Change</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63528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35EEE2-AADA-4E46-832D-5EE4B9A8ADE0}"/>
              </a:ext>
            </a:extLst>
          </p:cNvPr>
          <p:cNvSpPr>
            <a:spLocks noGrp="1"/>
          </p:cNvSpPr>
          <p:nvPr>
            <p:ph type="title"/>
          </p:nvPr>
        </p:nvSpPr>
        <p:spPr>
          <a:xfrm>
            <a:off x="804672" y="802955"/>
            <a:ext cx="4977976" cy="1454051"/>
          </a:xfrm>
        </p:spPr>
        <p:txBody>
          <a:bodyPr>
            <a:normAutofit/>
          </a:bodyPr>
          <a:lstStyle/>
          <a:p>
            <a:r>
              <a:rPr lang="en-GB" sz="3600" b="1" dirty="0">
                <a:solidFill>
                  <a:schemeClr val="tx2"/>
                </a:solidFill>
              </a:rPr>
              <a:t>Change Management</a:t>
            </a:r>
          </a:p>
        </p:txBody>
      </p:sp>
      <p:sp>
        <p:nvSpPr>
          <p:cNvPr id="3" name="Content Placeholder 2">
            <a:extLst>
              <a:ext uri="{FF2B5EF4-FFF2-40B4-BE49-F238E27FC236}">
                <a16:creationId xmlns:a16="http://schemas.microsoft.com/office/drawing/2014/main" id="{DC707DFC-A0E8-46FE-8EBD-781CF628FF28}"/>
              </a:ext>
            </a:extLst>
          </p:cNvPr>
          <p:cNvSpPr>
            <a:spLocks noGrp="1"/>
          </p:cNvSpPr>
          <p:nvPr>
            <p:ph idx="1"/>
          </p:nvPr>
        </p:nvSpPr>
        <p:spPr>
          <a:xfrm>
            <a:off x="804672" y="2421682"/>
            <a:ext cx="4977578" cy="3639289"/>
          </a:xfrm>
        </p:spPr>
        <p:txBody>
          <a:bodyPr anchor="ctr">
            <a:normAutofit/>
          </a:bodyPr>
          <a:lstStyle/>
          <a:p>
            <a:pPr marL="0" indent="0">
              <a:buNone/>
            </a:pPr>
            <a:r>
              <a:rPr lang="en-GB" sz="1800" dirty="0">
                <a:solidFill>
                  <a:schemeClr val="tx2"/>
                </a:solidFill>
              </a:rPr>
              <a:t>Two dominate approached</a:t>
            </a:r>
          </a:p>
          <a:p>
            <a:r>
              <a:rPr lang="en-GB" sz="1800" dirty="0">
                <a:solidFill>
                  <a:schemeClr val="tx2"/>
                </a:solidFill>
              </a:rPr>
              <a:t>The </a:t>
            </a:r>
            <a:r>
              <a:rPr lang="en-GB" sz="1800" b="1" dirty="0">
                <a:solidFill>
                  <a:schemeClr val="tx2"/>
                </a:solidFill>
              </a:rPr>
              <a:t>Planned</a:t>
            </a:r>
            <a:r>
              <a:rPr lang="en-GB" sz="1800" dirty="0">
                <a:solidFill>
                  <a:schemeClr val="tx2"/>
                </a:solidFill>
              </a:rPr>
              <a:t> Approach – 1940s</a:t>
            </a:r>
          </a:p>
          <a:p>
            <a:r>
              <a:rPr lang="en-GB" sz="1800" dirty="0">
                <a:solidFill>
                  <a:schemeClr val="tx2"/>
                </a:solidFill>
              </a:rPr>
              <a:t>The </a:t>
            </a:r>
            <a:r>
              <a:rPr lang="en-GB" sz="1800" b="1" dirty="0">
                <a:solidFill>
                  <a:schemeClr val="tx2"/>
                </a:solidFill>
              </a:rPr>
              <a:t>Emergent</a:t>
            </a:r>
            <a:r>
              <a:rPr lang="en-GB" sz="1800" dirty="0">
                <a:solidFill>
                  <a:schemeClr val="tx2"/>
                </a:solidFill>
              </a:rPr>
              <a:t> Approach – 1980s</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Transfer">
            <a:extLst>
              <a:ext uri="{FF2B5EF4-FFF2-40B4-BE49-F238E27FC236}">
                <a16:creationId xmlns:a16="http://schemas.microsoft.com/office/drawing/2014/main" id="{B8E73032-FBAC-92C4-34F6-02EF291A93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3031935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296CD26-6DFF-B098-0835-73072C12A264}"/>
              </a:ext>
            </a:extLst>
          </p:cNvPr>
          <p:cNvPicPr>
            <a:picLocks noChangeAspect="1"/>
          </p:cNvPicPr>
          <p:nvPr/>
        </p:nvPicPr>
        <p:blipFill rotWithShape="1">
          <a:blip r:embed="rId2"/>
          <a:srcRect r="5882" b="-1"/>
          <a:stretch/>
        </p:blipFill>
        <p:spPr>
          <a:xfrm>
            <a:off x="1"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122A64F-AE87-4FF2-BB84-A979B0E17CF3}"/>
              </a:ext>
            </a:extLst>
          </p:cNvPr>
          <p:cNvSpPr>
            <a:spLocks noGrp="1"/>
          </p:cNvSpPr>
          <p:nvPr>
            <p:ph type="title"/>
          </p:nvPr>
        </p:nvSpPr>
        <p:spPr>
          <a:xfrm>
            <a:off x="6591300" y="365125"/>
            <a:ext cx="4762499" cy="1899912"/>
          </a:xfrm>
        </p:spPr>
        <p:txBody>
          <a:bodyPr>
            <a:normAutofit/>
          </a:bodyPr>
          <a:lstStyle/>
          <a:p>
            <a:pPr algn="ctr"/>
            <a:r>
              <a:rPr lang="en-GB" sz="4000" dirty="0"/>
              <a:t>Planned Organisational Change</a:t>
            </a:r>
          </a:p>
        </p:txBody>
      </p:sp>
      <p:sp>
        <p:nvSpPr>
          <p:cNvPr id="3" name="Content Placeholder 2">
            <a:extLst>
              <a:ext uri="{FF2B5EF4-FFF2-40B4-BE49-F238E27FC236}">
                <a16:creationId xmlns:a16="http://schemas.microsoft.com/office/drawing/2014/main" id="{A25B9FA2-FBC9-4A88-B3AB-45DE55256AB0}"/>
              </a:ext>
            </a:extLst>
          </p:cNvPr>
          <p:cNvSpPr>
            <a:spLocks noGrp="1"/>
          </p:cNvSpPr>
          <p:nvPr>
            <p:ph idx="1"/>
          </p:nvPr>
        </p:nvSpPr>
        <p:spPr>
          <a:xfrm>
            <a:off x="5362575" y="2343150"/>
            <a:ext cx="6257925" cy="3833813"/>
          </a:xfrm>
        </p:spPr>
        <p:txBody>
          <a:bodyPr>
            <a:noAutofit/>
          </a:bodyPr>
          <a:lstStyle/>
          <a:p>
            <a:pPr marL="0" indent="0">
              <a:buNone/>
            </a:pPr>
            <a:r>
              <a:rPr lang="en-GB"/>
              <a:t>Underlying objectives of organisational change programmes can be seen as:</a:t>
            </a:r>
          </a:p>
          <a:p>
            <a:r>
              <a:rPr lang="en-GB"/>
              <a:t>Modifying the behavioural patterns of members of the organisation</a:t>
            </a:r>
          </a:p>
          <a:p>
            <a:r>
              <a:rPr lang="en-GB"/>
              <a:t>Improving the ability of the organisation  to cope with changes in its environment</a:t>
            </a:r>
          </a:p>
        </p:txBody>
      </p:sp>
    </p:spTree>
    <p:extLst>
      <p:ext uri="{BB962C8B-B14F-4D97-AF65-F5344CB8AC3E}">
        <p14:creationId xmlns:p14="http://schemas.microsoft.com/office/powerpoint/2010/main" val="31800939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006B5AA-7D70-49FF-9FDD-064FF2A756C6}"/>
              </a:ext>
            </a:extLst>
          </p:cNvPr>
          <p:cNvSpPr>
            <a:spLocks noGrp="1"/>
          </p:cNvSpPr>
          <p:nvPr>
            <p:ph type="title"/>
          </p:nvPr>
        </p:nvSpPr>
        <p:spPr>
          <a:xfrm>
            <a:off x="1143000" y="990599"/>
            <a:ext cx="9906000" cy="685800"/>
          </a:xfrm>
        </p:spPr>
        <p:txBody>
          <a:bodyPr anchor="t">
            <a:normAutofit/>
          </a:bodyPr>
          <a:lstStyle/>
          <a:p>
            <a:pPr algn="ctr"/>
            <a:r>
              <a:rPr lang="en-GB" sz="4000" dirty="0"/>
              <a:t>Planned organisational Change</a:t>
            </a:r>
          </a:p>
        </p:txBody>
      </p:sp>
      <p:graphicFrame>
        <p:nvGraphicFramePr>
          <p:cNvPr id="5" name="Content Placeholder 2">
            <a:extLst>
              <a:ext uri="{FF2B5EF4-FFF2-40B4-BE49-F238E27FC236}">
                <a16:creationId xmlns:a16="http://schemas.microsoft.com/office/drawing/2014/main" id="{BA3BFE68-49EA-8176-DA4C-DC2B9BB7A0A2}"/>
              </a:ext>
            </a:extLst>
          </p:cNvPr>
          <p:cNvGraphicFramePr>
            <a:graphicFrameLocks noGrp="1"/>
          </p:cNvGraphicFramePr>
          <p:nvPr>
            <p:ph idx="1"/>
            <p:extLst>
              <p:ext uri="{D42A27DB-BD31-4B8C-83A1-F6EECF244321}">
                <p14:modId xmlns:p14="http://schemas.microsoft.com/office/powerpoint/2010/main" val="3168891270"/>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65445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2E8C1-6361-4EDA-92BA-8671387EFC20}"/>
              </a:ext>
            </a:extLst>
          </p:cNvPr>
          <p:cNvSpPr>
            <a:spLocks noGrp="1"/>
          </p:cNvSpPr>
          <p:nvPr>
            <p:ph type="title"/>
          </p:nvPr>
        </p:nvSpPr>
        <p:spPr/>
        <p:txBody>
          <a:bodyPr/>
          <a:lstStyle/>
          <a:p>
            <a:pPr algn="ctr"/>
            <a:r>
              <a:rPr lang="en-GB" dirty="0"/>
              <a:t>Planned Change Strategies</a:t>
            </a:r>
          </a:p>
        </p:txBody>
      </p:sp>
      <p:graphicFrame>
        <p:nvGraphicFramePr>
          <p:cNvPr id="4" name="Content Placeholder 3">
            <a:extLst>
              <a:ext uri="{FF2B5EF4-FFF2-40B4-BE49-F238E27FC236}">
                <a16:creationId xmlns:a16="http://schemas.microsoft.com/office/drawing/2014/main" id="{712742B9-173C-4868-9170-6758387749C1}"/>
              </a:ext>
            </a:extLst>
          </p:cNvPr>
          <p:cNvGraphicFramePr>
            <a:graphicFrameLocks noGrp="1"/>
          </p:cNvGraphicFramePr>
          <p:nvPr>
            <p:ph idx="1"/>
            <p:extLst>
              <p:ext uri="{D42A27DB-BD31-4B8C-83A1-F6EECF244321}">
                <p14:modId xmlns:p14="http://schemas.microsoft.com/office/powerpoint/2010/main" val="1345624159"/>
              </p:ext>
            </p:extLst>
          </p:nvPr>
        </p:nvGraphicFramePr>
        <p:xfrm>
          <a:off x="838200" y="1825625"/>
          <a:ext cx="10515600" cy="44960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69886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DE36C9-27A4-43F8-8C16-49AE5F0065F1}"/>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Kurt Lewin – Planned Change</a:t>
            </a:r>
          </a:p>
        </p:txBody>
      </p:sp>
      <p:graphicFrame>
        <p:nvGraphicFramePr>
          <p:cNvPr id="5" name="Content Placeholder 2">
            <a:extLst>
              <a:ext uri="{FF2B5EF4-FFF2-40B4-BE49-F238E27FC236}">
                <a16:creationId xmlns:a16="http://schemas.microsoft.com/office/drawing/2014/main" id="{CFA7EE5F-5709-32AC-04C4-64CDDF3600F9}"/>
              </a:ext>
            </a:extLst>
          </p:cNvPr>
          <p:cNvGraphicFramePr>
            <a:graphicFrameLocks noGrp="1"/>
          </p:cNvGraphicFramePr>
          <p:nvPr>
            <p:ph idx="1"/>
            <p:extLst>
              <p:ext uri="{D42A27DB-BD31-4B8C-83A1-F6EECF244321}">
                <p14:modId xmlns:p14="http://schemas.microsoft.com/office/powerpoint/2010/main" val="1923550"/>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42547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852CA0-4CA4-4BB0-AF22-980ACC420577}"/>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The main elements of planned change</a:t>
            </a:r>
          </a:p>
        </p:txBody>
      </p:sp>
      <p:graphicFrame>
        <p:nvGraphicFramePr>
          <p:cNvPr id="5" name="Content Placeholder 2">
            <a:extLst>
              <a:ext uri="{FF2B5EF4-FFF2-40B4-BE49-F238E27FC236}">
                <a16:creationId xmlns:a16="http://schemas.microsoft.com/office/drawing/2014/main" id="{83D89487-C91B-8F29-2532-F65883192ADB}"/>
              </a:ext>
            </a:extLst>
          </p:cNvPr>
          <p:cNvGraphicFramePr>
            <a:graphicFrameLocks noGrp="1"/>
          </p:cNvGraphicFramePr>
          <p:nvPr>
            <p:ph idx="1"/>
            <p:extLst>
              <p:ext uri="{D42A27DB-BD31-4B8C-83A1-F6EECF244321}">
                <p14:modId xmlns:p14="http://schemas.microsoft.com/office/powerpoint/2010/main" val="2764010111"/>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41978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360EB-6C6F-4405-A666-87E6A5D5B478}"/>
              </a:ext>
            </a:extLst>
          </p:cNvPr>
          <p:cNvSpPr>
            <a:spLocks noGrp="1"/>
          </p:cNvSpPr>
          <p:nvPr>
            <p:ph type="title"/>
          </p:nvPr>
        </p:nvSpPr>
        <p:spPr/>
        <p:txBody>
          <a:bodyPr/>
          <a:lstStyle/>
          <a:p>
            <a:pPr algn="ctr"/>
            <a:r>
              <a:rPr lang="en-GB" dirty="0"/>
              <a:t>Force Field Analysis</a:t>
            </a:r>
          </a:p>
        </p:txBody>
      </p:sp>
      <p:pic>
        <p:nvPicPr>
          <p:cNvPr id="7170" name="Picture 2" descr="See the source image">
            <a:extLst>
              <a:ext uri="{FF2B5EF4-FFF2-40B4-BE49-F238E27FC236}">
                <a16:creationId xmlns:a16="http://schemas.microsoft.com/office/drawing/2014/main" id="{7EA316F2-A476-4791-B85F-FD74CF73D3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84585" y="2225675"/>
            <a:ext cx="7010400" cy="4267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5898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2F0F8A5-E204-4B1B-9C31-30549D46746D}"/>
              </a:ext>
            </a:extLst>
          </p:cNvPr>
          <p:cNvPicPr>
            <a:picLocks noGrp="1" noChangeAspect="1"/>
          </p:cNvPicPr>
          <p:nvPr>
            <p:ph idx="1"/>
          </p:nvPr>
        </p:nvPicPr>
        <p:blipFill>
          <a:blip r:embed="rId2"/>
          <a:stretch>
            <a:fillRect/>
          </a:stretch>
        </p:blipFill>
        <p:spPr>
          <a:xfrm>
            <a:off x="1757213" y="231587"/>
            <a:ext cx="8282137" cy="6165178"/>
          </a:xfrm>
        </p:spPr>
      </p:pic>
      <p:sp>
        <p:nvSpPr>
          <p:cNvPr id="6" name="TextBox 5">
            <a:extLst>
              <a:ext uri="{FF2B5EF4-FFF2-40B4-BE49-F238E27FC236}">
                <a16:creationId xmlns:a16="http://schemas.microsoft.com/office/drawing/2014/main" id="{9C0D9CA8-10EC-4969-B9A4-C019D5FF13E0}"/>
              </a:ext>
            </a:extLst>
          </p:cNvPr>
          <p:cNvSpPr txBox="1"/>
          <p:nvPr/>
        </p:nvSpPr>
        <p:spPr>
          <a:xfrm>
            <a:off x="276225" y="6383205"/>
            <a:ext cx="4257675" cy="369332"/>
          </a:xfrm>
          <a:prstGeom prst="rect">
            <a:avLst/>
          </a:prstGeom>
          <a:noFill/>
        </p:spPr>
        <p:txBody>
          <a:bodyPr wrap="square" rtlCol="0">
            <a:spAutoFit/>
          </a:bodyPr>
          <a:lstStyle/>
          <a:p>
            <a:r>
              <a:rPr lang="en-GB" dirty="0"/>
              <a:t>Example of Lewin’s Force field analysis</a:t>
            </a:r>
          </a:p>
        </p:txBody>
      </p:sp>
    </p:spTree>
    <p:extLst>
      <p:ext uri="{BB962C8B-B14F-4D97-AF65-F5344CB8AC3E}">
        <p14:creationId xmlns:p14="http://schemas.microsoft.com/office/powerpoint/2010/main" val="35023223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Freeform: Shape 7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Isosceles Triangle 8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See the source image">
            <a:extLst>
              <a:ext uri="{FF2B5EF4-FFF2-40B4-BE49-F238E27FC236}">
                <a16:creationId xmlns:a16="http://schemas.microsoft.com/office/drawing/2014/main" id="{CF6EF8BA-2AD4-4D6E-AAF0-4FE7087E056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7" y="852678"/>
            <a:ext cx="10905066" cy="5152643"/>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83" name="Isosceles Triangle 8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790067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3B5BAF6-BACA-47E2-A10B-66BD5D968E7A}"/>
              </a:ext>
            </a:extLst>
          </p:cNvPr>
          <p:cNvPicPr>
            <a:picLocks noChangeAspect="1"/>
          </p:cNvPicPr>
          <p:nvPr/>
        </p:nvPicPr>
        <p:blipFill>
          <a:blip r:embed="rId2"/>
          <a:stretch>
            <a:fillRect/>
          </a:stretch>
        </p:blipFill>
        <p:spPr>
          <a:xfrm>
            <a:off x="1953409" y="347205"/>
            <a:ext cx="8285182" cy="6163590"/>
          </a:xfrm>
          <a:prstGeom prst="rect">
            <a:avLst/>
          </a:prstGeom>
        </p:spPr>
      </p:pic>
      <p:sp>
        <p:nvSpPr>
          <p:cNvPr id="5" name="Oval 4">
            <a:extLst>
              <a:ext uri="{FF2B5EF4-FFF2-40B4-BE49-F238E27FC236}">
                <a16:creationId xmlns:a16="http://schemas.microsoft.com/office/drawing/2014/main" id="{19571CDF-1698-4B71-9325-E7C407124648}"/>
              </a:ext>
            </a:extLst>
          </p:cNvPr>
          <p:cNvSpPr/>
          <p:nvPr/>
        </p:nvSpPr>
        <p:spPr>
          <a:xfrm>
            <a:off x="10444528" y="203835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6" name="Oval 5">
            <a:extLst>
              <a:ext uri="{FF2B5EF4-FFF2-40B4-BE49-F238E27FC236}">
                <a16:creationId xmlns:a16="http://schemas.microsoft.com/office/drawing/2014/main" id="{DB4EC010-EC1F-4D00-965B-720DA5DF2EFB}"/>
              </a:ext>
            </a:extLst>
          </p:cNvPr>
          <p:cNvSpPr/>
          <p:nvPr/>
        </p:nvSpPr>
        <p:spPr>
          <a:xfrm>
            <a:off x="629409" y="340995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7" name="Oval 6">
            <a:extLst>
              <a:ext uri="{FF2B5EF4-FFF2-40B4-BE49-F238E27FC236}">
                <a16:creationId xmlns:a16="http://schemas.microsoft.com/office/drawing/2014/main" id="{985B444E-3959-498C-97D7-273C2A4E6027}"/>
              </a:ext>
            </a:extLst>
          </p:cNvPr>
          <p:cNvSpPr/>
          <p:nvPr/>
        </p:nvSpPr>
        <p:spPr>
          <a:xfrm>
            <a:off x="10444528" y="4588118"/>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a:t>
            </a:r>
          </a:p>
        </p:txBody>
      </p:sp>
      <p:sp>
        <p:nvSpPr>
          <p:cNvPr id="8" name="Oval 7">
            <a:extLst>
              <a:ext uri="{FF2B5EF4-FFF2-40B4-BE49-F238E27FC236}">
                <a16:creationId xmlns:a16="http://schemas.microsoft.com/office/drawing/2014/main" id="{F6033AE1-2D92-4D20-A444-0ED671E20DD2}"/>
              </a:ext>
            </a:extLst>
          </p:cNvPr>
          <p:cNvSpPr/>
          <p:nvPr/>
        </p:nvSpPr>
        <p:spPr>
          <a:xfrm>
            <a:off x="10444528" y="3267806"/>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9" name="Oval 8">
            <a:extLst>
              <a:ext uri="{FF2B5EF4-FFF2-40B4-BE49-F238E27FC236}">
                <a16:creationId xmlns:a16="http://schemas.microsoft.com/office/drawing/2014/main" id="{BF5023A6-18CF-4291-815C-95A1B07AF072}"/>
              </a:ext>
            </a:extLst>
          </p:cNvPr>
          <p:cNvSpPr/>
          <p:nvPr/>
        </p:nvSpPr>
        <p:spPr>
          <a:xfrm>
            <a:off x="648484" y="196215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5</a:t>
            </a:r>
          </a:p>
        </p:txBody>
      </p:sp>
      <p:sp>
        <p:nvSpPr>
          <p:cNvPr id="10" name="Oval 9">
            <a:extLst>
              <a:ext uri="{FF2B5EF4-FFF2-40B4-BE49-F238E27FC236}">
                <a16:creationId xmlns:a16="http://schemas.microsoft.com/office/drawing/2014/main" id="{2BEBC063-540F-402D-A775-53B22C0E6194}"/>
              </a:ext>
            </a:extLst>
          </p:cNvPr>
          <p:cNvSpPr/>
          <p:nvPr/>
        </p:nvSpPr>
        <p:spPr>
          <a:xfrm>
            <a:off x="629409" y="451192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a:t>
            </a:r>
          </a:p>
        </p:txBody>
      </p:sp>
      <p:sp>
        <p:nvSpPr>
          <p:cNvPr id="11" name="Rectangle 10">
            <a:extLst>
              <a:ext uri="{FF2B5EF4-FFF2-40B4-BE49-F238E27FC236}">
                <a16:creationId xmlns:a16="http://schemas.microsoft.com/office/drawing/2014/main" id="{719658EA-D588-4ECA-A0AB-4ED0555EE5BC}"/>
              </a:ext>
            </a:extLst>
          </p:cNvPr>
          <p:cNvSpPr/>
          <p:nvPr/>
        </p:nvSpPr>
        <p:spPr>
          <a:xfrm>
            <a:off x="10444528" y="6049108"/>
            <a:ext cx="1108564" cy="3341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Total = 10</a:t>
            </a:r>
          </a:p>
        </p:txBody>
      </p:sp>
      <p:sp>
        <p:nvSpPr>
          <p:cNvPr id="12" name="Rectangle 11">
            <a:extLst>
              <a:ext uri="{FF2B5EF4-FFF2-40B4-BE49-F238E27FC236}">
                <a16:creationId xmlns:a16="http://schemas.microsoft.com/office/drawing/2014/main" id="{27260BE1-FF33-401D-BC61-0A69FDCE9EC4}"/>
              </a:ext>
            </a:extLst>
          </p:cNvPr>
          <p:cNvSpPr/>
          <p:nvPr/>
        </p:nvSpPr>
        <p:spPr>
          <a:xfrm>
            <a:off x="484702" y="6060831"/>
            <a:ext cx="1108564" cy="3341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Total = 12</a:t>
            </a:r>
          </a:p>
        </p:txBody>
      </p:sp>
    </p:spTree>
    <p:extLst>
      <p:ext uri="{BB962C8B-B14F-4D97-AF65-F5344CB8AC3E}">
        <p14:creationId xmlns:p14="http://schemas.microsoft.com/office/powerpoint/2010/main" val="25889745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D64156-F1D1-4FE8-80EE-DACD39775418}"/>
              </a:ext>
            </a:extLst>
          </p:cNvPr>
          <p:cNvSpPr>
            <a:spLocks noGrp="1"/>
          </p:cNvSpPr>
          <p:nvPr>
            <p:ph type="title"/>
          </p:nvPr>
        </p:nvSpPr>
        <p:spPr>
          <a:xfrm>
            <a:off x="1198781" y="1277739"/>
            <a:ext cx="4189359" cy="1454051"/>
          </a:xfrm>
        </p:spPr>
        <p:txBody>
          <a:bodyPr>
            <a:normAutofit/>
          </a:bodyPr>
          <a:lstStyle/>
          <a:p>
            <a:pPr algn="ctr"/>
            <a:r>
              <a:rPr lang="en-GB" sz="3600" dirty="0">
                <a:solidFill>
                  <a:schemeClr val="tx2"/>
                </a:solidFill>
              </a:rPr>
              <a:t>Task for presentation</a:t>
            </a:r>
            <a:r>
              <a:rPr lang="en-GB" sz="3600" b="1" dirty="0">
                <a:solidFill>
                  <a:schemeClr val="tx2"/>
                </a:solidFill>
              </a:rPr>
              <a:t> 9</a:t>
            </a:r>
            <a:r>
              <a:rPr lang="en-GB" sz="3600" b="1" baseline="30000" dirty="0">
                <a:solidFill>
                  <a:schemeClr val="tx2"/>
                </a:solidFill>
              </a:rPr>
              <a:t>th</a:t>
            </a:r>
            <a:r>
              <a:rPr lang="en-GB" sz="3600" b="1" dirty="0">
                <a:solidFill>
                  <a:schemeClr val="tx2"/>
                </a:solidFill>
              </a:rPr>
              <a:t> June</a:t>
            </a:r>
          </a:p>
        </p:txBody>
      </p:sp>
      <p:sp>
        <p:nvSpPr>
          <p:cNvPr id="3" name="Content Placeholder 2">
            <a:extLst>
              <a:ext uri="{FF2B5EF4-FFF2-40B4-BE49-F238E27FC236}">
                <a16:creationId xmlns:a16="http://schemas.microsoft.com/office/drawing/2014/main" id="{8B5A74A8-4E89-4A7F-8A98-1C60BDC1C567}"/>
              </a:ext>
            </a:extLst>
          </p:cNvPr>
          <p:cNvSpPr>
            <a:spLocks noGrp="1"/>
          </p:cNvSpPr>
          <p:nvPr>
            <p:ph idx="1"/>
          </p:nvPr>
        </p:nvSpPr>
        <p:spPr>
          <a:xfrm>
            <a:off x="804672" y="2421682"/>
            <a:ext cx="4977578" cy="3639289"/>
          </a:xfrm>
        </p:spPr>
        <p:txBody>
          <a:bodyPr anchor="ctr">
            <a:normAutofit/>
          </a:bodyPr>
          <a:lstStyle/>
          <a:p>
            <a:pPr marL="0" indent="0" algn="ctr">
              <a:buNone/>
            </a:pPr>
            <a:r>
              <a:rPr lang="en-GB" sz="1800" dirty="0">
                <a:solidFill>
                  <a:schemeClr val="tx2"/>
                </a:solidFill>
              </a:rPr>
              <a:t>Produce and incorporate into your overall presentation a forcefield anaclasis for your chosen case study organisation</a:t>
            </a:r>
          </a:p>
        </p:txBody>
      </p:sp>
      <p:grpSp>
        <p:nvGrpSpPr>
          <p:cNvPr id="20"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Teacher">
            <a:extLst>
              <a:ext uri="{FF2B5EF4-FFF2-40B4-BE49-F238E27FC236}">
                <a16:creationId xmlns:a16="http://schemas.microsoft.com/office/drawing/2014/main" id="{24ED025B-9A47-89D2-72EC-54203719B7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3101832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829083-DD2A-45B8-9DA8-7FAD8C2560E3}"/>
              </a:ext>
            </a:extLst>
          </p:cNvPr>
          <p:cNvSpPr>
            <a:spLocks noGrp="1"/>
          </p:cNvSpPr>
          <p:nvPr>
            <p:ph type="title"/>
          </p:nvPr>
        </p:nvSpPr>
        <p:spPr>
          <a:xfrm>
            <a:off x="6094105" y="802955"/>
            <a:ext cx="4977976" cy="1454051"/>
          </a:xfrm>
        </p:spPr>
        <p:txBody>
          <a:bodyPr>
            <a:normAutofit/>
          </a:bodyPr>
          <a:lstStyle/>
          <a:p>
            <a:r>
              <a:rPr lang="en-GB" sz="3600" dirty="0">
                <a:solidFill>
                  <a:schemeClr val="tx2"/>
                </a:solidFill>
              </a:rPr>
              <a:t>The Three – step model</a:t>
            </a:r>
          </a:p>
        </p:txBody>
      </p:sp>
      <p:pic>
        <p:nvPicPr>
          <p:cNvPr id="7" name="Graphic 6" descr="Circle with Left Arrow">
            <a:extLst>
              <a:ext uri="{FF2B5EF4-FFF2-40B4-BE49-F238E27FC236}">
                <a16:creationId xmlns:a16="http://schemas.microsoft.com/office/drawing/2014/main" id="{0C87FF1E-CCFB-8C7D-7C46-8116AC937FC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8" name="Content Placeholder 2">
            <a:extLst>
              <a:ext uri="{FF2B5EF4-FFF2-40B4-BE49-F238E27FC236}">
                <a16:creationId xmlns:a16="http://schemas.microsoft.com/office/drawing/2014/main" id="{62924BA0-7FDE-48CC-AE09-FA68270A3C2D}"/>
              </a:ext>
            </a:extLst>
          </p:cNvPr>
          <p:cNvSpPr>
            <a:spLocks noGrp="1"/>
          </p:cNvSpPr>
          <p:nvPr>
            <p:ph idx="1"/>
          </p:nvPr>
        </p:nvSpPr>
        <p:spPr>
          <a:xfrm>
            <a:off x="6090574" y="2421682"/>
            <a:ext cx="4977578" cy="3639289"/>
          </a:xfrm>
        </p:spPr>
        <p:txBody>
          <a:bodyPr anchor="ctr">
            <a:normAutofit/>
          </a:bodyPr>
          <a:lstStyle/>
          <a:p>
            <a:r>
              <a:rPr lang="en-GB" sz="1800">
                <a:solidFill>
                  <a:schemeClr val="tx2"/>
                </a:solidFill>
              </a:rPr>
              <a:t>Unfreezing (Create dissatisfaction)</a:t>
            </a:r>
          </a:p>
          <a:p>
            <a:r>
              <a:rPr lang="en-GB" sz="1800">
                <a:solidFill>
                  <a:schemeClr val="tx2"/>
                </a:solidFill>
              </a:rPr>
              <a:t>Moving (implantation)</a:t>
            </a:r>
          </a:p>
          <a:p>
            <a:r>
              <a:rPr lang="en-GB" sz="1800">
                <a:solidFill>
                  <a:schemeClr val="tx2"/>
                </a:solidFill>
              </a:rPr>
              <a:t>Refreezing (stabilisation)</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6101155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625CF-0B9E-499B-AA5C-02337CBA27A0}"/>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kern="1200" dirty="0">
                <a:solidFill>
                  <a:schemeClr val="tx1"/>
                </a:solidFill>
                <a:latin typeface="+mj-lt"/>
                <a:ea typeface="+mj-ea"/>
                <a:cs typeface="+mj-cs"/>
              </a:rPr>
              <a:t>Lewin’s (three stage) Change Process</a:t>
            </a:r>
          </a:p>
        </p:txBody>
      </p:sp>
      <p:pic>
        <p:nvPicPr>
          <p:cNvPr id="5" name="Picture 4">
            <a:extLst>
              <a:ext uri="{FF2B5EF4-FFF2-40B4-BE49-F238E27FC236}">
                <a16:creationId xmlns:a16="http://schemas.microsoft.com/office/drawing/2014/main" id="{A0049C16-CE8C-42EA-9E03-2D2AA5E10B0A}"/>
              </a:ext>
            </a:extLst>
          </p:cNvPr>
          <p:cNvPicPr>
            <a:picLocks noChangeAspect="1"/>
          </p:cNvPicPr>
          <p:nvPr/>
        </p:nvPicPr>
        <p:blipFill>
          <a:blip r:embed="rId2"/>
          <a:stretch>
            <a:fillRect/>
          </a:stretch>
        </p:blipFill>
        <p:spPr>
          <a:xfrm>
            <a:off x="914401" y="1393838"/>
            <a:ext cx="10306050" cy="5410675"/>
          </a:xfrm>
          <a:prstGeom prst="rect">
            <a:avLst/>
          </a:prstGeom>
        </p:spPr>
      </p:pic>
    </p:spTree>
    <p:extLst>
      <p:ext uri="{BB962C8B-B14F-4D97-AF65-F5344CB8AC3E}">
        <p14:creationId xmlns:p14="http://schemas.microsoft.com/office/powerpoint/2010/main" val="1917269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81D3A-F726-483A-BF67-A4FA9788168F}"/>
              </a:ext>
            </a:extLst>
          </p:cNvPr>
          <p:cNvSpPr>
            <a:spLocks noGrp="1"/>
          </p:cNvSpPr>
          <p:nvPr>
            <p:ph type="title"/>
          </p:nvPr>
        </p:nvSpPr>
        <p:spPr/>
        <p:txBody>
          <a:bodyPr/>
          <a:lstStyle/>
          <a:p>
            <a:r>
              <a:rPr lang="en-GB" dirty="0"/>
              <a:t>Stages in a planned-change effort</a:t>
            </a:r>
          </a:p>
        </p:txBody>
      </p:sp>
      <p:pic>
        <p:nvPicPr>
          <p:cNvPr id="5" name="Content Placeholder 4">
            <a:extLst>
              <a:ext uri="{FF2B5EF4-FFF2-40B4-BE49-F238E27FC236}">
                <a16:creationId xmlns:a16="http://schemas.microsoft.com/office/drawing/2014/main" id="{0E8ECE04-1B83-4F21-88E9-EB371359E515}"/>
              </a:ext>
            </a:extLst>
          </p:cNvPr>
          <p:cNvPicPr>
            <a:picLocks noGrp="1" noChangeAspect="1"/>
          </p:cNvPicPr>
          <p:nvPr>
            <p:ph idx="1"/>
          </p:nvPr>
        </p:nvPicPr>
        <p:blipFill>
          <a:blip r:embed="rId2"/>
          <a:stretch>
            <a:fillRect/>
          </a:stretch>
        </p:blipFill>
        <p:spPr>
          <a:xfrm>
            <a:off x="838200" y="2027563"/>
            <a:ext cx="10515600" cy="3947461"/>
          </a:xfrm>
        </p:spPr>
      </p:pic>
      <p:pic>
        <p:nvPicPr>
          <p:cNvPr id="7" name="Picture 6">
            <a:extLst>
              <a:ext uri="{FF2B5EF4-FFF2-40B4-BE49-F238E27FC236}">
                <a16:creationId xmlns:a16="http://schemas.microsoft.com/office/drawing/2014/main" id="{E686FC0A-D648-48D1-B3C7-2AE811C683BC}"/>
              </a:ext>
            </a:extLst>
          </p:cNvPr>
          <p:cNvPicPr>
            <a:picLocks noChangeAspect="1"/>
          </p:cNvPicPr>
          <p:nvPr/>
        </p:nvPicPr>
        <p:blipFill>
          <a:blip r:embed="rId3"/>
          <a:stretch>
            <a:fillRect/>
          </a:stretch>
        </p:blipFill>
        <p:spPr>
          <a:xfrm>
            <a:off x="457199" y="6115050"/>
            <a:ext cx="6311504" cy="552450"/>
          </a:xfrm>
          <a:prstGeom prst="rect">
            <a:avLst/>
          </a:prstGeom>
        </p:spPr>
      </p:pic>
    </p:spTree>
    <p:extLst>
      <p:ext uri="{BB962C8B-B14F-4D97-AF65-F5344CB8AC3E}">
        <p14:creationId xmlns:p14="http://schemas.microsoft.com/office/powerpoint/2010/main" val="19251088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904067-2586-49F2-B854-172AD260F153}"/>
              </a:ext>
            </a:extLst>
          </p:cNvPr>
          <p:cNvSpPr>
            <a:spLocks noGrp="1"/>
          </p:cNvSpPr>
          <p:nvPr>
            <p:ph type="title"/>
          </p:nvPr>
        </p:nvSpPr>
        <p:spPr>
          <a:xfrm>
            <a:off x="686834" y="1153572"/>
            <a:ext cx="3200400" cy="4461163"/>
          </a:xfrm>
        </p:spPr>
        <p:txBody>
          <a:bodyPr>
            <a:normAutofit/>
          </a:bodyPr>
          <a:lstStyle/>
          <a:p>
            <a:r>
              <a:rPr lang="en-GB">
                <a:solidFill>
                  <a:srgbClr val="FFFFFF"/>
                </a:solidFill>
              </a:rPr>
              <a:t>Coping Cycle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D2A20BF-51EE-4DCB-892F-425BB9CFEE97}"/>
              </a:ext>
            </a:extLst>
          </p:cNvPr>
          <p:cNvSpPr>
            <a:spLocks noGrp="1"/>
          </p:cNvSpPr>
          <p:nvPr>
            <p:ph idx="1"/>
          </p:nvPr>
        </p:nvSpPr>
        <p:spPr>
          <a:xfrm>
            <a:off x="4447308" y="591344"/>
            <a:ext cx="6906491" cy="5585619"/>
          </a:xfrm>
        </p:spPr>
        <p:txBody>
          <a:bodyPr anchor="ctr">
            <a:normAutofit/>
          </a:bodyPr>
          <a:lstStyle/>
          <a:p>
            <a:r>
              <a:rPr lang="en-GB" sz="2000"/>
              <a:t>Stage 1 </a:t>
            </a:r>
            <a:r>
              <a:rPr lang="en-GB" sz="2000" b="1"/>
              <a:t>Denial</a:t>
            </a:r>
            <a:r>
              <a:rPr lang="en-GB" sz="2000"/>
              <a:t>: when faced with the need to make or accept significant changes, the fist reaction by many is t deny there is a need for change</a:t>
            </a:r>
          </a:p>
          <a:p>
            <a:r>
              <a:rPr lang="en-GB" sz="2000"/>
              <a:t>Stage 2 </a:t>
            </a:r>
            <a:r>
              <a:rPr lang="en-GB" sz="2000" b="1"/>
              <a:t>Defence</a:t>
            </a:r>
            <a:r>
              <a:rPr lang="en-GB" sz="2000"/>
              <a:t>: once people realise that change is taking place and they cannot stop it, they may feel rejected/ depressed and turn to defensive behaviour</a:t>
            </a:r>
          </a:p>
          <a:p>
            <a:r>
              <a:rPr lang="en-GB" sz="2000"/>
              <a:t>Stage 3 </a:t>
            </a:r>
            <a:r>
              <a:rPr lang="en-GB" sz="2000" b="1"/>
              <a:t>Discarding</a:t>
            </a:r>
            <a:r>
              <a:rPr lang="en-GB" sz="2000"/>
              <a:t>: people realise that change will take place whether they like it or not and that it does affect them and they need to adjust recognising past practices are no longer suitable for current situation</a:t>
            </a:r>
          </a:p>
          <a:p>
            <a:r>
              <a:rPr lang="en-GB" sz="2000"/>
              <a:t>Stage 4 </a:t>
            </a:r>
            <a:r>
              <a:rPr lang="en-GB" sz="2000" b="1"/>
              <a:t>Adaption</a:t>
            </a:r>
            <a:r>
              <a:rPr lang="en-GB" sz="2000"/>
              <a:t> : begin to adapt new ways by exiting people and circumstances</a:t>
            </a:r>
          </a:p>
          <a:p>
            <a:r>
              <a:rPr lang="en-GB" sz="2000"/>
              <a:t>Stage 5 </a:t>
            </a:r>
            <a:r>
              <a:rPr lang="en-GB" sz="2000" b="1"/>
              <a:t>Internalisation</a:t>
            </a:r>
            <a:r>
              <a:rPr lang="en-GB" sz="2000"/>
              <a:t>: Coping cycle becomes fully operations as news ways are working and behaviours have been developed- people have reached the psychological state where they see changes as the norm and not new</a:t>
            </a:r>
          </a:p>
        </p:txBody>
      </p:sp>
    </p:spTree>
    <p:extLst>
      <p:ext uri="{BB962C8B-B14F-4D97-AF65-F5344CB8AC3E}">
        <p14:creationId xmlns:p14="http://schemas.microsoft.com/office/powerpoint/2010/main" val="4134506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8E3B1F-799B-4BEE-AC55-231D3A4F80A6}"/>
              </a:ext>
            </a:extLst>
          </p:cNvPr>
          <p:cNvSpPr>
            <a:spLocks noGrp="1"/>
          </p:cNvSpPr>
          <p:nvPr>
            <p:ph type="title"/>
          </p:nvPr>
        </p:nvSpPr>
        <p:spPr>
          <a:xfrm>
            <a:off x="841248" y="548640"/>
            <a:ext cx="3600860" cy="5431536"/>
          </a:xfrm>
        </p:spPr>
        <p:txBody>
          <a:bodyPr>
            <a:normAutofit/>
          </a:bodyPr>
          <a:lstStyle/>
          <a:p>
            <a:r>
              <a:rPr lang="en-GB" sz="5400"/>
              <a:t>Planned change: Summary</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AF22C8-BFEF-4185-9695-B71DA0997644}"/>
              </a:ext>
            </a:extLst>
          </p:cNvPr>
          <p:cNvSpPr>
            <a:spLocks noGrp="1"/>
          </p:cNvSpPr>
          <p:nvPr>
            <p:ph idx="1"/>
          </p:nvPr>
        </p:nvSpPr>
        <p:spPr>
          <a:xfrm>
            <a:off x="5126418" y="552091"/>
            <a:ext cx="6224335" cy="5431536"/>
          </a:xfrm>
        </p:spPr>
        <p:txBody>
          <a:bodyPr anchor="ctr">
            <a:normAutofit/>
          </a:bodyPr>
          <a:lstStyle/>
          <a:p>
            <a:r>
              <a:rPr lang="en-GB" sz="2200"/>
              <a:t>Moving an organisation from one stable state to another</a:t>
            </a:r>
          </a:p>
          <a:p>
            <a:r>
              <a:rPr lang="en-GB" sz="2200"/>
              <a:t>Top down</a:t>
            </a:r>
          </a:p>
          <a:p>
            <a:r>
              <a:rPr lang="en-GB" sz="2200"/>
              <a:t>Finite objectives</a:t>
            </a:r>
          </a:p>
          <a:p>
            <a:r>
              <a:rPr lang="en-GB" sz="2200"/>
              <a:t>Must be self-sustaining</a:t>
            </a:r>
          </a:p>
          <a:p>
            <a:r>
              <a:rPr lang="en-GB" sz="2200"/>
              <a:t>Collaborate processes</a:t>
            </a:r>
          </a:p>
          <a:p>
            <a:r>
              <a:rPr lang="en-GB" sz="2200"/>
              <a:t>Is a cycle of processes (Diagnosis/ Action/ Evaluation/ Further Action/ Further Evaluation)</a:t>
            </a:r>
          </a:p>
        </p:txBody>
      </p:sp>
    </p:spTree>
    <p:extLst>
      <p:ext uri="{BB962C8B-B14F-4D97-AF65-F5344CB8AC3E}">
        <p14:creationId xmlns:p14="http://schemas.microsoft.com/office/powerpoint/2010/main" val="42605975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54B314-9A4A-4213-AA92-6E0B6AD9DD70}"/>
              </a:ext>
            </a:extLst>
          </p:cNvPr>
          <p:cNvSpPr>
            <a:spLocks noGrp="1"/>
          </p:cNvSpPr>
          <p:nvPr>
            <p:ph type="title"/>
          </p:nvPr>
        </p:nvSpPr>
        <p:spPr>
          <a:xfrm>
            <a:off x="635000" y="640823"/>
            <a:ext cx="3418659" cy="5583148"/>
          </a:xfrm>
        </p:spPr>
        <p:txBody>
          <a:bodyPr anchor="ctr">
            <a:normAutofit/>
          </a:bodyPr>
          <a:lstStyle/>
          <a:p>
            <a:r>
              <a:rPr lang="en-GB" sz="5400"/>
              <a:t>Planned Change Criticsims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1E46F8F-4419-A310-1EB0-0FD57FA77434}"/>
              </a:ext>
            </a:extLst>
          </p:cNvPr>
          <p:cNvGraphicFramePr>
            <a:graphicFrameLocks noGrp="1"/>
          </p:cNvGraphicFramePr>
          <p:nvPr>
            <p:ph idx="1"/>
            <p:extLst>
              <p:ext uri="{D42A27DB-BD31-4B8C-83A1-F6EECF244321}">
                <p14:modId xmlns:p14="http://schemas.microsoft.com/office/powerpoint/2010/main" val="353252222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46854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EC6C1B-D362-4DFC-964A-3E386D6107E4}"/>
              </a:ext>
            </a:extLst>
          </p:cNvPr>
          <p:cNvSpPr>
            <a:spLocks noGrp="1"/>
          </p:cNvSpPr>
          <p:nvPr>
            <p:ph type="title"/>
          </p:nvPr>
        </p:nvSpPr>
        <p:spPr>
          <a:xfrm>
            <a:off x="640080" y="325369"/>
            <a:ext cx="4368602" cy="1956841"/>
          </a:xfrm>
        </p:spPr>
        <p:txBody>
          <a:bodyPr anchor="b">
            <a:normAutofit/>
          </a:bodyPr>
          <a:lstStyle/>
          <a:p>
            <a:r>
              <a:rPr lang="en-GB" sz="4200"/>
              <a:t>Models of organisational Change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C605A2-F458-4835-A15C-0BEEC5326895}"/>
              </a:ext>
            </a:extLst>
          </p:cNvPr>
          <p:cNvSpPr>
            <a:spLocks noGrp="1"/>
          </p:cNvSpPr>
          <p:nvPr>
            <p:ph idx="1"/>
          </p:nvPr>
        </p:nvSpPr>
        <p:spPr>
          <a:xfrm>
            <a:off x="640080" y="2872899"/>
            <a:ext cx="4243589" cy="3320668"/>
          </a:xfrm>
        </p:spPr>
        <p:txBody>
          <a:bodyPr>
            <a:normAutofit/>
          </a:bodyPr>
          <a:lstStyle/>
          <a:p>
            <a:r>
              <a:rPr lang="en-GB" sz="2200" dirty="0"/>
              <a:t>Incremental</a:t>
            </a:r>
          </a:p>
          <a:p>
            <a:r>
              <a:rPr lang="en-GB" sz="2200" dirty="0"/>
              <a:t>Punctuated Equilibrium</a:t>
            </a:r>
          </a:p>
          <a:p>
            <a:r>
              <a:rPr lang="en-GB" sz="2200" dirty="0"/>
              <a:t>Continuous Transformation</a:t>
            </a:r>
          </a:p>
        </p:txBody>
      </p:sp>
      <p:pic>
        <p:nvPicPr>
          <p:cNvPr id="5" name="Picture 4" descr="Silver metal newtons cradle">
            <a:extLst>
              <a:ext uri="{FF2B5EF4-FFF2-40B4-BE49-F238E27FC236}">
                <a16:creationId xmlns:a16="http://schemas.microsoft.com/office/drawing/2014/main" id="{EE0C956D-3576-A5FD-EAF4-C142384BC068}"/>
              </a:ext>
            </a:extLst>
          </p:cNvPr>
          <p:cNvPicPr>
            <a:picLocks noChangeAspect="1"/>
          </p:cNvPicPr>
          <p:nvPr/>
        </p:nvPicPr>
        <p:blipFill rotWithShape="1">
          <a:blip r:embed="rId2"/>
          <a:srcRect l="15536" r="1349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859693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AB623EA-259A-4A37-8E03-4947CA11A6D1}"/>
              </a:ext>
            </a:extLst>
          </p:cNvPr>
          <p:cNvPicPr>
            <a:picLocks noChangeAspect="1"/>
          </p:cNvPicPr>
          <p:nvPr/>
        </p:nvPicPr>
        <p:blipFill>
          <a:blip r:embed="rId2"/>
          <a:stretch>
            <a:fillRect/>
          </a:stretch>
        </p:blipFill>
        <p:spPr>
          <a:xfrm>
            <a:off x="0" y="1733550"/>
            <a:ext cx="4141489" cy="2581274"/>
          </a:xfrm>
          <a:prstGeom prst="rect">
            <a:avLst/>
          </a:prstGeom>
        </p:spPr>
      </p:pic>
      <p:pic>
        <p:nvPicPr>
          <p:cNvPr id="7" name="Picture 6">
            <a:extLst>
              <a:ext uri="{FF2B5EF4-FFF2-40B4-BE49-F238E27FC236}">
                <a16:creationId xmlns:a16="http://schemas.microsoft.com/office/drawing/2014/main" id="{2CAA40DC-8347-4322-9DE4-5DB7834E54A8}"/>
              </a:ext>
            </a:extLst>
          </p:cNvPr>
          <p:cNvPicPr>
            <a:picLocks noChangeAspect="1"/>
          </p:cNvPicPr>
          <p:nvPr/>
        </p:nvPicPr>
        <p:blipFill>
          <a:blip r:embed="rId3"/>
          <a:stretch>
            <a:fillRect/>
          </a:stretch>
        </p:blipFill>
        <p:spPr>
          <a:xfrm>
            <a:off x="3971735" y="1657350"/>
            <a:ext cx="4422577" cy="2657474"/>
          </a:xfrm>
          <a:prstGeom prst="rect">
            <a:avLst/>
          </a:prstGeom>
        </p:spPr>
      </p:pic>
      <p:pic>
        <p:nvPicPr>
          <p:cNvPr id="9" name="Picture 8">
            <a:extLst>
              <a:ext uri="{FF2B5EF4-FFF2-40B4-BE49-F238E27FC236}">
                <a16:creationId xmlns:a16="http://schemas.microsoft.com/office/drawing/2014/main" id="{DAEB0F53-ADF5-4596-AD92-EA97F8F32C6B}"/>
              </a:ext>
            </a:extLst>
          </p:cNvPr>
          <p:cNvPicPr>
            <a:picLocks noChangeAspect="1"/>
          </p:cNvPicPr>
          <p:nvPr/>
        </p:nvPicPr>
        <p:blipFill>
          <a:blip r:embed="rId4"/>
          <a:stretch>
            <a:fillRect/>
          </a:stretch>
        </p:blipFill>
        <p:spPr>
          <a:xfrm>
            <a:off x="8323882" y="1828800"/>
            <a:ext cx="3868118" cy="2419349"/>
          </a:xfrm>
          <a:prstGeom prst="rect">
            <a:avLst/>
          </a:prstGeom>
        </p:spPr>
      </p:pic>
      <p:sp>
        <p:nvSpPr>
          <p:cNvPr id="10" name="TextBox 9">
            <a:extLst>
              <a:ext uri="{FF2B5EF4-FFF2-40B4-BE49-F238E27FC236}">
                <a16:creationId xmlns:a16="http://schemas.microsoft.com/office/drawing/2014/main" id="{1527BD2C-A926-480A-B394-2E7FBB0CA966}"/>
              </a:ext>
            </a:extLst>
          </p:cNvPr>
          <p:cNvSpPr txBox="1"/>
          <p:nvPr/>
        </p:nvSpPr>
        <p:spPr>
          <a:xfrm>
            <a:off x="666750" y="914400"/>
            <a:ext cx="2390775" cy="369332"/>
          </a:xfrm>
          <a:prstGeom prst="rect">
            <a:avLst/>
          </a:prstGeom>
          <a:noFill/>
        </p:spPr>
        <p:txBody>
          <a:bodyPr wrap="square" rtlCol="0">
            <a:spAutoFit/>
          </a:bodyPr>
          <a:lstStyle/>
          <a:p>
            <a:r>
              <a:rPr lang="en-GB" dirty="0"/>
              <a:t>Incremental Change</a:t>
            </a:r>
          </a:p>
        </p:txBody>
      </p:sp>
      <p:sp>
        <p:nvSpPr>
          <p:cNvPr id="11" name="TextBox 10">
            <a:extLst>
              <a:ext uri="{FF2B5EF4-FFF2-40B4-BE49-F238E27FC236}">
                <a16:creationId xmlns:a16="http://schemas.microsoft.com/office/drawing/2014/main" id="{54374BA6-3354-44C8-9CC5-35CA0CD5E11A}"/>
              </a:ext>
            </a:extLst>
          </p:cNvPr>
          <p:cNvSpPr txBox="1"/>
          <p:nvPr/>
        </p:nvSpPr>
        <p:spPr>
          <a:xfrm>
            <a:off x="4987635" y="914400"/>
            <a:ext cx="2390775" cy="369332"/>
          </a:xfrm>
          <a:prstGeom prst="rect">
            <a:avLst/>
          </a:prstGeom>
          <a:noFill/>
        </p:spPr>
        <p:txBody>
          <a:bodyPr wrap="square" rtlCol="0">
            <a:spAutoFit/>
          </a:bodyPr>
          <a:lstStyle/>
          <a:p>
            <a:r>
              <a:rPr lang="en-GB" dirty="0"/>
              <a:t>Punctuated Equilibrium</a:t>
            </a:r>
          </a:p>
        </p:txBody>
      </p:sp>
      <p:sp>
        <p:nvSpPr>
          <p:cNvPr id="12" name="TextBox 11">
            <a:extLst>
              <a:ext uri="{FF2B5EF4-FFF2-40B4-BE49-F238E27FC236}">
                <a16:creationId xmlns:a16="http://schemas.microsoft.com/office/drawing/2014/main" id="{17EE51D9-1DC6-4658-806D-BCC6959E0D0A}"/>
              </a:ext>
            </a:extLst>
          </p:cNvPr>
          <p:cNvSpPr txBox="1"/>
          <p:nvPr/>
        </p:nvSpPr>
        <p:spPr>
          <a:xfrm>
            <a:off x="8943975" y="914400"/>
            <a:ext cx="2390775" cy="369332"/>
          </a:xfrm>
          <a:prstGeom prst="rect">
            <a:avLst/>
          </a:prstGeom>
          <a:noFill/>
        </p:spPr>
        <p:txBody>
          <a:bodyPr wrap="square" rtlCol="0">
            <a:spAutoFit/>
          </a:bodyPr>
          <a:lstStyle/>
          <a:p>
            <a:r>
              <a:rPr lang="en-GB" dirty="0"/>
              <a:t>Continuous Change</a:t>
            </a:r>
          </a:p>
        </p:txBody>
      </p:sp>
      <p:sp>
        <p:nvSpPr>
          <p:cNvPr id="13" name="TextBox 12">
            <a:extLst>
              <a:ext uri="{FF2B5EF4-FFF2-40B4-BE49-F238E27FC236}">
                <a16:creationId xmlns:a16="http://schemas.microsoft.com/office/drawing/2014/main" id="{15E9BB4C-0436-4C69-8AC1-F7D750824EA1}"/>
              </a:ext>
            </a:extLst>
          </p:cNvPr>
          <p:cNvSpPr txBox="1"/>
          <p:nvPr/>
        </p:nvSpPr>
        <p:spPr>
          <a:xfrm>
            <a:off x="2752725" y="4810125"/>
            <a:ext cx="7572375" cy="646331"/>
          </a:xfrm>
          <a:prstGeom prst="rect">
            <a:avLst/>
          </a:prstGeom>
          <a:noFill/>
        </p:spPr>
        <p:txBody>
          <a:bodyPr wrap="square" rtlCol="0">
            <a:spAutoFit/>
          </a:bodyPr>
          <a:lstStyle/>
          <a:p>
            <a:pPr algn="ctr"/>
            <a:r>
              <a:rPr lang="en-GB" dirty="0"/>
              <a:t>Change occurs when the state of something is altered or modified and it involved moving form one state to a different state</a:t>
            </a:r>
          </a:p>
        </p:txBody>
      </p:sp>
    </p:spTree>
    <p:extLst>
      <p:ext uri="{BB962C8B-B14F-4D97-AF65-F5344CB8AC3E}">
        <p14:creationId xmlns:p14="http://schemas.microsoft.com/office/powerpoint/2010/main" val="29697392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78B4A3C-D9E1-4B45-8086-F04C7DDE99B0}"/>
              </a:ext>
            </a:extLst>
          </p:cNvPr>
          <p:cNvSpPr>
            <a:spLocks noGrp="1"/>
          </p:cNvSpPr>
          <p:nvPr>
            <p:ph type="title"/>
          </p:nvPr>
        </p:nvSpPr>
        <p:spPr>
          <a:xfrm>
            <a:off x="1047280" y="759805"/>
            <a:ext cx="10306520" cy="1325563"/>
          </a:xfrm>
        </p:spPr>
        <p:txBody>
          <a:bodyPr>
            <a:normAutofit/>
          </a:bodyPr>
          <a:lstStyle/>
          <a:p>
            <a:r>
              <a:rPr lang="en-GB" sz="4000">
                <a:solidFill>
                  <a:srgbClr val="FFFFFF"/>
                </a:solidFill>
              </a:rPr>
              <a:t>Gradualist paradigm</a:t>
            </a:r>
          </a:p>
        </p:txBody>
      </p:sp>
      <p:sp>
        <p:nvSpPr>
          <p:cNvPr id="3" name="Content Placeholder 2">
            <a:extLst>
              <a:ext uri="{FF2B5EF4-FFF2-40B4-BE49-F238E27FC236}">
                <a16:creationId xmlns:a16="http://schemas.microsoft.com/office/drawing/2014/main" id="{F4D5779E-30A1-4CC5-9C61-3A42EE6525E8}"/>
              </a:ext>
            </a:extLst>
          </p:cNvPr>
          <p:cNvSpPr>
            <a:spLocks noGrp="1"/>
          </p:cNvSpPr>
          <p:nvPr>
            <p:ph idx="1"/>
          </p:nvPr>
        </p:nvSpPr>
        <p:spPr>
          <a:xfrm>
            <a:off x="1424904" y="2494450"/>
            <a:ext cx="4053545" cy="3563159"/>
          </a:xfrm>
        </p:spPr>
        <p:txBody>
          <a:bodyPr>
            <a:normAutofit/>
          </a:bodyPr>
          <a:lstStyle/>
          <a:p>
            <a:r>
              <a:rPr lang="en-GB" sz="2400"/>
              <a:t>Changes and develops through a continuous process of incremental adjustment</a:t>
            </a:r>
          </a:p>
          <a:p>
            <a:r>
              <a:rPr lang="en-GB" sz="2400"/>
              <a:t>These adjustments (changes) accumulate over time to ensure that the organisation is always aligned with its external environment</a:t>
            </a:r>
          </a:p>
        </p:txBody>
      </p:sp>
      <p:pic>
        <p:nvPicPr>
          <p:cNvPr id="5" name="Picture 4" descr="Chart, line chart&#10;&#10;Description automatically generated">
            <a:extLst>
              <a:ext uri="{FF2B5EF4-FFF2-40B4-BE49-F238E27FC236}">
                <a16:creationId xmlns:a16="http://schemas.microsoft.com/office/drawing/2014/main" id="{87505BA9-50B1-4516-881B-09E8E96EE5FC}"/>
              </a:ext>
            </a:extLst>
          </p:cNvPr>
          <p:cNvPicPr>
            <a:picLocks noChangeAspect="1"/>
          </p:cNvPicPr>
          <p:nvPr/>
        </p:nvPicPr>
        <p:blipFill>
          <a:blip r:embed="rId2"/>
          <a:stretch>
            <a:fillRect/>
          </a:stretch>
        </p:blipFill>
        <p:spPr>
          <a:xfrm>
            <a:off x="6098892" y="3547698"/>
            <a:ext cx="4802404" cy="1452727"/>
          </a:xfrm>
          <a:prstGeom prst="rect">
            <a:avLst/>
          </a:prstGeom>
        </p:spPr>
      </p:pic>
    </p:spTree>
    <p:extLst>
      <p:ext uri="{BB962C8B-B14F-4D97-AF65-F5344CB8AC3E}">
        <p14:creationId xmlns:p14="http://schemas.microsoft.com/office/powerpoint/2010/main" val="16293271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529E97A-97C3-40EA-8A04-5C02398D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33949F0-E85B-4920-A276-DFB9F9172E46}"/>
              </a:ext>
            </a:extLst>
          </p:cNvPr>
          <p:cNvSpPr>
            <a:spLocks noGrp="1"/>
          </p:cNvSpPr>
          <p:nvPr>
            <p:ph type="title"/>
          </p:nvPr>
        </p:nvSpPr>
        <p:spPr>
          <a:xfrm>
            <a:off x="630936" y="630936"/>
            <a:ext cx="3599688" cy="1463040"/>
          </a:xfrm>
        </p:spPr>
        <p:txBody>
          <a:bodyPr anchor="ctr">
            <a:normAutofit/>
          </a:bodyPr>
          <a:lstStyle/>
          <a:p>
            <a:r>
              <a:rPr lang="en-GB" sz="4800" dirty="0">
                <a:solidFill>
                  <a:srgbClr val="FFFFFF"/>
                </a:solidFill>
              </a:rPr>
              <a:t>Punctuated Equilibrium</a:t>
            </a:r>
          </a:p>
        </p:txBody>
      </p:sp>
      <p:sp>
        <p:nvSpPr>
          <p:cNvPr id="14" name="sketch line">
            <a:extLst>
              <a:ext uri="{FF2B5EF4-FFF2-40B4-BE49-F238E27FC236}">
                <a16:creationId xmlns:a16="http://schemas.microsoft.com/office/drawing/2014/main" id="{59FA8C2E-A5A7-4490-927A-7CD58343E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353312"/>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2BE66F-2EA0-47FB-B691-D7EA67631098}"/>
              </a:ext>
            </a:extLst>
          </p:cNvPr>
          <p:cNvSpPr>
            <a:spLocks noGrp="1"/>
          </p:cNvSpPr>
          <p:nvPr>
            <p:ph idx="1"/>
          </p:nvPr>
        </p:nvSpPr>
        <p:spPr>
          <a:xfrm>
            <a:off x="4474462" y="630936"/>
            <a:ext cx="7074409" cy="1463040"/>
          </a:xfrm>
        </p:spPr>
        <p:txBody>
          <a:bodyPr anchor="ctr">
            <a:normAutofit/>
          </a:bodyPr>
          <a:lstStyle/>
          <a:p>
            <a:pPr marL="0" indent="0">
              <a:buNone/>
            </a:pPr>
            <a:r>
              <a:rPr lang="en-GB" sz="2200" dirty="0">
                <a:solidFill>
                  <a:srgbClr val="FFFFFF"/>
                </a:solidFill>
              </a:rPr>
              <a:t>While a process if continuous gradual adjustment might be ideal, most organisation experience change as a discontinuous process often referred to as a pattern of punctuated equilibrium</a:t>
            </a:r>
          </a:p>
        </p:txBody>
      </p:sp>
      <p:pic>
        <p:nvPicPr>
          <p:cNvPr id="5" name="Picture 4">
            <a:extLst>
              <a:ext uri="{FF2B5EF4-FFF2-40B4-BE49-F238E27FC236}">
                <a16:creationId xmlns:a16="http://schemas.microsoft.com/office/drawing/2014/main" id="{0BCB67A6-B3A5-45D7-93F4-3BFBC623DC3F}"/>
              </a:ext>
            </a:extLst>
          </p:cNvPr>
          <p:cNvPicPr>
            <a:picLocks noChangeAspect="1"/>
          </p:cNvPicPr>
          <p:nvPr/>
        </p:nvPicPr>
        <p:blipFill>
          <a:blip r:embed="rId2"/>
          <a:stretch>
            <a:fillRect/>
          </a:stretch>
        </p:blipFill>
        <p:spPr>
          <a:xfrm>
            <a:off x="630936" y="2987001"/>
            <a:ext cx="10917936" cy="3248085"/>
          </a:xfrm>
          <a:prstGeom prst="rect">
            <a:avLst/>
          </a:prstGeom>
        </p:spPr>
      </p:pic>
    </p:spTree>
    <p:extLst>
      <p:ext uri="{BB962C8B-B14F-4D97-AF65-F5344CB8AC3E}">
        <p14:creationId xmlns:p14="http://schemas.microsoft.com/office/powerpoint/2010/main" val="200872553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6894E84-187C-4752-8028-99C6865A5FCB}"/>
              </a:ext>
            </a:extLst>
          </p:cNvPr>
          <p:cNvPicPr>
            <a:picLocks noChangeAspect="1"/>
          </p:cNvPicPr>
          <p:nvPr/>
        </p:nvPicPr>
        <p:blipFill>
          <a:blip r:embed="rId2"/>
          <a:stretch>
            <a:fillRect/>
          </a:stretch>
        </p:blipFill>
        <p:spPr>
          <a:xfrm>
            <a:off x="163516" y="1590675"/>
            <a:ext cx="5503858" cy="2833067"/>
          </a:xfrm>
          <a:prstGeom prst="rect">
            <a:avLst/>
          </a:prstGeom>
        </p:spPr>
      </p:pic>
      <p:pic>
        <p:nvPicPr>
          <p:cNvPr id="9" name="Picture 8">
            <a:extLst>
              <a:ext uri="{FF2B5EF4-FFF2-40B4-BE49-F238E27FC236}">
                <a16:creationId xmlns:a16="http://schemas.microsoft.com/office/drawing/2014/main" id="{905100DD-35BE-499E-8BAC-AFE3CBDCFE5D}"/>
              </a:ext>
            </a:extLst>
          </p:cNvPr>
          <p:cNvPicPr>
            <a:picLocks noChangeAspect="1"/>
          </p:cNvPicPr>
          <p:nvPr/>
        </p:nvPicPr>
        <p:blipFill>
          <a:blip r:embed="rId3"/>
          <a:stretch>
            <a:fillRect/>
          </a:stretch>
        </p:blipFill>
        <p:spPr>
          <a:xfrm>
            <a:off x="5667374" y="1339241"/>
            <a:ext cx="6095999" cy="2989251"/>
          </a:xfrm>
          <a:prstGeom prst="rect">
            <a:avLst/>
          </a:prstGeom>
        </p:spPr>
      </p:pic>
      <p:sp>
        <p:nvSpPr>
          <p:cNvPr id="10" name="Rectangle 9">
            <a:extLst>
              <a:ext uri="{FF2B5EF4-FFF2-40B4-BE49-F238E27FC236}">
                <a16:creationId xmlns:a16="http://schemas.microsoft.com/office/drawing/2014/main" id="{B45A7939-DBB5-48C6-B112-5B75B97515AB}"/>
              </a:ext>
            </a:extLst>
          </p:cNvPr>
          <p:cNvSpPr/>
          <p:nvPr/>
        </p:nvSpPr>
        <p:spPr>
          <a:xfrm>
            <a:off x="857982" y="4423742"/>
            <a:ext cx="4809392" cy="1543050"/>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Continuous change involves a stream of low intensity changes that can accumulate to transform the organisation (Gradualist Paradigm)</a:t>
            </a:r>
          </a:p>
        </p:txBody>
      </p:sp>
      <p:sp>
        <p:nvSpPr>
          <p:cNvPr id="11" name="Rectangle 10">
            <a:extLst>
              <a:ext uri="{FF2B5EF4-FFF2-40B4-BE49-F238E27FC236}">
                <a16:creationId xmlns:a16="http://schemas.microsoft.com/office/drawing/2014/main" id="{2C0F6CB6-FD95-4BE0-B680-D177A8F7E97A}"/>
              </a:ext>
            </a:extLst>
          </p:cNvPr>
          <p:cNvSpPr/>
          <p:nvPr/>
        </p:nvSpPr>
        <p:spPr>
          <a:xfrm>
            <a:off x="6427177" y="4423742"/>
            <a:ext cx="5257800" cy="157261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Punctuated equilibrium involves long periods of low intensity incremental changes punctuated by short bursts if high intensity discontinuous changes</a:t>
            </a:r>
          </a:p>
        </p:txBody>
      </p:sp>
    </p:spTree>
    <p:extLst>
      <p:ext uri="{BB962C8B-B14F-4D97-AF65-F5344CB8AC3E}">
        <p14:creationId xmlns:p14="http://schemas.microsoft.com/office/powerpoint/2010/main" val="1233439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4602CE-2462-46CB-BA2B-4D878DFD63AB}"/>
              </a:ext>
            </a:extLst>
          </p:cNvPr>
          <p:cNvSpPr>
            <a:spLocks noGrp="1"/>
          </p:cNvSpPr>
          <p:nvPr>
            <p:ph type="title"/>
          </p:nvPr>
        </p:nvSpPr>
        <p:spPr>
          <a:xfrm>
            <a:off x="643467" y="321734"/>
            <a:ext cx="10905066" cy="1135737"/>
          </a:xfrm>
        </p:spPr>
        <p:txBody>
          <a:bodyPr>
            <a:normAutofit/>
          </a:bodyPr>
          <a:lstStyle/>
          <a:p>
            <a:r>
              <a:rPr lang="en-GB" sz="3600"/>
              <a:t>Inhibitors</a:t>
            </a:r>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7ACF5EA-301D-8A67-1124-0C96D3337AC9}"/>
              </a:ext>
            </a:extLst>
          </p:cNvPr>
          <p:cNvGraphicFramePr>
            <a:graphicFrameLocks noGrp="1"/>
          </p:cNvGraphicFramePr>
          <p:nvPr>
            <p:ph idx="1"/>
            <p:extLst>
              <p:ext uri="{D42A27DB-BD31-4B8C-83A1-F6EECF244321}">
                <p14:modId xmlns:p14="http://schemas.microsoft.com/office/powerpoint/2010/main" val="1028072453"/>
              </p:ext>
            </p:extLst>
          </p:nvPr>
        </p:nvGraphicFramePr>
        <p:xfrm>
          <a:off x="859713" y="125333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83CDC3B8-8432-4ED2-BE81-C0F335327AE6}"/>
              </a:ext>
            </a:extLst>
          </p:cNvPr>
          <p:cNvSpPr/>
          <p:nvPr/>
        </p:nvSpPr>
        <p:spPr>
          <a:xfrm>
            <a:off x="2819400" y="5468815"/>
            <a:ext cx="7562850" cy="1067451"/>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All three factors combine to inhibit change and promote strategic drift. The organisation doesn’t change fast enough and will doesn’t align fast enough with its external environment</a:t>
            </a:r>
          </a:p>
        </p:txBody>
      </p:sp>
    </p:spTree>
    <p:extLst>
      <p:ext uri="{BB962C8B-B14F-4D97-AF65-F5344CB8AC3E}">
        <p14:creationId xmlns:p14="http://schemas.microsoft.com/office/powerpoint/2010/main" val="36113157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11CD2E2-3A7C-46B0-93CA-D4CFAB8B1782}"/>
              </a:ext>
            </a:extLst>
          </p:cNvPr>
          <p:cNvSpPr/>
          <p:nvPr/>
        </p:nvSpPr>
        <p:spPr>
          <a:xfrm>
            <a:off x="1099038" y="817685"/>
            <a:ext cx="4703885" cy="1459523"/>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dirty="0"/>
              <a:t>Eventually this misalignment with external environment reaches a point where major change is triggered</a:t>
            </a:r>
          </a:p>
        </p:txBody>
      </p:sp>
      <p:pic>
        <p:nvPicPr>
          <p:cNvPr id="6" name="Picture 5">
            <a:extLst>
              <a:ext uri="{FF2B5EF4-FFF2-40B4-BE49-F238E27FC236}">
                <a16:creationId xmlns:a16="http://schemas.microsoft.com/office/drawing/2014/main" id="{664F63EE-B91A-4810-9CC0-A31A540B0A60}"/>
              </a:ext>
            </a:extLst>
          </p:cNvPr>
          <p:cNvPicPr>
            <a:picLocks noChangeAspect="1"/>
          </p:cNvPicPr>
          <p:nvPr/>
        </p:nvPicPr>
        <p:blipFill>
          <a:blip r:embed="rId2"/>
          <a:stretch>
            <a:fillRect/>
          </a:stretch>
        </p:blipFill>
        <p:spPr>
          <a:xfrm>
            <a:off x="6096000" y="618758"/>
            <a:ext cx="4157663" cy="1857375"/>
          </a:xfrm>
          <a:prstGeom prst="rect">
            <a:avLst/>
          </a:prstGeom>
        </p:spPr>
      </p:pic>
      <p:sp>
        <p:nvSpPr>
          <p:cNvPr id="7" name="Rectangle 6">
            <a:extLst>
              <a:ext uri="{FF2B5EF4-FFF2-40B4-BE49-F238E27FC236}">
                <a16:creationId xmlns:a16="http://schemas.microsoft.com/office/drawing/2014/main" id="{41A9E57B-FFF5-4B4C-B82F-780A6220BB78}"/>
              </a:ext>
            </a:extLst>
          </p:cNvPr>
          <p:cNvSpPr/>
          <p:nvPr/>
        </p:nvSpPr>
        <p:spPr>
          <a:xfrm>
            <a:off x="1099038" y="3057525"/>
            <a:ext cx="4844562" cy="177165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Managers need to break out of this pattern of punctuated equilibrium and avoid the need to react quickly to radical transformation by adopting continuous incremental changes over long term</a:t>
            </a:r>
          </a:p>
        </p:txBody>
      </p:sp>
      <p:pic>
        <p:nvPicPr>
          <p:cNvPr id="9" name="Picture 8">
            <a:extLst>
              <a:ext uri="{FF2B5EF4-FFF2-40B4-BE49-F238E27FC236}">
                <a16:creationId xmlns:a16="http://schemas.microsoft.com/office/drawing/2014/main" id="{99AB40B1-709E-4D82-93E5-ABCBA686CF9C}"/>
              </a:ext>
            </a:extLst>
          </p:cNvPr>
          <p:cNvPicPr>
            <a:picLocks noChangeAspect="1"/>
          </p:cNvPicPr>
          <p:nvPr/>
        </p:nvPicPr>
        <p:blipFill>
          <a:blip r:embed="rId3"/>
          <a:stretch>
            <a:fillRect/>
          </a:stretch>
        </p:blipFill>
        <p:spPr>
          <a:xfrm>
            <a:off x="6479817" y="2549769"/>
            <a:ext cx="4227016" cy="2447558"/>
          </a:xfrm>
          <a:prstGeom prst="rect">
            <a:avLst/>
          </a:prstGeom>
        </p:spPr>
      </p:pic>
    </p:spTree>
    <p:extLst>
      <p:ext uri="{BB962C8B-B14F-4D97-AF65-F5344CB8AC3E}">
        <p14:creationId xmlns:p14="http://schemas.microsoft.com/office/powerpoint/2010/main" val="2996827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1C60F10-144E-1D88-80B8-99471989E922}"/>
              </a:ext>
            </a:extLst>
          </p:cNvPr>
          <p:cNvPicPr>
            <a:picLocks noChangeAspect="1"/>
          </p:cNvPicPr>
          <p:nvPr/>
        </p:nvPicPr>
        <p:blipFill rotWithShape="1">
          <a:blip r:embed="rId2"/>
          <a:srcRect r="243" b="-1"/>
          <a:stretch/>
        </p:blipFill>
        <p:spPr>
          <a:xfrm>
            <a:off x="2" y="933449"/>
            <a:ext cx="6808087" cy="5243513"/>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CEEDE0-780D-4017-8AC0-81C54C47DA35}"/>
              </a:ext>
            </a:extLst>
          </p:cNvPr>
          <p:cNvSpPr>
            <a:spLocks noGrp="1"/>
          </p:cNvSpPr>
          <p:nvPr>
            <p:ph type="title"/>
          </p:nvPr>
        </p:nvSpPr>
        <p:spPr>
          <a:xfrm>
            <a:off x="6645406" y="365125"/>
            <a:ext cx="4708394" cy="1899912"/>
          </a:xfrm>
        </p:spPr>
        <p:txBody>
          <a:bodyPr>
            <a:normAutofit/>
          </a:bodyPr>
          <a:lstStyle/>
          <a:p>
            <a:pPr algn="ctr"/>
            <a:r>
              <a:rPr lang="en-GB" sz="2200" dirty="0"/>
              <a:t>Continuous adaptive organisations experience the kind of continuous change described by the gradualist paradigm (emergent change)</a:t>
            </a:r>
          </a:p>
        </p:txBody>
      </p:sp>
      <p:sp>
        <p:nvSpPr>
          <p:cNvPr id="3" name="Content Placeholder 2">
            <a:extLst>
              <a:ext uri="{FF2B5EF4-FFF2-40B4-BE49-F238E27FC236}">
                <a16:creationId xmlns:a16="http://schemas.microsoft.com/office/drawing/2014/main" id="{943DD5D2-62DE-489F-9F67-996792608500}"/>
              </a:ext>
            </a:extLst>
          </p:cNvPr>
          <p:cNvSpPr>
            <a:spLocks noGrp="1"/>
          </p:cNvSpPr>
          <p:nvPr>
            <p:ph idx="1"/>
          </p:nvPr>
        </p:nvSpPr>
        <p:spPr>
          <a:xfrm>
            <a:off x="6648451" y="2265037"/>
            <a:ext cx="5191124" cy="3742762"/>
          </a:xfrm>
        </p:spPr>
        <p:txBody>
          <a:bodyPr>
            <a:normAutofit/>
          </a:bodyPr>
          <a:lstStyle/>
          <a:p>
            <a:pPr marL="0" indent="0">
              <a:buNone/>
            </a:pPr>
            <a:r>
              <a:rPr lang="en-GB" sz="1900" dirty="0"/>
              <a:t>This requires organisations to engage in repeated patterns of:</a:t>
            </a:r>
          </a:p>
          <a:p>
            <a:r>
              <a:rPr lang="en-GB" sz="1900" dirty="0">
                <a:solidFill>
                  <a:schemeClr val="accent2">
                    <a:lumMod val="75000"/>
                  </a:schemeClr>
                </a:solidFill>
              </a:rPr>
              <a:t>Improvisation</a:t>
            </a:r>
            <a:r>
              <a:rPr lang="en-GB" sz="1900" dirty="0"/>
              <a:t> that leads to a continuous modification of exiting work practices</a:t>
            </a:r>
          </a:p>
          <a:p>
            <a:r>
              <a:rPr lang="en-GB" sz="1900" dirty="0">
                <a:solidFill>
                  <a:schemeClr val="accent2">
                    <a:lumMod val="75000"/>
                  </a:schemeClr>
                </a:solidFill>
              </a:rPr>
              <a:t>Translation</a:t>
            </a:r>
            <a:r>
              <a:rPr lang="en-GB" sz="1900" dirty="0"/>
              <a:t> that involves the editing and imitation of ideas as they travel through organisation</a:t>
            </a:r>
          </a:p>
          <a:p>
            <a:r>
              <a:rPr lang="en-GB" sz="1900" dirty="0">
                <a:solidFill>
                  <a:schemeClr val="accent2">
                    <a:lumMod val="75000"/>
                  </a:schemeClr>
                </a:solidFill>
              </a:rPr>
              <a:t>Learning</a:t>
            </a:r>
            <a:r>
              <a:rPr lang="en-GB" sz="1900" dirty="0"/>
              <a:t> and new insights which facilitate changes in the way the organisation responds to problems and opportunities</a:t>
            </a:r>
          </a:p>
        </p:txBody>
      </p:sp>
    </p:spTree>
    <p:extLst>
      <p:ext uri="{BB962C8B-B14F-4D97-AF65-F5344CB8AC3E}">
        <p14:creationId xmlns:p14="http://schemas.microsoft.com/office/powerpoint/2010/main" val="5724034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219ED-D860-4ADA-B31D-F0782BAB282C}"/>
              </a:ext>
            </a:extLst>
          </p:cNvPr>
          <p:cNvSpPr>
            <a:spLocks noGrp="1"/>
          </p:cNvSpPr>
          <p:nvPr>
            <p:ph type="title"/>
          </p:nvPr>
        </p:nvSpPr>
        <p:spPr>
          <a:xfrm>
            <a:off x="4965430" y="629268"/>
            <a:ext cx="6586491" cy="1286160"/>
          </a:xfrm>
        </p:spPr>
        <p:txBody>
          <a:bodyPr anchor="b">
            <a:normAutofit/>
          </a:bodyPr>
          <a:lstStyle/>
          <a:p>
            <a:r>
              <a:rPr lang="en-GB" sz="4100"/>
              <a:t>Example of Superstores responses over covid period </a:t>
            </a:r>
          </a:p>
        </p:txBody>
      </p:sp>
      <p:pic>
        <p:nvPicPr>
          <p:cNvPr id="6" name="Picture 5">
            <a:extLst>
              <a:ext uri="{FF2B5EF4-FFF2-40B4-BE49-F238E27FC236}">
                <a16:creationId xmlns:a16="http://schemas.microsoft.com/office/drawing/2014/main" id="{731F6A27-DD73-212E-8E4C-ADADCA3FABCF}"/>
              </a:ext>
            </a:extLst>
          </p:cNvPr>
          <p:cNvPicPr>
            <a:picLocks noChangeAspect="1"/>
          </p:cNvPicPr>
          <p:nvPr/>
        </p:nvPicPr>
        <p:blipFill rotWithShape="1">
          <a:blip r:embed="rId2"/>
          <a:srcRect l="8744" r="46136" b="-1"/>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87DDC3"/>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AE5DC08-D572-DA11-0223-01420E9832E7}"/>
              </a:ext>
            </a:extLst>
          </p:cNvPr>
          <p:cNvGraphicFramePr>
            <a:graphicFrameLocks noGrp="1"/>
          </p:cNvGraphicFramePr>
          <p:nvPr>
            <p:ph idx="1"/>
            <p:extLst>
              <p:ext uri="{D42A27DB-BD31-4B8C-83A1-F6EECF244321}">
                <p14:modId xmlns:p14="http://schemas.microsoft.com/office/powerpoint/2010/main" val="2245092878"/>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24409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7B28831D-972F-468B-A5D1-45ABCC765A31}"/>
              </a:ext>
            </a:extLst>
          </p:cNvPr>
          <p:cNvGraphicFramePr>
            <a:graphicFrameLocks noGrp="1"/>
          </p:cNvGraphicFramePr>
          <p:nvPr>
            <p:ph idx="1"/>
            <p:extLst>
              <p:ext uri="{D42A27DB-BD31-4B8C-83A1-F6EECF244321}">
                <p14:modId xmlns:p14="http://schemas.microsoft.com/office/powerpoint/2010/main" val="2867593560"/>
              </p:ext>
            </p:extLst>
          </p:nvPr>
        </p:nvGraphicFramePr>
        <p:xfrm>
          <a:off x="835269" y="779341"/>
          <a:ext cx="10597661" cy="47246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78926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fferent science and technology icons on a green background">
            <a:extLst>
              <a:ext uri="{FF2B5EF4-FFF2-40B4-BE49-F238E27FC236}">
                <a16:creationId xmlns:a16="http://schemas.microsoft.com/office/drawing/2014/main" id="{42D5F562-A2EB-27CE-DC68-BFF0A4D9F90D}"/>
              </a:ext>
            </a:extLst>
          </p:cNvPr>
          <p:cNvPicPr>
            <a:picLocks noChangeAspect="1"/>
          </p:cNvPicPr>
          <p:nvPr/>
        </p:nvPicPr>
        <p:blipFill rotWithShape="1">
          <a:blip r:embed="rId2"/>
          <a:srcRect t="1290" b="4145"/>
          <a:stretch/>
        </p:blipFill>
        <p:spPr>
          <a:xfrm>
            <a:off x="-226938" y="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14A9C1-3F46-46A1-9EEE-6565C4D9C6A1}"/>
              </a:ext>
            </a:extLst>
          </p:cNvPr>
          <p:cNvSpPr>
            <a:spLocks noGrp="1"/>
          </p:cNvSpPr>
          <p:nvPr>
            <p:ph type="title"/>
          </p:nvPr>
        </p:nvSpPr>
        <p:spPr>
          <a:xfrm>
            <a:off x="7531610" y="365125"/>
            <a:ext cx="3822189" cy="1899912"/>
          </a:xfrm>
        </p:spPr>
        <p:txBody>
          <a:bodyPr>
            <a:normAutofit/>
          </a:bodyPr>
          <a:lstStyle/>
          <a:p>
            <a:r>
              <a:rPr lang="en-GB" sz="4000" dirty="0"/>
              <a:t>Lead time &amp; Pressure time</a:t>
            </a:r>
          </a:p>
        </p:txBody>
      </p:sp>
      <p:sp>
        <p:nvSpPr>
          <p:cNvPr id="3" name="Content Placeholder 2">
            <a:extLst>
              <a:ext uri="{FF2B5EF4-FFF2-40B4-BE49-F238E27FC236}">
                <a16:creationId xmlns:a16="http://schemas.microsoft.com/office/drawing/2014/main" id="{149CD4FC-4E28-4A38-B1C8-8D1ED3879763}"/>
              </a:ext>
            </a:extLst>
          </p:cNvPr>
          <p:cNvSpPr>
            <a:spLocks noGrp="1"/>
          </p:cNvSpPr>
          <p:nvPr>
            <p:ph idx="1"/>
          </p:nvPr>
        </p:nvSpPr>
        <p:spPr>
          <a:xfrm>
            <a:off x="7531610" y="2493637"/>
            <a:ext cx="4591049" cy="3911926"/>
          </a:xfrm>
        </p:spPr>
        <p:txBody>
          <a:bodyPr>
            <a:noAutofit/>
          </a:bodyPr>
          <a:lstStyle/>
          <a:p>
            <a:pPr marL="0" indent="0">
              <a:buNone/>
            </a:pPr>
            <a:r>
              <a:rPr lang="en-GB" sz="2400" dirty="0"/>
              <a:t>It is more difficult to manage change when the need for change is urgent</a:t>
            </a:r>
          </a:p>
          <a:p>
            <a:r>
              <a:rPr lang="en-GB" sz="2400" dirty="0"/>
              <a:t>There is less time for planning</a:t>
            </a:r>
          </a:p>
          <a:p>
            <a:r>
              <a:rPr lang="en-GB" sz="2400" dirty="0"/>
              <a:t>It is more difficult to involve people in the process</a:t>
            </a:r>
          </a:p>
          <a:p>
            <a:r>
              <a:rPr lang="en-GB" sz="2400" dirty="0"/>
              <a:t>There is less time to experiment and search for creative solutions</a:t>
            </a:r>
          </a:p>
        </p:txBody>
      </p:sp>
    </p:spTree>
    <p:extLst>
      <p:ext uri="{BB962C8B-B14F-4D97-AF65-F5344CB8AC3E}">
        <p14:creationId xmlns:p14="http://schemas.microsoft.com/office/powerpoint/2010/main" val="193545496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D52EA-C3A6-4691-A55A-C4A14D987E08}"/>
              </a:ext>
            </a:extLst>
          </p:cNvPr>
          <p:cNvSpPr>
            <a:spLocks noGrp="1"/>
          </p:cNvSpPr>
          <p:nvPr>
            <p:ph type="title"/>
          </p:nvPr>
        </p:nvSpPr>
        <p:spPr/>
        <p:txBody>
          <a:bodyPr/>
          <a:lstStyle/>
          <a:p>
            <a:pPr algn="ctr"/>
            <a:r>
              <a:rPr lang="en-GB" dirty="0"/>
              <a:t>Typology of change</a:t>
            </a:r>
          </a:p>
        </p:txBody>
      </p:sp>
      <p:graphicFrame>
        <p:nvGraphicFramePr>
          <p:cNvPr id="4" name="Diagram 3">
            <a:extLst>
              <a:ext uri="{FF2B5EF4-FFF2-40B4-BE49-F238E27FC236}">
                <a16:creationId xmlns:a16="http://schemas.microsoft.com/office/drawing/2014/main" id="{15EE6F8E-FB48-4428-ABF8-8C5A77BA73F2}"/>
              </a:ext>
            </a:extLst>
          </p:cNvPr>
          <p:cNvGraphicFramePr/>
          <p:nvPr>
            <p:extLst>
              <p:ext uri="{D42A27DB-BD31-4B8C-83A1-F6EECF244321}">
                <p14:modId xmlns:p14="http://schemas.microsoft.com/office/powerpoint/2010/main" val="3988478102"/>
              </p:ext>
            </p:extLst>
          </p:nvPr>
        </p:nvGraphicFramePr>
        <p:xfrm>
          <a:off x="3226777" y="1960685"/>
          <a:ext cx="6616700" cy="46700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a:extLst>
              <a:ext uri="{FF2B5EF4-FFF2-40B4-BE49-F238E27FC236}">
                <a16:creationId xmlns:a16="http://schemas.microsoft.com/office/drawing/2014/main" id="{D72590DD-5A5E-4031-8655-04B9DBA4BB60}"/>
              </a:ext>
            </a:extLst>
          </p:cNvPr>
          <p:cNvSpPr/>
          <p:nvPr/>
        </p:nvSpPr>
        <p:spPr>
          <a:xfrm>
            <a:off x="3543300" y="1547446"/>
            <a:ext cx="2552700" cy="536331"/>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dirty="0"/>
              <a:t>Incremental </a:t>
            </a:r>
          </a:p>
          <a:p>
            <a:pPr algn="ctr"/>
            <a:r>
              <a:rPr lang="en-GB" dirty="0"/>
              <a:t>(doing things better)</a:t>
            </a:r>
          </a:p>
        </p:txBody>
      </p:sp>
      <p:sp>
        <p:nvSpPr>
          <p:cNvPr id="6" name="Rectangle 5">
            <a:extLst>
              <a:ext uri="{FF2B5EF4-FFF2-40B4-BE49-F238E27FC236}">
                <a16:creationId xmlns:a16="http://schemas.microsoft.com/office/drawing/2014/main" id="{C29C4958-D7AA-45F4-8FAA-FB2758F9F5B3}"/>
              </a:ext>
            </a:extLst>
          </p:cNvPr>
          <p:cNvSpPr/>
          <p:nvPr/>
        </p:nvSpPr>
        <p:spPr>
          <a:xfrm>
            <a:off x="6726115" y="1547446"/>
            <a:ext cx="3050931" cy="615462"/>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sz="1600" dirty="0"/>
              <a:t>Transformational/ discontinuous </a:t>
            </a:r>
          </a:p>
          <a:p>
            <a:pPr algn="ctr"/>
            <a:r>
              <a:rPr lang="en-GB" sz="1600" dirty="0"/>
              <a:t>(</a:t>
            </a:r>
            <a:r>
              <a:rPr lang="en-GB" sz="1400" dirty="0"/>
              <a:t>doing things differently or doing different things)</a:t>
            </a:r>
          </a:p>
        </p:txBody>
      </p:sp>
      <p:sp>
        <p:nvSpPr>
          <p:cNvPr id="7" name="Rectangle 6">
            <a:extLst>
              <a:ext uri="{FF2B5EF4-FFF2-40B4-BE49-F238E27FC236}">
                <a16:creationId xmlns:a16="http://schemas.microsoft.com/office/drawing/2014/main" id="{180953CB-360C-4071-BDB7-7744DD2A82DB}"/>
              </a:ext>
            </a:extLst>
          </p:cNvPr>
          <p:cNvSpPr/>
          <p:nvPr/>
        </p:nvSpPr>
        <p:spPr>
          <a:xfrm>
            <a:off x="319454" y="2640623"/>
            <a:ext cx="2552700" cy="536331"/>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dirty="0"/>
              <a:t>Proactive</a:t>
            </a:r>
          </a:p>
          <a:p>
            <a:pPr algn="ctr"/>
            <a:r>
              <a:rPr lang="en-GB" dirty="0"/>
              <a:t>(Anticipatory)</a:t>
            </a:r>
          </a:p>
        </p:txBody>
      </p:sp>
      <p:sp>
        <p:nvSpPr>
          <p:cNvPr id="8" name="Rectangle 7">
            <a:extLst>
              <a:ext uri="{FF2B5EF4-FFF2-40B4-BE49-F238E27FC236}">
                <a16:creationId xmlns:a16="http://schemas.microsoft.com/office/drawing/2014/main" id="{D2DDC922-F713-453E-B61B-A08823379FD0}"/>
              </a:ext>
            </a:extLst>
          </p:cNvPr>
          <p:cNvSpPr/>
          <p:nvPr/>
        </p:nvSpPr>
        <p:spPr>
          <a:xfrm>
            <a:off x="222738" y="4865077"/>
            <a:ext cx="2552700" cy="536331"/>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dirty="0"/>
              <a:t>Reactive</a:t>
            </a:r>
          </a:p>
        </p:txBody>
      </p:sp>
    </p:spTree>
    <p:extLst>
      <p:ext uri="{BB962C8B-B14F-4D97-AF65-F5344CB8AC3E}">
        <p14:creationId xmlns:p14="http://schemas.microsoft.com/office/powerpoint/2010/main" val="1030666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FC1EF5-9AD3-4870-AB55-1B4A1DC1A7C3}"/>
              </a:ext>
            </a:extLst>
          </p:cNvPr>
          <p:cNvSpPr>
            <a:spLocks noGrp="1"/>
          </p:cNvSpPr>
          <p:nvPr>
            <p:ph type="title"/>
          </p:nvPr>
        </p:nvSpPr>
        <p:spPr>
          <a:xfrm>
            <a:off x="838200" y="365125"/>
            <a:ext cx="10515600" cy="1828444"/>
          </a:xfrm>
        </p:spPr>
        <p:txBody>
          <a:bodyPr vert="horz" lIns="91440" tIns="45720" rIns="91440" bIns="45720" rtlCol="0" anchor="ctr">
            <a:normAutofit/>
          </a:bodyPr>
          <a:lstStyle/>
          <a:p>
            <a:pPr algn="ctr"/>
            <a:r>
              <a:rPr lang="en-US" sz="5200" kern="1200" dirty="0">
                <a:solidFill>
                  <a:schemeClr val="tx1"/>
                </a:solidFill>
                <a:latin typeface="+mj-lt"/>
                <a:ea typeface="+mj-ea"/>
                <a:cs typeface="+mj-cs"/>
              </a:rPr>
              <a:t>Implications for change management practice</a:t>
            </a:r>
          </a:p>
        </p:txBody>
      </p:sp>
      <p:sp>
        <p:nvSpPr>
          <p:cNvPr id="3" name="Content Placeholder 2">
            <a:extLst>
              <a:ext uri="{FF2B5EF4-FFF2-40B4-BE49-F238E27FC236}">
                <a16:creationId xmlns:a16="http://schemas.microsoft.com/office/drawing/2014/main" id="{BAD6748E-07C3-45BC-ADCE-5ABA859286B2}"/>
              </a:ext>
            </a:extLst>
          </p:cNvPr>
          <p:cNvSpPr>
            <a:spLocks noGrp="1"/>
          </p:cNvSpPr>
          <p:nvPr>
            <p:ph idx="1"/>
          </p:nvPr>
        </p:nvSpPr>
        <p:spPr>
          <a:xfrm>
            <a:off x="838200" y="2398626"/>
            <a:ext cx="5158427" cy="3730460"/>
          </a:xfrm>
        </p:spPr>
        <p:txBody>
          <a:bodyPr vert="horz" lIns="91440" tIns="45720" rIns="91440" bIns="45720" rtlCol="0">
            <a:normAutofit/>
          </a:bodyPr>
          <a:lstStyle/>
          <a:p>
            <a:pPr marL="0" indent="0">
              <a:buNone/>
            </a:pPr>
            <a:r>
              <a:rPr lang="en-US" sz="2000" dirty="0"/>
              <a:t>1. </a:t>
            </a:r>
            <a:r>
              <a:rPr lang="en-US" sz="2000" b="1" dirty="0"/>
              <a:t>focus for change </a:t>
            </a:r>
          </a:p>
          <a:p>
            <a:pPr marL="0"/>
            <a:r>
              <a:rPr lang="en-US" sz="2000" dirty="0"/>
              <a:t>With incremental change the aim is to improve the alignment between existing organisation component to do things better</a:t>
            </a:r>
          </a:p>
          <a:p>
            <a:pPr marL="0"/>
            <a:r>
              <a:rPr lang="en-US" sz="2000" dirty="0"/>
              <a:t>With discontinuous/ transformational change the aim is to seek a new configuration of </a:t>
            </a:r>
            <a:r>
              <a:rPr lang="en-US" sz="2000" dirty="0" err="1"/>
              <a:t>organisational</a:t>
            </a:r>
            <a:r>
              <a:rPr lang="en-US" sz="2000" dirty="0"/>
              <a:t> component that align with external circumstances so things can be done differently or do different things</a:t>
            </a:r>
          </a:p>
        </p:txBody>
      </p:sp>
      <p:sp>
        <p:nvSpPr>
          <p:cNvPr id="4" name="Content Placeholder 2">
            <a:extLst>
              <a:ext uri="{FF2B5EF4-FFF2-40B4-BE49-F238E27FC236}">
                <a16:creationId xmlns:a16="http://schemas.microsoft.com/office/drawing/2014/main" id="{95358BDC-A040-4A71-A096-849885D7E297}"/>
              </a:ext>
            </a:extLst>
          </p:cNvPr>
          <p:cNvSpPr txBox="1">
            <a:spLocks/>
          </p:cNvSpPr>
          <p:nvPr/>
        </p:nvSpPr>
        <p:spPr>
          <a:xfrm>
            <a:off x="6189154" y="2398626"/>
            <a:ext cx="5164645" cy="3730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dirty="0"/>
              <a:t>2. </a:t>
            </a:r>
            <a:r>
              <a:rPr lang="en-US" sz="2000" b="1" dirty="0"/>
              <a:t>Locus for change</a:t>
            </a:r>
          </a:p>
          <a:p>
            <a:pPr marL="0"/>
            <a:r>
              <a:rPr lang="en-US" sz="2000" dirty="0"/>
              <a:t>The intensity of change affects the point in the organisation where the leadership for change is located</a:t>
            </a:r>
          </a:p>
          <a:p>
            <a:pPr marL="0"/>
            <a:r>
              <a:rPr lang="en-US" sz="2000" dirty="0"/>
              <a:t>Discontinuous change is more intense than incremental change and reactive change tends to be more intense than anticipatory change</a:t>
            </a:r>
          </a:p>
        </p:txBody>
      </p:sp>
    </p:spTree>
    <p:extLst>
      <p:ext uri="{BB962C8B-B14F-4D97-AF65-F5344CB8AC3E}">
        <p14:creationId xmlns:p14="http://schemas.microsoft.com/office/powerpoint/2010/main" val="121761576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7ADEEB-638C-446E-A1DC-19DA4AF7D505}"/>
              </a:ext>
            </a:extLst>
          </p:cNvPr>
          <p:cNvSpPr>
            <a:spLocks noGrp="1"/>
          </p:cNvSpPr>
          <p:nvPr>
            <p:ph type="title"/>
          </p:nvPr>
        </p:nvSpPr>
        <p:spPr>
          <a:xfrm>
            <a:off x="635000" y="640823"/>
            <a:ext cx="3418659" cy="5583148"/>
          </a:xfrm>
        </p:spPr>
        <p:txBody>
          <a:bodyPr anchor="ctr">
            <a:normAutofit/>
          </a:bodyPr>
          <a:lstStyle/>
          <a:p>
            <a:r>
              <a:rPr lang="en-GB" sz="5400"/>
              <a:t>Emergent Change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91D3416-0DF4-D5A3-B5D1-CCE76490ECB7}"/>
              </a:ext>
            </a:extLst>
          </p:cNvPr>
          <p:cNvGraphicFramePr>
            <a:graphicFrameLocks noGrp="1"/>
          </p:cNvGraphicFramePr>
          <p:nvPr>
            <p:ph idx="1"/>
            <p:extLst>
              <p:ext uri="{D42A27DB-BD31-4B8C-83A1-F6EECF244321}">
                <p14:modId xmlns:p14="http://schemas.microsoft.com/office/powerpoint/2010/main" val="136323148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044845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076804-AE74-4AFB-9E71-6A2E0197E9F5}"/>
              </a:ext>
            </a:extLst>
          </p:cNvPr>
          <p:cNvSpPr>
            <a:spLocks noGrp="1"/>
          </p:cNvSpPr>
          <p:nvPr>
            <p:ph type="title"/>
          </p:nvPr>
        </p:nvSpPr>
        <p:spPr>
          <a:xfrm>
            <a:off x="686834" y="1153572"/>
            <a:ext cx="3200400" cy="4461163"/>
          </a:xfrm>
        </p:spPr>
        <p:txBody>
          <a:bodyPr>
            <a:normAutofit/>
          </a:bodyPr>
          <a:lstStyle/>
          <a:p>
            <a:r>
              <a:rPr lang="en-GB">
                <a:solidFill>
                  <a:srgbClr val="FFFFFF"/>
                </a:solidFill>
              </a:rPr>
              <a:t>Key points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EAF187D-ACDA-4F76-AC43-5803C1B47877}"/>
              </a:ext>
            </a:extLst>
          </p:cNvPr>
          <p:cNvSpPr>
            <a:spLocks noGrp="1"/>
          </p:cNvSpPr>
          <p:nvPr>
            <p:ph idx="1"/>
          </p:nvPr>
        </p:nvSpPr>
        <p:spPr>
          <a:xfrm>
            <a:off x="4447308" y="591344"/>
            <a:ext cx="6906491" cy="5585619"/>
          </a:xfrm>
        </p:spPr>
        <p:txBody>
          <a:bodyPr anchor="ctr">
            <a:normAutofit/>
          </a:bodyPr>
          <a:lstStyle/>
          <a:p>
            <a:r>
              <a:rPr lang="en-GB" dirty="0"/>
              <a:t>Changes must be local and incremental, leading to potential transformation</a:t>
            </a:r>
          </a:p>
          <a:p>
            <a:pPr>
              <a:buFontTx/>
              <a:buChar char="-"/>
            </a:pPr>
            <a:r>
              <a:rPr lang="en-GB" dirty="0"/>
              <a:t>Change is interconnected</a:t>
            </a:r>
          </a:p>
          <a:p>
            <a:pPr>
              <a:buFontTx/>
              <a:buChar char="-"/>
            </a:pPr>
            <a:r>
              <a:rPr lang="en-GB" dirty="0"/>
              <a:t>Context of change shapes and is shaped by action</a:t>
            </a:r>
          </a:p>
          <a:p>
            <a:pPr>
              <a:buFontTx/>
              <a:buChar char="-"/>
            </a:pPr>
            <a:r>
              <a:rPr lang="en-GB" dirty="0"/>
              <a:t>Change is multi-casual and non linear ‘natural changes’</a:t>
            </a:r>
          </a:p>
          <a:p>
            <a:pPr>
              <a:buFontTx/>
              <a:buChar char="-"/>
            </a:pPr>
            <a:endParaRPr lang="en-GB" dirty="0"/>
          </a:p>
          <a:p>
            <a:r>
              <a:rPr lang="en-GB" dirty="0"/>
              <a:t>Change is political process and not an analytical-rational one </a:t>
            </a:r>
          </a:p>
        </p:txBody>
      </p:sp>
    </p:spTree>
    <p:extLst>
      <p:ext uri="{BB962C8B-B14F-4D97-AF65-F5344CB8AC3E}">
        <p14:creationId xmlns:p14="http://schemas.microsoft.com/office/powerpoint/2010/main" val="77060214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A6E52B-5107-4594-8300-608C0EEFC5DC}"/>
              </a:ext>
            </a:extLst>
          </p:cNvPr>
          <p:cNvSpPr>
            <a:spLocks noGrp="1"/>
          </p:cNvSpPr>
          <p:nvPr>
            <p:ph type="title"/>
          </p:nvPr>
        </p:nvSpPr>
        <p:spPr>
          <a:xfrm>
            <a:off x="841248" y="548640"/>
            <a:ext cx="3600860" cy="5431536"/>
          </a:xfrm>
        </p:spPr>
        <p:txBody>
          <a:bodyPr>
            <a:normAutofit/>
          </a:bodyPr>
          <a:lstStyle/>
          <a:p>
            <a:r>
              <a:rPr lang="en-GB" sz="5400"/>
              <a:t>Emergent approach to change- critical success factors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5BBBEC-D94A-44F6-8FD8-A3C7C8F7F801}"/>
              </a:ext>
            </a:extLst>
          </p:cNvPr>
          <p:cNvSpPr>
            <a:spLocks noGrp="1"/>
          </p:cNvSpPr>
          <p:nvPr>
            <p:ph idx="1"/>
          </p:nvPr>
        </p:nvSpPr>
        <p:spPr>
          <a:xfrm>
            <a:off x="5126418" y="552091"/>
            <a:ext cx="6224335" cy="5431536"/>
          </a:xfrm>
        </p:spPr>
        <p:txBody>
          <a:bodyPr anchor="ctr">
            <a:normAutofit fontScale="92500" lnSpcReduction="10000"/>
          </a:bodyPr>
          <a:lstStyle/>
          <a:p>
            <a:r>
              <a:rPr lang="en-GB" sz="2200" dirty="0"/>
              <a:t>Structure </a:t>
            </a:r>
          </a:p>
          <a:p>
            <a:pPr marL="0" indent="0">
              <a:buNone/>
            </a:pPr>
            <a:r>
              <a:rPr lang="en-GB" sz="2200" dirty="0"/>
              <a:t>	- Recognising both formal and informal aspects</a:t>
            </a:r>
          </a:p>
          <a:p>
            <a:r>
              <a:rPr lang="en-GB" sz="2200" dirty="0"/>
              <a:t>Culture</a:t>
            </a:r>
          </a:p>
          <a:p>
            <a:pPr marL="0" indent="0">
              <a:buNone/>
            </a:pPr>
            <a:r>
              <a:rPr lang="en-GB" sz="2200" dirty="0"/>
              <a:t>	- Change anchored in organisation's culture</a:t>
            </a:r>
          </a:p>
          <a:p>
            <a:pPr marL="0" indent="0">
              <a:buNone/>
            </a:pPr>
            <a:r>
              <a:rPr lang="en-GB" sz="2200" dirty="0"/>
              <a:t>	- Culture change dangers</a:t>
            </a:r>
          </a:p>
          <a:p>
            <a:r>
              <a:rPr lang="en-GB" sz="2200" dirty="0"/>
              <a:t>Organisational learning</a:t>
            </a:r>
          </a:p>
          <a:p>
            <a:pPr marL="0" indent="0">
              <a:buNone/>
            </a:pPr>
            <a:r>
              <a:rPr lang="en-GB" sz="2200" dirty="0"/>
              <a:t>	- Stimulating criticism, open debate, challenging convention</a:t>
            </a:r>
          </a:p>
          <a:p>
            <a:r>
              <a:rPr lang="en-GB" sz="2200" dirty="0"/>
              <a:t>Managerial Behaviour</a:t>
            </a:r>
          </a:p>
          <a:p>
            <a:pPr marL="0" indent="0">
              <a:buNone/>
            </a:pPr>
            <a:r>
              <a:rPr lang="en-GB" sz="2200" dirty="0"/>
              <a:t>	- Leaders, facilitators, coaches who span hierarchal boundaries</a:t>
            </a:r>
          </a:p>
          <a:p>
            <a:pPr marL="0" indent="0">
              <a:buNone/>
            </a:pPr>
            <a:r>
              <a:rPr lang="en-GB" sz="2200" dirty="0"/>
              <a:t>	- Listening, counselling and understating of resistance to change</a:t>
            </a:r>
          </a:p>
          <a:p>
            <a:r>
              <a:rPr lang="en-GB" sz="2200" dirty="0"/>
              <a:t>Power and politics</a:t>
            </a:r>
          </a:p>
          <a:p>
            <a:pPr marL="0" indent="0">
              <a:buNone/>
            </a:pPr>
            <a:r>
              <a:rPr lang="en-GB" sz="1500" dirty="0"/>
              <a:t>(Burnes, 2015)</a:t>
            </a:r>
          </a:p>
        </p:txBody>
      </p:sp>
    </p:spTree>
    <p:extLst>
      <p:ext uri="{BB962C8B-B14F-4D97-AF65-F5344CB8AC3E}">
        <p14:creationId xmlns:p14="http://schemas.microsoft.com/office/powerpoint/2010/main" val="265495063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A4BC109-694F-4F8F-98AA-22A8DB0496EF}"/>
              </a:ext>
            </a:extLst>
          </p:cNvPr>
          <p:cNvSpPr>
            <a:spLocks noGrp="1"/>
          </p:cNvSpPr>
          <p:nvPr>
            <p:ph type="title"/>
          </p:nvPr>
        </p:nvSpPr>
        <p:spPr>
          <a:xfrm>
            <a:off x="838200" y="365125"/>
            <a:ext cx="10515600" cy="1325563"/>
          </a:xfrm>
        </p:spPr>
        <p:txBody>
          <a:bodyPr>
            <a:normAutofit/>
          </a:bodyPr>
          <a:lstStyle/>
          <a:p>
            <a:r>
              <a:rPr lang="en-GB" dirty="0"/>
              <a:t>Emergent Approaches to change: Critical Success Factors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5D233ED-B855-44AF-8DE6-59F5210DC3A3}"/>
              </a:ext>
            </a:extLst>
          </p:cNvPr>
          <p:cNvSpPr>
            <a:spLocks noGrp="1"/>
          </p:cNvSpPr>
          <p:nvPr>
            <p:ph idx="1"/>
          </p:nvPr>
        </p:nvSpPr>
        <p:spPr>
          <a:xfrm>
            <a:off x="838200" y="1825625"/>
            <a:ext cx="10515600" cy="4351338"/>
          </a:xfrm>
        </p:spPr>
        <p:txBody>
          <a:bodyPr>
            <a:normAutofit/>
          </a:bodyPr>
          <a:lstStyle/>
          <a:p>
            <a:pPr marL="0" indent="0">
              <a:buNone/>
            </a:pPr>
            <a:r>
              <a:rPr lang="en-GB" dirty="0"/>
              <a:t>Role of change managers/ agents</a:t>
            </a:r>
          </a:p>
          <a:p>
            <a:r>
              <a:rPr lang="en-GB" dirty="0"/>
              <a:t>Change generators</a:t>
            </a:r>
          </a:p>
          <a:p>
            <a:pPr marL="0" indent="0">
              <a:buNone/>
            </a:pPr>
            <a:r>
              <a:rPr lang="en-GB" dirty="0"/>
              <a:t>	- Key change agents; demonstrators; patrons; defenders</a:t>
            </a:r>
          </a:p>
          <a:p>
            <a:r>
              <a:rPr lang="en-GB" dirty="0"/>
              <a:t>Change implementers:</a:t>
            </a:r>
          </a:p>
          <a:p>
            <a:pPr marL="0" indent="0">
              <a:buNone/>
            </a:pPr>
            <a:r>
              <a:rPr lang="en-GB" dirty="0"/>
              <a:t>	- External/ internal</a:t>
            </a:r>
          </a:p>
          <a:p>
            <a:r>
              <a:rPr lang="en-GB" dirty="0"/>
              <a:t>Change adopters:</a:t>
            </a:r>
          </a:p>
          <a:p>
            <a:pPr marL="0" indent="0">
              <a:buNone/>
            </a:pPr>
            <a:r>
              <a:rPr lang="en-GB" dirty="0"/>
              <a:t>	- Early adopters; maintainers; users</a:t>
            </a:r>
          </a:p>
          <a:p>
            <a:pPr marL="0" indent="0">
              <a:buNone/>
            </a:pPr>
            <a:r>
              <a:rPr lang="en-GB"/>
              <a:t>(Ottaway, 1983)</a:t>
            </a:r>
          </a:p>
        </p:txBody>
      </p:sp>
    </p:spTree>
    <p:extLst>
      <p:ext uri="{BB962C8B-B14F-4D97-AF65-F5344CB8AC3E}">
        <p14:creationId xmlns:p14="http://schemas.microsoft.com/office/powerpoint/2010/main" val="392483120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0A407-ADA7-47E3-B350-D7C016C3D7D1}"/>
              </a:ext>
            </a:extLst>
          </p:cNvPr>
          <p:cNvSpPr>
            <a:spLocks noGrp="1"/>
          </p:cNvSpPr>
          <p:nvPr>
            <p:ph type="title"/>
          </p:nvPr>
        </p:nvSpPr>
        <p:spPr>
          <a:xfrm>
            <a:off x="841248" y="548640"/>
            <a:ext cx="3600860" cy="5431536"/>
          </a:xfrm>
        </p:spPr>
        <p:txBody>
          <a:bodyPr>
            <a:normAutofit/>
          </a:bodyPr>
          <a:lstStyle/>
          <a:p>
            <a:r>
              <a:rPr lang="en-GB" sz="5400" dirty="0"/>
              <a:t>Role of Change Managers/ agents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63E5F6-57E2-4619-A508-AB2FA770AFC0}"/>
              </a:ext>
            </a:extLst>
          </p:cNvPr>
          <p:cNvSpPr>
            <a:spLocks noGrp="1"/>
          </p:cNvSpPr>
          <p:nvPr>
            <p:ph idx="1"/>
          </p:nvPr>
        </p:nvSpPr>
        <p:spPr>
          <a:xfrm>
            <a:off x="5126418" y="552091"/>
            <a:ext cx="6224335" cy="5431536"/>
          </a:xfrm>
        </p:spPr>
        <p:txBody>
          <a:bodyPr anchor="ctr">
            <a:normAutofit/>
          </a:bodyPr>
          <a:lstStyle/>
          <a:p>
            <a:r>
              <a:rPr lang="en-GB" sz="2200"/>
              <a:t>Planned Approach</a:t>
            </a:r>
          </a:p>
          <a:p>
            <a:pPr>
              <a:buFont typeface="Wingdings" panose="05000000000000000000" pitchFamily="2" charset="2"/>
              <a:buChar char="Ø"/>
            </a:pPr>
            <a:r>
              <a:rPr lang="en-GB" sz="2200"/>
              <a:t>Logical</a:t>
            </a:r>
          </a:p>
          <a:p>
            <a:pPr>
              <a:buFont typeface="Wingdings" panose="05000000000000000000" pitchFamily="2" charset="2"/>
              <a:buChar char="Ø"/>
            </a:pPr>
            <a:r>
              <a:rPr lang="en-GB" sz="2200"/>
              <a:t>Planning &amp; analysis</a:t>
            </a:r>
          </a:p>
          <a:p>
            <a:pPr>
              <a:buFont typeface="Wingdings" panose="05000000000000000000" pitchFamily="2" charset="2"/>
              <a:buChar char="Ø"/>
            </a:pPr>
            <a:r>
              <a:rPr lang="en-GB" sz="2200"/>
              <a:t>Structure and control</a:t>
            </a:r>
          </a:p>
          <a:p>
            <a:pPr>
              <a:buFont typeface="Wingdings" panose="05000000000000000000" pitchFamily="2" charset="2"/>
              <a:buChar char="Ø"/>
            </a:pPr>
            <a:r>
              <a:rPr lang="en-GB" sz="2200"/>
              <a:t>Resources</a:t>
            </a:r>
          </a:p>
          <a:p>
            <a:pPr>
              <a:buFont typeface="Wingdings" panose="05000000000000000000" pitchFamily="2" charset="2"/>
              <a:buChar char="Ø"/>
            </a:pPr>
            <a:r>
              <a:rPr lang="en-GB" sz="2200"/>
              <a:t>Details timings</a:t>
            </a:r>
          </a:p>
          <a:p>
            <a:pPr marL="0" indent="0">
              <a:buNone/>
            </a:pPr>
            <a:endParaRPr lang="en-GB" sz="2200"/>
          </a:p>
          <a:p>
            <a:r>
              <a:rPr lang="en-GB" sz="2200"/>
              <a:t>Emergent approach</a:t>
            </a:r>
          </a:p>
          <a:p>
            <a:pPr>
              <a:buFont typeface="Wingdings" panose="05000000000000000000" pitchFamily="2" charset="2"/>
              <a:buChar char="Ø"/>
            </a:pPr>
            <a:r>
              <a:rPr lang="en-GB" sz="2200"/>
              <a:t>Stresses behaviour</a:t>
            </a:r>
          </a:p>
          <a:p>
            <a:pPr>
              <a:buFont typeface="Wingdings" panose="05000000000000000000" pitchFamily="2" charset="2"/>
              <a:buChar char="Ø"/>
            </a:pPr>
            <a:r>
              <a:rPr lang="en-GB" sz="2200"/>
              <a:t>Beliefs and assumptions</a:t>
            </a:r>
          </a:p>
          <a:p>
            <a:pPr>
              <a:buFont typeface="Wingdings" panose="05000000000000000000" pitchFamily="2" charset="2"/>
              <a:buChar char="Ø"/>
            </a:pPr>
            <a:r>
              <a:rPr lang="en-GB" sz="2200"/>
              <a:t>Needs commitment</a:t>
            </a:r>
          </a:p>
          <a:p>
            <a:pPr>
              <a:buFont typeface="Wingdings" panose="05000000000000000000" pitchFamily="2" charset="2"/>
              <a:buChar char="Ø"/>
            </a:pPr>
            <a:r>
              <a:rPr lang="en-GB" sz="2200"/>
              <a:t>Values learning</a:t>
            </a:r>
          </a:p>
        </p:txBody>
      </p:sp>
    </p:spTree>
    <p:extLst>
      <p:ext uri="{BB962C8B-B14F-4D97-AF65-F5344CB8AC3E}">
        <p14:creationId xmlns:p14="http://schemas.microsoft.com/office/powerpoint/2010/main" val="193394419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514F9A-99E7-41C6-BB34-184D3B99315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kern="1200">
                <a:solidFill>
                  <a:schemeClr val="tx1"/>
                </a:solidFill>
                <a:latin typeface="+mj-lt"/>
                <a:ea typeface="+mj-ea"/>
                <a:cs typeface="+mj-cs"/>
              </a:rPr>
              <a:t>Emergent Change checklist</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2">
            <a:extLst>
              <a:ext uri="{FF2B5EF4-FFF2-40B4-BE49-F238E27FC236}">
                <a16:creationId xmlns:a16="http://schemas.microsoft.com/office/drawing/2014/main" id="{3C433F00-B640-4C62-9ABC-1F0043A5B34B}"/>
              </a:ext>
            </a:extLst>
          </p:cNvPr>
          <p:cNvSpPr>
            <a:spLocks noChangeArrowheads="1"/>
          </p:cNvSpPr>
          <p:nvPr/>
        </p:nvSpPr>
        <p:spPr bwMode="auto">
          <a:xfrm>
            <a:off x="838200" y="1929384"/>
            <a:ext cx="10515600" cy="42519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tabLst>
                <a:tab pos="4206875" algn="l"/>
              </a:tabLst>
              <a:defRPr>
                <a:solidFill>
                  <a:schemeClr val="tx1"/>
                </a:solidFill>
                <a:latin typeface="Arial" panose="020B0604020202020204" pitchFamily="34" charset="0"/>
              </a:defRPr>
            </a:lvl1pPr>
            <a:lvl2pPr eaLnBrk="0" fontAlgn="base" hangingPunct="0">
              <a:spcBef>
                <a:spcPct val="0"/>
              </a:spcBef>
              <a:spcAft>
                <a:spcPct val="0"/>
              </a:spcAft>
              <a:tabLst>
                <a:tab pos="4206875" algn="l"/>
              </a:tabLst>
              <a:defRPr>
                <a:solidFill>
                  <a:schemeClr val="tx1"/>
                </a:solidFill>
                <a:latin typeface="Arial" panose="020B0604020202020204" pitchFamily="34" charset="0"/>
              </a:defRPr>
            </a:lvl2pPr>
            <a:lvl3pPr eaLnBrk="0" fontAlgn="base" hangingPunct="0">
              <a:spcBef>
                <a:spcPct val="0"/>
              </a:spcBef>
              <a:spcAft>
                <a:spcPct val="0"/>
              </a:spcAft>
              <a:tabLst>
                <a:tab pos="4206875" algn="l"/>
              </a:tabLst>
              <a:defRPr>
                <a:solidFill>
                  <a:schemeClr val="tx1"/>
                </a:solidFill>
                <a:latin typeface="Arial" panose="020B0604020202020204" pitchFamily="34" charset="0"/>
              </a:defRPr>
            </a:lvl3pPr>
            <a:lvl4pPr eaLnBrk="0" fontAlgn="base" hangingPunct="0">
              <a:spcBef>
                <a:spcPct val="0"/>
              </a:spcBef>
              <a:spcAft>
                <a:spcPct val="0"/>
              </a:spcAft>
              <a:tabLst>
                <a:tab pos="4206875" algn="l"/>
              </a:tabLst>
              <a:defRPr>
                <a:solidFill>
                  <a:schemeClr val="tx1"/>
                </a:solidFill>
                <a:latin typeface="Arial" panose="020B0604020202020204" pitchFamily="34" charset="0"/>
              </a:defRPr>
            </a:lvl4pPr>
            <a:lvl5pPr eaLnBrk="0" fontAlgn="base" hangingPunct="0">
              <a:spcBef>
                <a:spcPct val="0"/>
              </a:spcBef>
              <a:spcAft>
                <a:spcPct val="0"/>
              </a:spcAft>
              <a:tabLst>
                <a:tab pos="4206875" algn="l"/>
              </a:tabLst>
              <a:defRPr>
                <a:solidFill>
                  <a:schemeClr val="tx1"/>
                </a:solidFill>
                <a:latin typeface="Arial" panose="020B0604020202020204" pitchFamily="34" charset="0"/>
              </a:defRPr>
            </a:lvl5pPr>
            <a:lvl6pPr eaLnBrk="0" fontAlgn="base" hangingPunct="0">
              <a:spcBef>
                <a:spcPct val="0"/>
              </a:spcBef>
              <a:spcAft>
                <a:spcPct val="0"/>
              </a:spcAft>
              <a:tabLst>
                <a:tab pos="4206875" algn="l"/>
              </a:tabLst>
              <a:defRPr>
                <a:solidFill>
                  <a:schemeClr val="tx1"/>
                </a:solidFill>
                <a:latin typeface="Arial" panose="020B0604020202020204" pitchFamily="34" charset="0"/>
              </a:defRPr>
            </a:lvl6pPr>
            <a:lvl7pPr eaLnBrk="0" fontAlgn="base" hangingPunct="0">
              <a:spcBef>
                <a:spcPct val="0"/>
              </a:spcBef>
              <a:spcAft>
                <a:spcPct val="0"/>
              </a:spcAft>
              <a:tabLst>
                <a:tab pos="4206875" algn="l"/>
              </a:tabLst>
              <a:defRPr>
                <a:solidFill>
                  <a:schemeClr val="tx1"/>
                </a:solidFill>
                <a:latin typeface="Arial" panose="020B0604020202020204" pitchFamily="34" charset="0"/>
              </a:defRPr>
            </a:lvl7pPr>
            <a:lvl8pPr eaLnBrk="0" fontAlgn="base" hangingPunct="0">
              <a:spcBef>
                <a:spcPct val="0"/>
              </a:spcBef>
              <a:spcAft>
                <a:spcPct val="0"/>
              </a:spcAft>
              <a:tabLst>
                <a:tab pos="4206875" algn="l"/>
              </a:tabLst>
              <a:defRPr>
                <a:solidFill>
                  <a:schemeClr val="tx1"/>
                </a:solidFill>
                <a:latin typeface="Arial" panose="020B0604020202020204" pitchFamily="34" charset="0"/>
              </a:defRPr>
            </a:lvl8pPr>
            <a:lvl9pPr eaLnBrk="0" fontAlgn="base" hangingPunct="0">
              <a:spcBef>
                <a:spcPct val="0"/>
              </a:spcBef>
              <a:spcAft>
                <a:spcPct val="0"/>
              </a:spcAft>
              <a:tabLst>
                <a:tab pos="4206875" algn="l"/>
              </a:tabLst>
              <a:defRPr>
                <a:solidFill>
                  <a:schemeClr val="tx1"/>
                </a:solidFill>
                <a:latin typeface="Arial" panose="020B0604020202020204" pitchFamily="34" charset="0"/>
              </a:defRPr>
            </a:lvl9pPr>
          </a:lstStyle>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206875" algn="l"/>
              </a:tabLst>
            </a:pPr>
            <a:r>
              <a:rPr kumimoji="0" lang="en-US" altLang="en-US" sz="2200" b="0" i="0" u="none" strike="noStrike" cap="none" normalizeH="0" baseline="0" dirty="0">
                <a:ln>
                  <a:noFill/>
                </a:ln>
                <a:effectLst/>
                <a:latin typeface="+mn-lt"/>
              </a:rPr>
              <a:t>Open-ended process</a:t>
            </a: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206875" algn="l"/>
              </a:tabLst>
            </a:pPr>
            <a:r>
              <a:rPr kumimoji="0" lang="en-US" altLang="en-US" sz="2200" b="0" i="0" u="none" strike="noStrike" cap="none" normalizeH="0" baseline="0" dirty="0">
                <a:ln>
                  <a:noFill/>
                </a:ln>
                <a:effectLst/>
                <a:latin typeface="+mn-lt"/>
              </a:rPr>
              <a:t>Adjusting to changing external environment</a:t>
            </a: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206875" algn="l"/>
              </a:tabLst>
            </a:pPr>
            <a:r>
              <a:rPr kumimoji="0" lang="en-US" altLang="en-US" sz="2200" b="0" i="0" u="none" strike="noStrike" cap="none" normalizeH="0" baseline="0" dirty="0">
                <a:ln>
                  <a:noFill/>
                </a:ln>
                <a:effectLst/>
                <a:latin typeface="+mn-lt"/>
              </a:rPr>
              <a:t>Bottom-up</a:t>
            </a: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206875" algn="l"/>
              </a:tabLst>
            </a:pPr>
            <a:r>
              <a:rPr lang="en-US" altLang="en-US" sz="2200" dirty="0">
                <a:latin typeface="+mn-lt"/>
              </a:rPr>
              <a:t>Unpredictable</a:t>
            </a: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206875" algn="l"/>
              </a:tabLst>
            </a:pPr>
            <a:r>
              <a:rPr kumimoji="0" lang="en-US" altLang="en-US" sz="2200" b="0" i="0" u="none" strike="noStrike" cap="none" normalizeH="0" baseline="0" dirty="0">
                <a:ln>
                  <a:noFill/>
                </a:ln>
                <a:effectLst/>
                <a:latin typeface="+mn-lt"/>
              </a:rPr>
              <a:t> Cannot be pre-planned</a:t>
            </a: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206875" algn="l"/>
              </a:tabLst>
            </a:pPr>
            <a:r>
              <a:rPr kumimoji="0" lang="en-US" altLang="en-US" sz="2200" b="0" i="0" u="none" strike="noStrike" cap="none" normalizeH="0" baseline="0" dirty="0">
                <a:ln>
                  <a:noFill/>
                </a:ln>
                <a:effectLst/>
                <a:latin typeface="+mn-lt"/>
              </a:rPr>
              <a:t>Learning process</a:t>
            </a: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206875" algn="l"/>
              </a:tabLst>
            </a:pPr>
            <a:r>
              <a:rPr kumimoji="0" lang="en-US" altLang="en-US" sz="2200" b="0" i="0" u="none" strike="noStrike" cap="none" normalizeH="0" baseline="0" dirty="0">
                <a:ln>
                  <a:noFill/>
                </a:ln>
                <a:effectLst/>
                <a:latin typeface="+mn-lt"/>
              </a:rPr>
              <a:t>No universal rules</a:t>
            </a: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206875" algn="l"/>
              </a:tabLst>
            </a:pPr>
            <a:endParaRPr kumimoji="0" lang="en-US" altLang="en-US" sz="2200" b="0" i="0" u="none" strike="noStrike" cap="none" normalizeH="0" baseline="0" dirty="0">
              <a:ln>
                <a:noFill/>
              </a:ln>
              <a:effectLst/>
              <a:latin typeface="+mn-lt"/>
            </a:endParaRP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206875" algn="l"/>
              </a:tabLst>
            </a:pPr>
            <a:endParaRPr kumimoji="0" lang="en-US" altLang="en-US" sz="2200" b="0" i="0" u="none" strike="noStrike" cap="none" normalizeH="0" baseline="0" dirty="0">
              <a:ln>
                <a:noFill/>
              </a:ln>
              <a:effectLst/>
              <a:latin typeface="+mn-lt"/>
            </a:endParaRPr>
          </a:p>
        </p:txBody>
      </p:sp>
    </p:spTree>
    <p:extLst>
      <p:ext uri="{BB962C8B-B14F-4D97-AF65-F5344CB8AC3E}">
        <p14:creationId xmlns:p14="http://schemas.microsoft.com/office/powerpoint/2010/main" val="134641115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DE925-E55D-4F37-9EE2-FEB97E5F73FB}"/>
              </a:ext>
            </a:extLst>
          </p:cNvPr>
          <p:cNvSpPr>
            <a:spLocks noGrp="1"/>
          </p:cNvSpPr>
          <p:nvPr>
            <p:ph type="title"/>
          </p:nvPr>
        </p:nvSpPr>
        <p:spPr/>
        <p:txBody>
          <a:bodyPr/>
          <a:lstStyle/>
          <a:p>
            <a:r>
              <a:rPr lang="en-GB" dirty="0"/>
              <a:t>The role of Managers</a:t>
            </a:r>
          </a:p>
        </p:txBody>
      </p:sp>
      <p:sp>
        <p:nvSpPr>
          <p:cNvPr id="3" name="Content Placeholder 2">
            <a:extLst>
              <a:ext uri="{FF2B5EF4-FFF2-40B4-BE49-F238E27FC236}">
                <a16:creationId xmlns:a16="http://schemas.microsoft.com/office/drawing/2014/main" id="{6B2DC0D4-D18D-4DA5-A847-35D7A5E67B15}"/>
              </a:ext>
            </a:extLst>
          </p:cNvPr>
          <p:cNvSpPr>
            <a:spLocks noGrp="1"/>
          </p:cNvSpPr>
          <p:nvPr>
            <p:ph idx="1"/>
          </p:nvPr>
        </p:nvSpPr>
        <p:spPr/>
        <p:txBody>
          <a:bodyPr/>
          <a:lstStyle/>
          <a:p>
            <a:pPr marL="342900" marR="515620" lvl="0" indent="-342900">
              <a:lnSpc>
                <a:spcPct val="98000"/>
              </a:lnSpc>
              <a:spcBef>
                <a:spcPts val="2340"/>
              </a:spcBef>
              <a:spcAft>
                <a:spcPts val="0"/>
              </a:spcAft>
              <a:buSzPts val="2000"/>
              <a:buFont typeface="Arial" panose="020B0604020202020204" pitchFamily="34" charset="0"/>
              <a:buChar char="•"/>
              <a:tabLst>
                <a:tab pos="756285" algn="l"/>
                <a:tab pos="756920" algn="l"/>
              </a:tabLst>
            </a:pPr>
            <a:r>
              <a:rPr lang="en-GB" sz="1800" b="1" dirty="0">
                <a:effectLst/>
                <a:latin typeface="Arial" panose="020B0604020202020204" pitchFamily="34" charset="0"/>
                <a:ea typeface="Arial" panose="020B0604020202020204" pitchFamily="34" charset="0"/>
                <a:cs typeface="Calibri" panose="020F0502020204030204" pitchFamily="34" charset="0"/>
              </a:rPr>
              <a:t>Decision-making: </a:t>
            </a:r>
            <a:r>
              <a:rPr lang="en-GB" sz="1800" dirty="0">
                <a:effectLst/>
                <a:latin typeface="Arial" panose="020B0604020202020204" pitchFamily="34" charset="0"/>
                <a:ea typeface="Arial" panose="020B0604020202020204" pitchFamily="34" charset="0"/>
                <a:cs typeface="Calibri" panose="020F0502020204030204" pitchFamily="34" charset="0"/>
              </a:rPr>
              <a:t>this includes intuition and vision, the ability to</a:t>
            </a:r>
            <a:r>
              <a:rPr lang="en-GB" sz="1800" spc="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gather</a:t>
            </a:r>
            <a:r>
              <a:rPr lang="en-GB" sz="1800" spc="-1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and utilise</a:t>
            </a:r>
            <a:r>
              <a:rPr lang="en-GB" sz="1800" spc="1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information,</a:t>
            </a:r>
            <a:r>
              <a:rPr lang="en-GB" sz="1800" spc="-40"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understanding</a:t>
            </a:r>
            <a:r>
              <a:rPr lang="en-GB" sz="1800" spc="-40"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the</a:t>
            </a:r>
            <a:r>
              <a:rPr lang="en-GB" sz="1800" spc="-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practical</a:t>
            </a:r>
            <a:r>
              <a:rPr lang="en-GB" sz="1800" spc="-20"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and political</a:t>
            </a:r>
            <a:r>
              <a:rPr lang="en-GB" sz="1800" spc="-540"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consequences of decisions, the ability to overcome resistance, the</a:t>
            </a:r>
            <a:r>
              <a:rPr lang="en-GB" sz="1800" spc="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skill to understand and synthesise conflicting views and to be able to</a:t>
            </a:r>
            <a:r>
              <a:rPr lang="en-GB" sz="1800" spc="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empathise</a:t>
            </a:r>
            <a:r>
              <a:rPr lang="en-GB" sz="1800" spc="-2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with</a:t>
            </a:r>
            <a:r>
              <a:rPr lang="en-GB" sz="1800" spc="-1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different</a:t>
            </a:r>
            <a:r>
              <a:rPr lang="en-GB" sz="1800" spc="-30"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groups.</a:t>
            </a:r>
            <a:endParaRPr lang="en-GB" sz="1800" dirty="0">
              <a:effectLst/>
              <a:latin typeface="Calibri" panose="020F0502020204030204" pitchFamily="34" charset="0"/>
              <a:ea typeface="Arial" panose="020B0604020202020204" pitchFamily="34" charset="0"/>
            </a:endParaRPr>
          </a:p>
          <a:p>
            <a:pPr marL="342900" marR="925195" lvl="0" indent="-342900">
              <a:lnSpc>
                <a:spcPct val="98000"/>
              </a:lnSpc>
              <a:spcBef>
                <a:spcPts val="500"/>
              </a:spcBef>
              <a:spcAft>
                <a:spcPts val="0"/>
              </a:spcAft>
              <a:buSzPts val="2000"/>
              <a:buFont typeface="Arial" panose="020B0604020202020204" pitchFamily="34" charset="0"/>
              <a:buChar char="•"/>
              <a:tabLst>
                <a:tab pos="756285" algn="l"/>
                <a:tab pos="756920" algn="l"/>
              </a:tabLst>
            </a:pPr>
            <a:r>
              <a:rPr lang="en-GB" sz="1800" b="1" dirty="0">
                <a:effectLst/>
                <a:latin typeface="Arial" panose="020B0604020202020204" pitchFamily="34" charset="0"/>
                <a:ea typeface="Arial" panose="020B0604020202020204" pitchFamily="34" charset="0"/>
                <a:cs typeface="Calibri" panose="020F0502020204030204" pitchFamily="34" charset="0"/>
              </a:rPr>
              <a:t>Coalition-building:</a:t>
            </a:r>
            <a:r>
              <a:rPr lang="en-GB" sz="1800" b="1" spc="-50"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this</a:t>
            </a:r>
            <a:r>
              <a:rPr lang="en-GB" sz="1800" spc="-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comprises</a:t>
            </a:r>
            <a:r>
              <a:rPr lang="en-GB" sz="1800" spc="-40"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the</a:t>
            </a:r>
            <a:r>
              <a:rPr lang="en-GB" sz="1800" spc="-10"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skills</a:t>
            </a:r>
            <a:r>
              <a:rPr lang="en-GB" sz="1800" spc="10"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necessary</a:t>
            </a:r>
            <a:r>
              <a:rPr lang="en-GB" sz="1800" spc="-3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to</a:t>
            </a:r>
            <a:r>
              <a:rPr lang="en-GB" sz="1800" spc="-1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gain</a:t>
            </a:r>
            <a:r>
              <a:rPr lang="en-GB" sz="1800" spc="10"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the</a:t>
            </a:r>
            <a:r>
              <a:rPr lang="en-GB" sz="1800" spc="-540"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support and resources necessary to implement decisions. These</a:t>
            </a:r>
            <a:r>
              <a:rPr lang="en-GB" sz="1800" spc="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include checking the feasibility of ideas, gaining supporters,</a:t>
            </a:r>
            <a:r>
              <a:rPr lang="en-GB" sz="1800" spc="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bargaining with other stakeholders and presenting new ideas and</a:t>
            </a:r>
            <a:r>
              <a:rPr lang="en-GB" sz="1800" spc="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concepts</a:t>
            </a:r>
            <a:r>
              <a:rPr lang="en-GB" sz="1800" spc="-50"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in</a:t>
            </a:r>
            <a:r>
              <a:rPr lang="en-GB" sz="1800" spc="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a</a:t>
            </a:r>
            <a:r>
              <a:rPr lang="en-GB" sz="1800" spc="-1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way</a:t>
            </a:r>
            <a:r>
              <a:rPr lang="en-GB" sz="1800" spc="-10"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that</a:t>
            </a:r>
            <a:r>
              <a:rPr lang="en-GB" sz="1800" spc="-2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wins</a:t>
            </a:r>
            <a:r>
              <a:rPr lang="en-GB" sz="1800" spc="-10"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support.</a:t>
            </a:r>
            <a:endParaRPr lang="en-GB" sz="1800" dirty="0">
              <a:effectLst/>
              <a:latin typeface="Calibri" panose="020F0502020204030204" pitchFamily="34" charset="0"/>
              <a:ea typeface="Arial" panose="020B0604020202020204" pitchFamily="34" charset="0"/>
            </a:endParaRPr>
          </a:p>
          <a:p>
            <a:pPr marL="342900" marR="1243965" lvl="0" indent="-342900">
              <a:lnSpc>
                <a:spcPct val="98000"/>
              </a:lnSpc>
              <a:spcBef>
                <a:spcPts val="495"/>
              </a:spcBef>
              <a:spcAft>
                <a:spcPts val="0"/>
              </a:spcAft>
              <a:buSzPts val="2000"/>
              <a:buFont typeface="Arial" panose="020B0604020202020204" pitchFamily="34" charset="0"/>
              <a:buChar char="•"/>
              <a:tabLst>
                <a:tab pos="756285" algn="l"/>
                <a:tab pos="756920" algn="l"/>
              </a:tabLst>
            </a:pPr>
            <a:r>
              <a:rPr lang="en-GB" sz="1800" b="1" dirty="0">
                <a:effectLst/>
                <a:latin typeface="Arial" panose="020B0604020202020204" pitchFamily="34" charset="0"/>
                <a:ea typeface="Arial" panose="020B0604020202020204" pitchFamily="34" charset="0"/>
                <a:cs typeface="Calibri" panose="020F0502020204030204" pitchFamily="34" charset="0"/>
              </a:rPr>
              <a:t>Achieving action:</a:t>
            </a:r>
            <a:r>
              <a:rPr lang="en-GB" sz="1800" b="1" spc="-3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this</a:t>
            </a:r>
            <a:r>
              <a:rPr lang="en-GB" sz="1800" spc="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includes</a:t>
            </a:r>
            <a:r>
              <a:rPr lang="en-GB" sz="1800" spc="-2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handling</a:t>
            </a:r>
            <a:r>
              <a:rPr lang="en-GB" sz="1800" spc="-1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opposition,</a:t>
            </a:r>
            <a:r>
              <a:rPr lang="en-GB" sz="1800" spc="-30"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motivating</a:t>
            </a:r>
            <a:r>
              <a:rPr lang="en-GB" sz="1800" spc="-54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people,</a:t>
            </a:r>
            <a:r>
              <a:rPr lang="en-GB" sz="1800" spc="-2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providing</a:t>
            </a:r>
            <a:r>
              <a:rPr lang="en-GB" sz="1800" spc="-1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support</a:t>
            </a:r>
            <a:r>
              <a:rPr lang="en-GB" sz="1800" spc="-40"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and</a:t>
            </a:r>
            <a:r>
              <a:rPr lang="en-GB" sz="1800" spc="-1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building</a:t>
            </a:r>
            <a:r>
              <a:rPr lang="en-GB" sz="1800" spc="10"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self-esteem.</a:t>
            </a:r>
            <a:endParaRPr lang="en-GB" sz="1800" dirty="0">
              <a:effectLst/>
              <a:latin typeface="Calibri" panose="020F0502020204030204" pitchFamily="34" charset="0"/>
              <a:ea typeface="Arial" panose="020B0604020202020204" pitchFamily="34" charset="0"/>
            </a:endParaRPr>
          </a:p>
          <a:p>
            <a:pPr marL="342900" marR="866140" lvl="0" indent="-342900">
              <a:lnSpc>
                <a:spcPct val="98000"/>
              </a:lnSpc>
              <a:spcBef>
                <a:spcPts val="485"/>
              </a:spcBef>
              <a:spcAft>
                <a:spcPts val="0"/>
              </a:spcAft>
              <a:buSzPts val="2000"/>
              <a:buFont typeface="Arial" panose="020B0604020202020204" pitchFamily="34" charset="0"/>
              <a:buChar char="•"/>
              <a:tabLst>
                <a:tab pos="756285" algn="l"/>
                <a:tab pos="756920" algn="l"/>
              </a:tabLst>
            </a:pPr>
            <a:r>
              <a:rPr lang="en-GB" sz="1800" b="1" dirty="0">
                <a:effectLst/>
                <a:latin typeface="Arial" panose="020B0604020202020204" pitchFamily="34" charset="0"/>
                <a:ea typeface="Arial" panose="020B0604020202020204" pitchFamily="34" charset="0"/>
                <a:cs typeface="Calibri" panose="020F0502020204030204" pitchFamily="34" charset="0"/>
              </a:rPr>
              <a:t>Maintaining momentum and effort: </a:t>
            </a:r>
            <a:r>
              <a:rPr lang="en-GB" sz="1800" dirty="0">
                <a:effectLst/>
                <a:latin typeface="Arial" panose="020B0604020202020204" pitchFamily="34" charset="0"/>
                <a:ea typeface="Arial" panose="020B0604020202020204" pitchFamily="34" charset="0"/>
                <a:cs typeface="Calibri" panose="020F0502020204030204" pitchFamily="34" charset="0"/>
              </a:rPr>
              <a:t>this involves team-building,</a:t>
            </a:r>
            <a:r>
              <a:rPr lang="en-GB" sz="1800" spc="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generating</a:t>
            </a:r>
            <a:r>
              <a:rPr lang="en-GB" sz="1800" spc="-2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ownership,</a:t>
            </a:r>
            <a:r>
              <a:rPr lang="en-GB" sz="1800" spc="-2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sharing</a:t>
            </a:r>
            <a:r>
              <a:rPr lang="en-GB" sz="1800" spc="-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information</a:t>
            </a:r>
            <a:r>
              <a:rPr lang="en-GB" sz="1800" spc="-10"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and</a:t>
            </a:r>
            <a:r>
              <a:rPr lang="en-GB" sz="1800" spc="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problems,</a:t>
            </a:r>
            <a:r>
              <a:rPr lang="en-GB" sz="1800" spc="-2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providing</a:t>
            </a:r>
            <a:r>
              <a:rPr lang="en-GB" sz="1800" spc="-540"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feedback,</a:t>
            </a:r>
            <a:r>
              <a:rPr lang="en-GB" sz="1800" spc="-40"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trusting</a:t>
            </a:r>
            <a:r>
              <a:rPr lang="en-GB" sz="1800" spc="-4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people</a:t>
            </a:r>
            <a:r>
              <a:rPr lang="en-GB" sz="1800" spc="-1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and</a:t>
            </a:r>
            <a:r>
              <a:rPr lang="en-GB" sz="1800" spc="-10"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energising</a:t>
            </a:r>
            <a:r>
              <a:rPr lang="en-GB" sz="1800" spc="-25" dirty="0">
                <a:effectLst/>
                <a:latin typeface="Arial" panose="020B0604020202020204" pitchFamily="34" charset="0"/>
                <a:ea typeface="Arial" panose="020B0604020202020204" pitchFamily="34" charset="0"/>
                <a:cs typeface="Calibri" panose="020F0502020204030204" pitchFamily="34" charset="0"/>
              </a:rPr>
              <a:t> </a:t>
            </a:r>
            <a:r>
              <a:rPr lang="en-GB" sz="1800" dirty="0">
                <a:effectLst/>
                <a:latin typeface="Arial" panose="020B0604020202020204" pitchFamily="34" charset="0"/>
                <a:ea typeface="Arial" panose="020B0604020202020204" pitchFamily="34" charset="0"/>
                <a:cs typeface="Calibri" panose="020F0502020204030204" pitchFamily="34" charset="0"/>
              </a:rPr>
              <a:t>staff.</a:t>
            </a:r>
            <a:endParaRPr lang="en-GB" sz="1800" dirty="0">
              <a:effectLst/>
              <a:latin typeface="Calibri" panose="020F0502020204030204" pitchFamily="34" charset="0"/>
              <a:ea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26D7C5C6-BCC9-4999-81DA-6919AA8F1D96}"/>
              </a:ext>
            </a:extLst>
          </p:cNvPr>
          <p:cNvSpPr txBox="1"/>
          <p:nvPr/>
        </p:nvSpPr>
        <p:spPr>
          <a:xfrm>
            <a:off x="5818310" y="6123543"/>
            <a:ext cx="6097464" cy="369332"/>
          </a:xfrm>
          <a:prstGeom prst="rect">
            <a:avLst/>
          </a:prstGeom>
          <a:noFill/>
        </p:spPr>
        <p:txBody>
          <a:bodyPr wrap="square">
            <a:spAutoFit/>
          </a:bodyPr>
          <a:lstStyle/>
          <a:p>
            <a:pPr marR="486410" algn="r">
              <a:spcBef>
                <a:spcPts val="475"/>
              </a:spcBef>
              <a:spcAft>
                <a:spcPts val="0"/>
              </a:spcAft>
            </a:pPr>
            <a:r>
              <a:rPr lang="en-GB" sz="1800" dirty="0">
                <a:effectLst/>
                <a:latin typeface="Arial" panose="020B0604020202020204" pitchFamily="34" charset="0"/>
                <a:ea typeface="Calibri" panose="020F0502020204030204" pitchFamily="34" charset="0"/>
                <a:cs typeface="Calibri" panose="020F0502020204030204" pitchFamily="34" charset="0"/>
              </a:rPr>
              <a:t>(</a:t>
            </a:r>
            <a:r>
              <a:rPr lang="en-GB" sz="1800" dirty="0" err="1">
                <a:effectLst/>
                <a:latin typeface="Arial" panose="020B0604020202020204" pitchFamily="34" charset="0"/>
                <a:ea typeface="Calibri" panose="020F0502020204030204" pitchFamily="34" charset="0"/>
                <a:cs typeface="Calibri" panose="020F0502020204030204" pitchFamily="34" charset="0"/>
              </a:rPr>
              <a:t>Carnall</a:t>
            </a:r>
            <a:r>
              <a:rPr lang="en-GB" sz="1800" dirty="0">
                <a:effectLst/>
                <a:latin typeface="Arial" panose="020B0604020202020204" pitchFamily="34" charset="0"/>
                <a:ea typeface="Calibri" panose="020F0502020204030204" pitchFamily="34" charset="0"/>
                <a:cs typeface="Calibri" panose="020F0502020204030204" pitchFamily="34" charset="0"/>
              </a:rPr>
              <a:t>,</a:t>
            </a:r>
            <a:r>
              <a:rPr lang="en-GB" sz="1800" spc="-25" dirty="0">
                <a:effectLst/>
                <a:latin typeface="Arial" panose="020B0604020202020204" pitchFamily="34" charset="0"/>
                <a:ea typeface="Calibri" panose="020F0502020204030204" pitchFamily="34" charset="0"/>
                <a:cs typeface="Calibri" panose="020F0502020204030204" pitchFamily="34" charset="0"/>
              </a:rPr>
              <a:t> </a:t>
            </a:r>
            <a:r>
              <a:rPr lang="en-GB" sz="1800" dirty="0">
                <a:effectLst/>
                <a:latin typeface="Arial" panose="020B0604020202020204" pitchFamily="34" charset="0"/>
                <a:ea typeface="Calibri" panose="020F0502020204030204" pitchFamily="34" charset="0"/>
                <a:cs typeface="Calibri" panose="020F0502020204030204" pitchFamily="34" charset="0"/>
              </a:rPr>
              <a:t>2015)</a:t>
            </a:r>
            <a:endParaRPr lang="en-GB" sz="105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343299214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33461-6BFF-4E61-AF67-F83CD8612408}"/>
              </a:ext>
            </a:extLst>
          </p:cNvPr>
          <p:cNvSpPr>
            <a:spLocks noGrp="1"/>
          </p:cNvSpPr>
          <p:nvPr>
            <p:ph type="title"/>
          </p:nvPr>
        </p:nvSpPr>
        <p:spPr/>
        <p:txBody>
          <a:bodyPr/>
          <a:lstStyle/>
          <a:p>
            <a:r>
              <a:rPr lang="en-GB" dirty="0"/>
              <a:t>Managing the political dynamic of change</a:t>
            </a:r>
          </a:p>
        </p:txBody>
      </p:sp>
      <p:pic>
        <p:nvPicPr>
          <p:cNvPr id="4" name="image103.jpeg">
            <a:extLst>
              <a:ext uri="{FF2B5EF4-FFF2-40B4-BE49-F238E27FC236}">
                <a16:creationId xmlns:a16="http://schemas.microsoft.com/office/drawing/2014/main" id="{A44BAF33-18CC-4893-A555-98A86A8F2E9A}"/>
              </a:ext>
            </a:extLst>
          </p:cNvPr>
          <p:cNvPicPr>
            <a:picLocks noGrp="1" noChangeAspect="1"/>
          </p:cNvPicPr>
          <p:nvPr>
            <p:ph idx="1"/>
          </p:nvPr>
        </p:nvPicPr>
        <p:blipFill>
          <a:blip r:embed="rId2" cstate="print"/>
          <a:stretch>
            <a:fillRect/>
          </a:stretch>
        </p:blipFill>
        <p:spPr>
          <a:xfrm>
            <a:off x="838200" y="2950479"/>
            <a:ext cx="10515600" cy="2101629"/>
          </a:xfrm>
          <a:prstGeom prst="rect">
            <a:avLst/>
          </a:prstGeom>
        </p:spPr>
      </p:pic>
    </p:spTree>
    <p:extLst>
      <p:ext uri="{BB962C8B-B14F-4D97-AF65-F5344CB8AC3E}">
        <p14:creationId xmlns:p14="http://schemas.microsoft.com/office/powerpoint/2010/main" val="100613719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a:extLst>
              <a:ext uri="{FF2B5EF4-FFF2-40B4-BE49-F238E27FC236}">
                <a16:creationId xmlns:a16="http://schemas.microsoft.com/office/drawing/2014/main" id="{A3A2C593-EEDD-406E-AC49-A070360D2A3C}"/>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9" name="Rectangle 6">
            <a:extLst>
              <a:ext uri="{FF2B5EF4-FFF2-40B4-BE49-F238E27FC236}">
                <a16:creationId xmlns:a16="http://schemas.microsoft.com/office/drawing/2014/main" id="{F68A4AB9-79F2-43FD-A26C-692AFF9B9FB7}"/>
              </a:ext>
            </a:extLst>
          </p:cNvPr>
          <p:cNvSpPr>
            <a:spLocks noChangeArrowheads="1"/>
          </p:cNvSpPr>
          <p:nvPr/>
        </p:nvSpPr>
        <p:spPr bwMode="auto">
          <a:xfrm>
            <a:off x="581026" y="2501165"/>
            <a:ext cx="7753350" cy="332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1471613" algn="l"/>
                <a:tab pos="1473200" algn="l"/>
              </a:tabLst>
              <a:defRPr>
                <a:solidFill>
                  <a:schemeClr val="tx1"/>
                </a:solidFill>
                <a:latin typeface="Arial" panose="020B0604020202020204" pitchFamily="34" charset="0"/>
              </a:defRPr>
            </a:lvl1pPr>
            <a:lvl2pPr eaLnBrk="0" fontAlgn="base" hangingPunct="0">
              <a:spcBef>
                <a:spcPct val="0"/>
              </a:spcBef>
              <a:spcAft>
                <a:spcPct val="0"/>
              </a:spcAft>
              <a:tabLst>
                <a:tab pos="1471613" algn="l"/>
                <a:tab pos="1473200" algn="l"/>
              </a:tabLst>
              <a:defRPr>
                <a:solidFill>
                  <a:schemeClr val="tx1"/>
                </a:solidFill>
                <a:latin typeface="Arial" panose="020B0604020202020204" pitchFamily="34" charset="0"/>
              </a:defRPr>
            </a:lvl2pPr>
            <a:lvl3pPr eaLnBrk="0" fontAlgn="base" hangingPunct="0">
              <a:spcBef>
                <a:spcPct val="0"/>
              </a:spcBef>
              <a:spcAft>
                <a:spcPct val="0"/>
              </a:spcAft>
              <a:tabLst>
                <a:tab pos="1471613" algn="l"/>
                <a:tab pos="1473200" algn="l"/>
              </a:tabLst>
              <a:defRPr>
                <a:solidFill>
                  <a:schemeClr val="tx1"/>
                </a:solidFill>
                <a:latin typeface="Arial" panose="020B0604020202020204" pitchFamily="34" charset="0"/>
              </a:defRPr>
            </a:lvl3pPr>
            <a:lvl4pPr eaLnBrk="0" fontAlgn="base" hangingPunct="0">
              <a:spcBef>
                <a:spcPct val="0"/>
              </a:spcBef>
              <a:spcAft>
                <a:spcPct val="0"/>
              </a:spcAft>
              <a:tabLst>
                <a:tab pos="1471613" algn="l"/>
                <a:tab pos="1473200" algn="l"/>
              </a:tabLst>
              <a:defRPr>
                <a:solidFill>
                  <a:schemeClr val="tx1"/>
                </a:solidFill>
                <a:latin typeface="Arial" panose="020B0604020202020204" pitchFamily="34" charset="0"/>
              </a:defRPr>
            </a:lvl4pPr>
            <a:lvl5pPr eaLnBrk="0" fontAlgn="base" hangingPunct="0">
              <a:spcBef>
                <a:spcPct val="0"/>
              </a:spcBef>
              <a:spcAft>
                <a:spcPct val="0"/>
              </a:spcAft>
              <a:tabLst>
                <a:tab pos="1471613" algn="l"/>
                <a:tab pos="1473200" algn="l"/>
              </a:tabLst>
              <a:defRPr>
                <a:solidFill>
                  <a:schemeClr val="tx1"/>
                </a:solidFill>
                <a:latin typeface="Arial" panose="020B0604020202020204" pitchFamily="34" charset="0"/>
              </a:defRPr>
            </a:lvl5pPr>
            <a:lvl6pPr eaLnBrk="0" fontAlgn="base" hangingPunct="0">
              <a:spcBef>
                <a:spcPct val="0"/>
              </a:spcBef>
              <a:spcAft>
                <a:spcPct val="0"/>
              </a:spcAft>
              <a:tabLst>
                <a:tab pos="1471613" algn="l"/>
                <a:tab pos="1473200" algn="l"/>
              </a:tabLst>
              <a:defRPr>
                <a:solidFill>
                  <a:schemeClr val="tx1"/>
                </a:solidFill>
                <a:latin typeface="Arial" panose="020B0604020202020204" pitchFamily="34" charset="0"/>
              </a:defRPr>
            </a:lvl6pPr>
            <a:lvl7pPr eaLnBrk="0" fontAlgn="base" hangingPunct="0">
              <a:spcBef>
                <a:spcPct val="0"/>
              </a:spcBef>
              <a:spcAft>
                <a:spcPct val="0"/>
              </a:spcAft>
              <a:tabLst>
                <a:tab pos="1471613" algn="l"/>
                <a:tab pos="1473200" algn="l"/>
              </a:tabLst>
              <a:defRPr>
                <a:solidFill>
                  <a:schemeClr val="tx1"/>
                </a:solidFill>
                <a:latin typeface="Arial" panose="020B0604020202020204" pitchFamily="34" charset="0"/>
              </a:defRPr>
            </a:lvl7pPr>
            <a:lvl8pPr eaLnBrk="0" fontAlgn="base" hangingPunct="0">
              <a:spcBef>
                <a:spcPct val="0"/>
              </a:spcBef>
              <a:spcAft>
                <a:spcPct val="0"/>
              </a:spcAft>
              <a:tabLst>
                <a:tab pos="1471613" algn="l"/>
                <a:tab pos="1473200" algn="l"/>
              </a:tabLst>
              <a:defRPr>
                <a:solidFill>
                  <a:schemeClr val="tx1"/>
                </a:solidFill>
                <a:latin typeface="Arial" panose="020B0604020202020204" pitchFamily="34" charset="0"/>
              </a:defRPr>
            </a:lvl8pPr>
            <a:lvl9pPr eaLnBrk="0" fontAlgn="base" hangingPunct="0">
              <a:spcBef>
                <a:spcPct val="0"/>
              </a:spcBef>
              <a:spcAft>
                <a:spcPct val="0"/>
              </a:spcAft>
              <a:tabLst>
                <a:tab pos="1471613" algn="l"/>
                <a:tab pos="14732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1471613" algn="l"/>
                <a:tab pos="1473200" algn="l"/>
              </a:tabLst>
            </a:pPr>
            <a:r>
              <a:rPr kumimoji="0" lang="en-GB" altLang="en-US" sz="1500" b="1" i="0" u="none" strike="noStrike" cap="none" normalizeH="0" baseline="0" dirty="0">
                <a:ln>
                  <a:noFill/>
                </a:ln>
                <a:solidFill>
                  <a:schemeClr val="tx1"/>
                </a:solidFill>
                <a:effectLst/>
                <a:latin typeface="Arial" panose="020B0604020202020204" pitchFamily="34" charset="0"/>
                <a:ea typeface="Calibri" panose="020F0502020204030204" pitchFamily="34" charset="0"/>
              </a:rPr>
              <a:t>Environmental assessment </a:t>
            </a:r>
            <a:r>
              <a:rPr kumimoji="0" lang="en-GB" altLang="en-US" sz="1500" b="0" i="0" u="none" strike="noStrike" cap="none" normalizeH="0" baseline="0" dirty="0">
                <a:ln>
                  <a:noFill/>
                </a:ln>
                <a:solidFill>
                  <a:schemeClr val="tx1"/>
                </a:solidFill>
                <a:effectLst/>
                <a:latin typeface="Arial" panose="020B0604020202020204" pitchFamily="34" charset="0"/>
                <a:ea typeface="Calibri" panose="020F0502020204030204" pitchFamily="34" charset="0"/>
              </a:rPr>
              <a:t>– organisations, at all levels, need to develop the ability to collect and utilise information about their external and internal environments.</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1471613" algn="l"/>
                <a:tab pos="1473200" algn="l"/>
              </a:tabLst>
            </a:pPr>
            <a:r>
              <a:rPr kumimoji="0" lang="en-GB" altLang="en-US" sz="1500" b="1" i="0" u="none" strike="noStrike" cap="none" normalizeH="0" baseline="0" dirty="0">
                <a:ln>
                  <a:noFill/>
                </a:ln>
                <a:solidFill>
                  <a:schemeClr val="tx1"/>
                </a:solidFill>
                <a:effectLst/>
                <a:latin typeface="Arial" panose="020B0604020202020204" pitchFamily="34" charset="0"/>
                <a:ea typeface="Calibri" panose="020F0502020204030204" pitchFamily="34" charset="0"/>
              </a:rPr>
              <a:t>Leading change </a:t>
            </a:r>
            <a:r>
              <a:rPr kumimoji="0" lang="en-GB" altLang="en-US" sz="1500" b="0" i="0" u="none" strike="noStrike" cap="none" normalizeH="0" baseline="0" dirty="0">
                <a:ln>
                  <a:noFill/>
                </a:ln>
                <a:solidFill>
                  <a:schemeClr val="tx1"/>
                </a:solidFill>
                <a:effectLst/>
                <a:latin typeface="Arial" panose="020B0604020202020204" pitchFamily="34" charset="0"/>
                <a:ea typeface="Calibri" panose="020F0502020204030204" pitchFamily="34" charset="0"/>
              </a:rPr>
              <a:t>– this requires the creation of a positive climate for change, the identification of future directions and the linking together of action by people at all levels in the organisation.</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1471613" algn="l"/>
                <a:tab pos="1473200" algn="l"/>
              </a:tabLst>
            </a:pPr>
            <a:r>
              <a:rPr kumimoji="0" lang="en-GB" altLang="en-US" sz="1500" b="1" i="0" u="none" strike="noStrike" cap="none" normalizeH="0" baseline="0" dirty="0">
                <a:ln>
                  <a:noFill/>
                </a:ln>
                <a:solidFill>
                  <a:schemeClr val="tx1"/>
                </a:solidFill>
                <a:effectLst/>
                <a:latin typeface="Arial" panose="020B0604020202020204" pitchFamily="34" charset="0"/>
                <a:ea typeface="Calibri" panose="020F0502020204030204" pitchFamily="34" charset="0"/>
              </a:rPr>
              <a:t>Linking strategic and operational change </a:t>
            </a:r>
            <a:r>
              <a:rPr kumimoji="0" lang="en-GB" altLang="en-US" sz="1500" b="0" i="0" u="none" strike="noStrike" cap="none" normalizeH="0" baseline="0" dirty="0">
                <a:ln>
                  <a:noFill/>
                </a:ln>
                <a:solidFill>
                  <a:schemeClr val="tx1"/>
                </a:solidFill>
                <a:effectLst/>
                <a:latin typeface="Arial" panose="020B0604020202020204" pitchFamily="34" charset="0"/>
                <a:ea typeface="Calibri" panose="020F0502020204030204" pitchFamily="34" charset="0"/>
              </a:rPr>
              <a:t>– this is a two-way process of ensuring that intentional strategic decisions lead to operational changes and that emergent operational changes influence strategic decisions.</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1471613" algn="l"/>
                <a:tab pos="1473200" algn="l"/>
              </a:tabLst>
            </a:pPr>
            <a:r>
              <a:rPr kumimoji="0" lang="en-GB" altLang="en-US" sz="1500" b="1" i="0" u="none" strike="noStrike" cap="none" normalizeH="0" baseline="0" dirty="0">
                <a:ln>
                  <a:noFill/>
                </a:ln>
                <a:solidFill>
                  <a:schemeClr val="tx1"/>
                </a:solidFill>
                <a:effectLst/>
                <a:latin typeface="Arial" panose="020B0604020202020204" pitchFamily="34" charset="0"/>
                <a:ea typeface="Calibri" panose="020F0502020204030204" pitchFamily="34" charset="0"/>
              </a:rPr>
              <a:t>Human resources as assets and liabilities </a:t>
            </a:r>
            <a:r>
              <a:rPr kumimoji="0" lang="en-GB" altLang="en-US" sz="1500" b="0" i="0" u="none" strike="noStrike" cap="none" normalizeH="0" baseline="0" dirty="0">
                <a:ln>
                  <a:noFill/>
                </a:ln>
                <a:solidFill>
                  <a:schemeClr val="tx1"/>
                </a:solidFill>
                <a:effectLst/>
                <a:latin typeface="Arial" panose="020B0604020202020204" pitchFamily="34" charset="0"/>
                <a:ea typeface="Calibri" panose="020F0502020204030204" pitchFamily="34" charset="0"/>
              </a:rPr>
              <a:t>– just as the pool of knowledge, skills and attitudes possessed by an organisation is crucial to its success, it can also be a threat to the organisation’s success if the combination is inappropriate or managed poorly.</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1471613" algn="l"/>
                <a:tab pos="1473200" algn="l"/>
              </a:tabLst>
            </a:pPr>
            <a:r>
              <a:rPr kumimoji="0" lang="en-GB" altLang="en-US" sz="1500" b="1" i="0" u="none" strike="noStrike" cap="none" normalizeH="0" baseline="0" dirty="0">
                <a:ln>
                  <a:noFill/>
                </a:ln>
                <a:solidFill>
                  <a:schemeClr val="tx1"/>
                </a:solidFill>
                <a:effectLst/>
                <a:latin typeface="Arial" panose="020B0604020202020204" pitchFamily="34" charset="0"/>
                <a:ea typeface="Calibri" panose="020F0502020204030204" pitchFamily="34" charset="0"/>
              </a:rPr>
              <a:t>Coherence of purpose </a:t>
            </a:r>
            <a:r>
              <a:rPr kumimoji="0" lang="en-GB" altLang="en-US" sz="1500" b="0" i="0" u="none" strike="noStrike" cap="none" normalizeH="0" baseline="0" dirty="0">
                <a:ln>
                  <a:noFill/>
                </a:ln>
                <a:solidFill>
                  <a:schemeClr val="tx1"/>
                </a:solidFill>
                <a:effectLst/>
                <a:latin typeface="Arial" panose="020B0604020202020204" pitchFamily="34" charset="0"/>
                <a:ea typeface="Calibri" panose="020F0502020204030204" pitchFamily="34" charset="0"/>
              </a:rPr>
              <a:t>– this concerns the need to ensure that the decisions and actions that flow from the above four factors complement and reinforce each other.</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1471613" algn="l"/>
                <a:tab pos="1473200" algn="l"/>
              </a:tabLst>
            </a:pPr>
            <a:r>
              <a:rPr kumimoji="0" lang="en-GB" altLang="en-US" sz="1500" b="0" i="0" u="none" strike="noStrike" cap="none" normalizeH="0" baseline="0" dirty="0">
                <a:ln>
                  <a:noFill/>
                </a:ln>
                <a:solidFill>
                  <a:schemeClr val="tx1"/>
                </a:solidFill>
                <a:effectLst/>
                <a:latin typeface="Arial" panose="020B0604020202020204" pitchFamily="34" charset="0"/>
                <a:ea typeface="Calibri" panose="020F0502020204030204" pitchFamily="34" charset="0"/>
              </a:rPr>
              <a:t>Pettigrew and </a:t>
            </a:r>
            <a:r>
              <a:rPr kumimoji="0" lang="en-GB" altLang="en-US" sz="15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rPr>
              <a:t>Whipp</a:t>
            </a:r>
            <a:r>
              <a:rPr kumimoji="0" lang="en-GB" altLang="en-US" sz="1500" b="0" i="0" u="none" strike="noStrike" cap="none" normalizeH="0" baseline="0" dirty="0">
                <a:ln>
                  <a:noFill/>
                </a:ln>
                <a:solidFill>
                  <a:schemeClr val="tx1"/>
                </a:solidFill>
                <a:effectLst/>
                <a:latin typeface="Arial" panose="020B0604020202020204" pitchFamily="34" charset="0"/>
                <a:ea typeface="Calibri" panose="020F0502020204030204" pitchFamily="34" charset="0"/>
              </a:rPr>
              <a:t> (1993)</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334935C0-A2DA-4228-AFAB-8FF41339117E}"/>
              </a:ext>
            </a:extLst>
          </p:cNvPr>
          <p:cNvSpPr txBox="1"/>
          <p:nvPr/>
        </p:nvSpPr>
        <p:spPr>
          <a:xfrm>
            <a:off x="581026" y="758186"/>
            <a:ext cx="7314466" cy="1200329"/>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3600" dirty="0"/>
              <a:t>Five central factors for managing change</a:t>
            </a:r>
          </a:p>
        </p:txBody>
      </p:sp>
    </p:spTree>
    <p:extLst>
      <p:ext uri="{BB962C8B-B14F-4D97-AF65-F5344CB8AC3E}">
        <p14:creationId xmlns:p14="http://schemas.microsoft.com/office/powerpoint/2010/main" val="173464960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67F91-BA5A-40EE-B032-C448400AB453}"/>
              </a:ext>
            </a:extLst>
          </p:cNvPr>
          <p:cNvSpPr>
            <a:spLocks noGrp="1"/>
          </p:cNvSpPr>
          <p:nvPr>
            <p:ph type="title"/>
          </p:nvPr>
        </p:nvSpPr>
        <p:spPr/>
        <p:txBody>
          <a:bodyPr/>
          <a:lstStyle/>
          <a:p>
            <a:pPr algn="ctr"/>
            <a:r>
              <a:rPr lang="en-GB" dirty="0"/>
              <a:t>The emergent approach summary</a:t>
            </a:r>
          </a:p>
        </p:txBody>
      </p:sp>
      <p:pic>
        <p:nvPicPr>
          <p:cNvPr id="5" name="Content Placeholder 4">
            <a:extLst>
              <a:ext uri="{FF2B5EF4-FFF2-40B4-BE49-F238E27FC236}">
                <a16:creationId xmlns:a16="http://schemas.microsoft.com/office/drawing/2014/main" id="{BE258130-A249-4EA0-BD10-4C85CD5D4569}"/>
              </a:ext>
            </a:extLst>
          </p:cNvPr>
          <p:cNvPicPr>
            <a:picLocks noGrp="1" noChangeAspect="1"/>
          </p:cNvPicPr>
          <p:nvPr>
            <p:ph idx="1"/>
          </p:nvPr>
        </p:nvPicPr>
        <p:blipFill>
          <a:blip r:embed="rId2"/>
          <a:stretch>
            <a:fillRect/>
          </a:stretch>
        </p:blipFill>
        <p:spPr>
          <a:xfrm>
            <a:off x="3798278" y="1438764"/>
            <a:ext cx="4251244" cy="5177424"/>
          </a:xfrm>
        </p:spPr>
      </p:pic>
    </p:spTree>
    <p:extLst>
      <p:ext uri="{BB962C8B-B14F-4D97-AF65-F5344CB8AC3E}">
        <p14:creationId xmlns:p14="http://schemas.microsoft.com/office/powerpoint/2010/main" val="294748470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4804C1-2742-42D1-A747-E81ADBAB9DD0}"/>
              </a:ext>
            </a:extLst>
          </p:cNvPr>
          <p:cNvSpPr>
            <a:spLocks noGrp="1"/>
          </p:cNvSpPr>
          <p:nvPr>
            <p:ph type="title"/>
          </p:nvPr>
        </p:nvSpPr>
        <p:spPr>
          <a:xfrm>
            <a:off x="1171074" y="1396686"/>
            <a:ext cx="3240506" cy="4064628"/>
          </a:xfrm>
        </p:spPr>
        <p:txBody>
          <a:bodyPr vert="horz" lIns="91440" tIns="45720" rIns="91440" bIns="45720" rtlCol="0" anchor="ctr">
            <a:normAutofit/>
          </a:bodyPr>
          <a:lstStyle/>
          <a:p>
            <a:r>
              <a:rPr lang="en-US" kern="1200">
                <a:solidFill>
                  <a:srgbClr val="FFFFFF"/>
                </a:solidFill>
                <a:latin typeface="+mj-lt"/>
                <a:ea typeface="+mj-ea"/>
                <a:cs typeface="+mj-cs"/>
              </a:rPr>
              <a:t>Emergent approach</a:t>
            </a:r>
          </a:p>
        </p:txBody>
      </p:sp>
      <p:sp>
        <p:nvSpPr>
          <p:cNvPr id="13" name="Arc 12">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Rectangle 2">
            <a:extLst>
              <a:ext uri="{FF2B5EF4-FFF2-40B4-BE49-F238E27FC236}">
                <a16:creationId xmlns:a16="http://schemas.microsoft.com/office/drawing/2014/main" id="{F3F8A138-EC58-4BBB-B9C0-276BDAE7C6CC}"/>
              </a:ext>
            </a:extLst>
          </p:cNvPr>
          <p:cNvSpPr>
            <a:spLocks noChangeArrowheads="1"/>
          </p:cNvSpPr>
          <p:nvPr/>
        </p:nvSpPr>
        <p:spPr bwMode="auto">
          <a:xfrm>
            <a:off x="5370153" y="1526033"/>
            <a:ext cx="5536397" cy="393528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tabLst>
                <a:tab pos="4067175" algn="l"/>
              </a:tabLst>
              <a:defRPr>
                <a:solidFill>
                  <a:schemeClr val="tx1"/>
                </a:solidFill>
                <a:latin typeface="Arial" panose="020B0604020202020204" pitchFamily="34" charset="0"/>
              </a:defRPr>
            </a:lvl1pPr>
            <a:lvl2pPr eaLnBrk="0" fontAlgn="base" hangingPunct="0">
              <a:spcBef>
                <a:spcPct val="0"/>
              </a:spcBef>
              <a:spcAft>
                <a:spcPct val="0"/>
              </a:spcAft>
              <a:tabLst>
                <a:tab pos="4067175" algn="l"/>
              </a:tabLst>
              <a:defRPr>
                <a:solidFill>
                  <a:schemeClr val="tx1"/>
                </a:solidFill>
                <a:latin typeface="Arial" panose="020B0604020202020204" pitchFamily="34" charset="0"/>
              </a:defRPr>
            </a:lvl2pPr>
            <a:lvl3pPr eaLnBrk="0" fontAlgn="base" hangingPunct="0">
              <a:spcBef>
                <a:spcPct val="0"/>
              </a:spcBef>
              <a:spcAft>
                <a:spcPct val="0"/>
              </a:spcAft>
              <a:tabLst>
                <a:tab pos="4067175" algn="l"/>
              </a:tabLst>
              <a:defRPr>
                <a:solidFill>
                  <a:schemeClr val="tx1"/>
                </a:solidFill>
                <a:latin typeface="Arial" panose="020B0604020202020204" pitchFamily="34" charset="0"/>
              </a:defRPr>
            </a:lvl3pPr>
            <a:lvl4pPr eaLnBrk="0" fontAlgn="base" hangingPunct="0">
              <a:spcBef>
                <a:spcPct val="0"/>
              </a:spcBef>
              <a:spcAft>
                <a:spcPct val="0"/>
              </a:spcAft>
              <a:tabLst>
                <a:tab pos="4067175" algn="l"/>
              </a:tabLst>
              <a:defRPr>
                <a:solidFill>
                  <a:schemeClr val="tx1"/>
                </a:solidFill>
                <a:latin typeface="Arial" panose="020B0604020202020204" pitchFamily="34" charset="0"/>
              </a:defRPr>
            </a:lvl4pPr>
            <a:lvl5pPr eaLnBrk="0" fontAlgn="base" hangingPunct="0">
              <a:spcBef>
                <a:spcPct val="0"/>
              </a:spcBef>
              <a:spcAft>
                <a:spcPct val="0"/>
              </a:spcAft>
              <a:tabLst>
                <a:tab pos="4067175" algn="l"/>
              </a:tabLst>
              <a:defRPr>
                <a:solidFill>
                  <a:schemeClr val="tx1"/>
                </a:solidFill>
                <a:latin typeface="Arial" panose="020B0604020202020204" pitchFamily="34" charset="0"/>
              </a:defRPr>
            </a:lvl5pPr>
            <a:lvl6pPr eaLnBrk="0" fontAlgn="base" hangingPunct="0">
              <a:spcBef>
                <a:spcPct val="0"/>
              </a:spcBef>
              <a:spcAft>
                <a:spcPct val="0"/>
              </a:spcAft>
              <a:tabLst>
                <a:tab pos="4067175" algn="l"/>
              </a:tabLst>
              <a:defRPr>
                <a:solidFill>
                  <a:schemeClr val="tx1"/>
                </a:solidFill>
                <a:latin typeface="Arial" panose="020B0604020202020204" pitchFamily="34" charset="0"/>
              </a:defRPr>
            </a:lvl6pPr>
            <a:lvl7pPr eaLnBrk="0" fontAlgn="base" hangingPunct="0">
              <a:spcBef>
                <a:spcPct val="0"/>
              </a:spcBef>
              <a:spcAft>
                <a:spcPct val="0"/>
              </a:spcAft>
              <a:tabLst>
                <a:tab pos="4067175" algn="l"/>
              </a:tabLst>
              <a:defRPr>
                <a:solidFill>
                  <a:schemeClr val="tx1"/>
                </a:solidFill>
                <a:latin typeface="Arial" panose="020B0604020202020204" pitchFamily="34" charset="0"/>
              </a:defRPr>
            </a:lvl7pPr>
            <a:lvl8pPr eaLnBrk="0" fontAlgn="base" hangingPunct="0">
              <a:spcBef>
                <a:spcPct val="0"/>
              </a:spcBef>
              <a:spcAft>
                <a:spcPct val="0"/>
              </a:spcAft>
              <a:tabLst>
                <a:tab pos="4067175" algn="l"/>
              </a:tabLst>
              <a:defRPr>
                <a:solidFill>
                  <a:schemeClr val="tx1"/>
                </a:solidFill>
                <a:latin typeface="Arial" panose="020B0604020202020204" pitchFamily="34" charset="0"/>
              </a:defRPr>
            </a:lvl8pPr>
            <a:lvl9pPr eaLnBrk="0" fontAlgn="base" hangingPunct="0">
              <a:spcBef>
                <a:spcPct val="0"/>
              </a:spcBef>
              <a:spcAft>
                <a:spcPct val="0"/>
              </a:spcAft>
              <a:tabLst>
                <a:tab pos="4067175" algn="l"/>
              </a:tabLst>
              <a:defRPr>
                <a:solidFill>
                  <a:schemeClr val="tx1"/>
                </a:solidFill>
                <a:latin typeface="Arial" panose="020B0604020202020204" pitchFamily="34" charset="0"/>
              </a:defRPr>
            </a:lvl9pPr>
          </a:lstStyle>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4067175" algn="l"/>
              </a:tabLst>
            </a:pPr>
            <a:r>
              <a:rPr kumimoji="0" lang="en-US" altLang="en-US" b="1" i="0" u="none" strike="noStrike" cap="none" normalizeH="0" baseline="0">
                <a:ln>
                  <a:noFill/>
                </a:ln>
                <a:effectLst/>
                <a:latin typeface="+mn-lt"/>
              </a:rPr>
              <a:t>Criticisms:</a:t>
            </a:r>
            <a:endParaRPr kumimoji="0" lang="en-US" altLang="en-US" b="0" i="0" u="none" strike="noStrike" cap="none" normalizeH="0" baseline="0">
              <a:ln>
                <a:noFill/>
              </a:ln>
              <a:effectLst/>
              <a:latin typeface="+mn-lt"/>
            </a:endParaRP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067175" algn="l"/>
              </a:tabLst>
            </a:pPr>
            <a:r>
              <a:rPr kumimoji="0" lang="en-US" altLang="en-US" b="0" i="0" u="none" strike="noStrike" cap="none" normalizeH="0" baseline="0">
                <a:ln>
                  <a:noFill/>
                </a:ln>
                <a:effectLst/>
                <a:latin typeface="+mn-lt"/>
              </a:rPr>
              <a:t>‘One best way’</a:t>
            </a: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067175" algn="l"/>
              </a:tabLst>
            </a:pPr>
            <a:r>
              <a:rPr kumimoji="0" lang="en-US" altLang="en-US" b="0" i="0" u="none" strike="noStrike" cap="none" normalizeH="0" baseline="0">
                <a:ln>
                  <a:noFill/>
                </a:ln>
                <a:effectLst/>
                <a:latin typeface="+mn-lt"/>
              </a:rPr>
              <a:t>Assumes all organisations are the same</a:t>
            </a: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067175" algn="l"/>
              </a:tabLst>
            </a:pPr>
            <a:r>
              <a:rPr kumimoji="0" lang="en-US" altLang="en-US" b="0" i="0" u="none" strike="noStrike" cap="none" normalizeH="0" baseline="0">
                <a:ln>
                  <a:noFill/>
                </a:ln>
                <a:effectLst/>
                <a:latin typeface="+mn-lt"/>
              </a:rPr>
              <a:t>Overfocused on power and polotics</a:t>
            </a: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067175" algn="l"/>
              </a:tabLst>
            </a:pPr>
            <a:r>
              <a:rPr kumimoji="0" lang="en-US" altLang="en-US" b="0" i="0" u="none" strike="noStrike" cap="none" normalizeH="0" baseline="0">
                <a:ln>
                  <a:noFill/>
                </a:ln>
                <a:effectLst/>
                <a:latin typeface="+mn-lt"/>
              </a:rPr>
              <a:t>Culture is treated as malleable</a:t>
            </a: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067175" algn="l"/>
              </a:tabLst>
            </a:pPr>
            <a:r>
              <a:rPr kumimoji="0" lang="en-US" altLang="en-US" b="0" i="0" u="none" strike="noStrike" cap="none" normalizeH="0" baseline="0">
                <a:ln>
                  <a:noFill/>
                </a:ln>
                <a:effectLst/>
                <a:latin typeface="+mn-lt"/>
              </a:rPr>
              <a:t>Ignores managerial resistance</a:t>
            </a: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067175" algn="l"/>
              </a:tabLst>
            </a:pPr>
            <a:r>
              <a:rPr kumimoji="0" lang="en-US" altLang="en-US" b="0" i="0" u="none" strike="noStrike" cap="none" normalizeH="0" baseline="0">
                <a:ln>
                  <a:noFill/>
                </a:ln>
                <a:effectLst/>
                <a:latin typeface="+mn-lt"/>
              </a:rPr>
              <a:t>Ignores choice</a:t>
            </a:r>
          </a:p>
        </p:txBody>
      </p:sp>
    </p:spTree>
    <p:extLst>
      <p:ext uri="{BB962C8B-B14F-4D97-AF65-F5344CB8AC3E}">
        <p14:creationId xmlns:p14="http://schemas.microsoft.com/office/powerpoint/2010/main" val="78052663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3" name="Straight Connector 1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7" name="TextBox 4">
            <a:extLst>
              <a:ext uri="{FF2B5EF4-FFF2-40B4-BE49-F238E27FC236}">
                <a16:creationId xmlns:a16="http://schemas.microsoft.com/office/drawing/2014/main" id="{7A1924DE-8531-662D-4EFD-57EC5930AD67}"/>
              </a:ext>
            </a:extLst>
          </p:cNvPr>
          <p:cNvGraphicFramePr/>
          <p:nvPr>
            <p:extLst>
              <p:ext uri="{D42A27DB-BD31-4B8C-83A1-F6EECF244321}">
                <p14:modId xmlns:p14="http://schemas.microsoft.com/office/powerpoint/2010/main" val="92590430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233D82E-3BEC-453B-81AF-772EB95A697B}"/>
              </a:ext>
            </a:extLst>
          </p:cNvPr>
          <p:cNvSpPr txBox="1"/>
          <p:nvPr/>
        </p:nvSpPr>
        <p:spPr>
          <a:xfrm>
            <a:off x="1020641" y="2601058"/>
            <a:ext cx="2505074" cy="2123658"/>
          </a:xfrm>
          <a:prstGeom prst="rect">
            <a:avLst/>
          </a:prstGeom>
          <a:noFill/>
        </p:spPr>
        <p:txBody>
          <a:bodyPr wrap="square" rtlCol="0">
            <a:spAutoFit/>
          </a:bodyPr>
          <a:lstStyle/>
          <a:p>
            <a:pPr algn="ctr"/>
            <a:r>
              <a:rPr lang="en-GB" sz="4400" dirty="0"/>
              <a:t>Emergent approach criticism</a:t>
            </a:r>
          </a:p>
        </p:txBody>
      </p:sp>
    </p:spTree>
    <p:extLst>
      <p:ext uri="{BB962C8B-B14F-4D97-AF65-F5344CB8AC3E}">
        <p14:creationId xmlns:p14="http://schemas.microsoft.com/office/powerpoint/2010/main" val="249503567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E9E57FB9-DB0F-49B5-95BB-1586AB61DE51}"/>
              </a:ext>
            </a:extLst>
          </p:cNvPr>
          <p:cNvSpPr txBox="1"/>
          <p:nvPr/>
        </p:nvSpPr>
        <p:spPr>
          <a:xfrm>
            <a:off x="5698912" y="820880"/>
            <a:ext cx="5902538" cy="4889350"/>
          </a:xfrm>
          <a:prstGeom prst="rect">
            <a:avLst/>
          </a:prstGeom>
        </p:spPr>
        <p:txBody>
          <a:bodyPr vert="horz" lIns="91440" tIns="45720" rIns="91440" bIns="45720" rtlCol="0" anchor="t">
            <a:normAutofit/>
          </a:bodyPr>
          <a:lstStyle/>
          <a:p>
            <a:pPr marL="1143000" marR="1496060" lvl="2" indent="-228600">
              <a:lnSpc>
                <a:spcPct val="90000"/>
              </a:lnSpc>
              <a:spcBef>
                <a:spcPts val="425"/>
              </a:spcBef>
              <a:spcAft>
                <a:spcPts val="0"/>
              </a:spcAft>
              <a:buFont typeface="Arial" panose="020B0604020202020204" pitchFamily="34" charset="0"/>
              <a:buChar char="•"/>
              <a:tabLst>
                <a:tab pos="4042410" algn="l"/>
                <a:tab pos="4043045" algn="l"/>
              </a:tabLst>
            </a:pPr>
            <a:r>
              <a:rPr lang="en-US" dirty="0">
                <a:effectLst/>
              </a:rPr>
              <a:t>Its messiness can offend the </a:t>
            </a:r>
            <a:r>
              <a:rPr lang="en-US" dirty="0" err="1">
                <a:effectLst/>
              </a:rPr>
              <a:t>organisational</a:t>
            </a:r>
            <a:r>
              <a:rPr lang="en-US" dirty="0">
                <a:effectLst/>
              </a:rPr>
              <a:t> sense of order</a:t>
            </a:r>
            <a:r>
              <a:rPr lang="en-US" spc="-600" dirty="0">
                <a:effectLst/>
              </a:rPr>
              <a:t> </a:t>
            </a:r>
            <a:r>
              <a:rPr lang="en-US" dirty="0">
                <a:effectLst/>
              </a:rPr>
              <a:t>(redundancies of effort,</a:t>
            </a:r>
            <a:r>
              <a:rPr lang="en-US" spc="5" dirty="0">
                <a:effectLst/>
              </a:rPr>
              <a:t> </a:t>
            </a:r>
            <a:r>
              <a:rPr lang="en-US" dirty="0">
                <a:effectLst/>
              </a:rPr>
              <a:t>inefficiencies)</a:t>
            </a:r>
          </a:p>
          <a:p>
            <a:pPr marL="1143000" marR="905510" lvl="2" indent="-228600">
              <a:lnSpc>
                <a:spcPct val="90000"/>
              </a:lnSpc>
              <a:spcBef>
                <a:spcPts val="565"/>
              </a:spcBef>
              <a:spcAft>
                <a:spcPts val="0"/>
              </a:spcAft>
              <a:buFont typeface="Arial" panose="020B0604020202020204" pitchFamily="34" charset="0"/>
              <a:buChar char="•"/>
              <a:tabLst>
                <a:tab pos="4043045" algn="l"/>
              </a:tabLst>
            </a:pPr>
            <a:r>
              <a:rPr lang="en-US" dirty="0">
                <a:effectLst/>
              </a:rPr>
              <a:t>It requires a letting go of beliefs of</a:t>
            </a:r>
            <a:r>
              <a:rPr lang="en-US" spc="-600" dirty="0">
                <a:effectLst/>
              </a:rPr>
              <a:t> </a:t>
            </a:r>
            <a:r>
              <a:rPr lang="en-US" dirty="0">
                <a:effectLst/>
              </a:rPr>
              <a:t>managerial omnipotence, agency</a:t>
            </a:r>
            <a:r>
              <a:rPr lang="en-US" spc="5" dirty="0">
                <a:effectLst/>
              </a:rPr>
              <a:t> </a:t>
            </a:r>
            <a:r>
              <a:rPr lang="en-US" dirty="0">
                <a:effectLst/>
              </a:rPr>
              <a:t>and control</a:t>
            </a:r>
          </a:p>
          <a:p>
            <a:pPr marL="1143000" lvl="2" indent="-228600">
              <a:lnSpc>
                <a:spcPct val="90000"/>
              </a:lnSpc>
              <a:spcBef>
                <a:spcPts val="555"/>
              </a:spcBef>
              <a:spcAft>
                <a:spcPts val="0"/>
              </a:spcAft>
              <a:buFont typeface="Arial" panose="020B0604020202020204" pitchFamily="34" charset="0"/>
              <a:buChar char="•"/>
              <a:tabLst>
                <a:tab pos="4043045" algn="l"/>
              </a:tabLst>
            </a:pPr>
            <a:r>
              <a:rPr lang="en-US" dirty="0">
                <a:effectLst/>
              </a:rPr>
              <a:t>Its</a:t>
            </a:r>
            <a:r>
              <a:rPr lang="en-US" spc="-5" dirty="0">
                <a:effectLst/>
              </a:rPr>
              <a:t> </a:t>
            </a:r>
            <a:r>
              <a:rPr lang="en-US" dirty="0">
                <a:effectLst/>
              </a:rPr>
              <a:t>iterative</a:t>
            </a:r>
            <a:r>
              <a:rPr lang="en-US" spc="5" dirty="0">
                <a:effectLst/>
              </a:rPr>
              <a:t> </a:t>
            </a:r>
            <a:r>
              <a:rPr lang="en-US" dirty="0">
                <a:effectLst/>
              </a:rPr>
              <a:t>nature does not</a:t>
            </a:r>
            <a:r>
              <a:rPr lang="en-US" spc="15" dirty="0">
                <a:effectLst/>
              </a:rPr>
              <a:t> </a:t>
            </a:r>
            <a:r>
              <a:rPr lang="en-US" dirty="0">
                <a:effectLst/>
              </a:rPr>
              <a:t>fit</a:t>
            </a:r>
            <a:r>
              <a:rPr lang="en-US" spc="-10" dirty="0">
                <a:effectLst/>
              </a:rPr>
              <a:t> </a:t>
            </a:r>
            <a:r>
              <a:rPr lang="en-US" dirty="0">
                <a:effectLst/>
              </a:rPr>
              <a:t>well</a:t>
            </a:r>
            <a:r>
              <a:rPr lang="en-US" dirty="0"/>
              <a:t> </a:t>
            </a:r>
            <a:r>
              <a:rPr lang="en-US" dirty="0">
                <a:effectLst/>
              </a:rPr>
              <a:t>with</a:t>
            </a:r>
            <a:r>
              <a:rPr lang="en-US" spc="-15" dirty="0">
                <a:effectLst/>
              </a:rPr>
              <a:t> </a:t>
            </a:r>
            <a:r>
              <a:rPr lang="en-US" dirty="0">
                <a:effectLst/>
              </a:rPr>
              <a:t>linear</a:t>
            </a:r>
            <a:r>
              <a:rPr lang="en-US" spc="-10" dirty="0">
                <a:effectLst/>
              </a:rPr>
              <a:t> </a:t>
            </a:r>
            <a:r>
              <a:rPr lang="en-US" dirty="0">
                <a:effectLst/>
              </a:rPr>
              <a:t>stories of</a:t>
            </a:r>
            <a:r>
              <a:rPr lang="en-US" spc="-10" dirty="0">
                <a:effectLst/>
              </a:rPr>
              <a:t> </a:t>
            </a:r>
            <a:r>
              <a:rPr lang="en-US" dirty="0">
                <a:effectLst/>
              </a:rPr>
              <a:t>progress</a:t>
            </a:r>
          </a:p>
          <a:p>
            <a:pPr marL="1143000" marR="1046480" lvl="2" indent="-228600">
              <a:lnSpc>
                <a:spcPct val="90000"/>
              </a:lnSpc>
              <a:spcBef>
                <a:spcPts val="640"/>
              </a:spcBef>
              <a:spcAft>
                <a:spcPts val="0"/>
              </a:spcAft>
              <a:buFont typeface="Arial" panose="020B0604020202020204" pitchFamily="34" charset="0"/>
              <a:buChar char="•"/>
              <a:tabLst>
                <a:tab pos="4042410" algn="l"/>
                <a:tab pos="4043045" algn="l"/>
              </a:tabLst>
            </a:pPr>
            <a:r>
              <a:rPr lang="en-US" dirty="0">
                <a:effectLst/>
              </a:rPr>
              <a:t>It is by definition unpredictable in</a:t>
            </a:r>
            <a:r>
              <a:rPr lang="en-US" spc="-605" dirty="0">
                <a:effectLst/>
              </a:rPr>
              <a:t> </a:t>
            </a:r>
            <a:r>
              <a:rPr lang="en-US" dirty="0">
                <a:effectLst/>
              </a:rPr>
              <a:t>its</a:t>
            </a:r>
            <a:r>
              <a:rPr lang="en-US" spc="-10" dirty="0">
                <a:effectLst/>
              </a:rPr>
              <a:t> </a:t>
            </a:r>
            <a:r>
              <a:rPr lang="en-US" dirty="0">
                <a:effectLst/>
              </a:rPr>
              <a:t>effects</a:t>
            </a:r>
          </a:p>
          <a:p>
            <a:pPr marL="1143000" marR="732155" lvl="2" indent="-228600">
              <a:lnSpc>
                <a:spcPct val="90000"/>
              </a:lnSpc>
              <a:spcBef>
                <a:spcPts val="545"/>
              </a:spcBef>
              <a:spcAft>
                <a:spcPts val="0"/>
              </a:spcAft>
              <a:buFont typeface="Arial" panose="020B0604020202020204" pitchFamily="34" charset="0"/>
              <a:buChar char="•"/>
              <a:tabLst>
                <a:tab pos="4042410" algn="l"/>
                <a:tab pos="4043045" algn="l"/>
              </a:tabLst>
            </a:pPr>
            <a:r>
              <a:rPr lang="en-US" dirty="0">
                <a:effectLst/>
              </a:rPr>
              <a:t>It upsets existing and established</a:t>
            </a:r>
            <a:r>
              <a:rPr lang="en-US" spc="5" dirty="0">
                <a:effectLst/>
              </a:rPr>
              <a:t> </a:t>
            </a:r>
            <a:r>
              <a:rPr lang="en-US" dirty="0">
                <a:effectLst/>
              </a:rPr>
              <a:t>relationship</a:t>
            </a:r>
            <a:r>
              <a:rPr lang="en-US" spc="-35" dirty="0">
                <a:effectLst/>
              </a:rPr>
              <a:t> </a:t>
            </a:r>
            <a:r>
              <a:rPr lang="en-US" dirty="0">
                <a:effectLst/>
              </a:rPr>
              <a:t>patterns</a:t>
            </a:r>
            <a:r>
              <a:rPr lang="en-US" spc="-20" dirty="0">
                <a:effectLst/>
              </a:rPr>
              <a:t> </a:t>
            </a:r>
            <a:r>
              <a:rPr lang="en-US" dirty="0">
                <a:effectLst/>
              </a:rPr>
              <a:t>(power bases)</a:t>
            </a:r>
          </a:p>
        </p:txBody>
      </p:sp>
      <p:sp>
        <p:nvSpPr>
          <p:cNvPr id="20" name="Freeform: Shape 19">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84640306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5">
            <a:extLst>
              <a:ext uri="{FF2B5EF4-FFF2-40B4-BE49-F238E27FC236}">
                <a16:creationId xmlns:a16="http://schemas.microsoft.com/office/drawing/2014/main" id="{704AFFF4-25AF-44F4-BBED-43E9A0B34CCD}"/>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8" name="Rectangle 7">
            <a:extLst>
              <a:ext uri="{FF2B5EF4-FFF2-40B4-BE49-F238E27FC236}">
                <a16:creationId xmlns:a16="http://schemas.microsoft.com/office/drawing/2014/main" id="{ED8EA829-FD65-498D-AA94-344B256A27AB}"/>
              </a:ext>
            </a:extLst>
          </p:cNvPr>
          <p:cNvSpPr>
            <a:spLocks noChangeArrowheads="1"/>
          </p:cNvSpPr>
          <p:nvPr/>
        </p:nvSpPr>
        <p:spPr bwMode="auto">
          <a:xfrm rot="10800000" flipV="1">
            <a:off x="5498854" y="1118543"/>
            <a:ext cx="4930775" cy="2062103"/>
          </a:xfrm>
          <a:prstGeom prst="rect">
            <a:avLst/>
          </a:prstGeom>
          <a:ln/>
        </p:spPr>
        <p:style>
          <a:lnRef idx="1">
            <a:schemeClr val="accent6"/>
          </a:lnRef>
          <a:fillRef idx="2">
            <a:schemeClr val="accent6"/>
          </a:fillRef>
          <a:effectRef idx="1">
            <a:schemeClr val="accent6"/>
          </a:effectRef>
          <a:fontRef idx="minor">
            <a:schemeClr val="dk1"/>
          </a:fontRef>
        </p:style>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311775" algn="l"/>
                <a:tab pos="5313363" algn="l"/>
              </a:tabLst>
              <a:defRPr>
                <a:solidFill>
                  <a:schemeClr val="tx1"/>
                </a:solidFill>
                <a:latin typeface="Arial" panose="020B0604020202020204" pitchFamily="34" charset="0"/>
              </a:defRPr>
            </a:lvl1pPr>
            <a:lvl2pPr eaLnBrk="0" fontAlgn="base" hangingPunct="0">
              <a:spcBef>
                <a:spcPct val="0"/>
              </a:spcBef>
              <a:spcAft>
                <a:spcPct val="0"/>
              </a:spcAft>
              <a:tabLst>
                <a:tab pos="5311775" algn="l"/>
                <a:tab pos="5313363" algn="l"/>
              </a:tabLst>
              <a:defRPr>
                <a:solidFill>
                  <a:schemeClr val="tx1"/>
                </a:solidFill>
                <a:latin typeface="Arial" panose="020B0604020202020204" pitchFamily="34" charset="0"/>
              </a:defRPr>
            </a:lvl2pPr>
            <a:lvl3pPr eaLnBrk="0" fontAlgn="base" hangingPunct="0">
              <a:spcBef>
                <a:spcPct val="0"/>
              </a:spcBef>
              <a:spcAft>
                <a:spcPct val="0"/>
              </a:spcAft>
              <a:tabLst>
                <a:tab pos="5311775" algn="l"/>
                <a:tab pos="5313363" algn="l"/>
              </a:tabLst>
              <a:defRPr>
                <a:solidFill>
                  <a:schemeClr val="tx1"/>
                </a:solidFill>
                <a:latin typeface="Arial" panose="020B0604020202020204" pitchFamily="34" charset="0"/>
              </a:defRPr>
            </a:lvl3pPr>
            <a:lvl4pPr eaLnBrk="0" fontAlgn="base" hangingPunct="0">
              <a:spcBef>
                <a:spcPct val="0"/>
              </a:spcBef>
              <a:spcAft>
                <a:spcPct val="0"/>
              </a:spcAft>
              <a:tabLst>
                <a:tab pos="5311775" algn="l"/>
                <a:tab pos="5313363" algn="l"/>
              </a:tabLst>
              <a:defRPr>
                <a:solidFill>
                  <a:schemeClr val="tx1"/>
                </a:solidFill>
                <a:latin typeface="Arial" panose="020B0604020202020204" pitchFamily="34" charset="0"/>
              </a:defRPr>
            </a:lvl4pPr>
            <a:lvl5pPr eaLnBrk="0" fontAlgn="base" hangingPunct="0">
              <a:spcBef>
                <a:spcPct val="0"/>
              </a:spcBef>
              <a:spcAft>
                <a:spcPct val="0"/>
              </a:spcAft>
              <a:tabLst>
                <a:tab pos="5311775" algn="l"/>
                <a:tab pos="5313363" algn="l"/>
              </a:tabLst>
              <a:defRPr>
                <a:solidFill>
                  <a:schemeClr val="tx1"/>
                </a:solidFill>
                <a:latin typeface="Arial" panose="020B0604020202020204" pitchFamily="34" charset="0"/>
              </a:defRPr>
            </a:lvl5pPr>
            <a:lvl6pPr eaLnBrk="0" fontAlgn="base" hangingPunct="0">
              <a:spcBef>
                <a:spcPct val="0"/>
              </a:spcBef>
              <a:spcAft>
                <a:spcPct val="0"/>
              </a:spcAft>
              <a:tabLst>
                <a:tab pos="5311775" algn="l"/>
                <a:tab pos="5313363" algn="l"/>
              </a:tabLst>
              <a:defRPr>
                <a:solidFill>
                  <a:schemeClr val="tx1"/>
                </a:solidFill>
                <a:latin typeface="Arial" panose="020B0604020202020204" pitchFamily="34" charset="0"/>
              </a:defRPr>
            </a:lvl6pPr>
            <a:lvl7pPr eaLnBrk="0" fontAlgn="base" hangingPunct="0">
              <a:spcBef>
                <a:spcPct val="0"/>
              </a:spcBef>
              <a:spcAft>
                <a:spcPct val="0"/>
              </a:spcAft>
              <a:tabLst>
                <a:tab pos="5311775" algn="l"/>
                <a:tab pos="5313363" algn="l"/>
              </a:tabLst>
              <a:defRPr>
                <a:solidFill>
                  <a:schemeClr val="tx1"/>
                </a:solidFill>
                <a:latin typeface="Arial" panose="020B0604020202020204" pitchFamily="34" charset="0"/>
              </a:defRPr>
            </a:lvl7pPr>
            <a:lvl8pPr eaLnBrk="0" fontAlgn="base" hangingPunct="0">
              <a:spcBef>
                <a:spcPct val="0"/>
              </a:spcBef>
              <a:spcAft>
                <a:spcPct val="0"/>
              </a:spcAft>
              <a:tabLst>
                <a:tab pos="5311775" algn="l"/>
                <a:tab pos="5313363" algn="l"/>
              </a:tabLst>
              <a:defRPr>
                <a:solidFill>
                  <a:schemeClr val="tx1"/>
                </a:solidFill>
                <a:latin typeface="Arial" panose="020B0604020202020204" pitchFamily="34" charset="0"/>
              </a:defRPr>
            </a:lvl8pPr>
            <a:lvl9pPr eaLnBrk="0" fontAlgn="base" hangingPunct="0">
              <a:spcBef>
                <a:spcPct val="0"/>
              </a:spcBef>
              <a:spcAft>
                <a:spcPct val="0"/>
              </a:spcAft>
              <a:tabLst>
                <a:tab pos="5311775" algn="l"/>
                <a:tab pos="5313363"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311775" algn="l"/>
                <a:tab pos="5313363" algn="l"/>
              </a:tabLst>
            </a:pPr>
            <a:endParaRPr kumimoji="0" lang="en-GB" altLang="en-US" sz="2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311775" algn="l"/>
                <a:tab pos="5313363" algn="l"/>
              </a:tabLst>
            </a:pPr>
            <a:r>
              <a:rPr kumimoji="0" lang="en-GB" altLang="en-US" sz="2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Even taken together, neither the Planned nor Emergent approach cover the broad spectrum of change events organisations encounter.</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311775" algn="l"/>
                <a:tab pos="5313363" algn="l"/>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9" name="Rectangle 9">
            <a:extLst>
              <a:ext uri="{FF2B5EF4-FFF2-40B4-BE49-F238E27FC236}">
                <a16:creationId xmlns:a16="http://schemas.microsoft.com/office/drawing/2014/main" id="{4C158BAC-ED1A-487E-9226-518B05F0491D}"/>
              </a:ext>
            </a:extLst>
          </p:cNvPr>
          <p:cNvSpPr>
            <a:spLocks noChangeArrowheads="1"/>
          </p:cNvSpPr>
          <p:nvPr/>
        </p:nvSpPr>
        <p:spPr bwMode="auto">
          <a:xfrm>
            <a:off x="1322509" y="3763230"/>
            <a:ext cx="4930775" cy="2462213"/>
          </a:xfrm>
          <a:prstGeom prst="rect">
            <a:avLst/>
          </a:prstGeom>
          <a:ln/>
        </p:spPr>
        <p:style>
          <a:lnRef idx="1">
            <a:schemeClr val="accent4"/>
          </a:lnRef>
          <a:fillRef idx="2">
            <a:schemeClr val="accent4"/>
          </a:fillRef>
          <a:effectRef idx="1">
            <a:schemeClr val="accent4"/>
          </a:effectRef>
          <a:fontRef idx="minor">
            <a:schemeClr val="dk1"/>
          </a:fontRef>
        </p:style>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311775" algn="l"/>
                <a:tab pos="5313363" algn="l"/>
              </a:tabLst>
              <a:defRPr>
                <a:solidFill>
                  <a:schemeClr val="tx1"/>
                </a:solidFill>
                <a:latin typeface="Arial" panose="020B0604020202020204" pitchFamily="34" charset="0"/>
              </a:defRPr>
            </a:lvl1pPr>
            <a:lvl2pPr eaLnBrk="0" fontAlgn="base" hangingPunct="0">
              <a:spcBef>
                <a:spcPct val="0"/>
              </a:spcBef>
              <a:spcAft>
                <a:spcPct val="0"/>
              </a:spcAft>
              <a:tabLst>
                <a:tab pos="5311775" algn="l"/>
                <a:tab pos="5313363" algn="l"/>
              </a:tabLst>
              <a:defRPr>
                <a:solidFill>
                  <a:schemeClr val="tx1"/>
                </a:solidFill>
                <a:latin typeface="Arial" panose="020B0604020202020204" pitchFamily="34" charset="0"/>
              </a:defRPr>
            </a:lvl2pPr>
            <a:lvl3pPr eaLnBrk="0" fontAlgn="base" hangingPunct="0">
              <a:spcBef>
                <a:spcPct val="0"/>
              </a:spcBef>
              <a:spcAft>
                <a:spcPct val="0"/>
              </a:spcAft>
              <a:tabLst>
                <a:tab pos="5311775" algn="l"/>
                <a:tab pos="5313363" algn="l"/>
              </a:tabLst>
              <a:defRPr>
                <a:solidFill>
                  <a:schemeClr val="tx1"/>
                </a:solidFill>
                <a:latin typeface="Arial" panose="020B0604020202020204" pitchFamily="34" charset="0"/>
              </a:defRPr>
            </a:lvl3pPr>
            <a:lvl4pPr eaLnBrk="0" fontAlgn="base" hangingPunct="0">
              <a:spcBef>
                <a:spcPct val="0"/>
              </a:spcBef>
              <a:spcAft>
                <a:spcPct val="0"/>
              </a:spcAft>
              <a:tabLst>
                <a:tab pos="5311775" algn="l"/>
                <a:tab pos="5313363" algn="l"/>
              </a:tabLst>
              <a:defRPr>
                <a:solidFill>
                  <a:schemeClr val="tx1"/>
                </a:solidFill>
                <a:latin typeface="Arial" panose="020B0604020202020204" pitchFamily="34" charset="0"/>
              </a:defRPr>
            </a:lvl4pPr>
            <a:lvl5pPr eaLnBrk="0" fontAlgn="base" hangingPunct="0">
              <a:spcBef>
                <a:spcPct val="0"/>
              </a:spcBef>
              <a:spcAft>
                <a:spcPct val="0"/>
              </a:spcAft>
              <a:tabLst>
                <a:tab pos="5311775" algn="l"/>
                <a:tab pos="5313363" algn="l"/>
              </a:tabLst>
              <a:defRPr>
                <a:solidFill>
                  <a:schemeClr val="tx1"/>
                </a:solidFill>
                <a:latin typeface="Arial" panose="020B0604020202020204" pitchFamily="34" charset="0"/>
              </a:defRPr>
            </a:lvl5pPr>
            <a:lvl6pPr eaLnBrk="0" fontAlgn="base" hangingPunct="0">
              <a:spcBef>
                <a:spcPct val="0"/>
              </a:spcBef>
              <a:spcAft>
                <a:spcPct val="0"/>
              </a:spcAft>
              <a:tabLst>
                <a:tab pos="5311775" algn="l"/>
                <a:tab pos="5313363" algn="l"/>
              </a:tabLst>
              <a:defRPr>
                <a:solidFill>
                  <a:schemeClr val="tx1"/>
                </a:solidFill>
                <a:latin typeface="Arial" panose="020B0604020202020204" pitchFamily="34" charset="0"/>
              </a:defRPr>
            </a:lvl6pPr>
            <a:lvl7pPr eaLnBrk="0" fontAlgn="base" hangingPunct="0">
              <a:spcBef>
                <a:spcPct val="0"/>
              </a:spcBef>
              <a:spcAft>
                <a:spcPct val="0"/>
              </a:spcAft>
              <a:tabLst>
                <a:tab pos="5311775" algn="l"/>
                <a:tab pos="5313363" algn="l"/>
              </a:tabLst>
              <a:defRPr>
                <a:solidFill>
                  <a:schemeClr val="tx1"/>
                </a:solidFill>
                <a:latin typeface="Arial" panose="020B0604020202020204" pitchFamily="34" charset="0"/>
              </a:defRPr>
            </a:lvl7pPr>
            <a:lvl8pPr eaLnBrk="0" fontAlgn="base" hangingPunct="0">
              <a:spcBef>
                <a:spcPct val="0"/>
              </a:spcBef>
              <a:spcAft>
                <a:spcPct val="0"/>
              </a:spcAft>
              <a:tabLst>
                <a:tab pos="5311775" algn="l"/>
                <a:tab pos="5313363" algn="l"/>
              </a:tabLst>
              <a:defRPr>
                <a:solidFill>
                  <a:schemeClr val="tx1"/>
                </a:solidFill>
                <a:latin typeface="Arial" panose="020B0604020202020204" pitchFamily="34" charset="0"/>
              </a:defRPr>
            </a:lvl8pPr>
            <a:lvl9pPr eaLnBrk="0" fontAlgn="base" hangingPunct="0">
              <a:spcBef>
                <a:spcPct val="0"/>
              </a:spcBef>
              <a:spcAft>
                <a:spcPct val="0"/>
              </a:spcAft>
              <a:tabLst>
                <a:tab pos="5311775" algn="l"/>
                <a:tab pos="5313363"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311775" algn="l"/>
                <a:tab pos="5313363" algn="l"/>
              </a:tabLst>
            </a:pPr>
            <a:endParaRPr kumimoji="0" lang="en-GB" altLang="en-US" sz="1100" b="0" i="0" u="none" strike="noStrike" cap="none" normalizeH="0" baseline="0" dirty="0">
              <a:ln>
                <a:noFill/>
              </a:ln>
              <a:solidFill>
                <a:schemeClr val="tx1"/>
              </a:solidFill>
              <a:effectLst/>
              <a:ea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311775" algn="l"/>
                <a:tab pos="5313363" algn="l"/>
              </a:tabLst>
            </a:pPr>
            <a:br>
              <a:rPr kumimoji="0" lang="en-GB"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rPr>
            </a:br>
            <a:r>
              <a:rPr kumimoji="0" lang="en-GB" altLang="en-US" sz="2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Through both Planned and Emergent Change have important theoretical and practical benefits, their dominance of the change literature appears to have led to a neglect of other approaches to change.</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166476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B2A30-312F-4D0D-929E-0217898C2A71}"/>
              </a:ext>
            </a:extLst>
          </p:cNvPr>
          <p:cNvSpPr>
            <a:spLocks noGrp="1"/>
          </p:cNvSpPr>
          <p:nvPr>
            <p:ph type="title"/>
          </p:nvPr>
        </p:nvSpPr>
        <p:spPr>
          <a:xfrm>
            <a:off x="4965430" y="629268"/>
            <a:ext cx="6586491" cy="1286160"/>
          </a:xfrm>
        </p:spPr>
        <p:txBody>
          <a:bodyPr anchor="b">
            <a:normAutofit fontScale="90000"/>
          </a:bodyPr>
          <a:lstStyle/>
          <a:p>
            <a:pPr algn="ctr"/>
            <a:r>
              <a:rPr lang="en-GB" dirty="0"/>
              <a:t>Kotter’s eight steps to successful change</a:t>
            </a:r>
          </a:p>
        </p:txBody>
      </p:sp>
      <p:sp>
        <p:nvSpPr>
          <p:cNvPr id="3" name="Content Placeholder 2">
            <a:extLst>
              <a:ext uri="{FF2B5EF4-FFF2-40B4-BE49-F238E27FC236}">
                <a16:creationId xmlns:a16="http://schemas.microsoft.com/office/drawing/2014/main" id="{542BE50F-04B1-42FB-A549-8972FC7DF094}"/>
              </a:ext>
            </a:extLst>
          </p:cNvPr>
          <p:cNvSpPr>
            <a:spLocks noGrp="1"/>
          </p:cNvSpPr>
          <p:nvPr>
            <p:ph idx="1"/>
          </p:nvPr>
        </p:nvSpPr>
        <p:spPr>
          <a:xfrm>
            <a:off x="1427585" y="2438400"/>
            <a:ext cx="10124336" cy="3785419"/>
          </a:xfrm>
        </p:spPr>
        <p:txBody>
          <a:bodyPr>
            <a:normAutofit/>
          </a:bodyPr>
          <a:lstStyle/>
          <a:p>
            <a:pPr marL="3597275" indent="0">
              <a:spcBef>
                <a:spcPts val="435"/>
              </a:spcBef>
              <a:spcAft>
                <a:spcPts val="0"/>
              </a:spcAft>
              <a:buNone/>
            </a:pPr>
            <a:endParaRPr lang="en-GB" sz="1100" b="1" dirty="0">
              <a:effectLst/>
              <a:latin typeface="Arial" panose="020B0604020202020204" pitchFamily="34" charset="0"/>
              <a:ea typeface="Calibri" panose="020F0502020204030204" pitchFamily="34" charset="0"/>
              <a:cs typeface="Calibri" panose="020F0502020204030204" pitchFamily="34" charset="0"/>
            </a:endParaRPr>
          </a:p>
          <a:p>
            <a:pPr marL="3768725" indent="-171450">
              <a:spcBef>
                <a:spcPts val="435"/>
              </a:spcBef>
            </a:pPr>
            <a:r>
              <a:rPr lang="en-GB" sz="1100" b="1" dirty="0">
                <a:effectLst/>
                <a:latin typeface="Arial" panose="020B0604020202020204" pitchFamily="34" charset="0"/>
                <a:ea typeface="Calibri" panose="020F0502020204030204" pitchFamily="34" charset="0"/>
                <a:cs typeface="Calibri" panose="020F0502020204030204" pitchFamily="34" charset="0"/>
              </a:rPr>
              <a:t>Step</a:t>
            </a:r>
            <a:r>
              <a:rPr lang="en-GB" sz="1100" b="1" spc="-30" dirty="0">
                <a:effectLst/>
                <a:latin typeface="Arial" panose="020B0604020202020204" pitchFamily="34" charset="0"/>
                <a:ea typeface="Calibri" panose="020F0502020204030204" pitchFamily="34" charset="0"/>
                <a:cs typeface="Calibri" panose="020F0502020204030204" pitchFamily="34" charset="0"/>
              </a:rPr>
              <a:t> </a:t>
            </a:r>
            <a:r>
              <a:rPr lang="en-GB" sz="1100" b="1" dirty="0">
                <a:effectLst/>
                <a:latin typeface="Arial" panose="020B0604020202020204" pitchFamily="34" charset="0"/>
                <a:ea typeface="Calibri" panose="020F0502020204030204" pitchFamily="34" charset="0"/>
                <a:cs typeface="Calibri" panose="020F0502020204030204" pitchFamily="34" charset="0"/>
              </a:rPr>
              <a:t>1</a:t>
            </a:r>
            <a:r>
              <a:rPr lang="en-GB" sz="1100" b="1" spc="-1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Establishing</a:t>
            </a:r>
            <a:r>
              <a:rPr lang="en-GB" sz="1100" spc="1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a</a:t>
            </a:r>
            <a:r>
              <a:rPr lang="en-GB" sz="1100" spc="-30"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sense</a:t>
            </a:r>
            <a:r>
              <a:rPr lang="en-GB" sz="1100" spc="-10"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of</a:t>
            </a:r>
            <a:r>
              <a:rPr lang="en-GB" sz="1100" spc="-30"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urgency.</a:t>
            </a:r>
            <a:endParaRPr lang="en-GB" sz="1100" dirty="0">
              <a:effectLst/>
              <a:latin typeface="Calibri" panose="020F0502020204030204" pitchFamily="34" charset="0"/>
              <a:ea typeface="Calibri" panose="020F0502020204030204" pitchFamily="34" charset="0"/>
            </a:endParaRPr>
          </a:p>
          <a:p>
            <a:pPr marL="3825875">
              <a:spcBef>
                <a:spcPts val="1460"/>
              </a:spcBef>
              <a:spcAft>
                <a:spcPts val="0"/>
              </a:spcAft>
            </a:pPr>
            <a:r>
              <a:rPr lang="en-GB" sz="1100" b="1" dirty="0">
                <a:effectLst/>
                <a:latin typeface="Arial" panose="020B0604020202020204" pitchFamily="34" charset="0"/>
                <a:ea typeface="Calibri" panose="020F0502020204030204" pitchFamily="34" charset="0"/>
                <a:cs typeface="Calibri" panose="020F0502020204030204" pitchFamily="34" charset="0"/>
              </a:rPr>
              <a:t>Step</a:t>
            </a:r>
            <a:r>
              <a:rPr lang="en-GB" sz="1100" b="1" spc="-5" dirty="0">
                <a:effectLst/>
                <a:latin typeface="Arial" panose="020B0604020202020204" pitchFamily="34" charset="0"/>
                <a:ea typeface="Calibri" panose="020F0502020204030204" pitchFamily="34" charset="0"/>
                <a:cs typeface="Calibri" panose="020F0502020204030204" pitchFamily="34" charset="0"/>
              </a:rPr>
              <a:t> </a:t>
            </a:r>
            <a:r>
              <a:rPr lang="en-GB" sz="1100" b="1" dirty="0">
                <a:effectLst/>
                <a:latin typeface="Arial" panose="020B0604020202020204" pitchFamily="34" charset="0"/>
                <a:ea typeface="Calibri" panose="020F0502020204030204" pitchFamily="34" charset="0"/>
                <a:cs typeface="Calibri" panose="020F0502020204030204" pitchFamily="34" charset="0"/>
              </a:rPr>
              <a:t>2</a:t>
            </a:r>
            <a:r>
              <a:rPr lang="en-GB" sz="1100" b="1" spc="10"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Creating</a:t>
            </a:r>
            <a:r>
              <a:rPr lang="en-GB" sz="1100" spc="30"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a</a:t>
            </a:r>
            <a:r>
              <a:rPr lang="en-GB" sz="1100" spc="-10"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guiding</a:t>
            </a:r>
            <a:r>
              <a:rPr lang="en-GB" sz="1100" spc="20"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coalition.</a:t>
            </a:r>
            <a:endParaRPr lang="en-GB" sz="1100" dirty="0">
              <a:effectLst/>
              <a:latin typeface="Calibri" panose="020F0502020204030204" pitchFamily="34" charset="0"/>
              <a:ea typeface="Calibri" panose="020F0502020204030204" pitchFamily="34" charset="0"/>
            </a:endParaRPr>
          </a:p>
          <a:p>
            <a:pPr marL="3825875" marR="825500">
              <a:spcBef>
                <a:spcPts val="1465"/>
              </a:spcBef>
              <a:spcAft>
                <a:spcPts val="0"/>
              </a:spcAft>
            </a:pPr>
            <a:r>
              <a:rPr lang="en-GB" sz="1100" b="1" dirty="0">
                <a:effectLst/>
                <a:latin typeface="Arial" panose="020B0604020202020204" pitchFamily="34" charset="0"/>
                <a:ea typeface="Calibri" panose="020F0502020204030204" pitchFamily="34" charset="0"/>
                <a:cs typeface="Calibri" panose="020F0502020204030204" pitchFamily="34" charset="0"/>
              </a:rPr>
              <a:t>Step 3 </a:t>
            </a:r>
            <a:r>
              <a:rPr lang="en-GB" sz="1100" dirty="0">
                <a:effectLst/>
                <a:latin typeface="Arial" panose="020B0604020202020204" pitchFamily="34" charset="0"/>
                <a:ea typeface="Calibri" panose="020F0502020204030204" pitchFamily="34" charset="0"/>
                <a:cs typeface="Calibri" panose="020F0502020204030204" pitchFamily="34" charset="0"/>
              </a:rPr>
              <a:t>Developing a vision and strategy.</a:t>
            </a:r>
            <a:r>
              <a:rPr lang="en-GB" sz="1100" spc="5" dirty="0">
                <a:effectLst/>
                <a:latin typeface="Arial" panose="020B0604020202020204" pitchFamily="34" charset="0"/>
                <a:ea typeface="Calibri" panose="020F0502020204030204" pitchFamily="34" charset="0"/>
                <a:cs typeface="Calibri" panose="020F0502020204030204" pitchFamily="34" charset="0"/>
              </a:rPr>
              <a:t> </a:t>
            </a:r>
          </a:p>
          <a:p>
            <a:pPr marL="3825875" marR="825500">
              <a:spcBef>
                <a:spcPts val="1465"/>
              </a:spcBef>
              <a:spcAft>
                <a:spcPts val="0"/>
              </a:spcAft>
            </a:pPr>
            <a:r>
              <a:rPr lang="en-GB" sz="1100" b="1" dirty="0">
                <a:effectLst/>
                <a:latin typeface="Arial" panose="020B0604020202020204" pitchFamily="34" charset="0"/>
                <a:ea typeface="Calibri" panose="020F0502020204030204" pitchFamily="34" charset="0"/>
                <a:cs typeface="Calibri" panose="020F0502020204030204" pitchFamily="34" charset="0"/>
              </a:rPr>
              <a:t>Step 4 </a:t>
            </a:r>
            <a:r>
              <a:rPr lang="en-GB" sz="1100" dirty="0">
                <a:effectLst/>
                <a:latin typeface="Arial" panose="020B0604020202020204" pitchFamily="34" charset="0"/>
                <a:ea typeface="Calibri" panose="020F0502020204030204" pitchFamily="34" charset="0"/>
                <a:cs typeface="Calibri" panose="020F0502020204030204" pitchFamily="34" charset="0"/>
              </a:rPr>
              <a:t>Communicating the change vision.</a:t>
            </a:r>
            <a:r>
              <a:rPr lang="en-GB" sz="1100" spc="-515" dirty="0">
                <a:effectLst/>
                <a:latin typeface="Arial" panose="020B0604020202020204" pitchFamily="34" charset="0"/>
                <a:ea typeface="Calibri" panose="020F0502020204030204" pitchFamily="34" charset="0"/>
                <a:cs typeface="Calibri" panose="020F0502020204030204" pitchFamily="34" charset="0"/>
              </a:rPr>
              <a:t> </a:t>
            </a:r>
          </a:p>
          <a:p>
            <a:pPr marL="3825875" marR="825500">
              <a:spcBef>
                <a:spcPts val="1465"/>
              </a:spcBef>
              <a:spcAft>
                <a:spcPts val="0"/>
              </a:spcAft>
            </a:pPr>
            <a:r>
              <a:rPr lang="en-GB" sz="1100" b="1" dirty="0">
                <a:effectLst/>
                <a:latin typeface="Arial" panose="020B0604020202020204" pitchFamily="34" charset="0"/>
                <a:ea typeface="Calibri" panose="020F0502020204030204" pitchFamily="34" charset="0"/>
                <a:cs typeface="Calibri" panose="020F0502020204030204" pitchFamily="34" charset="0"/>
              </a:rPr>
              <a:t>Step</a:t>
            </a:r>
            <a:r>
              <a:rPr lang="en-GB" sz="1100" b="1" spc="-5" dirty="0">
                <a:effectLst/>
                <a:latin typeface="Arial" panose="020B0604020202020204" pitchFamily="34" charset="0"/>
                <a:ea typeface="Calibri" panose="020F0502020204030204" pitchFamily="34" charset="0"/>
                <a:cs typeface="Calibri" panose="020F0502020204030204" pitchFamily="34" charset="0"/>
              </a:rPr>
              <a:t> </a:t>
            </a:r>
            <a:r>
              <a:rPr lang="en-GB" sz="1100" b="1" dirty="0">
                <a:effectLst/>
                <a:latin typeface="Arial" panose="020B0604020202020204" pitchFamily="34" charset="0"/>
                <a:ea typeface="Calibri" panose="020F0502020204030204" pitchFamily="34" charset="0"/>
                <a:cs typeface="Calibri" panose="020F0502020204030204" pitchFamily="34" charset="0"/>
              </a:rPr>
              <a:t>5</a:t>
            </a:r>
            <a:r>
              <a:rPr lang="en-GB" sz="1100" b="1" spc="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Empowering</a:t>
            </a:r>
            <a:r>
              <a:rPr lang="en-GB" sz="1100" spc="50"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broad-based</a:t>
            </a:r>
            <a:r>
              <a:rPr lang="en-GB" sz="1100" spc="3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action.</a:t>
            </a:r>
            <a:endParaRPr lang="en-GB" sz="1100" dirty="0">
              <a:effectLst/>
              <a:latin typeface="Calibri" panose="020F0502020204030204" pitchFamily="34" charset="0"/>
              <a:ea typeface="Calibri" panose="020F0502020204030204" pitchFamily="34" charset="0"/>
            </a:endParaRPr>
          </a:p>
          <a:p>
            <a:pPr marL="3825875"/>
            <a:r>
              <a:rPr lang="en-GB" sz="1100" b="1" dirty="0">
                <a:effectLst/>
                <a:latin typeface="Arial" panose="020B0604020202020204" pitchFamily="34" charset="0"/>
                <a:ea typeface="Calibri" panose="020F0502020204030204" pitchFamily="34" charset="0"/>
                <a:cs typeface="Calibri" panose="020F0502020204030204" pitchFamily="34" charset="0"/>
              </a:rPr>
              <a:t>Step</a:t>
            </a:r>
            <a:r>
              <a:rPr lang="en-GB" sz="1100" b="1" spc="-15" dirty="0">
                <a:effectLst/>
                <a:latin typeface="Arial" panose="020B0604020202020204" pitchFamily="34" charset="0"/>
                <a:ea typeface="Calibri" panose="020F0502020204030204" pitchFamily="34" charset="0"/>
                <a:cs typeface="Calibri" panose="020F0502020204030204" pitchFamily="34" charset="0"/>
              </a:rPr>
              <a:t> </a:t>
            </a:r>
            <a:r>
              <a:rPr lang="en-GB" sz="1100" b="1" dirty="0">
                <a:effectLst/>
                <a:latin typeface="Arial" panose="020B0604020202020204" pitchFamily="34" charset="0"/>
                <a:ea typeface="Calibri" panose="020F0502020204030204" pitchFamily="34" charset="0"/>
                <a:cs typeface="Calibri" panose="020F0502020204030204" pitchFamily="34" charset="0"/>
              </a:rPr>
              <a:t>6</a:t>
            </a:r>
            <a:r>
              <a:rPr lang="en-GB" sz="1100" b="1" spc="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Generating</a:t>
            </a:r>
            <a:r>
              <a:rPr lang="en-GB" sz="1100" spc="2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short-term</a:t>
            </a:r>
            <a:r>
              <a:rPr lang="en-GB" sz="1100" spc="1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wins.</a:t>
            </a:r>
            <a:endParaRPr lang="en-GB" sz="1100" dirty="0">
              <a:effectLst/>
              <a:latin typeface="Calibri" panose="020F0502020204030204" pitchFamily="34" charset="0"/>
              <a:ea typeface="Calibri" panose="020F0502020204030204" pitchFamily="34" charset="0"/>
            </a:endParaRPr>
          </a:p>
          <a:p>
            <a:pPr marL="3825875">
              <a:spcBef>
                <a:spcPts val="1465"/>
              </a:spcBef>
              <a:spcAft>
                <a:spcPts val="0"/>
              </a:spcAft>
            </a:pPr>
            <a:r>
              <a:rPr lang="en-GB" sz="1100" b="1" dirty="0">
                <a:effectLst/>
                <a:latin typeface="Arial" panose="020B0604020202020204" pitchFamily="34" charset="0"/>
                <a:ea typeface="Calibri" panose="020F0502020204030204" pitchFamily="34" charset="0"/>
                <a:cs typeface="Calibri" panose="020F0502020204030204" pitchFamily="34" charset="0"/>
              </a:rPr>
              <a:t>Step</a:t>
            </a:r>
            <a:r>
              <a:rPr lang="en-GB" sz="1100" b="1" spc="-15" dirty="0">
                <a:effectLst/>
                <a:latin typeface="Arial" panose="020B0604020202020204" pitchFamily="34" charset="0"/>
                <a:ea typeface="Calibri" panose="020F0502020204030204" pitchFamily="34" charset="0"/>
                <a:cs typeface="Calibri" panose="020F0502020204030204" pitchFamily="34" charset="0"/>
              </a:rPr>
              <a:t> </a:t>
            </a:r>
            <a:r>
              <a:rPr lang="en-GB" sz="1100" b="1" dirty="0">
                <a:effectLst/>
                <a:latin typeface="Arial" panose="020B0604020202020204" pitchFamily="34" charset="0"/>
                <a:ea typeface="Calibri" panose="020F0502020204030204" pitchFamily="34" charset="0"/>
                <a:cs typeface="Calibri" panose="020F0502020204030204" pitchFamily="34" charset="0"/>
              </a:rPr>
              <a:t>7</a:t>
            </a:r>
            <a:r>
              <a:rPr lang="en-GB" sz="1100" b="1" spc="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Consolidating</a:t>
            </a:r>
            <a:r>
              <a:rPr lang="en-GB" sz="1100" spc="4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gains</a:t>
            </a:r>
            <a:r>
              <a:rPr lang="en-GB" sz="1100" spc="1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and producing more</a:t>
            </a:r>
            <a:r>
              <a:rPr lang="en-GB" sz="1100" spc="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change.</a:t>
            </a:r>
            <a:endParaRPr lang="en-GB" sz="1100" dirty="0">
              <a:latin typeface="Calibri" panose="020F0502020204030204" pitchFamily="34" charset="0"/>
              <a:ea typeface="Calibri" panose="020F0502020204030204" pitchFamily="34" charset="0"/>
            </a:endParaRPr>
          </a:p>
          <a:p>
            <a:pPr marL="3825875">
              <a:spcBef>
                <a:spcPts val="1465"/>
              </a:spcBef>
              <a:spcAft>
                <a:spcPts val="0"/>
              </a:spcAft>
            </a:pPr>
            <a:r>
              <a:rPr lang="en-GB" sz="1100" b="1" dirty="0">
                <a:effectLst/>
                <a:latin typeface="Arial" panose="020B0604020202020204" pitchFamily="34" charset="0"/>
                <a:ea typeface="Calibri" panose="020F0502020204030204" pitchFamily="34" charset="0"/>
                <a:cs typeface="Calibri" panose="020F0502020204030204" pitchFamily="34" charset="0"/>
              </a:rPr>
              <a:t>Step</a:t>
            </a:r>
            <a:r>
              <a:rPr lang="en-GB" sz="1100" b="1" spc="-25" dirty="0">
                <a:effectLst/>
                <a:latin typeface="Arial" panose="020B0604020202020204" pitchFamily="34" charset="0"/>
                <a:ea typeface="Calibri" panose="020F0502020204030204" pitchFamily="34" charset="0"/>
                <a:cs typeface="Calibri" panose="020F0502020204030204" pitchFamily="34" charset="0"/>
              </a:rPr>
              <a:t> </a:t>
            </a:r>
            <a:r>
              <a:rPr lang="en-GB" sz="1100" b="1" dirty="0">
                <a:effectLst/>
                <a:latin typeface="Arial" panose="020B0604020202020204" pitchFamily="34" charset="0"/>
                <a:ea typeface="Calibri" panose="020F0502020204030204" pitchFamily="34" charset="0"/>
                <a:cs typeface="Calibri" panose="020F0502020204030204" pitchFamily="34" charset="0"/>
              </a:rPr>
              <a:t>8</a:t>
            </a:r>
            <a:r>
              <a:rPr lang="en-GB" sz="1100" b="1" spc="-110"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Anchoring</a:t>
            </a:r>
            <a:r>
              <a:rPr lang="en-GB" sz="1100" spc="1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new</a:t>
            </a:r>
            <a:r>
              <a:rPr lang="en-GB" sz="1100" spc="-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approaches</a:t>
            </a:r>
            <a:r>
              <a:rPr lang="en-GB" sz="1100" spc="2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in</a:t>
            </a:r>
            <a:r>
              <a:rPr lang="en-GB" sz="1100" spc="-10"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the</a:t>
            </a:r>
            <a:r>
              <a:rPr lang="en-GB" sz="1100" spc="-51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culture.</a:t>
            </a:r>
            <a:endParaRPr lang="en-GB" sz="1100" dirty="0">
              <a:effectLst/>
              <a:latin typeface="Calibri" panose="020F0502020204030204" pitchFamily="34" charset="0"/>
              <a:ea typeface="Calibri" panose="020F0502020204030204" pitchFamily="34" charset="0"/>
            </a:endParaRPr>
          </a:p>
          <a:p>
            <a:pPr marL="3597275" indent="0">
              <a:spcBef>
                <a:spcPts val="470"/>
              </a:spcBef>
              <a:spcAft>
                <a:spcPts val="0"/>
              </a:spcAft>
              <a:buNone/>
            </a:pPr>
            <a:r>
              <a:rPr lang="en-GB" sz="1100" dirty="0">
                <a:effectLst/>
                <a:latin typeface="Arial" panose="020B0604020202020204" pitchFamily="34" charset="0"/>
                <a:ea typeface="Calibri" panose="020F0502020204030204" pitchFamily="34" charset="0"/>
                <a:cs typeface="Calibri" panose="020F0502020204030204" pitchFamily="34" charset="0"/>
              </a:rPr>
              <a:t>Kotter (1996)</a:t>
            </a:r>
            <a:endParaRPr lang="en-GB" sz="1100" dirty="0">
              <a:effectLst/>
              <a:latin typeface="Calibri" panose="020F0502020204030204" pitchFamily="34" charset="0"/>
              <a:ea typeface="Calibri" panose="020F0502020204030204" pitchFamily="34" charset="0"/>
            </a:endParaRPr>
          </a:p>
          <a:p>
            <a:endParaRPr lang="en-GB" sz="1100" dirty="0"/>
          </a:p>
        </p:txBody>
      </p:sp>
      <p:pic>
        <p:nvPicPr>
          <p:cNvPr id="11" name="Picture 4" descr="A gaming object">
            <a:extLst>
              <a:ext uri="{FF2B5EF4-FFF2-40B4-BE49-F238E27FC236}">
                <a16:creationId xmlns:a16="http://schemas.microsoft.com/office/drawing/2014/main" id="{592888AB-7364-5157-76F8-D063962A0B93}"/>
              </a:ext>
            </a:extLst>
          </p:cNvPr>
          <p:cNvPicPr>
            <a:picLocks noChangeAspect="1"/>
          </p:cNvPicPr>
          <p:nvPr/>
        </p:nvPicPr>
        <p:blipFill rotWithShape="1">
          <a:blip r:embed="rId2"/>
          <a:srcRect l="31502" r="23717" b="-1"/>
          <a:stretch/>
        </p:blipFill>
        <p:spPr>
          <a:xfrm>
            <a:off x="20" y="10"/>
            <a:ext cx="4635571" cy="6857990"/>
          </a:xfrm>
          <a:prstGeom prst="rect">
            <a:avLst/>
          </a:prstGeom>
          <a:effectLst/>
        </p:spPr>
      </p:pic>
      <p:cxnSp>
        <p:nvCxnSpPr>
          <p:cNvPr id="12"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1B3A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810192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7BDDC-88F9-4325-A87C-FF894EE4FC0C}"/>
              </a:ext>
            </a:extLst>
          </p:cNvPr>
          <p:cNvSpPr>
            <a:spLocks noGrp="1"/>
          </p:cNvSpPr>
          <p:nvPr>
            <p:ph type="title"/>
          </p:nvPr>
        </p:nvSpPr>
        <p:spPr>
          <a:xfrm>
            <a:off x="376806" y="732803"/>
            <a:ext cx="10515600" cy="1325563"/>
          </a:xfrm>
        </p:spPr>
        <p:txBody>
          <a:bodyPr/>
          <a:lstStyle/>
          <a:p>
            <a:pPr algn="ctr"/>
            <a:r>
              <a:rPr lang="en-GB" sz="1800" b="1" dirty="0">
                <a:solidFill>
                  <a:srgbClr val="007EA2"/>
                </a:solidFill>
                <a:effectLst/>
                <a:latin typeface="Arial" panose="020B0604020202020204" pitchFamily="34" charset="0"/>
                <a:ea typeface="Calibri" panose="020F0502020204030204" pitchFamily="34" charset="0"/>
                <a:cs typeface="Calibri" panose="020F0502020204030204" pitchFamily="34" charset="0"/>
              </a:rPr>
              <a:t>Kotter</a:t>
            </a:r>
            <a:r>
              <a:rPr lang="en-GB" sz="1800" b="1" spc="-35" dirty="0">
                <a:solidFill>
                  <a:srgbClr val="007EA2"/>
                </a:solidFill>
                <a:effectLst/>
                <a:latin typeface="Arial" panose="020B0604020202020204" pitchFamily="34" charset="0"/>
                <a:ea typeface="Calibri" panose="020F0502020204030204" pitchFamily="34" charset="0"/>
                <a:cs typeface="Calibri" panose="020F0502020204030204" pitchFamily="34" charset="0"/>
              </a:rPr>
              <a:t> </a:t>
            </a:r>
            <a:r>
              <a:rPr lang="en-GB" sz="1800" b="1" dirty="0">
                <a:solidFill>
                  <a:srgbClr val="007EA2"/>
                </a:solidFill>
                <a:effectLst/>
                <a:latin typeface="Arial" panose="020B0604020202020204" pitchFamily="34" charset="0"/>
                <a:ea typeface="Calibri" panose="020F0502020204030204" pitchFamily="34" charset="0"/>
                <a:cs typeface="Calibri" panose="020F0502020204030204" pitchFamily="34" charset="0"/>
              </a:rPr>
              <a:t>(1996)</a:t>
            </a:r>
            <a:r>
              <a:rPr lang="en-GB" sz="1800" b="1" spc="-10" dirty="0">
                <a:solidFill>
                  <a:srgbClr val="007EA2"/>
                </a:solidFill>
                <a:effectLst/>
                <a:latin typeface="Arial" panose="020B0604020202020204" pitchFamily="34" charset="0"/>
                <a:ea typeface="Calibri" panose="020F0502020204030204" pitchFamily="34" charset="0"/>
                <a:cs typeface="Calibri" panose="020F0502020204030204" pitchFamily="34" charset="0"/>
              </a:rPr>
              <a:t> </a:t>
            </a:r>
            <a:r>
              <a:rPr lang="en-GB" sz="1800" b="1" dirty="0">
                <a:solidFill>
                  <a:srgbClr val="007EA2"/>
                </a:solidFill>
                <a:effectLst/>
                <a:latin typeface="Arial" panose="020B0604020202020204" pitchFamily="34" charset="0"/>
                <a:ea typeface="Calibri" panose="020F0502020204030204" pitchFamily="34" charset="0"/>
                <a:cs typeface="Calibri" panose="020F0502020204030204" pitchFamily="34" charset="0"/>
              </a:rPr>
              <a:t>–</a:t>
            </a:r>
            <a:r>
              <a:rPr lang="en-GB" sz="1800" b="1" spc="-5" dirty="0">
                <a:solidFill>
                  <a:srgbClr val="007EA2"/>
                </a:solidFill>
                <a:effectLst/>
                <a:latin typeface="Arial" panose="020B0604020202020204" pitchFamily="34" charset="0"/>
                <a:ea typeface="Calibri" panose="020F0502020204030204" pitchFamily="34" charset="0"/>
                <a:cs typeface="Calibri" panose="020F0502020204030204" pitchFamily="34" charset="0"/>
              </a:rPr>
              <a:t> </a:t>
            </a:r>
            <a:r>
              <a:rPr lang="en-GB" sz="1800" b="1" dirty="0">
                <a:solidFill>
                  <a:srgbClr val="007EA2"/>
                </a:solidFill>
                <a:effectLst/>
                <a:latin typeface="Arial" panose="020B0604020202020204" pitchFamily="34" charset="0"/>
                <a:ea typeface="Calibri" panose="020F0502020204030204" pitchFamily="34" charset="0"/>
                <a:cs typeface="Calibri" panose="020F0502020204030204" pitchFamily="34" charset="0"/>
              </a:rPr>
              <a:t>Leading</a:t>
            </a:r>
            <a:r>
              <a:rPr lang="en-GB" sz="1800" b="1" spc="-35" dirty="0">
                <a:solidFill>
                  <a:srgbClr val="007EA2"/>
                </a:solidFill>
                <a:effectLst/>
                <a:latin typeface="Arial" panose="020B0604020202020204" pitchFamily="34" charset="0"/>
                <a:ea typeface="Calibri" panose="020F0502020204030204" pitchFamily="34" charset="0"/>
                <a:cs typeface="Calibri" panose="020F0502020204030204" pitchFamily="34" charset="0"/>
              </a:rPr>
              <a:t> </a:t>
            </a:r>
            <a:r>
              <a:rPr lang="en-GB" sz="1800" b="1" dirty="0">
                <a:solidFill>
                  <a:srgbClr val="007EA2"/>
                </a:solidFill>
                <a:effectLst/>
                <a:latin typeface="Arial" panose="020B0604020202020204" pitchFamily="34" charset="0"/>
                <a:ea typeface="Calibri" panose="020F0502020204030204" pitchFamily="34" charset="0"/>
                <a:cs typeface="Calibri" panose="020F0502020204030204" pitchFamily="34" charset="0"/>
              </a:rPr>
              <a:t>Change</a:t>
            </a:r>
            <a:br>
              <a:rPr lang="en-GB" sz="1800" b="1" dirty="0">
                <a:effectLst/>
                <a:latin typeface="Calibri" panose="020F0502020204030204" pitchFamily="34" charset="0"/>
                <a:ea typeface="Calibri" panose="020F0502020204030204" pitchFamily="34" charset="0"/>
              </a:rPr>
            </a:br>
            <a:endParaRPr lang="en-GB" dirty="0"/>
          </a:p>
        </p:txBody>
      </p:sp>
      <p:pic>
        <p:nvPicPr>
          <p:cNvPr id="4" name="image106.jpeg">
            <a:extLst>
              <a:ext uri="{FF2B5EF4-FFF2-40B4-BE49-F238E27FC236}">
                <a16:creationId xmlns:a16="http://schemas.microsoft.com/office/drawing/2014/main" id="{EE661869-CF4A-4D74-82F6-08496BBC44F2}"/>
              </a:ext>
            </a:extLst>
          </p:cNvPr>
          <p:cNvPicPr>
            <a:picLocks noChangeAspect="1"/>
          </p:cNvPicPr>
          <p:nvPr/>
        </p:nvPicPr>
        <p:blipFill>
          <a:blip r:embed="rId2" cstate="print"/>
          <a:stretch>
            <a:fillRect/>
          </a:stretch>
        </p:blipFill>
        <p:spPr>
          <a:xfrm>
            <a:off x="1893252" y="2319007"/>
            <a:ext cx="8405495" cy="3806190"/>
          </a:xfrm>
          <a:prstGeom prst="rect">
            <a:avLst/>
          </a:prstGeom>
        </p:spPr>
      </p:pic>
    </p:spTree>
    <p:extLst>
      <p:ext uri="{BB962C8B-B14F-4D97-AF65-F5344CB8AC3E}">
        <p14:creationId xmlns:p14="http://schemas.microsoft.com/office/powerpoint/2010/main" val="70605131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7214B092-5C16-4A07-B02A-3CA37F98D6FA}"/>
              </a:ext>
            </a:extLst>
          </p:cNvPr>
          <p:cNvSpPr>
            <a:spLocks noGrp="1"/>
          </p:cNvSpPr>
          <p:nvPr>
            <p:ph type="title"/>
          </p:nvPr>
        </p:nvSpPr>
        <p:spPr>
          <a:xfrm>
            <a:off x="1143000" y="990599"/>
            <a:ext cx="9906000" cy="685800"/>
          </a:xfrm>
        </p:spPr>
        <p:txBody>
          <a:bodyPr anchor="t">
            <a:normAutofit/>
          </a:bodyPr>
          <a:lstStyle/>
          <a:p>
            <a:r>
              <a:rPr lang="en-GB" sz="4000" dirty="0"/>
              <a:t>Todays objectives</a:t>
            </a:r>
          </a:p>
        </p:txBody>
      </p:sp>
      <p:graphicFrame>
        <p:nvGraphicFramePr>
          <p:cNvPr id="5" name="Content Placeholder 2">
            <a:extLst>
              <a:ext uri="{FF2B5EF4-FFF2-40B4-BE49-F238E27FC236}">
                <a16:creationId xmlns:a16="http://schemas.microsoft.com/office/drawing/2014/main" id="{C7311D26-AAC3-2C99-4306-2C8982625B0D}"/>
              </a:ext>
            </a:extLst>
          </p:cNvPr>
          <p:cNvGraphicFramePr>
            <a:graphicFrameLocks noGrp="1"/>
          </p:cNvGraphicFramePr>
          <p:nvPr>
            <p:ph idx="1"/>
            <p:extLst>
              <p:ext uri="{D42A27DB-BD31-4B8C-83A1-F6EECF244321}">
                <p14:modId xmlns:p14="http://schemas.microsoft.com/office/powerpoint/2010/main" val="2695686724"/>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73565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1171</TotalTime>
  <Words>2638</Words>
  <Application>Microsoft Office PowerPoint</Application>
  <PresentationFormat>Widescreen</PresentationFormat>
  <Paragraphs>339</Paragraphs>
  <Slides>65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65</vt:i4>
      </vt:variant>
    </vt:vector>
  </HeadingPairs>
  <TitlesOfParts>
    <vt:vector size="70" baseType="lpstr">
      <vt:lpstr>Arial</vt:lpstr>
      <vt:lpstr>Calibri</vt:lpstr>
      <vt:lpstr>Calibri Light</vt:lpstr>
      <vt:lpstr>Wingdings</vt:lpstr>
      <vt:lpstr>Office Theme</vt:lpstr>
      <vt:lpstr>Change Management Module</vt:lpstr>
      <vt:lpstr>Todays Objectives</vt:lpstr>
      <vt:lpstr>Presentation 9th/ 10th June</vt:lpstr>
      <vt:lpstr>Selection of Case study </vt:lpstr>
      <vt:lpstr>Power, Politics &amp; Change</vt:lpstr>
      <vt:lpstr>Political behaviour intense at times of change</vt:lpstr>
      <vt:lpstr>Implications for Change Managers</vt:lpstr>
      <vt:lpstr>What is power</vt:lpstr>
      <vt:lpstr>What is politics</vt:lpstr>
      <vt:lpstr>PowerPoint Presentation</vt:lpstr>
      <vt:lpstr>PowerPoint Presentation</vt:lpstr>
      <vt:lpstr>Using Power &amp; Politics </vt:lpstr>
      <vt:lpstr>Power tactics</vt:lpstr>
      <vt:lpstr>Political behaviour</vt:lpstr>
      <vt:lpstr>The stakeholders that are most powerful are those that:</vt:lpstr>
      <vt:lpstr>Who are the most powerful individuals or groups in your case study organisation</vt:lpstr>
      <vt:lpstr>Summary – organisational change</vt:lpstr>
      <vt:lpstr>Key Theory</vt:lpstr>
      <vt:lpstr>Change Management</vt:lpstr>
      <vt:lpstr>Planned Organisational Change</vt:lpstr>
      <vt:lpstr>Planned organisational Change</vt:lpstr>
      <vt:lpstr>Planned Change Strategies</vt:lpstr>
      <vt:lpstr>Kurt Lewin – Planned Change</vt:lpstr>
      <vt:lpstr>The main elements of planned change</vt:lpstr>
      <vt:lpstr>Force Field Analysis</vt:lpstr>
      <vt:lpstr>PowerPoint Presentation</vt:lpstr>
      <vt:lpstr>PowerPoint Presentation</vt:lpstr>
      <vt:lpstr>PowerPoint Presentation</vt:lpstr>
      <vt:lpstr>Task for presentation 9th June</vt:lpstr>
      <vt:lpstr>The Three – step model</vt:lpstr>
      <vt:lpstr>Lewin’s (three stage) Change Process</vt:lpstr>
      <vt:lpstr>Stages in a planned-change effort</vt:lpstr>
      <vt:lpstr>Coping Cycle</vt:lpstr>
      <vt:lpstr>Planned change: Summary</vt:lpstr>
      <vt:lpstr>Planned Change Criticsims</vt:lpstr>
      <vt:lpstr>Models of organisational Change</vt:lpstr>
      <vt:lpstr>PowerPoint Presentation</vt:lpstr>
      <vt:lpstr>Gradualist paradigm</vt:lpstr>
      <vt:lpstr>Punctuated Equilibrium</vt:lpstr>
      <vt:lpstr>PowerPoint Presentation</vt:lpstr>
      <vt:lpstr>Inhibitors</vt:lpstr>
      <vt:lpstr>PowerPoint Presentation</vt:lpstr>
      <vt:lpstr>Continuous adaptive organisations experience the kind of continuous change described by the gradualist paradigm (emergent change)</vt:lpstr>
      <vt:lpstr>Example of Superstores responses over covid period </vt:lpstr>
      <vt:lpstr>PowerPoint Presentation</vt:lpstr>
      <vt:lpstr>Lead time &amp; Pressure time</vt:lpstr>
      <vt:lpstr>Typology of change</vt:lpstr>
      <vt:lpstr>Implications for change management practice</vt:lpstr>
      <vt:lpstr>Emergent Change</vt:lpstr>
      <vt:lpstr>Key points</vt:lpstr>
      <vt:lpstr>Emergent approach to change- critical success factors</vt:lpstr>
      <vt:lpstr>Emergent Approaches to change: Critical Success Factors</vt:lpstr>
      <vt:lpstr>Role of Change Managers/ agents</vt:lpstr>
      <vt:lpstr>Emergent Change checklist</vt:lpstr>
      <vt:lpstr>The role of Managers</vt:lpstr>
      <vt:lpstr>Managing the political dynamic of change</vt:lpstr>
      <vt:lpstr>PowerPoint Presentation</vt:lpstr>
      <vt:lpstr>The emergent approach summary</vt:lpstr>
      <vt:lpstr>Emergent approach</vt:lpstr>
      <vt:lpstr>PowerPoint Presentation</vt:lpstr>
      <vt:lpstr>PowerPoint Presentation</vt:lpstr>
      <vt:lpstr>PowerPoint Presentation</vt:lpstr>
      <vt:lpstr>Kotter’s eight steps to successful change</vt:lpstr>
      <vt:lpstr>Kotter (1996) – Leading Change </vt:lpstr>
      <vt:lpstr>Todays objectives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Management Module</dc:title>
  <dc:creator>Shehla Khan</dc:creator>
  <cp:lastModifiedBy>Shehla Khan</cp:lastModifiedBy>
  <cp:revision>15</cp:revision>
  <cp:lastPrinted>2022-05-12T07:28:25Z</cp:lastPrinted>
  <dcterms:created xsi:type="dcterms:W3CDTF">2022-05-11T14:54:58Z</dcterms:created>
  <dcterms:modified xsi:type="dcterms:W3CDTF">2022-05-12T10:26:41Z</dcterms:modified>
</cp:coreProperties>
</file>