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78" r:id="rId3"/>
    <p:sldId id="269" r:id="rId4"/>
    <p:sldId id="275" r:id="rId5"/>
    <p:sldId id="274"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70" d="100"/>
          <a:sy n="70" d="100"/>
        </p:scale>
        <p:origin x="61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5" Type="http://schemas.openxmlformats.org/officeDocument/2006/relationships/slide" Target="slides/slide3.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01104-3783-1FB9-28C5-49F0D4E69F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D2C9F8A-9585-E15E-C9EB-635B3E8476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DE328AC-5FAF-6947-3998-1EBA10AC6605}"/>
              </a:ext>
            </a:extLst>
          </p:cNvPr>
          <p:cNvSpPr>
            <a:spLocks noGrp="1"/>
          </p:cNvSpPr>
          <p:nvPr>
            <p:ph type="dt" sz="half" idx="10"/>
          </p:nvPr>
        </p:nvSpPr>
        <p:spPr/>
        <p:txBody>
          <a:bodyPr/>
          <a:lstStyle/>
          <a:p>
            <a:fld id="{EB65341E-3159-472A-AEAD-34DF5D164E93}" type="datetimeFigureOut">
              <a:rPr lang="en-GB" smtClean="0"/>
              <a:t>14/10/2024</a:t>
            </a:fld>
            <a:endParaRPr lang="en-GB"/>
          </a:p>
        </p:txBody>
      </p:sp>
      <p:sp>
        <p:nvSpPr>
          <p:cNvPr id="5" name="Footer Placeholder 4">
            <a:extLst>
              <a:ext uri="{FF2B5EF4-FFF2-40B4-BE49-F238E27FC236}">
                <a16:creationId xmlns:a16="http://schemas.microsoft.com/office/drawing/2014/main" id="{8843FF56-88AD-0E90-FB95-ED871C315A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2BC3CB-8FB2-B324-5457-C9CA61E82FA0}"/>
              </a:ext>
            </a:extLst>
          </p:cNvPr>
          <p:cNvSpPr>
            <a:spLocks noGrp="1"/>
          </p:cNvSpPr>
          <p:nvPr>
            <p:ph type="sldNum" sz="quarter" idx="12"/>
          </p:nvPr>
        </p:nvSpPr>
        <p:spPr/>
        <p:txBody>
          <a:bodyPr/>
          <a:lstStyle/>
          <a:p>
            <a:fld id="{056C4BBE-AC7F-443C-A693-70425AB25AF0}" type="slidenum">
              <a:rPr lang="en-GB" smtClean="0"/>
              <a:t>‹#›</a:t>
            </a:fld>
            <a:endParaRPr lang="en-GB"/>
          </a:p>
        </p:txBody>
      </p:sp>
    </p:spTree>
    <p:extLst>
      <p:ext uri="{BB962C8B-B14F-4D97-AF65-F5344CB8AC3E}">
        <p14:creationId xmlns:p14="http://schemas.microsoft.com/office/powerpoint/2010/main" val="2768532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6C111-4097-84FF-8125-36562EDE0F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6EC30F-210C-B7EF-B67A-4EF5CB6EAF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827F91-E8C4-3111-4B73-F0E17110D457}"/>
              </a:ext>
            </a:extLst>
          </p:cNvPr>
          <p:cNvSpPr>
            <a:spLocks noGrp="1"/>
          </p:cNvSpPr>
          <p:nvPr>
            <p:ph type="dt" sz="half" idx="10"/>
          </p:nvPr>
        </p:nvSpPr>
        <p:spPr/>
        <p:txBody>
          <a:bodyPr/>
          <a:lstStyle/>
          <a:p>
            <a:fld id="{EB65341E-3159-472A-AEAD-34DF5D164E93}" type="datetimeFigureOut">
              <a:rPr lang="en-GB" smtClean="0"/>
              <a:t>14/10/2024</a:t>
            </a:fld>
            <a:endParaRPr lang="en-GB"/>
          </a:p>
        </p:txBody>
      </p:sp>
      <p:sp>
        <p:nvSpPr>
          <p:cNvPr id="5" name="Footer Placeholder 4">
            <a:extLst>
              <a:ext uri="{FF2B5EF4-FFF2-40B4-BE49-F238E27FC236}">
                <a16:creationId xmlns:a16="http://schemas.microsoft.com/office/drawing/2014/main" id="{FBFB154E-DB68-BF90-350C-5A53E2BB16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7A089-C653-A46A-BF13-6AF62C80A412}"/>
              </a:ext>
            </a:extLst>
          </p:cNvPr>
          <p:cNvSpPr>
            <a:spLocks noGrp="1"/>
          </p:cNvSpPr>
          <p:nvPr>
            <p:ph type="sldNum" sz="quarter" idx="12"/>
          </p:nvPr>
        </p:nvSpPr>
        <p:spPr/>
        <p:txBody>
          <a:bodyPr/>
          <a:lstStyle/>
          <a:p>
            <a:fld id="{056C4BBE-AC7F-443C-A693-70425AB25AF0}" type="slidenum">
              <a:rPr lang="en-GB" smtClean="0"/>
              <a:t>‹#›</a:t>
            </a:fld>
            <a:endParaRPr lang="en-GB"/>
          </a:p>
        </p:txBody>
      </p:sp>
    </p:spTree>
    <p:extLst>
      <p:ext uri="{BB962C8B-B14F-4D97-AF65-F5344CB8AC3E}">
        <p14:creationId xmlns:p14="http://schemas.microsoft.com/office/powerpoint/2010/main" val="1124562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9D91A-8F8A-1B26-2236-BD4B1E7B31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DA5C27D-8ABD-26A0-22E1-AFE8ECC5CCD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A06290B-6A8D-238A-EA02-8A81D1E919CC}"/>
              </a:ext>
            </a:extLst>
          </p:cNvPr>
          <p:cNvSpPr>
            <a:spLocks noGrp="1"/>
          </p:cNvSpPr>
          <p:nvPr>
            <p:ph type="dt" sz="half" idx="10"/>
          </p:nvPr>
        </p:nvSpPr>
        <p:spPr/>
        <p:txBody>
          <a:bodyPr/>
          <a:lstStyle/>
          <a:p>
            <a:fld id="{EB65341E-3159-472A-AEAD-34DF5D164E93}" type="datetimeFigureOut">
              <a:rPr lang="en-GB" smtClean="0"/>
              <a:t>14/10/2024</a:t>
            </a:fld>
            <a:endParaRPr lang="en-GB"/>
          </a:p>
        </p:txBody>
      </p:sp>
      <p:sp>
        <p:nvSpPr>
          <p:cNvPr id="5" name="Footer Placeholder 4">
            <a:extLst>
              <a:ext uri="{FF2B5EF4-FFF2-40B4-BE49-F238E27FC236}">
                <a16:creationId xmlns:a16="http://schemas.microsoft.com/office/drawing/2014/main" id="{D3FBF364-126D-CE1F-0204-B1EFD380A9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201901-57EA-B6F3-A1A7-A100C6504BB8}"/>
              </a:ext>
            </a:extLst>
          </p:cNvPr>
          <p:cNvSpPr>
            <a:spLocks noGrp="1"/>
          </p:cNvSpPr>
          <p:nvPr>
            <p:ph type="sldNum" sz="quarter" idx="12"/>
          </p:nvPr>
        </p:nvSpPr>
        <p:spPr/>
        <p:txBody>
          <a:bodyPr/>
          <a:lstStyle/>
          <a:p>
            <a:fld id="{056C4BBE-AC7F-443C-A693-70425AB25AF0}" type="slidenum">
              <a:rPr lang="en-GB" smtClean="0"/>
              <a:t>‹#›</a:t>
            </a:fld>
            <a:endParaRPr lang="en-GB"/>
          </a:p>
        </p:txBody>
      </p:sp>
    </p:spTree>
    <p:extLst>
      <p:ext uri="{BB962C8B-B14F-4D97-AF65-F5344CB8AC3E}">
        <p14:creationId xmlns:p14="http://schemas.microsoft.com/office/powerpoint/2010/main" val="1546312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A8F01-B32F-C4F2-F724-600752ADB0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B50116-8C2B-CC77-7A2D-A19A3AB2BB3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027D7CB-C27A-27FA-1DF3-7BBF73E593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2AAC1B-A042-23DD-31EE-F3A7F0ECFD71}"/>
              </a:ext>
            </a:extLst>
          </p:cNvPr>
          <p:cNvSpPr>
            <a:spLocks noGrp="1"/>
          </p:cNvSpPr>
          <p:nvPr>
            <p:ph type="dt" sz="half" idx="10"/>
          </p:nvPr>
        </p:nvSpPr>
        <p:spPr/>
        <p:txBody>
          <a:bodyPr/>
          <a:lstStyle/>
          <a:p>
            <a:fld id="{EB65341E-3159-472A-AEAD-34DF5D164E93}" type="datetimeFigureOut">
              <a:rPr lang="en-GB" smtClean="0"/>
              <a:t>14/10/2024</a:t>
            </a:fld>
            <a:endParaRPr lang="en-GB"/>
          </a:p>
        </p:txBody>
      </p:sp>
      <p:sp>
        <p:nvSpPr>
          <p:cNvPr id="6" name="Footer Placeholder 5">
            <a:extLst>
              <a:ext uri="{FF2B5EF4-FFF2-40B4-BE49-F238E27FC236}">
                <a16:creationId xmlns:a16="http://schemas.microsoft.com/office/drawing/2014/main" id="{55DC67A5-FCB2-C83D-291F-E061B6C0E0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1738B9-A2E7-C67C-38A1-5EF4A9D66728}"/>
              </a:ext>
            </a:extLst>
          </p:cNvPr>
          <p:cNvSpPr>
            <a:spLocks noGrp="1"/>
          </p:cNvSpPr>
          <p:nvPr>
            <p:ph type="sldNum" sz="quarter" idx="12"/>
          </p:nvPr>
        </p:nvSpPr>
        <p:spPr/>
        <p:txBody>
          <a:bodyPr/>
          <a:lstStyle/>
          <a:p>
            <a:fld id="{056C4BBE-AC7F-443C-A693-70425AB25AF0}" type="slidenum">
              <a:rPr lang="en-GB" smtClean="0"/>
              <a:t>‹#›</a:t>
            </a:fld>
            <a:endParaRPr lang="en-GB"/>
          </a:p>
        </p:txBody>
      </p:sp>
    </p:spTree>
    <p:extLst>
      <p:ext uri="{BB962C8B-B14F-4D97-AF65-F5344CB8AC3E}">
        <p14:creationId xmlns:p14="http://schemas.microsoft.com/office/powerpoint/2010/main" val="3949256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1640F-2E54-CAF8-8A6B-08056EFC1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A07D72-8F19-F875-60D8-F13B21ACFA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32BADD-6D60-8CCF-9D39-D9342DBD37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EAE57D-A8DB-CC93-B65E-59FF13C3A3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8E5C8E-0CDF-FAF7-1A4F-67427E69BC8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AAAF0F8-4F8C-2B33-69D6-1C11D6215FF4}"/>
              </a:ext>
            </a:extLst>
          </p:cNvPr>
          <p:cNvSpPr>
            <a:spLocks noGrp="1"/>
          </p:cNvSpPr>
          <p:nvPr>
            <p:ph type="dt" sz="half" idx="10"/>
          </p:nvPr>
        </p:nvSpPr>
        <p:spPr/>
        <p:txBody>
          <a:bodyPr/>
          <a:lstStyle/>
          <a:p>
            <a:fld id="{EB65341E-3159-472A-AEAD-34DF5D164E93}" type="datetimeFigureOut">
              <a:rPr lang="en-GB" smtClean="0"/>
              <a:t>14/10/2024</a:t>
            </a:fld>
            <a:endParaRPr lang="en-GB"/>
          </a:p>
        </p:txBody>
      </p:sp>
      <p:sp>
        <p:nvSpPr>
          <p:cNvPr id="8" name="Footer Placeholder 7">
            <a:extLst>
              <a:ext uri="{FF2B5EF4-FFF2-40B4-BE49-F238E27FC236}">
                <a16:creationId xmlns:a16="http://schemas.microsoft.com/office/drawing/2014/main" id="{590710B0-7311-105C-E853-D4A92BCCFDE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061974B-EB35-55A4-A91A-EF566F0B7F93}"/>
              </a:ext>
            </a:extLst>
          </p:cNvPr>
          <p:cNvSpPr>
            <a:spLocks noGrp="1"/>
          </p:cNvSpPr>
          <p:nvPr>
            <p:ph type="sldNum" sz="quarter" idx="12"/>
          </p:nvPr>
        </p:nvSpPr>
        <p:spPr/>
        <p:txBody>
          <a:bodyPr/>
          <a:lstStyle/>
          <a:p>
            <a:fld id="{056C4BBE-AC7F-443C-A693-70425AB25AF0}" type="slidenum">
              <a:rPr lang="en-GB" smtClean="0"/>
              <a:t>‹#›</a:t>
            </a:fld>
            <a:endParaRPr lang="en-GB"/>
          </a:p>
        </p:txBody>
      </p:sp>
    </p:spTree>
    <p:extLst>
      <p:ext uri="{BB962C8B-B14F-4D97-AF65-F5344CB8AC3E}">
        <p14:creationId xmlns:p14="http://schemas.microsoft.com/office/powerpoint/2010/main" val="2789876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6C901-4214-4F93-D61A-E575B7BF114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690A935-F56E-28A4-2211-3956B893D710}"/>
              </a:ext>
            </a:extLst>
          </p:cNvPr>
          <p:cNvSpPr>
            <a:spLocks noGrp="1"/>
          </p:cNvSpPr>
          <p:nvPr>
            <p:ph type="dt" sz="half" idx="10"/>
          </p:nvPr>
        </p:nvSpPr>
        <p:spPr/>
        <p:txBody>
          <a:bodyPr/>
          <a:lstStyle/>
          <a:p>
            <a:fld id="{EB65341E-3159-472A-AEAD-34DF5D164E93}" type="datetimeFigureOut">
              <a:rPr lang="en-GB" smtClean="0"/>
              <a:t>14/10/2024</a:t>
            </a:fld>
            <a:endParaRPr lang="en-GB"/>
          </a:p>
        </p:txBody>
      </p:sp>
      <p:sp>
        <p:nvSpPr>
          <p:cNvPr id="4" name="Footer Placeholder 3">
            <a:extLst>
              <a:ext uri="{FF2B5EF4-FFF2-40B4-BE49-F238E27FC236}">
                <a16:creationId xmlns:a16="http://schemas.microsoft.com/office/drawing/2014/main" id="{EF0A84BF-8EDC-EAD2-65AC-E5FF4E78368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2B503A9-11F4-0A1D-D887-D93FD4BBDC31}"/>
              </a:ext>
            </a:extLst>
          </p:cNvPr>
          <p:cNvSpPr>
            <a:spLocks noGrp="1"/>
          </p:cNvSpPr>
          <p:nvPr>
            <p:ph type="sldNum" sz="quarter" idx="12"/>
          </p:nvPr>
        </p:nvSpPr>
        <p:spPr/>
        <p:txBody>
          <a:bodyPr/>
          <a:lstStyle/>
          <a:p>
            <a:fld id="{056C4BBE-AC7F-443C-A693-70425AB25AF0}" type="slidenum">
              <a:rPr lang="en-GB" smtClean="0"/>
              <a:t>‹#›</a:t>
            </a:fld>
            <a:endParaRPr lang="en-GB"/>
          </a:p>
        </p:txBody>
      </p:sp>
    </p:spTree>
    <p:extLst>
      <p:ext uri="{BB962C8B-B14F-4D97-AF65-F5344CB8AC3E}">
        <p14:creationId xmlns:p14="http://schemas.microsoft.com/office/powerpoint/2010/main" val="4067288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7BA5AC-AD43-4BAF-1A38-E60357A7BDF2}"/>
              </a:ext>
            </a:extLst>
          </p:cNvPr>
          <p:cNvSpPr>
            <a:spLocks noGrp="1"/>
          </p:cNvSpPr>
          <p:nvPr>
            <p:ph type="dt" sz="half" idx="10"/>
          </p:nvPr>
        </p:nvSpPr>
        <p:spPr/>
        <p:txBody>
          <a:bodyPr/>
          <a:lstStyle/>
          <a:p>
            <a:fld id="{EB65341E-3159-472A-AEAD-34DF5D164E93}" type="datetimeFigureOut">
              <a:rPr lang="en-GB" smtClean="0"/>
              <a:t>14/10/2024</a:t>
            </a:fld>
            <a:endParaRPr lang="en-GB"/>
          </a:p>
        </p:txBody>
      </p:sp>
      <p:sp>
        <p:nvSpPr>
          <p:cNvPr id="3" name="Footer Placeholder 2">
            <a:extLst>
              <a:ext uri="{FF2B5EF4-FFF2-40B4-BE49-F238E27FC236}">
                <a16:creationId xmlns:a16="http://schemas.microsoft.com/office/drawing/2014/main" id="{C0AD2198-C8FA-BAE1-789B-8FB8540071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F9D6D23-9138-4D9D-00E2-BF07140BB639}"/>
              </a:ext>
            </a:extLst>
          </p:cNvPr>
          <p:cNvSpPr>
            <a:spLocks noGrp="1"/>
          </p:cNvSpPr>
          <p:nvPr>
            <p:ph type="sldNum" sz="quarter" idx="12"/>
          </p:nvPr>
        </p:nvSpPr>
        <p:spPr/>
        <p:txBody>
          <a:bodyPr/>
          <a:lstStyle/>
          <a:p>
            <a:fld id="{056C4BBE-AC7F-443C-A693-70425AB25AF0}" type="slidenum">
              <a:rPr lang="en-GB" smtClean="0"/>
              <a:t>‹#›</a:t>
            </a:fld>
            <a:endParaRPr lang="en-GB"/>
          </a:p>
        </p:txBody>
      </p:sp>
    </p:spTree>
    <p:extLst>
      <p:ext uri="{BB962C8B-B14F-4D97-AF65-F5344CB8AC3E}">
        <p14:creationId xmlns:p14="http://schemas.microsoft.com/office/powerpoint/2010/main" val="1698445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5228E-88C8-0D3D-44F9-CC8635EFE2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08B03E-9189-87B4-B223-F22D72F070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422F19A-0895-3A94-0B42-6155D3E0BA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DE94B9-9215-5557-5D5F-43D971C26A86}"/>
              </a:ext>
            </a:extLst>
          </p:cNvPr>
          <p:cNvSpPr>
            <a:spLocks noGrp="1"/>
          </p:cNvSpPr>
          <p:nvPr>
            <p:ph type="dt" sz="half" idx="10"/>
          </p:nvPr>
        </p:nvSpPr>
        <p:spPr/>
        <p:txBody>
          <a:bodyPr/>
          <a:lstStyle/>
          <a:p>
            <a:fld id="{EB65341E-3159-472A-AEAD-34DF5D164E93}" type="datetimeFigureOut">
              <a:rPr lang="en-GB" smtClean="0"/>
              <a:t>14/10/2024</a:t>
            </a:fld>
            <a:endParaRPr lang="en-GB"/>
          </a:p>
        </p:txBody>
      </p:sp>
      <p:sp>
        <p:nvSpPr>
          <p:cNvPr id="6" name="Footer Placeholder 5">
            <a:extLst>
              <a:ext uri="{FF2B5EF4-FFF2-40B4-BE49-F238E27FC236}">
                <a16:creationId xmlns:a16="http://schemas.microsoft.com/office/drawing/2014/main" id="{25F89A8D-38FF-513C-D51E-3888FA83FE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5DE79B-39EE-DC5A-0AE9-4839CEEEDEAD}"/>
              </a:ext>
            </a:extLst>
          </p:cNvPr>
          <p:cNvSpPr>
            <a:spLocks noGrp="1"/>
          </p:cNvSpPr>
          <p:nvPr>
            <p:ph type="sldNum" sz="quarter" idx="12"/>
          </p:nvPr>
        </p:nvSpPr>
        <p:spPr/>
        <p:txBody>
          <a:bodyPr/>
          <a:lstStyle/>
          <a:p>
            <a:fld id="{056C4BBE-AC7F-443C-A693-70425AB25AF0}" type="slidenum">
              <a:rPr lang="en-GB" smtClean="0"/>
              <a:t>‹#›</a:t>
            </a:fld>
            <a:endParaRPr lang="en-GB"/>
          </a:p>
        </p:txBody>
      </p:sp>
    </p:spTree>
    <p:extLst>
      <p:ext uri="{BB962C8B-B14F-4D97-AF65-F5344CB8AC3E}">
        <p14:creationId xmlns:p14="http://schemas.microsoft.com/office/powerpoint/2010/main" val="2251618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49BC9-CBBF-3905-162C-7F62CD1DC1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736200-F325-7A3C-B903-A7BFF68D45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04CEC7-A617-3D27-2673-08D3E05A7F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ED3AE4-6496-CF72-F91D-52C4B20D4F8F}"/>
              </a:ext>
            </a:extLst>
          </p:cNvPr>
          <p:cNvSpPr>
            <a:spLocks noGrp="1"/>
          </p:cNvSpPr>
          <p:nvPr>
            <p:ph type="dt" sz="half" idx="10"/>
          </p:nvPr>
        </p:nvSpPr>
        <p:spPr/>
        <p:txBody>
          <a:bodyPr/>
          <a:lstStyle/>
          <a:p>
            <a:fld id="{EB65341E-3159-472A-AEAD-34DF5D164E93}" type="datetimeFigureOut">
              <a:rPr lang="en-GB" smtClean="0"/>
              <a:t>14/10/2024</a:t>
            </a:fld>
            <a:endParaRPr lang="en-GB"/>
          </a:p>
        </p:txBody>
      </p:sp>
      <p:sp>
        <p:nvSpPr>
          <p:cNvPr id="6" name="Footer Placeholder 5">
            <a:extLst>
              <a:ext uri="{FF2B5EF4-FFF2-40B4-BE49-F238E27FC236}">
                <a16:creationId xmlns:a16="http://schemas.microsoft.com/office/drawing/2014/main" id="{18CE9156-4F1D-39B9-4D48-17C95B8E73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E7B9C5-25AE-8943-8069-271A427911DF}"/>
              </a:ext>
            </a:extLst>
          </p:cNvPr>
          <p:cNvSpPr>
            <a:spLocks noGrp="1"/>
          </p:cNvSpPr>
          <p:nvPr>
            <p:ph type="sldNum" sz="quarter" idx="12"/>
          </p:nvPr>
        </p:nvSpPr>
        <p:spPr/>
        <p:txBody>
          <a:bodyPr/>
          <a:lstStyle/>
          <a:p>
            <a:fld id="{056C4BBE-AC7F-443C-A693-70425AB25AF0}" type="slidenum">
              <a:rPr lang="en-GB" smtClean="0"/>
              <a:t>‹#›</a:t>
            </a:fld>
            <a:endParaRPr lang="en-GB"/>
          </a:p>
        </p:txBody>
      </p:sp>
    </p:spTree>
    <p:extLst>
      <p:ext uri="{BB962C8B-B14F-4D97-AF65-F5344CB8AC3E}">
        <p14:creationId xmlns:p14="http://schemas.microsoft.com/office/powerpoint/2010/main" val="354238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AC8F3-61EF-5E47-904B-4707BCF8E07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29DC05-8BD4-C777-BA0A-E524325F4CA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6AD10B-3495-79EC-E369-36ADB59916DB}"/>
              </a:ext>
            </a:extLst>
          </p:cNvPr>
          <p:cNvSpPr>
            <a:spLocks noGrp="1"/>
          </p:cNvSpPr>
          <p:nvPr>
            <p:ph type="dt" sz="half" idx="10"/>
          </p:nvPr>
        </p:nvSpPr>
        <p:spPr/>
        <p:txBody>
          <a:bodyPr/>
          <a:lstStyle/>
          <a:p>
            <a:fld id="{EB65341E-3159-472A-AEAD-34DF5D164E93}" type="datetimeFigureOut">
              <a:rPr lang="en-GB" smtClean="0"/>
              <a:t>14/10/2024</a:t>
            </a:fld>
            <a:endParaRPr lang="en-GB"/>
          </a:p>
        </p:txBody>
      </p:sp>
      <p:sp>
        <p:nvSpPr>
          <p:cNvPr id="5" name="Footer Placeholder 4">
            <a:extLst>
              <a:ext uri="{FF2B5EF4-FFF2-40B4-BE49-F238E27FC236}">
                <a16:creationId xmlns:a16="http://schemas.microsoft.com/office/drawing/2014/main" id="{98136143-71B0-FD9A-4D1D-31D19F106E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D442FE-A68B-8064-36B9-8DFD13ED7CD4}"/>
              </a:ext>
            </a:extLst>
          </p:cNvPr>
          <p:cNvSpPr>
            <a:spLocks noGrp="1"/>
          </p:cNvSpPr>
          <p:nvPr>
            <p:ph type="sldNum" sz="quarter" idx="12"/>
          </p:nvPr>
        </p:nvSpPr>
        <p:spPr/>
        <p:txBody>
          <a:bodyPr/>
          <a:lstStyle/>
          <a:p>
            <a:fld id="{056C4BBE-AC7F-443C-A693-70425AB25AF0}" type="slidenum">
              <a:rPr lang="en-GB" smtClean="0"/>
              <a:t>‹#›</a:t>
            </a:fld>
            <a:endParaRPr lang="en-GB"/>
          </a:p>
        </p:txBody>
      </p:sp>
    </p:spTree>
    <p:extLst>
      <p:ext uri="{BB962C8B-B14F-4D97-AF65-F5344CB8AC3E}">
        <p14:creationId xmlns:p14="http://schemas.microsoft.com/office/powerpoint/2010/main" val="365696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298269-6CA4-E10C-1F99-7B7A5280CF8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C84569-D94C-0DD0-5155-2285F1B51D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0A7959-1DCE-5008-EF85-C34E7F8D1A78}"/>
              </a:ext>
            </a:extLst>
          </p:cNvPr>
          <p:cNvSpPr>
            <a:spLocks noGrp="1"/>
          </p:cNvSpPr>
          <p:nvPr>
            <p:ph type="dt" sz="half" idx="10"/>
          </p:nvPr>
        </p:nvSpPr>
        <p:spPr/>
        <p:txBody>
          <a:bodyPr/>
          <a:lstStyle/>
          <a:p>
            <a:fld id="{EB65341E-3159-472A-AEAD-34DF5D164E93}" type="datetimeFigureOut">
              <a:rPr lang="en-GB" smtClean="0"/>
              <a:t>14/10/2024</a:t>
            </a:fld>
            <a:endParaRPr lang="en-GB"/>
          </a:p>
        </p:txBody>
      </p:sp>
      <p:sp>
        <p:nvSpPr>
          <p:cNvPr id="5" name="Footer Placeholder 4">
            <a:extLst>
              <a:ext uri="{FF2B5EF4-FFF2-40B4-BE49-F238E27FC236}">
                <a16:creationId xmlns:a16="http://schemas.microsoft.com/office/drawing/2014/main" id="{0E7DED64-36F4-98E2-0807-391F74407B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C38ACB-3F89-13F9-D8DB-77C11E52BA2E}"/>
              </a:ext>
            </a:extLst>
          </p:cNvPr>
          <p:cNvSpPr>
            <a:spLocks noGrp="1"/>
          </p:cNvSpPr>
          <p:nvPr>
            <p:ph type="sldNum" sz="quarter" idx="12"/>
          </p:nvPr>
        </p:nvSpPr>
        <p:spPr/>
        <p:txBody>
          <a:bodyPr/>
          <a:lstStyle/>
          <a:p>
            <a:fld id="{056C4BBE-AC7F-443C-A693-70425AB25AF0}" type="slidenum">
              <a:rPr lang="en-GB" smtClean="0"/>
              <a:t>‹#›</a:t>
            </a:fld>
            <a:endParaRPr lang="en-GB"/>
          </a:p>
        </p:txBody>
      </p:sp>
    </p:spTree>
    <p:extLst>
      <p:ext uri="{BB962C8B-B14F-4D97-AF65-F5344CB8AC3E}">
        <p14:creationId xmlns:p14="http://schemas.microsoft.com/office/powerpoint/2010/main" val="10932843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219200" y="1122362"/>
            <a:ext cx="8876022" cy="3744209"/>
          </a:xfrm>
        </p:spPr>
        <p:txBody>
          <a:bodyPr anchor="b">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219200" y="5230134"/>
            <a:ext cx="48768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10/14/2024</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4002270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10/14/2024</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7691691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10/14/2024</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7854241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1563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1563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10/14/2024</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1078642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095930"/>
            <a:ext cx="4507931" cy="758650"/>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2938410"/>
            <a:ext cx="4507930" cy="338619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095930"/>
            <a:ext cx="4507932" cy="758650"/>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2938410"/>
            <a:ext cx="4507932" cy="338619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10/14/2024</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216468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10/14/2024</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4890142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10/14/2024</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3490639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10/14/2024</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8920627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dirty="0"/>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10/14/2024</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1120010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10/14/2024</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7587465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54169"/>
            <a:ext cx="2674301" cy="5322793"/>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685800" y="854169"/>
            <a:ext cx="7886700" cy="532279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10/14/2024</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354679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7FEE7A-7E39-DF93-685C-04788EF447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B08380-72CE-9B83-3C81-2A4BFCB702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11EA2D-823A-4412-8581-7CB98172B4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65341E-3159-472A-AEAD-34DF5D164E93}" type="datetimeFigureOut">
              <a:rPr lang="en-GB" smtClean="0"/>
              <a:t>14/10/2024</a:t>
            </a:fld>
            <a:endParaRPr lang="en-GB"/>
          </a:p>
        </p:txBody>
      </p:sp>
      <p:sp>
        <p:nvSpPr>
          <p:cNvPr id="5" name="Footer Placeholder 4">
            <a:extLst>
              <a:ext uri="{FF2B5EF4-FFF2-40B4-BE49-F238E27FC236}">
                <a16:creationId xmlns:a16="http://schemas.microsoft.com/office/drawing/2014/main" id="{61F0AB4B-2EA5-9530-35ED-2B4C791D23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72796AD-F13B-5CD3-C9E0-8198E398497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6C4BBE-AC7F-443C-A693-70425AB25AF0}" type="slidenum">
              <a:rPr lang="en-GB" smtClean="0"/>
              <a:t>‹#›</a:t>
            </a:fld>
            <a:endParaRPr lang="en-GB"/>
          </a:p>
        </p:txBody>
      </p:sp>
    </p:spTree>
    <p:extLst>
      <p:ext uri="{BB962C8B-B14F-4D97-AF65-F5344CB8AC3E}">
        <p14:creationId xmlns:p14="http://schemas.microsoft.com/office/powerpoint/2010/main" val="17260551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400656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a:off x="8362630" y="6356349"/>
            <a:ext cx="3063890" cy="365125"/>
          </a:xfrm>
          <a:prstGeom prst="rect">
            <a:avLst/>
          </a:prstGeom>
        </p:spPr>
        <p:txBody>
          <a:bodyPr vert="horz" lIns="91440" tIns="45720" rIns="91440" bIns="45720" rtlCol="0" anchor="ctr"/>
          <a:lstStyle>
            <a:lvl1pPr algn="r">
              <a:defRPr sz="1100">
                <a:solidFill>
                  <a:schemeClr val="tx1"/>
                </a:solidFill>
              </a:defRPr>
            </a:lvl1pPr>
          </a:lstStyle>
          <a:p>
            <a:fld id="{8C1E1FAD-7351-4908-963A-08EA8E4AB7A0}" type="datetimeFigureOut">
              <a:rPr lang="en-US" smtClean="0"/>
              <a:pPr/>
              <a:t>10/14/2024</a:t>
            </a:fld>
            <a:endParaRPr lang="en-US" dirty="0"/>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rot="5400000">
            <a:off x="10099372" y="4308656"/>
            <a:ext cx="3471256" cy="365125"/>
          </a:xfrm>
          <a:prstGeom prst="rect">
            <a:avLst/>
          </a:prstGeom>
        </p:spPr>
        <p:txBody>
          <a:bodyPr vert="horz" lIns="91440" tIns="45720" rIns="91440" bIns="45720" rtlCol="0" anchor="ctr"/>
          <a:lstStyle>
            <a:lvl1pPr algn="r">
              <a:defRPr sz="11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1396670" y="6356349"/>
            <a:ext cx="576133"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dirty="0"/>
          </a:p>
        </p:txBody>
      </p:sp>
    </p:spTree>
    <p:extLst>
      <p:ext uri="{BB962C8B-B14F-4D97-AF65-F5344CB8AC3E}">
        <p14:creationId xmlns:p14="http://schemas.microsoft.com/office/powerpoint/2010/main" val="204213974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E68C7E0-42AB-44F7-8ADD-7A3762C2D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A36FD991-7593-4A88-AB61-7620D6CAD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40500"/>
          </a:xfrm>
          <a:custGeom>
            <a:avLst/>
            <a:gdLst>
              <a:gd name="connsiteX0" fmla="*/ 0 w 12192000"/>
              <a:gd name="connsiteY0" fmla="*/ 0 h 2240500"/>
              <a:gd name="connsiteX1" fmla="*/ 12192000 w 12192000"/>
              <a:gd name="connsiteY1" fmla="*/ 0 h 2240500"/>
              <a:gd name="connsiteX2" fmla="*/ 12192000 w 12192000"/>
              <a:gd name="connsiteY2" fmla="*/ 2085357 h 2240500"/>
              <a:gd name="connsiteX3" fmla="*/ 12187428 w 12192000"/>
              <a:gd name="connsiteY3" fmla="*/ 2086102 h 2240500"/>
              <a:gd name="connsiteX4" fmla="*/ 12154355 w 12192000"/>
              <a:gd name="connsiteY4" fmla="*/ 2091256 h 2240500"/>
              <a:gd name="connsiteX5" fmla="*/ 12114359 w 12192000"/>
              <a:gd name="connsiteY5" fmla="*/ 2104929 h 2240500"/>
              <a:gd name="connsiteX6" fmla="*/ 11918614 w 12192000"/>
              <a:gd name="connsiteY6" fmla="*/ 2123723 h 2240500"/>
              <a:gd name="connsiteX7" fmla="*/ 11815487 w 12192000"/>
              <a:gd name="connsiteY7" fmla="*/ 2137430 h 2240500"/>
              <a:gd name="connsiteX8" fmla="*/ 11778165 w 12192000"/>
              <a:gd name="connsiteY8" fmla="*/ 2140742 h 2240500"/>
              <a:gd name="connsiteX9" fmla="*/ 11671329 w 12192000"/>
              <a:gd name="connsiteY9" fmla="*/ 2169677 h 2240500"/>
              <a:gd name="connsiteX10" fmla="*/ 11594775 w 12192000"/>
              <a:gd name="connsiteY10" fmla="*/ 2169700 h 2240500"/>
              <a:gd name="connsiteX11" fmla="*/ 11379086 w 12192000"/>
              <a:gd name="connsiteY11" fmla="*/ 2204493 h 2240500"/>
              <a:gd name="connsiteX12" fmla="*/ 11221749 w 12192000"/>
              <a:gd name="connsiteY12" fmla="*/ 2217568 h 2240500"/>
              <a:gd name="connsiteX13" fmla="*/ 10996653 w 12192000"/>
              <a:gd name="connsiteY13" fmla="*/ 2207195 h 2240500"/>
              <a:gd name="connsiteX14" fmla="*/ 10912235 w 12192000"/>
              <a:gd name="connsiteY14" fmla="*/ 2227864 h 2240500"/>
              <a:gd name="connsiteX15" fmla="*/ 10835633 w 12192000"/>
              <a:gd name="connsiteY15" fmla="*/ 2234382 h 2240500"/>
              <a:gd name="connsiteX16" fmla="*/ 10821038 w 12192000"/>
              <a:gd name="connsiteY16" fmla="*/ 2237233 h 2240500"/>
              <a:gd name="connsiteX17" fmla="*/ 10757451 w 12192000"/>
              <a:gd name="connsiteY17" fmla="*/ 2233704 h 2240500"/>
              <a:gd name="connsiteX18" fmla="*/ 10554052 w 12192000"/>
              <a:gd name="connsiteY18" fmla="*/ 2159652 h 2240500"/>
              <a:gd name="connsiteX19" fmla="*/ 10432944 w 12192000"/>
              <a:gd name="connsiteY19" fmla="*/ 2103462 h 2240500"/>
              <a:gd name="connsiteX20" fmla="*/ 10314272 w 12192000"/>
              <a:gd name="connsiteY20" fmla="*/ 2074040 h 2240500"/>
              <a:gd name="connsiteX21" fmla="*/ 10149756 w 12192000"/>
              <a:gd name="connsiteY21" fmla="*/ 2019697 h 2240500"/>
              <a:gd name="connsiteX22" fmla="*/ 10133939 w 12192000"/>
              <a:gd name="connsiteY22" fmla="*/ 2010588 h 2240500"/>
              <a:gd name="connsiteX23" fmla="*/ 10027169 w 12192000"/>
              <a:gd name="connsiteY23" fmla="*/ 1965387 h 2240500"/>
              <a:gd name="connsiteX24" fmla="*/ 9904781 w 12192000"/>
              <a:gd name="connsiteY24" fmla="*/ 1951763 h 2240500"/>
              <a:gd name="connsiteX25" fmla="*/ 9818432 w 12192000"/>
              <a:gd name="connsiteY25" fmla="*/ 1957107 h 2240500"/>
              <a:gd name="connsiteX26" fmla="*/ 9715853 w 12192000"/>
              <a:gd name="connsiteY26" fmla="*/ 1951231 h 2240500"/>
              <a:gd name="connsiteX27" fmla="*/ 9478478 w 12192000"/>
              <a:gd name="connsiteY27" fmla="*/ 1941506 h 2240500"/>
              <a:gd name="connsiteX28" fmla="*/ 9473084 w 12192000"/>
              <a:gd name="connsiteY28" fmla="*/ 1942336 h 2240500"/>
              <a:gd name="connsiteX29" fmla="*/ 9348338 w 12192000"/>
              <a:gd name="connsiteY29" fmla="*/ 1944287 h 2240500"/>
              <a:gd name="connsiteX30" fmla="*/ 9317108 w 12192000"/>
              <a:gd name="connsiteY30" fmla="*/ 1948576 h 2240500"/>
              <a:gd name="connsiteX31" fmla="*/ 9316564 w 12192000"/>
              <a:gd name="connsiteY31" fmla="*/ 1949643 h 2240500"/>
              <a:gd name="connsiteX32" fmla="*/ 9249142 w 12192000"/>
              <a:gd name="connsiteY32" fmla="*/ 1930976 h 2240500"/>
              <a:gd name="connsiteX33" fmla="*/ 9196066 w 12192000"/>
              <a:gd name="connsiteY33" fmla="*/ 1913897 h 2240500"/>
              <a:gd name="connsiteX34" fmla="*/ 9182090 w 12192000"/>
              <a:gd name="connsiteY34" fmla="*/ 1902873 h 2240500"/>
              <a:gd name="connsiteX35" fmla="*/ 8911903 w 12192000"/>
              <a:gd name="connsiteY35" fmla="*/ 1857126 h 2240500"/>
              <a:gd name="connsiteX36" fmla="*/ 8786230 w 12192000"/>
              <a:gd name="connsiteY36" fmla="*/ 1839166 h 2240500"/>
              <a:gd name="connsiteX37" fmla="*/ 8624741 w 12192000"/>
              <a:gd name="connsiteY37" fmla="*/ 1825881 h 2240500"/>
              <a:gd name="connsiteX38" fmla="*/ 8433895 w 12192000"/>
              <a:gd name="connsiteY38" fmla="*/ 1800021 h 2240500"/>
              <a:gd name="connsiteX39" fmla="*/ 8379838 w 12192000"/>
              <a:gd name="connsiteY39" fmla="*/ 1804379 h 2240500"/>
              <a:gd name="connsiteX40" fmla="*/ 8260604 w 12192000"/>
              <a:gd name="connsiteY40" fmla="*/ 1784546 h 2240500"/>
              <a:gd name="connsiteX41" fmla="*/ 8189733 w 12192000"/>
              <a:gd name="connsiteY41" fmla="*/ 1776697 h 2240500"/>
              <a:gd name="connsiteX42" fmla="*/ 8163540 w 12192000"/>
              <a:gd name="connsiteY42" fmla="*/ 1780028 h 2240500"/>
              <a:gd name="connsiteX43" fmla="*/ 8126468 w 12192000"/>
              <a:gd name="connsiteY43" fmla="*/ 1780434 h 2240500"/>
              <a:gd name="connsiteX44" fmla="*/ 8000268 w 12192000"/>
              <a:gd name="connsiteY44" fmla="*/ 1782648 h 2240500"/>
              <a:gd name="connsiteX45" fmla="*/ 7959483 w 12192000"/>
              <a:gd name="connsiteY45" fmla="*/ 1776955 h 2240500"/>
              <a:gd name="connsiteX46" fmla="*/ 7953628 w 12192000"/>
              <a:gd name="connsiteY46" fmla="*/ 1775655 h 2240500"/>
              <a:gd name="connsiteX47" fmla="*/ 7901019 w 12192000"/>
              <a:gd name="connsiteY47" fmla="*/ 1761540 h 2240500"/>
              <a:gd name="connsiteX48" fmla="*/ 7812936 w 12192000"/>
              <a:gd name="connsiteY48" fmla="*/ 1734635 h 2240500"/>
              <a:gd name="connsiteX49" fmla="*/ 7732190 w 12192000"/>
              <a:gd name="connsiteY49" fmla="*/ 1711566 h 2240500"/>
              <a:gd name="connsiteX50" fmla="*/ 7678276 w 12192000"/>
              <a:gd name="connsiteY50" fmla="*/ 1704523 h 2240500"/>
              <a:gd name="connsiteX51" fmla="*/ 7655497 w 12192000"/>
              <a:gd name="connsiteY51" fmla="*/ 1696556 h 2240500"/>
              <a:gd name="connsiteX52" fmla="*/ 7551687 w 12192000"/>
              <a:gd name="connsiteY52" fmla="*/ 1695328 h 2240500"/>
              <a:gd name="connsiteX53" fmla="*/ 7500925 w 12192000"/>
              <a:gd name="connsiteY53" fmla="*/ 1715755 h 2240500"/>
              <a:gd name="connsiteX54" fmla="*/ 7380560 w 12192000"/>
              <a:gd name="connsiteY54" fmla="*/ 1719660 h 2240500"/>
              <a:gd name="connsiteX55" fmla="*/ 7309614 w 12192000"/>
              <a:gd name="connsiteY55" fmla="*/ 1725866 h 2240500"/>
              <a:gd name="connsiteX56" fmla="*/ 7284338 w 12192000"/>
              <a:gd name="connsiteY56" fmla="*/ 1734303 h 2240500"/>
              <a:gd name="connsiteX57" fmla="*/ 7247913 w 12192000"/>
              <a:gd name="connsiteY57" fmla="*/ 1741995 h 2240500"/>
              <a:gd name="connsiteX58" fmla="*/ 7184925 w 12192000"/>
              <a:gd name="connsiteY58" fmla="*/ 1760284 h 2240500"/>
              <a:gd name="connsiteX59" fmla="*/ 7124039 w 12192000"/>
              <a:gd name="connsiteY59" fmla="*/ 1769002 h 2240500"/>
              <a:gd name="connsiteX60" fmla="*/ 7083030 w 12192000"/>
              <a:gd name="connsiteY60" fmla="*/ 1771416 h 2240500"/>
              <a:gd name="connsiteX61" fmla="*/ 7077073 w 12192000"/>
              <a:gd name="connsiteY61" fmla="*/ 1771286 h 2240500"/>
              <a:gd name="connsiteX62" fmla="*/ 7042198 w 12192000"/>
              <a:gd name="connsiteY62" fmla="*/ 1767722 h 2240500"/>
              <a:gd name="connsiteX63" fmla="*/ 6970467 w 12192000"/>
              <a:gd name="connsiteY63" fmla="*/ 1770238 h 2240500"/>
              <a:gd name="connsiteX64" fmla="*/ 6738693 w 12192000"/>
              <a:gd name="connsiteY64" fmla="*/ 1732569 h 2240500"/>
              <a:gd name="connsiteX65" fmla="*/ 6686986 w 12192000"/>
              <a:gd name="connsiteY65" fmla="*/ 1737124 h 2240500"/>
              <a:gd name="connsiteX66" fmla="*/ 6673201 w 12192000"/>
              <a:gd name="connsiteY66" fmla="*/ 1735992 h 2240500"/>
              <a:gd name="connsiteX67" fmla="*/ 6548466 w 12192000"/>
              <a:gd name="connsiteY67" fmla="*/ 1717585 h 2240500"/>
              <a:gd name="connsiteX68" fmla="*/ 6406041 w 12192000"/>
              <a:gd name="connsiteY68" fmla="*/ 1684566 h 2240500"/>
              <a:gd name="connsiteX69" fmla="*/ 6311348 w 12192000"/>
              <a:gd name="connsiteY69" fmla="*/ 1689751 h 2240500"/>
              <a:gd name="connsiteX70" fmla="*/ 6093679 w 12192000"/>
              <a:gd name="connsiteY70" fmla="*/ 1620397 h 2240500"/>
              <a:gd name="connsiteX71" fmla="*/ 5948681 w 12192000"/>
              <a:gd name="connsiteY71" fmla="*/ 1589203 h 2240500"/>
              <a:gd name="connsiteX72" fmla="*/ 5827965 w 12192000"/>
              <a:gd name="connsiteY72" fmla="*/ 1555867 h 2240500"/>
              <a:gd name="connsiteX73" fmla="*/ 5720988 w 12192000"/>
              <a:gd name="connsiteY73" fmla="*/ 1568926 h 2240500"/>
              <a:gd name="connsiteX74" fmla="*/ 5683459 w 12192000"/>
              <a:gd name="connsiteY74" fmla="*/ 1557151 h 2240500"/>
              <a:gd name="connsiteX75" fmla="*/ 5675405 w 12192000"/>
              <a:gd name="connsiteY75" fmla="*/ 1555618 h 2240500"/>
              <a:gd name="connsiteX76" fmla="*/ 5637106 w 12192000"/>
              <a:gd name="connsiteY76" fmla="*/ 1551975 h 2240500"/>
              <a:gd name="connsiteX77" fmla="*/ 5536765 w 12192000"/>
              <a:gd name="connsiteY77" fmla="*/ 1548914 h 2240500"/>
              <a:gd name="connsiteX78" fmla="*/ 5499749 w 12192000"/>
              <a:gd name="connsiteY78" fmla="*/ 1542323 h 2240500"/>
              <a:gd name="connsiteX79" fmla="*/ 5396629 w 12192000"/>
              <a:gd name="connsiteY79" fmla="*/ 1528557 h 2240500"/>
              <a:gd name="connsiteX80" fmla="*/ 5291824 w 12192000"/>
              <a:gd name="connsiteY80" fmla="*/ 1517999 h 2240500"/>
              <a:gd name="connsiteX81" fmla="*/ 5027399 w 12192000"/>
              <a:gd name="connsiteY81" fmla="*/ 1482691 h 2240500"/>
              <a:gd name="connsiteX82" fmla="*/ 5008879 w 12192000"/>
              <a:gd name="connsiteY82" fmla="*/ 1469145 h 2240500"/>
              <a:gd name="connsiteX83" fmla="*/ 4967542 w 12192000"/>
              <a:gd name="connsiteY83" fmla="*/ 1442653 h 2240500"/>
              <a:gd name="connsiteX84" fmla="*/ 4961263 w 12192000"/>
              <a:gd name="connsiteY84" fmla="*/ 1430246 h 2240500"/>
              <a:gd name="connsiteX85" fmla="*/ 4814130 w 12192000"/>
              <a:gd name="connsiteY85" fmla="*/ 1383234 h 2240500"/>
              <a:gd name="connsiteX86" fmla="*/ 4708563 w 12192000"/>
              <a:gd name="connsiteY86" fmla="*/ 1329222 h 2240500"/>
              <a:gd name="connsiteX87" fmla="*/ 4643828 w 12192000"/>
              <a:gd name="connsiteY87" fmla="*/ 1256646 h 2240500"/>
              <a:gd name="connsiteX88" fmla="*/ 4405181 w 12192000"/>
              <a:gd name="connsiteY88" fmla="*/ 1210619 h 2240500"/>
              <a:gd name="connsiteX89" fmla="*/ 4351388 w 12192000"/>
              <a:gd name="connsiteY89" fmla="*/ 1199142 h 2240500"/>
              <a:gd name="connsiteX90" fmla="*/ 4289672 w 12192000"/>
              <a:gd name="connsiteY90" fmla="*/ 1171031 h 2240500"/>
              <a:gd name="connsiteX91" fmla="*/ 4117762 w 12192000"/>
              <a:gd name="connsiteY91" fmla="*/ 1118451 h 2240500"/>
              <a:gd name="connsiteX92" fmla="*/ 3916503 w 12192000"/>
              <a:gd name="connsiteY92" fmla="*/ 1073609 h 2240500"/>
              <a:gd name="connsiteX93" fmla="*/ 3828531 w 12192000"/>
              <a:gd name="connsiteY93" fmla="*/ 1052398 h 2240500"/>
              <a:gd name="connsiteX94" fmla="*/ 3795349 w 12192000"/>
              <a:gd name="connsiteY94" fmla="*/ 1029452 h 2240500"/>
              <a:gd name="connsiteX95" fmla="*/ 3788461 w 12192000"/>
              <a:gd name="connsiteY95" fmla="*/ 1022261 h 2240500"/>
              <a:gd name="connsiteX96" fmla="*/ 3791390 w 12192000"/>
              <a:gd name="connsiteY96" fmla="*/ 1023384 h 2240500"/>
              <a:gd name="connsiteX97" fmla="*/ 3780374 w 12192000"/>
              <a:gd name="connsiteY97" fmla="*/ 1013819 h 2240500"/>
              <a:gd name="connsiteX98" fmla="*/ 3788461 w 12192000"/>
              <a:gd name="connsiteY98" fmla="*/ 1022261 h 2240500"/>
              <a:gd name="connsiteX99" fmla="*/ 3772245 w 12192000"/>
              <a:gd name="connsiteY99" fmla="*/ 1016047 h 2240500"/>
              <a:gd name="connsiteX100" fmla="*/ 3526395 w 12192000"/>
              <a:gd name="connsiteY100" fmla="*/ 889925 h 2240500"/>
              <a:gd name="connsiteX101" fmla="*/ 3353390 w 12192000"/>
              <a:gd name="connsiteY101" fmla="*/ 847235 h 2240500"/>
              <a:gd name="connsiteX102" fmla="*/ 3305999 w 12192000"/>
              <a:gd name="connsiteY102" fmla="*/ 838119 h 2240500"/>
              <a:gd name="connsiteX103" fmla="*/ 3223555 w 12192000"/>
              <a:gd name="connsiteY103" fmla="*/ 819824 h 2240500"/>
              <a:gd name="connsiteX104" fmla="*/ 3188538 w 12192000"/>
              <a:gd name="connsiteY104" fmla="*/ 808149 h 2240500"/>
              <a:gd name="connsiteX105" fmla="*/ 3058015 w 12192000"/>
              <a:gd name="connsiteY105" fmla="*/ 812985 h 2240500"/>
              <a:gd name="connsiteX106" fmla="*/ 3036031 w 12192000"/>
              <a:gd name="connsiteY106" fmla="*/ 813408 h 2240500"/>
              <a:gd name="connsiteX107" fmla="*/ 3003823 w 12192000"/>
              <a:gd name="connsiteY107" fmla="*/ 799860 h 2240500"/>
              <a:gd name="connsiteX108" fmla="*/ 2923981 w 12192000"/>
              <a:gd name="connsiteY108" fmla="*/ 766339 h 2240500"/>
              <a:gd name="connsiteX109" fmla="*/ 2799081 w 12192000"/>
              <a:gd name="connsiteY109" fmla="*/ 751049 h 2240500"/>
              <a:gd name="connsiteX110" fmla="*/ 2781983 w 12192000"/>
              <a:gd name="connsiteY110" fmla="*/ 750182 h 2240500"/>
              <a:gd name="connsiteX111" fmla="*/ 2691501 w 12192000"/>
              <a:gd name="connsiteY111" fmla="*/ 703245 h 2240500"/>
              <a:gd name="connsiteX112" fmla="*/ 2508995 w 12192000"/>
              <a:gd name="connsiteY112" fmla="*/ 630836 h 2240500"/>
              <a:gd name="connsiteX113" fmla="*/ 2424909 w 12192000"/>
              <a:gd name="connsiteY113" fmla="*/ 602641 h 2240500"/>
              <a:gd name="connsiteX114" fmla="*/ 2273752 w 12192000"/>
              <a:gd name="connsiteY114" fmla="*/ 538160 h 2240500"/>
              <a:gd name="connsiteX115" fmla="*/ 2248113 w 12192000"/>
              <a:gd name="connsiteY115" fmla="*/ 523228 h 2240500"/>
              <a:gd name="connsiteX116" fmla="*/ 2194956 w 12192000"/>
              <a:gd name="connsiteY116" fmla="*/ 494514 h 2240500"/>
              <a:gd name="connsiteX117" fmla="*/ 2024005 w 12192000"/>
              <a:gd name="connsiteY117" fmla="*/ 471451 h 2240500"/>
              <a:gd name="connsiteX118" fmla="*/ 1980800 w 12192000"/>
              <a:gd name="connsiteY118" fmla="*/ 479427 h 2240500"/>
              <a:gd name="connsiteX119" fmla="*/ 1733238 w 12192000"/>
              <a:gd name="connsiteY119" fmla="*/ 464942 h 2240500"/>
              <a:gd name="connsiteX120" fmla="*/ 1388954 w 12192000"/>
              <a:gd name="connsiteY120" fmla="*/ 487577 h 2240500"/>
              <a:gd name="connsiteX121" fmla="*/ 1133245 w 12192000"/>
              <a:gd name="connsiteY121" fmla="*/ 458027 h 2240500"/>
              <a:gd name="connsiteX122" fmla="*/ 1026791 w 12192000"/>
              <a:gd name="connsiteY122" fmla="*/ 457112 h 2240500"/>
              <a:gd name="connsiteX123" fmla="*/ 833545 w 12192000"/>
              <a:gd name="connsiteY123" fmla="*/ 455607 h 2240500"/>
              <a:gd name="connsiteX124" fmla="*/ 631576 w 12192000"/>
              <a:gd name="connsiteY124" fmla="*/ 456114 h 2240500"/>
              <a:gd name="connsiteX125" fmla="*/ 542046 w 12192000"/>
              <a:gd name="connsiteY125" fmla="*/ 458040 h 2240500"/>
              <a:gd name="connsiteX126" fmla="*/ 301314 w 12192000"/>
              <a:gd name="connsiteY126" fmla="*/ 437876 h 2240500"/>
              <a:gd name="connsiteX127" fmla="*/ 0 w 12192000"/>
              <a:gd name="connsiteY127" fmla="*/ 460038 h 224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Lst>
            <a:rect l="l" t="t" r="r" b="b"/>
            <a:pathLst>
              <a:path w="12192000" h="2240500">
                <a:moveTo>
                  <a:pt x="0" y="0"/>
                </a:moveTo>
                <a:lnTo>
                  <a:pt x="12192000" y="0"/>
                </a:lnTo>
                <a:lnTo>
                  <a:pt x="12192000" y="2085357"/>
                </a:lnTo>
                <a:lnTo>
                  <a:pt x="12187428" y="2086102"/>
                </a:lnTo>
                <a:cubicBezTo>
                  <a:pt x="12175466" y="2086094"/>
                  <a:pt x="12162312" y="2084298"/>
                  <a:pt x="12154355" y="2091256"/>
                </a:cubicBezTo>
                <a:lnTo>
                  <a:pt x="12114359" y="2104929"/>
                </a:lnTo>
                <a:cubicBezTo>
                  <a:pt x="12075069" y="2110340"/>
                  <a:pt x="11968426" y="2118306"/>
                  <a:pt x="11918614" y="2123723"/>
                </a:cubicBezTo>
                <a:cubicBezTo>
                  <a:pt x="11880597" y="2128186"/>
                  <a:pt x="11847624" y="2139876"/>
                  <a:pt x="11815487" y="2137430"/>
                </a:cubicBezTo>
                <a:cubicBezTo>
                  <a:pt x="11802378" y="2145213"/>
                  <a:pt x="11790041" y="2149091"/>
                  <a:pt x="11778165" y="2140742"/>
                </a:cubicBezTo>
                <a:cubicBezTo>
                  <a:pt x="11742553" y="2150387"/>
                  <a:pt x="11736280" y="2163036"/>
                  <a:pt x="11671329" y="2169677"/>
                </a:cubicBezTo>
                <a:cubicBezTo>
                  <a:pt x="11657629" y="2170024"/>
                  <a:pt x="11616110" y="2164668"/>
                  <a:pt x="11594775" y="2169700"/>
                </a:cubicBezTo>
                <a:cubicBezTo>
                  <a:pt x="11546068" y="2175502"/>
                  <a:pt x="11429033" y="2169468"/>
                  <a:pt x="11379086" y="2204493"/>
                </a:cubicBezTo>
                <a:cubicBezTo>
                  <a:pt x="11334159" y="2213257"/>
                  <a:pt x="11278142" y="2208056"/>
                  <a:pt x="11221749" y="2217568"/>
                </a:cubicBezTo>
                <a:cubicBezTo>
                  <a:pt x="11158708" y="2219275"/>
                  <a:pt x="11020097" y="2212601"/>
                  <a:pt x="10996653" y="2207195"/>
                </a:cubicBezTo>
                <a:cubicBezTo>
                  <a:pt x="10982150" y="2206295"/>
                  <a:pt x="10931890" y="2217666"/>
                  <a:pt x="10912235" y="2227864"/>
                </a:cubicBezTo>
                <a:cubicBezTo>
                  <a:pt x="10885398" y="2232395"/>
                  <a:pt x="10850832" y="2232820"/>
                  <a:pt x="10835633" y="2234382"/>
                </a:cubicBezTo>
                <a:lnTo>
                  <a:pt x="10821038" y="2237233"/>
                </a:lnTo>
                <a:cubicBezTo>
                  <a:pt x="10808008" y="2237121"/>
                  <a:pt x="10801949" y="2246634"/>
                  <a:pt x="10757451" y="2233704"/>
                </a:cubicBezTo>
                <a:cubicBezTo>
                  <a:pt x="10695759" y="2203151"/>
                  <a:pt x="10604694" y="2200855"/>
                  <a:pt x="10554052" y="2159652"/>
                </a:cubicBezTo>
                <a:cubicBezTo>
                  <a:pt x="10500506" y="2145901"/>
                  <a:pt x="10472909" y="2117729"/>
                  <a:pt x="10432944" y="2103462"/>
                </a:cubicBezTo>
                <a:cubicBezTo>
                  <a:pt x="10373231" y="2083581"/>
                  <a:pt x="10352854" y="2075218"/>
                  <a:pt x="10314272" y="2074040"/>
                </a:cubicBezTo>
                <a:cubicBezTo>
                  <a:pt x="10295649" y="2086420"/>
                  <a:pt x="10179424" y="2030320"/>
                  <a:pt x="10149756" y="2019697"/>
                </a:cubicBezTo>
                <a:lnTo>
                  <a:pt x="10133939" y="2010588"/>
                </a:lnTo>
                <a:cubicBezTo>
                  <a:pt x="10113508" y="2001536"/>
                  <a:pt x="10058004" y="1973881"/>
                  <a:pt x="10027169" y="1965387"/>
                </a:cubicBezTo>
                <a:cubicBezTo>
                  <a:pt x="9986373" y="1960845"/>
                  <a:pt x="9970026" y="1968326"/>
                  <a:pt x="9904781" y="1951763"/>
                </a:cubicBezTo>
                <a:cubicBezTo>
                  <a:pt x="9883031" y="1949393"/>
                  <a:pt x="9849920" y="1957195"/>
                  <a:pt x="9818432" y="1957107"/>
                </a:cubicBezTo>
                <a:cubicBezTo>
                  <a:pt x="9778153" y="1952710"/>
                  <a:pt x="9754866" y="1969565"/>
                  <a:pt x="9715853" y="1951231"/>
                </a:cubicBezTo>
                <a:lnTo>
                  <a:pt x="9478478" y="1941506"/>
                </a:lnTo>
                <a:lnTo>
                  <a:pt x="9473084" y="1942336"/>
                </a:lnTo>
                <a:lnTo>
                  <a:pt x="9348338" y="1944287"/>
                </a:lnTo>
                <a:cubicBezTo>
                  <a:pt x="9335211" y="1948209"/>
                  <a:pt x="9322404" y="1947684"/>
                  <a:pt x="9317108" y="1948576"/>
                </a:cubicBezTo>
                <a:lnTo>
                  <a:pt x="9316564" y="1949643"/>
                </a:lnTo>
                <a:lnTo>
                  <a:pt x="9249142" y="1930976"/>
                </a:lnTo>
                <a:lnTo>
                  <a:pt x="9196066" y="1913897"/>
                </a:lnTo>
                <a:cubicBezTo>
                  <a:pt x="9190862" y="1910890"/>
                  <a:pt x="9186125" y="1907288"/>
                  <a:pt x="9182090" y="1902873"/>
                </a:cubicBezTo>
                <a:cubicBezTo>
                  <a:pt x="9139653" y="1872991"/>
                  <a:pt x="9071021" y="1887009"/>
                  <a:pt x="8911903" y="1857126"/>
                </a:cubicBezTo>
                <a:cubicBezTo>
                  <a:pt x="8879561" y="1836975"/>
                  <a:pt x="8830973" y="1854745"/>
                  <a:pt x="8786230" y="1839166"/>
                </a:cubicBezTo>
                <a:cubicBezTo>
                  <a:pt x="8728356" y="1831429"/>
                  <a:pt x="8679135" y="1831197"/>
                  <a:pt x="8624741" y="1825881"/>
                </a:cubicBezTo>
                <a:cubicBezTo>
                  <a:pt x="8566018" y="1819357"/>
                  <a:pt x="8474712" y="1803605"/>
                  <a:pt x="8433895" y="1800021"/>
                </a:cubicBezTo>
                <a:cubicBezTo>
                  <a:pt x="8411898" y="1798815"/>
                  <a:pt x="8413482" y="1805495"/>
                  <a:pt x="8379838" y="1804379"/>
                </a:cubicBezTo>
                <a:cubicBezTo>
                  <a:pt x="8347941" y="1785365"/>
                  <a:pt x="8300068" y="1809518"/>
                  <a:pt x="8260604" y="1784546"/>
                </a:cubicBezTo>
                <a:cubicBezTo>
                  <a:pt x="8245905" y="1777600"/>
                  <a:pt x="8199251" y="1769819"/>
                  <a:pt x="8189733" y="1776697"/>
                </a:cubicBezTo>
                <a:cubicBezTo>
                  <a:pt x="8179862" y="1776794"/>
                  <a:pt x="8168776" y="1771778"/>
                  <a:pt x="8163540" y="1780028"/>
                </a:cubicBezTo>
                <a:cubicBezTo>
                  <a:pt x="8155220" y="1789596"/>
                  <a:pt x="8122695" y="1766721"/>
                  <a:pt x="8126468" y="1780434"/>
                </a:cubicBezTo>
                <a:lnTo>
                  <a:pt x="8000268" y="1782648"/>
                </a:lnTo>
                <a:lnTo>
                  <a:pt x="7959483" y="1776955"/>
                </a:lnTo>
                <a:lnTo>
                  <a:pt x="7953628" y="1775655"/>
                </a:lnTo>
                <a:cubicBezTo>
                  <a:pt x="7943884" y="1773086"/>
                  <a:pt x="7914492" y="1764859"/>
                  <a:pt x="7901019" y="1761540"/>
                </a:cubicBezTo>
                <a:cubicBezTo>
                  <a:pt x="7878802" y="1743791"/>
                  <a:pt x="7842297" y="1743603"/>
                  <a:pt x="7812936" y="1734635"/>
                </a:cubicBezTo>
                <a:lnTo>
                  <a:pt x="7732190" y="1711566"/>
                </a:lnTo>
                <a:lnTo>
                  <a:pt x="7678276" y="1704523"/>
                </a:lnTo>
                <a:lnTo>
                  <a:pt x="7655497" y="1696556"/>
                </a:lnTo>
                <a:cubicBezTo>
                  <a:pt x="7639161" y="1693561"/>
                  <a:pt x="7577449" y="1692128"/>
                  <a:pt x="7551687" y="1695328"/>
                </a:cubicBezTo>
                <a:cubicBezTo>
                  <a:pt x="7529853" y="1698467"/>
                  <a:pt x="7534209" y="1710236"/>
                  <a:pt x="7500925" y="1715755"/>
                </a:cubicBezTo>
                <a:cubicBezTo>
                  <a:pt x="7466644" y="1703285"/>
                  <a:pt x="7423194" y="1736513"/>
                  <a:pt x="7380560" y="1719660"/>
                </a:cubicBezTo>
                <a:cubicBezTo>
                  <a:pt x="7365038" y="1715707"/>
                  <a:pt x="7317938" y="1717214"/>
                  <a:pt x="7309614" y="1725866"/>
                </a:cubicBezTo>
                <a:cubicBezTo>
                  <a:pt x="7299913" y="1727904"/>
                  <a:pt x="7288240" y="1725140"/>
                  <a:pt x="7284338" y="1734303"/>
                </a:cubicBezTo>
                <a:cubicBezTo>
                  <a:pt x="7277604" y="1745369"/>
                  <a:pt x="7242118" y="1729221"/>
                  <a:pt x="7247913" y="1741995"/>
                </a:cubicBezTo>
                <a:cubicBezTo>
                  <a:pt x="7222741" y="1730950"/>
                  <a:pt x="7204997" y="1754209"/>
                  <a:pt x="7184925" y="1760284"/>
                </a:cubicBezTo>
                <a:lnTo>
                  <a:pt x="7124039" y="1769002"/>
                </a:lnTo>
                <a:lnTo>
                  <a:pt x="7083030" y="1771416"/>
                </a:lnTo>
                <a:lnTo>
                  <a:pt x="7077073" y="1771286"/>
                </a:lnTo>
                <a:cubicBezTo>
                  <a:pt x="7067093" y="1770671"/>
                  <a:pt x="7053738" y="1767408"/>
                  <a:pt x="7042198" y="1767722"/>
                </a:cubicBezTo>
                <a:lnTo>
                  <a:pt x="6970467" y="1770238"/>
                </a:lnTo>
                <a:cubicBezTo>
                  <a:pt x="6919883" y="1764379"/>
                  <a:pt x="6827215" y="1756626"/>
                  <a:pt x="6738693" y="1732569"/>
                </a:cubicBezTo>
                <a:lnTo>
                  <a:pt x="6686986" y="1737124"/>
                </a:lnTo>
                <a:lnTo>
                  <a:pt x="6673201" y="1735992"/>
                </a:lnTo>
                <a:lnTo>
                  <a:pt x="6548466" y="1717585"/>
                </a:lnTo>
                <a:cubicBezTo>
                  <a:pt x="6484519" y="1695805"/>
                  <a:pt x="6459777" y="1718420"/>
                  <a:pt x="6406041" y="1684566"/>
                </a:cubicBezTo>
                <a:cubicBezTo>
                  <a:pt x="6414656" y="1697716"/>
                  <a:pt x="6329992" y="1696010"/>
                  <a:pt x="6311348" y="1689751"/>
                </a:cubicBezTo>
                <a:cubicBezTo>
                  <a:pt x="6289474" y="1678308"/>
                  <a:pt x="6155489" y="1635321"/>
                  <a:pt x="6093679" y="1620397"/>
                </a:cubicBezTo>
                <a:cubicBezTo>
                  <a:pt x="6029327" y="1603639"/>
                  <a:pt x="5979121" y="1595643"/>
                  <a:pt x="5948681" y="1589203"/>
                </a:cubicBezTo>
                <a:lnTo>
                  <a:pt x="5827965" y="1555867"/>
                </a:lnTo>
                <a:cubicBezTo>
                  <a:pt x="5796290" y="1553730"/>
                  <a:pt x="5745072" y="1568712"/>
                  <a:pt x="5720988" y="1568926"/>
                </a:cubicBezTo>
                <a:cubicBezTo>
                  <a:pt x="5709092" y="1564678"/>
                  <a:pt x="5696507" y="1560688"/>
                  <a:pt x="5683459" y="1557151"/>
                </a:cubicBezTo>
                <a:lnTo>
                  <a:pt x="5675405" y="1555618"/>
                </a:lnTo>
                <a:lnTo>
                  <a:pt x="5637106" y="1551975"/>
                </a:lnTo>
                <a:cubicBezTo>
                  <a:pt x="5614000" y="1550858"/>
                  <a:pt x="5559658" y="1550523"/>
                  <a:pt x="5536765" y="1548914"/>
                </a:cubicBezTo>
                <a:cubicBezTo>
                  <a:pt x="5526719" y="1537645"/>
                  <a:pt x="5513968" y="1538182"/>
                  <a:pt x="5499749" y="1542323"/>
                </a:cubicBezTo>
                <a:cubicBezTo>
                  <a:pt x="5468850" y="1531481"/>
                  <a:pt x="5434534" y="1534208"/>
                  <a:pt x="5396629" y="1528557"/>
                </a:cubicBezTo>
                <a:cubicBezTo>
                  <a:pt x="5362027" y="1509314"/>
                  <a:pt x="5332293" y="1524122"/>
                  <a:pt x="5291824" y="1517999"/>
                </a:cubicBezTo>
                <a:cubicBezTo>
                  <a:pt x="5230285" y="1510355"/>
                  <a:pt x="5074556" y="1490834"/>
                  <a:pt x="5027399" y="1482691"/>
                </a:cubicBezTo>
                <a:lnTo>
                  <a:pt x="5008879" y="1469145"/>
                </a:lnTo>
                <a:lnTo>
                  <a:pt x="4967542" y="1442653"/>
                </a:lnTo>
                <a:cubicBezTo>
                  <a:pt x="4964433" y="1438946"/>
                  <a:pt x="4962206" y="1434855"/>
                  <a:pt x="4961263" y="1430246"/>
                </a:cubicBezTo>
                <a:cubicBezTo>
                  <a:pt x="4901541" y="1431581"/>
                  <a:pt x="4867834" y="1398599"/>
                  <a:pt x="4814130" y="1383234"/>
                </a:cubicBezTo>
                <a:cubicBezTo>
                  <a:pt x="4759246" y="1358160"/>
                  <a:pt x="4745483" y="1344666"/>
                  <a:pt x="4708563" y="1329222"/>
                </a:cubicBezTo>
                <a:cubicBezTo>
                  <a:pt x="4692720" y="1320009"/>
                  <a:pt x="4671630" y="1251519"/>
                  <a:pt x="4643828" y="1256646"/>
                </a:cubicBezTo>
                <a:cubicBezTo>
                  <a:pt x="4635551" y="1247401"/>
                  <a:pt x="4459387" y="1242521"/>
                  <a:pt x="4405181" y="1210619"/>
                </a:cubicBezTo>
                <a:cubicBezTo>
                  <a:pt x="4355959" y="1222958"/>
                  <a:pt x="4388793" y="1206969"/>
                  <a:pt x="4351388" y="1199142"/>
                </a:cubicBezTo>
                <a:cubicBezTo>
                  <a:pt x="4330816" y="1189772"/>
                  <a:pt x="4315006" y="1200888"/>
                  <a:pt x="4289672" y="1171031"/>
                </a:cubicBezTo>
                <a:cubicBezTo>
                  <a:pt x="4255624" y="1172610"/>
                  <a:pt x="4179957" y="1134688"/>
                  <a:pt x="4117762" y="1118451"/>
                </a:cubicBezTo>
                <a:cubicBezTo>
                  <a:pt x="4050676" y="1103503"/>
                  <a:pt x="3997877" y="1065143"/>
                  <a:pt x="3916503" y="1073609"/>
                </a:cubicBezTo>
                <a:cubicBezTo>
                  <a:pt x="3908838" y="1057111"/>
                  <a:pt x="3869684" y="1066853"/>
                  <a:pt x="3828531" y="1052398"/>
                </a:cubicBezTo>
                <a:cubicBezTo>
                  <a:pt x="3822591" y="1038395"/>
                  <a:pt x="3809892" y="1040004"/>
                  <a:pt x="3795349" y="1029452"/>
                </a:cubicBezTo>
                <a:lnTo>
                  <a:pt x="3788461" y="1022261"/>
                </a:lnTo>
                <a:lnTo>
                  <a:pt x="3791390" y="1023384"/>
                </a:lnTo>
                <a:cubicBezTo>
                  <a:pt x="3799166" y="1025506"/>
                  <a:pt x="3778501" y="1014570"/>
                  <a:pt x="3780374" y="1013819"/>
                </a:cubicBezTo>
                <a:lnTo>
                  <a:pt x="3788461" y="1022261"/>
                </a:lnTo>
                <a:lnTo>
                  <a:pt x="3772245" y="1016047"/>
                </a:lnTo>
                <a:cubicBezTo>
                  <a:pt x="3700576" y="986381"/>
                  <a:pt x="3601094" y="885004"/>
                  <a:pt x="3526395" y="889925"/>
                </a:cubicBezTo>
                <a:cubicBezTo>
                  <a:pt x="3461392" y="887715"/>
                  <a:pt x="3411058" y="861465"/>
                  <a:pt x="3353390" y="847235"/>
                </a:cubicBezTo>
                <a:cubicBezTo>
                  <a:pt x="3328717" y="839097"/>
                  <a:pt x="3344616" y="817285"/>
                  <a:pt x="3305999" y="838119"/>
                </a:cubicBezTo>
                <a:lnTo>
                  <a:pt x="3223555" y="819824"/>
                </a:lnTo>
                <a:lnTo>
                  <a:pt x="3188538" y="808149"/>
                </a:lnTo>
                <a:cubicBezTo>
                  <a:pt x="3172773" y="790022"/>
                  <a:pt x="3079831" y="832511"/>
                  <a:pt x="3058015" y="812985"/>
                </a:cubicBezTo>
                <a:cubicBezTo>
                  <a:pt x="3053433" y="807193"/>
                  <a:pt x="3037266" y="807504"/>
                  <a:pt x="3036031" y="813408"/>
                </a:cubicBezTo>
                <a:cubicBezTo>
                  <a:pt x="3029484" y="809719"/>
                  <a:pt x="3009882" y="791491"/>
                  <a:pt x="3003823" y="799860"/>
                </a:cubicBezTo>
                <a:lnTo>
                  <a:pt x="2923981" y="766339"/>
                </a:lnTo>
                <a:cubicBezTo>
                  <a:pt x="2897605" y="760679"/>
                  <a:pt x="2822747" y="753742"/>
                  <a:pt x="2799081" y="751049"/>
                </a:cubicBezTo>
                <a:cubicBezTo>
                  <a:pt x="2796218" y="746513"/>
                  <a:pt x="2783640" y="745872"/>
                  <a:pt x="2781983" y="750182"/>
                </a:cubicBezTo>
                <a:cubicBezTo>
                  <a:pt x="2764053" y="742214"/>
                  <a:pt x="2740057" y="717126"/>
                  <a:pt x="2691501" y="703245"/>
                </a:cubicBezTo>
                <a:cubicBezTo>
                  <a:pt x="2638668" y="698379"/>
                  <a:pt x="2553427" y="647603"/>
                  <a:pt x="2508995" y="630836"/>
                </a:cubicBezTo>
                <a:cubicBezTo>
                  <a:pt x="2477790" y="589240"/>
                  <a:pt x="2463257" y="614966"/>
                  <a:pt x="2424909" y="602641"/>
                </a:cubicBezTo>
                <a:cubicBezTo>
                  <a:pt x="2384842" y="584074"/>
                  <a:pt x="2318581" y="533311"/>
                  <a:pt x="2273752" y="538160"/>
                </a:cubicBezTo>
                <a:lnTo>
                  <a:pt x="2248113" y="523228"/>
                </a:lnTo>
                <a:cubicBezTo>
                  <a:pt x="2240669" y="494329"/>
                  <a:pt x="2219557" y="519865"/>
                  <a:pt x="2194956" y="494514"/>
                </a:cubicBezTo>
                <a:cubicBezTo>
                  <a:pt x="2160792" y="491248"/>
                  <a:pt x="2060029" y="470442"/>
                  <a:pt x="2024005" y="471451"/>
                </a:cubicBezTo>
                <a:cubicBezTo>
                  <a:pt x="2019057" y="457403"/>
                  <a:pt x="1996088" y="471834"/>
                  <a:pt x="1980800" y="479427"/>
                </a:cubicBezTo>
                <a:cubicBezTo>
                  <a:pt x="1864758" y="486848"/>
                  <a:pt x="1765024" y="455415"/>
                  <a:pt x="1733238" y="464942"/>
                </a:cubicBezTo>
                <a:cubicBezTo>
                  <a:pt x="1651146" y="466313"/>
                  <a:pt x="1450148" y="490646"/>
                  <a:pt x="1388954" y="487577"/>
                </a:cubicBezTo>
                <a:cubicBezTo>
                  <a:pt x="1342837" y="495758"/>
                  <a:pt x="1218481" y="467877"/>
                  <a:pt x="1133245" y="458027"/>
                </a:cubicBezTo>
                <a:cubicBezTo>
                  <a:pt x="1051750" y="441889"/>
                  <a:pt x="1078655" y="462717"/>
                  <a:pt x="1026791" y="457112"/>
                </a:cubicBezTo>
                <a:cubicBezTo>
                  <a:pt x="1007125" y="440595"/>
                  <a:pt x="875767" y="464172"/>
                  <a:pt x="833545" y="455607"/>
                </a:cubicBezTo>
                <a:cubicBezTo>
                  <a:pt x="742331" y="486421"/>
                  <a:pt x="703084" y="455675"/>
                  <a:pt x="631576" y="456114"/>
                </a:cubicBezTo>
                <a:cubicBezTo>
                  <a:pt x="598969" y="447496"/>
                  <a:pt x="578952" y="447664"/>
                  <a:pt x="542046" y="458040"/>
                </a:cubicBezTo>
                <a:cubicBezTo>
                  <a:pt x="487002" y="455000"/>
                  <a:pt x="391655" y="437544"/>
                  <a:pt x="301314" y="437876"/>
                </a:cubicBezTo>
                <a:cubicBezTo>
                  <a:pt x="200876" y="445264"/>
                  <a:pt x="157588" y="467284"/>
                  <a:pt x="0" y="460038"/>
                </a:cubicBezTo>
                <a:close/>
              </a:path>
            </a:pathLst>
          </a:custGeom>
          <a:blipFill>
            <a:blip r:embed="rId2"/>
            <a:tile tx="0" ty="0" sx="70000" sy="7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5" name="Freeform: Shape 1034">
            <a:extLst>
              <a:ext uri="{FF2B5EF4-FFF2-40B4-BE49-F238E27FC236}">
                <a16:creationId xmlns:a16="http://schemas.microsoft.com/office/drawing/2014/main" id="{291A1F2B-2906-452A-ACD0-047C8A77D7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2211" y="3239672"/>
            <a:ext cx="4940586" cy="3618327"/>
          </a:xfrm>
          <a:custGeom>
            <a:avLst/>
            <a:gdLst>
              <a:gd name="connsiteX0" fmla="*/ 0 w 5058952"/>
              <a:gd name="connsiteY0" fmla="*/ 0 h 3655820"/>
              <a:gd name="connsiteX1" fmla="*/ 5058952 w 5058952"/>
              <a:gd name="connsiteY1" fmla="*/ 0 h 3655820"/>
              <a:gd name="connsiteX2" fmla="*/ 5058952 w 5058952"/>
              <a:gd name="connsiteY2" fmla="*/ 3655820 h 3655820"/>
              <a:gd name="connsiteX3" fmla="*/ 0 w 5058952"/>
              <a:gd name="connsiteY3" fmla="*/ 3655820 h 3655820"/>
            </a:gdLst>
            <a:ahLst/>
            <a:cxnLst>
              <a:cxn ang="0">
                <a:pos x="connsiteX0" y="connsiteY0"/>
              </a:cxn>
              <a:cxn ang="0">
                <a:pos x="connsiteX1" y="connsiteY1"/>
              </a:cxn>
              <a:cxn ang="0">
                <a:pos x="connsiteX2" y="connsiteY2"/>
              </a:cxn>
              <a:cxn ang="0">
                <a:pos x="connsiteX3" y="connsiteY3"/>
              </a:cxn>
            </a:cxnLst>
            <a:rect l="l" t="t" r="r" b="b"/>
            <a:pathLst>
              <a:path w="5058952" h="3655820">
                <a:moveTo>
                  <a:pt x="0" y="0"/>
                </a:moveTo>
                <a:lnTo>
                  <a:pt x="5058952" y="0"/>
                </a:lnTo>
                <a:lnTo>
                  <a:pt x="5058952" y="3655820"/>
                </a:lnTo>
                <a:lnTo>
                  <a:pt x="0" y="3655820"/>
                </a:lnTo>
                <a:close/>
              </a:path>
            </a:pathLst>
          </a:custGeom>
          <a:solidFill>
            <a:srgbClr val="EFEEE9"/>
          </a:solidFill>
          <a:ln w="12700" cap="flat" cmpd="sng" algn="ctr">
            <a:noFill/>
            <a:prstDash val="solid"/>
            <a:miter lim="800000"/>
          </a:ln>
          <a:effectLst>
            <a:outerShdw blurRad="508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Freeform: Shape 1036">
            <a:extLst>
              <a:ext uri="{FF2B5EF4-FFF2-40B4-BE49-F238E27FC236}">
                <a16:creationId xmlns:a16="http://schemas.microsoft.com/office/drawing/2014/main" id="{61C3C72B-7271-4524-AE43-ED1A7F9A5A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93554" y="3336454"/>
            <a:ext cx="4734504" cy="3521547"/>
          </a:xfrm>
          <a:custGeom>
            <a:avLst/>
            <a:gdLst>
              <a:gd name="connsiteX0" fmla="*/ 27910 w 4808984"/>
              <a:gd name="connsiteY0" fmla="*/ 72 h 3521547"/>
              <a:gd name="connsiteX1" fmla="*/ 64471 w 4808984"/>
              <a:gd name="connsiteY1" fmla="*/ 1956 h 3521547"/>
              <a:gd name="connsiteX2" fmla="*/ 70647 w 4808984"/>
              <a:gd name="connsiteY2" fmla="*/ 5452 h 3521547"/>
              <a:gd name="connsiteX3" fmla="*/ 73139 w 4808984"/>
              <a:gd name="connsiteY3" fmla="*/ 5557 h 3521547"/>
              <a:gd name="connsiteX4" fmla="*/ 75633 w 4808984"/>
              <a:gd name="connsiteY4" fmla="*/ 5663 h 3521547"/>
              <a:gd name="connsiteX5" fmla="*/ 80620 w 4808984"/>
              <a:gd name="connsiteY5" fmla="*/ 5872 h 3521547"/>
              <a:gd name="connsiteX6" fmla="*/ 85932 w 4808984"/>
              <a:gd name="connsiteY6" fmla="*/ 5287 h 3521547"/>
              <a:gd name="connsiteX7" fmla="*/ 88751 w 4808984"/>
              <a:gd name="connsiteY7" fmla="*/ 4597 h 3521547"/>
              <a:gd name="connsiteX8" fmla="*/ 91246 w 4808984"/>
              <a:gd name="connsiteY8" fmla="*/ 4702 h 3521547"/>
              <a:gd name="connsiteX9" fmla="*/ 96558 w 4808984"/>
              <a:gd name="connsiteY9" fmla="*/ 4116 h 3521547"/>
              <a:gd name="connsiteX10" fmla="*/ 99376 w 4808984"/>
              <a:gd name="connsiteY10" fmla="*/ 3427 h 3521547"/>
              <a:gd name="connsiteX11" fmla="*/ 110002 w 4808984"/>
              <a:gd name="connsiteY11" fmla="*/ 2257 h 3521547"/>
              <a:gd name="connsiteX12" fmla="*/ 112820 w 4808984"/>
              <a:gd name="connsiteY12" fmla="*/ 1567 h 3521547"/>
              <a:gd name="connsiteX13" fmla="*/ 115315 w 4808984"/>
              <a:gd name="connsiteY13" fmla="*/ 1671 h 3521547"/>
              <a:gd name="connsiteX14" fmla="*/ 118459 w 4808984"/>
              <a:gd name="connsiteY14" fmla="*/ 188 h 3521547"/>
              <a:gd name="connsiteX15" fmla="*/ 176135 w 4808984"/>
              <a:gd name="connsiteY15" fmla="*/ 1878 h 3521547"/>
              <a:gd name="connsiteX16" fmla="*/ 4808984 w 4808984"/>
              <a:gd name="connsiteY16" fmla="*/ 7954 h 3521547"/>
              <a:gd name="connsiteX17" fmla="*/ 4806850 w 4808984"/>
              <a:gd name="connsiteY17" fmla="*/ 2741547 h 3521547"/>
              <a:gd name="connsiteX18" fmla="*/ 4799340 w 4808984"/>
              <a:gd name="connsiteY18" fmla="*/ 3496596 h 3521547"/>
              <a:gd name="connsiteX19" fmla="*/ 4799383 w 4808984"/>
              <a:gd name="connsiteY19" fmla="*/ 3521547 h 3521547"/>
              <a:gd name="connsiteX20" fmla="*/ 0 w 4808984"/>
              <a:gd name="connsiteY20" fmla="*/ 3521547 h 3521547"/>
              <a:gd name="connsiteX21" fmla="*/ 138 w 4808984"/>
              <a:gd name="connsiteY21" fmla="*/ 3436662 h 3521547"/>
              <a:gd name="connsiteX22" fmla="*/ 27910 w 4808984"/>
              <a:gd name="connsiteY22" fmla="*/ 72 h 352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808984" h="3521547">
                <a:moveTo>
                  <a:pt x="27910" y="72"/>
                </a:moveTo>
                <a:lnTo>
                  <a:pt x="64471" y="1956"/>
                </a:lnTo>
                <a:lnTo>
                  <a:pt x="70647" y="5452"/>
                </a:lnTo>
                <a:cubicBezTo>
                  <a:pt x="71669" y="5877"/>
                  <a:pt x="72309" y="5521"/>
                  <a:pt x="73139" y="5557"/>
                </a:cubicBezTo>
                <a:lnTo>
                  <a:pt x="75633" y="5663"/>
                </a:lnTo>
                <a:cubicBezTo>
                  <a:pt x="77294" y="5732"/>
                  <a:pt x="79148" y="5962"/>
                  <a:pt x="80620" y="5872"/>
                </a:cubicBezTo>
                <a:cubicBezTo>
                  <a:pt x="90066" y="5291"/>
                  <a:pt x="78311" y="4966"/>
                  <a:pt x="85932" y="5287"/>
                </a:cubicBezTo>
                <a:cubicBezTo>
                  <a:pt x="86873" y="5057"/>
                  <a:pt x="87653" y="4718"/>
                  <a:pt x="88751" y="4597"/>
                </a:cubicBezTo>
                <a:cubicBezTo>
                  <a:pt x="89446" y="4520"/>
                  <a:pt x="90551" y="4777"/>
                  <a:pt x="91246" y="4702"/>
                </a:cubicBezTo>
                <a:cubicBezTo>
                  <a:pt x="97675" y="3994"/>
                  <a:pt x="90841" y="3875"/>
                  <a:pt x="96558" y="4116"/>
                </a:cubicBezTo>
                <a:lnTo>
                  <a:pt x="99376" y="3427"/>
                </a:lnTo>
                <a:cubicBezTo>
                  <a:pt x="106202" y="1756"/>
                  <a:pt x="102387" y="1936"/>
                  <a:pt x="110002" y="2257"/>
                </a:cubicBezTo>
                <a:cubicBezTo>
                  <a:pt x="110941" y="2026"/>
                  <a:pt x="111723" y="1688"/>
                  <a:pt x="112820" y="1567"/>
                </a:cubicBezTo>
                <a:cubicBezTo>
                  <a:pt x="113514" y="1490"/>
                  <a:pt x="114720" y="1816"/>
                  <a:pt x="115315" y="1671"/>
                </a:cubicBezTo>
                <a:cubicBezTo>
                  <a:pt x="116643" y="1347"/>
                  <a:pt x="116150" y="-605"/>
                  <a:pt x="118459" y="188"/>
                </a:cubicBezTo>
                <a:lnTo>
                  <a:pt x="176135" y="1878"/>
                </a:lnTo>
                <a:lnTo>
                  <a:pt x="4808984" y="7954"/>
                </a:lnTo>
                <a:cubicBezTo>
                  <a:pt x="4797354" y="304286"/>
                  <a:pt x="4808457" y="2160107"/>
                  <a:pt x="4806850" y="2741547"/>
                </a:cubicBezTo>
                <a:lnTo>
                  <a:pt x="4799340" y="3496596"/>
                </a:lnTo>
                <a:lnTo>
                  <a:pt x="4799383" y="3521547"/>
                </a:lnTo>
                <a:lnTo>
                  <a:pt x="0" y="3521547"/>
                </a:lnTo>
                <a:lnTo>
                  <a:pt x="138" y="3436662"/>
                </a:lnTo>
                <a:cubicBezTo>
                  <a:pt x="2214" y="2463054"/>
                  <a:pt x="18932" y="543379"/>
                  <a:pt x="27910" y="72"/>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Freeform: Shape 1038">
            <a:extLst>
              <a:ext uri="{FF2B5EF4-FFF2-40B4-BE49-F238E27FC236}">
                <a16:creationId xmlns:a16="http://schemas.microsoft.com/office/drawing/2014/main" id="{72752FA8-0B24-4C16-988B-CD5BF0FF2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19669" y="-18260"/>
            <a:ext cx="5252339" cy="3494120"/>
          </a:xfrm>
          <a:custGeom>
            <a:avLst/>
            <a:gdLst>
              <a:gd name="connsiteX0" fmla="*/ 234606 w 5285998"/>
              <a:gd name="connsiteY0" fmla="*/ 0 h 3482900"/>
              <a:gd name="connsiteX1" fmla="*/ 5285998 w 5285998"/>
              <a:gd name="connsiteY1" fmla="*/ 0 h 3482900"/>
              <a:gd name="connsiteX2" fmla="*/ 5022683 w 5285998"/>
              <a:gd name="connsiteY2" fmla="*/ 3482900 h 3482900"/>
              <a:gd name="connsiteX3" fmla="*/ 0 w 5285998"/>
              <a:gd name="connsiteY3" fmla="*/ 3103176 h 3482900"/>
              <a:gd name="connsiteX0" fmla="*/ 234606 w 5285998"/>
              <a:gd name="connsiteY0" fmla="*/ 0 h 3494120"/>
              <a:gd name="connsiteX1" fmla="*/ 5285998 w 5285998"/>
              <a:gd name="connsiteY1" fmla="*/ 0 h 3494120"/>
              <a:gd name="connsiteX2" fmla="*/ 4989024 w 5285998"/>
              <a:gd name="connsiteY2" fmla="*/ 3494120 h 3494120"/>
              <a:gd name="connsiteX3" fmla="*/ 0 w 5285998"/>
              <a:gd name="connsiteY3" fmla="*/ 3103176 h 3494120"/>
              <a:gd name="connsiteX4" fmla="*/ 234606 w 5285998"/>
              <a:gd name="connsiteY4" fmla="*/ 0 h 3494120"/>
              <a:gd name="connsiteX0" fmla="*/ 234606 w 5252339"/>
              <a:gd name="connsiteY0" fmla="*/ 0 h 3494120"/>
              <a:gd name="connsiteX1" fmla="*/ 5252339 w 5252339"/>
              <a:gd name="connsiteY1" fmla="*/ 5610 h 3494120"/>
              <a:gd name="connsiteX2" fmla="*/ 4989024 w 5252339"/>
              <a:gd name="connsiteY2" fmla="*/ 3494120 h 3494120"/>
              <a:gd name="connsiteX3" fmla="*/ 0 w 5252339"/>
              <a:gd name="connsiteY3" fmla="*/ 3103176 h 3494120"/>
              <a:gd name="connsiteX4" fmla="*/ 234606 w 5252339"/>
              <a:gd name="connsiteY4" fmla="*/ 0 h 34941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52339" h="3494120">
                <a:moveTo>
                  <a:pt x="234606" y="0"/>
                </a:moveTo>
                <a:lnTo>
                  <a:pt x="5252339" y="5610"/>
                </a:lnTo>
                <a:lnTo>
                  <a:pt x="4989024" y="3494120"/>
                </a:lnTo>
                <a:lnTo>
                  <a:pt x="0" y="3103176"/>
                </a:lnTo>
                <a:lnTo>
                  <a:pt x="234606" y="0"/>
                </a:lnTo>
                <a:close/>
              </a:path>
            </a:pathLst>
          </a:custGeom>
          <a:solidFill>
            <a:srgbClr val="EFEEE9"/>
          </a:solidFill>
          <a:ln w="12700" cap="flat" cmpd="sng" algn="ctr">
            <a:noFill/>
            <a:prstDash val="solid"/>
            <a:miter lim="800000"/>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Freeform: Shape 1040">
            <a:extLst>
              <a:ext uri="{FF2B5EF4-FFF2-40B4-BE49-F238E27FC236}">
                <a16:creationId xmlns:a16="http://schemas.microsoft.com/office/drawing/2014/main" id="{CCF7623C-A7D9-4FA1-B82C-5A1236AFA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9550" y="-18259"/>
            <a:ext cx="4996200" cy="3354713"/>
          </a:xfrm>
          <a:custGeom>
            <a:avLst/>
            <a:gdLst>
              <a:gd name="connsiteX0" fmla="*/ 225226 w 5032984"/>
              <a:gd name="connsiteY0" fmla="*/ 0 h 3354713"/>
              <a:gd name="connsiteX1" fmla="*/ 5032984 w 5032984"/>
              <a:gd name="connsiteY1" fmla="*/ 0 h 3354713"/>
              <a:gd name="connsiteX2" fmla="*/ 5031801 w 5032984"/>
              <a:gd name="connsiteY2" fmla="*/ 14593 h 3354713"/>
              <a:gd name="connsiteX3" fmla="*/ 4780014 w 5032984"/>
              <a:gd name="connsiteY3" fmla="*/ 3072903 h 3354713"/>
              <a:gd name="connsiteX4" fmla="*/ 4759665 w 5032984"/>
              <a:gd name="connsiteY4" fmla="*/ 3354713 h 3354713"/>
              <a:gd name="connsiteX5" fmla="*/ 4723402 w 5032984"/>
              <a:gd name="connsiteY5" fmla="*/ 3350149 h 3354713"/>
              <a:gd name="connsiteX6" fmla="*/ 4717509 w 5032984"/>
              <a:gd name="connsiteY6" fmla="*/ 3346209 h 3354713"/>
              <a:gd name="connsiteX7" fmla="*/ 4715036 w 5032984"/>
              <a:gd name="connsiteY7" fmla="*/ 3345921 h 3354713"/>
              <a:gd name="connsiteX8" fmla="*/ 4712560 w 5032984"/>
              <a:gd name="connsiteY8" fmla="*/ 3345633 h 3354713"/>
              <a:gd name="connsiteX9" fmla="*/ 4707610 w 5032984"/>
              <a:gd name="connsiteY9" fmla="*/ 3345058 h 3354713"/>
              <a:gd name="connsiteX10" fmla="*/ 4702278 w 5032984"/>
              <a:gd name="connsiteY10" fmla="*/ 3345251 h 3354713"/>
              <a:gd name="connsiteX11" fmla="*/ 4699421 w 5032984"/>
              <a:gd name="connsiteY11" fmla="*/ 3345733 h 3354713"/>
              <a:gd name="connsiteX12" fmla="*/ 4696945 w 5032984"/>
              <a:gd name="connsiteY12" fmla="*/ 3345445 h 3354713"/>
              <a:gd name="connsiteX13" fmla="*/ 4691613 w 5032984"/>
              <a:gd name="connsiteY13" fmla="*/ 3345639 h 3354713"/>
              <a:gd name="connsiteX14" fmla="*/ 4688756 w 5032984"/>
              <a:gd name="connsiteY14" fmla="*/ 3346119 h 3354713"/>
              <a:gd name="connsiteX15" fmla="*/ 4678090 w 5032984"/>
              <a:gd name="connsiteY15" fmla="*/ 3346506 h 3354713"/>
              <a:gd name="connsiteX16" fmla="*/ 4675235 w 5032984"/>
              <a:gd name="connsiteY16" fmla="*/ 3346987 h 3354713"/>
              <a:gd name="connsiteX17" fmla="*/ 4672758 w 5032984"/>
              <a:gd name="connsiteY17" fmla="*/ 3346700 h 3354713"/>
              <a:gd name="connsiteX18" fmla="*/ 4669519 w 5032984"/>
              <a:gd name="connsiteY18" fmla="*/ 3347948 h 3354713"/>
              <a:gd name="connsiteX19" fmla="*/ 4612219 w 5032984"/>
              <a:gd name="connsiteY19" fmla="*/ 3342027 h 3354713"/>
              <a:gd name="connsiteX20" fmla="*/ 0 w 5032984"/>
              <a:gd name="connsiteY20" fmla="*/ 2995758 h 3354713"/>
              <a:gd name="connsiteX21" fmla="*/ 202689 w 5032984"/>
              <a:gd name="connsiteY21" fmla="*/ 269703 h 335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032984" h="3354713">
                <a:moveTo>
                  <a:pt x="225226" y="0"/>
                </a:moveTo>
                <a:lnTo>
                  <a:pt x="5032984" y="0"/>
                </a:lnTo>
                <a:lnTo>
                  <a:pt x="5031801" y="14593"/>
                </a:lnTo>
                <a:cubicBezTo>
                  <a:pt x="4971016" y="761469"/>
                  <a:pt x="4852509" y="2154434"/>
                  <a:pt x="4780014" y="3072903"/>
                </a:cubicBezTo>
                <a:lnTo>
                  <a:pt x="4759665" y="3354713"/>
                </a:lnTo>
                <a:lnTo>
                  <a:pt x="4723402" y="3350149"/>
                </a:lnTo>
                <a:lnTo>
                  <a:pt x="4717509" y="3346209"/>
                </a:lnTo>
                <a:cubicBezTo>
                  <a:pt x="4716523" y="3345710"/>
                  <a:pt x="4715860" y="3346019"/>
                  <a:pt x="4715036" y="3345921"/>
                </a:cubicBezTo>
                <a:lnTo>
                  <a:pt x="4712560" y="3345633"/>
                </a:lnTo>
                <a:cubicBezTo>
                  <a:pt x="4710911" y="3345442"/>
                  <a:pt x="4709083" y="3345077"/>
                  <a:pt x="4707610" y="3345058"/>
                </a:cubicBezTo>
                <a:cubicBezTo>
                  <a:pt x="4698163" y="3344944"/>
                  <a:pt x="4709843" y="3346132"/>
                  <a:pt x="4702278" y="3345251"/>
                </a:cubicBezTo>
                <a:cubicBezTo>
                  <a:pt x="4701325" y="3345411"/>
                  <a:pt x="4700523" y="3345693"/>
                  <a:pt x="4699421" y="3345733"/>
                </a:cubicBezTo>
                <a:cubicBezTo>
                  <a:pt x="4698724" y="3345759"/>
                  <a:pt x="4697642" y="3345421"/>
                  <a:pt x="4696945" y="3345445"/>
                </a:cubicBezTo>
                <a:cubicBezTo>
                  <a:pt x="4690492" y="3345679"/>
                  <a:pt x="4697288" y="3346299"/>
                  <a:pt x="4691613" y="3345639"/>
                </a:cubicBezTo>
                <a:lnTo>
                  <a:pt x="4688756" y="3346119"/>
                </a:lnTo>
                <a:cubicBezTo>
                  <a:pt x="4681837" y="3347285"/>
                  <a:pt x="4685649" y="3347385"/>
                  <a:pt x="4678090" y="3346506"/>
                </a:cubicBezTo>
                <a:cubicBezTo>
                  <a:pt x="4677139" y="3346667"/>
                  <a:pt x="4676336" y="3346946"/>
                  <a:pt x="4675235" y="3346987"/>
                </a:cubicBezTo>
                <a:cubicBezTo>
                  <a:pt x="4674538" y="3347013"/>
                  <a:pt x="4673361" y="3346599"/>
                  <a:pt x="4672758" y="3346700"/>
                </a:cubicBezTo>
                <a:cubicBezTo>
                  <a:pt x="4671412" y="3346926"/>
                  <a:pt x="4671760" y="3348908"/>
                  <a:pt x="4669519" y="3347948"/>
                </a:cubicBezTo>
                <a:lnTo>
                  <a:pt x="4612219" y="3342027"/>
                </a:lnTo>
                <a:lnTo>
                  <a:pt x="0" y="2995758"/>
                </a:lnTo>
                <a:cubicBezTo>
                  <a:pt x="33321" y="2701079"/>
                  <a:pt x="158429" y="849455"/>
                  <a:pt x="202689" y="269703"/>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Vector background of vibrant colors splashing">
            <a:extLst>
              <a:ext uri="{FF2B5EF4-FFF2-40B4-BE49-F238E27FC236}">
                <a16:creationId xmlns:a16="http://schemas.microsoft.com/office/drawing/2014/main" id="{1CFBEE3D-8596-A7EC-21CD-89ECE368CE71}"/>
              </a:ext>
            </a:extLst>
          </p:cNvPr>
          <p:cNvPicPr>
            <a:picLocks noChangeAspect="1"/>
          </p:cNvPicPr>
          <p:nvPr/>
        </p:nvPicPr>
        <p:blipFill rotWithShape="1">
          <a:blip r:embed="rId3"/>
          <a:srcRect l="19099" r="11197"/>
          <a:stretch/>
        </p:blipFill>
        <p:spPr>
          <a:xfrm rot="21003928">
            <a:off x="2368208" y="2385211"/>
            <a:ext cx="4455794" cy="4346866"/>
          </a:xfrm>
          <a:prstGeom prst="rect">
            <a:avLst/>
          </a:prstGeom>
        </p:spPr>
      </p:pic>
      <p:pic>
        <p:nvPicPr>
          <p:cNvPr id="1026" name="Picture 2" descr="PR case studies- what the press ...">
            <a:extLst>
              <a:ext uri="{FF2B5EF4-FFF2-40B4-BE49-F238E27FC236}">
                <a16:creationId xmlns:a16="http://schemas.microsoft.com/office/drawing/2014/main" id="{9C43CD0A-9234-F274-D4F3-D12956B218D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84478" y="395562"/>
            <a:ext cx="6481085" cy="353901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8AF48B5-5DF3-8DE2-9C07-69099CEAE34C}"/>
              </a:ext>
            </a:extLst>
          </p:cNvPr>
          <p:cNvSpPr>
            <a:spLocks noGrp="1"/>
          </p:cNvSpPr>
          <p:nvPr>
            <p:ph type="ctrTitle"/>
          </p:nvPr>
        </p:nvSpPr>
        <p:spPr>
          <a:xfrm>
            <a:off x="8507731" y="395562"/>
            <a:ext cx="3510097" cy="3684231"/>
          </a:xfrm>
        </p:spPr>
        <p:txBody>
          <a:bodyPr anchor="t">
            <a:normAutofit/>
          </a:bodyPr>
          <a:lstStyle/>
          <a:p>
            <a:pPr algn="r"/>
            <a:r>
              <a:rPr lang="en-GB" sz="7200" dirty="0"/>
              <a:t>Case </a:t>
            </a:r>
            <a:br>
              <a:rPr lang="en-GB" sz="7200" dirty="0"/>
            </a:br>
            <a:r>
              <a:rPr lang="en-GB" sz="7200" dirty="0"/>
              <a:t>Studies</a:t>
            </a:r>
          </a:p>
        </p:txBody>
      </p:sp>
      <p:sp>
        <p:nvSpPr>
          <p:cNvPr id="3" name="Subtitle 2">
            <a:extLst>
              <a:ext uri="{FF2B5EF4-FFF2-40B4-BE49-F238E27FC236}">
                <a16:creationId xmlns:a16="http://schemas.microsoft.com/office/drawing/2014/main" id="{420B5732-18DD-EAD8-470B-2C8BF8D0D97D}"/>
              </a:ext>
            </a:extLst>
          </p:cNvPr>
          <p:cNvSpPr>
            <a:spLocks noGrp="1"/>
          </p:cNvSpPr>
          <p:nvPr>
            <p:ph type="subTitle" idx="1"/>
          </p:nvPr>
        </p:nvSpPr>
        <p:spPr>
          <a:xfrm>
            <a:off x="7426495" y="4614203"/>
            <a:ext cx="3532237" cy="998807"/>
          </a:xfrm>
        </p:spPr>
        <p:txBody>
          <a:bodyPr anchor="b">
            <a:normAutofit/>
          </a:bodyPr>
          <a:lstStyle/>
          <a:p>
            <a:pPr algn="r"/>
            <a:endParaRPr lang="en-GB"/>
          </a:p>
        </p:txBody>
      </p:sp>
    </p:spTree>
    <p:extLst>
      <p:ext uri="{BB962C8B-B14F-4D97-AF65-F5344CB8AC3E}">
        <p14:creationId xmlns:p14="http://schemas.microsoft.com/office/powerpoint/2010/main" val="4500180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What is Critical Thinking and How Can it Boost Your Career?">
            <a:extLst>
              <a:ext uri="{FF2B5EF4-FFF2-40B4-BE49-F238E27FC236}">
                <a16:creationId xmlns:a16="http://schemas.microsoft.com/office/drawing/2014/main" id="{BA443600-692A-4E64-097D-881C79813557}"/>
              </a:ext>
            </a:extLst>
          </p:cNvPr>
          <p:cNvPicPr>
            <a:picLocks noGrp="1" noChangeAspect="1" noChangeArrowheads="1"/>
          </p:cNvPicPr>
          <p:nvPr>
            <p:ph idx="1"/>
          </p:nvPr>
        </p:nvPicPr>
        <p:blipFill rotWithShape="1">
          <a:blip r:embed="rId2">
            <a:alphaModFix/>
            <a:extLst>
              <a:ext uri="{BEBA8EAE-BF5A-486C-A8C5-ECC9F3942E4B}">
                <a14:imgProps xmlns:a14="http://schemas.microsoft.com/office/drawing/2010/main">
                  <a14:imgLayer r:embed="rId3">
                    <a14:imgEffect>
                      <a14:artisticCrisscrossEtching/>
                    </a14:imgEffect>
                  </a14:imgLayer>
                </a14:imgProps>
              </a:ext>
              <a:ext uri="{28A0092B-C50C-407E-A947-70E740481C1C}">
                <a14:useLocalDpi xmlns:a14="http://schemas.microsoft.com/office/drawing/2010/main" val="0"/>
              </a:ext>
            </a:extLst>
          </a:blip>
          <a:srcRect l="2431" r="4679" b="-1"/>
          <a:stretch/>
        </p:blipFill>
        <p:spPr bwMode="auto">
          <a:xfrm>
            <a:off x="20" y="-5"/>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FEF2A5B-AF78-73C3-236E-9E26AEE162F9}"/>
              </a:ext>
            </a:extLst>
          </p:cNvPr>
          <p:cNvSpPr>
            <a:spLocks noGrp="1"/>
          </p:cNvSpPr>
          <p:nvPr>
            <p:ph type="title"/>
          </p:nvPr>
        </p:nvSpPr>
        <p:spPr>
          <a:xfrm>
            <a:off x="685800" y="5423706"/>
            <a:ext cx="10706101" cy="802370"/>
          </a:xfrm>
        </p:spPr>
        <p:txBody>
          <a:bodyPr vert="horz" lIns="91440" tIns="45720" rIns="91440" bIns="45720" rtlCol="0" anchor="b">
            <a:normAutofit/>
          </a:bodyPr>
          <a:lstStyle/>
          <a:p>
            <a:pPr algn="r"/>
            <a:r>
              <a:rPr lang="en-US" dirty="0"/>
              <a:t>Case Studies</a:t>
            </a:r>
          </a:p>
        </p:txBody>
      </p:sp>
      <p:sp>
        <p:nvSpPr>
          <p:cNvPr id="4" name="TextBox 3">
            <a:extLst>
              <a:ext uri="{FF2B5EF4-FFF2-40B4-BE49-F238E27FC236}">
                <a16:creationId xmlns:a16="http://schemas.microsoft.com/office/drawing/2014/main" id="{7B2EA008-8F93-3B95-A63E-4A92655FBD52}"/>
              </a:ext>
            </a:extLst>
          </p:cNvPr>
          <p:cNvSpPr txBox="1"/>
          <p:nvPr/>
        </p:nvSpPr>
        <p:spPr>
          <a:xfrm>
            <a:off x="403907" y="454395"/>
            <a:ext cx="4919808" cy="4524315"/>
          </a:xfrm>
          <a:prstGeom prst="rect">
            <a:avLst/>
          </a:prstGeom>
          <a:noFill/>
        </p:spPr>
        <p:txBody>
          <a:bodyPr wrap="square" rtlCol="0">
            <a:spAutoFit/>
          </a:bodyPr>
          <a:lstStyle/>
          <a:p>
            <a:r>
              <a:rPr lang="en-GB" sz="2400" b="1" i="0" dirty="0">
                <a:effectLst/>
                <a:latin typeface="Söhne"/>
              </a:rPr>
              <a:t>Case studies are detailed examinations of real-life situations or scenarios that are used as teaching tools in Higher Education. </a:t>
            </a:r>
          </a:p>
          <a:p>
            <a:endParaRPr lang="en-GB" sz="2400" b="1" dirty="0">
              <a:latin typeface="Söhne"/>
            </a:endParaRPr>
          </a:p>
          <a:p>
            <a:endParaRPr lang="en-GB" sz="2400" b="1" i="0" dirty="0">
              <a:effectLst/>
              <a:latin typeface="Söhne"/>
            </a:endParaRPr>
          </a:p>
          <a:p>
            <a:endParaRPr lang="en-GB" sz="2400" b="1" dirty="0">
              <a:latin typeface="Söhne"/>
            </a:endParaRPr>
          </a:p>
          <a:p>
            <a:r>
              <a:rPr lang="en-GB" sz="2400" b="1" i="0" dirty="0">
                <a:effectLst/>
                <a:latin typeface="Söhne"/>
              </a:rPr>
              <a:t>They typically focus on a specific problem, event, or decision-making process and provide a comprehensive analysis of the situation and its outcomes.</a:t>
            </a:r>
            <a:endParaRPr lang="en-GB" sz="2400" b="1" dirty="0"/>
          </a:p>
        </p:txBody>
      </p:sp>
      <p:sp>
        <p:nvSpPr>
          <p:cNvPr id="5" name="TextBox 4">
            <a:extLst>
              <a:ext uri="{FF2B5EF4-FFF2-40B4-BE49-F238E27FC236}">
                <a16:creationId xmlns:a16="http://schemas.microsoft.com/office/drawing/2014/main" id="{210E0EFB-84BB-CA0C-9427-242865548AE5}"/>
              </a:ext>
            </a:extLst>
          </p:cNvPr>
          <p:cNvSpPr txBox="1"/>
          <p:nvPr/>
        </p:nvSpPr>
        <p:spPr>
          <a:xfrm>
            <a:off x="8999994" y="1512665"/>
            <a:ext cx="3191986" cy="1569660"/>
          </a:xfrm>
          <a:prstGeom prst="rect">
            <a:avLst/>
          </a:prstGeom>
          <a:noFill/>
        </p:spPr>
        <p:txBody>
          <a:bodyPr wrap="square" rtlCol="0">
            <a:spAutoFit/>
          </a:bodyPr>
          <a:lstStyle/>
          <a:p>
            <a:r>
              <a:rPr lang="en-GB" sz="2400" b="1" i="0" dirty="0">
                <a:effectLst/>
                <a:latin typeface="Söhne"/>
              </a:rPr>
              <a:t>The use of case studies in Higher Education as a learning tool offers several benefits</a:t>
            </a:r>
            <a:endParaRPr lang="en-GB" sz="2400" b="1" dirty="0"/>
          </a:p>
        </p:txBody>
      </p:sp>
      <p:sp>
        <p:nvSpPr>
          <p:cNvPr id="6" name="TextBox 5">
            <a:extLst>
              <a:ext uri="{FF2B5EF4-FFF2-40B4-BE49-F238E27FC236}">
                <a16:creationId xmlns:a16="http://schemas.microsoft.com/office/drawing/2014/main" id="{A89D4D0A-52D6-8F02-1054-A32C23F60F69}"/>
              </a:ext>
            </a:extLst>
          </p:cNvPr>
          <p:cNvSpPr txBox="1"/>
          <p:nvPr/>
        </p:nvSpPr>
        <p:spPr>
          <a:xfrm>
            <a:off x="5048834" y="5824891"/>
            <a:ext cx="2243927" cy="369332"/>
          </a:xfrm>
          <a:prstGeom prst="rect">
            <a:avLst/>
          </a:prstGeom>
          <a:noFill/>
        </p:spPr>
        <p:txBody>
          <a:bodyPr wrap="square" rtlCol="0">
            <a:spAutoFit/>
          </a:bodyPr>
          <a:lstStyle/>
          <a:p>
            <a:r>
              <a:rPr lang="en-GB" b="1" dirty="0">
                <a:latin typeface="Calibri Light" panose="020F0302020204030204" pitchFamily="34" charset="0"/>
                <a:cs typeface="Calibri Light" panose="020F0302020204030204" pitchFamily="34" charset="0"/>
              </a:rPr>
              <a:t>(Mahdi, 2020)</a:t>
            </a:r>
          </a:p>
        </p:txBody>
      </p:sp>
    </p:spTree>
    <p:extLst>
      <p:ext uri="{BB962C8B-B14F-4D97-AF65-F5344CB8AC3E}">
        <p14:creationId xmlns:p14="http://schemas.microsoft.com/office/powerpoint/2010/main" val="2074008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4" end="4"/>
                                            </p:txEl>
                                          </p:spTgt>
                                        </p:tgtEl>
                                        <p:attrNameLst>
                                          <p:attrName>style.visibility</p:attrName>
                                        </p:attrNameLst>
                                      </p:cBhvr>
                                      <p:to>
                                        <p:strVal val="visible"/>
                                      </p:to>
                                    </p:set>
                                    <p:animEffect transition="in" filter="fade">
                                      <p:cBhvr>
                                        <p:cTn id="14" dur="1000"/>
                                        <p:tgtEl>
                                          <p:spTgt spid="4">
                                            <p:txEl>
                                              <p:pRg st="4" end="4"/>
                                            </p:txEl>
                                          </p:spTgt>
                                        </p:tgtEl>
                                      </p:cBhvr>
                                    </p:animEffect>
                                    <p:anim calcmode="lin" valueType="num">
                                      <p:cBhvr>
                                        <p:cTn id="1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Effect transition="in" filter="fade">
                                      <p:cBhvr>
                                        <p:cTn id="21" dur="1000"/>
                                        <p:tgtEl>
                                          <p:spTgt spid="5">
                                            <p:txEl>
                                              <p:pRg st="0" end="0"/>
                                            </p:txEl>
                                          </p:spTgt>
                                        </p:tgtEl>
                                      </p:cBhvr>
                                    </p:animEffect>
                                    <p:anim calcmode="lin" valueType="num">
                                      <p:cBhvr>
                                        <p:cTn id="2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0EF14-ABA8-46D0-E9AF-07BDEEB04E07}"/>
              </a:ext>
            </a:extLst>
          </p:cNvPr>
          <p:cNvSpPr>
            <a:spLocks noGrp="1"/>
          </p:cNvSpPr>
          <p:nvPr>
            <p:ph type="title"/>
          </p:nvPr>
        </p:nvSpPr>
        <p:spPr>
          <a:xfrm>
            <a:off x="1219201" y="0"/>
            <a:ext cx="9493249" cy="1577975"/>
          </a:xfrm>
        </p:spPr>
        <p:txBody>
          <a:bodyPr/>
          <a:lstStyle/>
          <a:p>
            <a:pPr algn="ctr"/>
            <a:r>
              <a:rPr lang="en-GB" dirty="0"/>
              <a:t>Assignment Case Studies</a:t>
            </a:r>
          </a:p>
        </p:txBody>
      </p:sp>
      <p:sp>
        <p:nvSpPr>
          <p:cNvPr id="3" name="Content Placeholder 2">
            <a:extLst>
              <a:ext uri="{FF2B5EF4-FFF2-40B4-BE49-F238E27FC236}">
                <a16:creationId xmlns:a16="http://schemas.microsoft.com/office/drawing/2014/main" id="{1F666C76-EDB0-EF45-3FDA-C54C8E17E2F6}"/>
              </a:ext>
            </a:extLst>
          </p:cNvPr>
          <p:cNvSpPr>
            <a:spLocks noGrp="1"/>
          </p:cNvSpPr>
          <p:nvPr>
            <p:ph idx="1"/>
          </p:nvPr>
        </p:nvSpPr>
        <p:spPr/>
        <p:txBody>
          <a:bodyPr/>
          <a:lstStyle/>
          <a:p>
            <a:pPr marL="0" indent="0" algn="ctr">
              <a:buNone/>
            </a:pPr>
            <a:r>
              <a:rPr lang="en-GB" sz="2800" dirty="0"/>
              <a:t>The following 2 case studies focus on 2 patients </a:t>
            </a:r>
          </a:p>
          <a:p>
            <a:pPr marL="0" indent="0" algn="ctr">
              <a:buNone/>
            </a:pPr>
            <a:endParaRPr lang="en-GB" dirty="0"/>
          </a:p>
          <a:p>
            <a:pPr marL="0" indent="0" algn="ctr">
              <a:buNone/>
            </a:pPr>
            <a:r>
              <a:rPr lang="en-GB" dirty="0"/>
              <a:t>Case studies like these are used in both written and verbal assignments</a:t>
            </a:r>
            <a:endParaRPr lang="en-GB" sz="2800" dirty="0"/>
          </a:p>
          <a:p>
            <a:pPr marL="0" indent="0" algn="ctr">
              <a:buNone/>
            </a:pPr>
            <a:endParaRPr lang="en-GB" sz="2800" dirty="0"/>
          </a:p>
          <a:p>
            <a:pPr marL="0" indent="0" algn="ctr">
              <a:buNone/>
            </a:pPr>
            <a:r>
              <a:rPr lang="en-GB" sz="2800" dirty="0"/>
              <a:t>Ken Jones and Julie Hopkins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7796784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A5844B1-B889-021F-9B55-B09D61F068CA}"/>
              </a:ext>
            </a:extLst>
          </p:cNvPr>
          <p:cNvSpPr>
            <a:spLocks noGrp="1"/>
          </p:cNvSpPr>
          <p:nvPr>
            <p:ph type="title"/>
          </p:nvPr>
        </p:nvSpPr>
        <p:spPr>
          <a:xfrm>
            <a:off x="798465" y="-1051"/>
            <a:ext cx="9493249" cy="669671"/>
          </a:xfrm>
        </p:spPr>
        <p:txBody>
          <a:bodyPr>
            <a:normAutofit/>
          </a:bodyPr>
          <a:lstStyle/>
          <a:p>
            <a:r>
              <a:rPr lang="en-GB" sz="2800" dirty="0"/>
              <a:t>Assignment Case Studies…</a:t>
            </a:r>
          </a:p>
        </p:txBody>
      </p:sp>
      <p:sp>
        <p:nvSpPr>
          <p:cNvPr id="5" name="Content Placeholder 4">
            <a:extLst>
              <a:ext uri="{FF2B5EF4-FFF2-40B4-BE49-F238E27FC236}">
                <a16:creationId xmlns:a16="http://schemas.microsoft.com/office/drawing/2014/main" id="{4145D4E4-B543-384E-C4D7-3B9A2885FD42}"/>
              </a:ext>
            </a:extLst>
          </p:cNvPr>
          <p:cNvSpPr>
            <a:spLocks noGrp="1"/>
          </p:cNvSpPr>
          <p:nvPr>
            <p:ph sz="half" idx="1"/>
          </p:nvPr>
        </p:nvSpPr>
        <p:spPr>
          <a:xfrm>
            <a:off x="6182017" y="134636"/>
            <a:ext cx="5742607" cy="6389579"/>
          </a:xfrm>
          <a:ln w="76200">
            <a:solidFill>
              <a:schemeClr val="accent2"/>
            </a:solidFill>
          </a:ln>
        </p:spPr>
        <p:style>
          <a:lnRef idx="2">
            <a:schemeClr val="accent2"/>
          </a:lnRef>
          <a:fillRef idx="1">
            <a:schemeClr val="lt1"/>
          </a:fillRef>
          <a:effectRef idx="0">
            <a:schemeClr val="accent2"/>
          </a:effectRef>
          <a:fontRef idx="minor">
            <a:schemeClr val="dk1"/>
          </a:fontRef>
        </p:style>
        <p:txBody>
          <a:bodyPr>
            <a:normAutofit/>
          </a:bodyPr>
          <a:lstStyle/>
          <a:p>
            <a:pPr marL="0" indent="0">
              <a:lnSpc>
                <a:spcPct val="107000"/>
              </a:lnSpc>
              <a:spcAft>
                <a:spcPts val="800"/>
              </a:spcAft>
              <a:buNone/>
            </a:pPr>
            <a:r>
              <a:rPr lang="en-GB" sz="1800" b="1" kern="100" dirty="0">
                <a:effectLst/>
                <a:latin typeface="Calibri" panose="020F0502020204030204" pitchFamily="34" charset="0"/>
                <a:ea typeface="DengXian" panose="02010600030101010101" pitchFamily="2" charset="-122"/>
                <a:cs typeface="Calibri" panose="020F0502020204030204" pitchFamily="34" charset="0"/>
              </a:rPr>
              <a:t>Julie is a retired personal assistant, who lost her husband to cancer 3 years ago.  Julie retired early, due to osteoarthritis in her hands, and later having rheumatoid arthritis in her legs and knees, impacting on her ability to keep working.  Julie later became the main carer for her husband until he died.  Julie and her husband were unable to have children, but she maintained a close relationship with her niece. </a:t>
            </a:r>
            <a:endParaRPr lang="en-GB" sz="1800" b="1"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b="1" kern="100" dirty="0">
                <a:effectLst/>
                <a:latin typeface="Calibri" panose="020F0502020204030204" pitchFamily="34" charset="0"/>
                <a:ea typeface="DengXian" panose="02010600030101010101" pitchFamily="2" charset="-122"/>
                <a:cs typeface="Calibri" panose="020F0502020204030204" pitchFamily="34" charset="0"/>
              </a:rPr>
              <a:t>Over the past 18months, Julie has reduced her daily activities, avoiding going out of the house and family started to notice her becoming forgetful.  Julie is now under investigation for dementia. </a:t>
            </a:r>
            <a:endParaRPr lang="en-GB" sz="1800" b="1"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b="1" kern="100" dirty="0">
                <a:effectLst/>
                <a:latin typeface="Calibri" panose="020F0502020204030204" pitchFamily="34" charset="0"/>
                <a:ea typeface="DengXian" panose="02010600030101010101" pitchFamily="2" charset="-122"/>
                <a:cs typeface="Calibri" panose="020F0502020204030204" pitchFamily="34" charset="0"/>
              </a:rPr>
              <a:t>What matters to Julie is nothing in her home changes, she maintains her usual mobility and independence. </a:t>
            </a:r>
            <a:endParaRPr lang="en-GB" sz="1800" b="1"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b="1" kern="100" dirty="0">
                <a:latin typeface="Calibri" panose="020F0502020204030204" pitchFamily="34" charset="0"/>
                <a:ea typeface="DengXian" panose="02010600030101010101" pitchFamily="2" charset="-122"/>
                <a:cs typeface="Calibri" panose="020F0502020204030204" pitchFamily="34" charset="0"/>
              </a:rPr>
              <a:t>J</a:t>
            </a:r>
            <a:r>
              <a:rPr lang="en-GB" sz="1800" b="1" kern="100" dirty="0">
                <a:effectLst/>
                <a:latin typeface="Calibri" panose="020F0502020204030204" pitchFamily="34" charset="0"/>
                <a:ea typeface="DengXian" panose="02010600030101010101" pitchFamily="2" charset="-122"/>
                <a:cs typeface="Calibri" panose="020F0502020204030204" pitchFamily="34" charset="0"/>
              </a:rPr>
              <a:t>ulie is referred to your service by her family, due to concerns that Julie is not managing daily activities, is neglecting her health and wellbeing, and her mobility has started to deteriorate. </a:t>
            </a:r>
            <a:endParaRPr lang="en-GB" sz="1800" b="1"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6" name="Content Placeholder 5">
            <a:extLst>
              <a:ext uri="{FF2B5EF4-FFF2-40B4-BE49-F238E27FC236}">
                <a16:creationId xmlns:a16="http://schemas.microsoft.com/office/drawing/2014/main" id="{2C6AF3B1-EDE0-BC2B-9826-7FEABFD3D3C9}"/>
              </a:ext>
            </a:extLst>
          </p:cNvPr>
          <p:cNvSpPr>
            <a:spLocks noGrp="1"/>
          </p:cNvSpPr>
          <p:nvPr>
            <p:ph sz="half" idx="2"/>
          </p:nvPr>
        </p:nvSpPr>
        <p:spPr>
          <a:xfrm>
            <a:off x="161762" y="866014"/>
            <a:ext cx="5598596" cy="5658201"/>
          </a:xfrm>
          <a:ln w="76200"/>
        </p:spPr>
        <p:style>
          <a:lnRef idx="2">
            <a:schemeClr val="accent2"/>
          </a:lnRef>
          <a:fillRef idx="1">
            <a:schemeClr val="lt1"/>
          </a:fillRef>
          <a:effectRef idx="0">
            <a:schemeClr val="accent2"/>
          </a:effectRef>
          <a:fontRef idx="minor">
            <a:schemeClr val="dk1"/>
          </a:fontRef>
        </p:style>
        <p:txBody>
          <a:bodyPr>
            <a:normAutofit/>
          </a:bodyPr>
          <a:lstStyle/>
          <a:p>
            <a:pPr marL="0" indent="0">
              <a:lnSpc>
                <a:spcPct val="107000"/>
              </a:lnSpc>
              <a:spcAft>
                <a:spcPts val="800"/>
              </a:spcAft>
              <a:buNone/>
            </a:pPr>
            <a:r>
              <a:rPr lang="en-GB" sz="1800" b="1" kern="100" dirty="0">
                <a:effectLst/>
                <a:latin typeface="Calibri" panose="020F0502020204030204" pitchFamily="34" charset="0"/>
                <a:ea typeface="DengXian" panose="02010600030101010101" pitchFamily="2" charset="-122"/>
                <a:cs typeface="Calibri" panose="020F0502020204030204" pitchFamily="34" charset="0"/>
              </a:rPr>
              <a:t>Ken is a retired farmer who lives in a bungalow with his wife, located on a working family farm.  Ken has always worked as a farmer and is a proud father of two sons who have continued on the family business. </a:t>
            </a:r>
            <a:endParaRPr lang="en-GB" sz="1800" b="1"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b="1" kern="100" dirty="0">
                <a:effectLst/>
                <a:latin typeface="Calibri" panose="020F0502020204030204" pitchFamily="34" charset="0"/>
                <a:ea typeface="DengXian" panose="02010600030101010101" pitchFamily="2" charset="-122"/>
                <a:cs typeface="Calibri" panose="020F0502020204030204" pitchFamily="34" charset="0"/>
              </a:rPr>
              <a:t>Ken has always maintained an active role on the farm; however, over the past 2 years he has gradually found mobility difficult, due to cellulitis and lymphoedema. </a:t>
            </a:r>
            <a:endParaRPr lang="en-GB" sz="1800" b="1"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b="1" kern="100" dirty="0">
                <a:effectLst/>
                <a:latin typeface="Calibri" panose="020F0502020204030204" pitchFamily="34" charset="0"/>
                <a:ea typeface="DengXian" panose="02010600030101010101" pitchFamily="2" charset="-122"/>
                <a:cs typeface="Calibri" panose="020F0502020204030204" pitchFamily="34" charset="0"/>
              </a:rPr>
              <a:t>Ken was admitted to hospital following a fall at home, and was unable to get off the floor.  On admission, Ken was diagnosed with acute kidney infection and septic cellulitis. </a:t>
            </a:r>
            <a:endParaRPr lang="en-GB" sz="1800" b="1"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b="1" kern="100" dirty="0">
                <a:effectLst/>
                <a:latin typeface="Calibri" panose="020F0502020204030204" pitchFamily="34" charset="0"/>
                <a:ea typeface="DengXian" panose="02010600030101010101" pitchFamily="2" charset="-122"/>
                <a:cs typeface="Calibri" panose="020F0502020204030204" pitchFamily="34" charset="0"/>
              </a:rPr>
              <a:t>Past medical history includes: Diabetes, cellulitis, and is 35stone.  </a:t>
            </a:r>
            <a:endParaRPr lang="en-GB" sz="1800" b="1"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b="1" kern="100" dirty="0">
                <a:effectLst/>
                <a:latin typeface="Calibri" panose="020F0502020204030204" pitchFamily="34" charset="0"/>
                <a:ea typeface="DengXian" panose="02010600030101010101" pitchFamily="2" charset="-122"/>
                <a:cs typeface="Calibri" panose="020F0502020204030204" pitchFamily="34" charset="0"/>
              </a:rPr>
              <a:t>A referral is made to your team, and you have been asked to support in Ken's rehab. </a:t>
            </a:r>
            <a:endParaRPr lang="en-GB" sz="1800" b="1"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390471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7" dur="500"/>
                                        <p:tgtEl>
                                          <p:spTgt spid="6">
                                            <p:txEl>
                                              <p:pRg st="0" end="0"/>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6">
                                            <p:txEl>
                                              <p:pRg st="0" end="0"/>
                                            </p:txEl>
                                          </p:spTgt>
                                        </p:tgtEl>
                                        <p:attrNameLst>
                                          <p:attrName>style.visibility</p:attrName>
                                        </p:attrNameLst>
                                      </p:cBhvr>
                                      <p:to>
                                        <p:strVal val="hidden"/>
                                      </p:to>
                                    </p:set>
                                  </p:childTnLst>
                                </p:cTn>
                              </p:par>
                              <p:par>
                                <p:cTn id="9" presetID="2" presetClass="exit" presetSubtype="4" fill="hold" nodeType="withEffect">
                                  <p:stCondLst>
                                    <p:cond delay="0"/>
                                  </p:stCondLst>
                                  <p:childTnLst>
                                    <p:anim calcmode="lin" valueType="num">
                                      <p:cBhvr additive="base">
                                        <p:cTn id="10" dur="500"/>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1" dur="500"/>
                                        <p:tgtEl>
                                          <p:spTgt spid="6">
                                            <p:txEl>
                                              <p:pRg st="1" end="1"/>
                                            </p:txEl>
                                          </p:spTgt>
                                        </p:tgtEl>
                                        <p:attrNameLst>
                                          <p:attrName>ppt_y</p:attrName>
                                        </p:attrNameLst>
                                      </p:cBhvr>
                                      <p:tavLst>
                                        <p:tav tm="0">
                                          <p:val>
                                            <p:strVal val="ppt_y"/>
                                          </p:val>
                                        </p:tav>
                                        <p:tav tm="100000">
                                          <p:val>
                                            <p:strVal val="1+ppt_h/2"/>
                                          </p:val>
                                        </p:tav>
                                      </p:tavLst>
                                    </p:anim>
                                    <p:set>
                                      <p:cBhvr>
                                        <p:cTn id="12" dur="1" fill="hold">
                                          <p:stCondLst>
                                            <p:cond delay="499"/>
                                          </p:stCondLst>
                                        </p:cTn>
                                        <p:tgtEl>
                                          <p:spTgt spid="6">
                                            <p:txEl>
                                              <p:pRg st="1" end="1"/>
                                            </p:txEl>
                                          </p:spTgt>
                                        </p:tgtEl>
                                        <p:attrNameLst>
                                          <p:attrName>style.visibility</p:attrName>
                                        </p:attrNameLst>
                                      </p:cBhvr>
                                      <p:to>
                                        <p:strVal val="hidden"/>
                                      </p:to>
                                    </p:set>
                                  </p:childTnLst>
                                </p:cTn>
                              </p:par>
                              <p:par>
                                <p:cTn id="13" presetID="2" presetClass="exit" presetSubtype="4" fill="hold" nodeType="withEffect">
                                  <p:stCondLst>
                                    <p:cond delay="0"/>
                                  </p:stCondLst>
                                  <p:childTnLst>
                                    <p:anim calcmode="lin" valueType="num">
                                      <p:cBhvr additive="base">
                                        <p:cTn id="14" dur="500"/>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5" dur="500"/>
                                        <p:tgtEl>
                                          <p:spTgt spid="6">
                                            <p:txEl>
                                              <p:pRg st="2" end="2"/>
                                            </p:txEl>
                                          </p:spTgt>
                                        </p:tgtEl>
                                        <p:attrNameLst>
                                          <p:attrName>ppt_y</p:attrName>
                                        </p:attrNameLst>
                                      </p:cBhvr>
                                      <p:tavLst>
                                        <p:tav tm="0">
                                          <p:val>
                                            <p:strVal val="ppt_y"/>
                                          </p:val>
                                        </p:tav>
                                        <p:tav tm="100000">
                                          <p:val>
                                            <p:strVal val="1+ppt_h/2"/>
                                          </p:val>
                                        </p:tav>
                                      </p:tavLst>
                                    </p:anim>
                                    <p:set>
                                      <p:cBhvr>
                                        <p:cTn id="16" dur="1" fill="hold">
                                          <p:stCondLst>
                                            <p:cond delay="499"/>
                                          </p:stCondLst>
                                        </p:cTn>
                                        <p:tgtEl>
                                          <p:spTgt spid="6">
                                            <p:txEl>
                                              <p:pRg st="2" end="2"/>
                                            </p:txEl>
                                          </p:spTgt>
                                        </p:tgtEl>
                                        <p:attrNameLst>
                                          <p:attrName>style.visibility</p:attrName>
                                        </p:attrNameLst>
                                      </p:cBhvr>
                                      <p:to>
                                        <p:strVal val="hidden"/>
                                      </p:to>
                                    </p:set>
                                  </p:childTnLst>
                                </p:cTn>
                              </p:par>
                              <p:par>
                                <p:cTn id="17" presetID="2" presetClass="exit" presetSubtype="4" fill="hold" nodeType="withEffect">
                                  <p:stCondLst>
                                    <p:cond delay="0"/>
                                  </p:stCondLst>
                                  <p:childTnLst>
                                    <p:anim calcmode="lin" valueType="num">
                                      <p:cBhvr additive="base">
                                        <p:cTn id="18" dur="500"/>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9" dur="500"/>
                                        <p:tgtEl>
                                          <p:spTgt spid="6">
                                            <p:txEl>
                                              <p:pRg st="3" end="3"/>
                                            </p:txEl>
                                          </p:spTgt>
                                        </p:tgtEl>
                                        <p:attrNameLst>
                                          <p:attrName>ppt_y</p:attrName>
                                        </p:attrNameLst>
                                      </p:cBhvr>
                                      <p:tavLst>
                                        <p:tav tm="0">
                                          <p:val>
                                            <p:strVal val="ppt_y"/>
                                          </p:val>
                                        </p:tav>
                                        <p:tav tm="100000">
                                          <p:val>
                                            <p:strVal val="1+ppt_h/2"/>
                                          </p:val>
                                        </p:tav>
                                      </p:tavLst>
                                    </p:anim>
                                    <p:set>
                                      <p:cBhvr>
                                        <p:cTn id="20" dur="1" fill="hold">
                                          <p:stCondLst>
                                            <p:cond delay="499"/>
                                          </p:stCondLst>
                                        </p:cTn>
                                        <p:tgtEl>
                                          <p:spTgt spid="6">
                                            <p:txEl>
                                              <p:pRg st="3" end="3"/>
                                            </p:txEl>
                                          </p:spTgt>
                                        </p:tgtEl>
                                        <p:attrNameLst>
                                          <p:attrName>style.visibility</p:attrName>
                                        </p:attrNameLst>
                                      </p:cBhvr>
                                      <p:to>
                                        <p:strVal val="hidden"/>
                                      </p:to>
                                    </p:set>
                                  </p:childTnLst>
                                </p:cTn>
                              </p:par>
                              <p:par>
                                <p:cTn id="21" presetID="2" presetClass="exit" presetSubtype="4" fill="hold" nodeType="withEffect">
                                  <p:stCondLst>
                                    <p:cond delay="0"/>
                                  </p:stCondLst>
                                  <p:childTnLst>
                                    <p:anim calcmode="lin" valueType="num">
                                      <p:cBhvr additive="base">
                                        <p:cTn id="22" dur="500"/>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3" dur="500"/>
                                        <p:tgtEl>
                                          <p:spTgt spid="6">
                                            <p:txEl>
                                              <p:pRg st="4" end="4"/>
                                            </p:txEl>
                                          </p:spTgt>
                                        </p:tgtEl>
                                        <p:attrNameLst>
                                          <p:attrName>ppt_y</p:attrName>
                                        </p:attrNameLst>
                                      </p:cBhvr>
                                      <p:tavLst>
                                        <p:tav tm="0">
                                          <p:val>
                                            <p:strVal val="ppt_y"/>
                                          </p:val>
                                        </p:tav>
                                        <p:tav tm="100000">
                                          <p:val>
                                            <p:strVal val="1+ppt_h/2"/>
                                          </p:val>
                                        </p:tav>
                                      </p:tavLst>
                                    </p:anim>
                                    <p:set>
                                      <p:cBhvr>
                                        <p:cTn id="24" dur="1" fill="hold">
                                          <p:stCondLst>
                                            <p:cond delay="499"/>
                                          </p:stCondLst>
                                        </p:cTn>
                                        <p:tgtEl>
                                          <p:spTgt spid="6">
                                            <p:txEl>
                                              <p:pRg st="4" end="4"/>
                                            </p:txEl>
                                          </p:spTgt>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5">
                                            <p:txEl>
                                              <p:pRg st="0" end="0"/>
                                            </p:txEl>
                                          </p:spTgt>
                                        </p:tgtEl>
                                        <p:attrNameLst>
                                          <p:attrName>style.visibility</p:attrName>
                                        </p:attrNameLst>
                                      </p:cBhvr>
                                      <p:to>
                                        <p:strVal val="visible"/>
                                      </p:to>
                                    </p:set>
                                    <p:animEffect transition="in" filter="fade">
                                      <p:cBhvr>
                                        <p:cTn id="29" dur="1000"/>
                                        <p:tgtEl>
                                          <p:spTgt spid="5">
                                            <p:txEl>
                                              <p:pRg st="0" end="0"/>
                                            </p:txEl>
                                          </p:spTgt>
                                        </p:tgtEl>
                                      </p:cBhvr>
                                    </p:animEffect>
                                    <p:anim calcmode="lin" valueType="num">
                                      <p:cBhvr>
                                        <p:cTn id="30"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5">
                                            <p:txEl>
                                              <p:pRg st="0" end="0"/>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5">
                                            <p:txEl>
                                              <p:pRg st="1" end="1"/>
                                            </p:txEl>
                                          </p:spTgt>
                                        </p:tgtEl>
                                        <p:attrNameLst>
                                          <p:attrName>style.visibility</p:attrName>
                                        </p:attrNameLst>
                                      </p:cBhvr>
                                      <p:to>
                                        <p:strVal val="visible"/>
                                      </p:to>
                                    </p:set>
                                    <p:animEffect transition="in" filter="fade">
                                      <p:cBhvr>
                                        <p:cTn id="34" dur="1000"/>
                                        <p:tgtEl>
                                          <p:spTgt spid="5">
                                            <p:txEl>
                                              <p:pRg st="1" end="1"/>
                                            </p:txEl>
                                          </p:spTgt>
                                        </p:tgtEl>
                                      </p:cBhvr>
                                    </p:animEffect>
                                    <p:anim calcmode="lin" valueType="num">
                                      <p:cBhvr>
                                        <p:cTn id="3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5">
                                            <p:txEl>
                                              <p:pRg st="1" end="1"/>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5">
                                            <p:txEl>
                                              <p:pRg st="2" end="2"/>
                                            </p:txEl>
                                          </p:spTgt>
                                        </p:tgtEl>
                                        <p:attrNameLst>
                                          <p:attrName>style.visibility</p:attrName>
                                        </p:attrNameLst>
                                      </p:cBhvr>
                                      <p:to>
                                        <p:strVal val="visible"/>
                                      </p:to>
                                    </p:set>
                                    <p:animEffect transition="in" filter="fade">
                                      <p:cBhvr>
                                        <p:cTn id="39" dur="1000"/>
                                        <p:tgtEl>
                                          <p:spTgt spid="5">
                                            <p:txEl>
                                              <p:pRg st="2" end="2"/>
                                            </p:txEl>
                                          </p:spTgt>
                                        </p:tgtEl>
                                      </p:cBhvr>
                                    </p:animEffect>
                                    <p:anim calcmode="lin" valueType="num">
                                      <p:cBhvr>
                                        <p:cTn id="4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5">
                                            <p:txEl>
                                              <p:pRg st="2" end="2"/>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5">
                                            <p:txEl>
                                              <p:pRg st="3" end="3"/>
                                            </p:txEl>
                                          </p:spTgt>
                                        </p:tgtEl>
                                        <p:attrNameLst>
                                          <p:attrName>style.visibility</p:attrName>
                                        </p:attrNameLst>
                                      </p:cBhvr>
                                      <p:to>
                                        <p:strVal val="visible"/>
                                      </p:to>
                                    </p:set>
                                    <p:animEffect transition="in" filter="fade">
                                      <p:cBhvr>
                                        <p:cTn id="44" dur="1000"/>
                                        <p:tgtEl>
                                          <p:spTgt spid="5">
                                            <p:txEl>
                                              <p:pRg st="3" end="3"/>
                                            </p:txEl>
                                          </p:spTgt>
                                        </p:tgtEl>
                                      </p:cBhvr>
                                    </p:animEffect>
                                    <p:anim calcmode="lin" valueType="num">
                                      <p:cBhvr>
                                        <p:cTn id="4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4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fterhoursVTI">
  <a:themeElements>
    <a:clrScheme name="AnalogousFromRegularSeedRightStep">
      <a:dk1>
        <a:srgbClr val="000000"/>
      </a:dk1>
      <a:lt1>
        <a:srgbClr val="FFFFFF"/>
      </a:lt1>
      <a:dk2>
        <a:srgbClr val="1C2732"/>
      </a:dk2>
      <a:lt2>
        <a:srgbClr val="F3F0F1"/>
      </a:lt2>
      <a:accent1>
        <a:srgbClr val="21B782"/>
      </a:accent1>
      <a:accent2>
        <a:srgbClr val="14B1BC"/>
      </a:accent2>
      <a:accent3>
        <a:srgbClr val="298CE7"/>
      </a:accent3>
      <a:accent4>
        <a:srgbClr val="2E40D9"/>
      </a:accent4>
      <a:accent5>
        <a:srgbClr val="6529E7"/>
      </a:accent5>
      <a:accent6>
        <a:srgbClr val="A217D5"/>
      </a:accent6>
      <a:hlink>
        <a:srgbClr val="BF3F6C"/>
      </a:hlink>
      <a:folHlink>
        <a:srgbClr val="7F7F7F"/>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hoursVTI" id="{90A150B1-9C08-42C7-B4E0-C1D732064FA1}" vid="{A6104589-8A83-4A64-B7F1-AAF946A40515}"/>
    </a:ext>
  </a:extLst>
</a:theme>
</file>

<file path=docProps/app.xml><?xml version="1.0" encoding="utf-8"?>
<Properties xmlns="http://schemas.openxmlformats.org/officeDocument/2006/extended-properties" xmlns:vt="http://schemas.openxmlformats.org/officeDocument/2006/docPropsVTypes">
  <TotalTime>13</TotalTime>
  <Words>414</Words>
  <Application>Microsoft Office PowerPoint</Application>
  <PresentationFormat>Widescreen</PresentationFormat>
  <Paragraphs>25</Paragraphs>
  <Slides>4</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vt:i4>
      </vt:variant>
    </vt:vector>
  </HeadingPairs>
  <TitlesOfParts>
    <vt:vector size="12" baseType="lpstr">
      <vt:lpstr>Söhne</vt:lpstr>
      <vt:lpstr>Arial</vt:lpstr>
      <vt:lpstr>Calibri</vt:lpstr>
      <vt:lpstr>Calibri Light</vt:lpstr>
      <vt:lpstr>Consolas</vt:lpstr>
      <vt:lpstr>Franklin Gothic Heavy</vt:lpstr>
      <vt:lpstr>Office Theme</vt:lpstr>
      <vt:lpstr>AfterhoursVTI</vt:lpstr>
      <vt:lpstr>Case  Studies</vt:lpstr>
      <vt:lpstr>Case Studies</vt:lpstr>
      <vt:lpstr>Assignment Case Studies</vt:lpstr>
      <vt:lpstr>Assignment Case Studies…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Donna Morgan</dc:creator>
  <cp:lastModifiedBy>Donna Morgan</cp:lastModifiedBy>
  <cp:revision>2</cp:revision>
  <dcterms:created xsi:type="dcterms:W3CDTF">2023-12-03T11:33:54Z</dcterms:created>
  <dcterms:modified xsi:type="dcterms:W3CDTF">2024-10-14T20:45:15Z</dcterms:modified>
</cp:coreProperties>
</file>