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84" r:id="rId20"/>
    <p:sldId id="285"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6657D-C494-4069-924C-005CCB6643FB}" v="4" dt="2025-02-24T11:16:13.0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53646" autoAdjust="0"/>
  </p:normalViewPr>
  <p:slideViewPr>
    <p:cSldViewPr snapToGrid="0">
      <p:cViewPr varScale="1">
        <p:scale>
          <a:sx n="60" d="100"/>
          <a:sy n="60" d="100"/>
        </p:scale>
        <p:origin x="77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AB6438A8-31F4-4F0A-A36D-6275B94CB53F}"/>
    <pc:docChg chg="delSld modSld">
      <pc:chgData name="Laura Knight" userId="fcc6b1b8-7f69-4c06-9fd3-1a1553b3cd99" providerId="ADAL" clId="{AB6438A8-31F4-4F0A-A36D-6275B94CB53F}" dt="2024-11-06T10:24:58.565" v="12" actId="20577"/>
      <pc:docMkLst>
        <pc:docMk/>
      </pc:docMkLst>
      <pc:sldChg chg="modNotesTx">
        <pc:chgData name="Laura Knight" userId="fcc6b1b8-7f69-4c06-9fd3-1a1553b3cd99" providerId="ADAL" clId="{AB6438A8-31F4-4F0A-A36D-6275B94CB53F}" dt="2024-11-06T10:24:58.565" v="12" actId="20577"/>
        <pc:sldMkLst>
          <pc:docMk/>
          <pc:sldMk cId="2182149143" sldId="270"/>
        </pc:sldMkLst>
      </pc:sldChg>
      <pc:sldChg chg="modSp mod">
        <pc:chgData name="Laura Knight" userId="fcc6b1b8-7f69-4c06-9fd3-1a1553b3cd99" providerId="ADAL" clId="{AB6438A8-31F4-4F0A-A36D-6275B94CB53F}" dt="2024-11-06T10:21:00.689" v="7" actId="20577"/>
        <pc:sldMkLst>
          <pc:docMk/>
          <pc:sldMk cId="2629591678" sldId="283"/>
        </pc:sldMkLst>
      </pc:sldChg>
      <pc:sldChg chg="del">
        <pc:chgData name="Laura Knight" userId="fcc6b1b8-7f69-4c06-9fd3-1a1553b3cd99" providerId="ADAL" clId="{AB6438A8-31F4-4F0A-A36D-6275B94CB53F}" dt="2024-11-06T10:21:51.196" v="8" actId="47"/>
        <pc:sldMkLst>
          <pc:docMk/>
          <pc:sldMk cId="4103230264" sldId="284"/>
        </pc:sldMkLst>
      </pc:sldChg>
    </pc:docChg>
  </pc:docChgLst>
  <pc:docChgLst>
    <pc:chgData name="Laura Knight" userId="fcc6b1b8-7f69-4c06-9fd3-1a1553b3cd99" providerId="ADAL" clId="{FBB6657D-C494-4069-924C-005CCB6643FB}"/>
    <pc:docChg chg="custSel addSld modSld">
      <pc:chgData name="Laura Knight" userId="fcc6b1b8-7f69-4c06-9fd3-1a1553b3cd99" providerId="ADAL" clId="{FBB6657D-C494-4069-924C-005CCB6643FB}" dt="2025-02-24T11:16:22.325" v="90" actId="27636"/>
      <pc:docMkLst>
        <pc:docMk/>
      </pc:docMkLst>
      <pc:sldChg chg="modSp mod">
        <pc:chgData name="Laura Knight" userId="fcc6b1b8-7f69-4c06-9fd3-1a1553b3cd99" providerId="ADAL" clId="{FBB6657D-C494-4069-924C-005CCB6643FB}" dt="2025-02-24T10:42:09.849" v="6" actId="403"/>
        <pc:sldMkLst>
          <pc:docMk/>
          <pc:sldMk cId="3451093567" sldId="262"/>
        </pc:sldMkLst>
        <pc:spChg chg="mod">
          <ac:chgData name="Laura Knight" userId="fcc6b1b8-7f69-4c06-9fd3-1a1553b3cd99" providerId="ADAL" clId="{FBB6657D-C494-4069-924C-005CCB6643FB}" dt="2025-02-24T10:42:09.849" v="6" actId="403"/>
          <ac:spMkLst>
            <pc:docMk/>
            <pc:sldMk cId="3451093567" sldId="262"/>
            <ac:spMk id="3" creationId="{4358918E-1024-4B7B-87D5-A2EA36C0AA5F}"/>
          </ac:spMkLst>
        </pc:spChg>
      </pc:sldChg>
      <pc:sldChg chg="modSp mod">
        <pc:chgData name="Laura Knight" userId="fcc6b1b8-7f69-4c06-9fd3-1a1553b3cd99" providerId="ADAL" clId="{FBB6657D-C494-4069-924C-005CCB6643FB}" dt="2025-02-24T10:37:20.157" v="3" actId="20577"/>
        <pc:sldMkLst>
          <pc:docMk/>
          <pc:sldMk cId="2629591678" sldId="283"/>
        </pc:sldMkLst>
        <pc:spChg chg="mod">
          <ac:chgData name="Laura Knight" userId="fcc6b1b8-7f69-4c06-9fd3-1a1553b3cd99" providerId="ADAL" clId="{FBB6657D-C494-4069-924C-005CCB6643FB}" dt="2025-02-24T10:37:20.157" v="3" actId="20577"/>
          <ac:spMkLst>
            <pc:docMk/>
            <pc:sldMk cId="2629591678" sldId="283"/>
            <ac:spMk id="2" creationId="{F8EDD6B1-EAFE-AB93-E987-E82A87EA5FE6}"/>
          </ac:spMkLst>
        </pc:spChg>
      </pc:sldChg>
      <pc:sldChg chg="addSp delSp modSp new mod">
        <pc:chgData name="Laura Knight" userId="fcc6b1b8-7f69-4c06-9fd3-1a1553b3cd99" providerId="ADAL" clId="{FBB6657D-C494-4069-924C-005CCB6643FB}" dt="2025-02-24T10:43:40.673" v="11" actId="27614"/>
        <pc:sldMkLst>
          <pc:docMk/>
          <pc:sldMk cId="1364534449" sldId="284"/>
        </pc:sldMkLst>
        <pc:spChg chg="del mod">
          <ac:chgData name="Laura Knight" userId="fcc6b1b8-7f69-4c06-9fd3-1a1553b3cd99" providerId="ADAL" clId="{FBB6657D-C494-4069-924C-005CCB6643FB}" dt="2025-02-24T10:43:37.332" v="10" actId="26606"/>
          <ac:spMkLst>
            <pc:docMk/>
            <pc:sldMk cId="1364534449" sldId="284"/>
            <ac:spMk id="2" creationId="{645D8D7A-4DBC-69D9-8E09-155D29EEC8BA}"/>
          </ac:spMkLst>
        </pc:spChg>
        <pc:spChg chg="del">
          <ac:chgData name="Laura Knight" userId="fcc6b1b8-7f69-4c06-9fd3-1a1553b3cd99" providerId="ADAL" clId="{FBB6657D-C494-4069-924C-005CCB6643FB}" dt="2025-02-24T10:43:31.796" v="8" actId="22"/>
          <ac:spMkLst>
            <pc:docMk/>
            <pc:sldMk cId="1364534449" sldId="284"/>
            <ac:spMk id="3" creationId="{7BE32613-1EFC-90F8-75DF-4E3B9F2939ED}"/>
          </ac:spMkLst>
        </pc:spChg>
        <pc:picChg chg="add mod ord">
          <ac:chgData name="Laura Knight" userId="fcc6b1b8-7f69-4c06-9fd3-1a1553b3cd99" providerId="ADAL" clId="{FBB6657D-C494-4069-924C-005CCB6643FB}" dt="2025-02-24T10:43:40.673" v="11" actId="27614"/>
          <ac:picMkLst>
            <pc:docMk/>
            <pc:sldMk cId="1364534449" sldId="284"/>
            <ac:picMk id="5" creationId="{E4CD40E3-D4C5-5832-26B2-1E7C5679E6FB}"/>
          </ac:picMkLst>
        </pc:picChg>
      </pc:sldChg>
      <pc:sldChg chg="addSp delSp modSp new mod modClrScheme chgLayout">
        <pc:chgData name="Laura Knight" userId="fcc6b1b8-7f69-4c06-9fd3-1a1553b3cd99" providerId="ADAL" clId="{FBB6657D-C494-4069-924C-005CCB6643FB}" dt="2025-02-24T11:16:22.325" v="90" actId="27636"/>
        <pc:sldMkLst>
          <pc:docMk/>
          <pc:sldMk cId="479428401" sldId="285"/>
        </pc:sldMkLst>
        <pc:spChg chg="mod">
          <ac:chgData name="Laura Knight" userId="fcc6b1b8-7f69-4c06-9fd3-1a1553b3cd99" providerId="ADAL" clId="{FBB6657D-C494-4069-924C-005CCB6643FB}" dt="2025-02-24T11:16:15.355" v="85" actId="26606"/>
          <ac:spMkLst>
            <pc:docMk/>
            <pc:sldMk cId="479428401" sldId="285"/>
            <ac:spMk id="2" creationId="{0CE021C6-6AEB-FFF9-A855-0FD4D0C84A06}"/>
          </ac:spMkLst>
        </pc:spChg>
        <pc:spChg chg="del mod">
          <ac:chgData name="Laura Knight" userId="fcc6b1b8-7f69-4c06-9fd3-1a1553b3cd99" providerId="ADAL" clId="{FBB6657D-C494-4069-924C-005CCB6643FB}" dt="2025-02-24T11:14:56.528" v="17" actId="478"/>
          <ac:spMkLst>
            <pc:docMk/>
            <pc:sldMk cId="479428401" sldId="285"/>
            <ac:spMk id="3" creationId="{C38B937A-8B22-AFEC-3C46-8BAA291484AD}"/>
          </ac:spMkLst>
        </pc:spChg>
        <pc:spChg chg="add mod ord">
          <ac:chgData name="Laura Knight" userId="fcc6b1b8-7f69-4c06-9fd3-1a1553b3cd99" providerId="ADAL" clId="{FBB6657D-C494-4069-924C-005CCB6643FB}" dt="2025-02-24T11:16:22.325" v="90" actId="27636"/>
          <ac:spMkLst>
            <pc:docMk/>
            <pc:sldMk cId="479428401" sldId="285"/>
            <ac:spMk id="5" creationId="{17D51F82-97AE-470E-1EA7-E8D43C1CB199}"/>
          </ac:spMkLst>
        </pc:spChg>
        <pc:spChg chg="add del mod">
          <ac:chgData name="Laura Knight" userId="fcc6b1b8-7f69-4c06-9fd3-1a1553b3cd99" providerId="ADAL" clId="{FBB6657D-C494-4069-924C-005CCB6643FB}" dt="2025-02-24T11:16:00.008" v="83" actId="478"/>
          <ac:spMkLst>
            <pc:docMk/>
            <pc:sldMk cId="479428401" sldId="285"/>
            <ac:spMk id="10" creationId="{747C2218-CA3B-93F8-0D93-B46D4C32857E}"/>
          </ac:spMkLst>
        </pc:spChg>
        <pc:picChg chg="add mod">
          <ac:chgData name="Laura Knight" userId="fcc6b1b8-7f69-4c06-9fd3-1a1553b3cd99" providerId="ADAL" clId="{FBB6657D-C494-4069-924C-005CCB6643FB}" dt="2025-02-24T11:16:15.355" v="85" actId="26606"/>
          <ac:picMkLst>
            <pc:docMk/>
            <pc:sldMk cId="479428401" sldId="285"/>
            <ac:picMk id="6" creationId="{F6045CC9-5294-49EF-C495-D1F0AF06A66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63882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a:t>
            </a:r>
            <a:r>
              <a:rPr lang="en-US" dirty="0" err="1">
                <a:ea typeface="Calibri"/>
                <a:cs typeface="Calibri"/>
              </a:rPr>
              <a:t>HArvard</a:t>
            </a:r>
            <a:r>
              <a:rPr lang="en-US" dirty="0">
                <a:ea typeface="Calibri"/>
                <a:cs typeface="Calibri"/>
              </a:rPr>
              <a:t>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a:t>
            </a:r>
            <a:r>
              <a:rPr lang="en-US" dirty="0" err="1">
                <a:ea typeface="Calibri"/>
                <a:cs typeface="Calibri"/>
              </a:rPr>
              <a:t>visualise</a:t>
            </a:r>
            <a:r>
              <a:rPr lang="en-US" dirty="0">
                <a:ea typeface="Calibri"/>
                <a:cs typeface="Calibri"/>
              </a:rPr>
              <a:t>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t>
            </a:r>
            <a:r>
              <a:rPr lang="en-GB" dirty="0" err="1"/>
              <a:t>analyze</a:t>
            </a:r>
            <a:r>
              <a:rPr lang="en-GB" dirty="0"/>
              <a:t>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organise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912733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939630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7341" y="4092123"/>
            <a:ext cx="5858184" cy="1160633"/>
          </a:xfrm>
        </p:spPr>
        <p:txBody>
          <a:bodyPr anchor="t">
            <a:normAutofit fontScale="90000"/>
          </a:bodyPr>
          <a:lstStyle/>
          <a:p>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2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2200" dirty="0"/>
              <a:t>To find out who is saying what about your topic area</a:t>
            </a:r>
          </a:p>
          <a:p>
            <a:pPr marL="857250" lvl="1" indent="-457200">
              <a:lnSpc>
                <a:spcPct val="90000"/>
              </a:lnSpc>
              <a:buFont typeface="Courier New" panose="02070309020205020404" pitchFamily="49" charset="0"/>
              <a:buChar char="o"/>
            </a:pPr>
            <a:r>
              <a:rPr lang="en-GB" sz="2200" dirty="0"/>
              <a:t>To identify gaps in the literature</a:t>
            </a:r>
          </a:p>
          <a:p>
            <a:pPr marL="857250" lvl="1" indent="-457200">
              <a:lnSpc>
                <a:spcPct val="90000"/>
              </a:lnSpc>
              <a:buFont typeface="Courier New" panose="02070309020205020404" pitchFamily="49" charset="0"/>
              <a:buChar char="o"/>
            </a:pPr>
            <a:r>
              <a:rPr lang="en-GB" sz="2200" dirty="0"/>
              <a:t>To provide context for your research</a:t>
            </a:r>
          </a:p>
          <a:p>
            <a:pPr marL="857250" lvl="1" indent="-457200">
              <a:lnSpc>
                <a:spcPct val="90000"/>
              </a:lnSpc>
              <a:buFont typeface="Courier New" panose="02070309020205020404" pitchFamily="49" charset="0"/>
              <a:buChar char="o"/>
            </a:pPr>
            <a:r>
              <a:rPr lang="en-GB" sz="2200" dirty="0"/>
              <a:t>To show that you have read widely and in depth</a:t>
            </a:r>
          </a:p>
          <a:p>
            <a:pPr marL="857250" lvl="1" indent="-457200">
              <a:lnSpc>
                <a:spcPct val="90000"/>
              </a:lnSpc>
              <a:buFont typeface="Courier New" panose="02070309020205020404" pitchFamily="49" charset="0"/>
              <a:buChar char="o"/>
            </a:pPr>
            <a:r>
              <a:rPr lang="en-GB" sz="22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table of writing with text&#10;&#10;AI-generated content may be incorrect.">
            <a:extLst>
              <a:ext uri="{FF2B5EF4-FFF2-40B4-BE49-F238E27FC236}">
                <a16:creationId xmlns:a16="http://schemas.microsoft.com/office/drawing/2014/main" id="{E4CD40E3-D4C5-5832-26B2-1E7C5679E6FB}"/>
              </a:ext>
            </a:extLst>
          </p:cNvPr>
          <p:cNvPicPr>
            <a:picLocks noGrp="1" noChangeAspect="1"/>
          </p:cNvPicPr>
          <p:nvPr>
            <p:ph idx="1"/>
          </p:nvPr>
        </p:nvPicPr>
        <p:blipFill>
          <a:blip r:embed="rId3"/>
          <a:srcRect l="5338" r="2218"/>
          <a:stretch/>
        </p:blipFill>
        <p:spPr>
          <a:xfrm>
            <a:off x="20" y="10"/>
            <a:ext cx="12191980" cy="6857990"/>
          </a:xfrm>
          <a:noFill/>
        </p:spPr>
      </p:pic>
    </p:spTree>
    <p:extLst>
      <p:ext uri="{BB962C8B-B14F-4D97-AF65-F5344CB8AC3E}">
        <p14:creationId xmlns:p14="http://schemas.microsoft.com/office/powerpoint/2010/main" val="1364534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021C6-6AEB-FFF9-A855-0FD4D0C84A06}"/>
              </a:ext>
            </a:extLst>
          </p:cNvPr>
          <p:cNvSpPr>
            <a:spLocks noGrp="1"/>
          </p:cNvSpPr>
          <p:nvPr>
            <p:ph type="title"/>
          </p:nvPr>
        </p:nvSpPr>
        <p:spPr>
          <a:xfrm>
            <a:off x="609600" y="274638"/>
            <a:ext cx="10972800" cy="1143000"/>
          </a:xfrm>
        </p:spPr>
        <p:txBody>
          <a:bodyPr anchor="ctr">
            <a:normAutofit/>
          </a:bodyPr>
          <a:lstStyle/>
          <a:p>
            <a:r>
              <a:rPr lang="en-GB" dirty="0"/>
              <a:t>TASK: Descriptive writing vs Analytical</a:t>
            </a:r>
          </a:p>
        </p:txBody>
      </p:sp>
      <p:pic>
        <p:nvPicPr>
          <p:cNvPr id="6" name="Picture 5">
            <a:extLst>
              <a:ext uri="{FF2B5EF4-FFF2-40B4-BE49-F238E27FC236}">
                <a16:creationId xmlns:a16="http://schemas.microsoft.com/office/drawing/2014/main" id="{F6045CC9-5294-49EF-C495-D1F0AF06A66D}"/>
              </a:ext>
            </a:extLst>
          </p:cNvPr>
          <p:cNvPicPr>
            <a:picLocks noChangeAspect="1"/>
          </p:cNvPicPr>
          <p:nvPr/>
        </p:nvPicPr>
        <p:blipFill>
          <a:blip r:embed="rId3"/>
          <a:stretch>
            <a:fillRect/>
          </a:stretch>
        </p:blipFill>
        <p:spPr>
          <a:xfrm>
            <a:off x="1307480" y="1600201"/>
            <a:ext cx="3989040" cy="3989040"/>
          </a:xfrm>
          <a:prstGeom prst="rect">
            <a:avLst/>
          </a:prstGeom>
          <a:noFill/>
        </p:spPr>
      </p:pic>
      <p:sp>
        <p:nvSpPr>
          <p:cNvPr id="5" name="Content Placeholder 4">
            <a:extLst>
              <a:ext uri="{FF2B5EF4-FFF2-40B4-BE49-F238E27FC236}">
                <a16:creationId xmlns:a16="http://schemas.microsoft.com/office/drawing/2014/main" id="{17D51F82-97AE-470E-1EA7-E8D43C1CB199}"/>
              </a:ext>
            </a:extLst>
          </p:cNvPr>
          <p:cNvSpPr>
            <a:spLocks noGrp="1"/>
          </p:cNvSpPr>
          <p:nvPr>
            <p:ph sz="half" idx="2"/>
          </p:nvPr>
        </p:nvSpPr>
        <p:spPr>
          <a:xfrm>
            <a:off x="5133474" y="1600200"/>
            <a:ext cx="6448926" cy="4431631"/>
          </a:xfrm>
        </p:spPr>
        <p:txBody>
          <a:bodyPr>
            <a:normAutofit fontScale="92500" lnSpcReduction="20000"/>
          </a:bodyPr>
          <a:lstStyle/>
          <a:p>
            <a:pPr marL="0" indent="0">
              <a:lnSpc>
                <a:spcPct val="90000"/>
              </a:lnSpc>
              <a:spcBef>
                <a:spcPts val="800"/>
              </a:spcBef>
              <a:spcAft>
                <a:spcPts val="400"/>
              </a:spcAft>
              <a:buNone/>
            </a:pPr>
            <a:r>
              <a:rPr lang="en-GB" b="1" kern="100" dirty="0">
                <a:effectLst/>
              </a:rPr>
              <a:t>Topic: The Relationship Between Poverty and Crime</a:t>
            </a:r>
          </a:p>
          <a:p>
            <a:pPr marL="0" indent="0">
              <a:lnSpc>
                <a:spcPct val="90000"/>
              </a:lnSpc>
              <a:spcAft>
                <a:spcPts val="800"/>
              </a:spcAft>
              <a:buNone/>
            </a:pPr>
            <a:r>
              <a:rPr lang="en-GB" kern="100" dirty="0">
                <a:effectLst/>
              </a:rPr>
              <a:t>The relationship between poverty and crime has been widely studied. Research shows that areas with higher poverty rates tend to have higher crime rates. For instance, a study by Smith (2020) found that neighbourhoods with poverty rates above 20% had significantly higher incidences of violent crime compared to wealthier areas. Additionally, Jones (2019) reported that economic hardship can lead to increased stress and desperation, which may drive individuals to commit crimes.</a:t>
            </a:r>
          </a:p>
          <a:p>
            <a:pPr marL="0" indent="0">
              <a:lnSpc>
                <a:spcPct val="90000"/>
              </a:lnSpc>
              <a:buNone/>
            </a:pPr>
            <a:endParaRPr lang="en-GB" sz="2000" dirty="0"/>
          </a:p>
        </p:txBody>
      </p:sp>
    </p:spTree>
    <p:extLst>
      <p:ext uri="{BB962C8B-B14F-4D97-AF65-F5344CB8AC3E}">
        <p14:creationId xmlns:p14="http://schemas.microsoft.com/office/powerpoint/2010/main" val="479428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2173</Words>
  <Application>Microsoft Office PowerPoint</Application>
  <PresentationFormat>Widescreen</PresentationFormat>
  <Paragraphs>249</Paragraphs>
  <Slides>21</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Arial,Sans-Serif</vt:lpstr>
      <vt:lpstr>Courier New,monospace</vt:lpstr>
      <vt:lpstr>Inter</vt:lpstr>
      <vt:lpstr>Myriad Pro</vt:lpstr>
      <vt:lpstr>Arial</vt:lpstr>
      <vt:lpstr>Bahnschrift</vt:lpstr>
      <vt:lpstr>Calibri</vt:lpstr>
      <vt:lpstr>Courier New</vt:lpstr>
      <vt:lpstr>Theme1.thmx first page pp</vt:lpstr>
      <vt:lpstr>  Literature Review Workshop </vt:lpstr>
      <vt:lpstr>Deilliannau Dysgu Learning Outcomes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PowerPoint Presentation</vt:lpstr>
      <vt:lpstr>TASK: Descriptive writing vs Analytical</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7</cp:revision>
  <dcterms:created xsi:type="dcterms:W3CDTF">2021-10-13T07:56:41Z</dcterms:created>
  <dcterms:modified xsi:type="dcterms:W3CDTF">2025-02-24T11:16:29Z</dcterms:modified>
</cp:coreProperties>
</file>