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74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4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D023C-962D-4412-94A8-A88421A1875D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DA951-6708-4E76-AF5A-C7D553481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11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712B-A766-47A6-AB11-14BEFBFAE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3AB5F-7AD0-4C8A-98A8-81439AEF9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A777-2A68-4164-B602-5B4D47F51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2490-6E41-4363-9828-2D98AF8C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A55F-35D9-4A5D-A4D8-61B30F7E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AD68-7E51-4DBA-B1F0-E02008281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8F9C-4EBD-4384-9ADE-BD4053485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66E2D-CFBB-4599-9DED-BCF6864E0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00557-F639-44AA-9E2E-A42AB98B7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695B4-8FE5-4B40-B47F-6E1197E2C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9EC8-FB9C-4794-B5D0-F4B0FEC3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134B4-A174-48D4-872D-9A8A51C8A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5A1D4-69DE-4EF2-A790-37285A38F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EAE03-B506-4585-A370-0AC59BC2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F36C5-EA48-4A60-9CE4-1F5DBA56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5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14948-BF1E-4E1D-B695-4E112B666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C2E9-10C1-4D6E-9A00-3D09177BC8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2A4CE-BFE4-4C4B-944C-2CC80AC2C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D6EE9-605E-4B09-8D97-CCC66D98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9A79D-7683-47D7-8E13-3D725E187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34335-57C7-41F7-AFC1-D2A180C45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6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444-EEAD-4DD8-89DA-FA8C3911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43E01-A01F-4A4C-87B6-2E559BDB7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852C7-5A88-4847-9228-5AB221134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CE6C7D-CC7F-45E9-86D0-68A6E3E831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40149F-B0E9-4717-B458-4F1E37D32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8DFE8-94EC-4F4B-885E-B8FA15BD7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024C6-48DE-458C-A518-BFE52ECAB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2990AC-F9C9-48DA-9BFB-96B60BB9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BE35-EB80-4799-8C3B-1DB0DD9FC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52B358-79E2-4C91-95B6-BA3F09254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8445D-AB94-43B5-83D7-94AA8CAD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6975F-793C-4138-BC25-D39FA435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2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B9A35D-AC9C-4892-8AB1-C9CB5017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EF20A7-3022-48CC-9580-A2506ACB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2D7344-C462-46A5-B88D-15B0FABC8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4FBF-57BB-454A-8D83-6C392514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5BE6-BDB0-4D08-9327-7C696260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F713F-09A3-4BBE-8F46-E68F56EB6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6DBE1-FCE5-4CF4-B8E0-A60BC672B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9EDFC-72C0-421B-973F-9B716BF1F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ACA0C-CE87-46C6-BBB5-A77207854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82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3CE3-3E9C-4722-A436-5F68C2A8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15C83-7648-4E0C-B3B0-CDCF892957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75599-543F-4C2D-A033-93895308E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AE40B8-815F-4C76-A7AD-7765CFB4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4B38D-2CA8-4729-805C-4CFE2B184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9FD6B1-262C-414B-841D-E1AF9541A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0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B9402-2295-4795-BBE6-88FF1EC11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FE42E5-DDD2-4E2C-AF79-EC81DEA6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513F3-0D5F-4213-97D2-27D3BC8F4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11B1A-3825-45BF-B06F-BB3481843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989E3-2E37-4C06-9028-C2481615E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67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492F3F-0C52-426B-9A15-C77560B236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0E2D4-730B-4C88-B952-A4948B94F1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560F0-B916-4E6E-A320-15330DE2F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03A84-C111-40FB-AD8A-73D2B381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3D538-9559-45E2-B4A6-200E6A89A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231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6CA95-7EF1-4C85-AB1F-E0618D873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F40CA-6284-4A6F-8D82-63A213A3B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43AAD-7EFB-4150-8F21-0673BF3BE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E9585-6BFE-4C86-AB55-E25A0BAC8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7028F-CCCF-4161-A4D4-382C0B422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64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9C51-6907-4D18-B84B-D76848A01B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Part 4 –</a:t>
            </a:r>
            <a:br>
              <a:rPr lang="en-GB"/>
            </a:br>
            <a:r>
              <a:rPr lang="en-GB"/>
              <a:t>Reflection </a:t>
            </a:r>
            <a:r>
              <a:rPr lang="en-GB" dirty="0"/>
              <a:t>for Police Officers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F430A-C468-4A66-BC58-206FA3A1A5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June 2020</a:t>
            </a:r>
          </a:p>
          <a:p>
            <a:r>
              <a:rPr lang="en-GB" dirty="0"/>
              <a:t>for officers pursuing DHEP &amp; PCDA programmes</a:t>
            </a:r>
          </a:p>
        </p:txBody>
      </p:sp>
    </p:spTree>
    <p:extLst>
      <p:ext uri="{BB962C8B-B14F-4D97-AF65-F5344CB8AC3E}">
        <p14:creationId xmlns:p14="http://schemas.microsoft.com/office/powerpoint/2010/main" val="1528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4"/>
    </mc:Choice>
    <mc:Fallback xmlns="">
      <p:transition spd="slow" advTm="1953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16D6D-6A14-AB46-9936-F8D17213B6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00" y="274641"/>
            <a:ext cx="8229600" cy="922117"/>
          </a:xfrm>
        </p:spPr>
        <p:txBody>
          <a:bodyPr/>
          <a:lstStyle/>
          <a:p>
            <a:pPr lvl="0"/>
            <a:r>
              <a:rPr lang="en-GB"/>
              <a:t>Driscoll’s Adaptation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B0DF4E-CCFB-E944-A2BC-0CE2456BB398}"/>
              </a:ext>
            </a:extLst>
          </p:cNvPr>
          <p:cNvSpPr txBox="1"/>
          <p:nvPr/>
        </p:nvSpPr>
        <p:spPr>
          <a:xfrm>
            <a:off x="2423596" y="1196749"/>
            <a:ext cx="6840763" cy="535531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is the reason for thinking about this situation?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 What exactly took place?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did you see?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did you do?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was your reaction?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did others do?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do you think was the key aspect of the situation?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>
              <a:solidFill>
                <a:srgbClr val="000000"/>
              </a:solidFill>
              <a:latin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did you feel at the time?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are your feelings now – do they differ?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effects did your actions have?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good emerged from the situation?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troubles you about it?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Do your colleagues feel any differently about it?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>
              <a:solidFill>
                <a:srgbClr val="000000"/>
              </a:solidFill>
              <a:latin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are the implications and consequences for you?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are you going to do about the situation?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>
                <a:solidFill>
                  <a:srgbClr val="000000"/>
                </a:solidFill>
                <a:latin typeface="Calibri"/>
              </a:rPr>
              <a:t>What might you do differently  if faced with a similar situation now?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4F027883-87DB-40B6-AD3B-DF092A7BF3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05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2448"/>
    </mc:Choice>
    <mc:Fallback xmlns="">
      <p:transition spd="slow" advTm="262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146</Words>
  <Application>Microsoft Macintosh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Part 4 – Reflection for Police Officers </vt:lpstr>
      <vt:lpstr>Driscoll’s Adaptation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for Police Officers</dc:title>
  <dc:creator>Andrew Edwards</dc:creator>
  <cp:lastModifiedBy>Lowri Harris</cp:lastModifiedBy>
  <cp:revision>15</cp:revision>
  <dcterms:created xsi:type="dcterms:W3CDTF">2020-05-13T10:52:49Z</dcterms:created>
  <dcterms:modified xsi:type="dcterms:W3CDTF">2020-06-16T11:11:43Z</dcterms:modified>
</cp:coreProperties>
</file>