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80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00FF00"/>
    <a:srgbClr val="FFFFCC"/>
    <a:srgbClr val="FF3300"/>
    <a:srgbClr val="66FF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330" autoAdjust="0"/>
    <p:restoredTop sz="94660"/>
  </p:normalViewPr>
  <p:slideViewPr>
    <p:cSldViewPr snapToGrid="0">
      <p:cViewPr>
        <p:scale>
          <a:sx n="80" d="100"/>
          <a:sy n="80" d="100"/>
        </p:scale>
        <p:origin x="-1830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AB63F61-88C2-4572-B155-AA20935B7D0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887493C-6EA5-4711-A06E-39BAD58821C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893A71E-6AF1-4582-A92D-ED5587C854E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B846AED-C632-4FDE-83EF-386BD7ED3AB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5A62FB2-08D0-4479-9D1E-55337A7A09B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6AEED36-A176-4780-8E6D-F145D0E0AEE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2797F90-EE43-4806-B4F9-ECD604B0B1D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98C920-D689-47CC-9734-731CACFEF1A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9013EA-1955-46F7-A7FF-845117A979D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0B3E1F7-0253-485B-A4F8-9D0877AFA2E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590817-6CEB-4A91-AF52-94FD2A5C671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C7E9780E-5069-4D52-8A37-023B245C857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0A1BDAA1-A58C-43EC-BF5B-BE332C609026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Target Totals</a:t>
            </a:r>
          </a:p>
          <a:p>
            <a:pPr algn="ctr"/>
            <a:endParaRPr lang="en-US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3971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66FF"/>
                </a:solidFill>
                <a:latin typeface="Comic Sans MS" pitchFamily="66" charset="0"/>
              </a:rPr>
              <a:t>Give the total of the numbers</a:t>
            </a:r>
          </a:p>
          <a:p>
            <a:pPr algn="ctr"/>
            <a:r>
              <a:rPr lang="en-GB" sz="3000" b="1">
                <a:solidFill>
                  <a:srgbClr val="0066FF"/>
                </a:solidFill>
                <a:latin typeface="Comic Sans MS" pitchFamily="66" charset="0"/>
              </a:rPr>
              <a:t>in each target.</a:t>
            </a:r>
          </a:p>
        </p:txBody>
      </p:sp>
      <p:sp>
        <p:nvSpPr>
          <p:cNvPr id="83972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5</a:t>
            </a:r>
            <a:endParaRPr lang="en-US"/>
          </a:p>
        </p:txBody>
      </p:sp>
      <p:sp>
        <p:nvSpPr>
          <p:cNvPr id="83973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4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5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6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39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39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0" grpId="0" animBg="1"/>
      <p:bldP spid="8397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6" name="AutoShape 3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38100">
            <a:solidFill>
              <a:srgbClr val="66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2" name="AutoShape 2"/>
          <p:cNvSpPr>
            <a:spLocks noChangeArrowheads="1"/>
          </p:cNvSpPr>
          <p:nvPr/>
        </p:nvSpPr>
        <p:spPr bwMode="auto">
          <a:xfrm>
            <a:off x="5992813" y="3429000"/>
            <a:ext cx="2727325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0" name="Text Box 30"/>
          <p:cNvSpPr txBox="1">
            <a:spLocks noChangeArrowheads="1"/>
          </p:cNvSpPr>
          <p:nvPr/>
        </p:nvSpPr>
        <p:spPr bwMode="auto">
          <a:xfrm>
            <a:off x="6110288" y="3835400"/>
            <a:ext cx="2492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38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1471" name="Oval 31"/>
          <p:cNvSpPr>
            <a:spLocks noChangeArrowheads="1"/>
          </p:cNvSpPr>
          <p:nvPr/>
        </p:nvSpPr>
        <p:spPr bwMode="auto">
          <a:xfrm>
            <a:off x="368300" y="742950"/>
            <a:ext cx="5370513" cy="53705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2" name="Oval 32"/>
          <p:cNvSpPr>
            <a:spLocks noChangeArrowheads="1"/>
          </p:cNvSpPr>
          <p:nvPr/>
        </p:nvSpPr>
        <p:spPr bwMode="auto">
          <a:xfrm>
            <a:off x="1254125" y="1628775"/>
            <a:ext cx="3600450" cy="36004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3" name="Oval 33"/>
          <p:cNvSpPr>
            <a:spLocks noChangeArrowheads="1"/>
          </p:cNvSpPr>
          <p:nvPr/>
        </p:nvSpPr>
        <p:spPr bwMode="auto">
          <a:xfrm>
            <a:off x="2241550" y="2616200"/>
            <a:ext cx="1625600" cy="162560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8" name="Text Box 8"/>
          <p:cNvSpPr txBox="1">
            <a:spLocks noChangeArrowheads="1"/>
          </p:cNvSpPr>
          <p:nvPr/>
        </p:nvSpPr>
        <p:spPr bwMode="auto">
          <a:xfrm>
            <a:off x="2105025" y="2849563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14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74" name="Text Box 34"/>
          <p:cNvSpPr txBox="1">
            <a:spLocks noChangeArrowheads="1"/>
          </p:cNvSpPr>
          <p:nvPr/>
        </p:nvSpPr>
        <p:spPr bwMode="auto">
          <a:xfrm>
            <a:off x="2105025" y="1631950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13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75" name="Text Box 35"/>
          <p:cNvSpPr txBox="1">
            <a:spLocks noChangeArrowheads="1"/>
          </p:cNvSpPr>
          <p:nvPr/>
        </p:nvSpPr>
        <p:spPr bwMode="auto">
          <a:xfrm>
            <a:off x="2105025" y="676275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7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38100">
            <a:solidFill>
              <a:srgbClr val="66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7" name="AutoShape 3"/>
          <p:cNvSpPr>
            <a:spLocks noChangeArrowheads="1"/>
          </p:cNvSpPr>
          <p:nvPr/>
        </p:nvSpPr>
        <p:spPr bwMode="auto">
          <a:xfrm>
            <a:off x="5992813" y="3429000"/>
            <a:ext cx="2727325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8" name="Text Box 4"/>
          <p:cNvSpPr txBox="1">
            <a:spLocks noChangeArrowheads="1"/>
          </p:cNvSpPr>
          <p:nvPr/>
        </p:nvSpPr>
        <p:spPr bwMode="auto">
          <a:xfrm>
            <a:off x="6110288" y="3835400"/>
            <a:ext cx="2492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77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2469" name="Oval 5"/>
          <p:cNvSpPr>
            <a:spLocks noChangeArrowheads="1"/>
          </p:cNvSpPr>
          <p:nvPr/>
        </p:nvSpPr>
        <p:spPr bwMode="auto">
          <a:xfrm>
            <a:off x="368300" y="742950"/>
            <a:ext cx="5370513" cy="53705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0" name="Oval 6"/>
          <p:cNvSpPr>
            <a:spLocks noChangeArrowheads="1"/>
          </p:cNvSpPr>
          <p:nvPr/>
        </p:nvSpPr>
        <p:spPr bwMode="auto">
          <a:xfrm>
            <a:off x="1254125" y="1628775"/>
            <a:ext cx="3600450" cy="36004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1" name="Oval 7"/>
          <p:cNvSpPr>
            <a:spLocks noChangeArrowheads="1"/>
          </p:cNvSpPr>
          <p:nvPr/>
        </p:nvSpPr>
        <p:spPr bwMode="auto">
          <a:xfrm>
            <a:off x="2241550" y="2616200"/>
            <a:ext cx="1625600" cy="162560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2" name="Text Box 8"/>
          <p:cNvSpPr txBox="1">
            <a:spLocks noChangeArrowheads="1"/>
          </p:cNvSpPr>
          <p:nvPr/>
        </p:nvSpPr>
        <p:spPr bwMode="auto">
          <a:xfrm>
            <a:off x="2105025" y="2849563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473" name="Text Box 9"/>
          <p:cNvSpPr txBox="1">
            <a:spLocks noChangeArrowheads="1"/>
          </p:cNvSpPr>
          <p:nvPr/>
        </p:nvSpPr>
        <p:spPr bwMode="auto">
          <a:xfrm>
            <a:off x="2105025" y="1631950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24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474" name="Text Box 10"/>
          <p:cNvSpPr txBox="1">
            <a:spLocks noChangeArrowheads="1"/>
          </p:cNvSpPr>
          <p:nvPr/>
        </p:nvSpPr>
        <p:spPr bwMode="auto">
          <a:xfrm>
            <a:off x="2105025" y="676275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23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24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24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6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38100">
            <a:solidFill>
              <a:srgbClr val="66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5992813" y="3429000"/>
            <a:ext cx="2727325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Text Box 4"/>
          <p:cNvSpPr txBox="1">
            <a:spLocks noChangeArrowheads="1"/>
          </p:cNvSpPr>
          <p:nvPr/>
        </p:nvSpPr>
        <p:spPr bwMode="auto">
          <a:xfrm>
            <a:off x="6110288" y="3835400"/>
            <a:ext cx="2492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68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493" name="Oval 5"/>
          <p:cNvSpPr>
            <a:spLocks noChangeArrowheads="1"/>
          </p:cNvSpPr>
          <p:nvPr/>
        </p:nvSpPr>
        <p:spPr bwMode="auto">
          <a:xfrm>
            <a:off x="368300" y="742950"/>
            <a:ext cx="5370513" cy="53705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Oval 6"/>
          <p:cNvSpPr>
            <a:spLocks noChangeArrowheads="1"/>
          </p:cNvSpPr>
          <p:nvPr/>
        </p:nvSpPr>
        <p:spPr bwMode="auto">
          <a:xfrm>
            <a:off x="1254125" y="1628775"/>
            <a:ext cx="3600450" cy="36004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Oval 7"/>
          <p:cNvSpPr>
            <a:spLocks noChangeArrowheads="1"/>
          </p:cNvSpPr>
          <p:nvPr/>
        </p:nvSpPr>
        <p:spPr bwMode="auto">
          <a:xfrm>
            <a:off x="2241550" y="2616200"/>
            <a:ext cx="1625600" cy="162560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6" name="Text Box 8"/>
          <p:cNvSpPr txBox="1">
            <a:spLocks noChangeArrowheads="1"/>
          </p:cNvSpPr>
          <p:nvPr/>
        </p:nvSpPr>
        <p:spPr bwMode="auto">
          <a:xfrm>
            <a:off x="2105025" y="2849563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31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497" name="Text Box 9"/>
          <p:cNvSpPr txBox="1">
            <a:spLocks noChangeArrowheads="1"/>
          </p:cNvSpPr>
          <p:nvPr/>
        </p:nvSpPr>
        <p:spPr bwMode="auto">
          <a:xfrm>
            <a:off x="2105025" y="1631950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22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498" name="Text Box 10"/>
          <p:cNvSpPr txBox="1">
            <a:spLocks noChangeArrowheads="1"/>
          </p:cNvSpPr>
          <p:nvPr/>
        </p:nvSpPr>
        <p:spPr bwMode="auto">
          <a:xfrm>
            <a:off x="2105025" y="676275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15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4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4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38100">
            <a:solidFill>
              <a:srgbClr val="66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5992813" y="3429000"/>
            <a:ext cx="2727325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Text Box 4"/>
          <p:cNvSpPr txBox="1">
            <a:spLocks noChangeArrowheads="1"/>
          </p:cNvSpPr>
          <p:nvPr/>
        </p:nvSpPr>
        <p:spPr bwMode="auto">
          <a:xfrm>
            <a:off x="6110288" y="3835400"/>
            <a:ext cx="2492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87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4517" name="Oval 5"/>
          <p:cNvSpPr>
            <a:spLocks noChangeArrowheads="1"/>
          </p:cNvSpPr>
          <p:nvPr/>
        </p:nvSpPr>
        <p:spPr bwMode="auto">
          <a:xfrm>
            <a:off x="368300" y="742950"/>
            <a:ext cx="5370513" cy="53705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8" name="Oval 6"/>
          <p:cNvSpPr>
            <a:spLocks noChangeArrowheads="1"/>
          </p:cNvSpPr>
          <p:nvPr/>
        </p:nvSpPr>
        <p:spPr bwMode="auto">
          <a:xfrm>
            <a:off x="1254125" y="1628775"/>
            <a:ext cx="3600450" cy="36004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9" name="Oval 7"/>
          <p:cNvSpPr>
            <a:spLocks noChangeArrowheads="1"/>
          </p:cNvSpPr>
          <p:nvPr/>
        </p:nvSpPr>
        <p:spPr bwMode="auto">
          <a:xfrm>
            <a:off x="2241550" y="2616200"/>
            <a:ext cx="1625600" cy="162560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0" name="Text Box 8"/>
          <p:cNvSpPr txBox="1">
            <a:spLocks noChangeArrowheads="1"/>
          </p:cNvSpPr>
          <p:nvPr/>
        </p:nvSpPr>
        <p:spPr bwMode="auto">
          <a:xfrm>
            <a:off x="2105025" y="2849563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34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21" name="Text Box 9"/>
          <p:cNvSpPr txBox="1">
            <a:spLocks noChangeArrowheads="1"/>
          </p:cNvSpPr>
          <p:nvPr/>
        </p:nvSpPr>
        <p:spPr bwMode="auto">
          <a:xfrm>
            <a:off x="2105025" y="1631950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28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22" name="Text Box 10"/>
          <p:cNvSpPr txBox="1">
            <a:spLocks noChangeArrowheads="1"/>
          </p:cNvSpPr>
          <p:nvPr/>
        </p:nvSpPr>
        <p:spPr bwMode="auto">
          <a:xfrm>
            <a:off x="2105025" y="676275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25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38100">
            <a:solidFill>
              <a:srgbClr val="66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5992813" y="3429000"/>
            <a:ext cx="2727325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Text Box 4"/>
          <p:cNvSpPr txBox="1">
            <a:spLocks noChangeArrowheads="1"/>
          </p:cNvSpPr>
          <p:nvPr/>
        </p:nvSpPr>
        <p:spPr bwMode="auto">
          <a:xfrm>
            <a:off x="6110288" y="3835400"/>
            <a:ext cx="2492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73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5541" name="Oval 5"/>
          <p:cNvSpPr>
            <a:spLocks noChangeArrowheads="1"/>
          </p:cNvSpPr>
          <p:nvPr/>
        </p:nvSpPr>
        <p:spPr bwMode="auto">
          <a:xfrm>
            <a:off x="368300" y="742950"/>
            <a:ext cx="5370513" cy="53705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2" name="Oval 6"/>
          <p:cNvSpPr>
            <a:spLocks noChangeArrowheads="1"/>
          </p:cNvSpPr>
          <p:nvPr/>
        </p:nvSpPr>
        <p:spPr bwMode="auto">
          <a:xfrm>
            <a:off x="1254125" y="1628775"/>
            <a:ext cx="3600450" cy="36004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3" name="Oval 7"/>
          <p:cNvSpPr>
            <a:spLocks noChangeArrowheads="1"/>
          </p:cNvSpPr>
          <p:nvPr/>
        </p:nvSpPr>
        <p:spPr bwMode="auto">
          <a:xfrm>
            <a:off x="2241550" y="2616200"/>
            <a:ext cx="1625600" cy="162560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4" name="Text Box 8"/>
          <p:cNvSpPr txBox="1">
            <a:spLocks noChangeArrowheads="1"/>
          </p:cNvSpPr>
          <p:nvPr/>
        </p:nvSpPr>
        <p:spPr bwMode="auto">
          <a:xfrm>
            <a:off x="2105025" y="2849563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32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45" name="Text Box 9"/>
          <p:cNvSpPr txBox="1">
            <a:spLocks noChangeArrowheads="1"/>
          </p:cNvSpPr>
          <p:nvPr/>
        </p:nvSpPr>
        <p:spPr bwMode="auto">
          <a:xfrm>
            <a:off x="2105025" y="1631950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21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46" name="Text Box 10"/>
          <p:cNvSpPr txBox="1">
            <a:spLocks noChangeArrowheads="1"/>
          </p:cNvSpPr>
          <p:nvPr/>
        </p:nvSpPr>
        <p:spPr bwMode="auto">
          <a:xfrm>
            <a:off x="2105025" y="676275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55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55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7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38100">
            <a:solidFill>
              <a:srgbClr val="66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5992813" y="3429000"/>
            <a:ext cx="2727325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Text Box 4"/>
          <p:cNvSpPr txBox="1">
            <a:spLocks noChangeArrowheads="1"/>
          </p:cNvSpPr>
          <p:nvPr/>
        </p:nvSpPr>
        <p:spPr bwMode="auto">
          <a:xfrm>
            <a:off x="6110288" y="3835400"/>
            <a:ext cx="2492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58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6565" name="Oval 5"/>
          <p:cNvSpPr>
            <a:spLocks noChangeArrowheads="1"/>
          </p:cNvSpPr>
          <p:nvPr/>
        </p:nvSpPr>
        <p:spPr bwMode="auto">
          <a:xfrm>
            <a:off x="368300" y="742950"/>
            <a:ext cx="5370513" cy="53705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6" name="Oval 6"/>
          <p:cNvSpPr>
            <a:spLocks noChangeArrowheads="1"/>
          </p:cNvSpPr>
          <p:nvPr/>
        </p:nvSpPr>
        <p:spPr bwMode="auto">
          <a:xfrm>
            <a:off x="1254125" y="1628775"/>
            <a:ext cx="3600450" cy="36004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7" name="Oval 7"/>
          <p:cNvSpPr>
            <a:spLocks noChangeArrowheads="1"/>
          </p:cNvSpPr>
          <p:nvPr/>
        </p:nvSpPr>
        <p:spPr bwMode="auto">
          <a:xfrm>
            <a:off x="2241550" y="2616200"/>
            <a:ext cx="1625600" cy="162560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8" name="Text Box 8"/>
          <p:cNvSpPr txBox="1">
            <a:spLocks noChangeArrowheads="1"/>
          </p:cNvSpPr>
          <p:nvPr/>
        </p:nvSpPr>
        <p:spPr bwMode="auto">
          <a:xfrm>
            <a:off x="2105025" y="2849563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31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69" name="Text Box 9"/>
          <p:cNvSpPr txBox="1">
            <a:spLocks noChangeArrowheads="1"/>
          </p:cNvSpPr>
          <p:nvPr/>
        </p:nvSpPr>
        <p:spPr bwMode="auto">
          <a:xfrm>
            <a:off x="2105025" y="1631950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16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70" name="Text Box 10"/>
          <p:cNvSpPr txBox="1">
            <a:spLocks noChangeArrowheads="1"/>
          </p:cNvSpPr>
          <p:nvPr/>
        </p:nvSpPr>
        <p:spPr bwMode="auto">
          <a:xfrm>
            <a:off x="2105025" y="676275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38100">
            <a:solidFill>
              <a:srgbClr val="66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5992813" y="3429000"/>
            <a:ext cx="2727325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Text Box 4"/>
          <p:cNvSpPr txBox="1">
            <a:spLocks noChangeArrowheads="1"/>
          </p:cNvSpPr>
          <p:nvPr/>
        </p:nvSpPr>
        <p:spPr bwMode="auto">
          <a:xfrm>
            <a:off x="6110288" y="3835400"/>
            <a:ext cx="2492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76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7589" name="Oval 5"/>
          <p:cNvSpPr>
            <a:spLocks noChangeArrowheads="1"/>
          </p:cNvSpPr>
          <p:nvPr/>
        </p:nvSpPr>
        <p:spPr bwMode="auto">
          <a:xfrm>
            <a:off x="368300" y="742950"/>
            <a:ext cx="5370513" cy="53705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0" name="Oval 6"/>
          <p:cNvSpPr>
            <a:spLocks noChangeArrowheads="1"/>
          </p:cNvSpPr>
          <p:nvPr/>
        </p:nvSpPr>
        <p:spPr bwMode="auto">
          <a:xfrm>
            <a:off x="1254125" y="1628775"/>
            <a:ext cx="3600450" cy="36004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1" name="Oval 7"/>
          <p:cNvSpPr>
            <a:spLocks noChangeArrowheads="1"/>
          </p:cNvSpPr>
          <p:nvPr/>
        </p:nvSpPr>
        <p:spPr bwMode="auto">
          <a:xfrm>
            <a:off x="2241550" y="2616200"/>
            <a:ext cx="1625600" cy="162560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2" name="Text Box 8"/>
          <p:cNvSpPr txBox="1">
            <a:spLocks noChangeArrowheads="1"/>
          </p:cNvSpPr>
          <p:nvPr/>
        </p:nvSpPr>
        <p:spPr bwMode="auto">
          <a:xfrm>
            <a:off x="2105025" y="2849563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35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93" name="Text Box 9"/>
          <p:cNvSpPr txBox="1">
            <a:spLocks noChangeArrowheads="1"/>
          </p:cNvSpPr>
          <p:nvPr/>
        </p:nvSpPr>
        <p:spPr bwMode="auto">
          <a:xfrm>
            <a:off x="2105025" y="1631950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24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94" name="Text Box 10"/>
          <p:cNvSpPr txBox="1">
            <a:spLocks noChangeArrowheads="1"/>
          </p:cNvSpPr>
          <p:nvPr/>
        </p:nvSpPr>
        <p:spPr bwMode="auto">
          <a:xfrm>
            <a:off x="2105025" y="676275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17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5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5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8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38100">
            <a:solidFill>
              <a:srgbClr val="66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5992813" y="3429000"/>
            <a:ext cx="2727325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Text Box 4"/>
          <p:cNvSpPr txBox="1">
            <a:spLocks noChangeArrowheads="1"/>
          </p:cNvSpPr>
          <p:nvPr/>
        </p:nvSpPr>
        <p:spPr bwMode="auto">
          <a:xfrm>
            <a:off x="6110288" y="3835400"/>
            <a:ext cx="2492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65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8613" name="Oval 5"/>
          <p:cNvSpPr>
            <a:spLocks noChangeArrowheads="1"/>
          </p:cNvSpPr>
          <p:nvPr/>
        </p:nvSpPr>
        <p:spPr bwMode="auto">
          <a:xfrm>
            <a:off x="368300" y="742950"/>
            <a:ext cx="5370513" cy="53705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4" name="Oval 6"/>
          <p:cNvSpPr>
            <a:spLocks noChangeArrowheads="1"/>
          </p:cNvSpPr>
          <p:nvPr/>
        </p:nvSpPr>
        <p:spPr bwMode="auto">
          <a:xfrm>
            <a:off x="1254125" y="1628775"/>
            <a:ext cx="3600450" cy="36004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5" name="Oval 7"/>
          <p:cNvSpPr>
            <a:spLocks noChangeArrowheads="1"/>
          </p:cNvSpPr>
          <p:nvPr/>
        </p:nvSpPr>
        <p:spPr bwMode="auto">
          <a:xfrm>
            <a:off x="2241550" y="2616200"/>
            <a:ext cx="1625600" cy="162560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6" name="Text Box 8"/>
          <p:cNvSpPr txBox="1">
            <a:spLocks noChangeArrowheads="1"/>
          </p:cNvSpPr>
          <p:nvPr/>
        </p:nvSpPr>
        <p:spPr bwMode="auto">
          <a:xfrm>
            <a:off x="2105025" y="2849563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29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17" name="Text Box 9"/>
          <p:cNvSpPr txBox="1">
            <a:spLocks noChangeArrowheads="1"/>
          </p:cNvSpPr>
          <p:nvPr/>
        </p:nvSpPr>
        <p:spPr bwMode="auto">
          <a:xfrm>
            <a:off x="2105025" y="1631950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19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18" name="Text Box 10"/>
          <p:cNvSpPr txBox="1">
            <a:spLocks noChangeArrowheads="1"/>
          </p:cNvSpPr>
          <p:nvPr/>
        </p:nvSpPr>
        <p:spPr bwMode="auto">
          <a:xfrm>
            <a:off x="2105025" y="676275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17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38100">
            <a:solidFill>
              <a:srgbClr val="66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5992813" y="3429000"/>
            <a:ext cx="2727325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Text Box 4"/>
          <p:cNvSpPr txBox="1">
            <a:spLocks noChangeArrowheads="1"/>
          </p:cNvSpPr>
          <p:nvPr/>
        </p:nvSpPr>
        <p:spPr bwMode="auto">
          <a:xfrm>
            <a:off x="6110288" y="3835400"/>
            <a:ext cx="2492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58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9637" name="Oval 5"/>
          <p:cNvSpPr>
            <a:spLocks noChangeArrowheads="1"/>
          </p:cNvSpPr>
          <p:nvPr/>
        </p:nvSpPr>
        <p:spPr bwMode="auto">
          <a:xfrm>
            <a:off x="368300" y="742950"/>
            <a:ext cx="5370513" cy="53705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8" name="Oval 6"/>
          <p:cNvSpPr>
            <a:spLocks noChangeArrowheads="1"/>
          </p:cNvSpPr>
          <p:nvPr/>
        </p:nvSpPr>
        <p:spPr bwMode="auto">
          <a:xfrm>
            <a:off x="1254125" y="1628775"/>
            <a:ext cx="3600450" cy="36004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9" name="Oval 7"/>
          <p:cNvSpPr>
            <a:spLocks noChangeArrowheads="1"/>
          </p:cNvSpPr>
          <p:nvPr/>
        </p:nvSpPr>
        <p:spPr bwMode="auto">
          <a:xfrm>
            <a:off x="2241550" y="2616200"/>
            <a:ext cx="1625600" cy="162560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0" name="Text Box 8"/>
          <p:cNvSpPr txBox="1">
            <a:spLocks noChangeArrowheads="1"/>
          </p:cNvSpPr>
          <p:nvPr/>
        </p:nvSpPr>
        <p:spPr bwMode="auto">
          <a:xfrm>
            <a:off x="2105025" y="2849563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26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41" name="Text Box 9"/>
          <p:cNvSpPr txBox="1">
            <a:spLocks noChangeArrowheads="1"/>
          </p:cNvSpPr>
          <p:nvPr/>
        </p:nvSpPr>
        <p:spPr bwMode="auto">
          <a:xfrm>
            <a:off x="2105025" y="1631950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42" name="Text Box 10"/>
          <p:cNvSpPr txBox="1">
            <a:spLocks noChangeArrowheads="1"/>
          </p:cNvSpPr>
          <p:nvPr/>
        </p:nvSpPr>
        <p:spPr bwMode="auto">
          <a:xfrm>
            <a:off x="2105025" y="676275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6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38100">
            <a:solidFill>
              <a:srgbClr val="66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5992813" y="3429000"/>
            <a:ext cx="2727325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Text Box 4"/>
          <p:cNvSpPr txBox="1">
            <a:spLocks noChangeArrowheads="1"/>
          </p:cNvSpPr>
          <p:nvPr/>
        </p:nvSpPr>
        <p:spPr bwMode="auto">
          <a:xfrm>
            <a:off x="6110288" y="3835400"/>
            <a:ext cx="2492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80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0661" name="Oval 5"/>
          <p:cNvSpPr>
            <a:spLocks noChangeArrowheads="1"/>
          </p:cNvSpPr>
          <p:nvPr/>
        </p:nvSpPr>
        <p:spPr bwMode="auto">
          <a:xfrm>
            <a:off x="368300" y="742950"/>
            <a:ext cx="5370513" cy="53705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2" name="Oval 6"/>
          <p:cNvSpPr>
            <a:spLocks noChangeArrowheads="1"/>
          </p:cNvSpPr>
          <p:nvPr/>
        </p:nvSpPr>
        <p:spPr bwMode="auto">
          <a:xfrm>
            <a:off x="1254125" y="1628775"/>
            <a:ext cx="3600450" cy="36004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3" name="Oval 7"/>
          <p:cNvSpPr>
            <a:spLocks noChangeArrowheads="1"/>
          </p:cNvSpPr>
          <p:nvPr/>
        </p:nvSpPr>
        <p:spPr bwMode="auto">
          <a:xfrm>
            <a:off x="2241550" y="2616200"/>
            <a:ext cx="1625600" cy="162560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4" name="Text Box 8"/>
          <p:cNvSpPr txBox="1">
            <a:spLocks noChangeArrowheads="1"/>
          </p:cNvSpPr>
          <p:nvPr/>
        </p:nvSpPr>
        <p:spPr bwMode="auto">
          <a:xfrm>
            <a:off x="2105025" y="2849563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28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65" name="Text Box 9"/>
          <p:cNvSpPr txBox="1">
            <a:spLocks noChangeArrowheads="1"/>
          </p:cNvSpPr>
          <p:nvPr/>
        </p:nvSpPr>
        <p:spPr bwMode="auto">
          <a:xfrm>
            <a:off x="2105025" y="1631950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27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66" name="Text Box 10"/>
          <p:cNvSpPr txBox="1">
            <a:spLocks noChangeArrowheads="1"/>
          </p:cNvSpPr>
          <p:nvPr/>
        </p:nvSpPr>
        <p:spPr bwMode="auto">
          <a:xfrm>
            <a:off x="2105025" y="676275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25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06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06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38100">
            <a:solidFill>
              <a:srgbClr val="66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5992813" y="3429000"/>
            <a:ext cx="2727325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Text Box 4"/>
          <p:cNvSpPr txBox="1">
            <a:spLocks noChangeArrowheads="1"/>
          </p:cNvSpPr>
          <p:nvPr/>
        </p:nvSpPr>
        <p:spPr bwMode="auto">
          <a:xfrm>
            <a:off x="6110288" y="3835400"/>
            <a:ext cx="2492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65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1685" name="Oval 5"/>
          <p:cNvSpPr>
            <a:spLocks noChangeArrowheads="1"/>
          </p:cNvSpPr>
          <p:nvPr/>
        </p:nvSpPr>
        <p:spPr bwMode="auto">
          <a:xfrm>
            <a:off x="368300" y="742950"/>
            <a:ext cx="5370513" cy="53705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6" name="Oval 6"/>
          <p:cNvSpPr>
            <a:spLocks noChangeArrowheads="1"/>
          </p:cNvSpPr>
          <p:nvPr/>
        </p:nvSpPr>
        <p:spPr bwMode="auto">
          <a:xfrm>
            <a:off x="1254125" y="1628775"/>
            <a:ext cx="3600450" cy="36004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7" name="Oval 7"/>
          <p:cNvSpPr>
            <a:spLocks noChangeArrowheads="1"/>
          </p:cNvSpPr>
          <p:nvPr/>
        </p:nvSpPr>
        <p:spPr bwMode="auto">
          <a:xfrm>
            <a:off x="2241550" y="2616200"/>
            <a:ext cx="1625600" cy="162560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8" name="Text Box 8"/>
          <p:cNvSpPr txBox="1">
            <a:spLocks noChangeArrowheads="1"/>
          </p:cNvSpPr>
          <p:nvPr/>
        </p:nvSpPr>
        <p:spPr bwMode="auto">
          <a:xfrm>
            <a:off x="2105025" y="2849563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29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689" name="Text Box 9"/>
          <p:cNvSpPr txBox="1">
            <a:spLocks noChangeArrowheads="1"/>
          </p:cNvSpPr>
          <p:nvPr/>
        </p:nvSpPr>
        <p:spPr bwMode="auto">
          <a:xfrm>
            <a:off x="2105025" y="1631950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19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690" name="Text Box 10"/>
          <p:cNvSpPr txBox="1">
            <a:spLocks noChangeArrowheads="1"/>
          </p:cNvSpPr>
          <p:nvPr/>
        </p:nvSpPr>
        <p:spPr bwMode="auto">
          <a:xfrm>
            <a:off x="2105025" y="676275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17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6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6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38100">
            <a:solidFill>
              <a:srgbClr val="66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5992813" y="3429000"/>
            <a:ext cx="2727325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Text Box 4"/>
          <p:cNvSpPr txBox="1">
            <a:spLocks noChangeArrowheads="1"/>
          </p:cNvSpPr>
          <p:nvPr/>
        </p:nvSpPr>
        <p:spPr bwMode="auto">
          <a:xfrm>
            <a:off x="6110288" y="3835400"/>
            <a:ext cx="2492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85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2709" name="Oval 5"/>
          <p:cNvSpPr>
            <a:spLocks noChangeArrowheads="1"/>
          </p:cNvSpPr>
          <p:nvPr/>
        </p:nvSpPr>
        <p:spPr bwMode="auto">
          <a:xfrm>
            <a:off x="368300" y="742950"/>
            <a:ext cx="5370513" cy="53705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0" name="Oval 6"/>
          <p:cNvSpPr>
            <a:spLocks noChangeArrowheads="1"/>
          </p:cNvSpPr>
          <p:nvPr/>
        </p:nvSpPr>
        <p:spPr bwMode="auto">
          <a:xfrm>
            <a:off x="1254125" y="1628775"/>
            <a:ext cx="3600450" cy="36004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1" name="Oval 7"/>
          <p:cNvSpPr>
            <a:spLocks noChangeArrowheads="1"/>
          </p:cNvSpPr>
          <p:nvPr/>
        </p:nvSpPr>
        <p:spPr bwMode="auto">
          <a:xfrm>
            <a:off x="2241550" y="2616200"/>
            <a:ext cx="1625600" cy="162560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2" name="Text Box 8"/>
          <p:cNvSpPr txBox="1">
            <a:spLocks noChangeArrowheads="1"/>
          </p:cNvSpPr>
          <p:nvPr/>
        </p:nvSpPr>
        <p:spPr bwMode="auto">
          <a:xfrm>
            <a:off x="2105025" y="2849563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33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13" name="Text Box 9"/>
          <p:cNvSpPr txBox="1">
            <a:spLocks noChangeArrowheads="1"/>
          </p:cNvSpPr>
          <p:nvPr/>
        </p:nvSpPr>
        <p:spPr bwMode="auto">
          <a:xfrm>
            <a:off x="2105025" y="1631950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14" name="Text Box 10"/>
          <p:cNvSpPr txBox="1">
            <a:spLocks noChangeArrowheads="1"/>
          </p:cNvSpPr>
          <p:nvPr/>
        </p:nvSpPr>
        <p:spPr bwMode="auto">
          <a:xfrm>
            <a:off x="2105025" y="676275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22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27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27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0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38100">
            <a:solidFill>
              <a:srgbClr val="66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5992813" y="3429000"/>
            <a:ext cx="2727325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Text Box 4"/>
          <p:cNvSpPr txBox="1">
            <a:spLocks noChangeArrowheads="1"/>
          </p:cNvSpPr>
          <p:nvPr/>
        </p:nvSpPr>
        <p:spPr bwMode="auto">
          <a:xfrm>
            <a:off x="6110288" y="3835400"/>
            <a:ext cx="2492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82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3733" name="Oval 5"/>
          <p:cNvSpPr>
            <a:spLocks noChangeArrowheads="1"/>
          </p:cNvSpPr>
          <p:nvPr/>
        </p:nvSpPr>
        <p:spPr bwMode="auto">
          <a:xfrm>
            <a:off x="368300" y="742950"/>
            <a:ext cx="5370513" cy="53705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4" name="Oval 6"/>
          <p:cNvSpPr>
            <a:spLocks noChangeArrowheads="1"/>
          </p:cNvSpPr>
          <p:nvPr/>
        </p:nvSpPr>
        <p:spPr bwMode="auto">
          <a:xfrm>
            <a:off x="1254125" y="1628775"/>
            <a:ext cx="3600450" cy="36004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5" name="Oval 7"/>
          <p:cNvSpPr>
            <a:spLocks noChangeArrowheads="1"/>
          </p:cNvSpPr>
          <p:nvPr/>
        </p:nvSpPr>
        <p:spPr bwMode="auto">
          <a:xfrm>
            <a:off x="2241550" y="2616200"/>
            <a:ext cx="1625600" cy="162560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6" name="Text Box 8"/>
          <p:cNvSpPr txBox="1">
            <a:spLocks noChangeArrowheads="1"/>
          </p:cNvSpPr>
          <p:nvPr/>
        </p:nvSpPr>
        <p:spPr bwMode="auto">
          <a:xfrm>
            <a:off x="2105025" y="2849563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32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37" name="Text Box 9"/>
          <p:cNvSpPr txBox="1">
            <a:spLocks noChangeArrowheads="1"/>
          </p:cNvSpPr>
          <p:nvPr/>
        </p:nvSpPr>
        <p:spPr bwMode="auto">
          <a:xfrm>
            <a:off x="2105025" y="1631950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38" name="Text Box 10"/>
          <p:cNvSpPr txBox="1">
            <a:spLocks noChangeArrowheads="1"/>
          </p:cNvSpPr>
          <p:nvPr/>
        </p:nvSpPr>
        <p:spPr bwMode="auto">
          <a:xfrm>
            <a:off x="2105025" y="676275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37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37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38100">
            <a:solidFill>
              <a:srgbClr val="66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5992813" y="3429000"/>
            <a:ext cx="2727325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Text Box 4"/>
          <p:cNvSpPr txBox="1">
            <a:spLocks noChangeArrowheads="1"/>
          </p:cNvSpPr>
          <p:nvPr/>
        </p:nvSpPr>
        <p:spPr bwMode="auto">
          <a:xfrm>
            <a:off x="6110288" y="3835400"/>
            <a:ext cx="2492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48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4757" name="Oval 5"/>
          <p:cNvSpPr>
            <a:spLocks noChangeArrowheads="1"/>
          </p:cNvSpPr>
          <p:nvPr/>
        </p:nvSpPr>
        <p:spPr bwMode="auto">
          <a:xfrm>
            <a:off x="368300" y="742950"/>
            <a:ext cx="5370513" cy="53705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8" name="Oval 6"/>
          <p:cNvSpPr>
            <a:spLocks noChangeArrowheads="1"/>
          </p:cNvSpPr>
          <p:nvPr/>
        </p:nvSpPr>
        <p:spPr bwMode="auto">
          <a:xfrm>
            <a:off x="1254125" y="1628775"/>
            <a:ext cx="3600450" cy="36004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9" name="Oval 7"/>
          <p:cNvSpPr>
            <a:spLocks noChangeArrowheads="1"/>
          </p:cNvSpPr>
          <p:nvPr/>
        </p:nvSpPr>
        <p:spPr bwMode="auto">
          <a:xfrm>
            <a:off x="2241550" y="2616200"/>
            <a:ext cx="1625600" cy="162560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0" name="Text Box 8"/>
          <p:cNvSpPr txBox="1">
            <a:spLocks noChangeArrowheads="1"/>
          </p:cNvSpPr>
          <p:nvPr/>
        </p:nvSpPr>
        <p:spPr bwMode="auto">
          <a:xfrm>
            <a:off x="2105025" y="2849563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19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61" name="Text Box 9"/>
          <p:cNvSpPr txBox="1">
            <a:spLocks noChangeArrowheads="1"/>
          </p:cNvSpPr>
          <p:nvPr/>
        </p:nvSpPr>
        <p:spPr bwMode="auto">
          <a:xfrm>
            <a:off x="2105025" y="1631950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16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62" name="Text Box 10"/>
          <p:cNvSpPr txBox="1">
            <a:spLocks noChangeArrowheads="1"/>
          </p:cNvSpPr>
          <p:nvPr/>
        </p:nvSpPr>
        <p:spPr bwMode="auto">
          <a:xfrm>
            <a:off x="2105025" y="676275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13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38100">
            <a:solidFill>
              <a:srgbClr val="66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5992813" y="3429000"/>
            <a:ext cx="2727325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Text Box 4"/>
          <p:cNvSpPr txBox="1">
            <a:spLocks noChangeArrowheads="1"/>
          </p:cNvSpPr>
          <p:nvPr/>
        </p:nvSpPr>
        <p:spPr bwMode="auto">
          <a:xfrm>
            <a:off x="6110288" y="3835400"/>
            <a:ext cx="2492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77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5781" name="Oval 5"/>
          <p:cNvSpPr>
            <a:spLocks noChangeArrowheads="1"/>
          </p:cNvSpPr>
          <p:nvPr/>
        </p:nvSpPr>
        <p:spPr bwMode="auto">
          <a:xfrm>
            <a:off x="368300" y="742950"/>
            <a:ext cx="5370513" cy="53705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2" name="Oval 6"/>
          <p:cNvSpPr>
            <a:spLocks noChangeArrowheads="1"/>
          </p:cNvSpPr>
          <p:nvPr/>
        </p:nvSpPr>
        <p:spPr bwMode="auto">
          <a:xfrm>
            <a:off x="1254125" y="1628775"/>
            <a:ext cx="3600450" cy="36004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3" name="Oval 7"/>
          <p:cNvSpPr>
            <a:spLocks noChangeArrowheads="1"/>
          </p:cNvSpPr>
          <p:nvPr/>
        </p:nvSpPr>
        <p:spPr bwMode="auto">
          <a:xfrm>
            <a:off x="2241550" y="2616200"/>
            <a:ext cx="1625600" cy="162560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4" name="Text Box 8"/>
          <p:cNvSpPr txBox="1">
            <a:spLocks noChangeArrowheads="1"/>
          </p:cNvSpPr>
          <p:nvPr/>
        </p:nvSpPr>
        <p:spPr bwMode="auto">
          <a:xfrm>
            <a:off x="2105025" y="2849563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85" name="Text Box 9"/>
          <p:cNvSpPr txBox="1">
            <a:spLocks noChangeArrowheads="1"/>
          </p:cNvSpPr>
          <p:nvPr/>
        </p:nvSpPr>
        <p:spPr bwMode="auto">
          <a:xfrm>
            <a:off x="2105025" y="1631950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26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86" name="Text Box 10"/>
          <p:cNvSpPr txBox="1">
            <a:spLocks noChangeArrowheads="1"/>
          </p:cNvSpPr>
          <p:nvPr/>
        </p:nvSpPr>
        <p:spPr bwMode="auto">
          <a:xfrm>
            <a:off x="2105025" y="676275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21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57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57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1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38100">
            <a:solidFill>
              <a:srgbClr val="66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5992813" y="3429000"/>
            <a:ext cx="2727325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Text Box 4"/>
          <p:cNvSpPr txBox="1">
            <a:spLocks noChangeArrowheads="1"/>
          </p:cNvSpPr>
          <p:nvPr/>
        </p:nvSpPr>
        <p:spPr bwMode="auto">
          <a:xfrm>
            <a:off x="6110288" y="3835400"/>
            <a:ext cx="2492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98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6805" name="Oval 5"/>
          <p:cNvSpPr>
            <a:spLocks noChangeArrowheads="1"/>
          </p:cNvSpPr>
          <p:nvPr/>
        </p:nvSpPr>
        <p:spPr bwMode="auto">
          <a:xfrm>
            <a:off x="368300" y="742950"/>
            <a:ext cx="5370513" cy="53705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6" name="Oval 6"/>
          <p:cNvSpPr>
            <a:spLocks noChangeArrowheads="1"/>
          </p:cNvSpPr>
          <p:nvPr/>
        </p:nvSpPr>
        <p:spPr bwMode="auto">
          <a:xfrm>
            <a:off x="1254125" y="1628775"/>
            <a:ext cx="3600450" cy="36004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7" name="Oval 7"/>
          <p:cNvSpPr>
            <a:spLocks noChangeArrowheads="1"/>
          </p:cNvSpPr>
          <p:nvPr/>
        </p:nvSpPr>
        <p:spPr bwMode="auto">
          <a:xfrm>
            <a:off x="2241550" y="2616200"/>
            <a:ext cx="1625600" cy="162560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8" name="Text Box 8"/>
          <p:cNvSpPr txBox="1">
            <a:spLocks noChangeArrowheads="1"/>
          </p:cNvSpPr>
          <p:nvPr/>
        </p:nvSpPr>
        <p:spPr bwMode="auto">
          <a:xfrm>
            <a:off x="2105025" y="2849563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45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09" name="Text Box 9"/>
          <p:cNvSpPr txBox="1">
            <a:spLocks noChangeArrowheads="1"/>
          </p:cNvSpPr>
          <p:nvPr/>
        </p:nvSpPr>
        <p:spPr bwMode="auto">
          <a:xfrm>
            <a:off x="2105025" y="1631950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33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10" name="Text Box 10"/>
          <p:cNvSpPr txBox="1">
            <a:spLocks noChangeArrowheads="1"/>
          </p:cNvSpPr>
          <p:nvPr/>
        </p:nvSpPr>
        <p:spPr bwMode="auto">
          <a:xfrm>
            <a:off x="2105025" y="676275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8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8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38100">
            <a:solidFill>
              <a:srgbClr val="66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5992813" y="3429000"/>
            <a:ext cx="2727325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Text Box 4"/>
          <p:cNvSpPr txBox="1">
            <a:spLocks noChangeArrowheads="1"/>
          </p:cNvSpPr>
          <p:nvPr/>
        </p:nvSpPr>
        <p:spPr bwMode="auto">
          <a:xfrm>
            <a:off x="6110288" y="3835400"/>
            <a:ext cx="2492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78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7829" name="Oval 5"/>
          <p:cNvSpPr>
            <a:spLocks noChangeArrowheads="1"/>
          </p:cNvSpPr>
          <p:nvPr/>
        </p:nvSpPr>
        <p:spPr bwMode="auto">
          <a:xfrm>
            <a:off x="368300" y="742950"/>
            <a:ext cx="5370513" cy="53705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0" name="Oval 6"/>
          <p:cNvSpPr>
            <a:spLocks noChangeArrowheads="1"/>
          </p:cNvSpPr>
          <p:nvPr/>
        </p:nvSpPr>
        <p:spPr bwMode="auto">
          <a:xfrm>
            <a:off x="1254125" y="1628775"/>
            <a:ext cx="3600450" cy="36004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1" name="Oval 7"/>
          <p:cNvSpPr>
            <a:spLocks noChangeArrowheads="1"/>
          </p:cNvSpPr>
          <p:nvPr/>
        </p:nvSpPr>
        <p:spPr bwMode="auto">
          <a:xfrm>
            <a:off x="2241550" y="2616200"/>
            <a:ext cx="1625600" cy="162560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2" name="Text Box 8"/>
          <p:cNvSpPr txBox="1">
            <a:spLocks noChangeArrowheads="1"/>
          </p:cNvSpPr>
          <p:nvPr/>
        </p:nvSpPr>
        <p:spPr bwMode="auto">
          <a:xfrm>
            <a:off x="2105025" y="2849563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41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33" name="Text Box 9"/>
          <p:cNvSpPr txBox="1">
            <a:spLocks noChangeArrowheads="1"/>
          </p:cNvSpPr>
          <p:nvPr/>
        </p:nvSpPr>
        <p:spPr bwMode="auto">
          <a:xfrm>
            <a:off x="2105025" y="1631950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23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34" name="Text Box 10"/>
          <p:cNvSpPr txBox="1">
            <a:spLocks noChangeArrowheads="1"/>
          </p:cNvSpPr>
          <p:nvPr/>
        </p:nvSpPr>
        <p:spPr bwMode="auto">
          <a:xfrm>
            <a:off x="2105025" y="676275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14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78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78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38100">
            <a:solidFill>
              <a:srgbClr val="66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5992813" y="3429000"/>
            <a:ext cx="2727325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Text Box 4"/>
          <p:cNvSpPr txBox="1">
            <a:spLocks noChangeArrowheads="1"/>
          </p:cNvSpPr>
          <p:nvPr/>
        </p:nvSpPr>
        <p:spPr bwMode="auto">
          <a:xfrm>
            <a:off x="6110288" y="3835400"/>
            <a:ext cx="2492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79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8853" name="Oval 5"/>
          <p:cNvSpPr>
            <a:spLocks noChangeArrowheads="1"/>
          </p:cNvSpPr>
          <p:nvPr/>
        </p:nvSpPr>
        <p:spPr bwMode="auto">
          <a:xfrm>
            <a:off x="368300" y="742950"/>
            <a:ext cx="5370513" cy="53705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4" name="Oval 6"/>
          <p:cNvSpPr>
            <a:spLocks noChangeArrowheads="1"/>
          </p:cNvSpPr>
          <p:nvPr/>
        </p:nvSpPr>
        <p:spPr bwMode="auto">
          <a:xfrm>
            <a:off x="1254125" y="1628775"/>
            <a:ext cx="3600450" cy="36004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5" name="Oval 7"/>
          <p:cNvSpPr>
            <a:spLocks noChangeArrowheads="1"/>
          </p:cNvSpPr>
          <p:nvPr/>
        </p:nvSpPr>
        <p:spPr bwMode="auto">
          <a:xfrm>
            <a:off x="2241550" y="2616200"/>
            <a:ext cx="1625600" cy="162560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6" name="Text Box 8"/>
          <p:cNvSpPr txBox="1">
            <a:spLocks noChangeArrowheads="1"/>
          </p:cNvSpPr>
          <p:nvPr/>
        </p:nvSpPr>
        <p:spPr bwMode="auto">
          <a:xfrm>
            <a:off x="2105025" y="2849563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42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57" name="Text Box 9"/>
          <p:cNvSpPr txBox="1">
            <a:spLocks noChangeArrowheads="1"/>
          </p:cNvSpPr>
          <p:nvPr/>
        </p:nvSpPr>
        <p:spPr bwMode="auto">
          <a:xfrm>
            <a:off x="2105025" y="1631950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58" name="Text Box 10"/>
          <p:cNvSpPr txBox="1">
            <a:spLocks noChangeArrowheads="1"/>
          </p:cNvSpPr>
          <p:nvPr/>
        </p:nvSpPr>
        <p:spPr bwMode="auto">
          <a:xfrm>
            <a:off x="2105025" y="676275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17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8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8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38100">
            <a:solidFill>
              <a:srgbClr val="66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5992813" y="3429000"/>
            <a:ext cx="2727325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Text Box 4"/>
          <p:cNvSpPr txBox="1">
            <a:spLocks noChangeArrowheads="1"/>
          </p:cNvSpPr>
          <p:nvPr/>
        </p:nvSpPr>
        <p:spPr bwMode="auto">
          <a:xfrm>
            <a:off x="6110288" y="3835400"/>
            <a:ext cx="2492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86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9877" name="Oval 5"/>
          <p:cNvSpPr>
            <a:spLocks noChangeArrowheads="1"/>
          </p:cNvSpPr>
          <p:nvPr/>
        </p:nvSpPr>
        <p:spPr bwMode="auto">
          <a:xfrm>
            <a:off x="368300" y="742950"/>
            <a:ext cx="5370513" cy="53705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8" name="Oval 6"/>
          <p:cNvSpPr>
            <a:spLocks noChangeArrowheads="1"/>
          </p:cNvSpPr>
          <p:nvPr/>
        </p:nvSpPr>
        <p:spPr bwMode="auto">
          <a:xfrm>
            <a:off x="1254125" y="1628775"/>
            <a:ext cx="3600450" cy="36004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9" name="Oval 7"/>
          <p:cNvSpPr>
            <a:spLocks noChangeArrowheads="1"/>
          </p:cNvSpPr>
          <p:nvPr/>
        </p:nvSpPr>
        <p:spPr bwMode="auto">
          <a:xfrm>
            <a:off x="2241550" y="2616200"/>
            <a:ext cx="1625600" cy="162560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0" name="Text Box 8"/>
          <p:cNvSpPr txBox="1">
            <a:spLocks noChangeArrowheads="1"/>
          </p:cNvSpPr>
          <p:nvPr/>
        </p:nvSpPr>
        <p:spPr bwMode="auto">
          <a:xfrm>
            <a:off x="2105025" y="2849563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43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81" name="Text Box 9"/>
          <p:cNvSpPr txBox="1">
            <a:spLocks noChangeArrowheads="1"/>
          </p:cNvSpPr>
          <p:nvPr/>
        </p:nvSpPr>
        <p:spPr bwMode="auto">
          <a:xfrm>
            <a:off x="2105025" y="1631950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27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82" name="Text Box 10"/>
          <p:cNvSpPr txBox="1">
            <a:spLocks noChangeArrowheads="1"/>
          </p:cNvSpPr>
          <p:nvPr/>
        </p:nvSpPr>
        <p:spPr bwMode="auto">
          <a:xfrm>
            <a:off x="2105025" y="676275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16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98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98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6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38100">
            <a:solidFill>
              <a:srgbClr val="66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5992813" y="3429000"/>
            <a:ext cx="2727325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Text Box 4"/>
          <p:cNvSpPr txBox="1">
            <a:spLocks noChangeArrowheads="1"/>
          </p:cNvSpPr>
          <p:nvPr/>
        </p:nvSpPr>
        <p:spPr bwMode="auto">
          <a:xfrm>
            <a:off x="6110288" y="3835400"/>
            <a:ext cx="2492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79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0901" name="Oval 5"/>
          <p:cNvSpPr>
            <a:spLocks noChangeArrowheads="1"/>
          </p:cNvSpPr>
          <p:nvPr/>
        </p:nvSpPr>
        <p:spPr bwMode="auto">
          <a:xfrm>
            <a:off x="368300" y="742950"/>
            <a:ext cx="5370513" cy="5370513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2" name="Oval 6"/>
          <p:cNvSpPr>
            <a:spLocks noChangeArrowheads="1"/>
          </p:cNvSpPr>
          <p:nvPr/>
        </p:nvSpPr>
        <p:spPr bwMode="auto">
          <a:xfrm>
            <a:off x="1254125" y="1628775"/>
            <a:ext cx="3600450" cy="3600450"/>
          </a:xfrm>
          <a:prstGeom prst="ellipse">
            <a:avLst/>
          </a:prstGeom>
          <a:solidFill>
            <a:srgbClr val="00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3" name="Oval 7"/>
          <p:cNvSpPr>
            <a:spLocks noChangeArrowheads="1"/>
          </p:cNvSpPr>
          <p:nvPr/>
        </p:nvSpPr>
        <p:spPr bwMode="auto">
          <a:xfrm>
            <a:off x="2241550" y="2616200"/>
            <a:ext cx="1625600" cy="162560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4" name="Text Box 8"/>
          <p:cNvSpPr txBox="1">
            <a:spLocks noChangeArrowheads="1"/>
          </p:cNvSpPr>
          <p:nvPr/>
        </p:nvSpPr>
        <p:spPr bwMode="auto">
          <a:xfrm>
            <a:off x="2105025" y="2849563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44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05" name="Text Box 9"/>
          <p:cNvSpPr txBox="1">
            <a:spLocks noChangeArrowheads="1"/>
          </p:cNvSpPr>
          <p:nvPr/>
        </p:nvSpPr>
        <p:spPr bwMode="auto">
          <a:xfrm>
            <a:off x="2105025" y="1631950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06" name="Text Box 10"/>
          <p:cNvSpPr txBox="1">
            <a:spLocks noChangeArrowheads="1"/>
          </p:cNvSpPr>
          <p:nvPr/>
        </p:nvSpPr>
        <p:spPr bwMode="auto">
          <a:xfrm>
            <a:off x="2105025" y="676275"/>
            <a:ext cx="18986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15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09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09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0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82947" name="Rectangle 3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8" name="Rectangle 4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9" name="Rectangle 5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0" name="Rectangle 6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185</TotalTime>
  <Words>99</Words>
  <Application>Microsoft Office PowerPoint</Application>
  <PresentationFormat>On-screen Show (4:3)</PresentationFormat>
  <Paragraphs>86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42</cp:revision>
  <dcterms:created xsi:type="dcterms:W3CDTF">2006-03-03T16:34:11Z</dcterms:created>
  <dcterms:modified xsi:type="dcterms:W3CDTF">2011-11-25T20:20:05Z</dcterms:modified>
</cp:coreProperties>
</file>