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6" r:id="rId1"/>
  </p:sldMasterIdLst>
  <p:notesMasterIdLst>
    <p:notesMasterId r:id="rId26"/>
  </p:notesMasterIdLst>
  <p:sldIdLst>
    <p:sldId id="256" r:id="rId2"/>
    <p:sldId id="281" r:id="rId3"/>
    <p:sldId id="338" r:id="rId4"/>
    <p:sldId id="276" r:id="rId5"/>
    <p:sldId id="260" r:id="rId6"/>
    <p:sldId id="339" r:id="rId7"/>
    <p:sldId id="343" r:id="rId8"/>
    <p:sldId id="344" r:id="rId9"/>
    <p:sldId id="342" r:id="rId10"/>
    <p:sldId id="345" r:id="rId11"/>
    <p:sldId id="347" r:id="rId12"/>
    <p:sldId id="346" r:id="rId13"/>
    <p:sldId id="348" r:id="rId14"/>
    <p:sldId id="356" r:id="rId15"/>
    <p:sldId id="350" r:id="rId16"/>
    <p:sldId id="351" r:id="rId17"/>
    <p:sldId id="355" r:id="rId18"/>
    <p:sldId id="341" r:id="rId19"/>
    <p:sldId id="357" r:id="rId20"/>
    <p:sldId id="353" r:id="rId21"/>
    <p:sldId id="362" r:id="rId22"/>
    <p:sldId id="360" r:id="rId23"/>
    <p:sldId id="359" r:id="rId24"/>
    <p:sldId id="361" r:id="rId25"/>
  </p:sldIdLst>
  <p:sldSz cx="9144000" cy="5143500" type="screen16x9"/>
  <p:notesSz cx="6858000" cy="9144000"/>
  <p:embeddedFontLst>
    <p:embeddedFont>
      <p:font typeface="Arvo" panose="020B0604020202020204" charset="0"/>
      <p:regular r:id="rId27"/>
      <p:bold r:id="rId28"/>
      <p:italic r:id="rId29"/>
      <p:boldItalic r:id="rId30"/>
    </p:embeddedFont>
    <p:embeddedFont>
      <p:font typeface="Barlow Condensed" panose="00000506000000000000" pitchFamily="2" charset="0"/>
      <p:regular r:id="rId31"/>
      <p:bold r:id="rId32"/>
      <p:italic r:id="rId33"/>
      <p:boldItalic r:id="rId34"/>
    </p:embeddedFont>
    <p:embeddedFont>
      <p:font typeface="Barlow Condensed Medium" panose="00000606000000000000" pitchFamily="2" charset="0"/>
      <p:regular r:id="rId35"/>
      <p:bold r:id="rId36"/>
      <p:italic r:id="rId37"/>
      <p:boldItalic r:id="rId38"/>
    </p:embeddedFont>
    <p:embeddedFont>
      <p:font typeface="Barlow Condensed SemiBold" panose="00000706000000000000" pitchFamily="2" charset="0"/>
      <p:regular r:id="rId39"/>
      <p:bold r:id="rId40"/>
      <p:italic r:id="rId41"/>
      <p:boldItalic r:id="rId42"/>
    </p:embeddedFont>
    <p:embeddedFont>
      <p:font typeface="Fira Sans Extra Condensed Medium" panose="020B0604020202020204" charset="0"/>
      <p:regular r:id="rId43"/>
      <p:bold r:id="rId44"/>
      <p:italic r:id="rId45"/>
      <p:boldItalic r:id="rId4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8F8F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68DB50-5419-45C1-B045-442791F292AD}" v="219" dt="2024-12-07T08:35:18.824"/>
  </p1510:revLst>
</p1510:revInfo>
</file>

<file path=ppt/tableStyles.xml><?xml version="1.0" encoding="utf-8"?>
<a:tblStyleLst xmlns:a="http://schemas.openxmlformats.org/drawingml/2006/main" def="{ABA99C8B-D6F5-4A4F-8EEB-8A5372B5BD76}">
  <a:tblStyle styleId="{ABA99C8B-D6F5-4A4F-8EEB-8A5372B5BD76}"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058" autoAdjust="0"/>
  </p:normalViewPr>
  <p:slideViewPr>
    <p:cSldViewPr snapToGrid="0">
      <p:cViewPr varScale="1">
        <p:scale>
          <a:sx n="115" d="100"/>
          <a:sy n="115" d="100"/>
        </p:scale>
        <p:origin x="149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9" Type="http://schemas.openxmlformats.org/officeDocument/2006/relationships/font" Target="fonts/font13.fntdata"/><Relationship Id="rId21" Type="http://schemas.openxmlformats.org/officeDocument/2006/relationships/slide" Target="slides/slide20.xml"/><Relationship Id="rId34" Type="http://schemas.openxmlformats.org/officeDocument/2006/relationships/font" Target="fonts/font8.fntdata"/><Relationship Id="rId42" Type="http://schemas.openxmlformats.org/officeDocument/2006/relationships/font" Target="fonts/font16.fntdata"/><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3.fntdata"/><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6.fntdata"/><Relationship Id="rId37" Type="http://schemas.openxmlformats.org/officeDocument/2006/relationships/font" Target="fonts/font11.fntdata"/><Relationship Id="rId40" Type="http://schemas.openxmlformats.org/officeDocument/2006/relationships/font" Target="fonts/font14.fntdata"/><Relationship Id="rId45" Type="http://schemas.openxmlformats.org/officeDocument/2006/relationships/font" Target="fonts/font19.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2.fntdata"/><Relationship Id="rId36" Type="http://schemas.openxmlformats.org/officeDocument/2006/relationships/font" Target="fonts/font10.fntdata"/><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5.fntdata"/><Relationship Id="rId44" Type="http://schemas.openxmlformats.org/officeDocument/2006/relationships/font" Target="fonts/font18.fntdata"/><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1.fntdata"/><Relationship Id="rId30" Type="http://schemas.openxmlformats.org/officeDocument/2006/relationships/font" Target="fonts/font4.fntdata"/><Relationship Id="rId35" Type="http://schemas.openxmlformats.org/officeDocument/2006/relationships/font" Target="fonts/font9.fntdata"/><Relationship Id="rId43" Type="http://schemas.openxmlformats.org/officeDocument/2006/relationships/font" Target="fonts/font17.fntdata"/><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7.fntdata"/><Relationship Id="rId38" Type="http://schemas.openxmlformats.org/officeDocument/2006/relationships/font" Target="fonts/font12.fntdata"/><Relationship Id="rId46" Type="http://schemas.openxmlformats.org/officeDocument/2006/relationships/font" Target="fonts/font20.fntdata"/><Relationship Id="rId20" Type="http://schemas.openxmlformats.org/officeDocument/2006/relationships/slide" Target="slides/slide19.xml"/><Relationship Id="rId41" Type="http://schemas.openxmlformats.org/officeDocument/2006/relationships/font" Target="fonts/font15.fntdata"/><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Stacey" userId="6e25bcea-c703-499a-b54e-663d1eeaca2d" providerId="ADAL" clId="{CC68DB50-5419-45C1-B045-442791F292AD}"/>
    <pc:docChg chg="undo redo custSel addSld delSld modSld sldOrd delMainMaster">
      <pc:chgData name="David Stacey" userId="6e25bcea-c703-499a-b54e-663d1eeaca2d" providerId="ADAL" clId="{CC68DB50-5419-45C1-B045-442791F292AD}" dt="2024-12-07T08:35:45.167" v="6079" actId="20577"/>
      <pc:docMkLst>
        <pc:docMk/>
      </pc:docMkLst>
      <pc:sldChg chg="modSp mod modTransition modAnim modNotes">
        <pc:chgData name="David Stacey" userId="6e25bcea-c703-499a-b54e-663d1eeaca2d" providerId="ADAL" clId="{CC68DB50-5419-45C1-B045-442791F292AD}" dt="2024-12-07T05:12:23.319" v="6050" actId="1076"/>
        <pc:sldMkLst>
          <pc:docMk/>
          <pc:sldMk cId="0" sldId="256"/>
        </pc:sldMkLst>
        <pc:spChg chg="mod">
          <ac:chgData name="David Stacey" userId="6e25bcea-c703-499a-b54e-663d1eeaca2d" providerId="ADAL" clId="{CC68DB50-5419-45C1-B045-442791F292AD}" dt="2024-12-06T23:14:49.092" v="113" actId="14100"/>
          <ac:spMkLst>
            <pc:docMk/>
            <pc:sldMk cId="0" sldId="256"/>
            <ac:spMk id="1965" creationId="{00000000-0000-0000-0000-000000000000}"/>
          </ac:spMkLst>
        </pc:spChg>
        <pc:spChg chg="mod">
          <ac:chgData name="David Stacey" userId="6e25bcea-c703-499a-b54e-663d1eeaca2d" providerId="ADAL" clId="{CC68DB50-5419-45C1-B045-442791F292AD}" dt="2024-12-07T05:12:23.319" v="6050" actId="1076"/>
          <ac:spMkLst>
            <pc:docMk/>
            <pc:sldMk cId="0" sldId="256"/>
            <ac:spMk id="1966" creationId="{00000000-0000-0000-0000-000000000000}"/>
          </ac:spMkLst>
        </pc:spChg>
      </pc:sldChg>
      <pc:sldChg chg="del modTransition">
        <pc:chgData name="David Stacey" userId="6e25bcea-c703-499a-b54e-663d1eeaca2d" providerId="ADAL" clId="{CC68DB50-5419-45C1-B045-442791F292AD}" dt="2024-12-07T05:11:54.797" v="6048" actId="47"/>
        <pc:sldMkLst>
          <pc:docMk/>
          <pc:sldMk cId="0" sldId="257"/>
        </pc:sldMkLst>
      </pc:sldChg>
      <pc:sldChg chg="modSp del mod ord modNotes">
        <pc:chgData name="David Stacey" userId="6e25bcea-c703-499a-b54e-663d1eeaca2d" providerId="ADAL" clId="{CC68DB50-5419-45C1-B045-442791F292AD}" dt="2024-12-07T02:31:34.728" v="3524" actId="47"/>
        <pc:sldMkLst>
          <pc:docMk/>
          <pc:sldMk cId="0" sldId="258"/>
        </pc:sldMkLst>
        <pc:spChg chg="mod">
          <ac:chgData name="David Stacey" userId="6e25bcea-c703-499a-b54e-663d1eeaca2d" providerId="ADAL" clId="{CC68DB50-5419-45C1-B045-442791F292AD}" dt="2024-12-06T23:23:11.075" v="374" actId="20577"/>
          <ac:spMkLst>
            <pc:docMk/>
            <pc:sldMk cId="0" sldId="258"/>
            <ac:spMk id="2013" creationId="{00000000-0000-0000-0000-000000000000}"/>
          </ac:spMkLst>
        </pc:spChg>
        <pc:spChg chg="mod">
          <ac:chgData name="David Stacey" userId="6e25bcea-c703-499a-b54e-663d1eeaca2d" providerId="ADAL" clId="{CC68DB50-5419-45C1-B045-442791F292AD}" dt="2024-12-06T23:23:15.199" v="388" actId="20577"/>
          <ac:spMkLst>
            <pc:docMk/>
            <pc:sldMk cId="0" sldId="258"/>
            <ac:spMk id="2015" creationId="{00000000-0000-0000-0000-000000000000}"/>
          </ac:spMkLst>
        </pc:spChg>
        <pc:spChg chg="mod">
          <ac:chgData name="David Stacey" userId="6e25bcea-c703-499a-b54e-663d1eeaca2d" providerId="ADAL" clId="{CC68DB50-5419-45C1-B045-442791F292AD}" dt="2024-12-07T01:18:39.141" v="2435" actId="20577"/>
          <ac:spMkLst>
            <pc:docMk/>
            <pc:sldMk cId="0" sldId="258"/>
            <ac:spMk id="2017" creationId="{00000000-0000-0000-0000-000000000000}"/>
          </ac:spMkLst>
        </pc:spChg>
        <pc:spChg chg="mod">
          <ac:chgData name="David Stacey" userId="6e25bcea-c703-499a-b54e-663d1eeaca2d" providerId="ADAL" clId="{CC68DB50-5419-45C1-B045-442791F292AD}" dt="2024-12-06T23:23:07.313" v="359" actId="6549"/>
          <ac:spMkLst>
            <pc:docMk/>
            <pc:sldMk cId="0" sldId="258"/>
            <ac:spMk id="2020" creationId="{00000000-0000-0000-0000-000000000000}"/>
          </ac:spMkLst>
        </pc:spChg>
      </pc:sldChg>
      <pc:sldChg chg="del modTransition">
        <pc:chgData name="David Stacey" userId="6e25bcea-c703-499a-b54e-663d1eeaca2d" providerId="ADAL" clId="{CC68DB50-5419-45C1-B045-442791F292AD}" dt="2024-12-07T05:11:54.797" v="6048" actId="47"/>
        <pc:sldMkLst>
          <pc:docMk/>
          <pc:sldMk cId="0" sldId="259"/>
        </pc:sldMkLst>
      </pc:sldChg>
      <pc:sldChg chg="addSp delSp modSp mod ord modTransition modNotes">
        <pc:chgData name="David Stacey" userId="6e25bcea-c703-499a-b54e-663d1eeaca2d" providerId="ADAL" clId="{CC68DB50-5419-45C1-B045-442791F292AD}" dt="2024-12-07T04:58:47.962" v="5996"/>
        <pc:sldMkLst>
          <pc:docMk/>
          <pc:sldMk cId="0" sldId="260"/>
        </pc:sldMkLst>
        <pc:spChg chg="add del mod">
          <ac:chgData name="David Stacey" userId="6e25bcea-c703-499a-b54e-663d1eeaca2d" providerId="ADAL" clId="{CC68DB50-5419-45C1-B045-442791F292AD}" dt="2024-12-06T23:51:15.121" v="673" actId="478"/>
          <ac:spMkLst>
            <pc:docMk/>
            <pc:sldMk cId="0" sldId="260"/>
            <ac:spMk id="3" creationId="{58D780D0-0A08-B9E8-D385-C791FC9CF3B3}"/>
          </ac:spMkLst>
        </pc:spChg>
        <pc:spChg chg="add del mod">
          <ac:chgData name="David Stacey" userId="6e25bcea-c703-499a-b54e-663d1eeaca2d" providerId="ADAL" clId="{CC68DB50-5419-45C1-B045-442791F292AD}" dt="2024-12-06T23:51:15.121" v="673" actId="478"/>
          <ac:spMkLst>
            <pc:docMk/>
            <pc:sldMk cId="0" sldId="260"/>
            <ac:spMk id="5" creationId="{F4648EFF-89CB-80EC-67BD-51ECFD624103}"/>
          </ac:spMkLst>
        </pc:spChg>
        <pc:spChg chg="add del mod">
          <ac:chgData name="David Stacey" userId="6e25bcea-c703-499a-b54e-663d1eeaca2d" providerId="ADAL" clId="{CC68DB50-5419-45C1-B045-442791F292AD}" dt="2024-12-06T23:51:18.210" v="674" actId="478"/>
          <ac:spMkLst>
            <pc:docMk/>
            <pc:sldMk cId="0" sldId="260"/>
            <ac:spMk id="7" creationId="{0CD86093-57BF-AFBE-6D2F-170AD4783E08}"/>
          </ac:spMkLst>
        </pc:spChg>
        <pc:spChg chg="add mod">
          <ac:chgData name="David Stacey" userId="6e25bcea-c703-499a-b54e-663d1eeaca2d" providerId="ADAL" clId="{CC68DB50-5419-45C1-B045-442791F292AD}" dt="2024-12-07T03:57:14.048" v="4669" actId="20577"/>
          <ac:spMkLst>
            <pc:docMk/>
            <pc:sldMk cId="0" sldId="260"/>
            <ac:spMk id="8" creationId="{FBDCDC95-37C5-8B3B-8198-8A26F30BE717}"/>
          </ac:spMkLst>
        </pc:spChg>
        <pc:spChg chg="add mod">
          <ac:chgData name="David Stacey" userId="6e25bcea-c703-499a-b54e-663d1eeaca2d" providerId="ADAL" clId="{CC68DB50-5419-45C1-B045-442791F292AD}" dt="2024-12-07T03:56:07.772" v="4654" actId="20577"/>
          <ac:spMkLst>
            <pc:docMk/>
            <pc:sldMk cId="0" sldId="260"/>
            <ac:spMk id="9" creationId="{69764161-5008-4436-B2C8-FFFA7060966F}"/>
          </ac:spMkLst>
        </pc:spChg>
        <pc:spChg chg="mod">
          <ac:chgData name="David Stacey" userId="6e25bcea-c703-499a-b54e-663d1eeaca2d" providerId="ADAL" clId="{CC68DB50-5419-45C1-B045-442791F292AD}" dt="2024-12-06T23:59:35.250" v="919" actId="1076"/>
          <ac:spMkLst>
            <pc:docMk/>
            <pc:sldMk cId="0" sldId="260"/>
            <ac:spMk id="2055" creationId="{00000000-0000-0000-0000-000000000000}"/>
          </ac:spMkLst>
        </pc:spChg>
        <pc:spChg chg="mod">
          <ac:chgData name="David Stacey" userId="6e25bcea-c703-499a-b54e-663d1eeaca2d" providerId="ADAL" clId="{CC68DB50-5419-45C1-B045-442791F292AD}" dt="2024-12-06T23:58:48.378" v="914" actId="1076"/>
          <ac:spMkLst>
            <pc:docMk/>
            <pc:sldMk cId="0" sldId="260"/>
            <ac:spMk id="2056" creationId="{00000000-0000-0000-0000-000000000000}"/>
          </ac:spMkLst>
        </pc:spChg>
        <pc:spChg chg="mod">
          <ac:chgData name="David Stacey" userId="6e25bcea-c703-499a-b54e-663d1eeaca2d" providerId="ADAL" clId="{CC68DB50-5419-45C1-B045-442791F292AD}" dt="2024-12-06T23:58:48.378" v="914" actId="1076"/>
          <ac:spMkLst>
            <pc:docMk/>
            <pc:sldMk cId="0" sldId="260"/>
            <ac:spMk id="2057" creationId="{00000000-0000-0000-0000-000000000000}"/>
          </ac:spMkLst>
        </pc:spChg>
        <pc:spChg chg="mod">
          <ac:chgData name="David Stacey" userId="6e25bcea-c703-499a-b54e-663d1eeaca2d" providerId="ADAL" clId="{CC68DB50-5419-45C1-B045-442791F292AD}" dt="2024-12-06T23:56:55.474" v="907" actId="1076"/>
          <ac:spMkLst>
            <pc:docMk/>
            <pc:sldMk cId="0" sldId="260"/>
            <ac:spMk id="2058" creationId="{00000000-0000-0000-0000-000000000000}"/>
          </ac:spMkLst>
        </pc:spChg>
        <pc:spChg chg="mod">
          <ac:chgData name="David Stacey" userId="6e25bcea-c703-499a-b54e-663d1eeaca2d" providerId="ADAL" clId="{CC68DB50-5419-45C1-B045-442791F292AD}" dt="2024-12-06T23:56:55.474" v="907" actId="1076"/>
          <ac:spMkLst>
            <pc:docMk/>
            <pc:sldMk cId="0" sldId="260"/>
            <ac:spMk id="2059" creationId="{00000000-0000-0000-0000-000000000000}"/>
          </ac:spMkLst>
        </pc:spChg>
        <pc:spChg chg="mod">
          <ac:chgData name="David Stacey" userId="6e25bcea-c703-499a-b54e-663d1eeaca2d" providerId="ADAL" clId="{CC68DB50-5419-45C1-B045-442791F292AD}" dt="2024-12-06T23:58:55.842" v="915" actId="1076"/>
          <ac:spMkLst>
            <pc:docMk/>
            <pc:sldMk cId="0" sldId="260"/>
            <ac:spMk id="2060" creationId="{00000000-0000-0000-0000-000000000000}"/>
          </ac:spMkLst>
        </pc:spChg>
        <pc:spChg chg="del">
          <ac:chgData name="David Stacey" userId="6e25bcea-c703-499a-b54e-663d1eeaca2d" providerId="ADAL" clId="{CC68DB50-5419-45C1-B045-442791F292AD}" dt="2024-12-06T23:51:10.867" v="672" actId="478"/>
          <ac:spMkLst>
            <pc:docMk/>
            <pc:sldMk cId="0" sldId="260"/>
            <ac:spMk id="2061" creationId="{00000000-0000-0000-0000-000000000000}"/>
          </ac:spMkLst>
        </pc:spChg>
        <pc:spChg chg="del">
          <ac:chgData name="David Stacey" userId="6e25bcea-c703-499a-b54e-663d1eeaca2d" providerId="ADAL" clId="{CC68DB50-5419-45C1-B045-442791F292AD}" dt="2024-12-06T23:51:15.121" v="673" actId="478"/>
          <ac:spMkLst>
            <pc:docMk/>
            <pc:sldMk cId="0" sldId="260"/>
            <ac:spMk id="2062" creationId="{00000000-0000-0000-0000-000000000000}"/>
          </ac:spMkLst>
        </pc:spChg>
        <pc:spChg chg="mod">
          <ac:chgData name="David Stacey" userId="6e25bcea-c703-499a-b54e-663d1eeaca2d" providerId="ADAL" clId="{CC68DB50-5419-45C1-B045-442791F292AD}" dt="2024-12-06T23:58:48.378" v="914" actId="1076"/>
          <ac:spMkLst>
            <pc:docMk/>
            <pc:sldMk cId="0" sldId="260"/>
            <ac:spMk id="2063" creationId="{00000000-0000-0000-0000-000000000000}"/>
          </ac:spMkLst>
        </pc:spChg>
        <pc:spChg chg="del">
          <ac:chgData name="David Stacey" userId="6e25bcea-c703-499a-b54e-663d1eeaca2d" providerId="ADAL" clId="{CC68DB50-5419-45C1-B045-442791F292AD}" dt="2024-12-06T23:51:10.867" v="672" actId="478"/>
          <ac:spMkLst>
            <pc:docMk/>
            <pc:sldMk cId="0" sldId="260"/>
            <ac:spMk id="2064" creationId="{00000000-0000-0000-0000-000000000000}"/>
          </ac:spMkLst>
        </pc:spChg>
        <pc:spChg chg="mod">
          <ac:chgData name="David Stacey" userId="6e25bcea-c703-499a-b54e-663d1eeaca2d" providerId="ADAL" clId="{CC68DB50-5419-45C1-B045-442791F292AD}" dt="2024-12-06T23:59:00.626" v="916" actId="14100"/>
          <ac:spMkLst>
            <pc:docMk/>
            <pc:sldMk cId="0" sldId="260"/>
            <ac:spMk id="2065" creationId="{00000000-0000-0000-0000-000000000000}"/>
          </ac:spMkLst>
        </pc:spChg>
        <pc:spChg chg="mod">
          <ac:chgData name="David Stacey" userId="6e25bcea-c703-499a-b54e-663d1eeaca2d" providerId="ADAL" clId="{CC68DB50-5419-45C1-B045-442791F292AD}" dt="2024-12-06T23:59:07.505" v="918" actId="1076"/>
          <ac:spMkLst>
            <pc:docMk/>
            <pc:sldMk cId="0" sldId="260"/>
            <ac:spMk id="2066" creationId="{00000000-0000-0000-0000-000000000000}"/>
          </ac:spMkLst>
        </pc:spChg>
        <pc:grpChg chg="mod">
          <ac:chgData name="David Stacey" userId="6e25bcea-c703-499a-b54e-663d1eeaca2d" providerId="ADAL" clId="{CC68DB50-5419-45C1-B045-442791F292AD}" dt="2024-12-06T23:56:55.474" v="907" actId="1076"/>
          <ac:grpSpMkLst>
            <pc:docMk/>
            <pc:sldMk cId="0" sldId="260"/>
            <ac:grpSpMk id="2043" creationId="{00000000-0000-0000-0000-000000000000}"/>
          </ac:grpSpMkLst>
        </pc:grpChg>
        <pc:grpChg chg="mod">
          <ac:chgData name="David Stacey" userId="6e25bcea-c703-499a-b54e-663d1eeaca2d" providerId="ADAL" clId="{CC68DB50-5419-45C1-B045-442791F292AD}" dt="2024-12-06T23:59:35.250" v="919" actId="1076"/>
          <ac:grpSpMkLst>
            <pc:docMk/>
            <pc:sldMk cId="0" sldId="260"/>
            <ac:grpSpMk id="2046" creationId="{00000000-0000-0000-0000-000000000000}"/>
          </ac:grpSpMkLst>
        </pc:grpChg>
        <pc:grpChg chg="del">
          <ac:chgData name="David Stacey" userId="6e25bcea-c703-499a-b54e-663d1eeaca2d" providerId="ADAL" clId="{CC68DB50-5419-45C1-B045-442791F292AD}" dt="2024-12-06T23:51:10.867" v="672" actId="478"/>
          <ac:grpSpMkLst>
            <pc:docMk/>
            <pc:sldMk cId="0" sldId="260"/>
            <ac:grpSpMk id="2049" creationId="{00000000-0000-0000-0000-000000000000}"/>
          </ac:grpSpMkLst>
        </pc:grpChg>
        <pc:grpChg chg="mod">
          <ac:chgData name="David Stacey" userId="6e25bcea-c703-499a-b54e-663d1eeaca2d" providerId="ADAL" clId="{CC68DB50-5419-45C1-B045-442791F292AD}" dt="2024-12-06T23:58:48.378" v="914" actId="1076"/>
          <ac:grpSpMkLst>
            <pc:docMk/>
            <pc:sldMk cId="0" sldId="260"/>
            <ac:grpSpMk id="2052" creationId="{00000000-0000-0000-0000-000000000000}"/>
          </ac:grpSpMkLst>
        </pc:grpChg>
      </pc:sldChg>
      <pc:sldChg chg="del modTransition">
        <pc:chgData name="David Stacey" userId="6e25bcea-c703-499a-b54e-663d1eeaca2d" providerId="ADAL" clId="{CC68DB50-5419-45C1-B045-442791F292AD}" dt="2024-12-07T05:11:54.797" v="6048" actId="47"/>
        <pc:sldMkLst>
          <pc:docMk/>
          <pc:sldMk cId="0" sldId="261"/>
        </pc:sldMkLst>
      </pc:sldChg>
      <pc:sldChg chg="addSp delSp modSp del mod ord">
        <pc:chgData name="David Stacey" userId="6e25bcea-c703-499a-b54e-663d1eeaca2d" providerId="ADAL" clId="{CC68DB50-5419-45C1-B045-442791F292AD}" dt="2024-12-07T04:00:31.148" v="4713" actId="47"/>
        <pc:sldMkLst>
          <pc:docMk/>
          <pc:sldMk cId="0" sldId="262"/>
        </pc:sldMkLst>
        <pc:spChg chg="add del mod">
          <ac:chgData name="David Stacey" userId="6e25bcea-c703-499a-b54e-663d1eeaca2d" providerId="ADAL" clId="{CC68DB50-5419-45C1-B045-442791F292AD}" dt="2024-12-07T02:45:55.124" v="3924" actId="478"/>
          <ac:spMkLst>
            <pc:docMk/>
            <pc:sldMk cId="0" sldId="262"/>
            <ac:spMk id="3" creationId="{ABE93864-113B-2E5C-378B-42B913E19C97}"/>
          </ac:spMkLst>
        </pc:spChg>
        <pc:spChg chg="add mod">
          <ac:chgData name="David Stacey" userId="6e25bcea-c703-499a-b54e-663d1eeaca2d" providerId="ADAL" clId="{CC68DB50-5419-45C1-B045-442791F292AD}" dt="2024-12-07T02:46:13.999" v="3931" actId="1076"/>
          <ac:spMkLst>
            <pc:docMk/>
            <pc:sldMk cId="0" sldId="262"/>
            <ac:spMk id="4" creationId="{8654F3C7-B7BF-5A28-46CC-76B6BEDF6FBC}"/>
          </ac:spMkLst>
        </pc:spChg>
        <pc:spChg chg="mod">
          <ac:chgData name="David Stacey" userId="6e25bcea-c703-499a-b54e-663d1eeaca2d" providerId="ADAL" clId="{CC68DB50-5419-45C1-B045-442791F292AD}" dt="2024-12-07T02:33:51.864" v="3541" actId="14100"/>
          <ac:spMkLst>
            <pc:docMk/>
            <pc:sldMk cId="0" sldId="262"/>
            <ac:spMk id="2093" creationId="{00000000-0000-0000-0000-000000000000}"/>
          </ac:spMkLst>
        </pc:spChg>
        <pc:spChg chg="mod">
          <ac:chgData name="David Stacey" userId="6e25bcea-c703-499a-b54e-663d1eeaca2d" providerId="ADAL" clId="{CC68DB50-5419-45C1-B045-442791F292AD}" dt="2024-12-07T02:50:59.973" v="4086" actId="20577"/>
          <ac:spMkLst>
            <pc:docMk/>
            <pc:sldMk cId="0" sldId="262"/>
            <ac:spMk id="2094" creationId="{00000000-0000-0000-0000-000000000000}"/>
          </ac:spMkLst>
        </pc:spChg>
      </pc:sldChg>
      <pc:sldChg chg="del modTransition">
        <pc:chgData name="David Stacey" userId="6e25bcea-c703-499a-b54e-663d1eeaca2d" providerId="ADAL" clId="{CC68DB50-5419-45C1-B045-442791F292AD}" dt="2024-12-07T05:11:54.797" v="6048" actId="47"/>
        <pc:sldMkLst>
          <pc:docMk/>
          <pc:sldMk cId="0" sldId="263"/>
        </pc:sldMkLst>
      </pc:sldChg>
      <pc:sldChg chg="del modTransition">
        <pc:chgData name="David Stacey" userId="6e25bcea-c703-499a-b54e-663d1eeaca2d" providerId="ADAL" clId="{CC68DB50-5419-45C1-B045-442791F292AD}" dt="2024-12-07T05:11:54.797" v="6048" actId="47"/>
        <pc:sldMkLst>
          <pc:docMk/>
          <pc:sldMk cId="0" sldId="264"/>
        </pc:sldMkLst>
      </pc:sldChg>
      <pc:sldChg chg="del ord modTransition modNotes">
        <pc:chgData name="David Stacey" userId="6e25bcea-c703-499a-b54e-663d1eeaca2d" providerId="ADAL" clId="{CC68DB50-5419-45C1-B045-442791F292AD}" dt="2024-12-07T05:11:54.797" v="6048" actId="47"/>
        <pc:sldMkLst>
          <pc:docMk/>
          <pc:sldMk cId="0" sldId="265"/>
        </pc:sldMkLst>
      </pc:sldChg>
      <pc:sldChg chg="del modTransition">
        <pc:chgData name="David Stacey" userId="6e25bcea-c703-499a-b54e-663d1eeaca2d" providerId="ADAL" clId="{CC68DB50-5419-45C1-B045-442791F292AD}" dt="2024-12-07T05:11:54.797" v="6048" actId="47"/>
        <pc:sldMkLst>
          <pc:docMk/>
          <pc:sldMk cId="0" sldId="266"/>
        </pc:sldMkLst>
      </pc:sldChg>
      <pc:sldChg chg="addSp delSp modSp del mod ord">
        <pc:chgData name="David Stacey" userId="6e25bcea-c703-499a-b54e-663d1eeaca2d" providerId="ADAL" clId="{CC68DB50-5419-45C1-B045-442791F292AD}" dt="2024-12-07T04:54:38.957" v="5984" actId="47"/>
        <pc:sldMkLst>
          <pc:docMk/>
          <pc:sldMk cId="0" sldId="267"/>
        </pc:sldMkLst>
        <pc:spChg chg="add del mod">
          <ac:chgData name="David Stacey" userId="6e25bcea-c703-499a-b54e-663d1eeaca2d" providerId="ADAL" clId="{CC68DB50-5419-45C1-B045-442791F292AD}" dt="2024-12-07T03:35:01.309" v="4117" actId="478"/>
          <ac:spMkLst>
            <pc:docMk/>
            <pc:sldMk cId="0" sldId="267"/>
            <ac:spMk id="3" creationId="{1F75FC93-6031-4F66-8E4E-4BF126432331}"/>
          </ac:spMkLst>
        </pc:spChg>
        <pc:spChg chg="mod">
          <ac:chgData name="David Stacey" userId="6e25bcea-c703-499a-b54e-663d1eeaca2d" providerId="ADAL" clId="{CC68DB50-5419-45C1-B045-442791F292AD}" dt="2024-12-07T03:46:30.726" v="4186" actId="1076"/>
          <ac:spMkLst>
            <pc:docMk/>
            <pc:sldMk cId="0" sldId="267"/>
            <ac:spMk id="2126" creationId="{00000000-0000-0000-0000-000000000000}"/>
          </ac:spMkLst>
        </pc:spChg>
        <pc:spChg chg="del mod">
          <ac:chgData name="David Stacey" userId="6e25bcea-c703-499a-b54e-663d1eeaca2d" providerId="ADAL" clId="{CC68DB50-5419-45C1-B045-442791F292AD}" dt="2024-12-07T04:33:13.286" v="5934" actId="478"/>
          <ac:spMkLst>
            <pc:docMk/>
            <pc:sldMk cId="0" sldId="267"/>
            <ac:spMk id="2127" creationId="{00000000-0000-0000-0000-000000000000}"/>
          </ac:spMkLst>
        </pc:spChg>
        <pc:spChg chg="del">
          <ac:chgData name="David Stacey" userId="6e25bcea-c703-499a-b54e-663d1eeaca2d" providerId="ADAL" clId="{CC68DB50-5419-45C1-B045-442791F292AD}" dt="2024-12-07T03:34:57.920" v="4116" actId="478"/>
          <ac:spMkLst>
            <pc:docMk/>
            <pc:sldMk cId="0" sldId="267"/>
            <ac:spMk id="2128" creationId="{00000000-0000-0000-0000-000000000000}"/>
          </ac:spMkLst>
        </pc:spChg>
      </pc:sldChg>
      <pc:sldChg chg="del modTransition">
        <pc:chgData name="David Stacey" userId="6e25bcea-c703-499a-b54e-663d1eeaca2d" providerId="ADAL" clId="{CC68DB50-5419-45C1-B045-442791F292AD}" dt="2024-12-07T05:11:54.797" v="6048" actId="47"/>
        <pc:sldMkLst>
          <pc:docMk/>
          <pc:sldMk cId="0" sldId="268"/>
        </pc:sldMkLst>
      </pc:sldChg>
      <pc:sldChg chg="del modTransition">
        <pc:chgData name="David Stacey" userId="6e25bcea-c703-499a-b54e-663d1eeaca2d" providerId="ADAL" clId="{CC68DB50-5419-45C1-B045-442791F292AD}" dt="2024-12-07T05:11:54.797" v="6048" actId="47"/>
        <pc:sldMkLst>
          <pc:docMk/>
          <pc:sldMk cId="0" sldId="269"/>
        </pc:sldMkLst>
      </pc:sldChg>
      <pc:sldChg chg="del modTransition">
        <pc:chgData name="David Stacey" userId="6e25bcea-c703-499a-b54e-663d1eeaca2d" providerId="ADAL" clId="{CC68DB50-5419-45C1-B045-442791F292AD}" dt="2024-12-07T05:11:54.797" v="6048" actId="47"/>
        <pc:sldMkLst>
          <pc:docMk/>
          <pc:sldMk cId="0" sldId="270"/>
        </pc:sldMkLst>
      </pc:sldChg>
      <pc:sldChg chg="del modTransition">
        <pc:chgData name="David Stacey" userId="6e25bcea-c703-499a-b54e-663d1eeaca2d" providerId="ADAL" clId="{CC68DB50-5419-45C1-B045-442791F292AD}" dt="2024-12-07T05:11:54.797" v="6048" actId="47"/>
        <pc:sldMkLst>
          <pc:docMk/>
          <pc:sldMk cId="0" sldId="271"/>
        </pc:sldMkLst>
      </pc:sldChg>
      <pc:sldChg chg="del modTransition">
        <pc:chgData name="David Stacey" userId="6e25bcea-c703-499a-b54e-663d1eeaca2d" providerId="ADAL" clId="{CC68DB50-5419-45C1-B045-442791F292AD}" dt="2024-12-07T05:11:54.797" v="6048" actId="47"/>
        <pc:sldMkLst>
          <pc:docMk/>
          <pc:sldMk cId="0" sldId="272"/>
        </pc:sldMkLst>
      </pc:sldChg>
      <pc:sldChg chg="del modTransition">
        <pc:chgData name="David Stacey" userId="6e25bcea-c703-499a-b54e-663d1eeaca2d" providerId="ADAL" clId="{CC68DB50-5419-45C1-B045-442791F292AD}" dt="2024-12-07T05:11:54.797" v="6048" actId="47"/>
        <pc:sldMkLst>
          <pc:docMk/>
          <pc:sldMk cId="0" sldId="273"/>
        </pc:sldMkLst>
      </pc:sldChg>
      <pc:sldChg chg="del modTransition">
        <pc:chgData name="David Stacey" userId="6e25bcea-c703-499a-b54e-663d1eeaca2d" providerId="ADAL" clId="{CC68DB50-5419-45C1-B045-442791F292AD}" dt="2024-12-07T05:11:54.797" v="6048" actId="47"/>
        <pc:sldMkLst>
          <pc:docMk/>
          <pc:sldMk cId="0" sldId="274"/>
        </pc:sldMkLst>
      </pc:sldChg>
      <pc:sldChg chg="del modTransition">
        <pc:chgData name="David Stacey" userId="6e25bcea-c703-499a-b54e-663d1eeaca2d" providerId="ADAL" clId="{CC68DB50-5419-45C1-B045-442791F292AD}" dt="2024-12-07T05:11:54.797" v="6048" actId="47"/>
        <pc:sldMkLst>
          <pc:docMk/>
          <pc:sldMk cId="0" sldId="275"/>
        </pc:sldMkLst>
      </pc:sldChg>
      <pc:sldChg chg="addSp delSp modSp mod ord modTransition modNotes">
        <pc:chgData name="David Stacey" userId="6e25bcea-c703-499a-b54e-663d1eeaca2d" providerId="ADAL" clId="{CC68DB50-5419-45C1-B045-442791F292AD}" dt="2024-12-07T08:35:25.770" v="6055" actId="113"/>
        <pc:sldMkLst>
          <pc:docMk/>
          <pc:sldMk cId="0" sldId="276"/>
        </pc:sldMkLst>
        <pc:spChg chg="mod">
          <ac:chgData name="David Stacey" userId="6e25bcea-c703-499a-b54e-663d1eeaca2d" providerId="ADAL" clId="{CC68DB50-5419-45C1-B045-442791F292AD}" dt="2024-12-06T23:43:05.443" v="425" actId="20577"/>
          <ac:spMkLst>
            <pc:docMk/>
            <pc:sldMk cId="0" sldId="276"/>
            <ac:spMk id="2356" creationId="{00000000-0000-0000-0000-000000000000}"/>
          </ac:spMkLst>
        </pc:spChg>
        <pc:spChg chg="mod">
          <ac:chgData name="David Stacey" userId="6e25bcea-c703-499a-b54e-663d1eeaca2d" providerId="ADAL" clId="{CC68DB50-5419-45C1-B045-442791F292AD}" dt="2024-12-07T03:56:56.059" v="4664" actId="20577"/>
          <ac:spMkLst>
            <pc:docMk/>
            <pc:sldMk cId="0" sldId="276"/>
            <ac:spMk id="2361" creationId="{00000000-0000-0000-0000-000000000000}"/>
          </ac:spMkLst>
        </pc:spChg>
        <pc:spChg chg="del">
          <ac:chgData name="David Stacey" userId="6e25bcea-c703-499a-b54e-663d1eeaca2d" providerId="ADAL" clId="{CC68DB50-5419-45C1-B045-442791F292AD}" dt="2024-12-06T23:44:15.104" v="469" actId="478"/>
          <ac:spMkLst>
            <pc:docMk/>
            <pc:sldMk cId="0" sldId="276"/>
            <ac:spMk id="2362" creationId="{00000000-0000-0000-0000-000000000000}"/>
          </ac:spMkLst>
        </pc:spChg>
        <pc:spChg chg="mod">
          <ac:chgData name="David Stacey" userId="6e25bcea-c703-499a-b54e-663d1eeaca2d" providerId="ADAL" clId="{CC68DB50-5419-45C1-B045-442791F292AD}" dt="2024-12-07T08:35:25.770" v="6055" actId="113"/>
          <ac:spMkLst>
            <pc:docMk/>
            <pc:sldMk cId="0" sldId="276"/>
            <ac:spMk id="2363" creationId="{00000000-0000-0000-0000-000000000000}"/>
          </ac:spMkLst>
        </pc:spChg>
        <pc:spChg chg="mod">
          <ac:chgData name="David Stacey" userId="6e25bcea-c703-499a-b54e-663d1eeaca2d" providerId="ADAL" clId="{CC68DB50-5419-45C1-B045-442791F292AD}" dt="2024-12-06T23:43:57.981" v="468" actId="20577"/>
          <ac:spMkLst>
            <pc:docMk/>
            <pc:sldMk cId="0" sldId="276"/>
            <ac:spMk id="2370" creationId="{00000000-0000-0000-0000-000000000000}"/>
          </ac:spMkLst>
        </pc:spChg>
        <pc:grpChg chg="mod">
          <ac:chgData name="David Stacey" userId="6e25bcea-c703-499a-b54e-663d1eeaca2d" providerId="ADAL" clId="{CC68DB50-5419-45C1-B045-442791F292AD}" dt="2024-12-06T23:43:18.589" v="431" actId="1076"/>
          <ac:grpSpMkLst>
            <pc:docMk/>
            <pc:sldMk cId="0" sldId="276"/>
            <ac:grpSpMk id="2357" creationId="{00000000-0000-0000-0000-000000000000}"/>
          </ac:grpSpMkLst>
        </pc:grpChg>
        <pc:grpChg chg="del mod">
          <ac:chgData name="David Stacey" userId="6e25bcea-c703-499a-b54e-663d1eeaca2d" providerId="ADAL" clId="{CC68DB50-5419-45C1-B045-442791F292AD}" dt="2024-12-06T23:43:21.162" v="433" actId="478"/>
          <ac:grpSpMkLst>
            <pc:docMk/>
            <pc:sldMk cId="0" sldId="276"/>
            <ac:grpSpMk id="2364" creationId="{00000000-0000-0000-0000-000000000000}"/>
          </ac:grpSpMkLst>
        </pc:grpChg>
        <pc:picChg chg="add mod">
          <ac:chgData name="David Stacey" userId="6e25bcea-c703-499a-b54e-663d1eeaca2d" providerId="ADAL" clId="{CC68DB50-5419-45C1-B045-442791F292AD}" dt="2024-12-06T23:43:28.665" v="436" actId="1076"/>
          <ac:picMkLst>
            <pc:docMk/>
            <pc:sldMk cId="0" sldId="276"/>
            <ac:picMk id="3" creationId="{68AEB89E-7009-C17A-FF7A-A5DCDE7F8241}"/>
          </ac:picMkLst>
        </pc:picChg>
      </pc:sldChg>
      <pc:sldChg chg="del modTransition">
        <pc:chgData name="David Stacey" userId="6e25bcea-c703-499a-b54e-663d1eeaca2d" providerId="ADAL" clId="{CC68DB50-5419-45C1-B045-442791F292AD}" dt="2024-12-07T05:11:54.797" v="6048" actId="47"/>
        <pc:sldMkLst>
          <pc:docMk/>
          <pc:sldMk cId="0" sldId="277"/>
        </pc:sldMkLst>
      </pc:sldChg>
      <pc:sldChg chg="del modTransition">
        <pc:chgData name="David Stacey" userId="6e25bcea-c703-499a-b54e-663d1eeaca2d" providerId="ADAL" clId="{CC68DB50-5419-45C1-B045-442791F292AD}" dt="2024-12-07T05:11:54.797" v="6048" actId="47"/>
        <pc:sldMkLst>
          <pc:docMk/>
          <pc:sldMk cId="0" sldId="278"/>
        </pc:sldMkLst>
      </pc:sldChg>
      <pc:sldChg chg="del modTransition">
        <pc:chgData name="David Stacey" userId="6e25bcea-c703-499a-b54e-663d1eeaca2d" providerId="ADAL" clId="{CC68DB50-5419-45C1-B045-442791F292AD}" dt="2024-12-07T05:11:54.797" v="6048" actId="47"/>
        <pc:sldMkLst>
          <pc:docMk/>
          <pc:sldMk cId="0" sldId="279"/>
        </pc:sldMkLst>
      </pc:sldChg>
      <pc:sldChg chg="del modTransition">
        <pc:chgData name="David Stacey" userId="6e25bcea-c703-499a-b54e-663d1eeaca2d" providerId="ADAL" clId="{CC68DB50-5419-45C1-B045-442791F292AD}" dt="2024-12-07T05:11:54.797" v="6048" actId="47"/>
        <pc:sldMkLst>
          <pc:docMk/>
          <pc:sldMk cId="0" sldId="280"/>
        </pc:sldMkLst>
      </pc:sldChg>
      <pc:sldChg chg="addSp delSp modSp mod ord modTransition modNotes">
        <pc:chgData name="David Stacey" userId="6e25bcea-c703-499a-b54e-663d1eeaca2d" providerId="ADAL" clId="{CC68DB50-5419-45C1-B045-442791F292AD}" dt="2024-12-07T04:58:47.962" v="5996"/>
        <pc:sldMkLst>
          <pc:docMk/>
          <pc:sldMk cId="0" sldId="281"/>
        </pc:sldMkLst>
        <pc:spChg chg="add del mod">
          <ac:chgData name="David Stacey" userId="6e25bcea-c703-499a-b54e-663d1eeaca2d" providerId="ADAL" clId="{CC68DB50-5419-45C1-B045-442791F292AD}" dt="2024-12-06T23:21:48.676" v="240" actId="478"/>
          <ac:spMkLst>
            <pc:docMk/>
            <pc:sldMk cId="0" sldId="281"/>
            <ac:spMk id="3" creationId="{9D8D8866-32D5-516D-74A0-FAABE6A329D1}"/>
          </ac:spMkLst>
        </pc:spChg>
        <pc:spChg chg="mod">
          <ac:chgData name="David Stacey" userId="6e25bcea-c703-499a-b54e-663d1eeaca2d" providerId="ADAL" clId="{CC68DB50-5419-45C1-B045-442791F292AD}" dt="2024-12-07T01:38:13.709" v="2812" actId="114"/>
          <ac:spMkLst>
            <pc:docMk/>
            <pc:sldMk cId="0" sldId="281"/>
            <ac:spMk id="2441" creationId="{00000000-0000-0000-0000-000000000000}"/>
          </ac:spMkLst>
        </pc:spChg>
        <pc:spChg chg="del">
          <ac:chgData name="David Stacey" userId="6e25bcea-c703-499a-b54e-663d1eeaca2d" providerId="ADAL" clId="{CC68DB50-5419-45C1-B045-442791F292AD}" dt="2024-12-06T23:21:46.772" v="239" actId="478"/>
          <ac:spMkLst>
            <pc:docMk/>
            <pc:sldMk cId="0" sldId="281"/>
            <ac:spMk id="2442" creationId="{00000000-0000-0000-0000-000000000000}"/>
          </ac:spMkLst>
        </pc:spChg>
        <pc:picChg chg="add mod">
          <ac:chgData name="David Stacey" userId="6e25bcea-c703-499a-b54e-663d1eeaca2d" providerId="ADAL" clId="{CC68DB50-5419-45C1-B045-442791F292AD}" dt="2024-12-06T23:21:37.236" v="236" actId="1076"/>
          <ac:picMkLst>
            <pc:docMk/>
            <pc:sldMk cId="0" sldId="281"/>
            <ac:picMk id="1026" creationId="{25C3D392-D377-CECE-B15B-E0B9E3F22751}"/>
          </ac:picMkLst>
        </pc:picChg>
        <pc:picChg chg="mod">
          <ac:chgData name="David Stacey" userId="6e25bcea-c703-499a-b54e-663d1eeaca2d" providerId="ADAL" clId="{CC68DB50-5419-45C1-B045-442791F292AD}" dt="2024-12-06T23:16:36.494" v="131" actId="1076"/>
          <ac:picMkLst>
            <pc:docMk/>
            <pc:sldMk cId="0" sldId="281"/>
            <ac:picMk id="2443" creationId="{00000000-0000-0000-0000-000000000000}"/>
          </ac:picMkLst>
        </pc:picChg>
      </pc:sldChg>
      <pc:sldChg chg="del modTransition">
        <pc:chgData name="David Stacey" userId="6e25bcea-c703-499a-b54e-663d1eeaca2d" providerId="ADAL" clId="{CC68DB50-5419-45C1-B045-442791F292AD}" dt="2024-12-07T05:11:54.797" v="6048" actId="47"/>
        <pc:sldMkLst>
          <pc:docMk/>
          <pc:sldMk cId="0" sldId="282"/>
        </pc:sldMkLst>
      </pc:sldChg>
      <pc:sldChg chg="del modTransition">
        <pc:chgData name="David Stacey" userId="6e25bcea-c703-499a-b54e-663d1eeaca2d" providerId="ADAL" clId="{CC68DB50-5419-45C1-B045-442791F292AD}" dt="2024-12-07T05:11:54.797" v="6048" actId="47"/>
        <pc:sldMkLst>
          <pc:docMk/>
          <pc:sldMk cId="0" sldId="283"/>
        </pc:sldMkLst>
      </pc:sldChg>
      <pc:sldChg chg="del modTransition">
        <pc:chgData name="David Stacey" userId="6e25bcea-c703-499a-b54e-663d1eeaca2d" providerId="ADAL" clId="{CC68DB50-5419-45C1-B045-442791F292AD}" dt="2024-12-07T05:11:54.797" v="6048" actId="47"/>
        <pc:sldMkLst>
          <pc:docMk/>
          <pc:sldMk cId="0" sldId="284"/>
        </pc:sldMkLst>
      </pc:sldChg>
      <pc:sldChg chg="del modTransition">
        <pc:chgData name="David Stacey" userId="6e25bcea-c703-499a-b54e-663d1eeaca2d" providerId="ADAL" clId="{CC68DB50-5419-45C1-B045-442791F292AD}" dt="2024-12-07T05:11:54.797" v="6048" actId="47"/>
        <pc:sldMkLst>
          <pc:docMk/>
          <pc:sldMk cId="0" sldId="285"/>
        </pc:sldMkLst>
      </pc:sldChg>
      <pc:sldChg chg="del modTransition">
        <pc:chgData name="David Stacey" userId="6e25bcea-c703-499a-b54e-663d1eeaca2d" providerId="ADAL" clId="{CC68DB50-5419-45C1-B045-442791F292AD}" dt="2024-12-07T05:11:54.797" v="6048" actId="47"/>
        <pc:sldMkLst>
          <pc:docMk/>
          <pc:sldMk cId="0" sldId="286"/>
        </pc:sldMkLst>
      </pc:sldChg>
      <pc:sldChg chg="del modTransition">
        <pc:chgData name="David Stacey" userId="6e25bcea-c703-499a-b54e-663d1eeaca2d" providerId="ADAL" clId="{CC68DB50-5419-45C1-B045-442791F292AD}" dt="2024-12-07T05:11:54.797" v="6048" actId="47"/>
        <pc:sldMkLst>
          <pc:docMk/>
          <pc:sldMk cId="0" sldId="287"/>
        </pc:sldMkLst>
      </pc:sldChg>
      <pc:sldChg chg="del modTransition">
        <pc:chgData name="David Stacey" userId="6e25bcea-c703-499a-b54e-663d1eeaca2d" providerId="ADAL" clId="{CC68DB50-5419-45C1-B045-442791F292AD}" dt="2024-12-07T05:11:54.797" v="6048" actId="47"/>
        <pc:sldMkLst>
          <pc:docMk/>
          <pc:sldMk cId="0" sldId="288"/>
        </pc:sldMkLst>
      </pc:sldChg>
      <pc:sldChg chg="del modTransition">
        <pc:chgData name="David Stacey" userId="6e25bcea-c703-499a-b54e-663d1eeaca2d" providerId="ADAL" clId="{CC68DB50-5419-45C1-B045-442791F292AD}" dt="2024-12-07T05:11:54.797" v="6048" actId="47"/>
        <pc:sldMkLst>
          <pc:docMk/>
          <pc:sldMk cId="0" sldId="289"/>
        </pc:sldMkLst>
      </pc:sldChg>
      <pc:sldChg chg="del modTransition">
        <pc:chgData name="David Stacey" userId="6e25bcea-c703-499a-b54e-663d1eeaca2d" providerId="ADAL" clId="{CC68DB50-5419-45C1-B045-442791F292AD}" dt="2024-12-07T05:11:54.797" v="6048" actId="47"/>
        <pc:sldMkLst>
          <pc:docMk/>
          <pc:sldMk cId="0" sldId="290"/>
        </pc:sldMkLst>
      </pc:sldChg>
      <pc:sldChg chg="del modTransition">
        <pc:chgData name="David Stacey" userId="6e25bcea-c703-499a-b54e-663d1eeaca2d" providerId="ADAL" clId="{CC68DB50-5419-45C1-B045-442791F292AD}" dt="2024-12-07T05:11:54.797" v="6048" actId="47"/>
        <pc:sldMkLst>
          <pc:docMk/>
          <pc:sldMk cId="0" sldId="291"/>
        </pc:sldMkLst>
      </pc:sldChg>
      <pc:sldChg chg="del modTransition">
        <pc:chgData name="David Stacey" userId="6e25bcea-c703-499a-b54e-663d1eeaca2d" providerId="ADAL" clId="{CC68DB50-5419-45C1-B045-442791F292AD}" dt="2024-12-07T05:11:54.797" v="6048" actId="47"/>
        <pc:sldMkLst>
          <pc:docMk/>
          <pc:sldMk cId="0" sldId="292"/>
        </pc:sldMkLst>
      </pc:sldChg>
      <pc:sldChg chg="del modTransition">
        <pc:chgData name="David Stacey" userId="6e25bcea-c703-499a-b54e-663d1eeaca2d" providerId="ADAL" clId="{CC68DB50-5419-45C1-B045-442791F292AD}" dt="2024-12-07T05:11:54.797" v="6048" actId="47"/>
        <pc:sldMkLst>
          <pc:docMk/>
          <pc:sldMk cId="0" sldId="293"/>
        </pc:sldMkLst>
      </pc:sldChg>
      <pc:sldChg chg="del modTransition">
        <pc:chgData name="David Stacey" userId="6e25bcea-c703-499a-b54e-663d1eeaca2d" providerId="ADAL" clId="{CC68DB50-5419-45C1-B045-442791F292AD}" dt="2024-12-07T05:11:54.797" v="6048" actId="47"/>
        <pc:sldMkLst>
          <pc:docMk/>
          <pc:sldMk cId="0" sldId="294"/>
        </pc:sldMkLst>
      </pc:sldChg>
      <pc:sldChg chg="del modTransition">
        <pc:chgData name="David Stacey" userId="6e25bcea-c703-499a-b54e-663d1eeaca2d" providerId="ADAL" clId="{CC68DB50-5419-45C1-B045-442791F292AD}" dt="2024-12-07T05:11:54.797" v="6048" actId="47"/>
        <pc:sldMkLst>
          <pc:docMk/>
          <pc:sldMk cId="0" sldId="295"/>
        </pc:sldMkLst>
      </pc:sldChg>
      <pc:sldChg chg="del modTransition">
        <pc:chgData name="David Stacey" userId="6e25bcea-c703-499a-b54e-663d1eeaca2d" providerId="ADAL" clId="{CC68DB50-5419-45C1-B045-442791F292AD}" dt="2024-12-07T05:11:54.797" v="6048" actId="47"/>
        <pc:sldMkLst>
          <pc:docMk/>
          <pc:sldMk cId="0" sldId="296"/>
        </pc:sldMkLst>
      </pc:sldChg>
      <pc:sldChg chg="del modTransition">
        <pc:chgData name="David Stacey" userId="6e25bcea-c703-499a-b54e-663d1eeaca2d" providerId="ADAL" clId="{CC68DB50-5419-45C1-B045-442791F292AD}" dt="2024-12-07T05:11:54.797" v="6048" actId="47"/>
        <pc:sldMkLst>
          <pc:docMk/>
          <pc:sldMk cId="0" sldId="297"/>
        </pc:sldMkLst>
      </pc:sldChg>
      <pc:sldChg chg="del modTransition">
        <pc:chgData name="David Stacey" userId="6e25bcea-c703-499a-b54e-663d1eeaca2d" providerId="ADAL" clId="{CC68DB50-5419-45C1-B045-442791F292AD}" dt="2024-12-07T05:11:54.797" v="6048" actId="47"/>
        <pc:sldMkLst>
          <pc:docMk/>
          <pc:sldMk cId="0" sldId="298"/>
        </pc:sldMkLst>
      </pc:sldChg>
      <pc:sldChg chg="del modTransition">
        <pc:chgData name="David Stacey" userId="6e25bcea-c703-499a-b54e-663d1eeaca2d" providerId="ADAL" clId="{CC68DB50-5419-45C1-B045-442791F292AD}" dt="2024-12-07T05:11:54.797" v="6048" actId="47"/>
        <pc:sldMkLst>
          <pc:docMk/>
          <pc:sldMk cId="0" sldId="299"/>
        </pc:sldMkLst>
      </pc:sldChg>
      <pc:sldChg chg="del modTransition">
        <pc:chgData name="David Stacey" userId="6e25bcea-c703-499a-b54e-663d1eeaca2d" providerId="ADAL" clId="{CC68DB50-5419-45C1-B045-442791F292AD}" dt="2024-12-07T05:11:54.797" v="6048" actId="47"/>
        <pc:sldMkLst>
          <pc:docMk/>
          <pc:sldMk cId="0" sldId="300"/>
        </pc:sldMkLst>
      </pc:sldChg>
      <pc:sldChg chg="del modTransition">
        <pc:chgData name="David Stacey" userId="6e25bcea-c703-499a-b54e-663d1eeaca2d" providerId="ADAL" clId="{CC68DB50-5419-45C1-B045-442791F292AD}" dt="2024-12-07T05:11:54.797" v="6048" actId="47"/>
        <pc:sldMkLst>
          <pc:docMk/>
          <pc:sldMk cId="0" sldId="301"/>
        </pc:sldMkLst>
      </pc:sldChg>
      <pc:sldChg chg="del modTransition">
        <pc:chgData name="David Stacey" userId="6e25bcea-c703-499a-b54e-663d1eeaca2d" providerId="ADAL" clId="{CC68DB50-5419-45C1-B045-442791F292AD}" dt="2024-12-07T05:11:54.797" v="6048" actId="47"/>
        <pc:sldMkLst>
          <pc:docMk/>
          <pc:sldMk cId="0" sldId="302"/>
        </pc:sldMkLst>
      </pc:sldChg>
      <pc:sldChg chg="del modTransition">
        <pc:chgData name="David Stacey" userId="6e25bcea-c703-499a-b54e-663d1eeaca2d" providerId="ADAL" clId="{CC68DB50-5419-45C1-B045-442791F292AD}" dt="2024-12-07T05:11:54.797" v="6048" actId="47"/>
        <pc:sldMkLst>
          <pc:docMk/>
          <pc:sldMk cId="0" sldId="303"/>
        </pc:sldMkLst>
      </pc:sldChg>
      <pc:sldChg chg="del modTransition">
        <pc:chgData name="David Stacey" userId="6e25bcea-c703-499a-b54e-663d1eeaca2d" providerId="ADAL" clId="{CC68DB50-5419-45C1-B045-442791F292AD}" dt="2024-12-07T05:11:54.797" v="6048" actId="47"/>
        <pc:sldMkLst>
          <pc:docMk/>
          <pc:sldMk cId="0" sldId="304"/>
        </pc:sldMkLst>
      </pc:sldChg>
      <pc:sldChg chg="del modTransition">
        <pc:chgData name="David Stacey" userId="6e25bcea-c703-499a-b54e-663d1eeaca2d" providerId="ADAL" clId="{CC68DB50-5419-45C1-B045-442791F292AD}" dt="2024-12-07T05:11:54.797" v="6048" actId="47"/>
        <pc:sldMkLst>
          <pc:docMk/>
          <pc:sldMk cId="0" sldId="305"/>
        </pc:sldMkLst>
      </pc:sldChg>
      <pc:sldChg chg="del modTransition">
        <pc:chgData name="David Stacey" userId="6e25bcea-c703-499a-b54e-663d1eeaca2d" providerId="ADAL" clId="{CC68DB50-5419-45C1-B045-442791F292AD}" dt="2024-12-07T05:11:54.797" v="6048" actId="47"/>
        <pc:sldMkLst>
          <pc:docMk/>
          <pc:sldMk cId="0" sldId="306"/>
        </pc:sldMkLst>
      </pc:sldChg>
      <pc:sldChg chg="del modTransition">
        <pc:chgData name="David Stacey" userId="6e25bcea-c703-499a-b54e-663d1eeaca2d" providerId="ADAL" clId="{CC68DB50-5419-45C1-B045-442791F292AD}" dt="2024-12-07T05:11:54.797" v="6048" actId="47"/>
        <pc:sldMkLst>
          <pc:docMk/>
          <pc:sldMk cId="0" sldId="307"/>
        </pc:sldMkLst>
      </pc:sldChg>
      <pc:sldChg chg="del modTransition">
        <pc:chgData name="David Stacey" userId="6e25bcea-c703-499a-b54e-663d1eeaca2d" providerId="ADAL" clId="{CC68DB50-5419-45C1-B045-442791F292AD}" dt="2024-12-07T05:11:54.797" v="6048" actId="47"/>
        <pc:sldMkLst>
          <pc:docMk/>
          <pc:sldMk cId="0" sldId="308"/>
        </pc:sldMkLst>
      </pc:sldChg>
      <pc:sldChg chg="del modTransition">
        <pc:chgData name="David Stacey" userId="6e25bcea-c703-499a-b54e-663d1eeaca2d" providerId="ADAL" clId="{CC68DB50-5419-45C1-B045-442791F292AD}" dt="2024-12-07T05:11:54.797" v="6048" actId="47"/>
        <pc:sldMkLst>
          <pc:docMk/>
          <pc:sldMk cId="0" sldId="309"/>
        </pc:sldMkLst>
      </pc:sldChg>
      <pc:sldChg chg="del modTransition">
        <pc:chgData name="David Stacey" userId="6e25bcea-c703-499a-b54e-663d1eeaca2d" providerId="ADAL" clId="{CC68DB50-5419-45C1-B045-442791F292AD}" dt="2024-12-07T05:11:54.797" v="6048" actId="47"/>
        <pc:sldMkLst>
          <pc:docMk/>
          <pc:sldMk cId="0" sldId="310"/>
        </pc:sldMkLst>
      </pc:sldChg>
      <pc:sldChg chg="del modTransition">
        <pc:chgData name="David Stacey" userId="6e25bcea-c703-499a-b54e-663d1eeaca2d" providerId="ADAL" clId="{CC68DB50-5419-45C1-B045-442791F292AD}" dt="2024-12-07T05:11:54.797" v="6048" actId="47"/>
        <pc:sldMkLst>
          <pc:docMk/>
          <pc:sldMk cId="0" sldId="311"/>
        </pc:sldMkLst>
      </pc:sldChg>
      <pc:sldChg chg="del modTransition">
        <pc:chgData name="David Stacey" userId="6e25bcea-c703-499a-b54e-663d1eeaca2d" providerId="ADAL" clId="{CC68DB50-5419-45C1-B045-442791F292AD}" dt="2024-12-07T05:11:54.797" v="6048" actId="47"/>
        <pc:sldMkLst>
          <pc:docMk/>
          <pc:sldMk cId="0" sldId="312"/>
        </pc:sldMkLst>
      </pc:sldChg>
      <pc:sldChg chg="del modTransition">
        <pc:chgData name="David Stacey" userId="6e25bcea-c703-499a-b54e-663d1eeaca2d" providerId="ADAL" clId="{CC68DB50-5419-45C1-B045-442791F292AD}" dt="2024-12-07T05:11:54.797" v="6048" actId="47"/>
        <pc:sldMkLst>
          <pc:docMk/>
          <pc:sldMk cId="0" sldId="313"/>
        </pc:sldMkLst>
      </pc:sldChg>
      <pc:sldChg chg="del modTransition">
        <pc:chgData name="David Stacey" userId="6e25bcea-c703-499a-b54e-663d1eeaca2d" providerId="ADAL" clId="{CC68DB50-5419-45C1-B045-442791F292AD}" dt="2024-12-07T05:11:54.797" v="6048" actId="47"/>
        <pc:sldMkLst>
          <pc:docMk/>
          <pc:sldMk cId="0" sldId="314"/>
        </pc:sldMkLst>
      </pc:sldChg>
      <pc:sldChg chg="del modTransition">
        <pc:chgData name="David Stacey" userId="6e25bcea-c703-499a-b54e-663d1eeaca2d" providerId="ADAL" clId="{CC68DB50-5419-45C1-B045-442791F292AD}" dt="2024-12-07T05:11:54.797" v="6048" actId="47"/>
        <pc:sldMkLst>
          <pc:docMk/>
          <pc:sldMk cId="0" sldId="315"/>
        </pc:sldMkLst>
      </pc:sldChg>
      <pc:sldChg chg="del modTransition">
        <pc:chgData name="David Stacey" userId="6e25bcea-c703-499a-b54e-663d1eeaca2d" providerId="ADAL" clId="{CC68DB50-5419-45C1-B045-442791F292AD}" dt="2024-12-07T05:11:54.797" v="6048" actId="47"/>
        <pc:sldMkLst>
          <pc:docMk/>
          <pc:sldMk cId="0" sldId="316"/>
        </pc:sldMkLst>
      </pc:sldChg>
      <pc:sldChg chg="del modTransition">
        <pc:chgData name="David Stacey" userId="6e25bcea-c703-499a-b54e-663d1eeaca2d" providerId="ADAL" clId="{CC68DB50-5419-45C1-B045-442791F292AD}" dt="2024-12-07T05:11:54.797" v="6048" actId="47"/>
        <pc:sldMkLst>
          <pc:docMk/>
          <pc:sldMk cId="0" sldId="317"/>
        </pc:sldMkLst>
      </pc:sldChg>
      <pc:sldChg chg="del modTransition">
        <pc:chgData name="David Stacey" userId="6e25bcea-c703-499a-b54e-663d1eeaca2d" providerId="ADAL" clId="{CC68DB50-5419-45C1-B045-442791F292AD}" dt="2024-12-07T05:11:54.797" v="6048" actId="47"/>
        <pc:sldMkLst>
          <pc:docMk/>
          <pc:sldMk cId="0" sldId="318"/>
        </pc:sldMkLst>
      </pc:sldChg>
      <pc:sldChg chg="del modTransition">
        <pc:chgData name="David Stacey" userId="6e25bcea-c703-499a-b54e-663d1eeaca2d" providerId="ADAL" clId="{CC68DB50-5419-45C1-B045-442791F292AD}" dt="2024-12-07T05:11:54.797" v="6048" actId="47"/>
        <pc:sldMkLst>
          <pc:docMk/>
          <pc:sldMk cId="0" sldId="319"/>
        </pc:sldMkLst>
      </pc:sldChg>
      <pc:sldChg chg="del modTransition">
        <pc:chgData name="David Stacey" userId="6e25bcea-c703-499a-b54e-663d1eeaca2d" providerId="ADAL" clId="{CC68DB50-5419-45C1-B045-442791F292AD}" dt="2024-12-07T05:11:54.797" v="6048" actId="47"/>
        <pc:sldMkLst>
          <pc:docMk/>
          <pc:sldMk cId="0" sldId="320"/>
        </pc:sldMkLst>
      </pc:sldChg>
      <pc:sldChg chg="del modTransition">
        <pc:chgData name="David Stacey" userId="6e25bcea-c703-499a-b54e-663d1eeaca2d" providerId="ADAL" clId="{CC68DB50-5419-45C1-B045-442791F292AD}" dt="2024-12-07T05:11:54.797" v="6048" actId="47"/>
        <pc:sldMkLst>
          <pc:docMk/>
          <pc:sldMk cId="0" sldId="321"/>
        </pc:sldMkLst>
      </pc:sldChg>
      <pc:sldChg chg="del modTransition">
        <pc:chgData name="David Stacey" userId="6e25bcea-c703-499a-b54e-663d1eeaca2d" providerId="ADAL" clId="{CC68DB50-5419-45C1-B045-442791F292AD}" dt="2024-12-07T05:11:54.797" v="6048" actId="47"/>
        <pc:sldMkLst>
          <pc:docMk/>
          <pc:sldMk cId="0" sldId="322"/>
        </pc:sldMkLst>
      </pc:sldChg>
      <pc:sldChg chg="del modTransition">
        <pc:chgData name="David Stacey" userId="6e25bcea-c703-499a-b54e-663d1eeaca2d" providerId="ADAL" clId="{CC68DB50-5419-45C1-B045-442791F292AD}" dt="2024-12-07T05:11:54.797" v="6048" actId="47"/>
        <pc:sldMkLst>
          <pc:docMk/>
          <pc:sldMk cId="0" sldId="323"/>
        </pc:sldMkLst>
      </pc:sldChg>
      <pc:sldChg chg="del modTransition">
        <pc:chgData name="David Stacey" userId="6e25bcea-c703-499a-b54e-663d1eeaca2d" providerId="ADAL" clId="{CC68DB50-5419-45C1-B045-442791F292AD}" dt="2024-12-07T05:11:54.797" v="6048" actId="47"/>
        <pc:sldMkLst>
          <pc:docMk/>
          <pc:sldMk cId="0" sldId="324"/>
        </pc:sldMkLst>
      </pc:sldChg>
      <pc:sldChg chg="del modTransition">
        <pc:chgData name="David Stacey" userId="6e25bcea-c703-499a-b54e-663d1eeaca2d" providerId="ADAL" clId="{CC68DB50-5419-45C1-B045-442791F292AD}" dt="2024-12-07T05:11:54.797" v="6048" actId="47"/>
        <pc:sldMkLst>
          <pc:docMk/>
          <pc:sldMk cId="0" sldId="325"/>
        </pc:sldMkLst>
      </pc:sldChg>
      <pc:sldChg chg="del modTransition">
        <pc:chgData name="David Stacey" userId="6e25bcea-c703-499a-b54e-663d1eeaca2d" providerId="ADAL" clId="{CC68DB50-5419-45C1-B045-442791F292AD}" dt="2024-12-07T05:11:54.797" v="6048" actId="47"/>
        <pc:sldMkLst>
          <pc:docMk/>
          <pc:sldMk cId="0" sldId="326"/>
        </pc:sldMkLst>
      </pc:sldChg>
      <pc:sldChg chg="del modTransition">
        <pc:chgData name="David Stacey" userId="6e25bcea-c703-499a-b54e-663d1eeaca2d" providerId="ADAL" clId="{CC68DB50-5419-45C1-B045-442791F292AD}" dt="2024-12-07T05:11:54.797" v="6048" actId="47"/>
        <pc:sldMkLst>
          <pc:docMk/>
          <pc:sldMk cId="0" sldId="327"/>
        </pc:sldMkLst>
      </pc:sldChg>
      <pc:sldChg chg="del modTransition">
        <pc:chgData name="David Stacey" userId="6e25bcea-c703-499a-b54e-663d1eeaca2d" providerId="ADAL" clId="{CC68DB50-5419-45C1-B045-442791F292AD}" dt="2024-12-07T05:11:54.797" v="6048" actId="47"/>
        <pc:sldMkLst>
          <pc:docMk/>
          <pc:sldMk cId="0" sldId="328"/>
        </pc:sldMkLst>
      </pc:sldChg>
      <pc:sldChg chg="del modTransition">
        <pc:chgData name="David Stacey" userId="6e25bcea-c703-499a-b54e-663d1eeaca2d" providerId="ADAL" clId="{CC68DB50-5419-45C1-B045-442791F292AD}" dt="2024-12-07T05:11:54.797" v="6048" actId="47"/>
        <pc:sldMkLst>
          <pc:docMk/>
          <pc:sldMk cId="0" sldId="329"/>
        </pc:sldMkLst>
      </pc:sldChg>
      <pc:sldChg chg="del modTransition">
        <pc:chgData name="David Stacey" userId="6e25bcea-c703-499a-b54e-663d1eeaca2d" providerId="ADAL" clId="{CC68DB50-5419-45C1-B045-442791F292AD}" dt="2024-12-07T05:11:54.797" v="6048" actId="47"/>
        <pc:sldMkLst>
          <pc:docMk/>
          <pc:sldMk cId="0" sldId="330"/>
        </pc:sldMkLst>
      </pc:sldChg>
      <pc:sldChg chg="del modTransition">
        <pc:chgData name="David Stacey" userId="6e25bcea-c703-499a-b54e-663d1eeaca2d" providerId="ADAL" clId="{CC68DB50-5419-45C1-B045-442791F292AD}" dt="2024-12-07T05:11:54.797" v="6048" actId="47"/>
        <pc:sldMkLst>
          <pc:docMk/>
          <pc:sldMk cId="0" sldId="331"/>
        </pc:sldMkLst>
      </pc:sldChg>
      <pc:sldChg chg="del modTransition">
        <pc:chgData name="David Stacey" userId="6e25bcea-c703-499a-b54e-663d1eeaca2d" providerId="ADAL" clId="{CC68DB50-5419-45C1-B045-442791F292AD}" dt="2024-12-07T05:11:54.797" v="6048" actId="47"/>
        <pc:sldMkLst>
          <pc:docMk/>
          <pc:sldMk cId="0" sldId="332"/>
        </pc:sldMkLst>
      </pc:sldChg>
      <pc:sldChg chg="del modTransition">
        <pc:chgData name="David Stacey" userId="6e25bcea-c703-499a-b54e-663d1eeaca2d" providerId="ADAL" clId="{CC68DB50-5419-45C1-B045-442791F292AD}" dt="2024-12-07T05:11:54.797" v="6048" actId="47"/>
        <pc:sldMkLst>
          <pc:docMk/>
          <pc:sldMk cId="0" sldId="333"/>
        </pc:sldMkLst>
      </pc:sldChg>
      <pc:sldChg chg="del modTransition">
        <pc:chgData name="David Stacey" userId="6e25bcea-c703-499a-b54e-663d1eeaca2d" providerId="ADAL" clId="{CC68DB50-5419-45C1-B045-442791F292AD}" dt="2024-12-07T05:11:54.797" v="6048" actId="47"/>
        <pc:sldMkLst>
          <pc:docMk/>
          <pc:sldMk cId="0" sldId="334"/>
        </pc:sldMkLst>
      </pc:sldChg>
      <pc:sldChg chg="del modTransition">
        <pc:chgData name="David Stacey" userId="6e25bcea-c703-499a-b54e-663d1eeaca2d" providerId="ADAL" clId="{CC68DB50-5419-45C1-B045-442791F292AD}" dt="2024-12-07T05:11:54.797" v="6048" actId="47"/>
        <pc:sldMkLst>
          <pc:docMk/>
          <pc:sldMk cId="0" sldId="335"/>
        </pc:sldMkLst>
      </pc:sldChg>
      <pc:sldChg chg="del modTransition">
        <pc:chgData name="David Stacey" userId="6e25bcea-c703-499a-b54e-663d1eeaca2d" providerId="ADAL" clId="{CC68DB50-5419-45C1-B045-442791F292AD}" dt="2024-12-07T05:11:54.797" v="6048" actId="47"/>
        <pc:sldMkLst>
          <pc:docMk/>
          <pc:sldMk cId="0" sldId="336"/>
        </pc:sldMkLst>
      </pc:sldChg>
      <pc:sldChg chg="del modTransition">
        <pc:chgData name="David Stacey" userId="6e25bcea-c703-499a-b54e-663d1eeaca2d" providerId="ADAL" clId="{CC68DB50-5419-45C1-B045-442791F292AD}" dt="2024-12-07T05:11:54.797" v="6048" actId="47"/>
        <pc:sldMkLst>
          <pc:docMk/>
          <pc:sldMk cId="0" sldId="337"/>
        </pc:sldMkLst>
      </pc:sldChg>
      <pc:sldChg chg="modSp add mod modTransition">
        <pc:chgData name="David Stacey" userId="6e25bcea-c703-499a-b54e-663d1eeaca2d" providerId="ADAL" clId="{CC68DB50-5419-45C1-B045-442791F292AD}" dt="2024-12-07T04:58:47.962" v="5996"/>
        <pc:sldMkLst>
          <pc:docMk/>
          <pc:sldMk cId="55857994" sldId="338"/>
        </pc:sldMkLst>
        <pc:spChg chg="mod">
          <ac:chgData name="David Stacey" userId="6e25bcea-c703-499a-b54e-663d1eeaca2d" providerId="ADAL" clId="{CC68DB50-5419-45C1-B045-442791F292AD}" dt="2024-12-07T02:27:04.525" v="3288" actId="14100"/>
          <ac:spMkLst>
            <pc:docMk/>
            <pc:sldMk cId="55857994" sldId="338"/>
            <ac:spMk id="2441" creationId="{00000000-0000-0000-0000-000000000000}"/>
          </ac:spMkLst>
        </pc:spChg>
      </pc:sldChg>
      <pc:sldChg chg="addSp delSp modSp add del mod">
        <pc:chgData name="David Stacey" userId="6e25bcea-c703-499a-b54e-663d1eeaca2d" providerId="ADAL" clId="{CC68DB50-5419-45C1-B045-442791F292AD}" dt="2024-12-06T23:58:21.758" v="911" actId="47"/>
        <pc:sldMkLst>
          <pc:docMk/>
          <pc:sldMk cId="530304174" sldId="339"/>
        </pc:sldMkLst>
        <pc:spChg chg="mod">
          <ac:chgData name="David Stacey" userId="6e25bcea-c703-499a-b54e-663d1eeaca2d" providerId="ADAL" clId="{CC68DB50-5419-45C1-B045-442791F292AD}" dt="2024-12-06T23:57:06.613" v="908"/>
          <ac:spMkLst>
            <pc:docMk/>
            <pc:sldMk cId="530304174" sldId="339"/>
            <ac:spMk id="4" creationId="{3877C920-3FFD-8A4C-82FC-35B55D8E7F58}"/>
          </ac:spMkLst>
        </pc:spChg>
        <pc:spChg chg="mod">
          <ac:chgData name="David Stacey" userId="6e25bcea-c703-499a-b54e-663d1eeaca2d" providerId="ADAL" clId="{CC68DB50-5419-45C1-B045-442791F292AD}" dt="2024-12-06T23:57:06.613" v="908"/>
          <ac:spMkLst>
            <pc:docMk/>
            <pc:sldMk cId="530304174" sldId="339"/>
            <ac:spMk id="5" creationId="{86988B46-D078-B3D5-623C-A66BD92D881A}"/>
          </ac:spMkLst>
        </pc:spChg>
        <pc:spChg chg="mod">
          <ac:chgData name="David Stacey" userId="6e25bcea-c703-499a-b54e-663d1eeaca2d" providerId="ADAL" clId="{CC68DB50-5419-45C1-B045-442791F292AD}" dt="2024-12-06T23:57:06.613" v="908"/>
          <ac:spMkLst>
            <pc:docMk/>
            <pc:sldMk cId="530304174" sldId="339"/>
            <ac:spMk id="7" creationId="{DB93CCD4-7535-2CBA-FC75-357AF7931C8F}"/>
          </ac:spMkLst>
        </pc:spChg>
        <pc:spChg chg="mod">
          <ac:chgData name="David Stacey" userId="6e25bcea-c703-499a-b54e-663d1eeaca2d" providerId="ADAL" clId="{CC68DB50-5419-45C1-B045-442791F292AD}" dt="2024-12-06T23:57:06.613" v="908"/>
          <ac:spMkLst>
            <pc:docMk/>
            <pc:sldMk cId="530304174" sldId="339"/>
            <ac:spMk id="8" creationId="{4BD3F28D-B42B-7C56-3ADC-7F9559160ED3}"/>
          </ac:spMkLst>
        </pc:spChg>
        <pc:spChg chg="mod">
          <ac:chgData name="David Stacey" userId="6e25bcea-c703-499a-b54e-663d1eeaca2d" providerId="ADAL" clId="{CC68DB50-5419-45C1-B045-442791F292AD}" dt="2024-12-06T23:57:06.613" v="908"/>
          <ac:spMkLst>
            <pc:docMk/>
            <pc:sldMk cId="530304174" sldId="339"/>
            <ac:spMk id="10" creationId="{514E2B4A-44E6-B09F-1490-D7AEA67597BD}"/>
          </ac:spMkLst>
        </pc:spChg>
        <pc:spChg chg="mod">
          <ac:chgData name="David Stacey" userId="6e25bcea-c703-499a-b54e-663d1eeaca2d" providerId="ADAL" clId="{CC68DB50-5419-45C1-B045-442791F292AD}" dt="2024-12-06T23:57:06.613" v="908"/>
          <ac:spMkLst>
            <pc:docMk/>
            <pc:sldMk cId="530304174" sldId="339"/>
            <ac:spMk id="11" creationId="{562612A0-A34D-A264-96DC-60FD2F6954BD}"/>
          </ac:spMkLst>
        </pc:spChg>
        <pc:spChg chg="add mod">
          <ac:chgData name="David Stacey" userId="6e25bcea-c703-499a-b54e-663d1eeaca2d" providerId="ADAL" clId="{CC68DB50-5419-45C1-B045-442791F292AD}" dt="2024-12-06T23:57:06.613" v="908"/>
          <ac:spMkLst>
            <pc:docMk/>
            <pc:sldMk cId="530304174" sldId="339"/>
            <ac:spMk id="12" creationId="{95FC566E-5EDA-CB30-C7F3-DD4ED1675D8E}"/>
          </ac:spMkLst>
        </pc:spChg>
        <pc:spChg chg="add mod">
          <ac:chgData name="David Stacey" userId="6e25bcea-c703-499a-b54e-663d1eeaca2d" providerId="ADAL" clId="{CC68DB50-5419-45C1-B045-442791F292AD}" dt="2024-12-06T23:57:06.613" v="908"/>
          <ac:spMkLst>
            <pc:docMk/>
            <pc:sldMk cId="530304174" sldId="339"/>
            <ac:spMk id="13" creationId="{5F823C25-7463-7BDA-FB46-16DBCE3E1C9D}"/>
          </ac:spMkLst>
        </pc:spChg>
        <pc:spChg chg="add mod">
          <ac:chgData name="David Stacey" userId="6e25bcea-c703-499a-b54e-663d1eeaca2d" providerId="ADAL" clId="{CC68DB50-5419-45C1-B045-442791F292AD}" dt="2024-12-06T23:57:06.613" v="908"/>
          <ac:spMkLst>
            <pc:docMk/>
            <pc:sldMk cId="530304174" sldId="339"/>
            <ac:spMk id="14" creationId="{E93E4E60-F11E-1EA0-EDD1-57AF3A0DA86D}"/>
          </ac:spMkLst>
        </pc:spChg>
        <pc:spChg chg="add mod">
          <ac:chgData name="David Stacey" userId="6e25bcea-c703-499a-b54e-663d1eeaca2d" providerId="ADAL" clId="{CC68DB50-5419-45C1-B045-442791F292AD}" dt="2024-12-06T23:57:06.613" v="908"/>
          <ac:spMkLst>
            <pc:docMk/>
            <pc:sldMk cId="530304174" sldId="339"/>
            <ac:spMk id="15" creationId="{0ECFD95B-290C-EEBC-58D6-112005CCC625}"/>
          </ac:spMkLst>
        </pc:spChg>
        <pc:spChg chg="add mod">
          <ac:chgData name="David Stacey" userId="6e25bcea-c703-499a-b54e-663d1eeaca2d" providerId="ADAL" clId="{CC68DB50-5419-45C1-B045-442791F292AD}" dt="2024-12-06T23:57:06.613" v="908"/>
          <ac:spMkLst>
            <pc:docMk/>
            <pc:sldMk cId="530304174" sldId="339"/>
            <ac:spMk id="16" creationId="{753AEF1B-5F50-4593-B571-881DB6EE8F25}"/>
          </ac:spMkLst>
        </pc:spChg>
        <pc:spChg chg="add mod">
          <ac:chgData name="David Stacey" userId="6e25bcea-c703-499a-b54e-663d1eeaca2d" providerId="ADAL" clId="{CC68DB50-5419-45C1-B045-442791F292AD}" dt="2024-12-06T23:57:06.613" v="908"/>
          <ac:spMkLst>
            <pc:docMk/>
            <pc:sldMk cId="530304174" sldId="339"/>
            <ac:spMk id="17" creationId="{4694CC71-4115-0B56-6C58-4EFCD68740F6}"/>
          </ac:spMkLst>
        </pc:spChg>
        <pc:spChg chg="add mod">
          <ac:chgData name="David Stacey" userId="6e25bcea-c703-499a-b54e-663d1eeaca2d" providerId="ADAL" clId="{CC68DB50-5419-45C1-B045-442791F292AD}" dt="2024-12-06T23:57:06.613" v="908"/>
          <ac:spMkLst>
            <pc:docMk/>
            <pc:sldMk cId="530304174" sldId="339"/>
            <ac:spMk id="18" creationId="{A60B9FD8-56C1-6C2D-D519-C71C0297F37C}"/>
          </ac:spMkLst>
        </pc:spChg>
        <pc:spChg chg="add mod">
          <ac:chgData name="David Stacey" userId="6e25bcea-c703-499a-b54e-663d1eeaca2d" providerId="ADAL" clId="{CC68DB50-5419-45C1-B045-442791F292AD}" dt="2024-12-06T23:57:06.613" v="908"/>
          <ac:spMkLst>
            <pc:docMk/>
            <pc:sldMk cId="530304174" sldId="339"/>
            <ac:spMk id="19" creationId="{848A2651-CC43-84C2-C3EF-23CE6B7A04CD}"/>
          </ac:spMkLst>
        </pc:spChg>
        <pc:spChg chg="add mod">
          <ac:chgData name="David Stacey" userId="6e25bcea-c703-499a-b54e-663d1eeaca2d" providerId="ADAL" clId="{CC68DB50-5419-45C1-B045-442791F292AD}" dt="2024-12-06T23:57:06.613" v="908"/>
          <ac:spMkLst>
            <pc:docMk/>
            <pc:sldMk cId="530304174" sldId="339"/>
            <ac:spMk id="20" creationId="{5F4AB317-3E2F-6934-1A9D-8DEC6AD6F9EE}"/>
          </ac:spMkLst>
        </pc:spChg>
        <pc:spChg chg="add mod">
          <ac:chgData name="David Stacey" userId="6e25bcea-c703-499a-b54e-663d1eeaca2d" providerId="ADAL" clId="{CC68DB50-5419-45C1-B045-442791F292AD}" dt="2024-12-06T23:57:06.613" v="908"/>
          <ac:spMkLst>
            <pc:docMk/>
            <pc:sldMk cId="530304174" sldId="339"/>
            <ac:spMk id="21" creationId="{14BE43FB-DAFE-44D8-1110-BF8EDDA166C6}"/>
          </ac:spMkLst>
        </pc:spChg>
        <pc:spChg chg="del">
          <ac:chgData name="David Stacey" userId="6e25bcea-c703-499a-b54e-663d1eeaca2d" providerId="ADAL" clId="{CC68DB50-5419-45C1-B045-442791F292AD}" dt="2024-12-06T23:50:46.287" v="671" actId="478"/>
          <ac:spMkLst>
            <pc:docMk/>
            <pc:sldMk cId="530304174" sldId="339"/>
            <ac:spMk id="2361" creationId="{00000000-0000-0000-0000-000000000000}"/>
          </ac:spMkLst>
        </pc:spChg>
        <pc:spChg chg="del">
          <ac:chgData name="David Stacey" userId="6e25bcea-c703-499a-b54e-663d1eeaca2d" providerId="ADAL" clId="{CC68DB50-5419-45C1-B045-442791F292AD}" dt="2024-12-06T23:50:46.287" v="671" actId="478"/>
          <ac:spMkLst>
            <pc:docMk/>
            <pc:sldMk cId="530304174" sldId="339"/>
            <ac:spMk id="2363" creationId="{00000000-0000-0000-0000-000000000000}"/>
          </ac:spMkLst>
        </pc:spChg>
        <pc:spChg chg="del">
          <ac:chgData name="David Stacey" userId="6e25bcea-c703-499a-b54e-663d1eeaca2d" providerId="ADAL" clId="{CC68DB50-5419-45C1-B045-442791F292AD}" dt="2024-12-06T23:50:46.287" v="671" actId="478"/>
          <ac:spMkLst>
            <pc:docMk/>
            <pc:sldMk cId="530304174" sldId="339"/>
            <ac:spMk id="2370" creationId="{00000000-0000-0000-0000-000000000000}"/>
          </ac:spMkLst>
        </pc:spChg>
        <pc:grpChg chg="add mod">
          <ac:chgData name="David Stacey" userId="6e25bcea-c703-499a-b54e-663d1eeaca2d" providerId="ADAL" clId="{CC68DB50-5419-45C1-B045-442791F292AD}" dt="2024-12-06T23:57:06.613" v="908"/>
          <ac:grpSpMkLst>
            <pc:docMk/>
            <pc:sldMk cId="530304174" sldId="339"/>
            <ac:grpSpMk id="2" creationId="{146627AA-7CBB-BF7E-E884-4CF0B1C4131F}"/>
          </ac:grpSpMkLst>
        </pc:grpChg>
        <pc:grpChg chg="add mod">
          <ac:chgData name="David Stacey" userId="6e25bcea-c703-499a-b54e-663d1eeaca2d" providerId="ADAL" clId="{CC68DB50-5419-45C1-B045-442791F292AD}" dt="2024-12-06T23:57:06.613" v="908"/>
          <ac:grpSpMkLst>
            <pc:docMk/>
            <pc:sldMk cId="530304174" sldId="339"/>
            <ac:grpSpMk id="6" creationId="{DD4324B6-50BA-9D4F-26DF-D7E72042ED77}"/>
          </ac:grpSpMkLst>
        </pc:grpChg>
        <pc:grpChg chg="add mod">
          <ac:chgData name="David Stacey" userId="6e25bcea-c703-499a-b54e-663d1eeaca2d" providerId="ADAL" clId="{CC68DB50-5419-45C1-B045-442791F292AD}" dt="2024-12-06T23:57:06.613" v="908"/>
          <ac:grpSpMkLst>
            <pc:docMk/>
            <pc:sldMk cId="530304174" sldId="339"/>
            <ac:grpSpMk id="9" creationId="{5A78ABB7-3541-6031-CF8B-451B679517A9}"/>
          </ac:grpSpMkLst>
        </pc:grpChg>
        <pc:grpChg chg="del">
          <ac:chgData name="David Stacey" userId="6e25bcea-c703-499a-b54e-663d1eeaca2d" providerId="ADAL" clId="{CC68DB50-5419-45C1-B045-442791F292AD}" dt="2024-12-06T23:50:46.287" v="671" actId="478"/>
          <ac:grpSpMkLst>
            <pc:docMk/>
            <pc:sldMk cId="530304174" sldId="339"/>
            <ac:grpSpMk id="2357" creationId="{00000000-0000-0000-0000-000000000000}"/>
          </ac:grpSpMkLst>
        </pc:grpChg>
        <pc:picChg chg="del">
          <ac:chgData name="David Stacey" userId="6e25bcea-c703-499a-b54e-663d1eeaca2d" providerId="ADAL" clId="{CC68DB50-5419-45C1-B045-442791F292AD}" dt="2024-12-06T23:50:46.287" v="671" actId="478"/>
          <ac:picMkLst>
            <pc:docMk/>
            <pc:sldMk cId="530304174" sldId="339"/>
            <ac:picMk id="3" creationId="{68AEB89E-7009-C17A-FF7A-A5DCDE7F8241}"/>
          </ac:picMkLst>
        </pc:picChg>
        <pc:cxnChg chg="del">
          <ac:chgData name="David Stacey" userId="6e25bcea-c703-499a-b54e-663d1eeaca2d" providerId="ADAL" clId="{CC68DB50-5419-45C1-B045-442791F292AD}" dt="2024-12-06T23:50:46.287" v="671" actId="478"/>
          <ac:cxnSpMkLst>
            <pc:docMk/>
            <pc:sldMk cId="530304174" sldId="339"/>
            <ac:cxnSpMk id="2360" creationId="{00000000-0000-0000-0000-000000000000}"/>
          </ac:cxnSpMkLst>
        </pc:cxnChg>
      </pc:sldChg>
      <pc:sldChg chg="addSp delSp modSp add mod modTransition">
        <pc:chgData name="David Stacey" userId="6e25bcea-c703-499a-b54e-663d1eeaca2d" providerId="ADAL" clId="{CC68DB50-5419-45C1-B045-442791F292AD}" dt="2024-12-07T08:35:45.167" v="6079" actId="20577"/>
        <pc:sldMkLst>
          <pc:docMk/>
          <pc:sldMk cId="1215031320" sldId="339"/>
        </pc:sldMkLst>
        <pc:spChg chg="add del mod">
          <ac:chgData name="David Stacey" userId="6e25bcea-c703-499a-b54e-663d1eeaca2d" providerId="ADAL" clId="{CC68DB50-5419-45C1-B045-442791F292AD}" dt="2024-12-07T02:28:14.373" v="3304" actId="478"/>
          <ac:spMkLst>
            <pc:docMk/>
            <pc:sldMk cId="1215031320" sldId="339"/>
            <ac:spMk id="3" creationId="{82388B7C-EB1F-77E3-9F57-F8FD1AB5F515}"/>
          </ac:spMkLst>
        </pc:spChg>
        <pc:spChg chg="add del mod">
          <ac:chgData name="David Stacey" userId="6e25bcea-c703-499a-b54e-663d1eeaca2d" providerId="ADAL" clId="{CC68DB50-5419-45C1-B045-442791F292AD}" dt="2024-12-07T02:28:15.370" v="3305" actId="478"/>
          <ac:spMkLst>
            <pc:docMk/>
            <pc:sldMk cId="1215031320" sldId="339"/>
            <ac:spMk id="5" creationId="{1F9B2FAA-3EB1-0BBF-B455-B4FF777B926E}"/>
          </ac:spMkLst>
        </pc:spChg>
        <pc:spChg chg="add del mod">
          <ac:chgData name="David Stacey" userId="6e25bcea-c703-499a-b54e-663d1eeaca2d" providerId="ADAL" clId="{CC68DB50-5419-45C1-B045-442791F292AD}" dt="2024-12-07T02:28:16.850" v="3306" actId="478"/>
          <ac:spMkLst>
            <pc:docMk/>
            <pc:sldMk cId="1215031320" sldId="339"/>
            <ac:spMk id="7" creationId="{A3DB862B-02B8-E879-0DFC-58F58847DDC2}"/>
          </ac:spMkLst>
        </pc:spChg>
        <pc:spChg chg="del">
          <ac:chgData name="David Stacey" userId="6e25bcea-c703-499a-b54e-663d1eeaca2d" providerId="ADAL" clId="{CC68DB50-5419-45C1-B045-442791F292AD}" dt="2024-12-07T03:57:27.816" v="4670" actId="478"/>
          <ac:spMkLst>
            <pc:docMk/>
            <pc:sldMk cId="1215031320" sldId="339"/>
            <ac:spMk id="8" creationId="{FBDCDC95-37C5-8B3B-8198-8A26F30BE717}"/>
          </ac:spMkLst>
        </pc:spChg>
        <pc:spChg chg="mod">
          <ac:chgData name="David Stacey" userId="6e25bcea-c703-499a-b54e-663d1eeaca2d" providerId="ADAL" clId="{CC68DB50-5419-45C1-B045-442791F292AD}" dt="2024-12-07T03:56:17.953" v="4657"/>
          <ac:spMkLst>
            <pc:docMk/>
            <pc:sldMk cId="1215031320" sldId="339"/>
            <ac:spMk id="9" creationId="{69764161-5008-4436-B2C8-FFFA7060966F}"/>
          </ac:spMkLst>
        </pc:spChg>
        <pc:spChg chg="add mod">
          <ac:chgData name="David Stacey" userId="6e25bcea-c703-499a-b54e-663d1eeaca2d" providerId="ADAL" clId="{CC68DB50-5419-45C1-B045-442791F292AD}" dt="2024-12-07T08:35:45.167" v="6079" actId="20577"/>
          <ac:spMkLst>
            <pc:docMk/>
            <pc:sldMk cId="1215031320" sldId="339"/>
            <ac:spMk id="10" creationId="{66305396-358D-2042-15A3-74B890535E2F}"/>
          </ac:spMkLst>
        </pc:spChg>
        <pc:spChg chg="add mod">
          <ac:chgData name="David Stacey" userId="6e25bcea-c703-499a-b54e-663d1eeaca2d" providerId="ADAL" clId="{CC68DB50-5419-45C1-B045-442791F292AD}" dt="2024-12-07T03:57:28.242" v="4671"/>
          <ac:spMkLst>
            <pc:docMk/>
            <pc:sldMk cId="1215031320" sldId="339"/>
            <ac:spMk id="11" creationId="{FAD300D5-5A0C-0C79-69DD-887994A53884}"/>
          </ac:spMkLst>
        </pc:spChg>
        <pc:spChg chg="del mod">
          <ac:chgData name="David Stacey" userId="6e25bcea-c703-499a-b54e-663d1eeaca2d" providerId="ADAL" clId="{CC68DB50-5419-45C1-B045-442791F292AD}" dt="2024-12-07T02:28:10.423" v="3303" actId="478"/>
          <ac:spMkLst>
            <pc:docMk/>
            <pc:sldMk cId="1215031320" sldId="339"/>
            <ac:spMk id="2055" creationId="{00000000-0000-0000-0000-000000000000}"/>
          </ac:spMkLst>
        </pc:spChg>
        <pc:spChg chg="del mod">
          <ac:chgData name="David Stacey" userId="6e25bcea-c703-499a-b54e-663d1eeaca2d" providerId="ADAL" clId="{CC68DB50-5419-45C1-B045-442791F292AD}" dt="2024-12-07T02:28:10.423" v="3303" actId="478"/>
          <ac:spMkLst>
            <pc:docMk/>
            <pc:sldMk cId="1215031320" sldId="339"/>
            <ac:spMk id="2060" creationId="{00000000-0000-0000-0000-000000000000}"/>
          </ac:spMkLst>
        </pc:spChg>
        <pc:spChg chg="del mod">
          <ac:chgData name="David Stacey" userId="6e25bcea-c703-499a-b54e-663d1eeaca2d" providerId="ADAL" clId="{CC68DB50-5419-45C1-B045-442791F292AD}" dt="2024-12-07T02:28:10.423" v="3303" actId="478"/>
          <ac:spMkLst>
            <pc:docMk/>
            <pc:sldMk cId="1215031320" sldId="339"/>
            <ac:spMk id="2065" creationId="{00000000-0000-0000-0000-000000000000}"/>
          </ac:spMkLst>
        </pc:spChg>
        <pc:grpChg chg="del">
          <ac:chgData name="David Stacey" userId="6e25bcea-c703-499a-b54e-663d1eeaca2d" providerId="ADAL" clId="{CC68DB50-5419-45C1-B045-442791F292AD}" dt="2024-12-07T02:28:10.423" v="3303" actId="478"/>
          <ac:grpSpMkLst>
            <pc:docMk/>
            <pc:sldMk cId="1215031320" sldId="339"/>
            <ac:grpSpMk id="2046" creationId="{00000000-0000-0000-0000-000000000000}"/>
          </ac:grpSpMkLst>
        </pc:grpChg>
      </pc:sldChg>
      <pc:sldChg chg="addSp delSp modSp add del mod modTransition modClrScheme chgLayout">
        <pc:chgData name="David Stacey" userId="6e25bcea-c703-499a-b54e-663d1eeaca2d" providerId="ADAL" clId="{CC68DB50-5419-45C1-B045-442791F292AD}" dt="2024-12-07T05:11:54.797" v="6048" actId="47"/>
        <pc:sldMkLst>
          <pc:docMk/>
          <pc:sldMk cId="55542818" sldId="340"/>
        </pc:sldMkLst>
        <pc:spChg chg="add mod">
          <ac:chgData name="David Stacey" userId="6e25bcea-c703-499a-b54e-663d1eeaca2d" providerId="ADAL" clId="{CC68DB50-5419-45C1-B045-442791F292AD}" dt="2024-12-07T00:08:28.953" v="954" actId="14100"/>
          <ac:spMkLst>
            <pc:docMk/>
            <pc:sldMk cId="55542818" sldId="340"/>
            <ac:spMk id="2" creationId="{1175513D-F8A9-7B55-087C-8AE5BA509CD3}"/>
          </ac:spMkLst>
        </pc:spChg>
        <pc:spChg chg="add del mod">
          <ac:chgData name="David Stacey" userId="6e25bcea-c703-499a-b54e-663d1eeaca2d" providerId="ADAL" clId="{CC68DB50-5419-45C1-B045-442791F292AD}" dt="2024-12-07T00:06:22.774" v="936" actId="478"/>
          <ac:spMkLst>
            <pc:docMk/>
            <pc:sldMk cId="55542818" sldId="340"/>
            <ac:spMk id="4" creationId="{18BBACAF-1961-2BFC-BD7B-57070AF53ADC}"/>
          </ac:spMkLst>
        </pc:spChg>
        <pc:spChg chg="add mod">
          <ac:chgData name="David Stacey" userId="6e25bcea-c703-499a-b54e-663d1eeaca2d" providerId="ADAL" clId="{CC68DB50-5419-45C1-B045-442791F292AD}" dt="2024-12-07T00:08:34.744" v="956" actId="1076"/>
          <ac:spMkLst>
            <pc:docMk/>
            <pc:sldMk cId="55542818" sldId="340"/>
            <ac:spMk id="5" creationId="{95818BAB-1163-DC69-518B-69D5142B8EB6}"/>
          </ac:spMkLst>
        </pc:spChg>
        <pc:spChg chg="del">
          <ac:chgData name="David Stacey" userId="6e25bcea-c703-499a-b54e-663d1eeaca2d" providerId="ADAL" clId="{CC68DB50-5419-45C1-B045-442791F292AD}" dt="2024-12-07T00:06:13.649" v="935" actId="478"/>
          <ac:spMkLst>
            <pc:docMk/>
            <pc:sldMk cId="55542818" sldId="340"/>
            <ac:spMk id="2147" creationId="{00000000-0000-0000-0000-000000000000}"/>
          </ac:spMkLst>
        </pc:spChg>
        <pc:spChg chg="mod ord">
          <ac:chgData name="David Stacey" userId="6e25bcea-c703-499a-b54e-663d1eeaca2d" providerId="ADAL" clId="{CC68DB50-5419-45C1-B045-442791F292AD}" dt="2024-12-07T00:07:53.421" v="951" actId="700"/>
          <ac:spMkLst>
            <pc:docMk/>
            <pc:sldMk cId="55542818" sldId="340"/>
            <ac:spMk id="2161" creationId="{00000000-0000-0000-0000-000000000000}"/>
          </ac:spMkLst>
        </pc:spChg>
        <pc:spChg chg="mod ord">
          <ac:chgData name="David Stacey" userId="6e25bcea-c703-499a-b54e-663d1eeaca2d" providerId="ADAL" clId="{CC68DB50-5419-45C1-B045-442791F292AD}" dt="2024-12-07T00:07:53.421" v="951" actId="700"/>
          <ac:spMkLst>
            <pc:docMk/>
            <pc:sldMk cId="55542818" sldId="340"/>
            <ac:spMk id="2162" creationId="{00000000-0000-0000-0000-000000000000}"/>
          </ac:spMkLst>
        </pc:spChg>
        <pc:spChg chg="mod ord">
          <ac:chgData name="David Stacey" userId="6e25bcea-c703-499a-b54e-663d1eeaca2d" providerId="ADAL" clId="{CC68DB50-5419-45C1-B045-442791F292AD}" dt="2024-12-07T00:07:53.421" v="951" actId="700"/>
          <ac:spMkLst>
            <pc:docMk/>
            <pc:sldMk cId="55542818" sldId="340"/>
            <ac:spMk id="2163" creationId="{00000000-0000-0000-0000-000000000000}"/>
          </ac:spMkLst>
        </pc:spChg>
        <pc:spChg chg="mod ord">
          <ac:chgData name="David Stacey" userId="6e25bcea-c703-499a-b54e-663d1eeaca2d" providerId="ADAL" clId="{CC68DB50-5419-45C1-B045-442791F292AD}" dt="2024-12-07T00:07:53.421" v="951" actId="700"/>
          <ac:spMkLst>
            <pc:docMk/>
            <pc:sldMk cId="55542818" sldId="340"/>
            <ac:spMk id="2164" creationId="{00000000-0000-0000-0000-000000000000}"/>
          </ac:spMkLst>
        </pc:spChg>
        <pc:spChg chg="mod ord">
          <ac:chgData name="David Stacey" userId="6e25bcea-c703-499a-b54e-663d1eeaca2d" providerId="ADAL" clId="{CC68DB50-5419-45C1-B045-442791F292AD}" dt="2024-12-07T00:07:53.421" v="951" actId="700"/>
          <ac:spMkLst>
            <pc:docMk/>
            <pc:sldMk cId="55542818" sldId="340"/>
            <ac:spMk id="2165" creationId="{00000000-0000-0000-0000-000000000000}"/>
          </ac:spMkLst>
        </pc:spChg>
        <pc:spChg chg="mod ord">
          <ac:chgData name="David Stacey" userId="6e25bcea-c703-499a-b54e-663d1eeaca2d" providerId="ADAL" clId="{CC68DB50-5419-45C1-B045-442791F292AD}" dt="2024-12-07T00:07:53.421" v="951" actId="700"/>
          <ac:spMkLst>
            <pc:docMk/>
            <pc:sldMk cId="55542818" sldId="340"/>
            <ac:spMk id="2166" creationId="{00000000-0000-0000-0000-000000000000}"/>
          </ac:spMkLst>
        </pc:spChg>
        <pc:spChg chg="mod ord">
          <ac:chgData name="David Stacey" userId="6e25bcea-c703-499a-b54e-663d1eeaca2d" providerId="ADAL" clId="{CC68DB50-5419-45C1-B045-442791F292AD}" dt="2024-12-07T00:07:53.421" v="951" actId="700"/>
          <ac:spMkLst>
            <pc:docMk/>
            <pc:sldMk cId="55542818" sldId="340"/>
            <ac:spMk id="2167" creationId="{00000000-0000-0000-0000-000000000000}"/>
          </ac:spMkLst>
        </pc:spChg>
        <pc:spChg chg="mod ord">
          <ac:chgData name="David Stacey" userId="6e25bcea-c703-499a-b54e-663d1eeaca2d" providerId="ADAL" clId="{CC68DB50-5419-45C1-B045-442791F292AD}" dt="2024-12-07T00:07:53.421" v="951" actId="700"/>
          <ac:spMkLst>
            <pc:docMk/>
            <pc:sldMk cId="55542818" sldId="340"/>
            <ac:spMk id="2168" creationId="{00000000-0000-0000-0000-000000000000}"/>
          </ac:spMkLst>
        </pc:spChg>
        <pc:grpChg chg="mod">
          <ac:chgData name="David Stacey" userId="6e25bcea-c703-499a-b54e-663d1eeaca2d" providerId="ADAL" clId="{CC68DB50-5419-45C1-B045-442791F292AD}" dt="2024-12-07T00:05:41.083" v="924" actId="1076"/>
          <ac:grpSpMkLst>
            <pc:docMk/>
            <pc:sldMk cId="55542818" sldId="340"/>
            <ac:grpSpMk id="2148" creationId="{00000000-0000-0000-0000-000000000000}"/>
          </ac:grpSpMkLst>
        </pc:grpChg>
        <pc:grpChg chg="mod">
          <ac:chgData name="David Stacey" userId="6e25bcea-c703-499a-b54e-663d1eeaca2d" providerId="ADAL" clId="{CC68DB50-5419-45C1-B045-442791F292AD}" dt="2024-12-07T00:05:41.083" v="924" actId="1076"/>
          <ac:grpSpMkLst>
            <pc:docMk/>
            <pc:sldMk cId="55542818" sldId="340"/>
            <ac:grpSpMk id="2151" creationId="{00000000-0000-0000-0000-000000000000}"/>
          </ac:grpSpMkLst>
        </pc:grpChg>
        <pc:grpChg chg="mod">
          <ac:chgData name="David Stacey" userId="6e25bcea-c703-499a-b54e-663d1eeaca2d" providerId="ADAL" clId="{CC68DB50-5419-45C1-B045-442791F292AD}" dt="2024-12-07T00:05:41.083" v="924" actId="1076"/>
          <ac:grpSpMkLst>
            <pc:docMk/>
            <pc:sldMk cId="55542818" sldId="340"/>
            <ac:grpSpMk id="2158" creationId="{00000000-0000-0000-0000-000000000000}"/>
          </ac:grpSpMkLst>
        </pc:grpChg>
        <pc:grpChg chg="mod">
          <ac:chgData name="David Stacey" userId="6e25bcea-c703-499a-b54e-663d1eeaca2d" providerId="ADAL" clId="{CC68DB50-5419-45C1-B045-442791F292AD}" dt="2024-12-07T00:05:41.083" v="924" actId="1076"/>
          <ac:grpSpMkLst>
            <pc:docMk/>
            <pc:sldMk cId="55542818" sldId="340"/>
            <ac:grpSpMk id="2171" creationId="{00000000-0000-0000-0000-000000000000}"/>
          </ac:grpSpMkLst>
        </pc:grpChg>
        <pc:cxnChg chg="mod">
          <ac:chgData name="David Stacey" userId="6e25bcea-c703-499a-b54e-663d1eeaca2d" providerId="ADAL" clId="{CC68DB50-5419-45C1-B045-442791F292AD}" dt="2024-12-07T00:06:27.178" v="937" actId="1076"/>
          <ac:cxnSpMkLst>
            <pc:docMk/>
            <pc:sldMk cId="55542818" sldId="340"/>
            <ac:cxnSpMk id="2169" creationId="{00000000-0000-0000-0000-000000000000}"/>
          </ac:cxnSpMkLst>
        </pc:cxnChg>
        <pc:cxnChg chg="mod">
          <ac:chgData name="David Stacey" userId="6e25bcea-c703-499a-b54e-663d1eeaca2d" providerId="ADAL" clId="{CC68DB50-5419-45C1-B045-442791F292AD}" dt="2024-12-07T00:06:27.178" v="937" actId="1076"/>
          <ac:cxnSpMkLst>
            <pc:docMk/>
            <pc:sldMk cId="55542818" sldId="340"/>
            <ac:cxnSpMk id="2170" creationId="{00000000-0000-0000-0000-000000000000}"/>
          </ac:cxnSpMkLst>
        </pc:cxnChg>
      </pc:sldChg>
      <pc:sldChg chg="addSp delSp modSp add mod ord modTransition modClrScheme modAnim chgLayout">
        <pc:chgData name="David Stacey" userId="6e25bcea-c703-499a-b54e-663d1eeaca2d" providerId="ADAL" clId="{CC68DB50-5419-45C1-B045-442791F292AD}" dt="2024-12-07T05:09:26.256" v="6023" actId="208"/>
        <pc:sldMkLst>
          <pc:docMk/>
          <pc:sldMk cId="3736936582" sldId="341"/>
        </pc:sldMkLst>
        <pc:spChg chg="add del mod">
          <ac:chgData name="David Stacey" userId="6e25bcea-c703-499a-b54e-663d1eeaca2d" providerId="ADAL" clId="{CC68DB50-5419-45C1-B045-442791F292AD}" dt="2024-12-07T00:08:52.936" v="959" actId="478"/>
          <ac:spMkLst>
            <pc:docMk/>
            <pc:sldMk cId="3736936582" sldId="341"/>
            <ac:spMk id="3" creationId="{6FD28E7B-163B-7A08-540F-B91732450A3B}"/>
          </ac:spMkLst>
        </pc:spChg>
        <pc:spChg chg="add del mod">
          <ac:chgData name="David Stacey" userId="6e25bcea-c703-499a-b54e-663d1eeaca2d" providerId="ADAL" clId="{CC68DB50-5419-45C1-B045-442791F292AD}" dt="2024-12-07T00:08:52.936" v="959" actId="478"/>
          <ac:spMkLst>
            <pc:docMk/>
            <pc:sldMk cId="3736936582" sldId="341"/>
            <ac:spMk id="5" creationId="{690B78D8-9159-4861-4E25-562F997CC2D1}"/>
          </ac:spMkLst>
        </pc:spChg>
        <pc:spChg chg="add del mod">
          <ac:chgData name="David Stacey" userId="6e25bcea-c703-499a-b54e-663d1eeaca2d" providerId="ADAL" clId="{CC68DB50-5419-45C1-B045-442791F292AD}" dt="2024-12-07T00:08:52.936" v="959" actId="478"/>
          <ac:spMkLst>
            <pc:docMk/>
            <pc:sldMk cId="3736936582" sldId="341"/>
            <ac:spMk id="7" creationId="{F9D64F2A-E787-AF3E-2AE5-75E7DC9E5BAC}"/>
          </ac:spMkLst>
        </pc:spChg>
        <pc:spChg chg="add del mod">
          <ac:chgData name="David Stacey" userId="6e25bcea-c703-499a-b54e-663d1eeaca2d" providerId="ADAL" clId="{CC68DB50-5419-45C1-B045-442791F292AD}" dt="2024-12-07T00:08:52.936" v="959" actId="478"/>
          <ac:spMkLst>
            <pc:docMk/>
            <pc:sldMk cId="3736936582" sldId="341"/>
            <ac:spMk id="9" creationId="{1A928736-4712-B3CA-3361-4069573626A6}"/>
          </ac:spMkLst>
        </pc:spChg>
        <pc:spChg chg="add del mod">
          <ac:chgData name="David Stacey" userId="6e25bcea-c703-499a-b54e-663d1eeaca2d" providerId="ADAL" clId="{CC68DB50-5419-45C1-B045-442791F292AD}" dt="2024-12-07T00:08:52.936" v="959" actId="478"/>
          <ac:spMkLst>
            <pc:docMk/>
            <pc:sldMk cId="3736936582" sldId="341"/>
            <ac:spMk id="11" creationId="{882BEC19-2996-616B-921F-D1E5B62A9BAA}"/>
          </ac:spMkLst>
        </pc:spChg>
        <pc:spChg chg="add del mod">
          <ac:chgData name="David Stacey" userId="6e25bcea-c703-499a-b54e-663d1eeaca2d" providerId="ADAL" clId="{CC68DB50-5419-45C1-B045-442791F292AD}" dt="2024-12-07T00:08:52.936" v="959" actId="478"/>
          <ac:spMkLst>
            <pc:docMk/>
            <pc:sldMk cId="3736936582" sldId="341"/>
            <ac:spMk id="13" creationId="{DEE1E304-CBBC-F2A9-CF09-3C58286615BC}"/>
          </ac:spMkLst>
        </pc:spChg>
        <pc:spChg chg="add del mod">
          <ac:chgData name="David Stacey" userId="6e25bcea-c703-499a-b54e-663d1eeaca2d" providerId="ADAL" clId="{CC68DB50-5419-45C1-B045-442791F292AD}" dt="2024-12-07T00:08:52.936" v="959" actId="478"/>
          <ac:spMkLst>
            <pc:docMk/>
            <pc:sldMk cId="3736936582" sldId="341"/>
            <ac:spMk id="15" creationId="{791A7C45-5E01-1DD2-A6DD-16BA0AA02F55}"/>
          </ac:spMkLst>
        </pc:spChg>
        <pc:spChg chg="add del mod">
          <ac:chgData name="David Stacey" userId="6e25bcea-c703-499a-b54e-663d1eeaca2d" providerId="ADAL" clId="{CC68DB50-5419-45C1-B045-442791F292AD}" dt="2024-12-07T00:08:52.936" v="959" actId="478"/>
          <ac:spMkLst>
            <pc:docMk/>
            <pc:sldMk cId="3736936582" sldId="341"/>
            <ac:spMk id="17" creationId="{CEA4DC0D-88F7-B598-7881-6B5532408ECD}"/>
          </ac:spMkLst>
        </pc:spChg>
        <pc:spChg chg="add del mod">
          <ac:chgData name="David Stacey" userId="6e25bcea-c703-499a-b54e-663d1eeaca2d" providerId="ADAL" clId="{CC68DB50-5419-45C1-B045-442791F292AD}" dt="2024-12-07T00:08:52.936" v="959" actId="478"/>
          <ac:spMkLst>
            <pc:docMk/>
            <pc:sldMk cId="3736936582" sldId="341"/>
            <ac:spMk id="19" creationId="{F05BCC86-BD57-FBFC-2249-16320DBCA11C}"/>
          </ac:spMkLst>
        </pc:spChg>
        <pc:spChg chg="add del mod">
          <ac:chgData name="David Stacey" userId="6e25bcea-c703-499a-b54e-663d1eeaca2d" providerId="ADAL" clId="{CC68DB50-5419-45C1-B045-442791F292AD}" dt="2024-12-07T00:08:52.936" v="959" actId="478"/>
          <ac:spMkLst>
            <pc:docMk/>
            <pc:sldMk cId="3736936582" sldId="341"/>
            <ac:spMk id="21" creationId="{BCB0A5C8-9974-0C24-D09B-EBD418071473}"/>
          </ac:spMkLst>
        </pc:spChg>
        <pc:spChg chg="add del mod">
          <ac:chgData name="David Stacey" userId="6e25bcea-c703-499a-b54e-663d1eeaca2d" providerId="ADAL" clId="{CC68DB50-5419-45C1-B045-442791F292AD}" dt="2024-12-07T00:08:52.936" v="959" actId="478"/>
          <ac:spMkLst>
            <pc:docMk/>
            <pc:sldMk cId="3736936582" sldId="341"/>
            <ac:spMk id="23" creationId="{E54830F9-754F-44B8-320E-783836439CF1}"/>
          </ac:spMkLst>
        </pc:spChg>
        <pc:spChg chg="add del mod">
          <ac:chgData name="David Stacey" userId="6e25bcea-c703-499a-b54e-663d1eeaca2d" providerId="ADAL" clId="{CC68DB50-5419-45C1-B045-442791F292AD}" dt="2024-12-07T00:08:52.936" v="959" actId="478"/>
          <ac:spMkLst>
            <pc:docMk/>
            <pc:sldMk cId="3736936582" sldId="341"/>
            <ac:spMk id="25" creationId="{D57F709B-F7F0-0530-50D2-4DE43EB586AC}"/>
          </ac:spMkLst>
        </pc:spChg>
        <pc:spChg chg="add del mod">
          <ac:chgData name="David Stacey" userId="6e25bcea-c703-499a-b54e-663d1eeaca2d" providerId="ADAL" clId="{CC68DB50-5419-45C1-B045-442791F292AD}" dt="2024-12-07T00:08:52.936" v="959" actId="478"/>
          <ac:spMkLst>
            <pc:docMk/>
            <pc:sldMk cId="3736936582" sldId="341"/>
            <ac:spMk id="27" creationId="{DD48702B-871C-9E0B-1B75-6C55DF628072}"/>
          </ac:spMkLst>
        </pc:spChg>
        <pc:spChg chg="add del mod">
          <ac:chgData name="David Stacey" userId="6e25bcea-c703-499a-b54e-663d1eeaca2d" providerId="ADAL" clId="{CC68DB50-5419-45C1-B045-442791F292AD}" dt="2024-12-07T00:08:52.936" v="959" actId="478"/>
          <ac:spMkLst>
            <pc:docMk/>
            <pc:sldMk cId="3736936582" sldId="341"/>
            <ac:spMk id="29" creationId="{806A8F3E-EA67-4C96-610F-0DFD260D3175}"/>
          </ac:spMkLst>
        </pc:spChg>
        <pc:spChg chg="add del mod">
          <ac:chgData name="David Stacey" userId="6e25bcea-c703-499a-b54e-663d1eeaca2d" providerId="ADAL" clId="{CC68DB50-5419-45C1-B045-442791F292AD}" dt="2024-12-07T00:08:52.936" v="959" actId="478"/>
          <ac:spMkLst>
            <pc:docMk/>
            <pc:sldMk cId="3736936582" sldId="341"/>
            <ac:spMk id="31" creationId="{F6E6BC84-DB3B-5ADA-5DA2-E08E3F2E9579}"/>
          </ac:spMkLst>
        </pc:spChg>
        <pc:spChg chg="add del mod">
          <ac:chgData name="David Stacey" userId="6e25bcea-c703-499a-b54e-663d1eeaca2d" providerId="ADAL" clId="{CC68DB50-5419-45C1-B045-442791F292AD}" dt="2024-12-07T00:08:52.936" v="959" actId="478"/>
          <ac:spMkLst>
            <pc:docMk/>
            <pc:sldMk cId="3736936582" sldId="341"/>
            <ac:spMk id="33" creationId="{C7BCB6E5-53FE-FE84-ECED-169E4565714F}"/>
          </ac:spMkLst>
        </pc:spChg>
        <pc:spChg chg="add del mod">
          <ac:chgData name="David Stacey" userId="6e25bcea-c703-499a-b54e-663d1eeaca2d" providerId="ADAL" clId="{CC68DB50-5419-45C1-B045-442791F292AD}" dt="2024-12-07T00:08:52.936" v="959" actId="478"/>
          <ac:spMkLst>
            <pc:docMk/>
            <pc:sldMk cId="3736936582" sldId="341"/>
            <ac:spMk id="35" creationId="{49395465-E5E9-53FE-E86E-F2D817A12916}"/>
          </ac:spMkLst>
        </pc:spChg>
        <pc:spChg chg="add del mod">
          <ac:chgData name="David Stacey" userId="6e25bcea-c703-499a-b54e-663d1eeaca2d" providerId="ADAL" clId="{CC68DB50-5419-45C1-B045-442791F292AD}" dt="2024-12-07T00:08:52.936" v="959" actId="478"/>
          <ac:spMkLst>
            <pc:docMk/>
            <pc:sldMk cId="3736936582" sldId="341"/>
            <ac:spMk id="37" creationId="{9D42BDB4-F522-6D74-7F37-0BE7155B14D3}"/>
          </ac:spMkLst>
        </pc:spChg>
        <pc:spChg chg="add mod">
          <ac:chgData name="David Stacey" userId="6e25bcea-c703-499a-b54e-663d1eeaca2d" providerId="ADAL" clId="{CC68DB50-5419-45C1-B045-442791F292AD}" dt="2024-12-07T00:09:02.364" v="961"/>
          <ac:spMkLst>
            <pc:docMk/>
            <pc:sldMk cId="3736936582" sldId="341"/>
            <ac:spMk id="38" creationId="{D0D691D7-5713-FC11-8D41-5E291625A35C}"/>
          </ac:spMkLst>
        </pc:spChg>
        <pc:spChg chg="add mod">
          <ac:chgData name="David Stacey" userId="6e25bcea-c703-499a-b54e-663d1eeaca2d" providerId="ADAL" clId="{CC68DB50-5419-45C1-B045-442791F292AD}" dt="2024-12-07T00:09:02.364" v="961"/>
          <ac:spMkLst>
            <pc:docMk/>
            <pc:sldMk cId="3736936582" sldId="341"/>
            <ac:spMk id="39" creationId="{D0527E80-D2C8-B8C8-4DE9-528805D6F2C8}"/>
          </ac:spMkLst>
        </pc:spChg>
        <pc:spChg chg="add mod">
          <ac:chgData name="David Stacey" userId="6e25bcea-c703-499a-b54e-663d1eeaca2d" providerId="ADAL" clId="{CC68DB50-5419-45C1-B045-442791F292AD}" dt="2024-12-07T00:09:02.364" v="961"/>
          <ac:spMkLst>
            <pc:docMk/>
            <pc:sldMk cId="3736936582" sldId="341"/>
            <ac:spMk id="40" creationId="{5DC1E05E-B5B8-6740-8861-ACB5405BC2F2}"/>
          </ac:spMkLst>
        </pc:spChg>
        <pc:spChg chg="add mod">
          <ac:chgData name="David Stacey" userId="6e25bcea-c703-499a-b54e-663d1eeaca2d" providerId="ADAL" clId="{CC68DB50-5419-45C1-B045-442791F292AD}" dt="2024-12-07T00:08:59.561" v="960"/>
          <ac:spMkLst>
            <pc:docMk/>
            <pc:sldMk cId="3736936582" sldId="341"/>
            <ac:spMk id="41" creationId="{E522C674-268E-42F2-FD33-BEBD215EBA97}"/>
          </ac:spMkLst>
        </pc:spChg>
        <pc:spChg chg="add mod">
          <ac:chgData name="David Stacey" userId="6e25bcea-c703-499a-b54e-663d1eeaca2d" providerId="ADAL" clId="{CC68DB50-5419-45C1-B045-442791F292AD}" dt="2024-12-07T00:09:02.364" v="961"/>
          <ac:spMkLst>
            <pc:docMk/>
            <pc:sldMk cId="3736936582" sldId="341"/>
            <ac:spMk id="42" creationId="{EF60FB8E-A7E4-1E26-2E96-CA85299B4E75}"/>
          </ac:spMkLst>
        </pc:spChg>
        <pc:spChg chg="add mod">
          <ac:chgData name="David Stacey" userId="6e25bcea-c703-499a-b54e-663d1eeaca2d" providerId="ADAL" clId="{CC68DB50-5419-45C1-B045-442791F292AD}" dt="2024-12-07T00:09:02.364" v="961"/>
          <ac:spMkLst>
            <pc:docMk/>
            <pc:sldMk cId="3736936582" sldId="341"/>
            <ac:spMk id="43" creationId="{1F492A82-EFB6-7551-0A12-24767571D618}"/>
          </ac:spMkLst>
        </pc:spChg>
        <pc:spChg chg="add mod">
          <ac:chgData name="David Stacey" userId="6e25bcea-c703-499a-b54e-663d1eeaca2d" providerId="ADAL" clId="{CC68DB50-5419-45C1-B045-442791F292AD}" dt="2024-12-07T00:09:02.364" v="961"/>
          <ac:spMkLst>
            <pc:docMk/>
            <pc:sldMk cId="3736936582" sldId="341"/>
            <ac:spMk id="44" creationId="{7961D9D8-E1AD-B246-B785-06F57BC0D0C4}"/>
          </ac:spMkLst>
        </pc:spChg>
        <pc:spChg chg="add mod">
          <ac:chgData name="David Stacey" userId="6e25bcea-c703-499a-b54e-663d1eeaca2d" providerId="ADAL" clId="{CC68DB50-5419-45C1-B045-442791F292AD}" dt="2024-12-07T00:09:02.364" v="961"/>
          <ac:spMkLst>
            <pc:docMk/>
            <pc:sldMk cId="3736936582" sldId="341"/>
            <ac:spMk id="45" creationId="{187814EF-E71E-489E-F1C6-47660FA68E5F}"/>
          </ac:spMkLst>
        </pc:spChg>
        <pc:spChg chg="add mod">
          <ac:chgData name="David Stacey" userId="6e25bcea-c703-499a-b54e-663d1eeaca2d" providerId="ADAL" clId="{CC68DB50-5419-45C1-B045-442791F292AD}" dt="2024-12-07T00:08:59.561" v="960"/>
          <ac:spMkLst>
            <pc:docMk/>
            <pc:sldMk cId="3736936582" sldId="341"/>
            <ac:spMk id="48" creationId="{8105A163-3BD4-91E3-004B-7569A863649A}"/>
          </ac:spMkLst>
        </pc:spChg>
        <pc:spChg chg="add del mod">
          <ac:chgData name="David Stacey" userId="6e25bcea-c703-499a-b54e-663d1eeaca2d" providerId="ADAL" clId="{CC68DB50-5419-45C1-B045-442791F292AD}" dt="2024-12-07T03:35:40.564" v="4119" actId="478"/>
          <ac:spMkLst>
            <pc:docMk/>
            <pc:sldMk cId="3736936582" sldId="341"/>
            <ac:spMk id="49" creationId="{331F36F4-4C82-A8B0-778F-C55C02887CCB}"/>
          </ac:spMkLst>
        </pc:spChg>
        <pc:spChg chg="add del mod">
          <ac:chgData name="David Stacey" userId="6e25bcea-c703-499a-b54e-663d1eeaca2d" providerId="ADAL" clId="{CC68DB50-5419-45C1-B045-442791F292AD}" dt="2024-12-07T03:35:38.961" v="4118" actId="478"/>
          <ac:spMkLst>
            <pc:docMk/>
            <pc:sldMk cId="3736936582" sldId="341"/>
            <ac:spMk id="50" creationId="{6D324971-9863-D508-EE59-9190C63A21EC}"/>
          </ac:spMkLst>
        </pc:spChg>
        <pc:spChg chg="add mod">
          <ac:chgData name="David Stacey" userId="6e25bcea-c703-499a-b54e-663d1eeaca2d" providerId="ADAL" clId="{CC68DB50-5419-45C1-B045-442791F292AD}" dt="2024-12-07T04:05:43.877" v="4892" actId="121"/>
          <ac:spMkLst>
            <pc:docMk/>
            <pc:sldMk cId="3736936582" sldId="341"/>
            <ac:spMk id="53" creationId="{3A6D9E7D-5EF1-9AC9-0DD8-34B7938DFEEE}"/>
          </ac:spMkLst>
        </pc:spChg>
        <pc:spChg chg="add del mod ord">
          <ac:chgData name="David Stacey" userId="6e25bcea-c703-499a-b54e-663d1eeaca2d" providerId="ADAL" clId="{CC68DB50-5419-45C1-B045-442791F292AD}" dt="2024-12-07T03:38:28.958" v="4127" actId="478"/>
          <ac:spMkLst>
            <pc:docMk/>
            <pc:sldMk cId="3736936582" sldId="341"/>
            <ac:spMk id="54" creationId="{DF88EAD0-9D6D-457F-99D7-9DBF87000693}"/>
          </ac:spMkLst>
        </pc:spChg>
        <pc:spChg chg="add del mod ord">
          <ac:chgData name="David Stacey" userId="6e25bcea-c703-499a-b54e-663d1eeaca2d" providerId="ADAL" clId="{CC68DB50-5419-45C1-B045-442791F292AD}" dt="2024-12-07T03:38:36.890" v="4129" actId="700"/>
          <ac:spMkLst>
            <pc:docMk/>
            <pc:sldMk cId="3736936582" sldId="341"/>
            <ac:spMk id="55" creationId="{78E1EB3A-9A56-0E52-11DB-FD07E67BFFE0}"/>
          </ac:spMkLst>
        </pc:spChg>
        <pc:spChg chg="add del mod ord">
          <ac:chgData name="David Stacey" userId="6e25bcea-c703-499a-b54e-663d1eeaca2d" providerId="ADAL" clId="{CC68DB50-5419-45C1-B045-442791F292AD}" dt="2024-12-07T03:38:53.004" v="4131" actId="478"/>
          <ac:spMkLst>
            <pc:docMk/>
            <pc:sldMk cId="3736936582" sldId="341"/>
            <ac:spMk id="56" creationId="{DC2B09AE-81F2-8AFA-7C5B-6423E210FE03}"/>
          </ac:spMkLst>
        </pc:spChg>
        <pc:spChg chg="add del mod ord">
          <ac:chgData name="David Stacey" userId="6e25bcea-c703-499a-b54e-663d1eeaca2d" providerId="ADAL" clId="{CC68DB50-5419-45C1-B045-442791F292AD}" dt="2024-12-07T03:38:53.004" v="4131" actId="478"/>
          <ac:spMkLst>
            <pc:docMk/>
            <pc:sldMk cId="3736936582" sldId="341"/>
            <ac:spMk id="57" creationId="{84315F80-ABE2-7A13-479B-77F2341414CB}"/>
          </ac:spMkLst>
        </pc:spChg>
        <pc:spChg chg="add del mod ord">
          <ac:chgData name="David Stacey" userId="6e25bcea-c703-499a-b54e-663d1eeaca2d" providerId="ADAL" clId="{CC68DB50-5419-45C1-B045-442791F292AD}" dt="2024-12-07T03:38:53.004" v="4131" actId="478"/>
          <ac:spMkLst>
            <pc:docMk/>
            <pc:sldMk cId="3736936582" sldId="341"/>
            <ac:spMk id="58" creationId="{6170B226-CC92-D38A-06F1-1EC5F7B6A7F8}"/>
          </ac:spMkLst>
        </pc:spChg>
        <pc:spChg chg="add del mod ord">
          <ac:chgData name="David Stacey" userId="6e25bcea-c703-499a-b54e-663d1eeaca2d" providerId="ADAL" clId="{CC68DB50-5419-45C1-B045-442791F292AD}" dt="2024-12-07T03:38:53.004" v="4131" actId="478"/>
          <ac:spMkLst>
            <pc:docMk/>
            <pc:sldMk cId="3736936582" sldId="341"/>
            <ac:spMk id="59" creationId="{D483A9A0-89D7-3B76-3E67-4D70E40B1905}"/>
          </ac:spMkLst>
        </pc:spChg>
        <pc:spChg chg="add del mod ord">
          <ac:chgData name="David Stacey" userId="6e25bcea-c703-499a-b54e-663d1eeaca2d" providerId="ADAL" clId="{CC68DB50-5419-45C1-B045-442791F292AD}" dt="2024-12-07T03:38:53.004" v="4131" actId="478"/>
          <ac:spMkLst>
            <pc:docMk/>
            <pc:sldMk cId="3736936582" sldId="341"/>
            <ac:spMk id="60" creationId="{96782E10-2E60-9077-9A14-4CE07E4834C9}"/>
          </ac:spMkLst>
        </pc:spChg>
        <pc:spChg chg="add del mod ord">
          <ac:chgData name="David Stacey" userId="6e25bcea-c703-499a-b54e-663d1eeaca2d" providerId="ADAL" clId="{CC68DB50-5419-45C1-B045-442791F292AD}" dt="2024-12-07T03:38:53.004" v="4131" actId="478"/>
          <ac:spMkLst>
            <pc:docMk/>
            <pc:sldMk cId="3736936582" sldId="341"/>
            <ac:spMk id="61" creationId="{0FDD6A90-A0D1-7BC2-6DE7-7228C1CF6E70}"/>
          </ac:spMkLst>
        </pc:spChg>
        <pc:spChg chg="add del mod ord">
          <ac:chgData name="David Stacey" userId="6e25bcea-c703-499a-b54e-663d1eeaca2d" providerId="ADAL" clId="{CC68DB50-5419-45C1-B045-442791F292AD}" dt="2024-12-07T03:38:53.004" v="4131" actId="478"/>
          <ac:spMkLst>
            <pc:docMk/>
            <pc:sldMk cId="3736936582" sldId="341"/>
            <ac:spMk id="62" creationId="{59696C21-73E5-6D26-F3F9-3B150A51CAF7}"/>
          </ac:spMkLst>
        </pc:spChg>
        <pc:spChg chg="add del mod ord">
          <ac:chgData name="David Stacey" userId="6e25bcea-c703-499a-b54e-663d1eeaca2d" providerId="ADAL" clId="{CC68DB50-5419-45C1-B045-442791F292AD}" dt="2024-12-07T03:38:53.004" v="4131" actId="478"/>
          <ac:spMkLst>
            <pc:docMk/>
            <pc:sldMk cId="3736936582" sldId="341"/>
            <ac:spMk id="63" creationId="{5B2118EA-9395-53BD-C745-081E07213894}"/>
          </ac:spMkLst>
        </pc:spChg>
        <pc:spChg chg="add del mod ord">
          <ac:chgData name="David Stacey" userId="6e25bcea-c703-499a-b54e-663d1eeaca2d" providerId="ADAL" clId="{CC68DB50-5419-45C1-B045-442791F292AD}" dt="2024-12-07T03:38:53.004" v="4131" actId="478"/>
          <ac:spMkLst>
            <pc:docMk/>
            <pc:sldMk cId="3736936582" sldId="341"/>
            <ac:spMk id="2048" creationId="{009C1726-387C-5BF4-F3B8-E97F7D30D09C}"/>
          </ac:spMkLst>
        </pc:spChg>
        <pc:spChg chg="del">
          <ac:chgData name="David Stacey" userId="6e25bcea-c703-499a-b54e-663d1eeaca2d" providerId="ADAL" clId="{CC68DB50-5419-45C1-B045-442791F292AD}" dt="2024-12-07T00:08:49.977" v="958" actId="478"/>
          <ac:spMkLst>
            <pc:docMk/>
            <pc:sldMk cId="3736936582" sldId="341"/>
            <ac:spMk id="2071" creationId="{00000000-0000-0000-0000-000000000000}"/>
          </ac:spMkLst>
        </pc:spChg>
        <pc:spChg chg="del">
          <ac:chgData name="David Stacey" userId="6e25bcea-c703-499a-b54e-663d1eeaca2d" providerId="ADAL" clId="{CC68DB50-5419-45C1-B045-442791F292AD}" dt="2024-12-07T00:08:49.977" v="958" actId="478"/>
          <ac:spMkLst>
            <pc:docMk/>
            <pc:sldMk cId="3736936582" sldId="341"/>
            <ac:spMk id="2072" creationId="{00000000-0000-0000-0000-000000000000}"/>
          </ac:spMkLst>
        </pc:spChg>
        <pc:spChg chg="del">
          <ac:chgData name="David Stacey" userId="6e25bcea-c703-499a-b54e-663d1eeaca2d" providerId="ADAL" clId="{CC68DB50-5419-45C1-B045-442791F292AD}" dt="2024-12-07T00:08:49.977" v="958" actId="478"/>
          <ac:spMkLst>
            <pc:docMk/>
            <pc:sldMk cId="3736936582" sldId="341"/>
            <ac:spMk id="2073" creationId="{00000000-0000-0000-0000-000000000000}"/>
          </ac:spMkLst>
        </pc:spChg>
        <pc:spChg chg="del">
          <ac:chgData name="David Stacey" userId="6e25bcea-c703-499a-b54e-663d1eeaca2d" providerId="ADAL" clId="{CC68DB50-5419-45C1-B045-442791F292AD}" dt="2024-12-07T00:08:49.977" v="958" actId="478"/>
          <ac:spMkLst>
            <pc:docMk/>
            <pc:sldMk cId="3736936582" sldId="341"/>
            <ac:spMk id="2074" creationId="{00000000-0000-0000-0000-000000000000}"/>
          </ac:spMkLst>
        </pc:spChg>
        <pc:spChg chg="del">
          <ac:chgData name="David Stacey" userId="6e25bcea-c703-499a-b54e-663d1eeaca2d" providerId="ADAL" clId="{CC68DB50-5419-45C1-B045-442791F292AD}" dt="2024-12-07T00:08:49.977" v="958" actId="478"/>
          <ac:spMkLst>
            <pc:docMk/>
            <pc:sldMk cId="3736936582" sldId="341"/>
            <ac:spMk id="2075" creationId="{00000000-0000-0000-0000-000000000000}"/>
          </ac:spMkLst>
        </pc:spChg>
        <pc:spChg chg="del">
          <ac:chgData name="David Stacey" userId="6e25bcea-c703-499a-b54e-663d1eeaca2d" providerId="ADAL" clId="{CC68DB50-5419-45C1-B045-442791F292AD}" dt="2024-12-07T00:08:49.977" v="958" actId="478"/>
          <ac:spMkLst>
            <pc:docMk/>
            <pc:sldMk cId="3736936582" sldId="341"/>
            <ac:spMk id="2076" creationId="{00000000-0000-0000-0000-000000000000}"/>
          </ac:spMkLst>
        </pc:spChg>
        <pc:spChg chg="del">
          <ac:chgData name="David Stacey" userId="6e25bcea-c703-499a-b54e-663d1eeaca2d" providerId="ADAL" clId="{CC68DB50-5419-45C1-B045-442791F292AD}" dt="2024-12-07T00:08:49.977" v="958" actId="478"/>
          <ac:spMkLst>
            <pc:docMk/>
            <pc:sldMk cId="3736936582" sldId="341"/>
            <ac:spMk id="2077" creationId="{00000000-0000-0000-0000-000000000000}"/>
          </ac:spMkLst>
        </pc:spChg>
        <pc:spChg chg="del">
          <ac:chgData name="David Stacey" userId="6e25bcea-c703-499a-b54e-663d1eeaca2d" providerId="ADAL" clId="{CC68DB50-5419-45C1-B045-442791F292AD}" dt="2024-12-07T00:08:49.977" v="958" actId="478"/>
          <ac:spMkLst>
            <pc:docMk/>
            <pc:sldMk cId="3736936582" sldId="341"/>
            <ac:spMk id="2078" creationId="{00000000-0000-0000-0000-000000000000}"/>
          </ac:spMkLst>
        </pc:spChg>
        <pc:spChg chg="del">
          <ac:chgData name="David Stacey" userId="6e25bcea-c703-499a-b54e-663d1eeaca2d" providerId="ADAL" clId="{CC68DB50-5419-45C1-B045-442791F292AD}" dt="2024-12-07T00:08:49.977" v="958" actId="478"/>
          <ac:spMkLst>
            <pc:docMk/>
            <pc:sldMk cId="3736936582" sldId="341"/>
            <ac:spMk id="2079" creationId="{00000000-0000-0000-0000-000000000000}"/>
          </ac:spMkLst>
        </pc:spChg>
        <pc:spChg chg="del">
          <ac:chgData name="David Stacey" userId="6e25bcea-c703-499a-b54e-663d1eeaca2d" providerId="ADAL" clId="{CC68DB50-5419-45C1-B045-442791F292AD}" dt="2024-12-07T00:08:49.977" v="958" actId="478"/>
          <ac:spMkLst>
            <pc:docMk/>
            <pc:sldMk cId="3736936582" sldId="341"/>
            <ac:spMk id="2080" creationId="{00000000-0000-0000-0000-000000000000}"/>
          </ac:spMkLst>
        </pc:spChg>
        <pc:spChg chg="del">
          <ac:chgData name="David Stacey" userId="6e25bcea-c703-499a-b54e-663d1eeaca2d" providerId="ADAL" clId="{CC68DB50-5419-45C1-B045-442791F292AD}" dt="2024-12-07T00:08:49.977" v="958" actId="478"/>
          <ac:spMkLst>
            <pc:docMk/>
            <pc:sldMk cId="3736936582" sldId="341"/>
            <ac:spMk id="2081" creationId="{00000000-0000-0000-0000-000000000000}"/>
          </ac:spMkLst>
        </pc:spChg>
        <pc:spChg chg="del">
          <ac:chgData name="David Stacey" userId="6e25bcea-c703-499a-b54e-663d1eeaca2d" providerId="ADAL" clId="{CC68DB50-5419-45C1-B045-442791F292AD}" dt="2024-12-07T00:08:49.977" v="958" actId="478"/>
          <ac:spMkLst>
            <pc:docMk/>
            <pc:sldMk cId="3736936582" sldId="341"/>
            <ac:spMk id="2082" creationId="{00000000-0000-0000-0000-000000000000}"/>
          </ac:spMkLst>
        </pc:spChg>
        <pc:spChg chg="del">
          <ac:chgData name="David Stacey" userId="6e25bcea-c703-499a-b54e-663d1eeaca2d" providerId="ADAL" clId="{CC68DB50-5419-45C1-B045-442791F292AD}" dt="2024-12-07T00:08:49.977" v="958" actId="478"/>
          <ac:spMkLst>
            <pc:docMk/>
            <pc:sldMk cId="3736936582" sldId="341"/>
            <ac:spMk id="2083" creationId="{00000000-0000-0000-0000-000000000000}"/>
          </ac:spMkLst>
        </pc:spChg>
        <pc:spChg chg="del">
          <ac:chgData name="David Stacey" userId="6e25bcea-c703-499a-b54e-663d1eeaca2d" providerId="ADAL" clId="{CC68DB50-5419-45C1-B045-442791F292AD}" dt="2024-12-07T00:08:49.977" v="958" actId="478"/>
          <ac:spMkLst>
            <pc:docMk/>
            <pc:sldMk cId="3736936582" sldId="341"/>
            <ac:spMk id="2084" creationId="{00000000-0000-0000-0000-000000000000}"/>
          </ac:spMkLst>
        </pc:spChg>
        <pc:spChg chg="del">
          <ac:chgData name="David Stacey" userId="6e25bcea-c703-499a-b54e-663d1eeaca2d" providerId="ADAL" clId="{CC68DB50-5419-45C1-B045-442791F292AD}" dt="2024-12-07T00:08:49.977" v="958" actId="478"/>
          <ac:spMkLst>
            <pc:docMk/>
            <pc:sldMk cId="3736936582" sldId="341"/>
            <ac:spMk id="2085" creationId="{00000000-0000-0000-0000-000000000000}"/>
          </ac:spMkLst>
        </pc:spChg>
        <pc:spChg chg="del">
          <ac:chgData name="David Stacey" userId="6e25bcea-c703-499a-b54e-663d1eeaca2d" providerId="ADAL" clId="{CC68DB50-5419-45C1-B045-442791F292AD}" dt="2024-12-07T00:08:49.977" v="958" actId="478"/>
          <ac:spMkLst>
            <pc:docMk/>
            <pc:sldMk cId="3736936582" sldId="341"/>
            <ac:spMk id="2086" creationId="{00000000-0000-0000-0000-000000000000}"/>
          </ac:spMkLst>
        </pc:spChg>
        <pc:spChg chg="del">
          <ac:chgData name="David Stacey" userId="6e25bcea-c703-499a-b54e-663d1eeaca2d" providerId="ADAL" clId="{CC68DB50-5419-45C1-B045-442791F292AD}" dt="2024-12-07T00:08:49.977" v="958" actId="478"/>
          <ac:spMkLst>
            <pc:docMk/>
            <pc:sldMk cId="3736936582" sldId="341"/>
            <ac:spMk id="2087" creationId="{00000000-0000-0000-0000-000000000000}"/>
          </ac:spMkLst>
        </pc:spChg>
        <pc:spChg chg="del">
          <ac:chgData name="David Stacey" userId="6e25bcea-c703-499a-b54e-663d1eeaca2d" providerId="ADAL" clId="{CC68DB50-5419-45C1-B045-442791F292AD}" dt="2024-12-07T00:08:49.977" v="958" actId="478"/>
          <ac:spMkLst>
            <pc:docMk/>
            <pc:sldMk cId="3736936582" sldId="341"/>
            <ac:spMk id="2088" creationId="{00000000-0000-0000-0000-000000000000}"/>
          </ac:spMkLst>
        </pc:spChg>
        <pc:picChg chg="add del mod">
          <ac:chgData name="David Stacey" userId="6e25bcea-c703-499a-b54e-663d1eeaca2d" providerId="ADAL" clId="{CC68DB50-5419-45C1-B045-442791F292AD}" dt="2024-12-07T03:38:30.477" v="4128" actId="478"/>
          <ac:picMkLst>
            <pc:docMk/>
            <pc:sldMk cId="3736936582" sldId="341"/>
            <ac:picMk id="52" creationId="{264129A2-6DAE-4928-6FAD-68C196357548}"/>
          </ac:picMkLst>
        </pc:picChg>
        <pc:picChg chg="add mod">
          <ac:chgData name="David Stacey" userId="6e25bcea-c703-499a-b54e-663d1eeaca2d" providerId="ADAL" clId="{CC68DB50-5419-45C1-B045-442791F292AD}" dt="2024-12-07T05:09:26.256" v="6023" actId="208"/>
          <ac:picMkLst>
            <pc:docMk/>
            <pc:sldMk cId="3736936582" sldId="341"/>
            <ac:picMk id="2050" creationId="{C091BA4F-15F0-BE13-A42D-0A572E31C5E9}"/>
          </ac:picMkLst>
        </pc:picChg>
        <pc:picChg chg="add mod">
          <ac:chgData name="David Stacey" userId="6e25bcea-c703-499a-b54e-663d1eeaca2d" providerId="ADAL" clId="{CC68DB50-5419-45C1-B045-442791F292AD}" dt="2024-12-07T05:09:23.251" v="6022" actId="208"/>
          <ac:picMkLst>
            <pc:docMk/>
            <pc:sldMk cId="3736936582" sldId="341"/>
            <ac:picMk id="2052" creationId="{FD13ED26-F3B3-07BB-0EE2-EF59272F3F4E}"/>
          </ac:picMkLst>
        </pc:picChg>
        <pc:picChg chg="add mod">
          <ac:chgData name="David Stacey" userId="6e25bcea-c703-499a-b54e-663d1eeaca2d" providerId="ADAL" clId="{CC68DB50-5419-45C1-B045-442791F292AD}" dt="2024-12-07T05:08:42.502" v="6016" actId="1076"/>
          <ac:picMkLst>
            <pc:docMk/>
            <pc:sldMk cId="3736936582" sldId="341"/>
            <ac:picMk id="2054" creationId="{0135BF86-64FD-3B18-00D9-BF967CC9B464}"/>
          </ac:picMkLst>
        </pc:picChg>
        <pc:cxnChg chg="add mod">
          <ac:chgData name="David Stacey" userId="6e25bcea-c703-499a-b54e-663d1eeaca2d" providerId="ADAL" clId="{CC68DB50-5419-45C1-B045-442791F292AD}" dt="2024-12-07T00:08:59.561" v="960"/>
          <ac:cxnSpMkLst>
            <pc:docMk/>
            <pc:sldMk cId="3736936582" sldId="341"/>
            <ac:cxnSpMk id="46" creationId="{1BE3DFE2-0572-A25A-85CD-D4D1083EC2DC}"/>
          </ac:cxnSpMkLst>
        </pc:cxnChg>
        <pc:cxnChg chg="add mod">
          <ac:chgData name="David Stacey" userId="6e25bcea-c703-499a-b54e-663d1eeaca2d" providerId="ADAL" clId="{CC68DB50-5419-45C1-B045-442791F292AD}" dt="2024-12-07T00:08:59.561" v="960"/>
          <ac:cxnSpMkLst>
            <pc:docMk/>
            <pc:sldMk cId="3736936582" sldId="341"/>
            <ac:cxnSpMk id="47" creationId="{B048012E-0387-5E83-88B9-88221D502D49}"/>
          </ac:cxnSpMkLst>
        </pc:cxnChg>
      </pc:sldChg>
      <pc:sldChg chg="addSp delSp modSp add mod modTransition delAnim">
        <pc:chgData name="David Stacey" userId="6e25bcea-c703-499a-b54e-663d1eeaca2d" providerId="ADAL" clId="{CC68DB50-5419-45C1-B045-442791F292AD}" dt="2024-12-07T05:00:24.787" v="5997" actId="114"/>
        <pc:sldMkLst>
          <pc:docMk/>
          <pc:sldMk cId="2638323048" sldId="342"/>
        </pc:sldMkLst>
        <pc:spChg chg="add mod">
          <ac:chgData name="David Stacey" userId="6e25bcea-c703-499a-b54e-663d1eeaca2d" providerId="ADAL" clId="{CC68DB50-5419-45C1-B045-442791F292AD}" dt="2024-12-07T00:37:07.497" v="1008" actId="207"/>
          <ac:spMkLst>
            <pc:docMk/>
            <pc:sldMk cId="2638323048" sldId="342"/>
            <ac:spMk id="2" creationId="{17DE1D5D-8F18-AE88-EC42-BE065DDA7552}"/>
          </ac:spMkLst>
        </pc:spChg>
        <pc:spChg chg="add mod">
          <ac:chgData name="David Stacey" userId="6e25bcea-c703-499a-b54e-663d1eeaca2d" providerId="ADAL" clId="{CC68DB50-5419-45C1-B045-442791F292AD}" dt="2024-12-07T02:27:21.361" v="3294" actId="20577"/>
          <ac:spMkLst>
            <pc:docMk/>
            <pc:sldMk cId="2638323048" sldId="342"/>
            <ac:spMk id="3" creationId="{A49B9D39-CF75-EB32-D9E4-555B5DE72C5D}"/>
          </ac:spMkLst>
        </pc:spChg>
        <pc:spChg chg="add del mod">
          <ac:chgData name="David Stacey" userId="6e25bcea-c703-499a-b54e-663d1eeaca2d" providerId="ADAL" clId="{CC68DB50-5419-45C1-B045-442791F292AD}" dt="2024-12-07T00:36:45.690" v="996" actId="478"/>
          <ac:spMkLst>
            <pc:docMk/>
            <pc:sldMk cId="2638323048" sldId="342"/>
            <ac:spMk id="4" creationId="{70DC5E9B-7FA4-F177-EBF0-8019B4D494F9}"/>
          </ac:spMkLst>
        </pc:spChg>
        <pc:spChg chg="add mod">
          <ac:chgData name="David Stacey" userId="6e25bcea-c703-499a-b54e-663d1eeaca2d" providerId="ADAL" clId="{CC68DB50-5419-45C1-B045-442791F292AD}" dt="2024-12-07T00:48:53.996" v="1463" actId="552"/>
          <ac:spMkLst>
            <pc:docMk/>
            <pc:sldMk cId="2638323048" sldId="342"/>
            <ac:spMk id="5" creationId="{CBB15375-A247-C9EC-673A-6CDDDFC188B7}"/>
          </ac:spMkLst>
        </pc:spChg>
        <pc:spChg chg="add del mod">
          <ac:chgData name="David Stacey" userId="6e25bcea-c703-499a-b54e-663d1eeaca2d" providerId="ADAL" clId="{CC68DB50-5419-45C1-B045-442791F292AD}" dt="2024-12-07T00:38:19.959" v="1014" actId="478"/>
          <ac:spMkLst>
            <pc:docMk/>
            <pc:sldMk cId="2638323048" sldId="342"/>
            <ac:spMk id="6" creationId="{1835ECAA-A155-805E-44CB-B9ABB1CD4FD4}"/>
          </ac:spMkLst>
        </pc:spChg>
        <pc:spChg chg="add mod">
          <ac:chgData name="David Stacey" userId="6e25bcea-c703-499a-b54e-663d1eeaca2d" providerId="ADAL" clId="{CC68DB50-5419-45C1-B045-442791F292AD}" dt="2024-12-07T05:00:24.787" v="5997" actId="114"/>
          <ac:spMkLst>
            <pc:docMk/>
            <pc:sldMk cId="2638323048" sldId="342"/>
            <ac:spMk id="7" creationId="{F84383D4-EB2F-1722-1B10-AACCAB194892}"/>
          </ac:spMkLst>
        </pc:spChg>
        <pc:spChg chg="add del mod">
          <ac:chgData name="David Stacey" userId="6e25bcea-c703-499a-b54e-663d1eeaca2d" providerId="ADAL" clId="{CC68DB50-5419-45C1-B045-442791F292AD}" dt="2024-12-07T00:42:52.938" v="1128" actId="478"/>
          <ac:spMkLst>
            <pc:docMk/>
            <pc:sldMk cId="2638323048" sldId="342"/>
            <ac:spMk id="8" creationId="{F35AEC7A-94AC-DFEB-0668-1930BB726810}"/>
          </ac:spMkLst>
        </pc:spChg>
        <pc:spChg chg="add del mod">
          <ac:chgData name="David Stacey" userId="6e25bcea-c703-499a-b54e-663d1eeaca2d" providerId="ADAL" clId="{CC68DB50-5419-45C1-B045-442791F292AD}" dt="2024-12-07T00:44:34.619" v="1228" actId="478"/>
          <ac:spMkLst>
            <pc:docMk/>
            <pc:sldMk cId="2638323048" sldId="342"/>
            <ac:spMk id="9" creationId="{12F2D1B5-1678-A598-8085-88C64F1C5BAB}"/>
          </ac:spMkLst>
        </pc:spChg>
        <pc:spChg chg="add del mod">
          <ac:chgData name="David Stacey" userId="6e25bcea-c703-499a-b54e-663d1eeaca2d" providerId="ADAL" clId="{CC68DB50-5419-45C1-B045-442791F292AD}" dt="2024-12-07T00:44:33.102" v="1227" actId="478"/>
          <ac:spMkLst>
            <pc:docMk/>
            <pc:sldMk cId="2638323048" sldId="342"/>
            <ac:spMk id="10" creationId="{4A121EE2-09D7-2CEA-CE4D-C4E88BED57A6}"/>
          </ac:spMkLst>
        </pc:spChg>
        <pc:spChg chg="mod">
          <ac:chgData name="David Stacey" userId="6e25bcea-c703-499a-b54e-663d1eeaca2d" providerId="ADAL" clId="{CC68DB50-5419-45C1-B045-442791F292AD}" dt="2024-12-07T00:38:07.954" v="1012"/>
          <ac:spMkLst>
            <pc:docMk/>
            <pc:sldMk cId="2638323048" sldId="342"/>
            <ac:spMk id="12" creationId="{EFC9337C-1938-94BC-2B3B-5D6F58588565}"/>
          </ac:spMkLst>
        </pc:spChg>
        <pc:spChg chg="mod">
          <ac:chgData name="David Stacey" userId="6e25bcea-c703-499a-b54e-663d1eeaca2d" providerId="ADAL" clId="{CC68DB50-5419-45C1-B045-442791F292AD}" dt="2024-12-07T00:38:07.954" v="1012"/>
          <ac:spMkLst>
            <pc:docMk/>
            <pc:sldMk cId="2638323048" sldId="342"/>
            <ac:spMk id="13" creationId="{0A5B795F-51ED-78A6-FA59-00E2BAD7495A}"/>
          </ac:spMkLst>
        </pc:spChg>
        <pc:spChg chg="add del mod">
          <ac:chgData name="David Stacey" userId="6e25bcea-c703-499a-b54e-663d1eeaca2d" providerId="ADAL" clId="{CC68DB50-5419-45C1-B045-442791F292AD}" dt="2024-12-07T00:47:36.269" v="1434" actId="478"/>
          <ac:spMkLst>
            <pc:docMk/>
            <pc:sldMk cId="2638323048" sldId="342"/>
            <ac:spMk id="14" creationId="{CA5A06F2-D30A-FD72-C8B9-6D27688061C0}"/>
          </ac:spMkLst>
        </pc:spChg>
        <pc:spChg chg="add del mod">
          <ac:chgData name="David Stacey" userId="6e25bcea-c703-499a-b54e-663d1eeaca2d" providerId="ADAL" clId="{CC68DB50-5419-45C1-B045-442791F292AD}" dt="2024-12-07T00:47:36.269" v="1434" actId="478"/>
          <ac:spMkLst>
            <pc:docMk/>
            <pc:sldMk cId="2638323048" sldId="342"/>
            <ac:spMk id="15" creationId="{40896B6A-AD60-F1B9-88B2-765310E2907F}"/>
          </ac:spMkLst>
        </pc:spChg>
        <pc:spChg chg="mod">
          <ac:chgData name="David Stacey" userId="6e25bcea-c703-499a-b54e-663d1eeaca2d" providerId="ADAL" clId="{CC68DB50-5419-45C1-B045-442791F292AD}" dt="2024-12-07T00:38:07.954" v="1012"/>
          <ac:spMkLst>
            <pc:docMk/>
            <pc:sldMk cId="2638323048" sldId="342"/>
            <ac:spMk id="17" creationId="{59267623-E123-20EE-FCBB-241514A9FB5A}"/>
          </ac:spMkLst>
        </pc:spChg>
        <pc:spChg chg="mod">
          <ac:chgData name="David Stacey" userId="6e25bcea-c703-499a-b54e-663d1eeaca2d" providerId="ADAL" clId="{CC68DB50-5419-45C1-B045-442791F292AD}" dt="2024-12-07T00:38:07.954" v="1012"/>
          <ac:spMkLst>
            <pc:docMk/>
            <pc:sldMk cId="2638323048" sldId="342"/>
            <ac:spMk id="18" creationId="{3B54DE11-16EE-6E4E-5EE4-4D60ED86DA65}"/>
          </ac:spMkLst>
        </pc:spChg>
        <pc:spChg chg="mod">
          <ac:chgData name="David Stacey" userId="6e25bcea-c703-499a-b54e-663d1eeaca2d" providerId="ADAL" clId="{CC68DB50-5419-45C1-B045-442791F292AD}" dt="2024-12-07T00:38:07.954" v="1012"/>
          <ac:spMkLst>
            <pc:docMk/>
            <pc:sldMk cId="2638323048" sldId="342"/>
            <ac:spMk id="20" creationId="{1D688F00-5192-5BB3-953D-A28DE0A21C41}"/>
          </ac:spMkLst>
        </pc:spChg>
        <pc:spChg chg="mod">
          <ac:chgData name="David Stacey" userId="6e25bcea-c703-499a-b54e-663d1eeaca2d" providerId="ADAL" clId="{CC68DB50-5419-45C1-B045-442791F292AD}" dt="2024-12-07T00:38:07.954" v="1012"/>
          <ac:spMkLst>
            <pc:docMk/>
            <pc:sldMk cId="2638323048" sldId="342"/>
            <ac:spMk id="21" creationId="{157C1DD3-DC5D-BD0E-E76C-4DCD24075702}"/>
          </ac:spMkLst>
        </pc:spChg>
        <pc:spChg chg="mod">
          <ac:chgData name="David Stacey" userId="6e25bcea-c703-499a-b54e-663d1eeaca2d" providerId="ADAL" clId="{CC68DB50-5419-45C1-B045-442791F292AD}" dt="2024-12-07T00:38:07.954" v="1012"/>
          <ac:spMkLst>
            <pc:docMk/>
            <pc:sldMk cId="2638323048" sldId="342"/>
            <ac:spMk id="23" creationId="{49E12295-E8E6-CFB1-E16A-47875F506F0B}"/>
          </ac:spMkLst>
        </pc:spChg>
        <pc:spChg chg="mod">
          <ac:chgData name="David Stacey" userId="6e25bcea-c703-499a-b54e-663d1eeaca2d" providerId="ADAL" clId="{CC68DB50-5419-45C1-B045-442791F292AD}" dt="2024-12-07T00:38:07.954" v="1012"/>
          <ac:spMkLst>
            <pc:docMk/>
            <pc:sldMk cId="2638323048" sldId="342"/>
            <ac:spMk id="24" creationId="{D197A545-CE83-95D7-1FAC-1AE0DA9D2E0F}"/>
          </ac:spMkLst>
        </pc:spChg>
        <pc:spChg chg="mod">
          <ac:chgData name="David Stacey" userId="6e25bcea-c703-499a-b54e-663d1eeaca2d" providerId="ADAL" clId="{CC68DB50-5419-45C1-B045-442791F292AD}" dt="2024-12-07T00:38:07.954" v="1012"/>
          <ac:spMkLst>
            <pc:docMk/>
            <pc:sldMk cId="2638323048" sldId="342"/>
            <ac:spMk id="26" creationId="{5D6CA3D9-C89B-5DA5-A8EE-D186BBD67307}"/>
          </ac:spMkLst>
        </pc:spChg>
        <pc:spChg chg="mod">
          <ac:chgData name="David Stacey" userId="6e25bcea-c703-499a-b54e-663d1eeaca2d" providerId="ADAL" clId="{CC68DB50-5419-45C1-B045-442791F292AD}" dt="2024-12-07T00:38:07.954" v="1012"/>
          <ac:spMkLst>
            <pc:docMk/>
            <pc:sldMk cId="2638323048" sldId="342"/>
            <ac:spMk id="27" creationId="{7FEB1F84-AE6E-EF94-ADDD-5B433F4DF45A}"/>
          </ac:spMkLst>
        </pc:spChg>
        <pc:spChg chg="mod">
          <ac:chgData name="David Stacey" userId="6e25bcea-c703-499a-b54e-663d1eeaca2d" providerId="ADAL" clId="{CC68DB50-5419-45C1-B045-442791F292AD}" dt="2024-12-07T00:38:07.954" v="1012"/>
          <ac:spMkLst>
            <pc:docMk/>
            <pc:sldMk cId="2638323048" sldId="342"/>
            <ac:spMk id="28" creationId="{52C9543A-C685-2695-4AB0-422969987EAB}"/>
          </ac:spMkLst>
        </pc:spChg>
        <pc:spChg chg="add mod">
          <ac:chgData name="David Stacey" userId="6e25bcea-c703-499a-b54e-663d1eeaca2d" providerId="ADAL" clId="{CC68DB50-5419-45C1-B045-442791F292AD}" dt="2024-12-07T00:49:52.221" v="1480" actId="1076"/>
          <ac:spMkLst>
            <pc:docMk/>
            <pc:sldMk cId="2638323048" sldId="342"/>
            <ac:spMk id="29" creationId="{3BE5FA60-23F9-B699-0072-26D805B6EDC2}"/>
          </ac:spMkLst>
        </pc:spChg>
        <pc:spChg chg="add mod">
          <ac:chgData name="David Stacey" userId="6e25bcea-c703-499a-b54e-663d1eeaca2d" providerId="ADAL" clId="{CC68DB50-5419-45C1-B045-442791F292AD}" dt="2024-12-07T00:49:49.678" v="1479" actId="1076"/>
          <ac:spMkLst>
            <pc:docMk/>
            <pc:sldMk cId="2638323048" sldId="342"/>
            <ac:spMk id="30" creationId="{B6DFBC6A-00CB-F63D-F719-2628DADBB0D0}"/>
          </ac:spMkLst>
        </pc:spChg>
        <pc:spChg chg="add mod">
          <ac:chgData name="David Stacey" userId="6e25bcea-c703-499a-b54e-663d1eeaca2d" providerId="ADAL" clId="{CC68DB50-5419-45C1-B045-442791F292AD}" dt="2024-12-07T00:49:44.454" v="1478" actId="1076"/>
          <ac:spMkLst>
            <pc:docMk/>
            <pc:sldMk cId="2638323048" sldId="342"/>
            <ac:spMk id="31" creationId="{D01D345D-3D6B-E9F1-3989-0DEFC6FBEF74}"/>
          </ac:spMkLst>
        </pc:spChg>
        <pc:spChg chg="add mod">
          <ac:chgData name="David Stacey" userId="6e25bcea-c703-499a-b54e-663d1eeaca2d" providerId="ADAL" clId="{CC68DB50-5419-45C1-B045-442791F292AD}" dt="2024-12-07T00:49:37.207" v="1477" actId="14100"/>
          <ac:spMkLst>
            <pc:docMk/>
            <pc:sldMk cId="2638323048" sldId="342"/>
            <ac:spMk id="32" creationId="{3A4912B3-E670-36B1-7B3E-F064E3ABC5A2}"/>
          </ac:spMkLst>
        </pc:spChg>
        <pc:spChg chg="add mod">
          <ac:chgData name="David Stacey" userId="6e25bcea-c703-499a-b54e-663d1eeaca2d" providerId="ADAL" clId="{CC68DB50-5419-45C1-B045-442791F292AD}" dt="2024-12-07T03:57:52.992" v="4676" actId="121"/>
          <ac:spMkLst>
            <pc:docMk/>
            <pc:sldMk cId="2638323048" sldId="342"/>
            <ac:spMk id="33" creationId="{F631B61C-CB90-615A-F53E-619C328CF82F}"/>
          </ac:spMkLst>
        </pc:spChg>
        <pc:spChg chg="mod">
          <ac:chgData name="David Stacey" userId="6e25bcea-c703-499a-b54e-663d1eeaca2d" providerId="ADAL" clId="{CC68DB50-5419-45C1-B045-442791F292AD}" dt="2024-12-07T00:36:49.181" v="1006" actId="20577"/>
          <ac:spMkLst>
            <pc:docMk/>
            <pc:sldMk cId="2638323048" sldId="342"/>
            <ac:spMk id="2286" creationId="{00000000-0000-0000-0000-000000000000}"/>
          </ac:spMkLst>
        </pc:spChg>
        <pc:spChg chg="del">
          <ac:chgData name="David Stacey" userId="6e25bcea-c703-499a-b54e-663d1eeaca2d" providerId="ADAL" clId="{CC68DB50-5419-45C1-B045-442791F292AD}" dt="2024-12-07T00:34:29.470" v="968" actId="478"/>
          <ac:spMkLst>
            <pc:docMk/>
            <pc:sldMk cId="2638323048" sldId="342"/>
            <ac:spMk id="2288" creationId="{00000000-0000-0000-0000-000000000000}"/>
          </ac:spMkLst>
        </pc:spChg>
        <pc:spChg chg="del">
          <ac:chgData name="David Stacey" userId="6e25bcea-c703-499a-b54e-663d1eeaca2d" providerId="ADAL" clId="{CC68DB50-5419-45C1-B045-442791F292AD}" dt="2024-12-07T00:34:29.470" v="968" actId="478"/>
          <ac:spMkLst>
            <pc:docMk/>
            <pc:sldMk cId="2638323048" sldId="342"/>
            <ac:spMk id="2289" creationId="{00000000-0000-0000-0000-000000000000}"/>
          </ac:spMkLst>
        </pc:spChg>
        <pc:spChg chg="del">
          <ac:chgData name="David Stacey" userId="6e25bcea-c703-499a-b54e-663d1eeaca2d" providerId="ADAL" clId="{CC68DB50-5419-45C1-B045-442791F292AD}" dt="2024-12-07T00:34:29.470" v="968" actId="478"/>
          <ac:spMkLst>
            <pc:docMk/>
            <pc:sldMk cId="2638323048" sldId="342"/>
            <ac:spMk id="2291" creationId="{00000000-0000-0000-0000-000000000000}"/>
          </ac:spMkLst>
        </pc:spChg>
        <pc:spChg chg="del">
          <ac:chgData name="David Stacey" userId="6e25bcea-c703-499a-b54e-663d1eeaca2d" providerId="ADAL" clId="{CC68DB50-5419-45C1-B045-442791F292AD}" dt="2024-12-07T00:34:29.470" v="968" actId="478"/>
          <ac:spMkLst>
            <pc:docMk/>
            <pc:sldMk cId="2638323048" sldId="342"/>
            <ac:spMk id="2292" creationId="{00000000-0000-0000-0000-000000000000}"/>
          </ac:spMkLst>
        </pc:spChg>
        <pc:spChg chg="del">
          <ac:chgData name="David Stacey" userId="6e25bcea-c703-499a-b54e-663d1eeaca2d" providerId="ADAL" clId="{CC68DB50-5419-45C1-B045-442791F292AD}" dt="2024-12-07T00:34:29.470" v="968" actId="478"/>
          <ac:spMkLst>
            <pc:docMk/>
            <pc:sldMk cId="2638323048" sldId="342"/>
            <ac:spMk id="2294" creationId="{00000000-0000-0000-0000-000000000000}"/>
          </ac:spMkLst>
        </pc:spChg>
        <pc:spChg chg="del">
          <ac:chgData name="David Stacey" userId="6e25bcea-c703-499a-b54e-663d1eeaca2d" providerId="ADAL" clId="{CC68DB50-5419-45C1-B045-442791F292AD}" dt="2024-12-07T00:34:29.470" v="968" actId="478"/>
          <ac:spMkLst>
            <pc:docMk/>
            <pc:sldMk cId="2638323048" sldId="342"/>
            <ac:spMk id="2295" creationId="{00000000-0000-0000-0000-000000000000}"/>
          </ac:spMkLst>
        </pc:spChg>
        <pc:spChg chg="del">
          <ac:chgData name="David Stacey" userId="6e25bcea-c703-499a-b54e-663d1eeaca2d" providerId="ADAL" clId="{CC68DB50-5419-45C1-B045-442791F292AD}" dt="2024-12-07T00:34:29.470" v="968" actId="478"/>
          <ac:spMkLst>
            <pc:docMk/>
            <pc:sldMk cId="2638323048" sldId="342"/>
            <ac:spMk id="2297" creationId="{00000000-0000-0000-0000-000000000000}"/>
          </ac:spMkLst>
        </pc:spChg>
        <pc:spChg chg="del">
          <ac:chgData name="David Stacey" userId="6e25bcea-c703-499a-b54e-663d1eeaca2d" providerId="ADAL" clId="{CC68DB50-5419-45C1-B045-442791F292AD}" dt="2024-12-07T00:34:29.470" v="968" actId="478"/>
          <ac:spMkLst>
            <pc:docMk/>
            <pc:sldMk cId="2638323048" sldId="342"/>
            <ac:spMk id="2298" creationId="{00000000-0000-0000-0000-000000000000}"/>
          </ac:spMkLst>
        </pc:spChg>
        <pc:spChg chg="del">
          <ac:chgData name="David Stacey" userId="6e25bcea-c703-499a-b54e-663d1eeaca2d" providerId="ADAL" clId="{CC68DB50-5419-45C1-B045-442791F292AD}" dt="2024-12-07T00:34:29.470" v="968" actId="478"/>
          <ac:spMkLst>
            <pc:docMk/>
            <pc:sldMk cId="2638323048" sldId="342"/>
            <ac:spMk id="2300" creationId="{00000000-0000-0000-0000-000000000000}"/>
          </ac:spMkLst>
        </pc:spChg>
        <pc:spChg chg="del">
          <ac:chgData name="David Stacey" userId="6e25bcea-c703-499a-b54e-663d1eeaca2d" providerId="ADAL" clId="{CC68DB50-5419-45C1-B045-442791F292AD}" dt="2024-12-07T00:34:29.470" v="968" actId="478"/>
          <ac:spMkLst>
            <pc:docMk/>
            <pc:sldMk cId="2638323048" sldId="342"/>
            <ac:spMk id="2301" creationId="{00000000-0000-0000-0000-000000000000}"/>
          </ac:spMkLst>
        </pc:spChg>
        <pc:spChg chg="del">
          <ac:chgData name="David Stacey" userId="6e25bcea-c703-499a-b54e-663d1eeaca2d" providerId="ADAL" clId="{CC68DB50-5419-45C1-B045-442791F292AD}" dt="2024-12-07T00:34:29.470" v="968" actId="478"/>
          <ac:spMkLst>
            <pc:docMk/>
            <pc:sldMk cId="2638323048" sldId="342"/>
            <ac:spMk id="2302" creationId="{00000000-0000-0000-0000-000000000000}"/>
          </ac:spMkLst>
        </pc:spChg>
        <pc:spChg chg="del">
          <ac:chgData name="David Stacey" userId="6e25bcea-c703-499a-b54e-663d1eeaca2d" providerId="ADAL" clId="{CC68DB50-5419-45C1-B045-442791F292AD}" dt="2024-12-07T00:34:29.470" v="968" actId="478"/>
          <ac:spMkLst>
            <pc:docMk/>
            <pc:sldMk cId="2638323048" sldId="342"/>
            <ac:spMk id="2303" creationId="{00000000-0000-0000-0000-000000000000}"/>
          </ac:spMkLst>
        </pc:spChg>
        <pc:spChg chg="del">
          <ac:chgData name="David Stacey" userId="6e25bcea-c703-499a-b54e-663d1eeaca2d" providerId="ADAL" clId="{CC68DB50-5419-45C1-B045-442791F292AD}" dt="2024-12-07T00:34:29.470" v="968" actId="478"/>
          <ac:spMkLst>
            <pc:docMk/>
            <pc:sldMk cId="2638323048" sldId="342"/>
            <ac:spMk id="2304" creationId="{00000000-0000-0000-0000-000000000000}"/>
          </ac:spMkLst>
        </pc:spChg>
        <pc:spChg chg="del">
          <ac:chgData name="David Stacey" userId="6e25bcea-c703-499a-b54e-663d1eeaca2d" providerId="ADAL" clId="{CC68DB50-5419-45C1-B045-442791F292AD}" dt="2024-12-07T00:34:29.470" v="968" actId="478"/>
          <ac:spMkLst>
            <pc:docMk/>
            <pc:sldMk cId="2638323048" sldId="342"/>
            <ac:spMk id="2305" creationId="{00000000-0000-0000-0000-000000000000}"/>
          </ac:spMkLst>
        </pc:spChg>
        <pc:spChg chg="del">
          <ac:chgData name="David Stacey" userId="6e25bcea-c703-499a-b54e-663d1eeaca2d" providerId="ADAL" clId="{CC68DB50-5419-45C1-B045-442791F292AD}" dt="2024-12-07T00:34:29.470" v="968" actId="478"/>
          <ac:spMkLst>
            <pc:docMk/>
            <pc:sldMk cId="2638323048" sldId="342"/>
            <ac:spMk id="2309" creationId="{00000000-0000-0000-0000-000000000000}"/>
          </ac:spMkLst>
        </pc:spChg>
        <pc:spChg chg="del">
          <ac:chgData name="David Stacey" userId="6e25bcea-c703-499a-b54e-663d1eeaca2d" providerId="ADAL" clId="{CC68DB50-5419-45C1-B045-442791F292AD}" dt="2024-12-07T00:34:29.470" v="968" actId="478"/>
          <ac:spMkLst>
            <pc:docMk/>
            <pc:sldMk cId="2638323048" sldId="342"/>
            <ac:spMk id="2310" creationId="{00000000-0000-0000-0000-000000000000}"/>
          </ac:spMkLst>
        </pc:spChg>
        <pc:grpChg chg="add del mod">
          <ac:chgData name="David Stacey" userId="6e25bcea-c703-499a-b54e-663d1eeaca2d" providerId="ADAL" clId="{CC68DB50-5419-45C1-B045-442791F292AD}" dt="2024-12-07T00:47:36.269" v="1434" actId="478"/>
          <ac:grpSpMkLst>
            <pc:docMk/>
            <pc:sldMk cId="2638323048" sldId="342"/>
            <ac:grpSpMk id="11" creationId="{572AF21F-68E0-5387-1D91-BDC1AACB1D05}"/>
          </ac:grpSpMkLst>
        </pc:grpChg>
        <pc:grpChg chg="add del mod">
          <ac:chgData name="David Stacey" userId="6e25bcea-c703-499a-b54e-663d1eeaca2d" providerId="ADAL" clId="{CC68DB50-5419-45C1-B045-442791F292AD}" dt="2024-12-07T00:47:36.269" v="1434" actId="478"/>
          <ac:grpSpMkLst>
            <pc:docMk/>
            <pc:sldMk cId="2638323048" sldId="342"/>
            <ac:grpSpMk id="16" creationId="{46777DEA-D06D-39AE-C55B-A9819F71073E}"/>
          </ac:grpSpMkLst>
        </pc:grpChg>
        <pc:grpChg chg="add del mod">
          <ac:chgData name="David Stacey" userId="6e25bcea-c703-499a-b54e-663d1eeaca2d" providerId="ADAL" clId="{CC68DB50-5419-45C1-B045-442791F292AD}" dt="2024-12-07T00:47:36.269" v="1434" actId="478"/>
          <ac:grpSpMkLst>
            <pc:docMk/>
            <pc:sldMk cId="2638323048" sldId="342"/>
            <ac:grpSpMk id="19" creationId="{D1A5CAC0-4B66-FEA3-4647-3BEFE5108BBA}"/>
          </ac:grpSpMkLst>
        </pc:grpChg>
        <pc:grpChg chg="add del mod">
          <ac:chgData name="David Stacey" userId="6e25bcea-c703-499a-b54e-663d1eeaca2d" providerId="ADAL" clId="{CC68DB50-5419-45C1-B045-442791F292AD}" dt="2024-12-07T00:47:36.269" v="1434" actId="478"/>
          <ac:grpSpMkLst>
            <pc:docMk/>
            <pc:sldMk cId="2638323048" sldId="342"/>
            <ac:grpSpMk id="22" creationId="{75C4CFAD-710E-41C9-B05D-9BE0BF533E71}"/>
          </ac:grpSpMkLst>
        </pc:grpChg>
        <pc:grpChg chg="add del mod">
          <ac:chgData name="David Stacey" userId="6e25bcea-c703-499a-b54e-663d1eeaca2d" providerId="ADAL" clId="{CC68DB50-5419-45C1-B045-442791F292AD}" dt="2024-12-07T00:47:36.269" v="1434" actId="478"/>
          <ac:grpSpMkLst>
            <pc:docMk/>
            <pc:sldMk cId="2638323048" sldId="342"/>
            <ac:grpSpMk id="25" creationId="{B3836A6E-30EB-44AE-032B-7F4C7A959545}"/>
          </ac:grpSpMkLst>
        </pc:grpChg>
        <pc:grpChg chg="del">
          <ac:chgData name="David Stacey" userId="6e25bcea-c703-499a-b54e-663d1eeaca2d" providerId="ADAL" clId="{CC68DB50-5419-45C1-B045-442791F292AD}" dt="2024-12-07T00:34:29.470" v="968" actId="478"/>
          <ac:grpSpMkLst>
            <pc:docMk/>
            <pc:sldMk cId="2638323048" sldId="342"/>
            <ac:grpSpMk id="2306" creationId="{00000000-0000-0000-0000-000000000000}"/>
          </ac:grpSpMkLst>
        </pc:grpChg>
        <pc:grpChg chg="del">
          <ac:chgData name="David Stacey" userId="6e25bcea-c703-499a-b54e-663d1eeaca2d" providerId="ADAL" clId="{CC68DB50-5419-45C1-B045-442791F292AD}" dt="2024-12-07T00:34:29.470" v="968" actId="478"/>
          <ac:grpSpMkLst>
            <pc:docMk/>
            <pc:sldMk cId="2638323048" sldId="342"/>
            <ac:grpSpMk id="2311" creationId="{00000000-0000-0000-0000-000000000000}"/>
          </ac:grpSpMkLst>
        </pc:grpChg>
        <pc:cxnChg chg="del mod">
          <ac:chgData name="David Stacey" userId="6e25bcea-c703-499a-b54e-663d1eeaca2d" providerId="ADAL" clId="{CC68DB50-5419-45C1-B045-442791F292AD}" dt="2024-12-07T00:34:29.470" v="968" actId="478"/>
          <ac:cxnSpMkLst>
            <pc:docMk/>
            <pc:sldMk cId="2638323048" sldId="342"/>
            <ac:cxnSpMk id="2287" creationId="{00000000-0000-0000-0000-000000000000}"/>
          </ac:cxnSpMkLst>
        </pc:cxnChg>
        <pc:cxnChg chg="del mod">
          <ac:chgData name="David Stacey" userId="6e25bcea-c703-499a-b54e-663d1eeaca2d" providerId="ADAL" clId="{CC68DB50-5419-45C1-B045-442791F292AD}" dt="2024-12-07T00:34:29.470" v="968" actId="478"/>
          <ac:cxnSpMkLst>
            <pc:docMk/>
            <pc:sldMk cId="2638323048" sldId="342"/>
            <ac:cxnSpMk id="2290" creationId="{00000000-0000-0000-0000-000000000000}"/>
          </ac:cxnSpMkLst>
        </pc:cxnChg>
        <pc:cxnChg chg="del mod">
          <ac:chgData name="David Stacey" userId="6e25bcea-c703-499a-b54e-663d1eeaca2d" providerId="ADAL" clId="{CC68DB50-5419-45C1-B045-442791F292AD}" dt="2024-12-07T00:34:29.470" v="968" actId="478"/>
          <ac:cxnSpMkLst>
            <pc:docMk/>
            <pc:sldMk cId="2638323048" sldId="342"/>
            <ac:cxnSpMk id="2293" creationId="{00000000-0000-0000-0000-000000000000}"/>
          </ac:cxnSpMkLst>
        </pc:cxnChg>
        <pc:cxnChg chg="del mod">
          <ac:chgData name="David Stacey" userId="6e25bcea-c703-499a-b54e-663d1eeaca2d" providerId="ADAL" clId="{CC68DB50-5419-45C1-B045-442791F292AD}" dt="2024-12-07T00:34:29.470" v="968" actId="478"/>
          <ac:cxnSpMkLst>
            <pc:docMk/>
            <pc:sldMk cId="2638323048" sldId="342"/>
            <ac:cxnSpMk id="2296" creationId="{00000000-0000-0000-0000-000000000000}"/>
          </ac:cxnSpMkLst>
        </pc:cxnChg>
        <pc:cxnChg chg="del mod">
          <ac:chgData name="David Stacey" userId="6e25bcea-c703-499a-b54e-663d1eeaca2d" providerId="ADAL" clId="{CC68DB50-5419-45C1-B045-442791F292AD}" dt="2024-12-07T00:34:29.470" v="968" actId="478"/>
          <ac:cxnSpMkLst>
            <pc:docMk/>
            <pc:sldMk cId="2638323048" sldId="342"/>
            <ac:cxnSpMk id="2299" creationId="{00000000-0000-0000-0000-000000000000}"/>
          </ac:cxnSpMkLst>
        </pc:cxnChg>
        <pc:cxnChg chg="del mod">
          <ac:chgData name="David Stacey" userId="6e25bcea-c703-499a-b54e-663d1eeaca2d" providerId="ADAL" clId="{CC68DB50-5419-45C1-B045-442791F292AD}" dt="2024-12-07T00:34:29.470" v="968" actId="478"/>
          <ac:cxnSpMkLst>
            <pc:docMk/>
            <pc:sldMk cId="2638323048" sldId="342"/>
            <ac:cxnSpMk id="2314" creationId="{00000000-0000-0000-0000-000000000000}"/>
          </ac:cxnSpMkLst>
        </pc:cxnChg>
        <pc:cxnChg chg="del mod">
          <ac:chgData name="David Stacey" userId="6e25bcea-c703-499a-b54e-663d1eeaca2d" providerId="ADAL" clId="{CC68DB50-5419-45C1-B045-442791F292AD}" dt="2024-12-07T00:34:29.470" v="968" actId="478"/>
          <ac:cxnSpMkLst>
            <pc:docMk/>
            <pc:sldMk cId="2638323048" sldId="342"/>
            <ac:cxnSpMk id="2315" creationId="{00000000-0000-0000-0000-000000000000}"/>
          </ac:cxnSpMkLst>
        </pc:cxnChg>
      </pc:sldChg>
      <pc:sldChg chg="addSp delSp modSp add mod ord modTransition">
        <pc:chgData name="David Stacey" userId="6e25bcea-c703-499a-b54e-663d1eeaca2d" providerId="ADAL" clId="{CC68DB50-5419-45C1-B045-442791F292AD}" dt="2024-12-07T04:58:47.962" v="5996"/>
        <pc:sldMkLst>
          <pc:docMk/>
          <pc:sldMk cId="3301650014" sldId="343"/>
        </pc:sldMkLst>
        <pc:spChg chg="mod">
          <ac:chgData name="David Stacey" userId="6e25bcea-c703-499a-b54e-663d1eeaca2d" providerId="ADAL" clId="{CC68DB50-5419-45C1-B045-442791F292AD}" dt="2024-12-07T02:27:13.809" v="3290" actId="20577"/>
          <ac:spMkLst>
            <pc:docMk/>
            <pc:sldMk cId="3301650014" sldId="343"/>
            <ac:spMk id="3" creationId="{A49B9D39-CF75-EB32-D9E4-555B5DE72C5D}"/>
          </ac:spMkLst>
        </pc:spChg>
        <pc:spChg chg="mod">
          <ac:chgData name="David Stacey" userId="6e25bcea-c703-499a-b54e-663d1eeaca2d" providerId="ADAL" clId="{CC68DB50-5419-45C1-B045-442791F292AD}" dt="2024-12-07T00:36:39.967" v="995" actId="20577"/>
          <ac:spMkLst>
            <pc:docMk/>
            <pc:sldMk cId="3301650014" sldId="343"/>
            <ac:spMk id="4" creationId="{70DC5E9B-7FA4-F177-EBF0-8019B4D494F9}"/>
          </ac:spMkLst>
        </pc:spChg>
        <pc:spChg chg="add del mod">
          <ac:chgData name="David Stacey" userId="6e25bcea-c703-499a-b54e-663d1eeaca2d" providerId="ADAL" clId="{CC68DB50-5419-45C1-B045-442791F292AD}" dt="2024-12-07T00:36:06.430" v="977" actId="478"/>
          <ac:spMkLst>
            <pc:docMk/>
            <pc:sldMk cId="3301650014" sldId="343"/>
            <ac:spMk id="6" creationId="{0E32D39F-B3D2-2CF0-65FD-BDBE1A7DB263}"/>
          </ac:spMkLst>
        </pc:spChg>
        <pc:spChg chg="del">
          <ac:chgData name="David Stacey" userId="6e25bcea-c703-499a-b54e-663d1eeaca2d" providerId="ADAL" clId="{CC68DB50-5419-45C1-B045-442791F292AD}" dt="2024-12-07T00:36:03.959" v="976" actId="478"/>
          <ac:spMkLst>
            <pc:docMk/>
            <pc:sldMk cId="3301650014" sldId="343"/>
            <ac:spMk id="2286" creationId="{00000000-0000-0000-0000-000000000000}"/>
          </ac:spMkLst>
        </pc:spChg>
      </pc:sldChg>
      <pc:sldChg chg="delSp modSp add mod ord modTransition">
        <pc:chgData name="David Stacey" userId="6e25bcea-c703-499a-b54e-663d1eeaca2d" providerId="ADAL" clId="{CC68DB50-5419-45C1-B045-442791F292AD}" dt="2024-12-07T04:58:47.962" v="5996"/>
        <pc:sldMkLst>
          <pc:docMk/>
          <pc:sldMk cId="571354429" sldId="344"/>
        </pc:sldMkLst>
        <pc:spChg chg="mod">
          <ac:chgData name="David Stacey" userId="6e25bcea-c703-499a-b54e-663d1eeaca2d" providerId="ADAL" clId="{CC68DB50-5419-45C1-B045-442791F292AD}" dt="2024-12-07T02:27:18.363" v="3292" actId="20577"/>
          <ac:spMkLst>
            <pc:docMk/>
            <pc:sldMk cId="571354429" sldId="344"/>
            <ac:spMk id="3" creationId="{A49B9D39-CF75-EB32-D9E4-555B5DE72C5D}"/>
          </ac:spMkLst>
        </pc:spChg>
        <pc:spChg chg="mod">
          <ac:chgData name="David Stacey" userId="6e25bcea-c703-499a-b54e-663d1eeaca2d" providerId="ADAL" clId="{CC68DB50-5419-45C1-B045-442791F292AD}" dt="2024-12-07T00:52:48.349" v="1583" actId="14100"/>
          <ac:spMkLst>
            <pc:docMk/>
            <pc:sldMk cId="571354429" sldId="344"/>
            <ac:spMk id="5" creationId="{CBB15375-A247-C9EC-673A-6CDDDFC188B7}"/>
          </ac:spMkLst>
        </pc:spChg>
        <pc:spChg chg="del mod">
          <ac:chgData name="David Stacey" userId="6e25bcea-c703-499a-b54e-663d1eeaca2d" providerId="ADAL" clId="{CC68DB50-5419-45C1-B045-442791F292AD}" dt="2024-12-07T00:52:10.186" v="1569" actId="478"/>
          <ac:spMkLst>
            <pc:docMk/>
            <pc:sldMk cId="571354429" sldId="344"/>
            <ac:spMk id="7" creationId="{F84383D4-EB2F-1722-1B10-AACCAB194892}"/>
          </ac:spMkLst>
        </pc:spChg>
        <pc:spChg chg="del">
          <ac:chgData name="David Stacey" userId="6e25bcea-c703-499a-b54e-663d1eeaca2d" providerId="ADAL" clId="{CC68DB50-5419-45C1-B045-442791F292AD}" dt="2024-12-07T00:52:11.735" v="1570" actId="478"/>
          <ac:spMkLst>
            <pc:docMk/>
            <pc:sldMk cId="571354429" sldId="344"/>
            <ac:spMk id="29" creationId="{3BE5FA60-23F9-B699-0072-26D805B6EDC2}"/>
          </ac:spMkLst>
        </pc:spChg>
        <pc:spChg chg="del">
          <ac:chgData name="David Stacey" userId="6e25bcea-c703-499a-b54e-663d1eeaca2d" providerId="ADAL" clId="{CC68DB50-5419-45C1-B045-442791F292AD}" dt="2024-12-07T00:52:12.967" v="1571" actId="478"/>
          <ac:spMkLst>
            <pc:docMk/>
            <pc:sldMk cId="571354429" sldId="344"/>
            <ac:spMk id="30" creationId="{B6DFBC6A-00CB-F63D-F719-2628DADBB0D0}"/>
          </ac:spMkLst>
        </pc:spChg>
        <pc:spChg chg="del">
          <ac:chgData name="David Stacey" userId="6e25bcea-c703-499a-b54e-663d1eeaca2d" providerId="ADAL" clId="{CC68DB50-5419-45C1-B045-442791F292AD}" dt="2024-12-07T00:52:14.077" v="1572" actId="478"/>
          <ac:spMkLst>
            <pc:docMk/>
            <pc:sldMk cId="571354429" sldId="344"/>
            <ac:spMk id="31" creationId="{D01D345D-3D6B-E9F1-3989-0DEFC6FBEF74}"/>
          </ac:spMkLst>
        </pc:spChg>
        <pc:spChg chg="del">
          <ac:chgData name="David Stacey" userId="6e25bcea-c703-499a-b54e-663d1eeaca2d" providerId="ADAL" clId="{CC68DB50-5419-45C1-B045-442791F292AD}" dt="2024-12-07T00:52:38.190" v="1581" actId="478"/>
          <ac:spMkLst>
            <pc:docMk/>
            <pc:sldMk cId="571354429" sldId="344"/>
            <ac:spMk id="32" creationId="{3A4912B3-E670-36B1-7B3E-F064E3ABC5A2}"/>
          </ac:spMkLst>
        </pc:spChg>
        <pc:spChg chg="mod">
          <ac:chgData name="David Stacey" userId="6e25bcea-c703-499a-b54e-663d1eeaca2d" providerId="ADAL" clId="{CC68DB50-5419-45C1-B045-442791F292AD}" dt="2024-12-07T03:57:44.070" v="4674" actId="14100"/>
          <ac:spMkLst>
            <pc:docMk/>
            <pc:sldMk cId="571354429" sldId="344"/>
            <ac:spMk id="33" creationId="{F631B61C-CB90-615A-F53E-619C328CF82F}"/>
          </ac:spMkLst>
        </pc:spChg>
      </pc:sldChg>
      <pc:sldChg chg="addSp delSp modSp add mod modTransition">
        <pc:chgData name="David Stacey" userId="6e25bcea-c703-499a-b54e-663d1eeaca2d" providerId="ADAL" clId="{CC68DB50-5419-45C1-B045-442791F292AD}" dt="2024-12-07T04:58:47.962" v="5996"/>
        <pc:sldMkLst>
          <pc:docMk/>
          <pc:sldMk cId="2107988444" sldId="345"/>
        </pc:sldMkLst>
        <pc:spChg chg="mod">
          <ac:chgData name="David Stacey" userId="6e25bcea-c703-499a-b54e-663d1eeaca2d" providerId="ADAL" clId="{CC68DB50-5419-45C1-B045-442791F292AD}" dt="2024-12-07T01:03:22.981" v="1657" actId="20577"/>
          <ac:spMkLst>
            <pc:docMk/>
            <pc:sldMk cId="2107988444" sldId="345"/>
            <ac:spMk id="2" creationId="{17DE1D5D-8F18-AE88-EC42-BE065DDA7552}"/>
          </ac:spMkLst>
        </pc:spChg>
        <pc:spChg chg="mod">
          <ac:chgData name="David Stacey" userId="6e25bcea-c703-499a-b54e-663d1eeaca2d" providerId="ADAL" clId="{CC68DB50-5419-45C1-B045-442791F292AD}" dt="2024-12-07T02:27:24.739" v="3296" actId="20577"/>
          <ac:spMkLst>
            <pc:docMk/>
            <pc:sldMk cId="2107988444" sldId="345"/>
            <ac:spMk id="3" creationId="{A49B9D39-CF75-EB32-D9E4-555B5DE72C5D}"/>
          </ac:spMkLst>
        </pc:spChg>
        <pc:spChg chg="add mod">
          <ac:chgData name="David Stacey" userId="6e25bcea-c703-499a-b54e-663d1eeaca2d" providerId="ADAL" clId="{CC68DB50-5419-45C1-B045-442791F292AD}" dt="2024-12-07T01:39:26.220" v="2838" actId="20577"/>
          <ac:spMkLst>
            <pc:docMk/>
            <pc:sldMk cId="2107988444" sldId="345"/>
            <ac:spMk id="4" creationId="{4BA95B46-4263-CBA5-AA64-B1674422205F}"/>
          </ac:spMkLst>
        </pc:spChg>
        <pc:spChg chg="mod">
          <ac:chgData name="David Stacey" userId="6e25bcea-c703-499a-b54e-663d1eeaca2d" providerId="ADAL" clId="{CC68DB50-5419-45C1-B045-442791F292AD}" dt="2024-12-07T01:39:55.234" v="2916" actId="1076"/>
          <ac:spMkLst>
            <pc:docMk/>
            <pc:sldMk cId="2107988444" sldId="345"/>
            <ac:spMk id="5" creationId="{CBB15375-A247-C9EC-673A-6CDDDFC188B7}"/>
          </ac:spMkLst>
        </pc:spChg>
        <pc:spChg chg="add mod">
          <ac:chgData name="David Stacey" userId="6e25bcea-c703-499a-b54e-663d1eeaca2d" providerId="ADAL" clId="{CC68DB50-5419-45C1-B045-442791F292AD}" dt="2024-12-07T01:39:48.856" v="2914" actId="313"/>
          <ac:spMkLst>
            <pc:docMk/>
            <pc:sldMk cId="2107988444" sldId="345"/>
            <ac:spMk id="6" creationId="{BBD0EBB7-02B0-56C7-A830-38ECD19FADA7}"/>
          </ac:spMkLst>
        </pc:spChg>
        <pc:spChg chg="del mod">
          <ac:chgData name="David Stacey" userId="6e25bcea-c703-499a-b54e-663d1eeaca2d" providerId="ADAL" clId="{CC68DB50-5419-45C1-B045-442791F292AD}" dt="2024-12-07T00:55:27.801" v="1637" actId="478"/>
          <ac:spMkLst>
            <pc:docMk/>
            <pc:sldMk cId="2107988444" sldId="345"/>
            <ac:spMk id="7" creationId="{F84383D4-EB2F-1722-1B10-AACCAB194892}"/>
          </ac:spMkLst>
        </pc:spChg>
        <pc:spChg chg="del">
          <ac:chgData name="David Stacey" userId="6e25bcea-c703-499a-b54e-663d1eeaca2d" providerId="ADAL" clId="{CC68DB50-5419-45C1-B045-442791F292AD}" dt="2024-12-07T00:55:18.798" v="1634" actId="478"/>
          <ac:spMkLst>
            <pc:docMk/>
            <pc:sldMk cId="2107988444" sldId="345"/>
            <ac:spMk id="29" creationId="{3BE5FA60-23F9-B699-0072-26D805B6EDC2}"/>
          </ac:spMkLst>
        </pc:spChg>
        <pc:spChg chg="del">
          <ac:chgData name="David Stacey" userId="6e25bcea-c703-499a-b54e-663d1eeaca2d" providerId="ADAL" clId="{CC68DB50-5419-45C1-B045-442791F292AD}" dt="2024-12-07T00:55:18.798" v="1634" actId="478"/>
          <ac:spMkLst>
            <pc:docMk/>
            <pc:sldMk cId="2107988444" sldId="345"/>
            <ac:spMk id="30" creationId="{B6DFBC6A-00CB-F63D-F719-2628DADBB0D0}"/>
          </ac:spMkLst>
        </pc:spChg>
        <pc:spChg chg="del">
          <ac:chgData name="David Stacey" userId="6e25bcea-c703-499a-b54e-663d1eeaca2d" providerId="ADAL" clId="{CC68DB50-5419-45C1-B045-442791F292AD}" dt="2024-12-07T00:55:18.798" v="1634" actId="478"/>
          <ac:spMkLst>
            <pc:docMk/>
            <pc:sldMk cId="2107988444" sldId="345"/>
            <ac:spMk id="31" creationId="{D01D345D-3D6B-E9F1-3989-0DEFC6FBEF74}"/>
          </ac:spMkLst>
        </pc:spChg>
        <pc:spChg chg="del">
          <ac:chgData name="David Stacey" userId="6e25bcea-c703-499a-b54e-663d1eeaca2d" providerId="ADAL" clId="{CC68DB50-5419-45C1-B045-442791F292AD}" dt="2024-12-07T00:55:18.798" v="1634" actId="478"/>
          <ac:spMkLst>
            <pc:docMk/>
            <pc:sldMk cId="2107988444" sldId="345"/>
            <ac:spMk id="32" creationId="{3A4912B3-E670-36B1-7B3E-F064E3ABC5A2}"/>
          </ac:spMkLst>
        </pc:spChg>
        <pc:spChg chg="mod">
          <ac:chgData name="David Stacey" userId="6e25bcea-c703-499a-b54e-663d1eeaca2d" providerId="ADAL" clId="{CC68DB50-5419-45C1-B045-442791F292AD}" dt="2024-12-07T03:58:04.672" v="4678" actId="121"/>
          <ac:spMkLst>
            <pc:docMk/>
            <pc:sldMk cId="2107988444" sldId="345"/>
            <ac:spMk id="33" creationId="{F631B61C-CB90-615A-F53E-619C328CF82F}"/>
          </ac:spMkLst>
        </pc:spChg>
        <pc:spChg chg="mod">
          <ac:chgData name="David Stacey" userId="6e25bcea-c703-499a-b54e-663d1eeaca2d" providerId="ADAL" clId="{CC68DB50-5419-45C1-B045-442791F292AD}" dt="2024-12-07T00:54:06.275" v="1597" actId="20577"/>
          <ac:spMkLst>
            <pc:docMk/>
            <pc:sldMk cId="2107988444" sldId="345"/>
            <ac:spMk id="2286" creationId="{00000000-0000-0000-0000-000000000000}"/>
          </ac:spMkLst>
        </pc:spChg>
      </pc:sldChg>
      <pc:sldChg chg="addSp delSp modSp add mod modTransition">
        <pc:chgData name="David Stacey" userId="6e25bcea-c703-499a-b54e-663d1eeaca2d" providerId="ADAL" clId="{CC68DB50-5419-45C1-B045-442791F292AD}" dt="2024-12-07T05:02:13.298" v="6004" actId="313"/>
        <pc:sldMkLst>
          <pc:docMk/>
          <pc:sldMk cId="3373202696" sldId="346"/>
        </pc:sldMkLst>
        <pc:spChg chg="mod">
          <ac:chgData name="David Stacey" userId="6e25bcea-c703-499a-b54e-663d1eeaca2d" providerId="ADAL" clId="{CC68DB50-5419-45C1-B045-442791F292AD}" dt="2024-12-07T01:04:19.132" v="1671" actId="207"/>
          <ac:spMkLst>
            <pc:docMk/>
            <pc:sldMk cId="3373202696" sldId="346"/>
            <ac:spMk id="2" creationId="{17DE1D5D-8F18-AE88-EC42-BE065DDA7552}"/>
          </ac:spMkLst>
        </pc:spChg>
        <pc:spChg chg="mod">
          <ac:chgData name="David Stacey" userId="6e25bcea-c703-499a-b54e-663d1eeaca2d" providerId="ADAL" clId="{CC68DB50-5419-45C1-B045-442791F292AD}" dt="2024-12-07T02:27:30.786" v="3300" actId="20577"/>
          <ac:spMkLst>
            <pc:docMk/>
            <pc:sldMk cId="3373202696" sldId="346"/>
            <ac:spMk id="3" creationId="{A49B9D39-CF75-EB32-D9E4-555B5DE72C5D}"/>
          </ac:spMkLst>
        </pc:spChg>
        <pc:spChg chg="add mod">
          <ac:chgData name="David Stacey" userId="6e25bcea-c703-499a-b54e-663d1eeaca2d" providerId="ADAL" clId="{CC68DB50-5419-45C1-B045-442791F292AD}" dt="2024-12-07T01:05:56.631" v="1829" actId="20577"/>
          <ac:spMkLst>
            <pc:docMk/>
            <pc:sldMk cId="3373202696" sldId="346"/>
            <ac:spMk id="4" creationId="{4A396FAC-744B-15C7-C412-52C90F84F1E4}"/>
          </ac:spMkLst>
        </pc:spChg>
        <pc:spChg chg="del">
          <ac:chgData name="David Stacey" userId="6e25bcea-c703-499a-b54e-663d1eeaca2d" providerId="ADAL" clId="{CC68DB50-5419-45C1-B045-442791F292AD}" dt="2024-12-07T01:05:07.585" v="1728" actId="478"/>
          <ac:spMkLst>
            <pc:docMk/>
            <pc:sldMk cId="3373202696" sldId="346"/>
            <ac:spMk id="5" creationId="{CBB15375-A247-C9EC-673A-6CDDDFC188B7}"/>
          </ac:spMkLst>
        </pc:spChg>
        <pc:spChg chg="add mod">
          <ac:chgData name="David Stacey" userId="6e25bcea-c703-499a-b54e-663d1eeaca2d" providerId="ADAL" clId="{CC68DB50-5419-45C1-B045-442791F292AD}" dt="2024-12-07T05:02:13.298" v="6004" actId="313"/>
          <ac:spMkLst>
            <pc:docMk/>
            <pc:sldMk cId="3373202696" sldId="346"/>
            <ac:spMk id="6" creationId="{EE68360D-EE83-088D-821F-1E03952D1D73}"/>
          </ac:spMkLst>
        </pc:spChg>
        <pc:spChg chg="add mod">
          <ac:chgData name="David Stacey" userId="6e25bcea-c703-499a-b54e-663d1eeaca2d" providerId="ADAL" clId="{CC68DB50-5419-45C1-B045-442791F292AD}" dt="2024-12-07T01:06:48.721" v="1936" actId="20577"/>
          <ac:spMkLst>
            <pc:docMk/>
            <pc:sldMk cId="3373202696" sldId="346"/>
            <ac:spMk id="7" creationId="{75169E22-4E4A-8BFF-92BC-5BE46BF7C70E}"/>
          </ac:spMkLst>
        </pc:spChg>
        <pc:spChg chg="add mod">
          <ac:chgData name="David Stacey" userId="6e25bcea-c703-499a-b54e-663d1eeaca2d" providerId="ADAL" clId="{CC68DB50-5419-45C1-B045-442791F292AD}" dt="2024-12-07T01:07:31.472" v="1977" actId="20577"/>
          <ac:spMkLst>
            <pc:docMk/>
            <pc:sldMk cId="3373202696" sldId="346"/>
            <ac:spMk id="8" creationId="{EB9AB31A-6142-C4BB-B9D1-71C170DA2FE9}"/>
          </ac:spMkLst>
        </pc:spChg>
        <pc:spChg chg="mod">
          <ac:chgData name="David Stacey" userId="6e25bcea-c703-499a-b54e-663d1eeaca2d" providerId="ADAL" clId="{CC68DB50-5419-45C1-B045-442791F292AD}" dt="2024-12-07T03:58:17.600" v="4680" actId="121"/>
          <ac:spMkLst>
            <pc:docMk/>
            <pc:sldMk cId="3373202696" sldId="346"/>
            <ac:spMk id="33" creationId="{F631B61C-CB90-615A-F53E-619C328CF82F}"/>
          </ac:spMkLst>
        </pc:spChg>
        <pc:spChg chg="mod">
          <ac:chgData name="David Stacey" userId="6e25bcea-c703-499a-b54e-663d1eeaca2d" providerId="ADAL" clId="{CC68DB50-5419-45C1-B045-442791F292AD}" dt="2024-12-07T01:07:37.389" v="1978" actId="114"/>
          <ac:spMkLst>
            <pc:docMk/>
            <pc:sldMk cId="3373202696" sldId="346"/>
            <ac:spMk id="2286" creationId="{00000000-0000-0000-0000-000000000000}"/>
          </ac:spMkLst>
        </pc:spChg>
      </pc:sldChg>
      <pc:sldChg chg="addSp delSp modSp add mod modTransition">
        <pc:chgData name="David Stacey" userId="6e25bcea-c703-499a-b54e-663d1eeaca2d" providerId="ADAL" clId="{CC68DB50-5419-45C1-B045-442791F292AD}" dt="2024-12-07T04:58:47.962" v="5996"/>
        <pc:sldMkLst>
          <pc:docMk/>
          <pc:sldMk cId="616388852" sldId="347"/>
        </pc:sldMkLst>
        <pc:spChg chg="mod">
          <ac:chgData name="David Stacey" userId="6e25bcea-c703-499a-b54e-663d1eeaca2d" providerId="ADAL" clId="{CC68DB50-5419-45C1-B045-442791F292AD}" dt="2024-12-07T01:09:16.071" v="1981" actId="207"/>
          <ac:spMkLst>
            <pc:docMk/>
            <pc:sldMk cId="616388852" sldId="347"/>
            <ac:spMk id="2" creationId="{17DE1D5D-8F18-AE88-EC42-BE065DDA7552}"/>
          </ac:spMkLst>
        </pc:spChg>
        <pc:spChg chg="mod">
          <ac:chgData name="David Stacey" userId="6e25bcea-c703-499a-b54e-663d1eeaca2d" providerId="ADAL" clId="{CC68DB50-5419-45C1-B045-442791F292AD}" dt="2024-12-07T02:27:27.289" v="3298" actId="20577"/>
          <ac:spMkLst>
            <pc:docMk/>
            <pc:sldMk cId="616388852" sldId="347"/>
            <ac:spMk id="3" creationId="{A49B9D39-CF75-EB32-D9E4-555B5DE72C5D}"/>
          </ac:spMkLst>
        </pc:spChg>
        <pc:spChg chg="add mod">
          <ac:chgData name="David Stacey" userId="6e25bcea-c703-499a-b54e-663d1eeaca2d" providerId="ADAL" clId="{CC68DB50-5419-45C1-B045-442791F292AD}" dt="2024-12-07T01:11:47.493" v="2320" actId="1076"/>
          <ac:spMkLst>
            <pc:docMk/>
            <pc:sldMk cId="616388852" sldId="347"/>
            <ac:spMk id="4" creationId="{F4422A01-DF19-C9CD-29BF-213B9797FEE5}"/>
          </ac:spMkLst>
        </pc:spChg>
        <pc:spChg chg="del">
          <ac:chgData name="David Stacey" userId="6e25bcea-c703-499a-b54e-663d1eeaca2d" providerId="ADAL" clId="{CC68DB50-5419-45C1-B045-442791F292AD}" dt="2024-12-07T01:09:46.501" v="2000" actId="478"/>
          <ac:spMkLst>
            <pc:docMk/>
            <pc:sldMk cId="616388852" sldId="347"/>
            <ac:spMk id="5" creationId="{CBB15375-A247-C9EC-673A-6CDDDFC188B7}"/>
          </ac:spMkLst>
        </pc:spChg>
        <pc:spChg chg="add mod">
          <ac:chgData name="David Stacey" userId="6e25bcea-c703-499a-b54e-663d1eeaca2d" providerId="ADAL" clId="{CC68DB50-5419-45C1-B045-442791F292AD}" dt="2024-12-07T01:11:47.493" v="2320" actId="1076"/>
          <ac:spMkLst>
            <pc:docMk/>
            <pc:sldMk cId="616388852" sldId="347"/>
            <ac:spMk id="6" creationId="{43507BAF-3066-FACC-EA8B-D808DFAE4B1D}"/>
          </ac:spMkLst>
        </pc:spChg>
        <pc:spChg chg="add mod">
          <ac:chgData name="David Stacey" userId="6e25bcea-c703-499a-b54e-663d1eeaca2d" providerId="ADAL" clId="{CC68DB50-5419-45C1-B045-442791F292AD}" dt="2024-12-07T01:11:47.493" v="2320" actId="1076"/>
          <ac:spMkLst>
            <pc:docMk/>
            <pc:sldMk cId="616388852" sldId="347"/>
            <ac:spMk id="7" creationId="{4798D41C-F29C-EEF7-725B-D4AF2D8B6D48}"/>
          </ac:spMkLst>
        </pc:spChg>
        <pc:spChg chg="add mod">
          <ac:chgData name="David Stacey" userId="6e25bcea-c703-499a-b54e-663d1eeaca2d" providerId="ADAL" clId="{CC68DB50-5419-45C1-B045-442791F292AD}" dt="2024-12-07T01:11:47.493" v="2320" actId="1076"/>
          <ac:spMkLst>
            <pc:docMk/>
            <pc:sldMk cId="616388852" sldId="347"/>
            <ac:spMk id="8" creationId="{517D0524-CA1B-6109-9AF7-3C6DC5A487B9}"/>
          </ac:spMkLst>
        </pc:spChg>
        <pc:spChg chg="del">
          <ac:chgData name="David Stacey" userId="6e25bcea-c703-499a-b54e-663d1eeaca2d" providerId="ADAL" clId="{CC68DB50-5419-45C1-B045-442791F292AD}" dt="2024-12-07T01:09:39.825" v="1999" actId="478"/>
          <ac:spMkLst>
            <pc:docMk/>
            <pc:sldMk cId="616388852" sldId="347"/>
            <ac:spMk id="33" creationId="{F631B61C-CB90-615A-F53E-619C328CF82F}"/>
          </ac:spMkLst>
        </pc:spChg>
        <pc:spChg chg="mod">
          <ac:chgData name="David Stacey" userId="6e25bcea-c703-499a-b54e-663d1eeaca2d" providerId="ADAL" clId="{CC68DB50-5419-45C1-B045-442791F292AD}" dt="2024-12-07T01:09:34.277" v="1998" actId="20577"/>
          <ac:spMkLst>
            <pc:docMk/>
            <pc:sldMk cId="616388852" sldId="347"/>
            <ac:spMk id="2286" creationId="{00000000-0000-0000-0000-000000000000}"/>
          </ac:spMkLst>
        </pc:spChg>
      </pc:sldChg>
      <pc:sldChg chg="delSp modSp add mod modTransition">
        <pc:chgData name="David Stacey" userId="6e25bcea-c703-499a-b54e-663d1eeaca2d" providerId="ADAL" clId="{CC68DB50-5419-45C1-B045-442791F292AD}" dt="2024-12-07T04:58:47.962" v="5996"/>
        <pc:sldMkLst>
          <pc:docMk/>
          <pc:sldMk cId="2318048630" sldId="348"/>
        </pc:sldMkLst>
        <pc:spChg chg="mod">
          <ac:chgData name="David Stacey" userId="6e25bcea-c703-499a-b54e-663d1eeaca2d" providerId="ADAL" clId="{CC68DB50-5419-45C1-B045-442791F292AD}" dt="2024-12-07T01:12:48.848" v="2324" actId="108"/>
          <ac:spMkLst>
            <pc:docMk/>
            <pc:sldMk cId="2318048630" sldId="348"/>
            <ac:spMk id="2" creationId="{17DE1D5D-8F18-AE88-EC42-BE065DDA7552}"/>
          </ac:spMkLst>
        </pc:spChg>
        <pc:spChg chg="mod">
          <ac:chgData name="David Stacey" userId="6e25bcea-c703-499a-b54e-663d1eeaca2d" providerId="ADAL" clId="{CC68DB50-5419-45C1-B045-442791F292AD}" dt="2024-12-07T02:27:34.128" v="3302" actId="20577"/>
          <ac:spMkLst>
            <pc:docMk/>
            <pc:sldMk cId="2318048630" sldId="348"/>
            <ac:spMk id="3" creationId="{A49B9D39-CF75-EB32-D9E4-555B5DE72C5D}"/>
          </ac:spMkLst>
        </pc:spChg>
        <pc:spChg chg="mod">
          <ac:chgData name="David Stacey" userId="6e25bcea-c703-499a-b54e-663d1eeaca2d" providerId="ADAL" clId="{CC68DB50-5419-45C1-B045-442791F292AD}" dt="2024-12-07T01:18:05.324" v="2409" actId="20577"/>
          <ac:spMkLst>
            <pc:docMk/>
            <pc:sldMk cId="2318048630" sldId="348"/>
            <ac:spMk id="4" creationId="{4A396FAC-744B-15C7-C412-52C90F84F1E4}"/>
          </ac:spMkLst>
        </pc:spChg>
        <pc:spChg chg="del">
          <ac:chgData name="David Stacey" userId="6e25bcea-c703-499a-b54e-663d1eeaca2d" providerId="ADAL" clId="{CC68DB50-5419-45C1-B045-442791F292AD}" dt="2024-12-07T01:14:13.017" v="2355" actId="478"/>
          <ac:spMkLst>
            <pc:docMk/>
            <pc:sldMk cId="2318048630" sldId="348"/>
            <ac:spMk id="6" creationId="{EE68360D-EE83-088D-821F-1E03952D1D73}"/>
          </ac:spMkLst>
        </pc:spChg>
        <pc:spChg chg="del">
          <ac:chgData name="David Stacey" userId="6e25bcea-c703-499a-b54e-663d1eeaca2d" providerId="ADAL" clId="{CC68DB50-5419-45C1-B045-442791F292AD}" dt="2024-12-07T01:14:13.017" v="2355" actId="478"/>
          <ac:spMkLst>
            <pc:docMk/>
            <pc:sldMk cId="2318048630" sldId="348"/>
            <ac:spMk id="7" creationId="{75169E22-4E4A-8BFF-92BC-5BE46BF7C70E}"/>
          </ac:spMkLst>
        </pc:spChg>
        <pc:spChg chg="del">
          <ac:chgData name="David Stacey" userId="6e25bcea-c703-499a-b54e-663d1eeaca2d" providerId="ADAL" clId="{CC68DB50-5419-45C1-B045-442791F292AD}" dt="2024-12-07T01:14:13.017" v="2355" actId="478"/>
          <ac:spMkLst>
            <pc:docMk/>
            <pc:sldMk cId="2318048630" sldId="348"/>
            <ac:spMk id="8" creationId="{EB9AB31A-6142-C4BB-B9D1-71C170DA2FE9}"/>
          </ac:spMkLst>
        </pc:spChg>
        <pc:spChg chg="mod">
          <ac:chgData name="David Stacey" userId="6e25bcea-c703-499a-b54e-663d1eeaca2d" providerId="ADAL" clId="{CC68DB50-5419-45C1-B045-442791F292AD}" dt="2024-12-07T03:58:31.622" v="4683" actId="20577"/>
          <ac:spMkLst>
            <pc:docMk/>
            <pc:sldMk cId="2318048630" sldId="348"/>
            <ac:spMk id="33" creationId="{F631B61C-CB90-615A-F53E-619C328CF82F}"/>
          </ac:spMkLst>
        </pc:spChg>
        <pc:spChg chg="mod">
          <ac:chgData name="David Stacey" userId="6e25bcea-c703-499a-b54e-663d1eeaca2d" providerId="ADAL" clId="{CC68DB50-5419-45C1-B045-442791F292AD}" dt="2024-12-07T01:13:03.109" v="2354" actId="20577"/>
          <ac:spMkLst>
            <pc:docMk/>
            <pc:sldMk cId="2318048630" sldId="348"/>
            <ac:spMk id="2286" creationId="{00000000-0000-0000-0000-000000000000}"/>
          </ac:spMkLst>
        </pc:spChg>
      </pc:sldChg>
      <pc:sldChg chg="addSp delSp modSp add del mod modTransition">
        <pc:chgData name="David Stacey" userId="6e25bcea-c703-499a-b54e-663d1eeaca2d" providerId="ADAL" clId="{CC68DB50-5419-45C1-B045-442791F292AD}" dt="2024-12-07T05:11:54.797" v="6048" actId="47"/>
        <pc:sldMkLst>
          <pc:docMk/>
          <pc:sldMk cId="2154359318" sldId="349"/>
        </pc:sldMkLst>
        <pc:spChg chg="add del mod">
          <ac:chgData name="David Stacey" userId="6e25bcea-c703-499a-b54e-663d1eeaca2d" providerId="ADAL" clId="{CC68DB50-5419-45C1-B045-442791F292AD}" dt="2024-12-07T01:20:36.325" v="2508" actId="478"/>
          <ac:spMkLst>
            <pc:docMk/>
            <pc:sldMk cId="2154359318" sldId="349"/>
            <ac:spMk id="2" creationId="{77CEFE88-4A07-E398-3C04-9A483392D108}"/>
          </ac:spMkLst>
        </pc:spChg>
        <pc:spChg chg="add del mod">
          <ac:chgData name="David Stacey" userId="6e25bcea-c703-499a-b54e-663d1eeaca2d" providerId="ADAL" clId="{CC68DB50-5419-45C1-B045-442791F292AD}" dt="2024-12-07T01:20:36.325" v="2508" actId="478"/>
          <ac:spMkLst>
            <pc:docMk/>
            <pc:sldMk cId="2154359318" sldId="349"/>
            <ac:spMk id="3" creationId="{96FE0846-D7BC-9F23-6AE1-7201C743D426}"/>
          </ac:spMkLst>
        </pc:spChg>
        <pc:spChg chg="add del mod">
          <ac:chgData name="David Stacey" userId="6e25bcea-c703-499a-b54e-663d1eeaca2d" providerId="ADAL" clId="{CC68DB50-5419-45C1-B045-442791F292AD}" dt="2024-12-07T01:20:36.325" v="2508" actId="478"/>
          <ac:spMkLst>
            <pc:docMk/>
            <pc:sldMk cId="2154359318" sldId="349"/>
            <ac:spMk id="4" creationId="{7B85F605-0506-79EA-05FF-0B5575B290C4}"/>
          </ac:spMkLst>
        </pc:spChg>
        <pc:spChg chg="mod">
          <ac:chgData name="David Stacey" userId="6e25bcea-c703-499a-b54e-663d1eeaca2d" providerId="ADAL" clId="{CC68DB50-5419-45C1-B045-442791F292AD}" dt="2024-12-07T01:20:29.786" v="2506"/>
          <ac:spMkLst>
            <pc:docMk/>
            <pc:sldMk cId="2154359318" sldId="349"/>
            <ac:spMk id="6" creationId="{1E55C4D2-58CC-48DA-4DD6-C0C6F3F6A33A}"/>
          </ac:spMkLst>
        </pc:spChg>
        <pc:spChg chg="mod">
          <ac:chgData name="David Stacey" userId="6e25bcea-c703-499a-b54e-663d1eeaca2d" providerId="ADAL" clId="{CC68DB50-5419-45C1-B045-442791F292AD}" dt="2024-12-07T01:20:29.786" v="2506"/>
          <ac:spMkLst>
            <pc:docMk/>
            <pc:sldMk cId="2154359318" sldId="349"/>
            <ac:spMk id="7" creationId="{D0D29978-06D4-7EA0-E676-A9C681B85389}"/>
          </ac:spMkLst>
        </pc:spChg>
        <pc:spChg chg="mod">
          <ac:chgData name="David Stacey" userId="6e25bcea-c703-499a-b54e-663d1eeaca2d" providerId="ADAL" clId="{CC68DB50-5419-45C1-B045-442791F292AD}" dt="2024-12-07T01:20:29.786" v="2506"/>
          <ac:spMkLst>
            <pc:docMk/>
            <pc:sldMk cId="2154359318" sldId="349"/>
            <ac:spMk id="8" creationId="{E3F049BB-5022-60D5-B80F-A60455372C37}"/>
          </ac:spMkLst>
        </pc:spChg>
        <pc:spChg chg="mod">
          <ac:chgData name="David Stacey" userId="6e25bcea-c703-499a-b54e-663d1eeaca2d" providerId="ADAL" clId="{CC68DB50-5419-45C1-B045-442791F292AD}" dt="2024-12-07T01:20:29.786" v="2506"/>
          <ac:spMkLst>
            <pc:docMk/>
            <pc:sldMk cId="2154359318" sldId="349"/>
            <ac:spMk id="9" creationId="{65842E1F-A6E0-0950-D31A-1EAC47B7A84C}"/>
          </ac:spMkLst>
        </pc:spChg>
        <pc:spChg chg="mod">
          <ac:chgData name="David Stacey" userId="6e25bcea-c703-499a-b54e-663d1eeaca2d" providerId="ADAL" clId="{CC68DB50-5419-45C1-B045-442791F292AD}" dt="2024-12-07T01:20:29.786" v="2506"/>
          <ac:spMkLst>
            <pc:docMk/>
            <pc:sldMk cId="2154359318" sldId="349"/>
            <ac:spMk id="10" creationId="{DE959D65-1EC1-826F-FF94-2595D9534F26}"/>
          </ac:spMkLst>
        </pc:spChg>
        <pc:spChg chg="mod">
          <ac:chgData name="David Stacey" userId="6e25bcea-c703-499a-b54e-663d1eeaca2d" providerId="ADAL" clId="{CC68DB50-5419-45C1-B045-442791F292AD}" dt="2024-12-07T01:20:29.786" v="2506"/>
          <ac:spMkLst>
            <pc:docMk/>
            <pc:sldMk cId="2154359318" sldId="349"/>
            <ac:spMk id="11" creationId="{E1EC9E82-662F-9470-03B5-835987115E98}"/>
          </ac:spMkLst>
        </pc:spChg>
        <pc:spChg chg="mod">
          <ac:chgData name="David Stacey" userId="6e25bcea-c703-499a-b54e-663d1eeaca2d" providerId="ADAL" clId="{CC68DB50-5419-45C1-B045-442791F292AD}" dt="2024-12-07T01:20:21.212" v="2505" actId="1076"/>
          <ac:spMkLst>
            <pc:docMk/>
            <pc:sldMk cId="2154359318" sldId="349"/>
            <ac:spMk id="2959" creationId="{00000000-0000-0000-0000-000000000000}"/>
          </ac:spMkLst>
        </pc:spChg>
        <pc:spChg chg="mod">
          <ac:chgData name="David Stacey" userId="6e25bcea-c703-499a-b54e-663d1eeaca2d" providerId="ADAL" clId="{CC68DB50-5419-45C1-B045-442791F292AD}" dt="2024-12-07T01:20:21.212" v="2505" actId="1076"/>
          <ac:spMkLst>
            <pc:docMk/>
            <pc:sldMk cId="2154359318" sldId="349"/>
            <ac:spMk id="2960" creationId="{00000000-0000-0000-0000-000000000000}"/>
          </ac:spMkLst>
        </pc:spChg>
        <pc:spChg chg="mod">
          <ac:chgData name="David Stacey" userId="6e25bcea-c703-499a-b54e-663d1eeaca2d" providerId="ADAL" clId="{CC68DB50-5419-45C1-B045-442791F292AD}" dt="2024-12-07T01:20:21.212" v="2505" actId="1076"/>
          <ac:spMkLst>
            <pc:docMk/>
            <pc:sldMk cId="2154359318" sldId="349"/>
            <ac:spMk id="2961" creationId="{00000000-0000-0000-0000-000000000000}"/>
          </ac:spMkLst>
        </pc:spChg>
        <pc:spChg chg="mod">
          <ac:chgData name="David Stacey" userId="6e25bcea-c703-499a-b54e-663d1eeaca2d" providerId="ADAL" clId="{CC68DB50-5419-45C1-B045-442791F292AD}" dt="2024-12-07T01:20:21.212" v="2505" actId="1076"/>
          <ac:spMkLst>
            <pc:docMk/>
            <pc:sldMk cId="2154359318" sldId="349"/>
            <ac:spMk id="2962" creationId="{00000000-0000-0000-0000-000000000000}"/>
          </ac:spMkLst>
        </pc:spChg>
        <pc:spChg chg="mod">
          <ac:chgData name="David Stacey" userId="6e25bcea-c703-499a-b54e-663d1eeaca2d" providerId="ADAL" clId="{CC68DB50-5419-45C1-B045-442791F292AD}" dt="2024-12-07T01:20:21.212" v="2505" actId="1076"/>
          <ac:spMkLst>
            <pc:docMk/>
            <pc:sldMk cId="2154359318" sldId="349"/>
            <ac:spMk id="2963" creationId="{00000000-0000-0000-0000-000000000000}"/>
          </ac:spMkLst>
        </pc:spChg>
        <pc:spChg chg="mod">
          <ac:chgData name="David Stacey" userId="6e25bcea-c703-499a-b54e-663d1eeaca2d" providerId="ADAL" clId="{CC68DB50-5419-45C1-B045-442791F292AD}" dt="2024-12-07T01:20:21.212" v="2505" actId="1076"/>
          <ac:spMkLst>
            <pc:docMk/>
            <pc:sldMk cId="2154359318" sldId="349"/>
            <ac:spMk id="2964" creationId="{00000000-0000-0000-0000-000000000000}"/>
          </ac:spMkLst>
        </pc:spChg>
        <pc:spChg chg="mod">
          <ac:chgData name="David Stacey" userId="6e25bcea-c703-499a-b54e-663d1eeaca2d" providerId="ADAL" clId="{CC68DB50-5419-45C1-B045-442791F292AD}" dt="2024-12-07T01:20:21.212" v="2505" actId="1076"/>
          <ac:spMkLst>
            <pc:docMk/>
            <pc:sldMk cId="2154359318" sldId="349"/>
            <ac:spMk id="2965" creationId="{00000000-0000-0000-0000-000000000000}"/>
          </ac:spMkLst>
        </pc:spChg>
        <pc:spChg chg="mod">
          <ac:chgData name="David Stacey" userId="6e25bcea-c703-499a-b54e-663d1eeaca2d" providerId="ADAL" clId="{CC68DB50-5419-45C1-B045-442791F292AD}" dt="2024-12-07T01:20:21.212" v="2505" actId="1076"/>
          <ac:spMkLst>
            <pc:docMk/>
            <pc:sldMk cId="2154359318" sldId="349"/>
            <ac:spMk id="2966" creationId="{00000000-0000-0000-0000-000000000000}"/>
          </ac:spMkLst>
        </pc:spChg>
        <pc:spChg chg="mod">
          <ac:chgData name="David Stacey" userId="6e25bcea-c703-499a-b54e-663d1eeaca2d" providerId="ADAL" clId="{CC68DB50-5419-45C1-B045-442791F292AD}" dt="2024-12-07T01:20:21.212" v="2505" actId="1076"/>
          <ac:spMkLst>
            <pc:docMk/>
            <pc:sldMk cId="2154359318" sldId="349"/>
            <ac:spMk id="2967" creationId="{00000000-0000-0000-0000-000000000000}"/>
          </ac:spMkLst>
        </pc:spChg>
        <pc:spChg chg="mod">
          <ac:chgData name="David Stacey" userId="6e25bcea-c703-499a-b54e-663d1eeaca2d" providerId="ADAL" clId="{CC68DB50-5419-45C1-B045-442791F292AD}" dt="2024-12-07T01:20:21.212" v="2505" actId="1076"/>
          <ac:spMkLst>
            <pc:docMk/>
            <pc:sldMk cId="2154359318" sldId="349"/>
            <ac:spMk id="2968" creationId="{00000000-0000-0000-0000-000000000000}"/>
          </ac:spMkLst>
        </pc:spChg>
        <pc:spChg chg="mod">
          <ac:chgData name="David Stacey" userId="6e25bcea-c703-499a-b54e-663d1eeaca2d" providerId="ADAL" clId="{CC68DB50-5419-45C1-B045-442791F292AD}" dt="2024-12-07T01:19:42.724" v="2464" actId="20577"/>
          <ac:spMkLst>
            <pc:docMk/>
            <pc:sldMk cId="2154359318" sldId="349"/>
            <ac:spMk id="2969" creationId="{00000000-0000-0000-0000-000000000000}"/>
          </ac:spMkLst>
        </pc:spChg>
        <pc:spChg chg="mod">
          <ac:chgData name="David Stacey" userId="6e25bcea-c703-499a-b54e-663d1eeaca2d" providerId="ADAL" clId="{CC68DB50-5419-45C1-B045-442791F292AD}" dt="2024-12-07T01:20:21.212" v="2505" actId="1076"/>
          <ac:spMkLst>
            <pc:docMk/>
            <pc:sldMk cId="2154359318" sldId="349"/>
            <ac:spMk id="2970" creationId="{00000000-0000-0000-0000-000000000000}"/>
          </ac:spMkLst>
        </pc:spChg>
        <pc:spChg chg="mod">
          <ac:chgData name="David Stacey" userId="6e25bcea-c703-499a-b54e-663d1eeaca2d" providerId="ADAL" clId="{CC68DB50-5419-45C1-B045-442791F292AD}" dt="2024-12-07T01:20:21.212" v="2505" actId="1076"/>
          <ac:spMkLst>
            <pc:docMk/>
            <pc:sldMk cId="2154359318" sldId="349"/>
            <ac:spMk id="2978" creationId="{00000000-0000-0000-0000-000000000000}"/>
          </ac:spMkLst>
        </pc:spChg>
        <pc:spChg chg="mod">
          <ac:chgData name="David Stacey" userId="6e25bcea-c703-499a-b54e-663d1eeaca2d" providerId="ADAL" clId="{CC68DB50-5419-45C1-B045-442791F292AD}" dt="2024-12-07T01:20:21.212" v="2505" actId="1076"/>
          <ac:spMkLst>
            <pc:docMk/>
            <pc:sldMk cId="2154359318" sldId="349"/>
            <ac:spMk id="2979" creationId="{00000000-0000-0000-0000-000000000000}"/>
          </ac:spMkLst>
        </pc:spChg>
        <pc:spChg chg="mod">
          <ac:chgData name="David Stacey" userId="6e25bcea-c703-499a-b54e-663d1eeaca2d" providerId="ADAL" clId="{CC68DB50-5419-45C1-B045-442791F292AD}" dt="2024-12-07T01:20:21.212" v="2505" actId="1076"/>
          <ac:spMkLst>
            <pc:docMk/>
            <pc:sldMk cId="2154359318" sldId="349"/>
            <ac:spMk id="2980" creationId="{00000000-0000-0000-0000-000000000000}"/>
          </ac:spMkLst>
        </pc:spChg>
        <pc:spChg chg="mod">
          <ac:chgData name="David Stacey" userId="6e25bcea-c703-499a-b54e-663d1eeaca2d" providerId="ADAL" clId="{CC68DB50-5419-45C1-B045-442791F292AD}" dt="2024-12-07T01:20:21.212" v="2505" actId="1076"/>
          <ac:spMkLst>
            <pc:docMk/>
            <pc:sldMk cId="2154359318" sldId="349"/>
            <ac:spMk id="2981" creationId="{00000000-0000-0000-0000-000000000000}"/>
          </ac:spMkLst>
        </pc:spChg>
        <pc:spChg chg="mod">
          <ac:chgData name="David Stacey" userId="6e25bcea-c703-499a-b54e-663d1eeaca2d" providerId="ADAL" clId="{CC68DB50-5419-45C1-B045-442791F292AD}" dt="2024-12-07T01:20:21.212" v="2505" actId="1076"/>
          <ac:spMkLst>
            <pc:docMk/>
            <pc:sldMk cId="2154359318" sldId="349"/>
            <ac:spMk id="2982" creationId="{00000000-0000-0000-0000-000000000000}"/>
          </ac:spMkLst>
        </pc:spChg>
        <pc:spChg chg="mod">
          <ac:chgData name="David Stacey" userId="6e25bcea-c703-499a-b54e-663d1eeaca2d" providerId="ADAL" clId="{CC68DB50-5419-45C1-B045-442791F292AD}" dt="2024-12-07T01:20:21.212" v="2505" actId="1076"/>
          <ac:spMkLst>
            <pc:docMk/>
            <pc:sldMk cId="2154359318" sldId="349"/>
            <ac:spMk id="2983" creationId="{00000000-0000-0000-0000-000000000000}"/>
          </ac:spMkLst>
        </pc:spChg>
        <pc:grpChg chg="add del mod">
          <ac:chgData name="David Stacey" userId="6e25bcea-c703-499a-b54e-663d1eeaca2d" providerId="ADAL" clId="{CC68DB50-5419-45C1-B045-442791F292AD}" dt="2024-12-07T01:20:36.325" v="2508" actId="478"/>
          <ac:grpSpMkLst>
            <pc:docMk/>
            <pc:sldMk cId="2154359318" sldId="349"/>
            <ac:grpSpMk id="5" creationId="{80C04305-C704-E216-7D7D-BB1E7BA6A35E}"/>
          </ac:grpSpMkLst>
        </pc:grpChg>
        <pc:grpChg chg="mod">
          <ac:chgData name="David Stacey" userId="6e25bcea-c703-499a-b54e-663d1eeaca2d" providerId="ADAL" clId="{CC68DB50-5419-45C1-B045-442791F292AD}" dt="2024-12-07T01:20:21.212" v="2505" actId="1076"/>
          <ac:grpSpMkLst>
            <pc:docMk/>
            <pc:sldMk cId="2154359318" sldId="349"/>
            <ac:grpSpMk id="2971" creationId="{00000000-0000-0000-0000-000000000000}"/>
          </ac:grpSpMkLst>
        </pc:grpChg>
        <pc:grpChg chg="mod">
          <ac:chgData name="David Stacey" userId="6e25bcea-c703-499a-b54e-663d1eeaca2d" providerId="ADAL" clId="{CC68DB50-5419-45C1-B045-442791F292AD}" dt="2024-12-07T01:20:21.212" v="2505" actId="1076"/>
          <ac:grpSpMkLst>
            <pc:docMk/>
            <pc:sldMk cId="2154359318" sldId="349"/>
            <ac:grpSpMk id="2984" creationId="{00000000-0000-0000-0000-000000000000}"/>
          </ac:grpSpMkLst>
        </pc:grpChg>
        <pc:grpChg chg="mod">
          <ac:chgData name="David Stacey" userId="6e25bcea-c703-499a-b54e-663d1eeaca2d" providerId="ADAL" clId="{CC68DB50-5419-45C1-B045-442791F292AD}" dt="2024-12-07T01:20:21.212" v="2505" actId="1076"/>
          <ac:grpSpMkLst>
            <pc:docMk/>
            <pc:sldMk cId="2154359318" sldId="349"/>
            <ac:grpSpMk id="2988" creationId="{00000000-0000-0000-0000-000000000000}"/>
          </ac:grpSpMkLst>
        </pc:grpChg>
      </pc:sldChg>
      <pc:sldChg chg="addSp delSp modSp add mod modTransition">
        <pc:chgData name="David Stacey" userId="6e25bcea-c703-499a-b54e-663d1eeaca2d" providerId="ADAL" clId="{CC68DB50-5419-45C1-B045-442791F292AD}" dt="2024-12-07T04:58:47.962" v="5996"/>
        <pc:sldMkLst>
          <pc:docMk/>
          <pc:sldMk cId="1685518877" sldId="350"/>
        </pc:sldMkLst>
        <pc:spChg chg="mod">
          <ac:chgData name="David Stacey" userId="6e25bcea-c703-499a-b54e-663d1eeaca2d" providerId="ADAL" clId="{CC68DB50-5419-45C1-B045-442791F292AD}" dt="2024-12-07T01:29:53.834" v="2723" actId="20577"/>
          <ac:spMkLst>
            <pc:docMk/>
            <pc:sldMk cId="1685518877" sldId="350"/>
            <ac:spMk id="4" creationId="{4CE91068-2535-E370-E447-0265FFD6180B}"/>
          </ac:spMkLst>
        </pc:spChg>
        <pc:spChg chg="mod">
          <ac:chgData name="David Stacey" userId="6e25bcea-c703-499a-b54e-663d1eeaca2d" providerId="ADAL" clId="{CC68DB50-5419-45C1-B045-442791F292AD}" dt="2024-12-07T01:28:42.906" v="2714"/>
          <ac:spMkLst>
            <pc:docMk/>
            <pc:sldMk cId="1685518877" sldId="350"/>
            <ac:spMk id="6" creationId="{02009F52-B179-982F-4FDF-D2FA68A942A8}"/>
          </ac:spMkLst>
        </pc:spChg>
        <pc:spChg chg="mod">
          <ac:chgData name="David Stacey" userId="6e25bcea-c703-499a-b54e-663d1eeaca2d" providerId="ADAL" clId="{CC68DB50-5419-45C1-B045-442791F292AD}" dt="2024-12-07T01:28:42.906" v="2714"/>
          <ac:spMkLst>
            <pc:docMk/>
            <pc:sldMk cId="1685518877" sldId="350"/>
            <ac:spMk id="7" creationId="{782EA2DD-7732-A18C-D6B5-E933012596D2}"/>
          </ac:spMkLst>
        </pc:spChg>
        <pc:spChg chg="add mod">
          <ac:chgData name="David Stacey" userId="6e25bcea-c703-499a-b54e-663d1eeaca2d" providerId="ADAL" clId="{CC68DB50-5419-45C1-B045-442791F292AD}" dt="2024-12-07T02:00:16.603" v="3219" actId="20577"/>
          <ac:spMkLst>
            <pc:docMk/>
            <pc:sldMk cId="1685518877" sldId="350"/>
            <ac:spMk id="9" creationId="{1CFBEAC8-6E47-A7B7-2C01-CAA21638774F}"/>
          </ac:spMkLst>
        </pc:spChg>
        <pc:spChg chg="mod">
          <ac:chgData name="David Stacey" userId="6e25bcea-c703-499a-b54e-663d1eeaca2d" providerId="ADAL" clId="{CC68DB50-5419-45C1-B045-442791F292AD}" dt="2024-12-07T01:28:38.739" v="2713" actId="1076"/>
          <ac:spMkLst>
            <pc:docMk/>
            <pc:sldMk cId="1685518877" sldId="350"/>
            <ac:spMk id="2320" creationId="{00000000-0000-0000-0000-000000000000}"/>
          </ac:spMkLst>
        </pc:spChg>
        <pc:spChg chg="mod">
          <ac:chgData name="David Stacey" userId="6e25bcea-c703-499a-b54e-663d1eeaca2d" providerId="ADAL" clId="{CC68DB50-5419-45C1-B045-442791F292AD}" dt="2024-12-07T01:22:37.472" v="2598" actId="20577"/>
          <ac:spMkLst>
            <pc:docMk/>
            <pc:sldMk cId="1685518877" sldId="350"/>
            <ac:spMk id="2327" creationId="{00000000-0000-0000-0000-000000000000}"/>
          </ac:spMkLst>
        </pc:spChg>
        <pc:spChg chg="mod">
          <ac:chgData name="David Stacey" userId="6e25bcea-c703-499a-b54e-663d1eeaca2d" providerId="ADAL" clId="{CC68DB50-5419-45C1-B045-442791F292AD}" dt="2024-12-07T01:28:58.747" v="2716" actId="465"/>
          <ac:spMkLst>
            <pc:docMk/>
            <pc:sldMk cId="1685518877" sldId="350"/>
            <ac:spMk id="2329" creationId="{00000000-0000-0000-0000-000000000000}"/>
          </ac:spMkLst>
        </pc:spChg>
        <pc:spChg chg="mod">
          <ac:chgData name="David Stacey" userId="6e25bcea-c703-499a-b54e-663d1eeaca2d" providerId="ADAL" clId="{CC68DB50-5419-45C1-B045-442791F292AD}" dt="2024-12-07T01:28:11.837" v="2706" actId="1076"/>
          <ac:spMkLst>
            <pc:docMk/>
            <pc:sldMk cId="1685518877" sldId="350"/>
            <ac:spMk id="2330" creationId="{00000000-0000-0000-0000-000000000000}"/>
          </ac:spMkLst>
        </pc:spChg>
        <pc:spChg chg="mod">
          <ac:chgData name="David Stacey" userId="6e25bcea-c703-499a-b54e-663d1eeaca2d" providerId="ADAL" clId="{CC68DB50-5419-45C1-B045-442791F292AD}" dt="2024-12-07T01:28:11.837" v="2706" actId="1076"/>
          <ac:spMkLst>
            <pc:docMk/>
            <pc:sldMk cId="1685518877" sldId="350"/>
            <ac:spMk id="2331" creationId="{00000000-0000-0000-0000-000000000000}"/>
          </ac:spMkLst>
        </pc:spChg>
        <pc:spChg chg="mod">
          <ac:chgData name="David Stacey" userId="6e25bcea-c703-499a-b54e-663d1eeaca2d" providerId="ADAL" clId="{CC68DB50-5419-45C1-B045-442791F292AD}" dt="2024-12-07T01:27:55.654" v="2702" actId="20577"/>
          <ac:spMkLst>
            <pc:docMk/>
            <pc:sldMk cId="1685518877" sldId="350"/>
            <ac:spMk id="2337" creationId="{00000000-0000-0000-0000-000000000000}"/>
          </ac:spMkLst>
        </pc:spChg>
        <pc:spChg chg="mod">
          <ac:chgData name="David Stacey" userId="6e25bcea-c703-499a-b54e-663d1eeaca2d" providerId="ADAL" clId="{CC68DB50-5419-45C1-B045-442791F292AD}" dt="2024-12-07T01:27:53.621" v="2701" actId="20577"/>
          <ac:spMkLst>
            <pc:docMk/>
            <pc:sldMk cId="1685518877" sldId="350"/>
            <ac:spMk id="2343" creationId="{00000000-0000-0000-0000-000000000000}"/>
          </ac:spMkLst>
        </pc:spChg>
        <pc:spChg chg="mod">
          <ac:chgData name="David Stacey" userId="6e25bcea-c703-499a-b54e-663d1eeaca2d" providerId="ADAL" clId="{CC68DB50-5419-45C1-B045-442791F292AD}" dt="2024-12-07T01:30:58.589" v="2810" actId="20577"/>
          <ac:spMkLst>
            <pc:docMk/>
            <pc:sldMk cId="1685518877" sldId="350"/>
            <ac:spMk id="2344" creationId="{00000000-0000-0000-0000-000000000000}"/>
          </ac:spMkLst>
        </pc:spChg>
        <pc:spChg chg="mod">
          <ac:chgData name="David Stacey" userId="6e25bcea-c703-499a-b54e-663d1eeaca2d" providerId="ADAL" clId="{CC68DB50-5419-45C1-B045-442791F292AD}" dt="2024-12-07T01:21:40.947" v="2572" actId="14100"/>
          <ac:spMkLst>
            <pc:docMk/>
            <pc:sldMk cId="1685518877" sldId="350"/>
            <ac:spMk id="2345" creationId="{00000000-0000-0000-0000-000000000000}"/>
          </ac:spMkLst>
        </pc:spChg>
        <pc:spChg chg="mod">
          <ac:chgData name="David Stacey" userId="6e25bcea-c703-499a-b54e-663d1eeaca2d" providerId="ADAL" clId="{CC68DB50-5419-45C1-B045-442791F292AD}" dt="2024-12-07T01:29:25.179" v="2719" actId="1076"/>
          <ac:spMkLst>
            <pc:docMk/>
            <pc:sldMk cId="1685518877" sldId="350"/>
            <ac:spMk id="2346" creationId="{00000000-0000-0000-0000-000000000000}"/>
          </ac:spMkLst>
        </pc:spChg>
        <pc:spChg chg="mod">
          <ac:chgData name="David Stacey" userId="6e25bcea-c703-499a-b54e-663d1eeaca2d" providerId="ADAL" clId="{CC68DB50-5419-45C1-B045-442791F292AD}" dt="2024-12-07T01:29:25.179" v="2719" actId="1076"/>
          <ac:spMkLst>
            <pc:docMk/>
            <pc:sldMk cId="1685518877" sldId="350"/>
            <ac:spMk id="2347" creationId="{00000000-0000-0000-0000-000000000000}"/>
          </ac:spMkLst>
        </pc:spChg>
        <pc:spChg chg="del mod">
          <ac:chgData name="David Stacey" userId="6e25bcea-c703-499a-b54e-663d1eeaca2d" providerId="ADAL" clId="{CC68DB50-5419-45C1-B045-442791F292AD}" dt="2024-12-07T01:28:21.930" v="2709" actId="478"/>
          <ac:spMkLst>
            <pc:docMk/>
            <pc:sldMk cId="1685518877" sldId="350"/>
            <ac:spMk id="2348" creationId="{00000000-0000-0000-0000-000000000000}"/>
          </ac:spMkLst>
        </pc:spChg>
        <pc:spChg chg="mod">
          <ac:chgData name="David Stacey" userId="6e25bcea-c703-499a-b54e-663d1eeaca2d" providerId="ADAL" clId="{CC68DB50-5419-45C1-B045-442791F292AD}" dt="2024-12-07T01:29:19.244" v="2718" actId="1076"/>
          <ac:spMkLst>
            <pc:docMk/>
            <pc:sldMk cId="1685518877" sldId="350"/>
            <ac:spMk id="2349" creationId="{00000000-0000-0000-0000-000000000000}"/>
          </ac:spMkLst>
        </pc:spChg>
        <pc:spChg chg="del">
          <ac:chgData name="David Stacey" userId="6e25bcea-c703-499a-b54e-663d1eeaca2d" providerId="ADAL" clId="{CC68DB50-5419-45C1-B045-442791F292AD}" dt="2024-12-07T01:29:31.319" v="2721" actId="478"/>
          <ac:spMkLst>
            <pc:docMk/>
            <pc:sldMk cId="1685518877" sldId="350"/>
            <ac:spMk id="2350" creationId="{00000000-0000-0000-0000-000000000000}"/>
          </ac:spMkLst>
        </pc:spChg>
        <pc:spChg chg="mod">
          <ac:chgData name="David Stacey" userId="6e25bcea-c703-499a-b54e-663d1eeaca2d" providerId="ADAL" clId="{CC68DB50-5419-45C1-B045-442791F292AD}" dt="2024-12-07T01:29:28.907" v="2720" actId="1076"/>
          <ac:spMkLst>
            <pc:docMk/>
            <pc:sldMk cId="1685518877" sldId="350"/>
            <ac:spMk id="2351" creationId="{00000000-0000-0000-0000-000000000000}"/>
          </ac:spMkLst>
        </pc:spChg>
        <pc:grpChg chg="add mod">
          <ac:chgData name="David Stacey" userId="6e25bcea-c703-499a-b54e-663d1eeaca2d" providerId="ADAL" clId="{CC68DB50-5419-45C1-B045-442791F292AD}" dt="2024-12-07T01:28:47.836" v="2715" actId="1076"/>
          <ac:grpSpMkLst>
            <pc:docMk/>
            <pc:sldMk cId="1685518877" sldId="350"/>
            <ac:grpSpMk id="2" creationId="{1641C8AC-5BA4-7EE4-27BB-EC62B8E9A088}"/>
          </ac:grpSpMkLst>
        </pc:grpChg>
        <pc:grpChg chg="mod">
          <ac:chgData name="David Stacey" userId="6e25bcea-c703-499a-b54e-663d1eeaca2d" providerId="ADAL" clId="{CC68DB50-5419-45C1-B045-442791F292AD}" dt="2024-12-07T01:28:42.906" v="2714"/>
          <ac:grpSpMkLst>
            <pc:docMk/>
            <pc:sldMk cId="1685518877" sldId="350"/>
            <ac:grpSpMk id="3" creationId="{EC67A7EC-7D40-CE2A-EF99-3405A21435B7}"/>
          </ac:grpSpMkLst>
        </pc:grpChg>
        <pc:grpChg chg="mod">
          <ac:chgData name="David Stacey" userId="6e25bcea-c703-499a-b54e-663d1eeaca2d" providerId="ADAL" clId="{CC68DB50-5419-45C1-B045-442791F292AD}" dt="2024-12-07T01:28:58.747" v="2716" actId="465"/>
          <ac:grpSpMkLst>
            <pc:docMk/>
            <pc:sldMk cId="1685518877" sldId="350"/>
            <ac:grpSpMk id="2332" creationId="{00000000-0000-0000-0000-000000000000}"/>
          </ac:grpSpMkLst>
        </pc:grpChg>
        <pc:grpChg chg="mod">
          <ac:chgData name="David Stacey" userId="6e25bcea-c703-499a-b54e-663d1eeaca2d" providerId="ADAL" clId="{CC68DB50-5419-45C1-B045-442791F292AD}" dt="2024-12-07T01:28:58.747" v="2716" actId="465"/>
          <ac:grpSpMkLst>
            <pc:docMk/>
            <pc:sldMk cId="1685518877" sldId="350"/>
            <ac:grpSpMk id="2338" creationId="{00000000-0000-0000-0000-000000000000}"/>
          </ac:grpSpMkLst>
        </pc:grpChg>
        <pc:cxnChg chg="mod">
          <ac:chgData name="David Stacey" userId="6e25bcea-c703-499a-b54e-663d1eeaca2d" providerId="ADAL" clId="{CC68DB50-5419-45C1-B045-442791F292AD}" dt="2024-12-07T01:28:42.906" v="2714"/>
          <ac:cxnSpMkLst>
            <pc:docMk/>
            <pc:sldMk cId="1685518877" sldId="350"/>
            <ac:cxnSpMk id="5" creationId="{009FB695-D750-084F-2FF9-646866BEDFB6}"/>
          </ac:cxnSpMkLst>
        </pc:cxnChg>
        <pc:cxnChg chg="mod">
          <ac:chgData name="David Stacey" userId="6e25bcea-c703-499a-b54e-663d1eeaca2d" providerId="ADAL" clId="{CC68DB50-5419-45C1-B045-442791F292AD}" dt="2024-12-07T01:29:06.269" v="2717" actId="14100"/>
          <ac:cxnSpMkLst>
            <pc:docMk/>
            <pc:sldMk cId="1685518877" sldId="350"/>
            <ac:cxnSpMk id="2321" creationId="{00000000-0000-0000-0000-000000000000}"/>
          </ac:cxnSpMkLst>
        </pc:cxnChg>
        <pc:cxnChg chg="mod">
          <ac:chgData name="David Stacey" userId="6e25bcea-c703-499a-b54e-663d1eeaca2d" providerId="ADAL" clId="{CC68DB50-5419-45C1-B045-442791F292AD}" dt="2024-12-07T01:28:11.837" v="2706" actId="1076"/>
          <ac:cxnSpMkLst>
            <pc:docMk/>
            <pc:sldMk cId="1685518877" sldId="350"/>
            <ac:cxnSpMk id="2328" creationId="{00000000-0000-0000-0000-000000000000}"/>
          </ac:cxnSpMkLst>
        </pc:cxnChg>
      </pc:sldChg>
      <pc:sldChg chg="addSp delSp modSp add mod modTransition">
        <pc:chgData name="David Stacey" userId="6e25bcea-c703-499a-b54e-663d1eeaca2d" providerId="ADAL" clId="{CC68DB50-5419-45C1-B045-442791F292AD}" dt="2024-12-07T04:58:47.962" v="5996"/>
        <pc:sldMkLst>
          <pc:docMk/>
          <pc:sldMk cId="4134548842" sldId="351"/>
        </pc:sldMkLst>
        <pc:spChg chg="add mod">
          <ac:chgData name="David Stacey" userId="6e25bcea-c703-499a-b54e-663d1eeaca2d" providerId="ADAL" clId="{CC68DB50-5419-45C1-B045-442791F292AD}" dt="2024-12-07T04:53:01.224" v="5946" actId="1076"/>
          <ac:spMkLst>
            <pc:docMk/>
            <pc:sldMk cId="4134548842" sldId="351"/>
            <ac:spMk id="2" creationId="{D34561B8-8B21-E434-4CED-36AA7BCBB184}"/>
          </ac:spMkLst>
        </pc:spChg>
        <pc:spChg chg="add mod">
          <ac:chgData name="David Stacey" userId="6e25bcea-c703-499a-b54e-663d1eeaca2d" providerId="ADAL" clId="{CC68DB50-5419-45C1-B045-442791F292AD}" dt="2024-12-07T04:53:06.673" v="5949" actId="14100"/>
          <ac:spMkLst>
            <pc:docMk/>
            <pc:sldMk cId="4134548842" sldId="351"/>
            <ac:spMk id="3" creationId="{EEBE569B-A007-9F58-C154-F93278BCAB35}"/>
          </ac:spMkLst>
        </pc:spChg>
        <pc:spChg chg="add mod">
          <ac:chgData name="David Stacey" userId="6e25bcea-c703-499a-b54e-663d1eeaca2d" providerId="ADAL" clId="{CC68DB50-5419-45C1-B045-442791F292AD}" dt="2024-12-07T02:08:53.016" v="3282" actId="1076"/>
          <ac:spMkLst>
            <pc:docMk/>
            <pc:sldMk cId="4134548842" sldId="351"/>
            <ac:spMk id="4" creationId="{1FD2D7C5-0B00-31F6-D347-BEE19C0213D3}"/>
          </ac:spMkLst>
        </pc:spChg>
        <pc:spChg chg="add mod">
          <ac:chgData name="David Stacey" userId="6e25bcea-c703-499a-b54e-663d1eeaca2d" providerId="ADAL" clId="{CC68DB50-5419-45C1-B045-442791F292AD}" dt="2024-12-07T02:08:21.913" v="3262" actId="1076"/>
          <ac:spMkLst>
            <pc:docMk/>
            <pc:sldMk cId="4134548842" sldId="351"/>
            <ac:spMk id="5" creationId="{A6370E9F-EFB5-A404-2124-F4B7E06D9BCD}"/>
          </ac:spMkLst>
        </pc:spChg>
        <pc:spChg chg="add mod">
          <ac:chgData name="David Stacey" userId="6e25bcea-c703-499a-b54e-663d1eeaca2d" providerId="ADAL" clId="{CC68DB50-5419-45C1-B045-442791F292AD}" dt="2024-12-07T02:08:53.016" v="3282" actId="1076"/>
          <ac:spMkLst>
            <pc:docMk/>
            <pc:sldMk cId="4134548842" sldId="351"/>
            <ac:spMk id="6" creationId="{F8E49C4C-C68A-7312-A34E-E81CDE8ACBAA}"/>
          </ac:spMkLst>
        </pc:spChg>
        <pc:spChg chg="add mod">
          <ac:chgData name="David Stacey" userId="6e25bcea-c703-499a-b54e-663d1eeaca2d" providerId="ADAL" clId="{CC68DB50-5419-45C1-B045-442791F292AD}" dt="2024-12-07T04:53:19.455" v="5951" actId="1076"/>
          <ac:spMkLst>
            <pc:docMk/>
            <pc:sldMk cId="4134548842" sldId="351"/>
            <ac:spMk id="7" creationId="{E86D6E19-8736-13CE-94E7-196371442426}"/>
          </ac:spMkLst>
        </pc:spChg>
        <pc:spChg chg="add mod">
          <ac:chgData name="David Stacey" userId="6e25bcea-c703-499a-b54e-663d1eeaca2d" providerId="ADAL" clId="{CC68DB50-5419-45C1-B045-442791F292AD}" dt="2024-12-07T02:08:14.169" v="3261" actId="1076"/>
          <ac:spMkLst>
            <pc:docMk/>
            <pc:sldMk cId="4134548842" sldId="351"/>
            <ac:spMk id="8" creationId="{0CAFE26B-E730-FF63-070E-0BC48B5D863F}"/>
          </ac:spMkLst>
        </pc:spChg>
        <pc:spChg chg="add mod">
          <ac:chgData name="David Stacey" userId="6e25bcea-c703-499a-b54e-663d1eeaca2d" providerId="ADAL" clId="{CC68DB50-5419-45C1-B045-442791F292AD}" dt="2024-12-07T04:53:14.119" v="5950" actId="1076"/>
          <ac:spMkLst>
            <pc:docMk/>
            <pc:sldMk cId="4134548842" sldId="351"/>
            <ac:spMk id="9" creationId="{A29D6542-A1CB-77A2-B5DC-1E66A61A4D57}"/>
          </ac:spMkLst>
        </pc:spChg>
        <pc:spChg chg="add del mod">
          <ac:chgData name="David Stacey" userId="6e25bcea-c703-499a-b54e-663d1eeaca2d" providerId="ADAL" clId="{CC68DB50-5419-45C1-B045-442791F292AD}" dt="2024-12-07T02:00:25.972" v="3221" actId="478"/>
          <ac:spMkLst>
            <pc:docMk/>
            <pc:sldMk cId="4134548842" sldId="351"/>
            <ac:spMk id="11" creationId="{83041496-AF0E-9E46-799E-0C6CA28D4BDF}"/>
          </ac:spMkLst>
        </pc:spChg>
        <pc:spChg chg="mod">
          <ac:chgData name="David Stacey" userId="6e25bcea-c703-499a-b54e-663d1eeaca2d" providerId="ADAL" clId="{CC68DB50-5419-45C1-B045-442791F292AD}" dt="2024-12-07T02:01:54.116" v="3225" actId="207"/>
          <ac:spMkLst>
            <pc:docMk/>
            <pc:sldMk cId="4134548842" sldId="351"/>
            <ac:spMk id="13" creationId="{F2AF1144-B3DE-6966-AF5B-B8DE64C8A0EA}"/>
          </ac:spMkLst>
        </pc:spChg>
        <pc:spChg chg="mod">
          <ac:chgData name="David Stacey" userId="6e25bcea-c703-499a-b54e-663d1eeaca2d" providerId="ADAL" clId="{CC68DB50-5419-45C1-B045-442791F292AD}" dt="2024-12-07T02:01:54.116" v="3225" actId="207"/>
          <ac:spMkLst>
            <pc:docMk/>
            <pc:sldMk cId="4134548842" sldId="351"/>
            <ac:spMk id="14" creationId="{CE0DE1C9-B9C2-AD43-CB2D-59EB0AADE93B}"/>
          </ac:spMkLst>
        </pc:spChg>
        <pc:spChg chg="mod">
          <ac:chgData name="David Stacey" userId="6e25bcea-c703-499a-b54e-663d1eeaca2d" providerId="ADAL" clId="{CC68DB50-5419-45C1-B045-442791F292AD}" dt="2024-12-07T02:01:54.116" v="3225" actId="207"/>
          <ac:spMkLst>
            <pc:docMk/>
            <pc:sldMk cId="4134548842" sldId="351"/>
            <ac:spMk id="15" creationId="{72BA6646-DCCE-F9F2-A83B-99B4A53ADE69}"/>
          </ac:spMkLst>
        </pc:spChg>
        <pc:spChg chg="mod">
          <ac:chgData name="David Stacey" userId="6e25bcea-c703-499a-b54e-663d1eeaca2d" providerId="ADAL" clId="{CC68DB50-5419-45C1-B045-442791F292AD}" dt="2024-12-07T02:01:54.116" v="3225" actId="207"/>
          <ac:spMkLst>
            <pc:docMk/>
            <pc:sldMk cId="4134548842" sldId="351"/>
            <ac:spMk id="16" creationId="{E659E5FE-D21A-4154-D627-C3C7B9446CD1}"/>
          </ac:spMkLst>
        </pc:spChg>
        <pc:spChg chg="mod">
          <ac:chgData name="David Stacey" userId="6e25bcea-c703-499a-b54e-663d1eeaca2d" providerId="ADAL" clId="{CC68DB50-5419-45C1-B045-442791F292AD}" dt="2024-12-07T02:01:54.116" v="3225" actId="207"/>
          <ac:spMkLst>
            <pc:docMk/>
            <pc:sldMk cId="4134548842" sldId="351"/>
            <ac:spMk id="17" creationId="{9DFFDF8A-CEA5-A60E-28F4-2CA8F4F10ADF}"/>
          </ac:spMkLst>
        </pc:spChg>
        <pc:spChg chg="mod">
          <ac:chgData name="David Stacey" userId="6e25bcea-c703-499a-b54e-663d1eeaca2d" providerId="ADAL" clId="{CC68DB50-5419-45C1-B045-442791F292AD}" dt="2024-12-07T02:01:54.116" v="3225" actId="207"/>
          <ac:spMkLst>
            <pc:docMk/>
            <pc:sldMk cId="4134548842" sldId="351"/>
            <ac:spMk id="18" creationId="{AC9FEACB-C2DE-3487-1589-0A6B4726BF74}"/>
          </ac:spMkLst>
        </pc:spChg>
        <pc:spChg chg="mod">
          <ac:chgData name="David Stacey" userId="6e25bcea-c703-499a-b54e-663d1eeaca2d" providerId="ADAL" clId="{CC68DB50-5419-45C1-B045-442791F292AD}" dt="2024-12-07T02:05:00.874" v="3236" actId="207"/>
          <ac:spMkLst>
            <pc:docMk/>
            <pc:sldMk cId="4134548842" sldId="351"/>
            <ac:spMk id="20" creationId="{DBEA7277-B469-CD80-C0CE-14B4DEEF3E3E}"/>
          </ac:spMkLst>
        </pc:spChg>
        <pc:spChg chg="mod">
          <ac:chgData name="David Stacey" userId="6e25bcea-c703-499a-b54e-663d1eeaca2d" providerId="ADAL" clId="{CC68DB50-5419-45C1-B045-442791F292AD}" dt="2024-12-07T02:05:00.874" v="3236" actId="207"/>
          <ac:spMkLst>
            <pc:docMk/>
            <pc:sldMk cId="4134548842" sldId="351"/>
            <ac:spMk id="21" creationId="{10EA96D9-2A9E-7FB5-FE82-D5A068AC0FA9}"/>
          </ac:spMkLst>
        </pc:spChg>
        <pc:spChg chg="mod">
          <ac:chgData name="David Stacey" userId="6e25bcea-c703-499a-b54e-663d1eeaca2d" providerId="ADAL" clId="{CC68DB50-5419-45C1-B045-442791F292AD}" dt="2024-12-07T02:05:00.874" v="3236" actId="207"/>
          <ac:spMkLst>
            <pc:docMk/>
            <pc:sldMk cId="4134548842" sldId="351"/>
            <ac:spMk id="22" creationId="{7D4A25BD-70A0-F05D-CBA7-9954704714B3}"/>
          </ac:spMkLst>
        </pc:spChg>
        <pc:spChg chg="mod">
          <ac:chgData name="David Stacey" userId="6e25bcea-c703-499a-b54e-663d1eeaca2d" providerId="ADAL" clId="{CC68DB50-5419-45C1-B045-442791F292AD}" dt="2024-12-07T02:05:00.874" v="3236" actId="207"/>
          <ac:spMkLst>
            <pc:docMk/>
            <pc:sldMk cId="4134548842" sldId="351"/>
            <ac:spMk id="23" creationId="{073BCBC1-EB83-D0A2-0754-47B38AF08EBC}"/>
          </ac:spMkLst>
        </pc:spChg>
        <pc:spChg chg="mod">
          <ac:chgData name="David Stacey" userId="6e25bcea-c703-499a-b54e-663d1eeaca2d" providerId="ADAL" clId="{CC68DB50-5419-45C1-B045-442791F292AD}" dt="2024-12-07T02:06:00.919" v="3241" actId="207"/>
          <ac:spMkLst>
            <pc:docMk/>
            <pc:sldMk cId="4134548842" sldId="351"/>
            <ac:spMk id="25" creationId="{E9C7FB0F-913A-DE8B-094A-879B622B5617}"/>
          </ac:spMkLst>
        </pc:spChg>
        <pc:spChg chg="mod">
          <ac:chgData name="David Stacey" userId="6e25bcea-c703-499a-b54e-663d1eeaca2d" providerId="ADAL" clId="{CC68DB50-5419-45C1-B045-442791F292AD}" dt="2024-12-07T02:06:00.919" v="3241" actId="207"/>
          <ac:spMkLst>
            <pc:docMk/>
            <pc:sldMk cId="4134548842" sldId="351"/>
            <ac:spMk id="26" creationId="{1639391A-1518-2C75-A085-0334B3F37477}"/>
          </ac:spMkLst>
        </pc:spChg>
        <pc:spChg chg="mod">
          <ac:chgData name="David Stacey" userId="6e25bcea-c703-499a-b54e-663d1eeaca2d" providerId="ADAL" clId="{CC68DB50-5419-45C1-B045-442791F292AD}" dt="2024-12-07T02:06:00.919" v="3241" actId="207"/>
          <ac:spMkLst>
            <pc:docMk/>
            <pc:sldMk cId="4134548842" sldId="351"/>
            <ac:spMk id="27" creationId="{557E503B-C8F8-6219-CE52-BF8808084FF1}"/>
          </ac:spMkLst>
        </pc:spChg>
        <pc:spChg chg="mod">
          <ac:chgData name="David Stacey" userId="6e25bcea-c703-499a-b54e-663d1eeaca2d" providerId="ADAL" clId="{CC68DB50-5419-45C1-B045-442791F292AD}" dt="2024-12-07T02:06:00.919" v="3241" actId="207"/>
          <ac:spMkLst>
            <pc:docMk/>
            <pc:sldMk cId="4134548842" sldId="351"/>
            <ac:spMk id="28" creationId="{0235AAD6-4AC4-853C-7BD3-F2EFD0571048}"/>
          </ac:spMkLst>
        </pc:spChg>
        <pc:spChg chg="mod">
          <ac:chgData name="David Stacey" userId="6e25bcea-c703-499a-b54e-663d1eeaca2d" providerId="ADAL" clId="{CC68DB50-5419-45C1-B045-442791F292AD}" dt="2024-12-07T02:06:00.919" v="3241" actId="207"/>
          <ac:spMkLst>
            <pc:docMk/>
            <pc:sldMk cId="4134548842" sldId="351"/>
            <ac:spMk id="29" creationId="{F907C0D7-1EA0-9A9C-23D2-5DBA56698D40}"/>
          </ac:spMkLst>
        </pc:spChg>
        <pc:spChg chg="mod">
          <ac:chgData name="David Stacey" userId="6e25bcea-c703-499a-b54e-663d1eeaca2d" providerId="ADAL" clId="{CC68DB50-5419-45C1-B045-442791F292AD}" dt="2024-12-07T02:06:00.919" v="3241" actId="207"/>
          <ac:spMkLst>
            <pc:docMk/>
            <pc:sldMk cId="4134548842" sldId="351"/>
            <ac:spMk id="30" creationId="{158B3C4A-A645-21C0-000F-84D3E443D26D}"/>
          </ac:spMkLst>
        </pc:spChg>
        <pc:spChg chg="mod">
          <ac:chgData name="David Stacey" userId="6e25bcea-c703-499a-b54e-663d1eeaca2d" providerId="ADAL" clId="{CC68DB50-5419-45C1-B045-442791F292AD}" dt="2024-12-07T02:06:00.919" v="3241" actId="207"/>
          <ac:spMkLst>
            <pc:docMk/>
            <pc:sldMk cId="4134548842" sldId="351"/>
            <ac:spMk id="31" creationId="{59C6B486-EA87-D4A0-7196-633D4DC4308C}"/>
          </ac:spMkLst>
        </pc:spChg>
        <pc:spChg chg="mod">
          <ac:chgData name="David Stacey" userId="6e25bcea-c703-499a-b54e-663d1eeaca2d" providerId="ADAL" clId="{CC68DB50-5419-45C1-B045-442791F292AD}" dt="2024-12-07T02:07:09.572" v="3246" actId="207"/>
          <ac:spMkLst>
            <pc:docMk/>
            <pc:sldMk cId="4134548842" sldId="351"/>
            <ac:spMk id="33" creationId="{C730FCBA-40F8-FCB6-2FB9-EBB609FF8620}"/>
          </ac:spMkLst>
        </pc:spChg>
        <pc:spChg chg="mod">
          <ac:chgData name="David Stacey" userId="6e25bcea-c703-499a-b54e-663d1eeaca2d" providerId="ADAL" clId="{CC68DB50-5419-45C1-B045-442791F292AD}" dt="2024-12-07T02:07:09.572" v="3246" actId="207"/>
          <ac:spMkLst>
            <pc:docMk/>
            <pc:sldMk cId="4134548842" sldId="351"/>
            <ac:spMk id="34" creationId="{E231D22A-460C-DD3D-E35D-8C200BE003CE}"/>
          </ac:spMkLst>
        </pc:spChg>
        <pc:spChg chg="mod">
          <ac:chgData name="David Stacey" userId="6e25bcea-c703-499a-b54e-663d1eeaca2d" providerId="ADAL" clId="{CC68DB50-5419-45C1-B045-442791F292AD}" dt="2024-12-07T02:07:09.572" v="3246" actId="207"/>
          <ac:spMkLst>
            <pc:docMk/>
            <pc:sldMk cId="4134548842" sldId="351"/>
            <ac:spMk id="35" creationId="{C7A34442-5132-C970-7FA2-F1C086956E56}"/>
          </ac:spMkLst>
        </pc:spChg>
        <pc:spChg chg="mod">
          <ac:chgData name="David Stacey" userId="6e25bcea-c703-499a-b54e-663d1eeaca2d" providerId="ADAL" clId="{CC68DB50-5419-45C1-B045-442791F292AD}" dt="2024-12-07T02:07:09.572" v="3246" actId="207"/>
          <ac:spMkLst>
            <pc:docMk/>
            <pc:sldMk cId="4134548842" sldId="351"/>
            <ac:spMk id="36" creationId="{4F8ED207-6FE0-DD1E-E150-1F969AA5A2CA}"/>
          </ac:spMkLst>
        </pc:spChg>
        <pc:spChg chg="mod">
          <ac:chgData name="David Stacey" userId="6e25bcea-c703-499a-b54e-663d1eeaca2d" providerId="ADAL" clId="{CC68DB50-5419-45C1-B045-442791F292AD}" dt="2024-12-07T02:07:09.572" v="3246" actId="207"/>
          <ac:spMkLst>
            <pc:docMk/>
            <pc:sldMk cId="4134548842" sldId="351"/>
            <ac:spMk id="37" creationId="{73DFAD76-BD10-ECC0-8967-7D9B1DE29A4A}"/>
          </ac:spMkLst>
        </pc:spChg>
        <pc:spChg chg="mod">
          <ac:chgData name="David Stacey" userId="6e25bcea-c703-499a-b54e-663d1eeaca2d" providerId="ADAL" clId="{CC68DB50-5419-45C1-B045-442791F292AD}" dt="2024-12-07T02:07:09.572" v="3246" actId="207"/>
          <ac:spMkLst>
            <pc:docMk/>
            <pc:sldMk cId="4134548842" sldId="351"/>
            <ac:spMk id="38" creationId="{FAD47F2D-DB9C-8A51-3E1B-82DFFDDD1015}"/>
          </ac:spMkLst>
        </pc:spChg>
        <pc:spChg chg="mod">
          <ac:chgData name="David Stacey" userId="6e25bcea-c703-499a-b54e-663d1eeaca2d" providerId="ADAL" clId="{CC68DB50-5419-45C1-B045-442791F292AD}" dt="2024-12-07T02:07:09.572" v="3246" actId="207"/>
          <ac:spMkLst>
            <pc:docMk/>
            <pc:sldMk cId="4134548842" sldId="351"/>
            <ac:spMk id="39" creationId="{050E2671-76D6-6E31-424B-7CD7329974B0}"/>
          </ac:spMkLst>
        </pc:spChg>
        <pc:spChg chg="mod">
          <ac:chgData name="David Stacey" userId="6e25bcea-c703-499a-b54e-663d1eeaca2d" providerId="ADAL" clId="{CC68DB50-5419-45C1-B045-442791F292AD}" dt="2024-12-07T02:07:09.572" v="3246" actId="207"/>
          <ac:spMkLst>
            <pc:docMk/>
            <pc:sldMk cId="4134548842" sldId="351"/>
            <ac:spMk id="40" creationId="{25185B37-F8BC-3716-3BCE-9ABEDF2AF539}"/>
          </ac:spMkLst>
        </pc:spChg>
        <pc:spChg chg="mod">
          <ac:chgData name="David Stacey" userId="6e25bcea-c703-499a-b54e-663d1eeaca2d" providerId="ADAL" clId="{CC68DB50-5419-45C1-B045-442791F292AD}" dt="2024-12-07T02:07:09.572" v="3246" actId="207"/>
          <ac:spMkLst>
            <pc:docMk/>
            <pc:sldMk cId="4134548842" sldId="351"/>
            <ac:spMk id="41" creationId="{07B28DBD-09DE-E5BD-1C7C-D07C5372CA24}"/>
          </ac:spMkLst>
        </pc:spChg>
        <pc:spChg chg="add mod">
          <ac:chgData name="David Stacey" userId="6e25bcea-c703-499a-b54e-663d1eeaca2d" providerId="ADAL" clId="{CC68DB50-5419-45C1-B045-442791F292AD}" dt="2024-12-07T02:08:25.809" v="3263" actId="1076"/>
          <ac:spMkLst>
            <pc:docMk/>
            <pc:sldMk cId="4134548842" sldId="351"/>
            <ac:spMk id="42" creationId="{50F38654-05CE-8BB8-D54D-0402C5257371}"/>
          </ac:spMkLst>
        </pc:spChg>
        <pc:spChg chg="add mod">
          <ac:chgData name="David Stacey" userId="6e25bcea-c703-499a-b54e-663d1eeaca2d" providerId="ADAL" clId="{CC68DB50-5419-45C1-B045-442791F292AD}" dt="2024-12-07T04:54:12.534" v="5983" actId="114"/>
          <ac:spMkLst>
            <pc:docMk/>
            <pc:sldMk cId="4134548842" sldId="351"/>
            <ac:spMk id="43" creationId="{D380130D-DE69-0931-5CBA-F6FBEAC31CC8}"/>
          </ac:spMkLst>
        </pc:spChg>
        <pc:spChg chg="del">
          <ac:chgData name="David Stacey" userId="6e25bcea-c703-499a-b54e-663d1eeaca2d" providerId="ADAL" clId="{CC68DB50-5419-45C1-B045-442791F292AD}" dt="2024-12-07T02:00:24.069" v="3220" actId="478"/>
          <ac:spMkLst>
            <pc:docMk/>
            <pc:sldMk cId="4134548842" sldId="351"/>
            <ac:spMk id="2999" creationId="{00000000-0000-0000-0000-000000000000}"/>
          </ac:spMkLst>
        </pc:spChg>
        <pc:spChg chg="add del">
          <ac:chgData name="David Stacey" userId="6e25bcea-c703-499a-b54e-663d1eeaca2d" providerId="ADAL" clId="{CC68DB50-5419-45C1-B045-442791F292AD}" dt="2024-12-07T02:02:02.915" v="3228" actId="478"/>
          <ac:spMkLst>
            <pc:docMk/>
            <pc:sldMk cId="4134548842" sldId="351"/>
            <ac:spMk id="3006" creationId="{00000000-0000-0000-0000-000000000000}"/>
          </ac:spMkLst>
        </pc:spChg>
        <pc:spChg chg="mod">
          <ac:chgData name="David Stacey" userId="6e25bcea-c703-499a-b54e-663d1eeaca2d" providerId="ADAL" clId="{CC68DB50-5419-45C1-B045-442791F292AD}" dt="2024-12-07T02:02:08.235" v="3231" actId="1076"/>
          <ac:spMkLst>
            <pc:docMk/>
            <pc:sldMk cId="4134548842" sldId="351"/>
            <ac:spMk id="3007" creationId="{00000000-0000-0000-0000-000000000000}"/>
          </ac:spMkLst>
        </pc:spChg>
        <pc:spChg chg="mod">
          <ac:chgData name="David Stacey" userId="6e25bcea-c703-499a-b54e-663d1eeaca2d" providerId="ADAL" clId="{CC68DB50-5419-45C1-B045-442791F292AD}" dt="2024-12-07T02:09:06.097" v="3284" actId="1076"/>
          <ac:spMkLst>
            <pc:docMk/>
            <pc:sldMk cId="4134548842" sldId="351"/>
            <ac:spMk id="3009" creationId="{00000000-0000-0000-0000-000000000000}"/>
          </ac:spMkLst>
        </pc:spChg>
        <pc:spChg chg="mod">
          <ac:chgData name="David Stacey" userId="6e25bcea-c703-499a-b54e-663d1eeaca2d" providerId="ADAL" clId="{CC68DB50-5419-45C1-B045-442791F292AD}" dt="2024-12-07T04:52:58.592" v="5945" actId="1076"/>
          <ac:spMkLst>
            <pc:docMk/>
            <pc:sldMk cId="4134548842" sldId="351"/>
            <ac:spMk id="3010" creationId="{00000000-0000-0000-0000-000000000000}"/>
          </ac:spMkLst>
        </pc:spChg>
        <pc:spChg chg="mod">
          <ac:chgData name="David Stacey" userId="6e25bcea-c703-499a-b54e-663d1eeaca2d" providerId="ADAL" clId="{CC68DB50-5419-45C1-B045-442791F292AD}" dt="2024-12-07T02:08:53.016" v="3282" actId="1076"/>
          <ac:spMkLst>
            <pc:docMk/>
            <pc:sldMk cId="4134548842" sldId="351"/>
            <ac:spMk id="3011" creationId="{00000000-0000-0000-0000-000000000000}"/>
          </ac:spMkLst>
        </pc:spChg>
        <pc:spChg chg="mod">
          <ac:chgData name="David Stacey" userId="6e25bcea-c703-499a-b54e-663d1eeaca2d" providerId="ADAL" clId="{CC68DB50-5419-45C1-B045-442791F292AD}" dt="2024-12-07T02:08:56.098" v="3283" actId="1076"/>
          <ac:spMkLst>
            <pc:docMk/>
            <pc:sldMk cId="4134548842" sldId="351"/>
            <ac:spMk id="3012" creationId="{00000000-0000-0000-0000-000000000000}"/>
          </ac:spMkLst>
        </pc:spChg>
        <pc:spChg chg="mod">
          <ac:chgData name="David Stacey" userId="6e25bcea-c703-499a-b54e-663d1eeaca2d" providerId="ADAL" clId="{CC68DB50-5419-45C1-B045-442791F292AD}" dt="2024-12-07T02:08:14.169" v="3261" actId="1076"/>
          <ac:spMkLst>
            <pc:docMk/>
            <pc:sldMk cId="4134548842" sldId="351"/>
            <ac:spMk id="3013" creationId="{00000000-0000-0000-0000-000000000000}"/>
          </ac:spMkLst>
        </pc:spChg>
        <pc:spChg chg="mod">
          <ac:chgData name="David Stacey" userId="6e25bcea-c703-499a-b54e-663d1eeaca2d" providerId="ADAL" clId="{CC68DB50-5419-45C1-B045-442791F292AD}" dt="2024-12-07T02:08:14.169" v="3261" actId="1076"/>
          <ac:spMkLst>
            <pc:docMk/>
            <pc:sldMk cId="4134548842" sldId="351"/>
            <ac:spMk id="3014" creationId="{00000000-0000-0000-0000-000000000000}"/>
          </ac:spMkLst>
        </pc:spChg>
        <pc:spChg chg="mod">
          <ac:chgData name="David Stacey" userId="6e25bcea-c703-499a-b54e-663d1eeaca2d" providerId="ADAL" clId="{CC68DB50-5419-45C1-B045-442791F292AD}" dt="2024-12-07T02:08:21.913" v="3262" actId="1076"/>
          <ac:spMkLst>
            <pc:docMk/>
            <pc:sldMk cId="4134548842" sldId="351"/>
            <ac:spMk id="3015" creationId="{00000000-0000-0000-0000-000000000000}"/>
          </ac:spMkLst>
        </pc:spChg>
        <pc:spChg chg="mod">
          <ac:chgData name="David Stacey" userId="6e25bcea-c703-499a-b54e-663d1eeaca2d" providerId="ADAL" clId="{CC68DB50-5419-45C1-B045-442791F292AD}" dt="2024-12-07T02:08:21.913" v="3262" actId="1076"/>
          <ac:spMkLst>
            <pc:docMk/>
            <pc:sldMk cId="4134548842" sldId="351"/>
            <ac:spMk id="3016" creationId="{00000000-0000-0000-0000-000000000000}"/>
          </ac:spMkLst>
        </pc:spChg>
        <pc:grpChg chg="add mod">
          <ac:chgData name="David Stacey" userId="6e25bcea-c703-499a-b54e-663d1eeaca2d" providerId="ADAL" clId="{CC68DB50-5419-45C1-B045-442791F292AD}" dt="2024-12-07T02:02:16.273" v="3232" actId="1076"/>
          <ac:grpSpMkLst>
            <pc:docMk/>
            <pc:sldMk cId="4134548842" sldId="351"/>
            <ac:grpSpMk id="12" creationId="{4B7A13D0-4239-E095-97CC-1753ABC0DFFD}"/>
          </ac:grpSpMkLst>
        </pc:grpChg>
        <pc:grpChg chg="add mod">
          <ac:chgData name="David Stacey" userId="6e25bcea-c703-499a-b54e-663d1eeaca2d" providerId="ADAL" clId="{CC68DB50-5419-45C1-B045-442791F292AD}" dt="2024-12-07T02:05:05.640" v="3237" actId="1076"/>
          <ac:grpSpMkLst>
            <pc:docMk/>
            <pc:sldMk cId="4134548842" sldId="351"/>
            <ac:grpSpMk id="19" creationId="{98ED9196-E174-05C3-2138-0B0A1AAE97B4}"/>
          </ac:grpSpMkLst>
        </pc:grpChg>
        <pc:grpChg chg="add mod">
          <ac:chgData name="David Stacey" userId="6e25bcea-c703-499a-b54e-663d1eeaca2d" providerId="ADAL" clId="{CC68DB50-5419-45C1-B045-442791F292AD}" dt="2024-12-07T02:06:06.137" v="3242" actId="1076"/>
          <ac:grpSpMkLst>
            <pc:docMk/>
            <pc:sldMk cId="4134548842" sldId="351"/>
            <ac:grpSpMk id="24" creationId="{E6967D6E-3EFB-3368-3348-FBDCE01A3CA7}"/>
          </ac:grpSpMkLst>
        </pc:grpChg>
        <pc:grpChg chg="add mod">
          <ac:chgData name="David Stacey" userId="6e25bcea-c703-499a-b54e-663d1eeaca2d" providerId="ADAL" clId="{CC68DB50-5419-45C1-B045-442791F292AD}" dt="2024-12-07T02:07:09.572" v="3246" actId="207"/>
          <ac:grpSpMkLst>
            <pc:docMk/>
            <pc:sldMk cId="4134548842" sldId="351"/>
            <ac:grpSpMk id="32" creationId="{7CF8F1D6-0D04-EB51-5C3B-FD2181FB0907}"/>
          </ac:grpSpMkLst>
        </pc:grpChg>
        <pc:grpChg chg="del">
          <ac:chgData name="David Stacey" userId="6e25bcea-c703-499a-b54e-663d1eeaca2d" providerId="ADAL" clId="{CC68DB50-5419-45C1-B045-442791F292AD}" dt="2024-12-07T02:05:48.905" v="3238" actId="478"/>
          <ac:grpSpMkLst>
            <pc:docMk/>
            <pc:sldMk cId="4134548842" sldId="351"/>
            <ac:grpSpMk id="3017" creationId="{00000000-0000-0000-0000-000000000000}"/>
          </ac:grpSpMkLst>
        </pc:grpChg>
        <pc:grpChg chg="del">
          <ac:chgData name="David Stacey" userId="6e25bcea-c703-499a-b54e-663d1eeaca2d" providerId="ADAL" clId="{CC68DB50-5419-45C1-B045-442791F292AD}" dt="2024-12-07T02:06:58.088" v="3244" actId="478"/>
          <ac:grpSpMkLst>
            <pc:docMk/>
            <pc:sldMk cId="4134548842" sldId="351"/>
            <ac:grpSpMk id="3026" creationId="{00000000-0000-0000-0000-000000000000}"/>
          </ac:grpSpMkLst>
        </pc:grpChg>
        <pc:grpChg chg="del">
          <ac:chgData name="David Stacey" userId="6e25bcea-c703-499a-b54e-663d1eeaca2d" providerId="ADAL" clId="{CC68DB50-5419-45C1-B045-442791F292AD}" dt="2024-12-07T02:02:05.773" v="3229" actId="478"/>
          <ac:grpSpMkLst>
            <pc:docMk/>
            <pc:sldMk cId="4134548842" sldId="351"/>
            <ac:grpSpMk id="3030" creationId="{00000000-0000-0000-0000-000000000000}"/>
          </ac:grpSpMkLst>
        </pc:grpChg>
        <pc:grpChg chg="del">
          <ac:chgData name="David Stacey" userId="6e25bcea-c703-499a-b54e-663d1eeaca2d" providerId="ADAL" clId="{CC68DB50-5419-45C1-B045-442791F292AD}" dt="2024-12-07T02:04:51.765" v="3233" actId="478"/>
          <ac:grpSpMkLst>
            <pc:docMk/>
            <pc:sldMk cId="4134548842" sldId="351"/>
            <ac:grpSpMk id="3035" creationId="{00000000-0000-0000-0000-000000000000}"/>
          </ac:grpSpMkLst>
        </pc:grpChg>
      </pc:sldChg>
      <pc:sldChg chg="add del modTransition">
        <pc:chgData name="David Stacey" userId="6e25bcea-c703-499a-b54e-663d1eeaca2d" providerId="ADAL" clId="{CC68DB50-5419-45C1-B045-442791F292AD}" dt="2024-12-07T05:11:54.797" v="6048" actId="47"/>
        <pc:sldMkLst>
          <pc:docMk/>
          <pc:sldMk cId="2358150561" sldId="352"/>
        </pc:sldMkLst>
      </pc:sldChg>
      <pc:sldChg chg="addSp delSp modSp add mod modTransition">
        <pc:chgData name="David Stacey" userId="6e25bcea-c703-499a-b54e-663d1eeaca2d" providerId="ADAL" clId="{CC68DB50-5419-45C1-B045-442791F292AD}" dt="2024-12-07T04:58:47.962" v="5996"/>
        <pc:sldMkLst>
          <pc:docMk/>
          <pc:sldMk cId="1321662317" sldId="353"/>
        </pc:sldMkLst>
        <pc:spChg chg="add mod">
          <ac:chgData name="David Stacey" userId="6e25bcea-c703-499a-b54e-663d1eeaca2d" providerId="ADAL" clId="{CC68DB50-5419-45C1-B045-442791F292AD}" dt="2024-12-07T04:15:53.028" v="5557" actId="20577"/>
          <ac:spMkLst>
            <pc:docMk/>
            <pc:sldMk cId="1321662317" sldId="353"/>
            <ac:spMk id="4" creationId="{E5C8115A-8922-82C5-079B-4135B270457A}"/>
          </ac:spMkLst>
        </pc:spChg>
        <pc:spChg chg="mod">
          <ac:chgData name="David Stacey" userId="6e25bcea-c703-499a-b54e-663d1eeaca2d" providerId="ADAL" clId="{CC68DB50-5419-45C1-B045-442791F292AD}" dt="2024-12-07T03:44:23.688" v="4185" actId="14100"/>
          <ac:spMkLst>
            <pc:docMk/>
            <pc:sldMk cId="1321662317" sldId="353"/>
            <ac:spMk id="53" creationId="{3A6D9E7D-5EF1-9AC9-0DD8-34B7938DFEEE}"/>
          </ac:spMkLst>
        </pc:spChg>
        <pc:picChg chg="add mod">
          <ac:chgData name="David Stacey" userId="6e25bcea-c703-499a-b54e-663d1eeaca2d" providerId="ADAL" clId="{CC68DB50-5419-45C1-B045-442791F292AD}" dt="2024-12-07T04:07:10.547" v="4992" actId="14100"/>
          <ac:picMkLst>
            <pc:docMk/>
            <pc:sldMk cId="1321662317" sldId="353"/>
            <ac:picMk id="3" creationId="{AE628AAD-88F8-D795-7BCE-934E6E692448}"/>
          </ac:picMkLst>
        </pc:picChg>
        <pc:picChg chg="del">
          <ac:chgData name="David Stacey" userId="6e25bcea-c703-499a-b54e-663d1eeaca2d" providerId="ADAL" clId="{CC68DB50-5419-45C1-B045-442791F292AD}" dt="2024-12-07T03:43:41.247" v="4165" actId="478"/>
          <ac:picMkLst>
            <pc:docMk/>
            <pc:sldMk cId="1321662317" sldId="353"/>
            <ac:picMk id="2050" creationId="{C091BA4F-15F0-BE13-A42D-0A572E31C5E9}"/>
          </ac:picMkLst>
        </pc:picChg>
        <pc:picChg chg="del">
          <ac:chgData name="David Stacey" userId="6e25bcea-c703-499a-b54e-663d1eeaca2d" providerId="ADAL" clId="{CC68DB50-5419-45C1-B045-442791F292AD}" dt="2024-12-07T03:43:41.812" v="4166" actId="478"/>
          <ac:picMkLst>
            <pc:docMk/>
            <pc:sldMk cId="1321662317" sldId="353"/>
            <ac:picMk id="2052" creationId="{FD13ED26-F3B3-07BB-0EE2-EF59272F3F4E}"/>
          </ac:picMkLst>
        </pc:picChg>
      </pc:sldChg>
      <pc:sldChg chg="delSp modSp add del mod">
        <pc:chgData name="David Stacey" userId="6e25bcea-c703-499a-b54e-663d1eeaca2d" providerId="ADAL" clId="{CC68DB50-5419-45C1-B045-442791F292AD}" dt="2024-12-07T04:54:38.957" v="5984" actId="47"/>
        <pc:sldMkLst>
          <pc:docMk/>
          <pc:sldMk cId="1192741941" sldId="354"/>
        </pc:sldMkLst>
        <pc:spChg chg="mod">
          <ac:chgData name="David Stacey" userId="6e25bcea-c703-499a-b54e-663d1eeaca2d" providerId="ADAL" clId="{CC68DB50-5419-45C1-B045-442791F292AD}" dt="2024-12-07T03:46:40.053" v="4197" actId="20577"/>
          <ac:spMkLst>
            <pc:docMk/>
            <pc:sldMk cId="1192741941" sldId="354"/>
            <ac:spMk id="2126" creationId="{00000000-0000-0000-0000-000000000000}"/>
          </ac:spMkLst>
        </pc:spChg>
        <pc:spChg chg="del">
          <ac:chgData name="David Stacey" userId="6e25bcea-c703-499a-b54e-663d1eeaca2d" providerId="ADAL" clId="{CC68DB50-5419-45C1-B045-442791F292AD}" dt="2024-12-07T03:46:43.078" v="4198" actId="478"/>
          <ac:spMkLst>
            <pc:docMk/>
            <pc:sldMk cId="1192741941" sldId="354"/>
            <ac:spMk id="2127" creationId="{00000000-0000-0000-0000-000000000000}"/>
          </ac:spMkLst>
        </pc:spChg>
      </pc:sldChg>
      <pc:sldChg chg="addSp delSp modSp add mod modTransition">
        <pc:chgData name="David Stacey" userId="6e25bcea-c703-499a-b54e-663d1eeaca2d" providerId="ADAL" clId="{CC68DB50-5419-45C1-B045-442791F292AD}" dt="2024-12-07T04:58:47.962" v="5996"/>
        <pc:sldMkLst>
          <pc:docMk/>
          <pc:sldMk cId="3012641119" sldId="355"/>
        </pc:sldMkLst>
        <pc:spChg chg="add del mod">
          <ac:chgData name="David Stacey" userId="6e25bcea-c703-499a-b54e-663d1eeaca2d" providerId="ADAL" clId="{CC68DB50-5419-45C1-B045-442791F292AD}" dt="2024-12-07T03:49:39.245" v="4201" actId="478"/>
          <ac:spMkLst>
            <pc:docMk/>
            <pc:sldMk cId="3012641119" sldId="355"/>
            <ac:spMk id="3" creationId="{41D21D77-CDC3-41AC-BDEA-5AEC6A5B18DA}"/>
          </ac:spMkLst>
        </pc:spChg>
        <pc:spChg chg="add del mod">
          <ac:chgData name="David Stacey" userId="6e25bcea-c703-499a-b54e-663d1eeaca2d" providerId="ADAL" clId="{CC68DB50-5419-45C1-B045-442791F292AD}" dt="2024-12-07T03:49:39.245" v="4201" actId="478"/>
          <ac:spMkLst>
            <pc:docMk/>
            <pc:sldMk cId="3012641119" sldId="355"/>
            <ac:spMk id="5" creationId="{8357F0DC-2FE0-C0FD-7B9D-74ADDAE9DB52}"/>
          </ac:spMkLst>
        </pc:spChg>
        <pc:spChg chg="add del mod">
          <ac:chgData name="David Stacey" userId="6e25bcea-c703-499a-b54e-663d1eeaca2d" providerId="ADAL" clId="{CC68DB50-5419-45C1-B045-442791F292AD}" dt="2024-12-07T03:49:39.245" v="4201" actId="478"/>
          <ac:spMkLst>
            <pc:docMk/>
            <pc:sldMk cId="3012641119" sldId="355"/>
            <ac:spMk id="7" creationId="{2E80B47B-6AF7-E6A8-36B7-A6BA55EB5EF8}"/>
          </ac:spMkLst>
        </pc:spChg>
        <pc:spChg chg="add del mod">
          <ac:chgData name="David Stacey" userId="6e25bcea-c703-499a-b54e-663d1eeaca2d" providerId="ADAL" clId="{CC68DB50-5419-45C1-B045-442791F292AD}" dt="2024-12-07T03:49:39.245" v="4201" actId="478"/>
          <ac:spMkLst>
            <pc:docMk/>
            <pc:sldMk cId="3012641119" sldId="355"/>
            <ac:spMk id="9" creationId="{9270CD46-B6F2-DA7B-EBC8-C15A6A40DDB5}"/>
          </ac:spMkLst>
        </pc:spChg>
        <pc:spChg chg="add del mod">
          <ac:chgData name="David Stacey" userId="6e25bcea-c703-499a-b54e-663d1eeaca2d" providerId="ADAL" clId="{CC68DB50-5419-45C1-B045-442791F292AD}" dt="2024-12-07T03:49:39.245" v="4201" actId="478"/>
          <ac:spMkLst>
            <pc:docMk/>
            <pc:sldMk cId="3012641119" sldId="355"/>
            <ac:spMk id="11" creationId="{5E269EF1-5EC5-3C48-9C27-F7242272BC4E}"/>
          </ac:spMkLst>
        </pc:spChg>
        <pc:spChg chg="add del mod">
          <ac:chgData name="David Stacey" userId="6e25bcea-c703-499a-b54e-663d1eeaca2d" providerId="ADAL" clId="{CC68DB50-5419-45C1-B045-442791F292AD}" dt="2024-12-07T03:49:39.245" v="4201" actId="478"/>
          <ac:spMkLst>
            <pc:docMk/>
            <pc:sldMk cId="3012641119" sldId="355"/>
            <ac:spMk id="13" creationId="{41822D2F-202B-5029-6F5C-BA210101D46D}"/>
          </ac:spMkLst>
        </pc:spChg>
        <pc:spChg chg="add mod">
          <ac:chgData name="David Stacey" userId="6e25bcea-c703-499a-b54e-663d1eeaca2d" providerId="ADAL" clId="{CC68DB50-5419-45C1-B045-442791F292AD}" dt="2024-12-07T03:55:26.227" v="4625" actId="14100"/>
          <ac:spMkLst>
            <pc:docMk/>
            <pc:sldMk cId="3012641119" sldId="355"/>
            <ac:spMk id="14" creationId="{AD542E4A-2859-DA8C-42D9-983711736DF1}"/>
          </ac:spMkLst>
        </pc:spChg>
        <pc:spChg chg="mod">
          <ac:chgData name="David Stacey" userId="6e25bcea-c703-499a-b54e-663d1eeaca2d" providerId="ADAL" clId="{CC68DB50-5419-45C1-B045-442791F292AD}" dt="2024-12-07T04:02:08.272" v="4716" actId="207"/>
          <ac:spMkLst>
            <pc:docMk/>
            <pc:sldMk cId="3012641119" sldId="355"/>
            <ac:spMk id="16" creationId="{35927ACE-35AF-82AD-A1D2-2E3AE66B8228}"/>
          </ac:spMkLst>
        </pc:spChg>
        <pc:spChg chg="mod">
          <ac:chgData name="David Stacey" userId="6e25bcea-c703-499a-b54e-663d1eeaca2d" providerId="ADAL" clId="{CC68DB50-5419-45C1-B045-442791F292AD}" dt="2024-12-07T04:02:08.272" v="4716" actId="207"/>
          <ac:spMkLst>
            <pc:docMk/>
            <pc:sldMk cId="3012641119" sldId="355"/>
            <ac:spMk id="17" creationId="{6862D43C-98D6-51B4-3D29-33F8F068577D}"/>
          </ac:spMkLst>
        </pc:spChg>
        <pc:spChg chg="mod">
          <ac:chgData name="David Stacey" userId="6e25bcea-c703-499a-b54e-663d1eeaca2d" providerId="ADAL" clId="{CC68DB50-5419-45C1-B045-442791F292AD}" dt="2024-12-07T04:02:08.272" v="4716" actId="207"/>
          <ac:spMkLst>
            <pc:docMk/>
            <pc:sldMk cId="3012641119" sldId="355"/>
            <ac:spMk id="18" creationId="{0F319785-4E48-14AB-1DDF-8F2B3CDA2E82}"/>
          </ac:spMkLst>
        </pc:spChg>
        <pc:spChg chg="del mod">
          <ac:chgData name="David Stacey" userId="6e25bcea-c703-499a-b54e-663d1eeaca2d" providerId="ADAL" clId="{CC68DB50-5419-45C1-B045-442791F292AD}" dt="2024-12-07T04:02:30.557" v="4727" actId="478"/>
          <ac:spMkLst>
            <pc:docMk/>
            <pc:sldMk cId="3012641119" sldId="355"/>
            <ac:spMk id="3308" creationId="{00000000-0000-0000-0000-000000000000}"/>
          </ac:spMkLst>
        </pc:spChg>
        <pc:spChg chg="del">
          <ac:chgData name="David Stacey" userId="6e25bcea-c703-499a-b54e-663d1eeaca2d" providerId="ADAL" clId="{CC68DB50-5419-45C1-B045-442791F292AD}" dt="2024-12-07T03:49:31.264" v="4200" actId="478"/>
          <ac:spMkLst>
            <pc:docMk/>
            <pc:sldMk cId="3012641119" sldId="355"/>
            <ac:spMk id="3351" creationId="{00000000-0000-0000-0000-000000000000}"/>
          </ac:spMkLst>
        </pc:spChg>
        <pc:spChg chg="mod">
          <ac:chgData name="David Stacey" userId="6e25bcea-c703-499a-b54e-663d1eeaca2d" providerId="ADAL" clId="{CC68DB50-5419-45C1-B045-442791F292AD}" dt="2024-12-07T03:49:59.084" v="4259" actId="1076"/>
          <ac:spMkLst>
            <pc:docMk/>
            <pc:sldMk cId="3012641119" sldId="355"/>
            <ac:spMk id="3352" creationId="{00000000-0000-0000-0000-000000000000}"/>
          </ac:spMkLst>
        </pc:spChg>
        <pc:spChg chg="del">
          <ac:chgData name="David Stacey" userId="6e25bcea-c703-499a-b54e-663d1eeaca2d" providerId="ADAL" clId="{CC68DB50-5419-45C1-B045-442791F292AD}" dt="2024-12-07T03:49:31.264" v="4200" actId="478"/>
          <ac:spMkLst>
            <pc:docMk/>
            <pc:sldMk cId="3012641119" sldId="355"/>
            <ac:spMk id="3353" creationId="{00000000-0000-0000-0000-000000000000}"/>
          </ac:spMkLst>
        </pc:spChg>
        <pc:spChg chg="mod">
          <ac:chgData name="David Stacey" userId="6e25bcea-c703-499a-b54e-663d1eeaca2d" providerId="ADAL" clId="{CC68DB50-5419-45C1-B045-442791F292AD}" dt="2024-12-07T03:52:24.133" v="4494" actId="20577"/>
          <ac:spMkLst>
            <pc:docMk/>
            <pc:sldMk cId="3012641119" sldId="355"/>
            <ac:spMk id="3354" creationId="{00000000-0000-0000-0000-000000000000}"/>
          </ac:spMkLst>
        </pc:spChg>
        <pc:spChg chg="del">
          <ac:chgData name="David Stacey" userId="6e25bcea-c703-499a-b54e-663d1eeaca2d" providerId="ADAL" clId="{CC68DB50-5419-45C1-B045-442791F292AD}" dt="2024-12-07T03:49:31.264" v="4200" actId="478"/>
          <ac:spMkLst>
            <pc:docMk/>
            <pc:sldMk cId="3012641119" sldId="355"/>
            <ac:spMk id="3355" creationId="{00000000-0000-0000-0000-000000000000}"/>
          </ac:spMkLst>
        </pc:spChg>
        <pc:spChg chg="mod">
          <ac:chgData name="David Stacey" userId="6e25bcea-c703-499a-b54e-663d1eeaca2d" providerId="ADAL" clId="{CC68DB50-5419-45C1-B045-442791F292AD}" dt="2024-12-07T03:50:35.572" v="4314" actId="1076"/>
          <ac:spMkLst>
            <pc:docMk/>
            <pc:sldMk cId="3012641119" sldId="355"/>
            <ac:spMk id="3356" creationId="{00000000-0000-0000-0000-000000000000}"/>
          </ac:spMkLst>
        </pc:spChg>
        <pc:spChg chg="del">
          <ac:chgData name="David Stacey" userId="6e25bcea-c703-499a-b54e-663d1eeaca2d" providerId="ADAL" clId="{CC68DB50-5419-45C1-B045-442791F292AD}" dt="2024-12-07T03:49:31.264" v="4200" actId="478"/>
          <ac:spMkLst>
            <pc:docMk/>
            <pc:sldMk cId="3012641119" sldId="355"/>
            <ac:spMk id="3357" creationId="{00000000-0000-0000-0000-000000000000}"/>
          </ac:spMkLst>
        </pc:spChg>
        <pc:spChg chg="mod">
          <ac:chgData name="David Stacey" userId="6e25bcea-c703-499a-b54e-663d1eeaca2d" providerId="ADAL" clId="{CC68DB50-5419-45C1-B045-442791F292AD}" dt="2024-12-07T03:53:20.196" v="4589" actId="1076"/>
          <ac:spMkLst>
            <pc:docMk/>
            <pc:sldMk cId="3012641119" sldId="355"/>
            <ac:spMk id="3358" creationId="{00000000-0000-0000-0000-000000000000}"/>
          </ac:spMkLst>
        </pc:spChg>
        <pc:spChg chg="del">
          <ac:chgData name="David Stacey" userId="6e25bcea-c703-499a-b54e-663d1eeaca2d" providerId="ADAL" clId="{CC68DB50-5419-45C1-B045-442791F292AD}" dt="2024-12-07T03:49:31.264" v="4200" actId="478"/>
          <ac:spMkLst>
            <pc:docMk/>
            <pc:sldMk cId="3012641119" sldId="355"/>
            <ac:spMk id="3359" creationId="{00000000-0000-0000-0000-000000000000}"/>
          </ac:spMkLst>
        </pc:spChg>
        <pc:spChg chg="mod">
          <ac:chgData name="David Stacey" userId="6e25bcea-c703-499a-b54e-663d1eeaca2d" providerId="ADAL" clId="{CC68DB50-5419-45C1-B045-442791F292AD}" dt="2024-12-07T03:51:18.612" v="4395" actId="1076"/>
          <ac:spMkLst>
            <pc:docMk/>
            <pc:sldMk cId="3012641119" sldId="355"/>
            <ac:spMk id="3360" creationId="{00000000-0000-0000-0000-000000000000}"/>
          </ac:spMkLst>
        </pc:spChg>
        <pc:spChg chg="del">
          <ac:chgData name="David Stacey" userId="6e25bcea-c703-499a-b54e-663d1eeaca2d" providerId="ADAL" clId="{CC68DB50-5419-45C1-B045-442791F292AD}" dt="2024-12-07T03:49:31.264" v="4200" actId="478"/>
          <ac:spMkLst>
            <pc:docMk/>
            <pc:sldMk cId="3012641119" sldId="355"/>
            <ac:spMk id="3361" creationId="{00000000-0000-0000-0000-000000000000}"/>
          </ac:spMkLst>
        </pc:spChg>
        <pc:spChg chg="mod">
          <ac:chgData name="David Stacey" userId="6e25bcea-c703-499a-b54e-663d1eeaca2d" providerId="ADAL" clId="{CC68DB50-5419-45C1-B045-442791F292AD}" dt="2024-12-07T03:52:54.164" v="4557" actId="14100"/>
          <ac:spMkLst>
            <pc:docMk/>
            <pc:sldMk cId="3012641119" sldId="355"/>
            <ac:spMk id="3362" creationId="{00000000-0000-0000-0000-000000000000}"/>
          </ac:spMkLst>
        </pc:spChg>
        <pc:grpChg chg="add mod">
          <ac:chgData name="David Stacey" userId="6e25bcea-c703-499a-b54e-663d1eeaca2d" providerId="ADAL" clId="{CC68DB50-5419-45C1-B045-442791F292AD}" dt="2024-12-07T04:02:18.147" v="4718" actId="1076"/>
          <ac:grpSpMkLst>
            <pc:docMk/>
            <pc:sldMk cId="3012641119" sldId="355"/>
            <ac:grpSpMk id="15" creationId="{F0547E3B-CBB1-C97C-2C64-3D7107690B2A}"/>
          </ac:grpSpMkLst>
        </pc:grpChg>
        <pc:grpChg chg="del">
          <ac:chgData name="David Stacey" userId="6e25bcea-c703-499a-b54e-663d1eeaca2d" providerId="ADAL" clId="{CC68DB50-5419-45C1-B045-442791F292AD}" dt="2024-12-07T04:02:14.030" v="4717" actId="478"/>
          <ac:grpSpMkLst>
            <pc:docMk/>
            <pc:sldMk cId="3012641119" sldId="355"/>
            <ac:grpSpMk id="3339" creationId="{00000000-0000-0000-0000-000000000000}"/>
          </ac:grpSpMkLst>
        </pc:grpChg>
      </pc:sldChg>
      <pc:sldChg chg="addSp modSp add mod modTransition">
        <pc:chgData name="David Stacey" userId="6e25bcea-c703-499a-b54e-663d1eeaca2d" providerId="ADAL" clId="{CC68DB50-5419-45C1-B045-442791F292AD}" dt="2024-12-07T05:04:19.830" v="6012" actId="14100"/>
        <pc:sldMkLst>
          <pc:docMk/>
          <pc:sldMk cId="3580750124" sldId="356"/>
        </pc:sldMkLst>
        <pc:spChg chg="add mod">
          <ac:chgData name="David Stacey" userId="6e25bcea-c703-499a-b54e-663d1eeaca2d" providerId="ADAL" clId="{CC68DB50-5419-45C1-B045-442791F292AD}" dt="2024-12-07T04:00:24.484" v="4712" actId="1076"/>
          <ac:spMkLst>
            <pc:docMk/>
            <pc:sldMk cId="3580750124" sldId="356"/>
            <ac:spMk id="2" creationId="{688B000E-C97D-805E-9E23-1E1DAFB4DEEC}"/>
          </ac:spMkLst>
        </pc:spChg>
        <pc:spChg chg="mod">
          <ac:chgData name="David Stacey" userId="6e25bcea-c703-499a-b54e-663d1eeaca2d" providerId="ADAL" clId="{CC68DB50-5419-45C1-B045-442791F292AD}" dt="2024-12-07T03:59:16.294" v="4703" actId="404"/>
          <ac:spMkLst>
            <pc:docMk/>
            <pc:sldMk cId="3580750124" sldId="356"/>
            <ac:spMk id="2100" creationId="{00000000-0000-0000-0000-000000000000}"/>
          </ac:spMkLst>
        </pc:spChg>
        <pc:spChg chg="mod">
          <ac:chgData name="David Stacey" userId="6e25bcea-c703-499a-b54e-663d1eeaca2d" providerId="ADAL" clId="{CC68DB50-5419-45C1-B045-442791F292AD}" dt="2024-12-07T05:04:19.830" v="6012" actId="14100"/>
          <ac:spMkLst>
            <pc:docMk/>
            <pc:sldMk cId="3580750124" sldId="356"/>
            <ac:spMk id="2101" creationId="{00000000-0000-0000-0000-000000000000}"/>
          </ac:spMkLst>
        </pc:spChg>
      </pc:sldChg>
      <pc:sldChg chg="addSp delSp modSp add mod modTransition">
        <pc:chgData name="David Stacey" userId="6e25bcea-c703-499a-b54e-663d1eeaca2d" providerId="ADAL" clId="{CC68DB50-5419-45C1-B045-442791F292AD}" dt="2024-12-07T05:09:34.291" v="6024" actId="208"/>
        <pc:sldMkLst>
          <pc:docMk/>
          <pc:sldMk cId="4272488880" sldId="357"/>
        </pc:sldMkLst>
        <pc:spChg chg="add mod">
          <ac:chgData name="David Stacey" userId="6e25bcea-c703-499a-b54e-663d1eeaca2d" providerId="ADAL" clId="{CC68DB50-5419-45C1-B045-442791F292AD}" dt="2024-12-07T04:32:58.343" v="5933" actId="20577"/>
          <ac:spMkLst>
            <pc:docMk/>
            <pc:sldMk cId="4272488880" sldId="357"/>
            <ac:spMk id="2" creationId="{472A50F3-BDD1-0C4D-30DB-59AF5E64608B}"/>
          </ac:spMkLst>
        </pc:spChg>
        <pc:spChg chg="add mod">
          <ac:chgData name="David Stacey" userId="6e25bcea-c703-499a-b54e-663d1eeaca2d" providerId="ADAL" clId="{CC68DB50-5419-45C1-B045-442791F292AD}" dt="2024-12-07T04:05:50.770" v="4894"/>
          <ac:spMkLst>
            <pc:docMk/>
            <pc:sldMk cId="4272488880" sldId="357"/>
            <ac:spMk id="3" creationId="{E08D1BFA-BE5F-5167-E224-F8E9C2879BA7}"/>
          </ac:spMkLst>
        </pc:spChg>
        <pc:spChg chg="del">
          <ac:chgData name="David Stacey" userId="6e25bcea-c703-499a-b54e-663d1eeaca2d" providerId="ADAL" clId="{CC68DB50-5419-45C1-B045-442791F292AD}" dt="2024-12-07T04:05:50.386" v="4893" actId="478"/>
          <ac:spMkLst>
            <pc:docMk/>
            <pc:sldMk cId="4272488880" sldId="357"/>
            <ac:spMk id="53" creationId="{3A6D9E7D-5EF1-9AC9-0DD8-34B7938DFEEE}"/>
          </ac:spMkLst>
        </pc:spChg>
        <pc:picChg chg="del">
          <ac:chgData name="David Stacey" userId="6e25bcea-c703-499a-b54e-663d1eeaca2d" providerId="ADAL" clId="{CC68DB50-5419-45C1-B045-442791F292AD}" dt="2024-12-07T04:03:26.362" v="4732" actId="478"/>
          <ac:picMkLst>
            <pc:docMk/>
            <pc:sldMk cId="4272488880" sldId="357"/>
            <ac:picMk id="2050" creationId="{C091BA4F-15F0-BE13-A42D-0A572E31C5E9}"/>
          </ac:picMkLst>
        </pc:picChg>
        <pc:picChg chg="mod">
          <ac:chgData name="David Stacey" userId="6e25bcea-c703-499a-b54e-663d1eeaca2d" providerId="ADAL" clId="{CC68DB50-5419-45C1-B045-442791F292AD}" dt="2024-12-07T05:09:34.291" v="6024" actId="208"/>
          <ac:picMkLst>
            <pc:docMk/>
            <pc:sldMk cId="4272488880" sldId="357"/>
            <ac:picMk id="2052" creationId="{FD13ED26-F3B3-07BB-0EE2-EF59272F3F4E}"/>
          </ac:picMkLst>
        </pc:picChg>
      </pc:sldChg>
      <pc:sldChg chg="delSp modSp add del mod">
        <pc:chgData name="David Stacey" userId="6e25bcea-c703-499a-b54e-663d1eeaca2d" providerId="ADAL" clId="{CC68DB50-5419-45C1-B045-442791F292AD}" dt="2024-12-07T04:07:01.568" v="4991" actId="47"/>
        <pc:sldMkLst>
          <pc:docMk/>
          <pc:sldMk cId="2901636658" sldId="358"/>
        </pc:sldMkLst>
        <pc:picChg chg="del mod">
          <ac:chgData name="David Stacey" userId="6e25bcea-c703-499a-b54e-663d1eeaca2d" providerId="ADAL" clId="{CC68DB50-5419-45C1-B045-442791F292AD}" dt="2024-12-07T04:03:31.194" v="4736" actId="478"/>
          <ac:picMkLst>
            <pc:docMk/>
            <pc:sldMk cId="2901636658" sldId="358"/>
            <ac:picMk id="2052" creationId="{FD13ED26-F3B3-07BB-0EE2-EF59272F3F4E}"/>
          </ac:picMkLst>
        </pc:picChg>
      </pc:sldChg>
      <pc:sldChg chg="add del setBg modNotes">
        <pc:chgData name="David Stacey" userId="6e25bcea-c703-499a-b54e-663d1eeaca2d" providerId="ADAL" clId="{CC68DB50-5419-45C1-B045-442791F292AD}" dt="2024-12-07T04:20:24.997" v="5559"/>
        <pc:sldMkLst>
          <pc:docMk/>
          <pc:sldMk cId="3103472675" sldId="358"/>
        </pc:sldMkLst>
      </pc:sldChg>
      <pc:sldChg chg="add del modTransition">
        <pc:chgData name="David Stacey" userId="6e25bcea-c703-499a-b54e-663d1eeaca2d" providerId="ADAL" clId="{CC68DB50-5419-45C1-B045-442791F292AD}" dt="2024-12-07T05:11:54.797" v="6048" actId="47"/>
        <pc:sldMkLst>
          <pc:docMk/>
          <pc:sldMk cId="3772578314" sldId="358"/>
        </pc:sldMkLst>
      </pc:sldChg>
      <pc:sldChg chg="addSp delSp modSp add mod modTransition">
        <pc:chgData name="David Stacey" userId="6e25bcea-c703-499a-b54e-663d1eeaca2d" providerId="ADAL" clId="{CC68DB50-5419-45C1-B045-442791F292AD}" dt="2024-12-07T04:58:47.962" v="5996"/>
        <pc:sldMkLst>
          <pc:docMk/>
          <pc:sldMk cId="3248209340" sldId="359"/>
        </pc:sldMkLst>
        <pc:spChg chg="add mod">
          <ac:chgData name="David Stacey" userId="6e25bcea-c703-499a-b54e-663d1eeaca2d" providerId="ADAL" clId="{CC68DB50-5419-45C1-B045-442791F292AD}" dt="2024-12-07T04:27:29.426" v="5708" actId="20577"/>
          <ac:spMkLst>
            <pc:docMk/>
            <pc:sldMk cId="3248209340" sldId="359"/>
            <ac:spMk id="3" creationId="{5D4CC61D-70EF-6A08-8A1D-1E02522B634B}"/>
          </ac:spMkLst>
        </pc:spChg>
        <pc:spChg chg="mod">
          <ac:chgData name="David Stacey" userId="6e25bcea-c703-499a-b54e-663d1eeaca2d" providerId="ADAL" clId="{CC68DB50-5419-45C1-B045-442791F292AD}" dt="2024-12-07T04:21:06.466" v="5583" actId="20577"/>
          <ac:spMkLst>
            <pc:docMk/>
            <pc:sldMk cId="3248209340" sldId="359"/>
            <ac:spMk id="3159" creationId="{00000000-0000-0000-0000-000000000000}"/>
          </ac:spMkLst>
        </pc:spChg>
        <pc:spChg chg="del">
          <ac:chgData name="David Stacey" userId="6e25bcea-c703-499a-b54e-663d1eeaca2d" providerId="ADAL" clId="{CC68DB50-5419-45C1-B045-442791F292AD}" dt="2024-12-07T04:21:10.797" v="5584" actId="478"/>
          <ac:spMkLst>
            <pc:docMk/>
            <pc:sldMk cId="3248209340" sldId="359"/>
            <ac:spMk id="3188" creationId="{00000000-0000-0000-0000-000000000000}"/>
          </ac:spMkLst>
        </pc:spChg>
        <pc:spChg chg="del">
          <ac:chgData name="David Stacey" userId="6e25bcea-c703-499a-b54e-663d1eeaca2d" providerId="ADAL" clId="{CC68DB50-5419-45C1-B045-442791F292AD}" dt="2024-12-07T04:21:10.797" v="5584" actId="478"/>
          <ac:spMkLst>
            <pc:docMk/>
            <pc:sldMk cId="3248209340" sldId="359"/>
            <ac:spMk id="3189" creationId="{00000000-0000-0000-0000-000000000000}"/>
          </ac:spMkLst>
        </pc:spChg>
        <pc:spChg chg="del">
          <ac:chgData name="David Stacey" userId="6e25bcea-c703-499a-b54e-663d1eeaca2d" providerId="ADAL" clId="{CC68DB50-5419-45C1-B045-442791F292AD}" dt="2024-12-07T04:21:10.797" v="5584" actId="478"/>
          <ac:spMkLst>
            <pc:docMk/>
            <pc:sldMk cId="3248209340" sldId="359"/>
            <ac:spMk id="3190" creationId="{00000000-0000-0000-0000-000000000000}"/>
          </ac:spMkLst>
        </pc:spChg>
        <pc:spChg chg="del">
          <ac:chgData name="David Stacey" userId="6e25bcea-c703-499a-b54e-663d1eeaca2d" providerId="ADAL" clId="{CC68DB50-5419-45C1-B045-442791F292AD}" dt="2024-12-07T04:21:10.797" v="5584" actId="478"/>
          <ac:spMkLst>
            <pc:docMk/>
            <pc:sldMk cId="3248209340" sldId="359"/>
            <ac:spMk id="3191" creationId="{00000000-0000-0000-0000-000000000000}"/>
          </ac:spMkLst>
        </pc:spChg>
        <pc:spChg chg="del">
          <ac:chgData name="David Stacey" userId="6e25bcea-c703-499a-b54e-663d1eeaca2d" providerId="ADAL" clId="{CC68DB50-5419-45C1-B045-442791F292AD}" dt="2024-12-07T04:21:10.797" v="5584" actId="478"/>
          <ac:spMkLst>
            <pc:docMk/>
            <pc:sldMk cId="3248209340" sldId="359"/>
            <ac:spMk id="3192" creationId="{00000000-0000-0000-0000-000000000000}"/>
          </ac:spMkLst>
        </pc:spChg>
        <pc:spChg chg="del">
          <ac:chgData name="David Stacey" userId="6e25bcea-c703-499a-b54e-663d1eeaca2d" providerId="ADAL" clId="{CC68DB50-5419-45C1-B045-442791F292AD}" dt="2024-12-07T04:21:10.797" v="5584" actId="478"/>
          <ac:spMkLst>
            <pc:docMk/>
            <pc:sldMk cId="3248209340" sldId="359"/>
            <ac:spMk id="3193" creationId="{00000000-0000-0000-0000-000000000000}"/>
          </ac:spMkLst>
        </pc:spChg>
        <pc:spChg chg="del">
          <ac:chgData name="David Stacey" userId="6e25bcea-c703-499a-b54e-663d1eeaca2d" providerId="ADAL" clId="{CC68DB50-5419-45C1-B045-442791F292AD}" dt="2024-12-07T04:21:10.797" v="5584" actId="478"/>
          <ac:spMkLst>
            <pc:docMk/>
            <pc:sldMk cId="3248209340" sldId="359"/>
            <ac:spMk id="3194" creationId="{00000000-0000-0000-0000-000000000000}"/>
          </ac:spMkLst>
        </pc:spChg>
        <pc:spChg chg="del">
          <ac:chgData name="David Stacey" userId="6e25bcea-c703-499a-b54e-663d1eeaca2d" providerId="ADAL" clId="{CC68DB50-5419-45C1-B045-442791F292AD}" dt="2024-12-07T04:21:10.797" v="5584" actId="478"/>
          <ac:spMkLst>
            <pc:docMk/>
            <pc:sldMk cId="3248209340" sldId="359"/>
            <ac:spMk id="3195" creationId="{00000000-0000-0000-0000-000000000000}"/>
          </ac:spMkLst>
        </pc:spChg>
        <pc:grpChg chg="del">
          <ac:chgData name="David Stacey" userId="6e25bcea-c703-499a-b54e-663d1eeaca2d" providerId="ADAL" clId="{CC68DB50-5419-45C1-B045-442791F292AD}" dt="2024-12-07T04:21:10.797" v="5584" actId="478"/>
          <ac:grpSpMkLst>
            <pc:docMk/>
            <pc:sldMk cId="3248209340" sldId="359"/>
            <ac:grpSpMk id="3160" creationId="{00000000-0000-0000-0000-000000000000}"/>
          </ac:grpSpMkLst>
        </pc:grpChg>
        <pc:grpChg chg="del">
          <ac:chgData name="David Stacey" userId="6e25bcea-c703-499a-b54e-663d1eeaca2d" providerId="ADAL" clId="{CC68DB50-5419-45C1-B045-442791F292AD}" dt="2024-12-07T04:21:10.797" v="5584" actId="478"/>
          <ac:grpSpMkLst>
            <pc:docMk/>
            <pc:sldMk cId="3248209340" sldId="359"/>
            <ac:grpSpMk id="3166" creationId="{00000000-0000-0000-0000-000000000000}"/>
          </ac:grpSpMkLst>
        </pc:grpChg>
        <pc:grpChg chg="del">
          <ac:chgData name="David Stacey" userId="6e25bcea-c703-499a-b54e-663d1eeaca2d" providerId="ADAL" clId="{CC68DB50-5419-45C1-B045-442791F292AD}" dt="2024-12-07T04:21:10.797" v="5584" actId="478"/>
          <ac:grpSpMkLst>
            <pc:docMk/>
            <pc:sldMk cId="3248209340" sldId="359"/>
            <ac:grpSpMk id="3172" creationId="{00000000-0000-0000-0000-000000000000}"/>
          </ac:grpSpMkLst>
        </pc:grpChg>
        <pc:grpChg chg="del">
          <ac:chgData name="David Stacey" userId="6e25bcea-c703-499a-b54e-663d1eeaca2d" providerId="ADAL" clId="{CC68DB50-5419-45C1-B045-442791F292AD}" dt="2024-12-07T04:21:10.797" v="5584" actId="478"/>
          <ac:grpSpMkLst>
            <pc:docMk/>
            <pc:sldMk cId="3248209340" sldId="359"/>
            <ac:grpSpMk id="3180" creationId="{00000000-0000-0000-0000-000000000000}"/>
          </ac:grpSpMkLst>
        </pc:grpChg>
      </pc:sldChg>
      <pc:sldChg chg="modSp add mod ord modTransition">
        <pc:chgData name="David Stacey" userId="6e25bcea-c703-499a-b54e-663d1eeaca2d" providerId="ADAL" clId="{CC68DB50-5419-45C1-B045-442791F292AD}" dt="2024-12-07T04:58:47.962" v="5996"/>
        <pc:sldMkLst>
          <pc:docMk/>
          <pc:sldMk cId="3843448752" sldId="360"/>
        </pc:sldMkLst>
        <pc:spChg chg="mod">
          <ac:chgData name="David Stacey" userId="6e25bcea-c703-499a-b54e-663d1eeaca2d" providerId="ADAL" clId="{CC68DB50-5419-45C1-B045-442791F292AD}" dt="2024-12-07T04:32:38.628" v="5926" actId="20577"/>
          <ac:spMkLst>
            <pc:docMk/>
            <pc:sldMk cId="3843448752" sldId="360"/>
            <ac:spMk id="3" creationId="{5D4CC61D-70EF-6A08-8A1D-1E02522B634B}"/>
          </ac:spMkLst>
        </pc:spChg>
      </pc:sldChg>
      <pc:sldChg chg="addSp delSp modSp add mod modTransition">
        <pc:chgData name="David Stacey" userId="6e25bcea-c703-499a-b54e-663d1eeaca2d" providerId="ADAL" clId="{CC68DB50-5419-45C1-B045-442791F292AD}" dt="2024-12-07T04:58:47.962" v="5996"/>
        <pc:sldMkLst>
          <pc:docMk/>
          <pc:sldMk cId="3122334038" sldId="361"/>
        </pc:sldMkLst>
        <pc:spChg chg="del">
          <ac:chgData name="David Stacey" userId="6e25bcea-c703-499a-b54e-663d1eeaca2d" providerId="ADAL" clId="{CC68DB50-5419-45C1-B045-442791F292AD}" dt="2024-12-07T04:24:00.706" v="5643" actId="478"/>
          <ac:spMkLst>
            <pc:docMk/>
            <pc:sldMk cId="3122334038" sldId="361"/>
            <ac:spMk id="3" creationId="{5D4CC61D-70EF-6A08-8A1D-1E02522B634B}"/>
          </ac:spMkLst>
        </pc:spChg>
        <pc:spChg chg="add del mod">
          <ac:chgData name="David Stacey" userId="6e25bcea-c703-499a-b54e-663d1eeaca2d" providerId="ADAL" clId="{CC68DB50-5419-45C1-B045-442791F292AD}" dt="2024-12-07T04:24:36.210" v="5657" actId="478"/>
          <ac:spMkLst>
            <pc:docMk/>
            <pc:sldMk cId="3122334038" sldId="361"/>
            <ac:spMk id="4" creationId="{6C022EE4-E24F-4AE5-A0A4-34C0971AA6A3}"/>
          </ac:spMkLst>
        </pc:spChg>
        <pc:spChg chg="add mod">
          <ac:chgData name="David Stacey" userId="6e25bcea-c703-499a-b54e-663d1eeaca2d" providerId="ADAL" clId="{CC68DB50-5419-45C1-B045-442791F292AD}" dt="2024-12-07T04:24:48.363" v="5660" actId="14100"/>
          <ac:spMkLst>
            <pc:docMk/>
            <pc:sldMk cId="3122334038" sldId="361"/>
            <ac:spMk id="5" creationId="{FE5ECC03-8C8F-006A-2871-B40924E2E0BE}"/>
          </ac:spMkLst>
        </pc:spChg>
        <pc:spChg chg="mod">
          <ac:chgData name="David Stacey" userId="6e25bcea-c703-499a-b54e-663d1eeaca2d" providerId="ADAL" clId="{CC68DB50-5419-45C1-B045-442791F292AD}" dt="2024-12-07T04:23:50.594" v="5642" actId="20577"/>
          <ac:spMkLst>
            <pc:docMk/>
            <pc:sldMk cId="3122334038" sldId="361"/>
            <ac:spMk id="3159" creationId="{00000000-0000-0000-0000-000000000000}"/>
          </ac:spMkLst>
        </pc:spChg>
      </pc:sldChg>
      <pc:sldChg chg="addSp modSp add mod modTransition">
        <pc:chgData name="David Stacey" userId="6e25bcea-c703-499a-b54e-663d1eeaca2d" providerId="ADAL" clId="{CC68DB50-5419-45C1-B045-442791F292AD}" dt="2024-12-07T05:11:35.415" v="6047" actId="1076"/>
        <pc:sldMkLst>
          <pc:docMk/>
          <pc:sldMk cId="4230377205" sldId="362"/>
        </pc:sldMkLst>
        <pc:picChg chg="add mod">
          <ac:chgData name="David Stacey" userId="6e25bcea-c703-499a-b54e-663d1eeaca2d" providerId="ADAL" clId="{CC68DB50-5419-45C1-B045-442791F292AD}" dt="2024-12-07T05:11:35.415" v="6047" actId="1076"/>
          <ac:picMkLst>
            <pc:docMk/>
            <pc:sldMk cId="4230377205" sldId="362"/>
            <ac:picMk id="3" creationId="{3B7F551B-1732-5729-D646-834D2A7B7E4A}"/>
          </ac:picMkLst>
        </pc:picChg>
        <pc:picChg chg="add mod">
          <ac:chgData name="David Stacey" userId="6e25bcea-c703-499a-b54e-663d1eeaca2d" providerId="ADAL" clId="{CC68DB50-5419-45C1-B045-442791F292AD}" dt="2024-12-07T05:11:30.937" v="6046" actId="1076"/>
          <ac:picMkLst>
            <pc:docMk/>
            <pc:sldMk cId="4230377205" sldId="362"/>
            <ac:picMk id="5" creationId="{5253CF16-AE64-DDDD-E252-C1AC2D8EEE59}"/>
          </ac:picMkLst>
        </pc:picChg>
        <pc:picChg chg="mod">
          <ac:chgData name="David Stacey" userId="6e25bcea-c703-499a-b54e-663d1eeaca2d" providerId="ADAL" clId="{CC68DB50-5419-45C1-B045-442791F292AD}" dt="2024-12-07T05:11:02.109" v="6035" actId="1076"/>
          <ac:picMkLst>
            <pc:docMk/>
            <pc:sldMk cId="4230377205" sldId="362"/>
            <ac:picMk id="1026" creationId="{25C3D392-D377-CECE-B15B-E0B9E3F22751}"/>
          </ac:picMkLst>
        </pc:picChg>
      </pc:sldChg>
      <pc:sldMasterChg chg="delSldLayout">
        <pc:chgData name="David Stacey" userId="6e25bcea-c703-499a-b54e-663d1eeaca2d" providerId="ADAL" clId="{CC68DB50-5419-45C1-B045-442791F292AD}" dt="2024-12-07T05:11:54.797" v="6048" actId="47"/>
        <pc:sldMasterMkLst>
          <pc:docMk/>
          <pc:sldMasterMk cId="0" sldId="2147483696"/>
        </pc:sldMasterMkLst>
        <pc:sldLayoutChg chg="del">
          <pc:chgData name="David Stacey" userId="6e25bcea-c703-499a-b54e-663d1eeaca2d" providerId="ADAL" clId="{CC68DB50-5419-45C1-B045-442791F292AD}" dt="2024-12-07T04:54:38.957" v="5984" actId="47"/>
          <pc:sldLayoutMkLst>
            <pc:docMk/>
            <pc:sldMasterMk cId="0" sldId="2147483696"/>
            <pc:sldLayoutMk cId="0" sldId="2147483649"/>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50"/>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51"/>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53"/>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54"/>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56"/>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57"/>
          </pc:sldLayoutMkLst>
        </pc:sldLayoutChg>
        <pc:sldLayoutChg chg="del">
          <pc:chgData name="David Stacey" userId="6e25bcea-c703-499a-b54e-663d1eeaca2d" providerId="ADAL" clId="{CC68DB50-5419-45C1-B045-442791F292AD}" dt="2024-12-07T02:31:34.728" v="3524" actId="47"/>
          <pc:sldLayoutMkLst>
            <pc:docMk/>
            <pc:sldMasterMk cId="0" sldId="2147483696"/>
            <pc:sldLayoutMk cId="0" sldId="2147483660"/>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62"/>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63"/>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64"/>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65"/>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66"/>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67"/>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68"/>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69"/>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70"/>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71"/>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72"/>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73"/>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74"/>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75"/>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77"/>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78"/>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79"/>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80"/>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81"/>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82"/>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83"/>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84"/>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85"/>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87"/>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88"/>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89"/>
          </pc:sldLayoutMkLst>
        </pc:sldLayoutChg>
        <pc:sldLayoutChg chg="del">
          <pc:chgData name="David Stacey" userId="6e25bcea-c703-499a-b54e-663d1eeaca2d" providerId="ADAL" clId="{CC68DB50-5419-45C1-B045-442791F292AD}" dt="2024-12-07T05:11:54.797" v="6048" actId="47"/>
          <pc:sldLayoutMkLst>
            <pc:docMk/>
            <pc:sldMasterMk cId="0" sldId="2147483696"/>
            <pc:sldLayoutMk cId="0" sldId="2147483691"/>
          </pc:sldLayoutMkLst>
        </pc:sldLayoutChg>
      </pc:sldMasterChg>
      <pc:sldMasterChg chg="del delSldLayout">
        <pc:chgData name="David Stacey" userId="6e25bcea-c703-499a-b54e-663d1eeaca2d" providerId="ADAL" clId="{CC68DB50-5419-45C1-B045-442791F292AD}" dt="2024-12-07T05:11:54.797" v="6048" actId="47"/>
        <pc:sldMasterMkLst>
          <pc:docMk/>
          <pc:sldMasterMk cId="0" sldId="2147483697"/>
        </pc:sldMasterMkLst>
        <pc:sldLayoutChg chg="del">
          <pc:chgData name="David Stacey" userId="6e25bcea-c703-499a-b54e-663d1eeaca2d" providerId="ADAL" clId="{CC68DB50-5419-45C1-B045-442791F292AD}" dt="2024-12-07T05:11:54.797" v="6048" actId="47"/>
          <pc:sldLayoutMkLst>
            <pc:docMk/>
            <pc:sldMasterMk cId="0" sldId="2147483697"/>
            <pc:sldLayoutMk cId="0" sldId="2147483694"/>
          </pc:sldLayoutMkLst>
        </pc:sldLayoutChg>
      </pc:sldMasterChg>
      <pc:sldMasterChg chg="del delSldLayout">
        <pc:chgData name="David Stacey" userId="6e25bcea-c703-499a-b54e-663d1eeaca2d" providerId="ADAL" clId="{CC68DB50-5419-45C1-B045-442791F292AD}" dt="2024-12-07T05:11:54.797" v="6048" actId="47"/>
        <pc:sldMasterMkLst>
          <pc:docMk/>
          <pc:sldMasterMk cId="0" sldId="2147483698"/>
        </pc:sldMasterMkLst>
        <pc:sldLayoutChg chg="del">
          <pc:chgData name="David Stacey" userId="6e25bcea-c703-499a-b54e-663d1eeaca2d" providerId="ADAL" clId="{CC68DB50-5419-45C1-B045-442791F292AD}" dt="2024-12-07T05:11:54.797" v="6048" actId="47"/>
          <pc:sldLayoutMkLst>
            <pc:docMk/>
            <pc:sldMasterMk cId="0" sldId="2147483698"/>
            <pc:sldLayoutMk cId="0" sldId="214748369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1"/>
        <p:cNvGrpSpPr/>
        <p:nvPr/>
      </p:nvGrpSpPr>
      <p:grpSpPr>
        <a:xfrm>
          <a:off x="0" y="0"/>
          <a:ext cx="0" cy="0"/>
          <a:chOff x="0" y="0"/>
          <a:chExt cx="0" cy="0"/>
        </a:xfrm>
      </p:grpSpPr>
      <p:sp>
        <p:nvSpPr>
          <p:cNvPr id="1962" name="Google Shape;196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3" name="Google Shape;196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7"/>
        <p:cNvGrpSpPr/>
        <p:nvPr/>
      </p:nvGrpSpPr>
      <p:grpSpPr>
        <a:xfrm>
          <a:off x="0" y="0"/>
          <a:ext cx="0" cy="0"/>
          <a:chOff x="0" y="0"/>
          <a:chExt cx="0" cy="0"/>
        </a:xfrm>
      </p:grpSpPr>
      <p:sp>
        <p:nvSpPr>
          <p:cNvPr id="2438" name="Google Shape;2438;ga3c05abd0c_0_3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39" name="Google Shape;2439;ga3c05abd0c_0_3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7"/>
        <p:cNvGrpSpPr/>
        <p:nvPr/>
      </p:nvGrpSpPr>
      <p:grpSpPr>
        <a:xfrm>
          <a:off x="0" y="0"/>
          <a:ext cx="0" cy="0"/>
          <a:chOff x="0" y="0"/>
          <a:chExt cx="0" cy="0"/>
        </a:xfrm>
      </p:grpSpPr>
      <p:sp>
        <p:nvSpPr>
          <p:cNvPr id="2438" name="Google Shape;2438;ga3c05abd0c_0_3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39" name="Google Shape;2439;ga3c05abd0c_0_3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5464354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2"/>
        <p:cNvGrpSpPr/>
        <p:nvPr/>
      </p:nvGrpSpPr>
      <p:grpSpPr>
        <a:xfrm>
          <a:off x="0" y="0"/>
          <a:ext cx="0" cy="0"/>
          <a:chOff x="0" y="0"/>
          <a:chExt cx="0" cy="0"/>
        </a:xfrm>
      </p:grpSpPr>
      <p:sp>
        <p:nvSpPr>
          <p:cNvPr id="2353" name="Google Shape;2353;g9c487f8d59_0_14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54" name="Google Shape;2354;g9c487f8d59_0_14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9"/>
        <p:cNvGrpSpPr/>
        <p:nvPr/>
      </p:nvGrpSpPr>
      <p:grpSpPr>
        <a:xfrm>
          <a:off x="0" y="0"/>
          <a:ext cx="0" cy="0"/>
          <a:chOff x="0" y="0"/>
          <a:chExt cx="0" cy="0"/>
        </a:xfrm>
      </p:grpSpPr>
      <p:sp>
        <p:nvSpPr>
          <p:cNvPr id="2040" name="Google Shape;2040;g9c487f8d59_0_22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1" name="Google Shape;2041;g9c487f8d59_0_22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9"/>
        <p:cNvGrpSpPr/>
        <p:nvPr/>
      </p:nvGrpSpPr>
      <p:grpSpPr>
        <a:xfrm>
          <a:off x="0" y="0"/>
          <a:ext cx="0" cy="0"/>
          <a:chOff x="0" y="0"/>
          <a:chExt cx="0" cy="0"/>
        </a:xfrm>
      </p:grpSpPr>
      <p:sp>
        <p:nvSpPr>
          <p:cNvPr id="2040" name="Google Shape;2040;g9c487f8d59_0_22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1" name="Google Shape;2041;g9c487f8d59_0_22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353655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2"/>
        <p:cNvGrpSpPr/>
        <p:nvPr/>
      </p:nvGrpSpPr>
      <p:grpSpPr>
        <a:xfrm>
          <a:off x="0" y="0"/>
          <a:ext cx="0" cy="0"/>
          <a:chOff x="0" y="0"/>
          <a:chExt cx="0" cy="0"/>
        </a:xfrm>
      </p:grpSpPr>
      <p:sp>
        <p:nvSpPr>
          <p:cNvPr id="2283" name="Google Shape;2283;g9c487f8d59_0_14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4" name="Google Shape;2284;g9c487f8d59_0_14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90854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2"/>
        <p:cNvGrpSpPr/>
        <p:nvPr/>
      </p:nvGrpSpPr>
      <p:grpSpPr>
        <a:xfrm>
          <a:off x="0" y="0"/>
          <a:ext cx="0" cy="0"/>
          <a:chOff x="0" y="0"/>
          <a:chExt cx="0" cy="0"/>
        </a:xfrm>
      </p:grpSpPr>
      <p:sp>
        <p:nvSpPr>
          <p:cNvPr id="2283" name="Google Shape;2283;g9c487f8d59_0_14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4" name="Google Shape;2284;g9c487f8d59_0_14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793338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2"/>
        <p:cNvGrpSpPr/>
        <p:nvPr/>
      </p:nvGrpSpPr>
      <p:grpSpPr>
        <a:xfrm>
          <a:off x="0" y="0"/>
          <a:ext cx="0" cy="0"/>
          <a:chOff x="0" y="0"/>
          <a:chExt cx="0" cy="0"/>
        </a:xfrm>
      </p:grpSpPr>
      <p:sp>
        <p:nvSpPr>
          <p:cNvPr id="2283" name="Google Shape;2283;g9c487f8d59_0_14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4" name="Google Shape;2284;g9c487f8d59_0_14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944337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2"/>
        <p:cNvGrpSpPr/>
        <p:nvPr/>
      </p:nvGrpSpPr>
      <p:grpSpPr>
        <a:xfrm>
          <a:off x="0" y="0"/>
          <a:ext cx="0" cy="0"/>
          <a:chOff x="0" y="0"/>
          <a:chExt cx="0" cy="0"/>
        </a:xfrm>
      </p:grpSpPr>
      <p:sp>
        <p:nvSpPr>
          <p:cNvPr id="2283" name="Google Shape;2283;g9c487f8d59_0_14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4" name="Google Shape;2284;g9c487f8d59_0_14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34414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2"/>
        <p:cNvGrpSpPr/>
        <p:nvPr/>
      </p:nvGrpSpPr>
      <p:grpSpPr>
        <a:xfrm>
          <a:off x="0" y="0"/>
          <a:ext cx="0" cy="0"/>
          <a:chOff x="0" y="0"/>
          <a:chExt cx="0" cy="0"/>
        </a:xfrm>
      </p:grpSpPr>
      <p:sp>
        <p:nvSpPr>
          <p:cNvPr id="2283" name="Google Shape;2283;g9c487f8d59_0_14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4" name="Google Shape;2284;g9c487f8d59_0_14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354886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2"/>
        <p:cNvGrpSpPr/>
        <p:nvPr/>
      </p:nvGrpSpPr>
      <p:grpSpPr>
        <a:xfrm>
          <a:off x="0" y="0"/>
          <a:ext cx="0" cy="0"/>
          <a:chOff x="0" y="0"/>
          <a:chExt cx="0" cy="0"/>
        </a:xfrm>
      </p:grpSpPr>
      <p:sp>
        <p:nvSpPr>
          <p:cNvPr id="2283" name="Google Shape;2283;g9c487f8d59_0_14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4" name="Google Shape;2284;g9c487f8d59_0_14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94944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2"/>
        <p:cNvGrpSpPr/>
        <p:nvPr/>
      </p:nvGrpSpPr>
      <p:grpSpPr>
        <a:xfrm>
          <a:off x="0" y="0"/>
          <a:ext cx="0" cy="0"/>
          <a:chOff x="0" y="0"/>
          <a:chExt cx="0" cy="0"/>
        </a:xfrm>
      </p:grpSpPr>
      <p:sp>
        <p:nvSpPr>
          <p:cNvPr id="2283" name="Google Shape;2283;g9c487f8d59_0_14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4" name="Google Shape;2284;g9c487f8d59_0_14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573670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6"/>
        <p:cNvGrpSpPr/>
        <p:nvPr/>
      </p:nvGrpSpPr>
      <p:grpSpPr>
        <a:xfrm>
          <a:off x="0" y="0"/>
          <a:ext cx="0" cy="0"/>
          <a:chOff x="0" y="0"/>
          <a:chExt cx="0" cy="0"/>
        </a:xfrm>
      </p:grpSpPr>
      <p:sp>
        <p:nvSpPr>
          <p:cNvPr id="2097" name="Google Shape;2097;ga3c05abd0c_0_10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8" name="Google Shape;2098;ga3c05abd0c_0_10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454024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6"/>
        <p:cNvGrpSpPr/>
        <p:nvPr/>
      </p:nvGrpSpPr>
      <p:grpSpPr>
        <a:xfrm>
          <a:off x="0" y="0"/>
          <a:ext cx="0" cy="0"/>
          <a:chOff x="0" y="0"/>
          <a:chExt cx="0" cy="0"/>
        </a:xfrm>
      </p:grpSpPr>
      <p:sp>
        <p:nvSpPr>
          <p:cNvPr id="2317" name="Google Shape;2317;ga3edeba6e6_0_3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18" name="Google Shape;2318;ga3edeba6e6_0_3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0241932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5"/>
        <p:cNvGrpSpPr/>
        <p:nvPr/>
      </p:nvGrpSpPr>
      <p:grpSpPr>
        <a:xfrm>
          <a:off x="0" y="0"/>
          <a:ext cx="0" cy="0"/>
          <a:chOff x="0" y="0"/>
          <a:chExt cx="0" cy="0"/>
        </a:xfrm>
      </p:grpSpPr>
      <p:sp>
        <p:nvSpPr>
          <p:cNvPr id="2996" name="Google Shape;2996;g9d351df191_0_3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97" name="Google Shape;2997;g9d351df191_0_3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834953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4"/>
        <p:cNvGrpSpPr/>
        <p:nvPr/>
      </p:nvGrpSpPr>
      <p:grpSpPr>
        <a:xfrm>
          <a:off x="0" y="0"/>
          <a:ext cx="0" cy="0"/>
          <a:chOff x="0" y="0"/>
          <a:chExt cx="0" cy="0"/>
        </a:xfrm>
      </p:grpSpPr>
      <p:sp>
        <p:nvSpPr>
          <p:cNvPr id="3305" name="Google Shape;3305;ga3c05abd0c_0_12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6" name="Google Shape;3306;ga3c05abd0c_0_12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905140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7"/>
        <p:cNvGrpSpPr/>
        <p:nvPr/>
      </p:nvGrpSpPr>
      <p:grpSpPr>
        <a:xfrm>
          <a:off x="0" y="0"/>
          <a:ext cx="0" cy="0"/>
          <a:chOff x="0" y="0"/>
          <a:chExt cx="0" cy="0"/>
        </a:xfrm>
      </p:grpSpPr>
      <p:sp>
        <p:nvSpPr>
          <p:cNvPr id="2068" name="Google Shape;2068;ga43896e8e1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69" name="Google Shape;2069;ga43896e8e1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640802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7"/>
        <p:cNvGrpSpPr/>
        <p:nvPr/>
      </p:nvGrpSpPr>
      <p:grpSpPr>
        <a:xfrm>
          <a:off x="0" y="0"/>
          <a:ext cx="0" cy="0"/>
          <a:chOff x="0" y="0"/>
          <a:chExt cx="0" cy="0"/>
        </a:xfrm>
      </p:grpSpPr>
      <p:sp>
        <p:nvSpPr>
          <p:cNvPr id="2068" name="Google Shape;2068;ga43896e8e1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69" name="Google Shape;2069;ga43896e8e1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111633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7"/>
        <p:cNvGrpSpPr/>
        <p:nvPr/>
      </p:nvGrpSpPr>
      <p:grpSpPr>
        <a:xfrm>
          <a:off x="0" y="0"/>
          <a:ext cx="0" cy="0"/>
          <a:chOff x="0" y="0"/>
          <a:chExt cx="0" cy="0"/>
        </a:xfrm>
      </p:grpSpPr>
      <p:sp>
        <p:nvSpPr>
          <p:cNvPr id="2068" name="Google Shape;2068;ga43896e8e1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69" name="Google Shape;2069;ga43896e8e1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933392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7"/>
        <p:cNvGrpSpPr/>
        <p:nvPr/>
      </p:nvGrpSpPr>
      <p:grpSpPr>
        <a:xfrm>
          <a:off x="0" y="0"/>
          <a:ext cx="0" cy="0"/>
          <a:chOff x="0" y="0"/>
          <a:chExt cx="0" cy="0"/>
        </a:xfrm>
      </p:grpSpPr>
      <p:sp>
        <p:nvSpPr>
          <p:cNvPr id="2438" name="Google Shape;2438;ga3c05abd0c_0_3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39" name="Google Shape;2439;ga3c05abd0c_0_3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7295031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5"/>
        <p:cNvGrpSpPr/>
        <p:nvPr/>
      </p:nvGrpSpPr>
      <p:grpSpPr>
        <a:xfrm>
          <a:off x="0" y="0"/>
          <a:ext cx="0" cy="0"/>
          <a:chOff x="0" y="0"/>
          <a:chExt cx="0" cy="0"/>
        </a:xfrm>
      </p:grpSpPr>
      <p:sp>
        <p:nvSpPr>
          <p:cNvPr id="3156" name="Google Shape;3156;g9c487f8d59_0_24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57" name="Google Shape;3157;g9c487f8d59_0_24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612156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5"/>
        <p:cNvGrpSpPr/>
        <p:nvPr/>
      </p:nvGrpSpPr>
      <p:grpSpPr>
        <a:xfrm>
          <a:off x="0" y="0"/>
          <a:ext cx="0" cy="0"/>
          <a:chOff x="0" y="0"/>
          <a:chExt cx="0" cy="0"/>
        </a:xfrm>
      </p:grpSpPr>
      <p:sp>
        <p:nvSpPr>
          <p:cNvPr id="3156" name="Google Shape;3156;g9c487f8d59_0_24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57" name="Google Shape;3157;g9c487f8d59_0_24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824027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5"/>
        <p:cNvGrpSpPr/>
        <p:nvPr/>
      </p:nvGrpSpPr>
      <p:grpSpPr>
        <a:xfrm>
          <a:off x="0" y="0"/>
          <a:ext cx="0" cy="0"/>
          <a:chOff x="0" y="0"/>
          <a:chExt cx="0" cy="0"/>
        </a:xfrm>
      </p:grpSpPr>
      <p:sp>
        <p:nvSpPr>
          <p:cNvPr id="3156" name="Google Shape;3156;g9c487f8d59_0_24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57" name="Google Shape;3157;g9c487f8d59_0_24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963857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2194950" y="1243575"/>
            <a:ext cx="4746300" cy="2052600"/>
          </a:xfrm>
          <a:prstGeom prst="rect">
            <a:avLst/>
          </a:prstGeom>
        </p:spPr>
        <p:txBody>
          <a:bodyPr spcFirstLastPara="1" wrap="square" lIns="91425" tIns="91425" rIns="91425" bIns="91425" anchor="ctr" anchorCtr="0">
            <a:noAutofit/>
          </a:bodyPr>
          <a:lstStyle>
            <a:lvl1pPr lvl="0" algn="ctr">
              <a:spcBef>
                <a:spcPts val="0"/>
              </a:spcBef>
              <a:spcAft>
                <a:spcPts val="0"/>
              </a:spcAft>
              <a:buSzPts val="6000"/>
              <a:buNone/>
              <a:defRPr sz="60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2925950" y="3296175"/>
            <a:ext cx="3292200" cy="7926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800"/>
              <a:buNone/>
              <a:defRPr sz="18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63"/>
        <p:cNvGrpSpPr/>
        <p:nvPr/>
      </p:nvGrpSpPr>
      <p:grpSpPr>
        <a:xfrm>
          <a:off x="0" y="0"/>
          <a:ext cx="0" cy="0"/>
          <a:chOff x="0" y="0"/>
          <a:chExt cx="0" cy="0"/>
        </a:xfrm>
      </p:grpSpPr>
      <p:sp>
        <p:nvSpPr>
          <p:cNvPr id="164" name="Google Shape;164;p6"/>
          <p:cNvSpPr txBox="1">
            <a:spLocks noGrp="1"/>
          </p:cNvSpPr>
          <p:nvPr>
            <p:ph type="ctrTitle"/>
          </p:nvPr>
        </p:nvSpPr>
        <p:spPr>
          <a:xfrm>
            <a:off x="4572001" y="468450"/>
            <a:ext cx="3789900" cy="5778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000"/>
              <a:buNone/>
              <a:defRPr sz="3000"/>
            </a:lvl1pPr>
            <a:lvl2pPr lvl="1" algn="r" rtl="0">
              <a:spcBef>
                <a:spcPts val="0"/>
              </a:spcBef>
              <a:spcAft>
                <a:spcPts val="0"/>
              </a:spcAft>
              <a:buSzPts val="1600"/>
              <a:buNone/>
              <a:defRPr sz="1600"/>
            </a:lvl2pPr>
            <a:lvl3pPr lvl="2" algn="r" rtl="0">
              <a:spcBef>
                <a:spcPts val="0"/>
              </a:spcBef>
              <a:spcAft>
                <a:spcPts val="0"/>
              </a:spcAft>
              <a:buSzPts val="1600"/>
              <a:buNone/>
              <a:defRPr sz="1600"/>
            </a:lvl3pPr>
            <a:lvl4pPr lvl="3" algn="r" rtl="0">
              <a:spcBef>
                <a:spcPts val="0"/>
              </a:spcBef>
              <a:spcAft>
                <a:spcPts val="0"/>
              </a:spcAft>
              <a:buSzPts val="1600"/>
              <a:buNone/>
              <a:defRPr sz="1600"/>
            </a:lvl4pPr>
            <a:lvl5pPr lvl="4" algn="r" rtl="0">
              <a:spcBef>
                <a:spcPts val="0"/>
              </a:spcBef>
              <a:spcAft>
                <a:spcPts val="0"/>
              </a:spcAft>
              <a:buSzPts val="1600"/>
              <a:buNone/>
              <a:defRPr sz="1600"/>
            </a:lvl5pPr>
            <a:lvl6pPr lvl="5" algn="r" rtl="0">
              <a:spcBef>
                <a:spcPts val="0"/>
              </a:spcBef>
              <a:spcAft>
                <a:spcPts val="0"/>
              </a:spcAft>
              <a:buSzPts val="1600"/>
              <a:buNone/>
              <a:defRPr sz="1600"/>
            </a:lvl6pPr>
            <a:lvl7pPr lvl="6" algn="r" rtl="0">
              <a:spcBef>
                <a:spcPts val="0"/>
              </a:spcBef>
              <a:spcAft>
                <a:spcPts val="0"/>
              </a:spcAft>
              <a:buSzPts val="1600"/>
              <a:buNone/>
              <a:defRPr sz="1600"/>
            </a:lvl7pPr>
            <a:lvl8pPr lvl="7" algn="r" rtl="0">
              <a:spcBef>
                <a:spcPts val="0"/>
              </a:spcBef>
              <a:spcAft>
                <a:spcPts val="0"/>
              </a:spcAft>
              <a:buSzPts val="1600"/>
              <a:buNone/>
              <a:defRPr sz="1600"/>
            </a:lvl8pPr>
            <a:lvl9pPr lvl="8" algn="r" rtl="0">
              <a:spcBef>
                <a:spcPts val="0"/>
              </a:spcBef>
              <a:spcAft>
                <a:spcPts val="0"/>
              </a:spcAft>
              <a:buSzPts val="1600"/>
              <a:buNone/>
              <a:defRPr sz="1600"/>
            </a:lvl9pPr>
          </a:lstStyle>
          <a:p>
            <a:endParaRPr/>
          </a:p>
        </p:txBody>
      </p:sp>
      <p:cxnSp>
        <p:nvCxnSpPr>
          <p:cNvPr id="165" name="Google Shape;165;p6"/>
          <p:cNvCxnSpPr/>
          <p:nvPr/>
        </p:nvCxnSpPr>
        <p:spPr>
          <a:xfrm>
            <a:off x="8634675" y="-1604650"/>
            <a:ext cx="0" cy="2664900"/>
          </a:xfrm>
          <a:prstGeom prst="straightConnector1">
            <a:avLst/>
          </a:prstGeom>
          <a:noFill/>
          <a:ln w="28575" cap="flat" cmpd="sng">
            <a:solidFill>
              <a:schemeClr val="accent4"/>
            </a:solidFill>
            <a:prstDash val="solid"/>
            <a:round/>
            <a:headEnd type="none" w="med" len="med"/>
            <a:tailEnd type="none" w="med" len="med"/>
          </a:ln>
        </p:spPr>
      </p:cxnSp>
      <p:grpSp>
        <p:nvGrpSpPr>
          <p:cNvPr id="166" name="Google Shape;166;p6"/>
          <p:cNvGrpSpPr/>
          <p:nvPr/>
        </p:nvGrpSpPr>
        <p:grpSpPr>
          <a:xfrm rot="-5400000">
            <a:off x="665620" y="3611830"/>
            <a:ext cx="877851" cy="2209091"/>
            <a:chOff x="-26858" y="-227337"/>
            <a:chExt cx="1093215" cy="2757917"/>
          </a:xfrm>
        </p:grpSpPr>
        <p:sp>
          <p:nvSpPr>
            <p:cNvPr id="167" name="Google Shape;167;p6"/>
            <p:cNvSpPr/>
            <p:nvPr/>
          </p:nvSpPr>
          <p:spPr>
            <a:xfrm rot="10800000">
              <a:off x="-26858" y="614063"/>
              <a:ext cx="365586" cy="420700"/>
            </a:xfrm>
            <a:custGeom>
              <a:avLst/>
              <a:gdLst/>
              <a:ahLst/>
              <a:cxnLst/>
              <a:rect l="l" t="t" r="r" b="b"/>
              <a:pathLst>
                <a:path w="27654" h="31823" extrusionOk="0">
                  <a:moveTo>
                    <a:pt x="27653" y="0"/>
                  </a:moveTo>
                  <a:lnTo>
                    <a:pt x="0" y="15978"/>
                  </a:lnTo>
                  <a:lnTo>
                    <a:pt x="27653" y="31823"/>
                  </a:lnTo>
                  <a:lnTo>
                    <a:pt x="27653" y="0"/>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6"/>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6"/>
            <p:cNvSpPr/>
            <p:nvPr/>
          </p:nvSpPr>
          <p:spPr>
            <a:xfrm rot="10800000">
              <a:off x="-26858" y="1455450"/>
              <a:ext cx="365586" cy="420713"/>
            </a:xfrm>
            <a:custGeom>
              <a:avLst/>
              <a:gdLst/>
              <a:ahLst/>
              <a:cxnLst/>
              <a:rect l="l" t="t" r="r" b="b"/>
              <a:pathLst>
                <a:path w="27654" h="31824" extrusionOk="0">
                  <a:moveTo>
                    <a:pt x="27653" y="1"/>
                  </a:moveTo>
                  <a:lnTo>
                    <a:pt x="0" y="15845"/>
                  </a:lnTo>
                  <a:lnTo>
                    <a:pt x="27653" y="31823"/>
                  </a:lnTo>
                  <a:lnTo>
                    <a:pt x="27653"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6"/>
            <p:cNvSpPr/>
            <p:nvPr/>
          </p:nvSpPr>
          <p:spPr>
            <a:xfrm rot="10800000">
              <a:off x="-26858" y="1034750"/>
              <a:ext cx="365586" cy="631942"/>
            </a:xfrm>
            <a:custGeom>
              <a:avLst/>
              <a:gdLst/>
              <a:ahLst/>
              <a:cxnLst/>
              <a:rect l="l" t="t" r="r" b="b"/>
              <a:pathLst>
                <a:path w="27654" h="47802" extrusionOk="0">
                  <a:moveTo>
                    <a:pt x="0" y="0"/>
                  </a:moveTo>
                  <a:lnTo>
                    <a:pt x="0" y="31823"/>
                  </a:lnTo>
                  <a:lnTo>
                    <a:pt x="134" y="31956"/>
                  </a:lnTo>
                  <a:lnTo>
                    <a:pt x="27653" y="47801"/>
                  </a:lnTo>
                  <a:lnTo>
                    <a:pt x="27653" y="15978"/>
                  </a:lnTo>
                  <a:lnTo>
                    <a:pt x="0" y="0"/>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6"/>
            <p:cNvSpPr/>
            <p:nvPr/>
          </p:nvSpPr>
          <p:spPr>
            <a:xfrm rot="10800000">
              <a:off x="-26858" y="-17866"/>
              <a:ext cx="365586" cy="631942"/>
            </a:xfrm>
            <a:custGeom>
              <a:avLst/>
              <a:gdLst/>
              <a:ahLst/>
              <a:cxnLst/>
              <a:rect l="l" t="t" r="r" b="b"/>
              <a:pathLst>
                <a:path w="27654" h="47802" extrusionOk="0">
                  <a:moveTo>
                    <a:pt x="27653" y="1"/>
                  </a:moveTo>
                  <a:lnTo>
                    <a:pt x="0" y="15979"/>
                  </a:lnTo>
                  <a:lnTo>
                    <a:pt x="0" y="47802"/>
                  </a:lnTo>
                  <a:lnTo>
                    <a:pt x="134" y="47802"/>
                  </a:lnTo>
                  <a:lnTo>
                    <a:pt x="27653" y="31824"/>
                  </a:lnTo>
                  <a:lnTo>
                    <a:pt x="27653"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6"/>
            <p:cNvSpPr/>
            <p:nvPr/>
          </p:nvSpPr>
          <p:spPr>
            <a:xfrm rot="10800000">
              <a:off x="-26858" y="-227337"/>
              <a:ext cx="363828" cy="420713"/>
            </a:xfrm>
            <a:custGeom>
              <a:avLst/>
              <a:gdLst/>
              <a:ahLst/>
              <a:cxnLst/>
              <a:rect l="l" t="t" r="r" b="b"/>
              <a:pathLst>
                <a:path w="27521" h="31824" extrusionOk="0">
                  <a:moveTo>
                    <a:pt x="27520" y="1"/>
                  </a:moveTo>
                  <a:lnTo>
                    <a:pt x="1" y="15979"/>
                  </a:lnTo>
                  <a:lnTo>
                    <a:pt x="27520" y="31823"/>
                  </a:lnTo>
                  <a:lnTo>
                    <a:pt x="27520"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6"/>
            <p:cNvSpPr/>
            <p:nvPr/>
          </p:nvSpPr>
          <p:spPr>
            <a:xfrm rot="10800000">
              <a:off x="-26858" y="402834"/>
              <a:ext cx="365586" cy="420700"/>
            </a:xfrm>
            <a:custGeom>
              <a:avLst/>
              <a:gdLst/>
              <a:ahLst/>
              <a:cxnLst/>
              <a:rect l="l" t="t" r="r" b="b"/>
              <a:pathLst>
                <a:path w="27654" h="31823" extrusionOk="0">
                  <a:moveTo>
                    <a:pt x="0" y="0"/>
                  </a:moveTo>
                  <a:lnTo>
                    <a:pt x="0" y="31823"/>
                  </a:lnTo>
                  <a:lnTo>
                    <a:pt x="27653" y="15845"/>
                  </a:lnTo>
                  <a:lnTo>
                    <a:pt x="0" y="0"/>
                  </a:lnTo>
                  <a:close/>
                </a:path>
              </a:pathLst>
            </a:custGeom>
            <a:solidFill>
              <a:srgbClr val="00A6A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6"/>
            <p:cNvSpPr/>
            <p:nvPr/>
          </p:nvSpPr>
          <p:spPr>
            <a:xfrm rot="10800000">
              <a:off x="-26858" y="614063"/>
              <a:ext cx="365586" cy="420700"/>
            </a:xfrm>
            <a:custGeom>
              <a:avLst/>
              <a:gdLst/>
              <a:ahLst/>
              <a:cxnLst/>
              <a:rect l="l" t="t" r="r" b="b"/>
              <a:pathLst>
                <a:path w="27654" h="31823" extrusionOk="0">
                  <a:moveTo>
                    <a:pt x="27653" y="0"/>
                  </a:moveTo>
                  <a:lnTo>
                    <a:pt x="0" y="15978"/>
                  </a:lnTo>
                  <a:lnTo>
                    <a:pt x="27653" y="31823"/>
                  </a:lnTo>
                  <a:lnTo>
                    <a:pt x="27653" y="0"/>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6"/>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6"/>
            <p:cNvSpPr/>
            <p:nvPr/>
          </p:nvSpPr>
          <p:spPr>
            <a:xfrm rot="10800000">
              <a:off x="338715" y="823521"/>
              <a:ext cx="363828" cy="422485"/>
            </a:xfrm>
            <a:custGeom>
              <a:avLst/>
              <a:gdLst/>
              <a:ahLst/>
              <a:cxnLst/>
              <a:rect l="l" t="t" r="r" b="b"/>
              <a:pathLst>
                <a:path w="27521" h="31958" extrusionOk="0">
                  <a:moveTo>
                    <a:pt x="27520" y="1"/>
                  </a:moveTo>
                  <a:lnTo>
                    <a:pt x="1" y="15979"/>
                  </a:lnTo>
                  <a:lnTo>
                    <a:pt x="27520" y="31957"/>
                  </a:lnTo>
                  <a:lnTo>
                    <a:pt x="2752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6"/>
            <p:cNvSpPr/>
            <p:nvPr/>
          </p:nvSpPr>
          <p:spPr>
            <a:xfrm rot="10800000">
              <a:off x="338715" y="614063"/>
              <a:ext cx="363828" cy="420700"/>
            </a:xfrm>
            <a:custGeom>
              <a:avLst/>
              <a:gdLst/>
              <a:ahLst/>
              <a:cxnLst/>
              <a:rect l="l" t="t" r="r" b="b"/>
              <a:pathLst>
                <a:path w="27521" h="31823" extrusionOk="0">
                  <a:moveTo>
                    <a:pt x="1" y="0"/>
                  </a:moveTo>
                  <a:lnTo>
                    <a:pt x="1" y="31823"/>
                  </a:lnTo>
                  <a:lnTo>
                    <a:pt x="27520" y="15978"/>
                  </a:lnTo>
                  <a:lnTo>
                    <a:pt x="1"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6"/>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6"/>
            <p:cNvSpPr/>
            <p:nvPr/>
          </p:nvSpPr>
          <p:spPr>
            <a:xfrm rot="10800000">
              <a:off x="702529" y="614063"/>
              <a:ext cx="363828" cy="420700"/>
            </a:xfrm>
            <a:custGeom>
              <a:avLst/>
              <a:gdLst/>
              <a:ahLst/>
              <a:cxnLst/>
              <a:rect l="l" t="t" r="r" b="b"/>
              <a:pathLst>
                <a:path w="27521" h="31823" extrusionOk="0">
                  <a:moveTo>
                    <a:pt x="27521" y="0"/>
                  </a:moveTo>
                  <a:lnTo>
                    <a:pt x="1" y="15978"/>
                  </a:lnTo>
                  <a:lnTo>
                    <a:pt x="27521" y="31823"/>
                  </a:lnTo>
                  <a:lnTo>
                    <a:pt x="27521"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6"/>
            <p:cNvSpPr/>
            <p:nvPr/>
          </p:nvSpPr>
          <p:spPr>
            <a:xfrm rot="10800000">
              <a:off x="338715" y="1034750"/>
              <a:ext cx="363828" cy="630184"/>
            </a:xfrm>
            <a:custGeom>
              <a:avLst/>
              <a:gdLst/>
              <a:ahLst/>
              <a:cxnLst/>
              <a:rect l="l" t="t" r="r" b="b"/>
              <a:pathLst>
                <a:path w="27521" h="47669" extrusionOk="0">
                  <a:moveTo>
                    <a:pt x="27520" y="1"/>
                  </a:moveTo>
                  <a:lnTo>
                    <a:pt x="1" y="15845"/>
                  </a:lnTo>
                  <a:lnTo>
                    <a:pt x="1" y="47668"/>
                  </a:lnTo>
                  <a:lnTo>
                    <a:pt x="27520" y="31823"/>
                  </a:lnTo>
                  <a:lnTo>
                    <a:pt x="27520" y="31690"/>
                  </a:lnTo>
                  <a:lnTo>
                    <a:pt x="27520"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6"/>
            <p:cNvSpPr/>
            <p:nvPr/>
          </p:nvSpPr>
          <p:spPr>
            <a:xfrm rot="10800000">
              <a:off x="467491" y="2409300"/>
              <a:ext cx="106289" cy="121280"/>
            </a:xfrm>
            <a:custGeom>
              <a:avLst/>
              <a:gdLst/>
              <a:ahLst/>
              <a:cxnLst/>
              <a:rect l="l" t="t" r="r" b="b"/>
              <a:pathLst>
                <a:path w="8040" h="9174" extrusionOk="0">
                  <a:moveTo>
                    <a:pt x="8040" y="0"/>
                  </a:moveTo>
                  <a:lnTo>
                    <a:pt x="1" y="4604"/>
                  </a:lnTo>
                  <a:lnTo>
                    <a:pt x="8040" y="9174"/>
                  </a:lnTo>
                  <a:lnTo>
                    <a:pt x="8040" y="0"/>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6"/>
            <p:cNvSpPr/>
            <p:nvPr/>
          </p:nvSpPr>
          <p:spPr>
            <a:xfrm rot="10800000">
              <a:off x="338715" y="1876150"/>
              <a:ext cx="363828" cy="421150"/>
            </a:xfrm>
            <a:custGeom>
              <a:avLst/>
              <a:gdLst/>
              <a:ahLst/>
              <a:cxnLst/>
              <a:rect l="l" t="t" r="r" b="b"/>
              <a:pathLst>
                <a:path w="27521" h="31857" extrusionOk="0">
                  <a:moveTo>
                    <a:pt x="1" y="0"/>
                  </a:moveTo>
                  <a:lnTo>
                    <a:pt x="1" y="31857"/>
                  </a:lnTo>
                  <a:lnTo>
                    <a:pt x="27520" y="15845"/>
                  </a:lnTo>
                  <a:lnTo>
                    <a:pt x="1" y="0"/>
                  </a:lnTo>
                  <a:close/>
                </a:path>
              </a:pathLst>
            </a:custGeom>
            <a:solidFill>
              <a:schemeClr val="accen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6"/>
            <p:cNvSpPr/>
            <p:nvPr/>
          </p:nvSpPr>
          <p:spPr>
            <a:xfrm rot="10800000">
              <a:off x="338715" y="-227337"/>
              <a:ext cx="727642" cy="420713"/>
            </a:xfrm>
            <a:custGeom>
              <a:avLst/>
              <a:gdLst/>
              <a:ahLst/>
              <a:cxnLst/>
              <a:rect l="l" t="t" r="r" b="b"/>
              <a:pathLst>
                <a:path w="55041" h="31824" extrusionOk="0">
                  <a:moveTo>
                    <a:pt x="27521" y="1"/>
                  </a:moveTo>
                  <a:lnTo>
                    <a:pt x="1" y="15979"/>
                  </a:lnTo>
                  <a:lnTo>
                    <a:pt x="27521" y="31823"/>
                  </a:lnTo>
                  <a:lnTo>
                    <a:pt x="55040" y="15979"/>
                  </a:lnTo>
                  <a:lnTo>
                    <a:pt x="27521"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6"/>
            <p:cNvSpPr/>
            <p:nvPr/>
          </p:nvSpPr>
          <p:spPr>
            <a:xfrm rot="10800000">
              <a:off x="338715" y="-17866"/>
              <a:ext cx="363828" cy="631942"/>
            </a:xfrm>
            <a:custGeom>
              <a:avLst/>
              <a:gdLst/>
              <a:ahLst/>
              <a:cxnLst/>
              <a:rect l="l" t="t" r="r" b="b"/>
              <a:pathLst>
                <a:path w="27521" h="47802" extrusionOk="0">
                  <a:moveTo>
                    <a:pt x="1" y="1"/>
                  </a:moveTo>
                  <a:lnTo>
                    <a:pt x="1" y="31824"/>
                  </a:lnTo>
                  <a:lnTo>
                    <a:pt x="27520" y="47802"/>
                  </a:lnTo>
                  <a:lnTo>
                    <a:pt x="27520" y="15979"/>
                  </a:lnTo>
                  <a:lnTo>
                    <a:pt x="1" y="1"/>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6"/>
            <p:cNvSpPr/>
            <p:nvPr/>
          </p:nvSpPr>
          <p:spPr>
            <a:xfrm rot="10800000">
              <a:off x="338715" y="402834"/>
              <a:ext cx="363828" cy="420700"/>
            </a:xfrm>
            <a:custGeom>
              <a:avLst/>
              <a:gdLst/>
              <a:ahLst/>
              <a:cxnLst/>
              <a:rect l="l" t="t" r="r" b="b"/>
              <a:pathLst>
                <a:path w="27521" h="31823" extrusionOk="0">
                  <a:moveTo>
                    <a:pt x="27520" y="0"/>
                  </a:moveTo>
                  <a:lnTo>
                    <a:pt x="1" y="15845"/>
                  </a:lnTo>
                  <a:lnTo>
                    <a:pt x="27520" y="31823"/>
                  </a:lnTo>
                  <a:lnTo>
                    <a:pt x="27520" y="0"/>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6"/>
            <p:cNvSpPr/>
            <p:nvPr/>
          </p:nvSpPr>
          <p:spPr>
            <a:xfrm rot="10800000">
              <a:off x="-26858" y="402834"/>
              <a:ext cx="365586" cy="420700"/>
            </a:xfrm>
            <a:custGeom>
              <a:avLst/>
              <a:gdLst/>
              <a:ahLst/>
              <a:cxnLst/>
              <a:rect l="l" t="t" r="r" b="b"/>
              <a:pathLst>
                <a:path w="27654" h="31823" extrusionOk="0">
                  <a:moveTo>
                    <a:pt x="0" y="0"/>
                  </a:moveTo>
                  <a:lnTo>
                    <a:pt x="0" y="31823"/>
                  </a:lnTo>
                  <a:lnTo>
                    <a:pt x="27653" y="15845"/>
                  </a:lnTo>
                  <a:lnTo>
                    <a:pt x="0"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6"/>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6"/>
            <p:cNvSpPr/>
            <p:nvPr/>
          </p:nvSpPr>
          <p:spPr>
            <a:xfrm rot="10800000">
              <a:off x="338715" y="614063"/>
              <a:ext cx="727642" cy="631942"/>
            </a:xfrm>
            <a:custGeom>
              <a:avLst/>
              <a:gdLst/>
              <a:ahLst/>
              <a:cxnLst/>
              <a:rect l="l" t="t" r="r" b="b"/>
              <a:pathLst>
                <a:path w="55041" h="47802" extrusionOk="0">
                  <a:moveTo>
                    <a:pt x="55040" y="1"/>
                  </a:moveTo>
                  <a:lnTo>
                    <a:pt x="27521" y="15979"/>
                  </a:lnTo>
                  <a:lnTo>
                    <a:pt x="1" y="31957"/>
                  </a:lnTo>
                  <a:lnTo>
                    <a:pt x="27521" y="47802"/>
                  </a:lnTo>
                  <a:lnTo>
                    <a:pt x="55040" y="31957"/>
                  </a:lnTo>
                  <a:lnTo>
                    <a:pt x="55040"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04"/>
        <p:cNvGrpSpPr/>
        <p:nvPr/>
      </p:nvGrpSpPr>
      <p:grpSpPr>
        <a:xfrm>
          <a:off x="0" y="0"/>
          <a:ext cx="0" cy="0"/>
          <a:chOff x="0" y="0"/>
          <a:chExt cx="0" cy="0"/>
        </a:xfrm>
      </p:grpSpPr>
      <p:sp>
        <p:nvSpPr>
          <p:cNvPr id="305" name="Google Shape;305;p9"/>
          <p:cNvSpPr txBox="1">
            <a:spLocks noGrp="1"/>
          </p:cNvSpPr>
          <p:nvPr>
            <p:ph type="title"/>
          </p:nvPr>
        </p:nvSpPr>
        <p:spPr>
          <a:xfrm>
            <a:off x="713225" y="978238"/>
            <a:ext cx="3147300" cy="2291100"/>
          </a:xfrm>
          <a:prstGeom prst="rect">
            <a:avLst/>
          </a:prstGeom>
        </p:spPr>
        <p:txBody>
          <a:bodyPr spcFirstLastPara="1" wrap="square" lIns="91425" tIns="91425" rIns="91425" bIns="91425" anchor="b" anchorCtr="0">
            <a:no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306" name="Google Shape;306;p9"/>
          <p:cNvSpPr txBox="1">
            <a:spLocks noGrp="1"/>
          </p:cNvSpPr>
          <p:nvPr>
            <p:ph type="subTitle" idx="1"/>
          </p:nvPr>
        </p:nvSpPr>
        <p:spPr>
          <a:xfrm>
            <a:off x="713225" y="3357063"/>
            <a:ext cx="3147300" cy="808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100"/>
              <a:buNone/>
              <a:defRPr/>
            </a:lvl1pPr>
            <a:lvl2pPr lvl="1">
              <a:lnSpc>
                <a:spcPct val="100000"/>
              </a:lnSpc>
              <a:spcBef>
                <a:spcPts val="0"/>
              </a:spcBef>
              <a:spcAft>
                <a:spcPts val="0"/>
              </a:spcAft>
              <a:buSzPts val="2100"/>
              <a:buNone/>
              <a:defRPr sz="2100"/>
            </a:lvl2pPr>
            <a:lvl3pPr lvl="2">
              <a:lnSpc>
                <a:spcPct val="100000"/>
              </a:lnSpc>
              <a:spcBef>
                <a:spcPts val="0"/>
              </a:spcBef>
              <a:spcAft>
                <a:spcPts val="0"/>
              </a:spcAft>
              <a:buSzPts val="2100"/>
              <a:buNone/>
              <a:defRPr sz="2100"/>
            </a:lvl3pPr>
            <a:lvl4pPr lvl="3">
              <a:lnSpc>
                <a:spcPct val="100000"/>
              </a:lnSpc>
              <a:spcBef>
                <a:spcPts val="0"/>
              </a:spcBef>
              <a:spcAft>
                <a:spcPts val="0"/>
              </a:spcAft>
              <a:buSzPts val="2100"/>
              <a:buNone/>
              <a:defRPr sz="2100"/>
            </a:lvl4pPr>
            <a:lvl5pPr lvl="4">
              <a:lnSpc>
                <a:spcPct val="100000"/>
              </a:lnSpc>
              <a:spcBef>
                <a:spcPts val="0"/>
              </a:spcBef>
              <a:spcAft>
                <a:spcPts val="0"/>
              </a:spcAft>
              <a:buSzPts val="2100"/>
              <a:buNone/>
              <a:defRPr sz="2100"/>
            </a:lvl5pPr>
            <a:lvl6pPr lvl="5">
              <a:lnSpc>
                <a:spcPct val="100000"/>
              </a:lnSpc>
              <a:spcBef>
                <a:spcPts val="0"/>
              </a:spcBef>
              <a:spcAft>
                <a:spcPts val="0"/>
              </a:spcAft>
              <a:buSzPts val="2100"/>
              <a:buNone/>
              <a:defRPr sz="2100"/>
            </a:lvl6pPr>
            <a:lvl7pPr lvl="6">
              <a:lnSpc>
                <a:spcPct val="100000"/>
              </a:lnSpc>
              <a:spcBef>
                <a:spcPts val="0"/>
              </a:spcBef>
              <a:spcAft>
                <a:spcPts val="0"/>
              </a:spcAft>
              <a:buSzPts val="2100"/>
              <a:buNone/>
              <a:defRPr sz="2100"/>
            </a:lvl7pPr>
            <a:lvl8pPr lvl="7">
              <a:lnSpc>
                <a:spcPct val="100000"/>
              </a:lnSpc>
              <a:spcBef>
                <a:spcPts val="0"/>
              </a:spcBef>
              <a:spcAft>
                <a:spcPts val="0"/>
              </a:spcAft>
              <a:buSzPts val="2100"/>
              <a:buNone/>
              <a:defRPr sz="2100"/>
            </a:lvl8pPr>
            <a:lvl9pPr lvl="8">
              <a:lnSpc>
                <a:spcPct val="100000"/>
              </a:lnSpc>
              <a:spcBef>
                <a:spcPts val="0"/>
              </a:spcBef>
              <a:spcAft>
                <a:spcPts val="0"/>
              </a:spcAft>
              <a:buSzPts val="2100"/>
              <a:buNone/>
              <a:defRPr sz="2100"/>
            </a:lvl9pPr>
          </a:lstStyle>
          <a:p>
            <a:endParaRPr/>
          </a:p>
        </p:txBody>
      </p:sp>
      <p:grpSp>
        <p:nvGrpSpPr>
          <p:cNvPr id="307" name="Google Shape;307;p9"/>
          <p:cNvGrpSpPr/>
          <p:nvPr/>
        </p:nvGrpSpPr>
        <p:grpSpPr>
          <a:xfrm flipH="1">
            <a:off x="4743766" y="-1156952"/>
            <a:ext cx="4451259" cy="6129060"/>
            <a:chOff x="-37799" y="-227337"/>
            <a:chExt cx="1833529" cy="2524637"/>
          </a:xfrm>
        </p:grpSpPr>
        <p:sp>
          <p:nvSpPr>
            <p:cNvPr id="308" name="Google Shape;308;p9"/>
            <p:cNvSpPr/>
            <p:nvPr/>
          </p:nvSpPr>
          <p:spPr>
            <a:xfrm rot="10800000">
              <a:off x="-26858" y="614063"/>
              <a:ext cx="365586" cy="420700"/>
            </a:xfrm>
            <a:custGeom>
              <a:avLst/>
              <a:gdLst/>
              <a:ahLst/>
              <a:cxnLst/>
              <a:rect l="l" t="t" r="r" b="b"/>
              <a:pathLst>
                <a:path w="27654" h="31823" extrusionOk="0">
                  <a:moveTo>
                    <a:pt x="27653" y="0"/>
                  </a:moveTo>
                  <a:lnTo>
                    <a:pt x="0" y="15978"/>
                  </a:lnTo>
                  <a:lnTo>
                    <a:pt x="27653" y="31823"/>
                  </a:lnTo>
                  <a:lnTo>
                    <a:pt x="27653" y="0"/>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9"/>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9"/>
            <p:cNvSpPr/>
            <p:nvPr/>
          </p:nvSpPr>
          <p:spPr>
            <a:xfrm rot="10800000">
              <a:off x="-26858" y="1455450"/>
              <a:ext cx="365586" cy="420713"/>
            </a:xfrm>
            <a:custGeom>
              <a:avLst/>
              <a:gdLst/>
              <a:ahLst/>
              <a:cxnLst/>
              <a:rect l="l" t="t" r="r" b="b"/>
              <a:pathLst>
                <a:path w="27654" h="31824" extrusionOk="0">
                  <a:moveTo>
                    <a:pt x="27653" y="1"/>
                  </a:moveTo>
                  <a:lnTo>
                    <a:pt x="0" y="15845"/>
                  </a:lnTo>
                  <a:lnTo>
                    <a:pt x="27653" y="31823"/>
                  </a:lnTo>
                  <a:lnTo>
                    <a:pt x="27653"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9"/>
            <p:cNvSpPr/>
            <p:nvPr/>
          </p:nvSpPr>
          <p:spPr>
            <a:xfrm rot="10800000">
              <a:off x="-26858" y="1034750"/>
              <a:ext cx="365586" cy="631942"/>
            </a:xfrm>
            <a:custGeom>
              <a:avLst/>
              <a:gdLst/>
              <a:ahLst/>
              <a:cxnLst/>
              <a:rect l="l" t="t" r="r" b="b"/>
              <a:pathLst>
                <a:path w="27654" h="47802" extrusionOk="0">
                  <a:moveTo>
                    <a:pt x="0" y="0"/>
                  </a:moveTo>
                  <a:lnTo>
                    <a:pt x="0" y="31823"/>
                  </a:lnTo>
                  <a:lnTo>
                    <a:pt x="134" y="31956"/>
                  </a:lnTo>
                  <a:lnTo>
                    <a:pt x="27653" y="47801"/>
                  </a:lnTo>
                  <a:lnTo>
                    <a:pt x="27653" y="15978"/>
                  </a:lnTo>
                  <a:lnTo>
                    <a:pt x="0" y="0"/>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9"/>
            <p:cNvSpPr/>
            <p:nvPr/>
          </p:nvSpPr>
          <p:spPr>
            <a:xfrm rot="10800000">
              <a:off x="-26858" y="-17866"/>
              <a:ext cx="365586" cy="631942"/>
            </a:xfrm>
            <a:custGeom>
              <a:avLst/>
              <a:gdLst/>
              <a:ahLst/>
              <a:cxnLst/>
              <a:rect l="l" t="t" r="r" b="b"/>
              <a:pathLst>
                <a:path w="27654" h="47802" extrusionOk="0">
                  <a:moveTo>
                    <a:pt x="27653" y="1"/>
                  </a:moveTo>
                  <a:lnTo>
                    <a:pt x="0" y="15979"/>
                  </a:lnTo>
                  <a:lnTo>
                    <a:pt x="0" y="47802"/>
                  </a:lnTo>
                  <a:lnTo>
                    <a:pt x="134" y="47802"/>
                  </a:lnTo>
                  <a:lnTo>
                    <a:pt x="27653" y="31824"/>
                  </a:lnTo>
                  <a:lnTo>
                    <a:pt x="27653"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9"/>
            <p:cNvSpPr/>
            <p:nvPr/>
          </p:nvSpPr>
          <p:spPr>
            <a:xfrm rot="10800000">
              <a:off x="-26858" y="-227337"/>
              <a:ext cx="363828" cy="420713"/>
            </a:xfrm>
            <a:custGeom>
              <a:avLst/>
              <a:gdLst/>
              <a:ahLst/>
              <a:cxnLst/>
              <a:rect l="l" t="t" r="r" b="b"/>
              <a:pathLst>
                <a:path w="27521" h="31824" extrusionOk="0">
                  <a:moveTo>
                    <a:pt x="27520" y="1"/>
                  </a:moveTo>
                  <a:lnTo>
                    <a:pt x="1" y="15979"/>
                  </a:lnTo>
                  <a:lnTo>
                    <a:pt x="27520" y="31823"/>
                  </a:lnTo>
                  <a:lnTo>
                    <a:pt x="27520"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9"/>
            <p:cNvSpPr/>
            <p:nvPr/>
          </p:nvSpPr>
          <p:spPr>
            <a:xfrm rot="10800000">
              <a:off x="-26858" y="402834"/>
              <a:ext cx="365586" cy="420700"/>
            </a:xfrm>
            <a:custGeom>
              <a:avLst/>
              <a:gdLst/>
              <a:ahLst/>
              <a:cxnLst/>
              <a:rect l="l" t="t" r="r" b="b"/>
              <a:pathLst>
                <a:path w="27654" h="31823" extrusionOk="0">
                  <a:moveTo>
                    <a:pt x="0" y="0"/>
                  </a:moveTo>
                  <a:lnTo>
                    <a:pt x="0" y="31823"/>
                  </a:lnTo>
                  <a:lnTo>
                    <a:pt x="27653" y="15845"/>
                  </a:lnTo>
                  <a:lnTo>
                    <a:pt x="0" y="0"/>
                  </a:lnTo>
                  <a:close/>
                </a:path>
              </a:pathLst>
            </a:custGeom>
            <a:solidFill>
              <a:srgbClr val="00A6A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9"/>
            <p:cNvSpPr/>
            <p:nvPr/>
          </p:nvSpPr>
          <p:spPr>
            <a:xfrm rot="10800000">
              <a:off x="-26858" y="614063"/>
              <a:ext cx="365586" cy="420700"/>
            </a:xfrm>
            <a:custGeom>
              <a:avLst/>
              <a:gdLst/>
              <a:ahLst/>
              <a:cxnLst/>
              <a:rect l="l" t="t" r="r" b="b"/>
              <a:pathLst>
                <a:path w="27654" h="31823" extrusionOk="0">
                  <a:moveTo>
                    <a:pt x="27653" y="0"/>
                  </a:moveTo>
                  <a:lnTo>
                    <a:pt x="0" y="15978"/>
                  </a:lnTo>
                  <a:lnTo>
                    <a:pt x="27653" y="31823"/>
                  </a:lnTo>
                  <a:lnTo>
                    <a:pt x="27653" y="0"/>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9"/>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9"/>
            <p:cNvSpPr/>
            <p:nvPr/>
          </p:nvSpPr>
          <p:spPr>
            <a:xfrm rot="10800000">
              <a:off x="338715" y="823521"/>
              <a:ext cx="363828" cy="422485"/>
            </a:xfrm>
            <a:custGeom>
              <a:avLst/>
              <a:gdLst/>
              <a:ahLst/>
              <a:cxnLst/>
              <a:rect l="l" t="t" r="r" b="b"/>
              <a:pathLst>
                <a:path w="27521" h="31958" extrusionOk="0">
                  <a:moveTo>
                    <a:pt x="27520" y="1"/>
                  </a:moveTo>
                  <a:lnTo>
                    <a:pt x="1" y="15979"/>
                  </a:lnTo>
                  <a:lnTo>
                    <a:pt x="27520" y="31957"/>
                  </a:lnTo>
                  <a:lnTo>
                    <a:pt x="2752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9"/>
            <p:cNvSpPr/>
            <p:nvPr/>
          </p:nvSpPr>
          <p:spPr>
            <a:xfrm rot="10800000">
              <a:off x="338715" y="614063"/>
              <a:ext cx="363828" cy="420700"/>
            </a:xfrm>
            <a:custGeom>
              <a:avLst/>
              <a:gdLst/>
              <a:ahLst/>
              <a:cxnLst/>
              <a:rect l="l" t="t" r="r" b="b"/>
              <a:pathLst>
                <a:path w="27521" h="31823" extrusionOk="0">
                  <a:moveTo>
                    <a:pt x="1" y="0"/>
                  </a:moveTo>
                  <a:lnTo>
                    <a:pt x="1" y="31823"/>
                  </a:lnTo>
                  <a:lnTo>
                    <a:pt x="27520" y="15978"/>
                  </a:lnTo>
                  <a:lnTo>
                    <a:pt x="1"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9"/>
            <p:cNvSpPr/>
            <p:nvPr/>
          </p:nvSpPr>
          <p:spPr>
            <a:xfrm rot="10800000">
              <a:off x="-37799" y="811313"/>
              <a:ext cx="381833" cy="441260"/>
            </a:xfrm>
            <a:custGeom>
              <a:avLst/>
              <a:gdLst/>
              <a:ahLst/>
              <a:cxnLst/>
              <a:rect l="l" t="t" r="r" b="b"/>
              <a:pathLst>
                <a:path w="27654" h="31958" extrusionOk="0">
                  <a:moveTo>
                    <a:pt x="0" y="1"/>
                  </a:moveTo>
                  <a:lnTo>
                    <a:pt x="0" y="31957"/>
                  </a:lnTo>
                  <a:lnTo>
                    <a:pt x="27653" y="15979"/>
                  </a:lnTo>
                  <a:lnTo>
                    <a:pt x="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9"/>
            <p:cNvSpPr/>
            <p:nvPr/>
          </p:nvSpPr>
          <p:spPr>
            <a:xfrm rot="10800000">
              <a:off x="702529" y="614063"/>
              <a:ext cx="363828" cy="420700"/>
            </a:xfrm>
            <a:custGeom>
              <a:avLst/>
              <a:gdLst/>
              <a:ahLst/>
              <a:cxnLst/>
              <a:rect l="l" t="t" r="r" b="b"/>
              <a:pathLst>
                <a:path w="27521" h="31823" extrusionOk="0">
                  <a:moveTo>
                    <a:pt x="27521" y="0"/>
                  </a:moveTo>
                  <a:lnTo>
                    <a:pt x="1" y="15978"/>
                  </a:lnTo>
                  <a:lnTo>
                    <a:pt x="27521" y="31823"/>
                  </a:lnTo>
                  <a:lnTo>
                    <a:pt x="27521"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9"/>
            <p:cNvSpPr/>
            <p:nvPr/>
          </p:nvSpPr>
          <p:spPr>
            <a:xfrm rot="10800000">
              <a:off x="702529" y="823521"/>
              <a:ext cx="363828" cy="422485"/>
            </a:xfrm>
            <a:custGeom>
              <a:avLst/>
              <a:gdLst/>
              <a:ahLst/>
              <a:cxnLst/>
              <a:rect l="l" t="t" r="r" b="b"/>
              <a:pathLst>
                <a:path w="27521" h="31958" extrusionOk="0">
                  <a:moveTo>
                    <a:pt x="1" y="1"/>
                  </a:moveTo>
                  <a:lnTo>
                    <a:pt x="1" y="31957"/>
                  </a:lnTo>
                  <a:lnTo>
                    <a:pt x="27521" y="15979"/>
                  </a:lnTo>
                  <a:lnTo>
                    <a:pt x="1"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9"/>
            <p:cNvSpPr/>
            <p:nvPr/>
          </p:nvSpPr>
          <p:spPr>
            <a:xfrm rot="10800000">
              <a:off x="702529" y="1455450"/>
              <a:ext cx="363828" cy="420713"/>
            </a:xfrm>
            <a:custGeom>
              <a:avLst/>
              <a:gdLst/>
              <a:ahLst/>
              <a:cxnLst/>
              <a:rect l="l" t="t" r="r" b="b"/>
              <a:pathLst>
                <a:path w="27521" h="31824" extrusionOk="0">
                  <a:moveTo>
                    <a:pt x="27521" y="1"/>
                  </a:moveTo>
                  <a:lnTo>
                    <a:pt x="1" y="15845"/>
                  </a:lnTo>
                  <a:lnTo>
                    <a:pt x="27521" y="31823"/>
                  </a:lnTo>
                  <a:lnTo>
                    <a:pt x="27521" y="1"/>
                  </a:lnTo>
                  <a:close/>
                </a:path>
              </a:pathLst>
            </a:custGeom>
            <a:solidFill>
              <a:schemeClr val="accen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9"/>
            <p:cNvSpPr/>
            <p:nvPr/>
          </p:nvSpPr>
          <p:spPr>
            <a:xfrm rot="10800000">
              <a:off x="700771" y="1034750"/>
              <a:ext cx="367344" cy="630184"/>
            </a:xfrm>
            <a:custGeom>
              <a:avLst/>
              <a:gdLst/>
              <a:ahLst/>
              <a:cxnLst/>
              <a:rect l="l" t="t" r="r" b="b"/>
              <a:pathLst>
                <a:path w="27787" h="47669" extrusionOk="0">
                  <a:moveTo>
                    <a:pt x="1" y="1"/>
                  </a:moveTo>
                  <a:lnTo>
                    <a:pt x="134" y="31823"/>
                  </a:lnTo>
                  <a:lnTo>
                    <a:pt x="27787" y="47668"/>
                  </a:lnTo>
                  <a:lnTo>
                    <a:pt x="27654" y="15845"/>
                  </a:lnTo>
                  <a:lnTo>
                    <a:pt x="1" y="1"/>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9"/>
            <p:cNvSpPr/>
            <p:nvPr/>
          </p:nvSpPr>
          <p:spPr>
            <a:xfrm rot="10800000">
              <a:off x="338715" y="1034750"/>
              <a:ext cx="363828" cy="630184"/>
            </a:xfrm>
            <a:custGeom>
              <a:avLst/>
              <a:gdLst/>
              <a:ahLst/>
              <a:cxnLst/>
              <a:rect l="l" t="t" r="r" b="b"/>
              <a:pathLst>
                <a:path w="27521" h="47669" extrusionOk="0">
                  <a:moveTo>
                    <a:pt x="27520" y="1"/>
                  </a:moveTo>
                  <a:lnTo>
                    <a:pt x="1" y="15845"/>
                  </a:lnTo>
                  <a:lnTo>
                    <a:pt x="1" y="47668"/>
                  </a:lnTo>
                  <a:lnTo>
                    <a:pt x="27520" y="31823"/>
                  </a:lnTo>
                  <a:lnTo>
                    <a:pt x="27520" y="31690"/>
                  </a:lnTo>
                  <a:lnTo>
                    <a:pt x="27520"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9"/>
            <p:cNvSpPr/>
            <p:nvPr/>
          </p:nvSpPr>
          <p:spPr>
            <a:xfrm rot="10800000">
              <a:off x="338715" y="1876150"/>
              <a:ext cx="363828" cy="421150"/>
            </a:xfrm>
            <a:custGeom>
              <a:avLst/>
              <a:gdLst/>
              <a:ahLst/>
              <a:cxnLst/>
              <a:rect l="l" t="t" r="r" b="b"/>
              <a:pathLst>
                <a:path w="27521" h="31857" extrusionOk="0">
                  <a:moveTo>
                    <a:pt x="1" y="0"/>
                  </a:moveTo>
                  <a:lnTo>
                    <a:pt x="1" y="31857"/>
                  </a:lnTo>
                  <a:lnTo>
                    <a:pt x="27520" y="15845"/>
                  </a:lnTo>
                  <a:lnTo>
                    <a:pt x="1" y="0"/>
                  </a:lnTo>
                  <a:close/>
                </a:path>
              </a:pathLst>
            </a:custGeom>
            <a:solidFill>
              <a:schemeClr val="accen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9"/>
            <p:cNvSpPr/>
            <p:nvPr/>
          </p:nvSpPr>
          <p:spPr>
            <a:xfrm rot="10800000">
              <a:off x="338715" y="-227337"/>
              <a:ext cx="727642" cy="420713"/>
            </a:xfrm>
            <a:custGeom>
              <a:avLst/>
              <a:gdLst/>
              <a:ahLst/>
              <a:cxnLst/>
              <a:rect l="l" t="t" r="r" b="b"/>
              <a:pathLst>
                <a:path w="55041" h="31824" extrusionOk="0">
                  <a:moveTo>
                    <a:pt x="27521" y="1"/>
                  </a:moveTo>
                  <a:lnTo>
                    <a:pt x="1" y="15979"/>
                  </a:lnTo>
                  <a:lnTo>
                    <a:pt x="27521" y="31823"/>
                  </a:lnTo>
                  <a:lnTo>
                    <a:pt x="55040" y="15979"/>
                  </a:lnTo>
                  <a:lnTo>
                    <a:pt x="27521"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9"/>
            <p:cNvSpPr/>
            <p:nvPr/>
          </p:nvSpPr>
          <p:spPr>
            <a:xfrm rot="10800000">
              <a:off x="338715" y="-17866"/>
              <a:ext cx="363828" cy="631942"/>
            </a:xfrm>
            <a:custGeom>
              <a:avLst/>
              <a:gdLst/>
              <a:ahLst/>
              <a:cxnLst/>
              <a:rect l="l" t="t" r="r" b="b"/>
              <a:pathLst>
                <a:path w="27521" h="47802" extrusionOk="0">
                  <a:moveTo>
                    <a:pt x="1" y="1"/>
                  </a:moveTo>
                  <a:lnTo>
                    <a:pt x="1" y="31824"/>
                  </a:lnTo>
                  <a:lnTo>
                    <a:pt x="27520" y="47802"/>
                  </a:lnTo>
                  <a:lnTo>
                    <a:pt x="27520" y="15979"/>
                  </a:lnTo>
                  <a:lnTo>
                    <a:pt x="1" y="1"/>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9"/>
            <p:cNvSpPr/>
            <p:nvPr/>
          </p:nvSpPr>
          <p:spPr>
            <a:xfrm rot="10800000">
              <a:off x="338715" y="402834"/>
              <a:ext cx="363828" cy="420700"/>
            </a:xfrm>
            <a:custGeom>
              <a:avLst/>
              <a:gdLst/>
              <a:ahLst/>
              <a:cxnLst/>
              <a:rect l="l" t="t" r="r" b="b"/>
              <a:pathLst>
                <a:path w="27521" h="31823" extrusionOk="0">
                  <a:moveTo>
                    <a:pt x="27520" y="0"/>
                  </a:moveTo>
                  <a:lnTo>
                    <a:pt x="1" y="15845"/>
                  </a:lnTo>
                  <a:lnTo>
                    <a:pt x="27520" y="31823"/>
                  </a:lnTo>
                  <a:lnTo>
                    <a:pt x="27520" y="0"/>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9"/>
            <p:cNvSpPr/>
            <p:nvPr/>
          </p:nvSpPr>
          <p:spPr>
            <a:xfrm rot="10800000">
              <a:off x="-26858" y="402834"/>
              <a:ext cx="365586" cy="420700"/>
            </a:xfrm>
            <a:custGeom>
              <a:avLst/>
              <a:gdLst/>
              <a:ahLst/>
              <a:cxnLst/>
              <a:rect l="l" t="t" r="r" b="b"/>
              <a:pathLst>
                <a:path w="27654" h="31823" extrusionOk="0">
                  <a:moveTo>
                    <a:pt x="0" y="0"/>
                  </a:moveTo>
                  <a:lnTo>
                    <a:pt x="0" y="31823"/>
                  </a:lnTo>
                  <a:lnTo>
                    <a:pt x="27653" y="15845"/>
                  </a:lnTo>
                  <a:lnTo>
                    <a:pt x="0"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9"/>
            <p:cNvSpPr/>
            <p:nvPr/>
          </p:nvSpPr>
          <p:spPr>
            <a:xfrm rot="10800000">
              <a:off x="702529" y="402834"/>
              <a:ext cx="363828" cy="420700"/>
            </a:xfrm>
            <a:custGeom>
              <a:avLst/>
              <a:gdLst/>
              <a:ahLst/>
              <a:cxnLst/>
              <a:rect l="l" t="t" r="r" b="b"/>
              <a:pathLst>
                <a:path w="27521" h="31823" extrusionOk="0">
                  <a:moveTo>
                    <a:pt x="1" y="0"/>
                  </a:moveTo>
                  <a:lnTo>
                    <a:pt x="1" y="31823"/>
                  </a:lnTo>
                  <a:lnTo>
                    <a:pt x="27521" y="15845"/>
                  </a:lnTo>
                  <a:lnTo>
                    <a:pt x="1" y="0"/>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9"/>
            <p:cNvSpPr/>
            <p:nvPr/>
          </p:nvSpPr>
          <p:spPr>
            <a:xfrm rot="10800000">
              <a:off x="338715" y="614063"/>
              <a:ext cx="727642" cy="631942"/>
            </a:xfrm>
            <a:custGeom>
              <a:avLst/>
              <a:gdLst/>
              <a:ahLst/>
              <a:cxnLst/>
              <a:rect l="l" t="t" r="r" b="b"/>
              <a:pathLst>
                <a:path w="55041" h="47802" extrusionOk="0">
                  <a:moveTo>
                    <a:pt x="55040" y="1"/>
                  </a:moveTo>
                  <a:lnTo>
                    <a:pt x="27521" y="15979"/>
                  </a:lnTo>
                  <a:lnTo>
                    <a:pt x="1" y="31957"/>
                  </a:lnTo>
                  <a:lnTo>
                    <a:pt x="27521" y="47802"/>
                  </a:lnTo>
                  <a:lnTo>
                    <a:pt x="55040" y="31957"/>
                  </a:lnTo>
                  <a:lnTo>
                    <a:pt x="55040"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9"/>
            <p:cNvSpPr/>
            <p:nvPr/>
          </p:nvSpPr>
          <p:spPr>
            <a:xfrm rot="10800000">
              <a:off x="1066343" y="823521"/>
              <a:ext cx="365586" cy="422485"/>
            </a:xfrm>
            <a:custGeom>
              <a:avLst/>
              <a:gdLst/>
              <a:ahLst/>
              <a:cxnLst/>
              <a:rect l="l" t="t" r="r" b="b"/>
              <a:pathLst>
                <a:path w="27654" h="31958" extrusionOk="0">
                  <a:moveTo>
                    <a:pt x="27654" y="1"/>
                  </a:moveTo>
                  <a:lnTo>
                    <a:pt x="1" y="15979"/>
                  </a:lnTo>
                  <a:lnTo>
                    <a:pt x="27654" y="31957"/>
                  </a:lnTo>
                  <a:lnTo>
                    <a:pt x="27654"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9"/>
            <p:cNvSpPr/>
            <p:nvPr/>
          </p:nvSpPr>
          <p:spPr>
            <a:xfrm rot="10800000">
              <a:off x="1066343" y="614063"/>
              <a:ext cx="365586" cy="420700"/>
            </a:xfrm>
            <a:custGeom>
              <a:avLst/>
              <a:gdLst/>
              <a:ahLst/>
              <a:cxnLst/>
              <a:rect l="l" t="t" r="r" b="b"/>
              <a:pathLst>
                <a:path w="27654" h="31823" extrusionOk="0">
                  <a:moveTo>
                    <a:pt x="1" y="0"/>
                  </a:moveTo>
                  <a:lnTo>
                    <a:pt x="1" y="31823"/>
                  </a:lnTo>
                  <a:lnTo>
                    <a:pt x="27654" y="15978"/>
                  </a:lnTo>
                  <a:lnTo>
                    <a:pt x="1" y="0"/>
                  </a:lnTo>
                  <a:close/>
                </a:path>
              </a:pathLst>
            </a:custGeom>
            <a:solidFill>
              <a:srgbClr val="E3651D"/>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9"/>
            <p:cNvSpPr/>
            <p:nvPr/>
          </p:nvSpPr>
          <p:spPr>
            <a:xfrm rot="10800000">
              <a:off x="702529" y="823521"/>
              <a:ext cx="363828" cy="422485"/>
            </a:xfrm>
            <a:custGeom>
              <a:avLst/>
              <a:gdLst/>
              <a:ahLst/>
              <a:cxnLst/>
              <a:rect l="l" t="t" r="r" b="b"/>
              <a:pathLst>
                <a:path w="27521" h="31958" extrusionOk="0">
                  <a:moveTo>
                    <a:pt x="1" y="1"/>
                  </a:moveTo>
                  <a:lnTo>
                    <a:pt x="1" y="31957"/>
                  </a:lnTo>
                  <a:lnTo>
                    <a:pt x="27521" y="15979"/>
                  </a:lnTo>
                  <a:lnTo>
                    <a:pt x="1"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9"/>
            <p:cNvSpPr/>
            <p:nvPr/>
          </p:nvSpPr>
          <p:spPr>
            <a:xfrm rot="10800000">
              <a:off x="1431916" y="1455450"/>
              <a:ext cx="363814" cy="420713"/>
            </a:xfrm>
            <a:custGeom>
              <a:avLst/>
              <a:gdLst/>
              <a:ahLst/>
              <a:cxnLst/>
              <a:rect l="l" t="t" r="r" b="b"/>
              <a:pathLst>
                <a:path w="27520" h="31824" extrusionOk="0">
                  <a:moveTo>
                    <a:pt x="27520" y="1"/>
                  </a:moveTo>
                  <a:lnTo>
                    <a:pt x="0" y="15845"/>
                  </a:lnTo>
                  <a:lnTo>
                    <a:pt x="27520" y="31823"/>
                  </a:lnTo>
                  <a:lnTo>
                    <a:pt x="27520" y="1"/>
                  </a:lnTo>
                  <a:close/>
                </a:path>
              </a:pathLst>
            </a:custGeom>
            <a:solidFill>
              <a:schemeClr val="accent1"/>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9"/>
            <p:cNvSpPr/>
            <p:nvPr/>
          </p:nvSpPr>
          <p:spPr>
            <a:xfrm rot="10800000">
              <a:off x="1066343" y="1034750"/>
              <a:ext cx="365586" cy="630184"/>
            </a:xfrm>
            <a:custGeom>
              <a:avLst/>
              <a:gdLst/>
              <a:ahLst/>
              <a:cxnLst/>
              <a:rect l="l" t="t" r="r" b="b"/>
              <a:pathLst>
                <a:path w="27654" h="47669" extrusionOk="0">
                  <a:moveTo>
                    <a:pt x="27654" y="1"/>
                  </a:moveTo>
                  <a:lnTo>
                    <a:pt x="1" y="15845"/>
                  </a:lnTo>
                  <a:lnTo>
                    <a:pt x="1" y="47668"/>
                  </a:lnTo>
                  <a:lnTo>
                    <a:pt x="27521" y="31823"/>
                  </a:lnTo>
                  <a:lnTo>
                    <a:pt x="27654" y="31690"/>
                  </a:lnTo>
                  <a:lnTo>
                    <a:pt x="27654"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9"/>
            <p:cNvSpPr/>
            <p:nvPr/>
          </p:nvSpPr>
          <p:spPr>
            <a:xfrm rot="10800000">
              <a:off x="1066343" y="1455450"/>
              <a:ext cx="365586" cy="420713"/>
            </a:xfrm>
            <a:custGeom>
              <a:avLst/>
              <a:gdLst/>
              <a:ahLst/>
              <a:cxnLst/>
              <a:rect l="l" t="t" r="r" b="b"/>
              <a:pathLst>
                <a:path w="27654" h="31824" extrusionOk="0">
                  <a:moveTo>
                    <a:pt x="1" y="1"/>
                  </a:moveTo>
                  <a:lnTo>
                    <a:pt x="1" y="31823"/>
                  </a:lnTo>
                  <a:lnTo>
                    <a:pt x="27654" y="15979"/>
                  </a:lnTo>
                  <a:lnTo>
                    <a:pt x="27654" y="15845"/>
                  </a:lnTo>
                  <a:lnTo>
                    <a:pt x="1"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9"/>
            <p:cNvSpPr/>
            <p:nvPr/>
          </p:nvSpPr>
          <p:spPr>
            <a:xfrm rot="10800000">
              <a:off x="1431916" y="193363"/>
              <a:ext cx="363814" cy="420713"/>
            </a:xfrm>
            <a:custGeom>
              <a:avLst/>
              <a:gdLst/>
              <a:ahLst/>
              <a:cxnLst/>
              <a:rect l="l" t="t" r="r" b="b"/>
              <a:pathLst>
                <a:path w="27520" h="31824" extrusionOk="0">
                  <a:moveTo>
                    <a:pt x="27520" y="1"/>
                  </a:moveTo>
                  <a:lnTo>
                    <a:pt x="0" y="15979"/>
                  </a:lnTo>
                  <a:lnTo>
                    <a:pt x="27520" y="31824"/>
                  </a:lnTo>
                  <a:lnTo>
                    <a:pt x="27520"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9"/>
            <p:cNvSpPr/>
            <p:nvPr/>
          </p:nvSpPr>
          <p:spPr>
            <a:xfrm rot="10800000">
              <a:off x="1066343" y="-227337"/>
              <a:ext cx="365586" cy="841413"/>
            </a:xfrm>
            <a:custGeom>
              <a:avLst/>
              <a:gdLst/>
              <a:ahLst/>
              <a:cxnLst/>
              <a:rect l="l" t="t" r="r" b="b"/>
              <a:pathLst>
                <a:path w="27654" h="63647" extrusionOk="0">
                  <a:moveTo>
                    <a:pt x="1" y="1"/>
                  </a:moveTo>
                  <a:lnTo>
                    <a:pt x="1" y="31824"/>
                  </a:lnTo>
                  <a:lnTo>
                    <a:pt x="1" y="63646"/>
                  </a:lnTo>
                  <a:lnTo>
                    <a:pt x="27521" y="47802"/>
                  </a:lnTo>
                  <a:lnTo>
                    <a:pt x="27654" y="47802"/>
                  </a:lnTo>
                  <a:lnTo>
                    <a:pt x="27654" y="15979"/>
                  </a:lnTo>
                  <a:lnTo>
                    <a:pt x="1"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9"/>
            <p:cNvSpPr/>
            <p:nvPr/>
          </p:nvSpPr>
          <p:spPr>
            <a:xfrm rot="10800000">
              <a:off x="1066343" y="402834"/>
              <a:ext cx="365586" cy="420700"/>
            </a:xfrm>
            <a:custGeom>
              <a:avLst/>
              <a:gdLst/>
              <a:ahLst/>
              <a:cxnLst/>
              <a:rect l="l" t="t" r="r" b="b"/>
              <a:pathLst>
                <a:path w="27654" h="31823" extrusionOk="0">
                  <a:moveTo>
                    <a:pt x="27654" y="0"/>
                  </a:moveTo>
                  <a:lnTo>
                    <a:pt x="1" y="15845"/>
                  </a:lnTo>
                  <a:lnTo>
                    <a:pt x="27654" y="31823"/>
                  </a:lnTo>
                  <a:lnTo>
                    <a:pt x="27654"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9"/>
            <p:cNvSpPr/>
            <p:nvPr/>
          </p:nvSpPr>
          <p:spPr>
            <a:xfrm rot="10800000">
              <a:off x="702529" y="-17866"/>
              <a:ext cx="365586" cy="841400"/>
            </a:xfrm>
            <a:custGeom>
              <a:avLst/>
              <a:gdLst/>
              <a:ahLst/>
              <a:cxnLst/>
              <a:rect l="l" t="t" r="r" b="b"/>
              <a:pathLst>
                <a:path w="27654" h="63646" extrusionOk="0">
                  <a:moveTo>
                    <a:pt x="134" y="0"/>
                  </a:moveTo>
                  <a:lnTo>
                    <a:pt x="1" y="31823"/>
                  </a:lnTo>
                  <a:lnTo>
                    <a:pt x="134" y="31823"/>
                  </a:lnTo>
                  <a:lnTo>
                    <a:pt x="134" y="63646"/>
                  </a:lnTo>
                  <a:lnTo>
                    <a:pt x="27654" y="47668"/>
                  </a:lnTo>
                  <a:lnTo>
                    <a:pt x="27654" y="15845"/>
                  </a:lnTo>
                  <a:lnTo>
                    <a:pt x="134"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9"/>
            <p:cNvSpPr/>
            <p:nvPr/>
          </p:nvSpPr>
          <p:spPr>
            <a:xfrm rot="10800000">
              <a:off x="702529" y="614063"/>
              <a:ext cx="729400" cy="631942"/>
            </a:xfrm>
            <a:custGeom>
              <a:avLst/>
              <a:gdLst/>
              <a:ahLst/>
              <a:cxnLst/>
              <a:rect l="l" t="t" r="r" b="b"/>
              <a:pathLst>
                <a:path w="55174" h="47802" extrusionOk="0">
                  <a:moveTo>
                    <a:pt x="27654" y="1"/>
                  </a:moveTo>
                  <a:lnTo>
                    <a:pt x="1" y="15979"/>
                  </a:lnTo>
                  <a:lnTo>
                    <a:pt x="1" y="47802"/>
                  </a:lnTo>
                  <a:lnTo>
                    <a:pt x="27654" y="31957"/>
                  </a:lnTo>
                  <a:lnTo>
                    <a:pt x="55174" y="15979"/>
                  </a:lnTo>
                  <a:lnTo>
                    <a:pt x="27654"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404"/>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1">
  <p:cSld name="CUSTOM">
    <p:spTree>
      <p:nvGrpSpPr>
        <p:cNvPr id="1" name="Shape 405"/>
        <p:cNvGrpSpPr/>
        <p:nvPr/>
      </p:nvGrpSpPr>
      <p:grpSpPr>
        <a:xfrm>
          <a:off x="0" y="0"/>
          <a:ext cx="0" cy="0"/>
          <a:chOff x="0" y="0"/>
          <a:chExt cx="0" cy="0"/>
        </a:xfrm>
      </p:grpSpPr>
      <p:sp>
        <p:nvSpPr>
          <p:cNvPr id="406" name="Google Shape;406;p13"/>
          <p:cNvSpPr txBox="1">
            <a:spLocks noGrp="1"/>
          </p:cNvSpPr>
          <p:nvPr>
            <p:ph type="ctrTitle"/>
          </p:nvPr>
        </p:nvSpPr>
        <p:spPr>
          <a:xfrm flipH="1">
            <a:off x="770700" y="468450"/>
            <a:ext cx="3801300" cy="5778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cxnSp>
        <p:nvCxnSpPr>
          <p:cNvPr id="407" name="Google Shape;407;p13"/>
          <p:cNvCxnSpPr/>
          <p:nvPr/>
        </p:nvCxnSpPr>
        <p:spPr>
          <a:xfrm>
            <a:off x="498025" y="-63925"/>
            <a:ext cx="0" cy="1124100"/>
          </a:xfrm>
          <a:prstGeom prst="straightConnector1">
            <a:avLst/>
          </a:prstGeom>
          <a:noFill/>
          <a:ln w="28575" cap="flat" cmpd="sng">
            <a:solidFill>
              <a:schemeClr val="lt2"/>
            </a:solidFill>
            <a:prstDash val="solid"/>
            <a:round/>
            <a:headEnd type="none" w="med" len="med"/>
            <a:tailEnd type="none" w="med" len="med"/>
          </a:ln>
        </p:spPr>
      </p:cxnSp>
      <p:grpSp>
        <p:nvGrpSpPr>
          <p:cNvPr id="408" name="Google Shape;408;p13"/>
          <p:cNvGrpSpPr/>
          <p:nvPr/>
        </p:nvGrpSpPr>
        <p:grpSpPr>
          <a:xfrm rot="5400000" flipH="1">
            <a:off x="7613820" y="3611830"/>
            <a:ext cx="877851" cy="2209091"/>
            <a:chOff x="-26858" y="-227337"/>
            <a:chExt cx="1093215" cy="2757917"/>
          </a:xfrm>
        </p:grpSpPr>
        <p:sp>
          <p:nvSpPr>
            <p:cNvPr id="409" name="Google Shape;409;p13"/>
            <p:cNvSpPr/>
            <p:nvPr/>
          </p:nvSpPr>
          <p:spPr>
            <a:xfrm rot="10800000">
              <a:off x="-26858" y="614063"/>
              <a:ext cx="365586" cy="420700"/>
            </a:xfrm>
            <a:custGeom>
              <a:avLst/>
              <a:gdLst/>
              <a:ahLst/>
              <a:cxnLst/>
              <a:rect l="l" t="t" r="r" b="b"/>
              <a:pathLst>
                <a:path w="27654" h="31823" extrusionOk="0">
                  <a:moveTo>
                    <a:pt x="27653" y="0"/>
                  </a:moveTo>
                  <a:lnTo>
                    <a:pt x="0" y="15978"/>
                  </a:lnTo>
                  <a:lnTo>
                    <a:pt x="27653" y="31823"/>
                  </a:lnTo>
                  <a:lnTo>
                    <a:pt x="27653" y="0"/>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13"/>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13"/>
            <p:cNvSpPr/>
            <p:nvPr/>
          </p:nvSpPr>
          <p:spPr>
            <a:xfrm rot="10800000">
              <a:off x="-26858" y="1455450"/>
              <a:ext cx="365586" cy="420713"/>
            </a:xfrm>
            <a:custGeom>
              <a:avLst/>
              <a:gdLst/>
              <a:ahLst/>
              <a:cxnLst/>
              <a:rect l="l" t="t" r="r" b="b"/>
              <a:pathLst>
                <a:path w="27654" h="31824" extrusionOk="0">
                  <a:moveTo>
                    <a:pt x="27653" y="1"/>
                  </a:moveTo>
                  <a:lnTo>
                    <a:pt x="0" y="15845"/>
                  </a:lnTo>
                  <a:lnTo>
                    <a:pt x="27653" y="31823"/>
                  </a:lnTo>
                  <a:lnTo>
                    <a:pt x="27653"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13"/>
            <p:cNvSpPr/>
            <p:nvPr/>
          </p:nvSpPr>
          <p:spPr>
            <a:xfrm rot="10800000">
              <a:off x="-26858" y="1034750"/>
              <a:ext cx="365586" cy="631942"/>
            </a:xfrm>
            <a:custGeom>
              <a:avLst/>
              <a:gdLst/>
              <a:ahLst/>
              <a:cxnLst/>
              <a:rect l="l" t="t" r="r" b="b"/>
              <a:pathLst>
                <a:path w="27654" h="47802" extrusionOk="0">
                  <a:moveTo>
                    <a:pt x="0" y="0"/>
                  </a:moveTo>
                  <a:lnTo>
                    <a:pt x="0" y="31823"/>
                  </a:lnTo>
                  <a:lnTo>
                    <a:pt x="134" y="31956"/>
                  </a:lnTo>
                  <a:lnTo>
                    <a:pt x="27653" y="47801"/>
                  </a:lnTo>
                  <a:lnTo>
                    <a:pt x="27653" y="15978"/>
                  </a:lnTo>
                  <a:lnTo>
                    <a:pt x="0" y="0"/>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13"/>
            <p:cNvSpPr/>
            <p:nvPr/>
          </p:nvSpPr>
          <p:spPr>
            <a:xfrm rot="10800000">
              <a:off x="-26858" y="-17866"/>
              <a:ext cx="365586" cy="631942"/>
            </a:xfrm>
            <a:custGeom>
              <a:avLst/>
              <a:gdLst/>
              <a:ahLst/>
              <a:cxnLst/>
              <a:rect l="l" t="t" r="r" b="b"/>
              <a:pathLst>
                <a:path w="27654" h="47802" extrusionOk="0">
                  <a:moveTo>
                    <a:pt x="27653" y="1"/>
                  </a:moveTo>
                  <a:lnTo>
                    <a:pt x="0" y="15979"/>
                  </a:lnTo>
                  <a:lnTo>
                    <a:pt x="0" y="47802"/>
                  </a:lnTo>
                  <a:lnTo>
                    <a:pt x="134" y="47802"/>
                  </a:lnTo>
                  <a:lnTo>
                    <a:pt x="27653" y="31824"/>
                  </a:lnTo>
                  <a:lnTo>
                    <a:pt x="27653"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13"/>
            <p:cNvSpPr/>
            <p:nvPr/>
          </p:nvSpPr>
          <p:spPr>
            <a:xfrm rot="10800000">
              <a:off x="-26858" y="-227337"/>
              <a:ext cx="363828" cy="420713"/>
            </a:xfrm>
            <a:custGeom>
              <a:avLst/>
              <a:gdLst/>
              <a:ahLst/>
              <a:cxnLst/>
              <a:rect l="l" t="t" r="r" b="b"/>
              <a:pathLst>
                <a:path w="27521" h="31824" extrusionOk="0">
                  <a:moveTo>
                    <a:pt x="27520" y="1"/>
                  </a:moveTo>
                  <a:lnTo>
                    <a:pt x="1" y="15979"/>
                  </a:lnTo>
                  <a:lnTo>
                    <a:pt x="27520" y="31823"/>
                  </a:lnTo>
                  <a:lnTo>
                    <a:pt x="27520"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13"/>
            <p:cNvSpPr/>
            <p:nvPr/>
          </p:nvSpPr>
          <p:spPr>
            <a:xfrm rot="10800000">
              <a:off x="-26858" y="402834"/>
              <a:ext cx="365586" cy="420700"/>
            </a:xfrm>
            <a:custGeom>
              <a:avLst/>
              <a:gdLst/>
              <a:ahLst/>
              <a:cxnLst/>
              <a:rect l="l" t="t" r="r" b="b"/>
              <a:pathLst>
                <a:path w="27654" h="31823" extrusionOk="0">
                  <a:moveTo>
                    <a:pt x="0" y="0"/>
                  </a:moveTo>
                  <a:lnTo>
                    <a:pt x="0" y="31823"/>
                  </a:lnTo>
                  <a:lnTo>
                    <a:pt x="27653" y="15845"/>
                  </a:lnTo>
                  <a:lnTo>
                    <a:pt x="0" y="0"/>
                  </a:lnTo>
                  <a:close/>
                </a:path>
              </a:pathLst>
            </a:custGeom>
            <a:solidFill>
              <a:srgbClr val="00A6A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13"/>
            <p:cNvSpPr/>
            <p:nvPr/>
          </p:nvSpPr>
          <p:spPr>
            <a:xfrm rot="10800000">
              <a:off x="-26858" y="614063"/>
              <a:ext cx="365586" cy="420700"/>
            </a:xfrm>
            <a:custGeom>
              <a:avLst/>
              <a:gdLst/>
              <a:ahLst/>
              <a:cxnLst/>
              <a:rect l="l" t="t" r="r" b="b"/>
              <a:pathLst>
                <a:path w="27654" h="31823" extrusionOk="0">
                  <a:moveTo>
                    <a:pt x="27653" y="0"/>
                  </a:moveTo>
                  <a:lnTo>
                    <a:pt x="0" y="15978"/>
                  </a:lnTo>
                  <a:lnTo>
                    <a:pt x="27653" y="31823"/>
                  </a:lnTo>
                  <a:lnTo>
                    <a:pt x="27653" y="0"/>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13"/>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13"/>
            <p:cNvSpPr/>
            <p:nvPr/>
          </p:nvSpPr>
          <p:spPr>
            <a:xfrm rot="10800000">
              <a:off x="338715" y="823521"/>
              <a:ext cx="363828" cy="422485"/>
            </a:xfrm>
            <a:custGeom>
              <a:avLst/>
              <a:gdLst/>
              <a:ahLst/>
              <a:cxnLst/>
              <a:rect l="l" t="t" r="r" b="b"/>
              <a:pathLst>
                <a:path w="27521" h="31958" extrusionOk="0">
                  <a:moveTo>
                    <a:pt x="27520" y="1"/>
                  </a:moveTo>
                  <a:lnTo>
                    <a:pt x="1" y="15979"/>
                  </a:lnTo>
                  <a:lnTo>
                    <a:pt x="27520" y="31957"/>
                  </a:lnTo>
                  <a:lnTo>
                    <a:pt x="2752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13"/>
            <p:cNvSpPr/>
            <p:nvPr/>
          </p:nvSpPr>
          <p:spPr>
            <a:xfrm rot="10800000">
              <a:off x="338715" y="614063"/>
              <a:ext cx="363828" cy="420700"/>
            </a:xfrm>
            <a:custGeom>
              <a:avLst/>
              <a:gdLst/>
              <a:ahLst/>
              <a:cxnLst/>
              <a:rect l="l" t="t" r="r" b="b"/>
              <a:pathLst>
                <a:path w="27521" h="31823" extrusionOk="0">
                  <a:moveTo>
                    <a:pt x="1" y="0"/>
                  </a:moveTo>
                  <a:lnTo>
                    <a:pt x="1" y="31823"/>
                  </a:lnTo>
                  <a:lnTo>
                    <a:pt x="27520" y="15978"/>
                  </a:lnTo>
                  <a:lnTo>
                    <a:pt x="1"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13"/>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13"/>
            <p:cNvSpPr/>
            <p:nvPr/>
          </p:nvSpPr>
          <p:spPr>
            <a:xfrm rot="10800000">
              <a:off x="702529" y="614063"/>
              <a:ext cx="363828" cy="420700"/>
            </a:xfrm>
            <a:custGeom>
              <a:avLst/>
              <a:gdLst/>
              <a:ahLst/>
              <a:cxnLst/>
              <a:rect l="l" t="t" r="r" b="b"/>
              <a:pathLst>
                <a:path w="27521" h="31823" extrusionOk="0">
                  <a:moveTo>
                    <a:pt x="27521" y="0"/>
                  </a:moveTo>
                  <a:lnTo>
                    <a:pt x="1" y="15978"/>
                  </a:lnTo>
                  <a:lnTo>
                    <a:pt x="27521" y="31823"/>
                  </a:lnTo>
                  <a:lnTo>
                    <a:pt x="27521"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13"/>
            <p:cNvSpPr/>
            <p:nvPr/>
          </p:nvSpPr>
          <p:spPr>
            <a:xfrm rot="10800000">
              <a:off x="338715" y="1034750"/>
              <a:ext cx="363828" cy="630184"/>
            </a:xfrm>
            <a:custGeom>
              <a:avLst/>
              <a:gdLst/>
              <a:ahLst/>
              <a:cxnLst/>
              <a:rect l="l" t="t" r="r" b="b"/>
              <a:pathLst>
                <a:path w="27521" h="47669" extrusionOk="0">
                  <a:moveTo>
                    <a:pt x="27520" y="1"/>
                  </a:moveTo>
                  <a:lnTo>
                    <a:pt x="1" y="15845"/>
                  </a:lnTo>
                  <a:lnTo>
                    <a:pt x="1" y="47668"/>
                  </a:lnTo>
                  <a:lnTo>
                    <a:pt x="27520" y="31823"/>
                  </a:lnTo>
                  <a:lnTo>
                    <a:pt x="27520" y="31690"/>
                  </a:lnTo>
                  <a:lnTo>
                    <a:pt x="27520"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13"/>
            <p:cNvSpPr/>
            <p:nvPr/>
          </p:nvSpPr>
          <p:spPr>
            <a:xfrm rot="10800000">
              <a:off x="467491" y="2409300"/>
              <a:ext cx="106289" cy="121280"/>
            </a:xfrm>
            <a:custGeom>
              <a:avLst/>
              <a:gdLst/>
              <a:ahLst/>
              <a:cxnLst/>
              <a:rect l="l" t="t" r="r" b="b"/>
              <a:pathLst>
                <a:path w="8040" h="9174" extrusionOk="0">
                  <a:moveTo>
                    <a:pt x="8040" y="0"/>
                  </a:moveTo>
                  <a:lnTo>
                    <a:pt x="1" y="4604"/>
                  </a:lnTo>
                  <a:lnTo>
                    <a:pt x="8040" y="9174"/>
                  </a:lnTo>
                  <a:lnTo>
                    <a:pt x="8040" y="0"/>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13"/>
            <p:cNvSpPr/>
            <p:nvPr/>
          </p:nvSpPr>
          <p:spPr>
            <a:xfrm rot="10800000">
              <a:off x="338715" y="1876150"/>
              <a:ext cx="363828" cy="421150"/>
            </a:xfrm>
            <a:custGeom>
              <a:avLst/>
              <a:gdLst/>
              <a:ahLst/>
              <a:cxnLst/>
              <a:rect l="l" t="t" r="r" b="b"/>
              <a:pathLst>
                <a:path w="27521" h="31857" extrusionOk="0">
                  <a:moveTo>
                    <a:pt x="1" y="0"/>
                  </a:moveTo>
                  <a:lnTo>
                    <a:pt x="1" y="31857"/>
                  </a:lnTo>
                  <a:lnTo>
                    <a:pt x="27520" y="15845"/>
                  </a:lnTo>
                  <a:lnTo>
                    <a:pt x="1" y="0"/>
                  </a:lnTo>
                  <a:close/>
                </a:path>
              </a:pathLst>
            </a:custGeom>
            <a:solidFill>
              <a:schemeClr val="accen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13"/>
            <p:cNvSpPr/>
            <p:nvPr/>
          </p:nvSpPr>
          <p:spPr>
            <a:xfrm rot="10800000">
              <a:off x="338715" y="-227337"/>
              <a:ext cx="727642" cy="420713"/>
            </a:xfrm>
            <a:custGeom>
              <a:avLst/>
              <a:gdLst/>
              <a:ahLst/>
              <a:cxnLst/>
              <a:rect l="l" t="t" r="r" b="b"/>
              <a:pathLst>
                <a:path w="55041" h="31824" extrusionOk="0">
                  <a:moveTo>
                    <a:pt x="27521" y="1"/>
                  </a:moveTo>
                  <a:lnTo>
                    <a:pt x="1" y="15979"/>
                  </a:lnTo>
                  <a:lnTo>
                    <a:pt x="27521" y="31823"/>
                  </a:lnTo>
                  <a:lnTo>
                    <a:pt x="55040" y="15979"/>
                  </a:lnTo>
                  <a:lnTo>
                    <a:pt x="27521"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13"/>
            <p:cNvSpPr/>
            <p:nvPr/>
          </p:nvSpPr>
          <p:spPr>
            <a:xfrm rot="10800000">
              <a:off x="338715" y="-17866"/>
              <a:ext cx="363828" cy="631942"/>
            </a:xfrm>
            <a:custGeom>
              <a:avLst/>
              <a:gdLst/>
              <a:ahLst/>
              <a:cxnLst/>
              <a:rect l="l" t="t" r="r" b="b"/>
              <a:pathLst>
                <a:path w="27521" h="47802" extrusionOk="0">
                  <a:moveTo>
                    <a:pt x="1" y="1"/>
                  </a:moveTo>
                  <a:lnTo>
                    <a:pt x="1" y="31824"/>
                  </a:lnTo>
                  <a:lnTo>
                    <a:pt x="27520" y="47802"/>
                  </a:lnTo>
                  <a:lnTo>
                    <a:pt x="27520" y="15979"/>
                  </a:lnTo>
                  <a:lnTo>
                    <a:pt x="1" y="1"/>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13"/>
            <p:cNvSpPr/>
            <p:nvPr/>
          </p:nvSpPr>
          <p:spPr>
            <a:xfrm rot="10800000">
              <a:off x="338715" y="402834"/>
              <a:ext cx="363828" cy="420700"/>
            </a:xfrm>
            <a:custGeom>
              <a:avLst/>
              <a:gdLst/>
              <a:ahLst/>
              <a:cxnLst/>
              <a:rect l="l" t="t" r="r" b="b"/>
              <a:pathLst>
                <a:path w="27521" h="31823" extrusionOk="0">
                  <a:moveTo>
                    <a:pt x="27520" y="0"/>
                  </a:moveTo>
                  <a:lnTo>
                    <a:pt x="1" y="15845"/>
                  </a:lnTo>
                  <a:lnTo>
                    <a:pt x="27520" y="31823"/>
                  </a:lnTo>
                  <a:lnTo>
                    <a:pt x="27520" y="0"/>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13"/>
            <p:cNvSpPr/>
            <p:nvPr/>
          </p:nvSpPr>
          <p:spPr>
            <a:xfrm rot="10800000">
              <a:off x="-26858" y="402834"/>
              <a:ext cx="365586" cy="420700"/>
            </a:xfrm>
            <a:custGeom>
              <a:avLst/>
              <a:gdLst/>
              <a:ahLst/>
              <a:cxnLst/>
              <a:rect l="l" t="t" r="r" b="b"/>
              <a:pathLst>
                <a:path w="27654" h="31823" extrusionOk="0">
                  <a:moveTo>
                    <a:pt x="0" y="0"/>
                  </a:moveTo>
                  <a:lnTo>
                    <a:pt x="0" y="31823"/>
                  </a:lnTo>
                  <a:lnTo>
                    <a:pt x="27653" y="15845"/>
                  </a:lnTo>
                  <a:lnTo>
                    <a:pt x="0"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13"/>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13"/>
            <p:cNvSpPr/>
            <p:nvPr/>
          </p:nvSpPr>
          <p:spPr>
            <a:xfrm rot="10800000">
              <a:off x="338715" y="614063"/>
              <a:ext cx="727642" cy="631942"/>
            </a:xfrm>
            <a:custGeom>
              <a:avLst/>
              <a:gdLst/>
              <a:ahLst/>
              <a:cxnLst/>
              <a:rect l="l" t="t" r="r" b="b"/>
              <a:pathLst>
                <a:path w="55041" h="47802" extrusionOk="0">
                  <a:moveTo>
                    <a:pt x="55040" y="1"/>
                  </a:moveTo>
                  <a:lnTo>
                    <a:pt x="27521" y="15979"/>
                  </a:lnTo>
                  <a:lnTo>
                    <a:pt x="1" y="31957"/>
                  </a:lnTo>
                  <a:lnTo>
                    <a:pt x="27521" y="47802"/>
                  </a:lnTo>
                  <a:lnTo>
                    <a:pt x="55040" y="31957"/>
                  </a:lnTo>
                  <a:lnTo>
                    <a:pt x="55040"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able of contents 1">
  <p:cSld name="CUSTOM_1_1">
    <p:spTree>
      <p:nvGrpSpPr>
        <p:cNvPr id="1" name="Shape 484"/>
        <p:cNvGrpSpPr/>
        <p:nvPr/>
      </p:nvGrpSpPr>
      <p:grpSpPr>
        <a:xfrm>
          <a:off x="0" y="0"/>
          <a:ext cx="0" cy="0"/>
          <a:chOff x="0" y="0"/>
          <a:chExt cx="0" cy="0"/>
        </a:xfrm>
      </p:grpSpPr>
      <p:sp>
        <p:nvSpPr>
          <p:cNvPr id="485" name="Google Shape;485;p15"/>
          <p:cNvSpPr txBox="1">
            <a:spLocks noGrp="1"/>
          </p:cNvSpPr>
          <p:nvPr>
            <p:ph type="ctrTitle"/>
          </p:nvPr>
        </p:nvSpPr>
        <p:spPr>
          <a:xfrm>
            <a:off x="721720" y="2637450"/>
            <a:ext cx="1837800" cy="577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000"/>
              <a:buFont typeface="Barlow Condensed"/>
              <a:buNone/>
              <a:defRPr sz="2600">
                <a:latin typeface="Barlow Condensed Medium"/>
                <a:ea typeface="Barlow Condensed Medium"/>
                <a:cs typeface="Barlow Condensed Medium"/>
                <a:sym typeface="Barlow Condensed Medium"/>
              </a:defRPr>
            </a:lvl1pPr>
            <a:lvl2pPr lvl="1" algn="ctr" rtl="0">
              <a:spcBef>
                <a:spcPts val="0"/>
              </a:spcBef>
              <a:spcAft>
                <a:spcPts val="0"/>
              </a:spcAft>
              <a:buSzPts val="2000"/>
              <a:buFont typeface="Barlow Condensed"/>
              <a:buNone/>
              <a:defRPr sz="2000">
                <a:latin typeface="Barlow Condensed"/>
                <a:ea typeface="Barlow Condensed"/>
                <a:cs typeface="Barlow Condensed"/>
                <a:sym typeface="Barlow Condensed"/>
              </a:defRPr>
            </a:lvl2pPr>
            <a:lvl3pPr lvl="2" algn="ctr" rtl="0">
              <a:spcBef>
                <a:spcPts val="0"/>
              </a:spcBef>
              <a:spcAft>
                <a:spcPts val="0"/>
              </a:spcAft>
              <a:buSzPts val="2000"/>
              <a:buFont typeface="Barlow Condensed"/>
              <a:buNone/>
              <a:defRPr sz="2000">
                <a:latin typeface="Barlow Condensed"/>
                <a:ea typeface="Barlow Condensed"/>
                <a:cs typeface="Barlow Condensed"/>
                <a:sym typeface="Barlow Condensed"/>
              </a:defRPr>
            </a:lvl3pPr>
            <a:lvl4pPr lvl="3" algn="ctr" rtl="0">
              <a:spcBef>
                <a:spcPts val="0"/>
              </a:spcBef>
              <a:spcAft>
                <a:spcPts val="0"/>
              </a:spcAft>
              <a:buSzPts val="2000"/>
              <a:buFont typeface="Barlow Condensed"/>
              <a:buNone/>
              <a:defRPr sz="2000">
                <a:latin typeface="Barlow Condensed"/>
                <a:ea typeface="Barlow Condensed"/>
                <a:cs typeface="Barlow Condensed"/>
                <a:sym typeface="Barlow Condensed"/>
              </a:defRPr>
            </a:lvl4pPr>
            <a:lvl5pPr lvl="4" algn="ctr" rtl="0">
              <a:spcBef>
                <a:spcPts val="0"/>
              </a:spcBef>
              <a:spcAft>
                <a:spcPts val="0"/>
              </a:spcAft>
              <a:buSzPts val="2000"/>
              <a:buFont typeface="Barlow Condensed"/>
              <a:buNone/>
              <a:defRPr sz="2000">
                <a:latin typeface="Barlow Condensed"/>
                <a:ea typeface="Barlow Condensed"/>
                <a:cs typeface="Barlow Condensed"/>
                <a:sym typeface="Barlow Condensed"/>
              </a:defRPr>
            </a:lvl5pPr>
            <a:lvl6pPr lvl="5" algn="ctr" rtl="0">
              <a:spcBef>
                <a:spcPts val="0"/>
              </a:spcBef>
              <a:spcAft>
                <a:spcPts val="0"/>
              </a:spcAft>
              <a:buSzPts val="2000"/>
              <a:buFont typeface="Barlow Condensed"/>
              <a:buNone/>
              <a:defRPr sz="2000">
                <a:latin typeface="Barlow Condensed"/>
                <a:ea typeface="Barlow Condensed"/>
                <a:cs typeface="Barlow Condensed"/>
                <a:sym typeface="Barlow Condensed"/>
              </a:defRPr>
            </a:lvl6pPr>
            <a:lvl7pPr lvl="6" algn="ctr" rtl="0">
              <a:spcBef>
                <a:spcPts val="0"/>
              </a:spcBef>
              <a:spcAft>
                <a:spcPts val="0"/>
              </a:spcAft>
              <a:buSzPts val="2000"/>
              <a:buFont typeface="Barlow Condensed"/>
              <a:buNone/>
              <a:defRPr sz="2000">
                <a:latin typeface="Barlow Condensed"/>
                <a:ea typeface="Barlow Condensed"/>
                <a:cs typeface="Barlow Condensed"/>
                <a:sym typeface="Barlow Condensed"/>
              </a:defRPr>
            </a:lvl7pPr>
            <a:lvl8pPr lvl="7" algn="ctr" rtl="0">
              <a:spcBef>
                <a:spcPts val="0"/>
              </a:spcBef>
              <a:spcAft>
                <a:spcPts val="0"/>
              </a:spcAft>
              <a:buSzPts val="2000"/>
              <a:buFont typeface="Barlow Condensed"/>
              <a:buNone/>
              <a:defRPr sz="2000">
                <a:latin typeface="Barlow Condensed"/>
                <a:ea typeface="Barlow Condensed"/>
                <a:cs typeface="Barlow Condensed"/>
                <a:sym typeface="Barlow Condensed"/>
              </a:defRPr>
            </a:lvl8pPr>
            <a:lvl9pPr lvl="8" algn="ctr" rtl="0">
              <a:spcBef>
                <a:spcPts val="0"/>
              </a:spcBef>
              <a:spcAft>
                <a:spcPts val="0"/>
              </a:spcAft>
              <a:buSzPts val="2000"/>
              <a:buFont typeface="Barlow Condensed"/>
              <a:buNone/>
              <a:defRPr sz="2000">
                <a:latin typeface="Barlow Condensed"/>
                <a:ea typeface="Barlow Condensed"/>
                <a:cs typeface="Barlow Condensed"/>
                <a:sym typeface="Barlow Condensed"/>
              </a:defRPr>
            </a:lvl9pPr>
          </a:lstStyle>
          <a:p>
            <a:endParaRPr/>
          </a:p>
        </p:txBody>
      </p:sp>
      <p:sp>
        <p:nvSpPr>
          <p:cNvPr id="486" name="Google Shape;486;p15"/>
          <p:cNvSpPr txBox="1">
            <a:spLocks noGrp="1"/>
          </p:cNvSpPr>
          <p:nvPr>
            <p:ph type="title" idx="2" hasCustomPrompt="1"/>
          </p:nvPr>
        </p:nvSpPr>
        <p:spPr>
          <a:xfrm>
            <a:off x="721720" y="1692675"/>
            <a:ext cx="1837800" cy="577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600"/>
              <a:buNone/>
              <a:defRPr sz="3600"/>
            </a:lvl1pPr>
            <a:lvl2pPr lvl="1"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9pPr>
          </a:lstStyle>
          <a:p>
            <a:r>
              <a:t>xx%</a:t>
            </a:r>
          </a:p>
        </p:txBody>
      </p:sp>
      <p:sp>
        <p:nvSpPr>
          <p:cNvPr id="487" name="Google Shape;487;p15"/>
          <p:cNvSpPr txBox="1">
            <a:spLocks noGrp="1"/>
          </p:cNvSpPr>
          <p:nvPr>
            <p:ph type="ctrTitle" idx="3"/>
          </p:nvPr>
        </p:nvSpPr>
        <p:spPr>
          <a:xfrm>
            <a:off x="2675306" y="2637450"/>
            <a:ext cx="1837800" cy="577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000"/>
              <a:buFont typeface="Barlow Condensed"/>
              <a:buNone/>
              <a:defRPr sz="2600">
                <a:latin typeface="Barlow Condensed Medium"/>
                <a:ea typeface="Barlow Condensed Medium"/>
                <a:cs typeface="Barlow Condensed Medium"/>
                <a:sym typeface="Barlow Condensed Medium"/>
              </a:defRPr>
            </a:lvl1pPr>
            <a:lvl2pPr lvl="1" algn="ctr" rtl="0">
              <a:spcBef>
                <a:spcPts val="0"/>
              </a:spcBef>
              <a:spcAft>
                <a:spcPts val="0"/>
              </a:spcAft>
              <a:buSzPts val="2000"/>
              <a:buFont typeface="Barlow Condensed"/>
              <a:buNone/>
              <a:defRPr sz="2000">
                <a:latin typeface="Barlow Condensed"/>
                <a:ea typeface="Barlow Condensed"/>
                <a:cs typeface="Barlow Condensed"/>
                <a:sym typeface="Barlow Condensed"/>
              </a:defRPr>
            </a:lvl2pPr>
            <a:lvl3pPr lvl="2" algn="ctr" rtl="0">
              <a:spcBef>
                <a:spcPts val="0"/>
              </a:spcBef>
              <a:spcAft>
                <a:spcPts val="0"/>
              </a:spcAft>
              <a:buSzPts val="2000"/>
              <a:buFont typeface="Barlow Condensed"/>
              <a:buNone/>
              <a:defRPr sz="2000">
                <a:latin typeface="Barlow Condensed"/>
                <a:ea typeface="Barlow Condensed"/>
                <a:cs typeface="Barlow Condensed"/>
                <a:sym typeface="Barlow Condensed"/>
              </a:defRPr>
            </a:lvl3pPr>
            <a:lvl4pPr lvl="3" algn="ctr" rtl="0">
              <a:spcBef>
                <a:spcPts val="0"/>
              </a:spcBef>
              <a:spcAft>
                <a:spcPts val="0"/>
              </a:spcAft>
              <a:buSzPts val="2000"/>
              <a:buFont typeface="Barlow Condensed"/>
              <a:buNone/>
              <a:defRPr sz="2000">
                <a:latin typeface="Barlow Condensed"/>
                <a:ea typeface="Barlow Condensed"/>
                <a:cs typeface="Barlow Condensed"/>
                <a:sym typeface="Barlow Condensed"/>
              </a:defRPr>
            </a:lvl4pPr>
            <a:lvl5pPr lvl="4" algn="ctr" rtl="0">
              <a:spcBef>
                <a:spcPts val="0"/>
              </a:spcBef>
              <a:spcAft>
                <a:spcPts val="0"/>
              </a:spcAft>
              <a:buSzPts val="2000"/>
              <a:buFont typeface="Barlow Condensed"/>
              <a:buNone/>
              <a:defRPr sz="2000">
                <a:latin typeface="Barlow Condensed"/>
                <a:ea typeface="Barlow Condensed"/>
                <a:cs typeface="Barlow Condensed"/>
                <a:sym typeface="Barlow Condensed"/>
              </a:defRPr>
            </a:lvl5pPr>
            <a:lvl6pPr lvl="5" algn="ctr" rtl="0">
              <a:spcBef>
                <a:spcPts val="0"/>
              </a:spcBef>
              <a:spcAft>
                <a:spcPts val="0"/>
              </a:spcAft>
              <a:buSzPts val="2000"/>
              <a:buFont typeface="Barlow Condensed"/>
              <a:buNone/>
              <a:defRPr sz="2000">
                <a:latin typeface="Barlow Condensed"/>
                <a:ea typeface="Barlow Condensed"/>
                <a:cs typeface="Barlow Condensed"/>
                <a:sym typeface="Barlow Condensed"/>
              </a:defRPr>
            </a:lvl6pPr>
            <a:lvl7pPr lvl="6" algn="ctr" rtl="0">
              <a:spcBef>
                <a:spcPts val="0"/>
              </a:spcBef>
              <a:spcAft>
                <a:spcPts val="0"/>
              </a:spcAft>
              <a:buSzPts val="2000"/>
              <a:buFont typeface="Barlow Condensed"/>
              <a:buNone/>
              <a:defRPr sz="2000">
                <a:latin typeface="Barlow Condensed"/>
                <a:ea typeface="Barlow Condensed"/>
                <a:cs typeface="Barlow Condensed"/>
                <a:sym typeface="Barlow Condensed"/>
              </a:defRPr>
            </a:lvl7pPr>
            <a:lvl8pPr lvl="7" algn="ctr" rtl="0">
              <a:spcBef>
                <a:spcPts val="0"/>
              </a:spcBef>
              <a:spcAft>
                <a:spcPts val="0"/>
              </a:spcAft>
              <a:buSzPts val="2000"/>
              <a:buFont typeface="Barlow Condensed"/>
              <a:buNone/>
              <a:defRPr sz="2000">
                <a:latin typeface="Barlow Condensed"/>
                <a:ea typeface="Barlow Condensed"/>
                <a:cs typeface="Barlow Condensed"/>
                <a:sym typeface="Barlow Condensed"/>
              </a:defRPr>
            </a:lvl8pPr>
            <a:lvl9pPr lvl="8" algn="ctr" rtl="0">
              <a:spcBef>
                <a:spcPts val="0"/>
              </a:spcBef>
              <a:spcAft>
                <a:spcPts val="0"/>
              </a:spcAft>
              <a:buSzPts val="2000"/>
              <a:buFont typeface="Barlow Condensed"/>
              <a:buNone/>
              <a:defRPr sz="2000">
                <a:latin typeface="Barlow Condensed"/>
                <a:ea typeface="Barlow Condensed"/>
                <a:cs typeface="Barlow Condensed"/>
                <a:sym typeface="Barlow Condensed"/>
              </a:defRPr>
            </a:lvl9pPr>
          </a:lstStyle>
          <a:p>
            <a:endParaRPr/>
          </a:p>
        </p:txBody>
      </p:sp>
      <p:sp>
        <p:nvSpPr>
          <p:cNvPr id="488" name="Google Shape;488;p15"/>
          <p:cNvSpPr txBox="1">
            <a:spLocks noGrp="1"/>
          </p:cNvSpPr>
          <p:nvPr>
            <p:ph type="title" idx="4" hasCustomPrompt="1"/>
          </p:nvPr>
        </p:nvSpPr>
        <p:spPr>
          <a:xfrm>
            <a:off x="2675970" y="1692675"/>
            <a:ext cx="1837800" cy="577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600"/>
              <a:buNone/>
              <a:defRPr sz="3600"/>
            </a:lvl1pPr>
            <a:lvl2pPr lvl="1"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9pPr>
          </a:lstStyle>
          <a:p>
            <a:r>
              <a:t>xx%</a:t>
            </a:r>
          </a:p>
        </p:txBody>
      </p:sp>
      <p:sp>
        <p:nvSpPr>
          <p:cNvPr id="489" name="Google Shape;489;p15"/>
          <p:cNvSpPr txBox="1">
            <a:spLocks noGrp="1"/>
          </p:cNvSpPr>
          <p:nvPr>
            <p:ph type="ctrTitle" idx="5"/>
          </p:nvPr>
        </p:nvSpPr>
        <p:spPr>
          <a:xfrm>
            <a:off x="4632122" y="2637450"/>
            <a:ext cx="1837800" cy="577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000"/>
              <a:buFont typeface="Barlow Condensed"/>
              <a:buNone/>
              <a:defRPr sz="2600">
                <a:latin typeface="Barlow Condensed Medium"/>
                <a:ea typeface="Barlow Condensed Medium"/>
                <a:cs typeface="Barlow Condensed Medium"/>
                <a:sym typeface="Barlow Condensed Medium"/>
              </a:defRPr>
            </a:lvl1pPr>
            <a:lvl2pPr lvl="1" algn="ctr" rtl="0">
              <a:spcBef>
                <a:spcPts val="0"/>
              </a:spcBef>
              <a:spcAft>
                <a:spcPts val="0"/>
              </a:spcAft>
              <a:buSzPts val="2000"/>
              <a:buFont typeface="Barlow Condensed"/>
              <a:buNone/>
              <a:defRPr sz="2000">
                <a:latin typeface="Barlow Condensed"/>
                <a:ea typeface="Barlow Condensed"/>
                <a:cs typeface="Barlow Condensed"/>
                <a:sym typeface="Barlow Condensed"/>
              </a:defRPr>
            </a:lvl2pPr>
            <a:lvl3pPr lvl="2" algn="ctr" rtl="0">
              <a:spcBef>
                <a:spcPts val="0"/>
              </a:spcBef>
              <a:spcAft>
                <a:spcPts val="0"/>
              </a:spcAft>
              <a:buSzPts val="2000"/>
              <a:buFont typeface="Barlow Condensed"/>
              <a:buNone/>
              <a:defRPr sz="2000">
                <a:latin typeface="Barlow Condensed"/>
                <a:ea typeface="Barlow Condensed"/>
                <a:cs typeface="Barlow Condensed"/>
                <a:sym typeface="Barlow Condensed"/>
              </a:defRPr>
            </a:lvl3pPr>
            <a:lvl4pPr lvl="3" algn="ctr" rtl="0">
              <a:spcBef>
                <a:spcPts val="0"/>
              </a:spcBef>
              <a:spcAft>
                <a:spcPts val="0"/>
              </a:spcAft>
              <a:buSzPts val="2000"/>
              <a:buFont typeface="Barlow Condensed"/>
              <a:buNone/>
              <a:defRPr sz="2000">
                <a:latin typeface="Barlow Condensed"/>
                <a:ea typeface="Barlow Condensed"/>
                <a:cs typeface="Barlow Condensed"/>
                <a:sym typeface="Barlow Condensed"/>
              </a:defRPr>
            </a:lvl4pPr>
            <a:lvl5pPr lvl="4" algn="ctr" rtl="0">
              <a:spcBef>
                <a:spcPts val="0"/>
              </a:spcBef>
              <a:spcAft>
                <a:spcPts val="0"/>
              </a:spcAft>
              <a:buSzPts val="2000"/>
              <a:buFont typeface="Barlow Condensed"/>
              <a:buNone/>
              <a:defRPr sz="2000">
                <a:latin typeface="Barlow Condensed"/>
                <a:ea typeface="Barlow Condensed"/>
                <a:cs typeface="Barlow Condensed"/>
                <a:sym typeface="Barlow Condensed"/>
              </a:defRPr>
            </a:lvl5pPr>
            <a:lvl6pPr lvl="5" algn="ctr" rtl="0">
              <a:spcBef>
                <a:spcPts val="0"/>
              </a:spcBef>
              <a:spcAft>
                <a:spcPts val="0"/>
              </a:spcAft>
              <a:buSzPts val="2000"/>
              <a:buFont typeface="Barlow Condensed"/>
              <a:buNone/>
              <a:defRPr sz="2000">
                <a:latin typeface="Barlow Condensed"/>
                <a:ea typeface="Barlow Condensed"/>
                <a:cs typeface="Barlow Condensed"/>
                <a:sym typeface="Barlow Condensed"/>
              </a:defRPr>
            </a:lvl6pPr>
            <a:lvl7pPr lvl="6" algn="ctr" rtl="0">
              <a:spcBef>
                <a:spcPts val="0"/>
              </a:spcBef>
              <a:spcAft>
                <a:spcPts val="0"/>
              </a:spcAft>
              <a:buSzPts val="2000"/>
              <a:buFont typeface="Barlow Condensed"/>
              <a:buNone/>
              <a:defRPr sz="2000">
                <a:latin typeface="Barlow Condensed"/>
                <a:ea typeface="Barlow Condensed"/>
                <a:cs typeface="Barlow Condensed"/>
                <a:sym typeface="Barlow Condensed"/>
              </a:defRPr>
            </a:lvl7pPr>
            <a:lvl8pPr lvl="7" algn="ctr" rtl="0">
              <a:spcBef>
                <a:spcPts val="0"/>
              </a:spcBef>
              <a:spcAft>
                <a:spcPts val="0"/>
              </a:spcAft>
              <a:buSzPts val="2000"/>
              <a:buFont typeface="Barlow Condensed"/>
              <a:buNone/>
              <a:defRPr sz="2000">
                <a:latin typeface="Barlow Condensed"/>
                <a:ea typeface="Barlow Condensed"/>
                <a:cs typeface="Barlow Condensed"/>
                <a:sym typeface="Barlow Condensed"/>
              </a:defRPr>
            </a:lvl8pPr>
            <a:lvl9pPr lvl="8" algn="ctr" rtl="0">
              <a:spcBef>
                <a:spcPts val="0"/>
              </a:spcBef>
              <a:spcAft>
                <a:spcPts val="0"/>
              </a:spcAft>
              <a:buSzPts val="2000"/>
              <a:buFont typeface="Barlow Condensed"/>
              <a:buNone/>
              <a:defRPr sz="2000">
                <a:latin typeface="Barlow Condensed"/>
                <a:ea typeface="Barlow Condensed"/>
                <a:cs typeface="Barlow Condensed"/>
                <a:sym typeface="Barlow Condensed"/>
              </a:defRPr>
            </a:lvl9pPr>
          </a:lstStyle>
          <a:p>
            <a:endParaRPr/>
          </a:p>
        </p:txBody>
      </p:sp>
      <p:sp>
        <p:nvSpPr>
          <p:cNvPr id="490" name="Google Shape;490;p15"/>
          <p:cNvSpPr txBox="1">
            <a:spLocks noGrp="1"/>
          </p:cNvSpPr>
          <p:nvPr>
            <p:ph type="title" idx="6" hasCustomPrompt="1"/>
          </p:nvPr>
        </p:nvSpPr>
        <p:spPr>
          <a:xfrm>
            <a:off x="4630220" y="1692675"/>
            <a:ext cx="1837800" cy="577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600"/>
              <a:buNone/>
              <a:defRPr sz="3600"/>
            </a:lvl1pPr>
            <a:lvl2pPr lvl="1"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9pPr>
          </a:lstStyle>
          <a:p>
            <a:r>
              <a:t>xx%</a:t>
            </a:r>
          </a:p>
        </p:txBody>
      </p:sp>
      <p:sp>
        <p:nvSpPr>
          <p:cNvPr id="491" name="Google Shape;491;p15"/>
          <p:cNvSpPr txBox="1">
            <a:spLocks noGrp="1"/>
          </p:cNvSpPr>
          <p:nvPr>
            <p:ph type="ctrTitle" idx="7"/>
          </p:nvPr>
        </p:nvSpPr>
        <p:spPr>
          <a:xfrm>
            <a:off x="6584480" y="2637450"/>
            <a:ext cx="1837800" cy="577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000"/>
              <a:buFont typeface="Barlow Condensed"/>
              <a:buNone/>
              <a:defRPr sz="2600">
                <a:latin typeface="Barlow Condensed Medium"/>
                <a:ea typeface="Barlow Condensed Medium"/>
                <a:cs typeface="Barlow Condensed Medium"/>
                <a:sym typeface="Barlow Condensed Medium"/>
              </a:defRPr>
            </a:lvl1pPr>
            <a:lvl2pPr lvl="1" algn="ctr" rtl="0">
              <a:spcBef>
                <a:spcPts val="0"/>
              </a:spcBef>
              <a:spcAft>
                <a:spcPts val="0"/>
              </a:spcAft>
              <a:buSzPts val="2000"/>
              <a:buFont typeface="Barlow Condensed"/>
              <a:buNone/>
              <a:defRPr sz="2000">
                <a:latin typeface="Barlow Condensed"/>
                <a:ea typeface="Barlow Condensed"/>
                <a:cs typeface="Barlow Condensed"/>
                <a:sym typeface="Barlow Condensed"/>
              </a:defRPr>
            </a:lvl2pPr>
            <a:lvl3pPr lvl="2" algn="ctr" rtl="0">
              <a:spcBef>
                <a:spcPts val="0"/>
              </a:spcBef>
              <a:spcAft>
                <a:spcPts val="0"/>
              </a:spcAft>
              <a:buSzPts val="2000"/>
              <a:buFont typeface="Barlow Condensed"/>
              <a:buNone/>
              <a:defRPr sz="2000">
                <a:latin typeface="Barlow Condensed"/>
                <a:ea typeface="Barlow Condensed"/>
                <a:cs typeface="Barlow Condensed"/>
                <a:sym typeface="Barlow Condensed"/>
              </a:defRPr>
            </a:lvl3pPr>
            <a:lvl4pPr lvl="3" algn="ctr" rtl="0">
              <a:spcBef>
                <a:spcPts val="0"/>
              </a:spcBef>
              <a:spcAft>
                <a:spcPts val="0"/>
              </a:spcAft>
              <a:buSzPts val="2000"/>
              <a:buFont typeface="Barlow Condensed"/>
              <a:buNone/>
              <a:defRPr sz="2000">
                <a:latin typeface="Barlow Condensed"/>
                <a:ea typeface="Barlow Condensed"/>
                <a:cs typeface="Barlow Condensed"/>
                <a:sym typeface="Barlow Condensed"/>
              </a:defRPr>
            </a:lvl4pPr>
            <a:lvl5pPr lvl="4" algn="ctr" rtl="0">
              <a:spcBef>
                <a:spcPts val="0"/>
              </a:spcBef>
              <a:spcAft>
                <a:spcPts val="0"/>
              </a:spcAft>
              <a:buSzPts val="2000"/>
              <a:buFont typeface="Barlow Condensed"/>
              <a:buNone/>
              <a:defRPr sz="2000">
                <a:latin typeface="Barlow Condensed"/>
                <a:ea typeface="Barlow Condensed"/>
                <a:cs typeface="Barlow Condensed"/>
                <a:sym typeface="Barlow Condensed"/>
              </a:defRPr>
            </a:lvl5pPr>
            <a:lvl6pPr lvl="5" algn="ctr" rtl="0">
              <a:spcBef>
                <a:spcPts val="0"/>
              </a:spcBef>
              <a:spcAft>
                <a:spcPts val="0"/>
              </a:spcAft>
              <a:buSzPts val="2000"/>
              <a:buFont typeface="Barlow Condensed"/>
              <a:buNone/>
              <a:defRPr sz="2000">
                <a:latin typeface="Barlow Condensed"/>
                <a:ea typeface="Barlow Condensed"/>
                <a:cs typeface="Barlow Condensed"/>
                <a:sym typeface="Barlow Condensed"/>
              </a:defRPr>
            </a:lvl6pPr>
            <a:lvl7pPr lvl="6" algn="ctr" rtl="0">
              <a:spcBef>
                <a:spcPts val="0"/>
              </a:spcBef>
              <a:spcAft>
                <a:spcPts val="0"/>
              </a:spcAft>
              <a:buSzPts val="2000"/>
              <a:buFont typeface="Barlow Condensed"/>
              <a:buNone/>
              <a:defRPr sz="2000">
                <a:latin typeface="Barlow Condensed"/>
                <a:ea typeface="Barlow Condensed"/>
                <a:cs typeface="Barlow Condensed"/>
                <a:sym typeface="Barlow Condensed"/>
              </a:defRPr>
            </a:lvl7pPr>
            <a:lvl8pPr lvl="7" algn="ctr" rtl="0">
              <a:spcBef>
                <a:spcPts val="0"/>
              </a:spcBef>
              <a:spcAft>
                <a:spcPts val="0"/>
              </a:spcAft>
              <a:buSzPts val="2000"/>
              <a:buFont typeface="Barlow Condensed"/>
              <a:buNone/>
              <a:defRPr sz="2000">
                <a:latin typeface="Barlow Condensed"/>
                <a:ea typeface="Barlow Condensed"/>
                <a:cs typeface="Barlow Condensed"/>
                <a:sym typeface="Barlow Condensed"/>
              </a:defRPr>
            </a:lvl8pPr>
            <a:lvl9pPr lvl="8" algn="ctr" rtl="0">
              <a:spcBef>
                <a:spcPts val="0"/>
              </a:spcBef>
              <a:spcAft>
                <a:spcPts val="0"/>
              </a:spcAft>
              <a:buSzPts val="2000"/>
              <a:buFont typeface="Barlow Condensed"/>
              <a:buNone/>
              <a:defRPr sz="2000">
                <a:latin typeface="Barlow Condensed"/>
                <a:ea typeface="Barlow Condensed"/>
                <a:cs typeface="Barlow Condensed"/>
                <a:sym typeface="Barlow Condensed"/>
              </a:defRPr>
            </a:lvl9pPr>
          </a:lstStyle>
          <a:p>
            <a:endParaRPr/>
          </a:p>
        </p:txBody>
      </p:sp>
      <p:sp>
        <p:nvSpPr>
          <p:cNvPr id="492" name="Google Shape;492;p15"/>
          <p:cNvSpPr txBox="1">
            <a:spLocks noGrp="1"/>
          </p:cNvSpPr>
          <p:nvPr>
            <p:ph type="title" idx="8" hasCustomPrompt="1"/>
          </p:nvPr>
        </p:nvSpPr>
        <p:spPr>
          <a:xfrm>
            <a:off x="6584470" y="1692675"/>
            <a:ext cx="1837800" cy="577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600"/>
              <a:buNone/>
              <a:defRPr sz="3600"/>
            </a:lvl1pPr>
            <a:lvl2pPr lvl="1"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3600"/>
              <a:buFont typeface="Fira Sans Extra Condensed Medium"/>
              <a:buNone/>
              <a:defRPr sz="3600">
                <a:latin typeface="Fira Sans Extra Condensed Medium"/>
                <a:ea typeface="Fira Sans Extra Condensed Medium"/>
                <a:cs typeface="Fira Sans Extra Condensed Medium"/>
                <a:sym typeface="Fira Sans Extra Condensed Medium"/>
              </a:defRPr>
            </a:lvl9pPr>
          </a:lstStyle>
          <a:p>
            <a:r>
              <a:t>xx%</a:t>
            </a:r>
          </a:p>
        </p:txBody>
      </p:sp>
      <p:sp>
        <p:nvSpPr>
          <p:cNvPr id="493" name="Google Shape;493;p15"/>
          <p:cNvSpPr txBox="1">
            <a:spLocks noGrp="1"/>
          </p:cNvSpPr>
          <p:nvPr>
            <p:ph type="subTitle" idx="1"/>
          </p:nvPr>
        </p:nvSpPr>
        <p:spPr>
          <a:xfrm>
            <a:off x="723670" y="3082235"/>
            <a:ext cx="1833900" cy="528900"/>
          </a:xfrm>
          <a:prstGeom prst="rect">
            <a:avLst/>
          </a:prstGeom>
        </p:spPr>
        <p:txBody>
          <a:bodyPr spcFirstLastPara="1" wrap="square" lIns="91425" tIns="91425" rIns="91425" bIns="91425" anchor="t" anchorCtr="0">
            <a:noAutofit/>
          </a:bodyPr>
          <a:lstStyle>
            <a:lvl1pPr lvl="0" algn="ctr">
              <a:spcBef>
                <a:spcPts val="0"/>
              </a:spcBef>
              <a:spcAft>
                <a:spcPts val="0"/>
              </a:spcAft>
              <a:buSzPts val="1200"/>
              <a:buNone/>
              <a:defRPr sz="1200"/>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494" name="Google Shape;494;p15"/>
          <p:cNvSpPr txBox="1">
            <a:spLocks noGrp="1"/>
          </p:cNvSpPr>
          <p:nvPr>
            <p:ph type="subTitle" idx="9"/>
          </p:nvPr>
        </p:nvSpPr>
        <p:spPr>
          <a:xfrm>
            <a:off x="6586420" y="3082235"/>
            <a:ext cx="1833900" cy="528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sz="12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495" name="Google Shape;495;p15"/>
          <p:cNvSpPr txBox="1">
            <a:spLocks noGrp="1"/>
          </p:cNvSpPr>
          <p:nvPr>
            <p:ph type="subTitle" idx="13"/>
          </p:nvPr>
        </p:nvSpPr>
        <p:spPr>
          <a:xfrm>
            <a:off x="4634726" y="3082235"/>
            <a:ext cx="1833900" cy="528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sz="12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496" name="Google Shape;496;p15"/>
          <p:cNvSpPr txBox="1">
            <a:spLocks noGrp="1"/>
          </p:cNvSpPr>
          <p:nvPr>
            <p:ph type="subTitle" idx="14"/>
          </p:nvPr>
        </p:nvSpPr>
        <p:spPr>
          <a:xfrm>
            <a:off x="2678591" y="3082235"/>
            <a:ext cx="1833900" cy="528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sz="12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grpSp>
        <p:nvGrpSpPr>
          <p:cNvPr id="497" name="Google Shape;497;p15"/>
          <p:cNvGrpSpPr/>
          <p:nvPr/>
        </p:nvGrpSpPr>
        <p:grpSpPr>
          <a:xfrm rot="-5400000">
            <a:off x="286059" y="3659330"/>
            <a:ext cx="1209907" cy="1782035"/>
            <a:chOff x="700771" y="-227337"/>
            <a:chExt cx="1458774" cy="2138784"/>
          </a:xfrm>
        </p:grpSpPr>
        <p:sp>
          <p:nvSpPr>
            <p:cNvPr id="498" name="Google Shape;498;p15"/>
            <p:cNvSpPr/>
            <p:nvPr/>
          </p:nvSpPr>
          <p:spPr>
            <a:xfrm rot="10800000">
              <a:off x="702529" y="614063"/>
              <a:ext cx="363828" cy="420700"/>
            </a:xfrm>
            <a:custGeom>
              <a:avLst/>
              <a:gdLst/>
              <a:ahLst/>
              <a:cxnLst/>
              <a:rect l="l" t="t" r="r" b="b"/>
              <a:pathLst>
                <a:path w="27521" h="31823" extrusionOk="0">
                  <a:moveTo>
                    <a:pt x="27521" y="0"/>
                  </a:moveTo>
                  <a:lnTo>
                    <a:pt x="1" y="15978"/>
                  </a:lnTo>
                  <a:lnTo>
                    <a:pt x="27521" y="31823"/>
                  </a:lnTo>
                  <a:lnTo>
                    <a:pt x="27521"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15"/>
            <p:cNvSpPr/>
            <p:nvPr/>
          </p:nvSpPr>
          <p:spPr>
            <a:xfrm rot="10800000">
              <a:off x="702529" y="823521"/>
              <a:ext cx="363828" cy="422485"/>
            </a:xfrm>
            <a:custGeom>
              <a:avLst/>
              <a:gdLst/>
              <a:ahLst/>
              <a:cxnLst/>
              <a:rect l="l" t="t" r="r" b="b"/>
              <a:pathLst>
                <a:path w="27521" h="31958" extrusionOk="0">
                  <a:moveTo>
                    <a:pt x="1" y="1"/>
                  </a:moveTo>
                  <a:lnTo>
                    <a:pt x="1" y="31957"/>
                  </a:lnTo>
                  <a:lnTo>
                    <a:pt x="27521" y="15979"/>
                  </a:lnTo>
                  <a:lnTo>
                    <a:pt x="1"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15"/>
            <p:cNvSpPr/>
            <p:nvPr/>
          </p:nvSpPr>
          <p:spPr>
            <a:xfrm rot="10800000">
              <a:off x="702529" y="1455450"/>
              <a:ext cx="363828" cy="420713"/>
            </a:xfrm>
            <a:custGeom>
              <a:avLst/>
              <a:gdLst/>
              <a:ahLst/>
              <a:cxnLst/>
              <a:rect l="l" t="t" r="r" b="b"/>
              <a:pathLst>
                <a:path w="27521" h="31824" extrusionOk="0">
                  <a:moveTo>
                    <a:pt x="27521" y="1"/>
                  </a:moveTo>
                  <a:lnTo>
                    <a:pt x="1" y="15845"/>
                  </a:lnTo>
                  <a:lnTo>
                    <a:pt x="27521" y="31823"/>
                  </a:lnTo>
                  <a:lnTo>
                    <a:pt x="27521" y="1"/>
                  </a:lnTo>
                  <a:close/>
                </a:path>
              </a:pathLst>
            </a:custGeom>
            <a:solidFill>
              <a:schemeClr val="accen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15"/>
            <p:cNvSpPr/>
            <p:nvPr/>
          </p:nvSpPr>
          <p:spPr>
            <a:xfrm rot="10800000">
              <a:off x="700771" y="1034750"/>
              <a:ext cx="367344" cy="630184"/>
            </a:xfrm>
            <a:custGeom>
              <a:avLst/>
              <a:gdLst/>
              <a:ahLst/>
              <a:cxnLst/>
              <a:rect l="l" t="t" r="r" b="b"/>
              <a:pathLst>
                <a:path w="27787" h="47669" extrusionOk="0">
                  <a:moveTo>
                    <a:pt x="1" y="1"/>
                  </a:moveTo>
                  <a:lnTo>
                    <a:pt x="134" y="31823"/>
                  </a:lnTo>
                  <a:lnTo>
                    <a:pt x="27787" y="47668"/>
                  </a:lnTo>
                  <a:lnTo>
                    <a:pt x="27654" y="15845"/>
                  </a:lnTo>
                  <a:lnTo>
                    <a:pt x="1" y="1"/>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15"/>
            <p:cNvSpPr/>
            <p:nvPr/>
          </p:nvSpPr>
          <p:spPr>
            <a:xfrm rot="10800000">
              <a:off x="702529" y="402834"/>
              <a:ext cx="363828" cy="420700"/>
            </a:xfrm>
            <a:custGeom>
              <a:avLst/>
              <a:gdLst/>
              <a:ahLst/>
              <a:cxnLst/>
              <a:rect l="l" t="t" r="r" b="b"/>
              <a:pathLst>
                <a:path w="27521" h="31823" extrusionOk="0">
                  <a:moveTo>
                    <a:pt x="1" y="0"/>
                  </a:moveTo>
                  <a:lnTo>
                    <a:pt x="1" y="31823"/>
                  </a:lnTo>
                  <a:lnTo>
                    <a:pt x="27521" y="15845"/>
                  </a:lnTo>
                  <a:lnTo>
                    <a:pt x="1" y="0"/>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15"/>
            <p:cNvSpPr/>
            <p:nvPr/>
          </p:nvSpPr>
          <p:spPr>
            <a:xfrm rot="10800000">
              <a:off x="1066343" y="823521"/>
              <a:ext cx="365586" cy="422485"/>
            </a:xfrm>
            <a:custGeom>
              <a:avLst/>
              <a:gdLst/>
              <a:ahLst/>
              <a:cxnLst/>
              <a:rect l="l" t="t" r="r" b="b"/>
              <a:pathLst>
                <a:path w="27654" h="31958" extrusionOk="0">
                  <a:moveTo>
                    <a:pt x="27654" y="1"/>
                  </a:moveTo>
                  <a:lnTo>
                    <a:pt x="1" y="15979"/>
                  </a:lnTo>
                  <a:lnTo>
                    <a:pt x="27654" y="31957"/>
                  </a:lnTo>
                  <a:lnTo>
                    <a:pt x="27654"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15"/>
            <p:cNvSpPr/>
            <p:nvPr/>
          </p:nvSpPr>
          <p:spPr>
            <a:xfrm rot="10800000">
              <a:off x="1066343" y="614063"/>
              <a:ext cx="365586" cy="420700"/>
            </a:xfrm>
            <a:custGeom>
              <a:avLst/>
              <a:gdLst/>
              <a:ahLst/>
              <a:cxnLst/>
              <a:rect l="l" t="t" r="r" b="b"/>
              <a:pathLst>
                <a:path w="27654" h="31823" extrusionOk="0">
                  <a:moveTo>
                    <a:pt x="1" y="0"/>
                  </a:moveTo>
                  <a:lnTo>
                    <a:pt x="1" y="31823"/>
                  </a:lnTo>
                  <a:lnTo>
                    <a:pt x="27654" y="15978"/>
                  </a:lnTo>
                  <a:lnTo>
                    <a:pt x="1" y="0"/>
                  </a:lnTo>
                  <a:close/>
                </a:path>
              </a:pathLst>
            </a:custGeom>
            <a:solidFill>
              <a:srgbClr val="E3651D"/>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15"/>
            <p:cNvSpPr/>
            <p:nvPr/>
          </p:nvSpPr>
          <p:spPr>
            <a:xfrm rot="10800000">
              <a:off x="702529" y="823521"/>
              <a:ext cx="363828" cy="422485"/>
            </a:xfrm>
            <a:custGeom>
              <a:avLst/>
              <a:gdLst/>
              <a:ahLst/>
              <a:cxnLst/>
              <a:rect l="l" t="t" r="r" b="b"/>
              <a:pathLst>
                <a:path w="27521" h="31958" extrusionOk="0">
                  <a:moveTo>
                    <a:pt x="1" y="1"/>
                  </a:moveTo>
                  <a:lnTo>
                    <a:pt x="1" y="31957"/>
                  </a:lnTo>
                  <a:lnTo>
                    <a:pt x="27521" y="15979"/>
                  </a:lnTo>
                  <a:lnTo>
                    <a:pt x="1"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15"/>
            <p:cNvSpPr/>
            <p:nvPr/>
          </p:nvSpPr>
          <p:spPr>
            <a:xfrm rot="10800000">
              <a:off x="1431916" y="1455450"/>
              <a:ext cx="363814" cy="420713"/>
            </a:xfrm>
            <a:custGeom>
              <a:avLst/>
              <a:gdLst/>
              <a:ahLst/>
              <a:cxnLst/>
              <a:rect l="l" t="t" r="r" b="b"/>
              <a:pathLst>
                <a:path w="27520" h="31824" extrusionOk="0">
                  <a:moveTo>
                    <a:pt x="27520" y="1"/>
                  </a:moveTo>
                  <a:lnTo>
                    <a:pt x="0" y="15845"/>
                  </a:lnTo>
                  <a:lnTo>
                    <a:pt x="27520" y="31823"/>
                  </a:lnTo>
                  <a:lnTo>
                    <a:pt x="27520" y="1"/>
                  </a:lnTo>
                  <a:close/>
                </a:path>
              </a:pathLst>
            </a:custGeom>
            <a:solidFill>
              <a:schemeClr val="accent1"/>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15"/>
            <p:cNvSpPr/>
            <p:nvPr/>
          </p:nvSpPr>
          <p:spPr>
            <a:xfrm rot="10800000">
              <a:off x="1680188" y="1146763"/>
              <a:ext cx="170670" cy="196687"/>
            </a:xfrm>
            <a:custGeom>
              <a:avLst/>
              <a:gdLst/>
              <a:ahLst/>
              <a:cxnLst/>
              <a:rect l="l" t="t" r="r" b="b"/>
              <a:pathLst>
                <a:path w="12910" h="14878" extrusionOk="0">
                  <a:moveTo>
                    <a:pt x="1" y="0"/>
                  </a:moveTo>
                  <a:lnTo>
                    <a:pt x="1" y="14877"/>
                  </a:lnTo>
                  <a:lnTo>
                    <a:pt x="12910" y="7505"/>
                  </a:lnTo>
                  <a:lnTo>
                    <a:pt x="134"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15"/>
            <p:cNvSpPr/>
            <p:nvPr/>
          </p:nvSpPr>
          <p:spPr>
            <a:xfrm rot="10800000">
              <a:off x="1683717" y="1776934"/>
              <a:ext cx="115543" cy="134514"/>
            </a:xfrm>
            <a:custGeom>
              <a:avLst/>
              <a:gdLst/>
              <a:ahLst/>
              <a:cxnLst/>
              <a:rect l="l" t="t" r="r" b="b"/>
              <a:pathLst>
                <a:path w="8740" h="10175" extrusionOk="0">
                  <a:moveTo>
                    <a:pt x="0" y="1"/>
                  </a:moveTo>
                  <a:lnTo>
                    <a:pt x="0" y="10175"/>
                  </a:lnTo>
                  <a:lnTo>
                    <a:pt x="8740" y="5005"/>
                  </a:lnTo>
                  <a:lnTo>
                    <a:pt x="0" y="1"/>
                  </a:lnTo>
                  <a:close/>
                </a:path>
              </a:pathLst>
            </a:custGeom>
            <a:solidFill>
              <a:schemeClr val="accent1"/>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15"/>
            <p:cNvSpPr/>
            <p:nvPr/>
          </p:nvSpPr>
          <p:spPr>
            <a:xfrm rot="10800000">
              <a:off x="1066343" y="1034750"/>
              <a:ext cx="365586" cy="630184"/>
            </a:xfrm>
            <a:custGeom>
              <a:avLst/>
              <a:gdLst/>
              <a:ahLst/>
              <a:cxnLst/>
              <a:rect l="l" t="t" r="r" b="b"/>
              <a:pathLst>
                <a:path w="27654" h="47669" extrusionOk="0">
                  <a:moveTo>
                    <a:pt x="27654" y="1"/>
                  </a:moveTo>
                  <a:lnTo>
                    <a:pt x="1" y="15845"/>
                  </a:lnTo>
                  <a:lnTo>
                    <a:pt x="1" y="47668"/>
                  </a:lnTo>
                  <a:lnTo>
                    <a:pt x="27521" y="31823"/>
                  </a:lnTo>
                  <a:lnTo>
                    <a:pt x="27654" y="31690"/>
                  </a:lnTo>
                  <a:lnTo>
                    <a:pt x="27654"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15"/>
            <p:cNvSpPr/>
            <p:nvPr/>
          </p:nvSpPr>
          <p:spPr>
            <a:xfrm rot="10800000">
              <a:off x="1066343" y="1455450"/>
              <a:ext cx="365586" cy="420713"/>
            </a:xfrm>
            <a:custGeom>
              <a:avLst/>
              <a:gdLst/>
              <a:ahLst/>
              <a:cxnLst/>
              <a:rect l="l" t="t" r="r" b="b"/>
              <a:pathLst>
                <a:path w="27654" h="31824" extrusionOk="0">
                  <a:moveTo>
                    <a:pt x="1" y="1"/>
                  </a:moveTo>
                  <a:lnTo>
                    <a:pt x="1" y="31823"/>
                  </a:lnTo>
                  <a:lnTo>
                    <a:pt x="27654" y="15979"/>
                  </a:lnTo>
                  <a:lnTo>
                    <a:pt x="27654" y="15845"/>
                  </a:lnTo>
                  <a:lnTo>
                    <a:pt x="1"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15"/>
            <p:cNvSpPr/>
            <p:nvPr/>
          </p:nvSpPr>
          <p:spPr>
            <a:xfrm rot="10800000">
              <a:off x="1431916" y="193363"/>
              <a:ext cx="363814" cy="420713"/>
            </a:xfrm>
            <a:custGeom>
              <a:avLst/>
              <a:gdLst/>
              <a:ahLst/>
              <a:cxnLst/>
              <a:rect l="l" t="t" r="r" b="b"/>
              <a:pathLst>
                <a:path w="27520" h="31824" extrusionOk="0">
                  <a:moveTo>
                    <a:pt x="27520" y="1"/>
                  </a:moveTo>
                  <a:lnTo>
                    <a:pt x="0" y="15979"/>
                  </a:lnTo>
                  <a:lnTo>
                    <a:pt x="27520" y="31824"/>
                  </a:lnTo>
                  <a:lnTo>
                    <a:pt x="27520"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15"/>
            <p:cNvSpPr/>
            <p:nvPr/>
          </p:nvSpPr>
          <p:spPr>
            <a:xfrm rot="10800000">
              <a:off x="1795717" y="-227337"/>
              <a:ext cx="363828" cy="420713"/>
            </a:xfrm>
            <a:custGeom>
              <a:avLst/>
              <a:gdLst/>
              <a:ahLst/>
              <a:cxnLst/>
              <a:rect l="l" t="t" r="r" b="b"/>
              <a:pathLst>
                <a:path w="27521" h="31824" extrusionOk="0">
                  <a:moveTo>
                    <a:pt x="1" y="1"/>
                  </a:moveTo>
                  <a:lnTo>
                    <a:pt x="1" y="31823"/>
                  </a:lnTo>
                  <a:lnTo>
                    <a:pt x="27520" y="15979"/>
                  </a:lnTo>
                  <a:lnTo>
                    <a:pt x="1"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15"/>
            <p:cNvSpPr/>
            <p:nvPr/>
          </p:nvSpPr>
          <p:spPr>
            <a:xfrm rot="10800000">
              <a:off x="1066343" y="-227337"/>
              <a:ext cx="365586" cy="841413"/>
            </a:xfrm>
            <a:custGeom>
              <a:avLst/>
              <a:gdLst/>
              <a:ahLst/>
              <a:cxnLst/>
              <a:rect l="l" t="t" r="r" b="b"/>
              <a:pathLst>
                <a:path w="27654" h="63647" extrusionOk="0">
                  <a:moveTo>
                    <a:pt x="1" y="1"/>
                  </a:moveTo>
                  <a:lnTo>
                    <a:pt x="1" y="31824"/>
                  </a:lnTo>
                  <a:lnTo>
                    <a:pt x="1" y="63646"/>
                  </a:lnTo>
                  <a:lnTo>
                    <a:pt x="27521" y="47802"/>
                  </a:lnTo>
                  <a:lnTo>
                    <a:pt x="27654" y="47802"/>
                  </a:lnTo>
                  <a:lnTo>
                    <a:pt x="27654" y="15979"/>
                  </a:lnTo>
                  <a:lnTo>
                    <a:pt x="1"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15"/>
            <p:cNvSpPr/>
            <p:nvPr/>
          </p:nvSpPr>
          <p:spPr>
            <a:xfrm rot="10800000">
              <a:off x="1066343" y="402834"/>
              <a:ext cx="365586" cy="420700"/>
            </a:xfrm>
            <a:custGeom>
              <a:avLst/>
              <a:gdLst/>
              <a:ahLst/>
              <a:cxnLst/>
              <a:rect l="l" t="t" r="r" b="b"/>
              <a:pathLst>
                <a:path w="27654" h="31823" extrusionOk="0">
                  <a:moveTo>
                    <a:pt x="27654" y="0"/>
                  </a:moveTo>
                  <a:lnTo>
                    <a:pt x="1" y="15845"/>
                  </a:lnTo>
                  <a:lnTo>
                    <a:pt x="27654" y="31823"/>
                  </a:lnTo>
                  <a:lnTo>
                    <a:pt x="27654"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15"/>
            <p:cNvSpPr/>
            <p:nvPr/>
          </p:nvSpPr>
          <p:spPr>
            <a:xfrm rot="10800000">
              <a:off x="702529" y="-17866"/>
              <a:ext cx="365586" cy="841400"/>
            </a:xfrm>
            <a:custGeom>
              <a:avLst/>
              <a:gdLst/>
              <a:ahLst/>
              <a:cxnLst/>
              <a:rect l="l" t="t" r="r" b="b"/>
              <a:pathLst>
                <a:path w="27654" h="63646" extrusionOk="0">
                  <a:moveTo>
                    <a:pt x="134" y="0"/>
                  </a:moveTo>
                  <a:lnTo>
                    <a:pt x="1" y="31823"/>
                  </a:lnTo>
                  <a:lnTo>
                    <a:pt x="134" y="31823"/>
                  </a:lnTo>
                  <a:lnTo>
                    <a:pt x="134" y="63646"/>
                  </a:lnTo>
                  <a:lnTo>
                    <a:pt x="27654" y="47668"/>
                  </a:lnTo>
                  <a:lnTo>
                    <a:pt x="27654" y="15845"/>
                  </a:lnTo>
                  <a:lnTo>
                    <a:pt x="134"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15"/>
            <p:cNvSpPr/>
            <p:nvPr/>
          </p:nvSpPr>
          <p:spPr>
            <a:xfrm rot="10800000">
              <a:off x="702529" y="614063"/>
              <a:ext cx="729400" cy="631942"/>
            </a:xfrm>
            <a:custGeom>
              <a:avLst/>
              <a:gdLst/>
              <a:ahLst/>
              <a:cxnLst/>
              <a:rect l="l" t="t" r="r" b="b"/>
              <a:pathLst>
                <a:path w="55174" h="47802" extrusionOk="0">
                  <a:moveTo>
                    <a:pt x="27654" y="1"/>
                  </a:moveTo>
                  <a:lnTo>
                    <a:pt x="1" y="15979"/>
                  </a:lnTo>
                  <a:lnTo>
                    <a:pt x="1" y="47802"/>
                  </a:lnTo>
                  <a:lnTo>
                    <a:pt x="27654" y="31957"/>
                  </a:lnTo>
                  <a:lnTo>
                    <a:pt x="55174" y="15979"/>
                  </a:lnTo>
                  <a:lnTo>
                    <a:pt x="27654"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7" name="Google Shape;517;p15"/>
          <p:cNvGrpSpPr/>
          <p:nvPr/>
        </p:nvGrpSpPr>
        <p:grpSpPr>
          <a:xfrm rot="5400000">
            <a:off x="7613820" y="-692278"/>
            <a:ext cx="877851" cy="2209091"/>
            <a:chOff x="-26858" y="-227337"/>
            <a:chExt cx="1093215" cy="2757917"/>
          </a:xfrm>
        </p:grpSpPr>
        <p:sp>
          <p:nvSpPr>
            <p:cNvPr id="518" name="Google Shape;518;p15"/>
            <p:cNvSpPr/>
            <p:nvPr/>
          </p:nvSpPr>
          <p:spPr>
            <a:xfrm rot="10800000">
              <a:off x="-26858" y="614063"/>
              <a:ext cx="365586" cy="420700"/>
            </a:xfrm>
            <a:custGeom>
              <a:avLst/>
              <a:gdLst/>
              <a:ahLst/>
              <a:cxnLst/>
              <a:rect l="l" t="t" r="r" b="b"/>
              <a:pathLst>
                <a:path w="27654" h="31823" extrusionOk="0">
                  <a:moveTo>
                    <a:pt x="27653" y="0"/>
                  </a:moveTo>
                  <a:lnTo>
                    <a:pt x="0" y="15978"/>
                  </a:lnTo>
                  <a:lnTo>
                    <a:pt x="27653" y="31823"/>
                  </a:lnTo>
                  <a:lnTo>
                    <a:pt x="27653" y="0"/>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15"/>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15"/>
            <p:cNvSpPr/>
            <p:nvPr/>
          </p:nvSpPr>
          <p:spPr>
            <a:xfrm rot="10800000">
              <a:off x="-26858" y="1455450"/>
              <a:ext cx="365586" cy="420713"/>
            </a:xfrm>
            <a:custGeom>
              <a:avLst/>
              <a:gdLst/>
              <a:ahLst/>
              <a:cxnLst/>
              <a:rect l="l" t="t" r="r" b="b"/>
              <a:pathLst>
                <a:path w="27654" h="31824" extrusionOk="0">
                  <a:moveTo>
                    <a:pt x="27653" y="1"/>
                  </a:moveTo>
                  <a:lnTo>
                    <a:pt x="0" y="15845"/>
                  </a:lnTo>
                  <a:lnTo>
                    <a:pt x="27653" y="31823"/>
                  </a:lnTo>
                  <a:lnTo>
                    <a:pt x="27653"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15"/>
            <p:cNvSpPr/>
            <p:nvPr/>
          </p:nvSpPr>
          <p:spPr>
            <a:xfrm rot="10800000">
              <a:off x="-26858" y="1034750"/>
              <a:ext cx="365586" cy="631942"/>
            </a:xfrm>
            <a:custGeom>
              <a:avLst/>
              <a:gdLst/>
              <a:ahLst/>
              <a:cxnLst/>
              <a:rect l="l" t="t" r="r" b="b"/>
              <a:pathLst>
                <a:path w="27654" h="47802" extrusionOk="0">
                  <a:moveTo>
                    <a:pt x="0" y="0"/>
                  </a:moveTo>
                  <a:lnTo>
                    <a:pt x="0" y="31823"/>
                  </a:lnTo>
                  <a:lnTo>
                    <a:pt x="134" y="31956"/>
                  </a:lnTo>
                  <a:lnTo>
                    <a:pt x="27653" y="47801"/>
                  </a:lnTo>
                  <a:lnTo>
                    <a:pt x="27653" y="15978"/>
                  </a:lnTo>
                  <a:lnTo>
                    <a:pt x="0" y="0"/>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15"/>
            <p:cNvSpPr/>
            <p:nvPr/>
          </p:nvSpPr>
          <p:spPr>
            <a:xfrm rot="10800000">
              <a:off x="-26858" y="-17866"/>
              <a:ext cx="365586" cy="631942"/>
            </a:xfrm>
            <a:custGeom>
              <a:avLst/>
              <a:gdLst/>
              <a:ahLst/>
              <a:cxnLst/>
              <a:rect l="l" t="t" r="r" b="b"/>
              <a:pathLst>
                <a:path w="27654" h="47802" extrusionOk="0">
                  <a:moveTo>
                    <a:pt x="27653" y="1"/>
                  </a:moveTo>
                  <a:lnTo>
                    <a:pt x="0" y="15979"/>
                  </a:lnTo>
                  <a:lnTo>
                    <a:pt x="0" y="47802"/>
                  </a:lnTo>
                  <a:lnTo>
                    <a:pt x="134" y="47802"/>
                  </a:lnTo>
                  <a:lnTo>
                    <a:pt x="27653" y="31824"/>
                  </a:lnTo>
                  <a:lnTo>
                    <a:pt x="27653"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15"/>
            <p:cNvSpPr/>
            <p:nvPr/>
          </p:nvSpPr>
          <p:spPr>
            <a:xfrm rot="10800000">
              <a:off x="-26858" y="-227337"/>
              <a:ext cx="363828" cy="420713"/>
            </a:xfrm>
            <a:custGeom>
              <a:avLst/>
              <a:gdLst/>
              <a:ahLst/>
              <a:cxnLst/>
              <a:rect l="l" t="t" r="r" b="b"/>
              <a:pathLst>
                <a:path w="27521" h="31824" extrusionOk="0">
                  <a:moveTo>
                    <a:pt x="27520" y="1"/>
                  </a:moveTo>
                  <a:lnTo>
                    <a:pt x="1" y="15979"/>
                  </a:lnTo>
                  <a:lnTo>
                    <a:pt x="27520" y="31823"/>
                  </a:lnTo>
                  <a:lnTo>
                    <a:pt x="27520"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15"/>
            <p:cNvSpPr/>
            <p:nvPr/>
          </p:nvSpPr>
          <p:spPr>
            <a:xfrm rot="10800000">
              <a:off x="-26858" y="402834"/>
              <a:ext cx="365586" cy="420700"/>
            </a:xfrm>
            <a:custGeom>
              <a:avLst/>
              <a:gdLst/>
              <a:ahLst/>
              <a:cxnLst/>
              <a:rect l="l" t="t" r="r" b="b"/>
              <a:pathLst>
                <a:path w="27654" h="31823" extrusionOk="0">
                  <a:moveTo>
                    <a:pt x="0" y="0"/>
                  </a:moveTo>
                  <a:lnTo>
                    <a:pt x="0" y="31823"/>
                  </a:lnTo>
                  <a:lnTo>
                    <a:pt x="27653" y="15845"/>
                  </a:lnTo>
                  <a:lnTo>
                    <a:pt x="0" y="0"/>
                  </a:lnTo>
                  <a:close/>
                </a:path>
              </a:pathLst>
            </a:custGeom>
            <a:solidFill>
              <a:srgbClr val="00A6A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15"/>
            <p:cNvSpPr/>
            <p:nvPr/>
          </p:nvSpPr>
          <p:spPr>
            <a:xfrm rot="10800000">
              <a:off x="-26858" y="614063"/>
              <a:ext cx="365586" cy="420700"/>
            </a:xfrm>
            <a:custGeom>
              <a:avLst/>
              <a:gdLst/>
              <a:ahLst/>
              <a:cxnLst/>
              <a:rect l="l" t="t" r="r" b="b"/>
              <a:pathLst>
                <a:path w="27654" h="31823" extrusionOk="0">
                  <a:moveTo>
                    <a:pt x="27653" y="0"/>
                  </a:moveTo>
                  <a:lnTo>
                    <a:pt x="0" y="15978"/>
                  </a:lnTo>
                  <a:lnTo>
                    <a:pt x="27653" y="31823"/>
                  </a:lnTo>
                  <a:lnTo>
                    <a:pt x="27653" y="0"/>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15"/>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15"/>
            <p:cNvSpPr/>
            <p:nvPr/>
          </p:nvSpPr>
          <p:spPr>
            <a:xfrm rot="10800000">
              <a:off x="338715" y="823521"/>
              <a:ext cx="363828" cy="422485"/>
            </a:xfrm>
            <a:custGeom>
              <a:avLst/>
              <a:gdLst/>
              <a:ahLst/>
              <a:cxnLst/>
              <a:rect l="l" t="t" r="r" b="b"/>
              <a:pathLst>
                <a:path w="27521" h="31958" extrusionOk="0">
                  <a:moveTo>
                    <a:pt x="27520" y="1"/>
                  </a:moveTo>
                  <a:lnTo>
                    <a:pt x="1" y="15979"/>
                  </a:lnTo>
                  <a:lnTo>
                    <a:pt x="27520" y="31957"/>
                  </a:lnTo>
                  <a:lnTo>
                    <a:pt x="2752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15"/>
            <p:cNvSpPr/>
            <p:nvPr/>
          </p:nvSpPr>
          <p:spPr>
            <a:xfrm rot="10800000">
              <a:off x="338715" y="614063"/>
              <a:ext cx="363828" cy="420700"/>
            </a:xfrm>
            <a:custGeom>
              <a:avLst/>
              <a:gdLst/>
              <a:ahLst/>
              <a:cxnLst/>
              <a:rect l="l" t="t" r="r" b="b"/>
              <a:pathLst>
                <a:path w="27521" h="31823" extrusionOk="0">
                  <a:moveTo>
                    <a:pt x="1" y="0"/>
                  </a:moveTo>
                  <a:lnTo>
                    <a:pt x="1" y="31823"/>
                  </a:lnTo>
                  <a:lnTo>
                    <a:pt x="27520" y="15978"/>
                  </a:lnTo>
                  <a:lnTo>
                    <a:pt x="1"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15"/>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15"/>
            <p:cNvSpPr/>
            <p:nvPr/>
          </p:nvSpPr>
          <p:spPr>
            <a:xfrm rot="10800000">
              <a:off x="702529" y="614063"/>
              <a:ext cx="363828" cy="420700"/>
            </a:xfrm>
            <a:custGeom>
              <a:avLst/>
              <a:gdLst/>
              <a:ahLst/>
              <a:cxnLst/>
              <a:rect l="l" t="t" r="r" b="b"/>
              <a:pathLst>
                <a:path w="27521" h="31823" extrusionOk="0">
                  <a:moveTo>
                    <a:pt x="27521" y="0"/>
                  </a:moveTo>
                  <a:lnTo>
                    <a:pt x="1" y="15978"/>
                  </a:lnTo>
                  <a:lnTo>
                    <a:pt x="27521" y="31823"/>
                  </a:lnTo>
                  <a:lnTo>
                    <a:pt x="27521"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15"/>
            <p:cNvSpPr/>
            <p:nvPr/>
          </p:nvSpPr>
          <p:spPr>
            <a:xfrm rot="10800000">
              <a:off x="338715" y="1034750"/>
              <a:ext cx="363828" cy="630184"/>
            </a:xfrm>
            <a:custGeom>
              <a:avLst/>
              <a:gdLst/>
              <a:ahLst/>
              <a:cxnLst/>
              <a:rect l="l" t="t" r="r" b="b"/>
              <a:pathLst>
                <a:path w="27521" h="47669" extrusionOk="0">
                  <a:moveTo>
                    <a:pt x="27520" y="1"/>
                  </a:moveTo>
                  <a:lnTo>
                    <a:pt x="1" y="15845"/>
                  </a:lnTo>
                  <a:lnTo>
                    <a:pt x="1" y="47668"/>
                  </a:lnTo>
                  <a:lnTo>
                    <a:pt x="27520" y="31823"/>
                  </a:lnTo>
                  <a:lnTo>
                    <a:pt x="27520" y="31690"/>
                  </a:lnTo>
                  <a:lnTo>
                    <a:pt x="27520"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15"/>
            <p:cNvSpPr/>
            <p:nvPr/>
          </p:nvSpPr>
          <p:spPr>
            <a:xfrm rot="10800000">
              <a:off x="467491" y="2409300"/>
              <a:ext cx="106289" cy="121280"/>
            </a:xfrm>
            <a:custGeom>
              <a:avLst/>
              <a:gdLst/>
              <a:ahLst/>
              <a:cxnLst/>
              <a:rect l="l" t="t" r="r" b="b"/>
              <a:pathLst>
                <a:path w="8040" h="9174" extrusionOk="0">
                  <a:moveTo>
                    <a:pt x="8040" y="0"/>
                  </a:moveTo>
                  <a:lnTo>
                    <a:pt x="1" y="4604"/>
                  </a:lnTo>
                  <a:lnTo>
                    <a:pt x="8040" y="9174"/>
                  </a:lnTo>
                  <a:lnTo>
                    <a:pt x="8040" y="0"/>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15"/>
            <p:cNvSpPr/>
            <p:nvPr/>
          </p:nvSpPr>
          <p:spPr>
            <a:xfrm rot="10800000">
              <a:off x="338715" y="1876150"/>
              <a:ext cx="363828" cy="421150"/>
            </a:xfrm>
            <a:custGeom>
              <a:avLst/>
              <a:gdLst/>
              <a:ahLst/>
              <a:cxnLst/>
              <a:rect l="l" t="t" r="r" b="b"/>
              <a:pathLst>
                <a:path w="27521" h="31857" extrusionOk="0">
                  <a:moveTo>
                    <a:pt x="1" y="0"/>
                  </a:moveTo>
                  <a:lnTo>
                    <a:pt x="1" y="31857"/>
                  </a:lnTo>
                  <a:lnTo>
                    <a:pt x="27520" y="15845"/>
                  </a:lnTo>
                  <a:lnTo>
                    <a:pt x="1" y="0"/>
                  </a:lnTo>
                  <a:close/>
                </a:path>
              </a:pathLst>
            </a:custGeom>
            <a:solidFill>
              <a:schemeClr val="accen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15"/>
            <p:cNvSpPr/>
            <p:nvPr/>
          </p:nvSpPr>
          <p:spPr>
            <a:xfrm rot="10800000">
              <a:off x="338715" y="-227337"/>
              <a:ext cx="727642" cy="420713"/>
            </a:xfrm>
            <a:custGeom>
              <a:avLst/>
              <a:gdLst/>
              <a:ahLst/>
              <a:cxnLst/>
              <a:rect l="l" t="t" r="r" b="b"/>
              <a:pathLst>
                <a:path w="55041" h="31824" extrusionOk="0">
                  <a:moveTo>
                    <a:pt x="27521" y="1"/>
                  </a:moveTo>
                  <a:lnTo>
                    <a:pt x="1" y="15979"/>
                  </a:lnTo>
                  <a:lnTo>
                    <a:pt x="27521" y="31823"/>
                  </a:lnTo>
                  <a:lnTo>
                    <a:pt x="55040" y="15979"/>
                  </a:lnTo>
                  <a:lnTo>
                    <a:pt x="27521"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15"/>
            <p:cNvSpPr/>
            <p:nvPr/>
          </p:nvSpPr>
          <p:spPr>
            <a:xfrm rot="10800000">
              <a:off x="338715" y="-17866"/>
              <a:ext cx="363828" cy="631942"/>
            </a:xfrm>
            <a:custGeom>
              <a:avLst/>
              <a:gdLst/>
              <a:ahLst/>
              <a:cxnLst/>
              <a:rect l="l" t="t" r="r" b="b"/>
              <a:pathLst>
                <a:path w="27521" h="47802" extrusionOk="0">
                  <a:moveTo>
                    <a:pt x="1" y="1"/>
                  </a:moveTo>
                  <a:lnTo>
                    <a:pt x="1" y="31824"/>
                  </a:lnTo>
                  <a:lnTo>
                    <a:pt x="27520" y="47802"/>
                  </a:lnTo>
                  <a:lnTo>
                    <a:pt x="27520" y="15979"/>
                  </a:lnTo>
                  <a:lnTo>
                    <a:pt x="1" y="1"/>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15"/>
            <p:cNvSpPr/>
            <p:nvPr/>
          </p:nvSpPr>
          <p:spPr>
            <a:xfrm rot="10800000">
              <a:off x="338715" y="402834"/>
              <a:ext cx="363828" cy="420700"/>
            </a:xfrm>
            <a:custGeom>
              <a:avLst/>
              <a:gdLst/>
              <a:ahLst/>
              <a:cxnLst/>
              <a:rect l="l" t="t" r="r" b="b"/>
              <a:pathLst>
                <a:path w="27521" h="31823" extrusionOk="0">
                  <a:moveTo>
                    <a:pt x="27520" y="0"/>
                  </a:moveTo>
                  <a:lnTo>
                    <a:pt x="1" y="15845"/>
                  </a:lnTo>
                  <a:lnTo>
                    <a:pt x="27520" y="31823"/>
                  </a:lnTo>
                  <a:lnTo>
                    <a:pt x="27520" y="0"/>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15"/>
            <p:cNvSpPr/>
            <p:nvPr/>
          </p:nvSpPr>
          <p:spPr>
            <a:xfrm rot="10800000">
              <a:off x="-26858" y="402834"/>
              <a:ext cx="365586" cy="420700"/>
            </a:xfrm>
            <a:custGeom>
              <a:avLst/>
              <a:gdLst/>
              <a:ahLst/>
              <a:cxnLst/>
              <a:rect l="l" t="t" r="r" b="b"/>
              <a:pathLst>
                <a:path w="27654" h="31823" extrusionOk="0">
                  <a:moveTo>
                    <a:pt x="0" y="0"/>
                  </a:moveTo>
                  <a:lnTo>
                    <a:pt x="0" y="31823"/>
                  </a:lnTo>
                  <a:lnTo>
                    <a:pt x="27653" y="15845"/>
                  </a:lnTo>
                  <a:lnTo>
                    <a:pt x="0"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15"/>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15"/>
            <p:cNvSpPr/>
            <p:nvPr/>
          </p:nvSpPr>
          <p:spPr>
            <a:xfrm rot="10800000">
              <a:off x="338715" y="614063"/>
              <a:ext cx="727642" cy="631942"/>
            </a:xfrm>
            <a:custGeom>
              <a:avLst/>
              <a:gdLst/>
              <a:ahLst/>
              <a:cxnLst/>
              <a:rect l="l" t="t" r="r" b="b"/>
              <a:pathLst>
                <a:path w="55041" h="47802" extrusionOk="0">
                  <a:moveTo>
                    <a:pt x="55040" y="1"/>
                  </a:moveTo>
                  <a:lnTo>
                    <a:pt x="27521" y="15979"/>
                  </a:lnTo>
                  <a:lnTo>
                    <a:pt x="1" y="31957"/>
                  </a:lnTo>
                  <a:lnTo>
                    <a:pt x="27521" y="47802"/>
                  </a:lnTo>
                  <a:lnTo>
                    <a:pt x="55040" y="31957"/>
                  </a:lnTo>
                  <a:lnTo>
                    <a:pt x="55040"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ext 3">
  <p:cSld name="TITLE_AND_BODY_1">
    <p:spTree>
      <p:nvGrpSpPr>
        <p:cNvPr id="1" name="Shape 1160"/>
        <p:cNvGrpSpPr/>
        <p:nvPr/>
      </p:nvGrpSpPr>
      <p:grpSpPr>
        <a:xfrm>
          <a:off x="0" y="0"/>
          <a:ext cx="0" cy="0"/>
          <a:chOff x="0" y="0"/>
          <a:chExt cx="0" cy="0"/>
        </a:xfrm>
      </p:grpSpPr>
      <p:sp>
        <p:nvSpPr>
          <p:cNvPr id="1161" name="Google Shape;1161;p30"/>
          <p:cNvSpPr txBox="1">
            <a:spLocks noGrp="1"/>
          </p:cNvSpPr>
          <p:nvPr>
            <p:ph type="title"/>
          </p:nvPr>
        </p:nvSpPr>
        <p:spPr>
          <a:xfrm>
            <a:off x="1675800" y="1891935"/>
            <a:ext cx="2562300" cy="16419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4800"/>
              <a:buNone/>
              <a:defRPr sz="7100"/>
            </a:lvl1pPr>
            <a:lvl2pPr lvl="1" algn="r" rtl="0">
              <a:spcBef>
                <a:spcPts val="0"/>
              </a:spcBef>
              <a:spcAft>
                <a:spcPts val="0"/>
              </a:spcAft>
              <a:buSzPts val="4800"/>
              <a:buNone/>
              <a:defRPr sz="4800"/>
            </a:lvl2pPr>
            <a:lvl3pPr lvl="2" algn="r" rtl="0">
              <a:spcBef>
                <a:spcPts val="0"/>
              </a:spcBef>
              <a:spcAft>
                <a:spcPts val="0"/>
              </a:spcAft>
              <a:buSzPts val="4800"/>
              <a:buNone/>
              <a:defRPr sz="4800"/>
            </a:lvl3pPr>
            <a:lvl4pPr lvl="3" algn="r" rtl="0">
              <a:spcBef>
                <a:spcPts val="0"/>
              </a:spcBef>
              <a:spcAft>
                <a:spcPts val="0"/>
              </a:spcAft>
              <a:buSzPts val="4800"/>
              <a:buNone/>
              <a:defRPr sz="4800"/>
            </a:lvl4pPr>
            <a:lvl5pPr lvl="4" algn="r" rtl="0">
              <a:spcBef>
                <a:spcPts val="0"/>
              </a:spcBef>
              <a:spcAft>
                <a:spcPts val="0"/>
              </a:spcAft>
              <a:buSzPts val="4800"/>
              <a:buNone/>
              <a:defRPr sz="4800"/>
            </a:lvl5pPr>
            <a:lvl6pPr lvl="5" algn="r" rtl="0">
              <a:spcBef>
                <a:spcPts val="0"/>
              </a:spcBef>
              <a:spcAft>
                <a:spcPts val="0"/>
              </a:spcAft>
              <a:buSzPts val="4800"/>
              <a:buNone/>
              <a:defRPr sz="4800"/>
            </a:lvl6pPr>
            <a:lvl7pPr lvl="6" algn="r" rtl="0">
              <a:spcBef>
                <a:spcPts val="0"/>
              </a:spcBef>
              <a:spcAft>
                <a:spcPts val="0"/>
              </a:spcAft>
              <a:buSzPts val="4800"/>
              <a:buNone/>
              <a:defRPr sz="4800"/>
            </a:lvl7pPr>
            <a:lvl8pPr lvl="7" algn="r" rtl="0">
              <a:spcBef>
                <a:spcPts val="0"/>
              </a:spcBef>
              <a:spcAft>
                <a:spcPts val="0"/>
              </a:spcAft>
              <a:buSzPts val="4800"/>
              <a:buNone/>
              <a:defRPr sz="4800"/>
            </a:lvl8pPr>
            <a:lvl9pPr lvl="8" algn="r" rtl="0">
              <a:spcBef>
                <a:spcPts val="0"/>
              </a:spcBef>
              <a:spcAft>
                <a:spcPts val="0"/>
              </a:spcAft>
              <a:buSzPts val="4800"/>
              <a:buNone/>
              <a:defRPr sz="4800"/>
            </a:lvl9pPr>
          </a:lstStyle>
          <a:p>
            <a:endParaRPr/>
          </a:p>
        </p:txBody>
      </p:sp>
      <p:sp>
        <p:nvSpPr>
          <p:cNvPr id="1162" name="Google Shape;1162;p30"/>
          <p:cNvSpPr txBox="1">
            <a:spLocks noGrp="1"/>
          </p:cNvSpPr>
          <p:nvPr>
            <p:ph type="subTitle" idx="1"/>
          </p:nvPr>
        </p:nvSpPr>
        <p:spPr>
          <a:xfrm>
            <a:off x="4904575" y="1939924"/>
            <a:ext cx="3526200" cy="1641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cxnSp>
        <p:nvCxnSpPr>
          <p:cNvPr id="1163" name="Google Shape;1163;p30"/>
          <p:cNvCxnSpPr/>
          <p:nvPr/>
        </p:nvCxnSpPr>
        <p:spPr>
          <a:xfrm>
            <a:off x="4572000" y="-121800"/>
            <a:ext cx="0" cy="3760500"/>
          </a:xfrm>
          <a:prstGeom prst="straightConnector1">
            <a:avLst/>
          </a:prstGeom>
          <a:noFill/>
          <a:ln w="28575" cap="flat" cmpd="sng">
            <a:solidFill>
              <a:schemeClr val="accent4"/>
            </a:solidFill>
            <a:prstDash val="solid"/>
            <a:round/>
            <a:headEnd type="none" w="med" len="med"/>
            <a:tailEnd type="none" w="med" len="med"/>
          </a:ln>
        </p:spPr>
      </p:cxnSp>
      <p:grpSp>
        <p:nvGrpSpPr>
          <p:cNvPr id="1164" name="Google Shape;1164;p30"/>
          <p:cNvGrpSpPr/>
          <p:nvPr/>
        </p:nvGrpSpPr>
        <p:grpSpPr>
          <a:xfrm rot="5400000">
            <a:off x="7613820" y="-665620"/>
            <a:ext cx="877851" cy="2209091"/>
            <a:chOff x="-26858" y="-227337"/>
            <a:chExt cx="1093215" cy="2757917"/>
          </a:xfrm>
        </p:grpSpPr>
        <p:sp>
          <p:nvSpPr>
            <p:cNvPr id="1165" name="Google Shape;1165;p30"/>
            <p:cNvSpPr/>
            <p:nvPr/>
          </p:nvSpPr>
          <p:spPr>
            <a:xfrm rot="10800000">
              <a:off x="-26858" y="614063"/>
              <a:ext cx="365586" cy="420700"/>
            </a:xfrm>
            <a:custGeom>
              <a:avLst/>
              <a:gdLst/>
              <a:ahLst/>
              <a:cxnLst/>
              <a:rect l="l" t="t" r="r" b="b"/>
              <a:pathLst>
                <a:path w="27654" h="31823" extrusionOk="0">
                  <a:moveTo>
                    <a:pt x="27653" y="0"/>
                  </a:moveTo>
                  <a:lnTo>
                    <a:pt x="0" y="15978"/>
                  </a:lnTo>
                  <a:lnTo>
                    <a:pt x="27653" y="31823"/>
                  </a:lnTo>
                  <a:lnTo>
                    <a:pt x="27653" y="0"/>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30"/>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30"/>
            <p:cNvSpPr/>
            <p:nvPr/>
          </p:nvSpPr>
          <p:spPr>
            <a:xfrm rot="10800000">
              <a:off x="-26858" y="1455450"/>
              <a:ext cx="365586" cy="420713"/>
            </a:xfrm>
            <a:custGeom>
              <a:avLst/>
              <a:gdLst/>
              <a:ahLst/>
              <a:cxnLst/>
              <a:rect l="l" t="t" r="r" b="b"/>
              <a:pathLst>
                <a:path w="27654" h="31824" extrusionOk="0">
                  <a:moveTo>
                    <a:pt x="27653" y="1"/>
                  </a:moveTo>
                  <a:lnTo>
                    <a:pt x="0" y="15845"/>
                  </a:lnTo>
                  <a:lnTo>
                    <a:pt x="27653" y="31823"/>
                  </a:lnTo>
                  <a:lnTo>
                    <a:pt x="27653"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30"/>
            <p:cNvSpPr/>
            <p:nvPr/>
          </p:nvSpPr>
          <p:spPr>
            <a:xfrm rot="10800000">
              <a:off x="-26858" y="1034750"/>
              <a:ext cx="365586" cy="631942"/>
            </a:xfrm>
            <a:custGeom>
              <a:avLst/>
              <a:gdLst/>
              <a:ahLst/>
              <a:cxnLst/>
              <a:rect l="l" t="t" r="r" b="b"/>
              <a:pathLst>
                <a:path w="27654" h="47802" extrusionOk="0">
                  <a:moveTo>
                    <a:pt x="0" y="0"/>
                  </a:moveTo>
                  <a:lnTo>
                    <a:pt x="0" y="31823"/>
                  </a:lnTo>
                  <a:lnTo>
                    <a:pt x="134" y="31956"/>
                  </a:lnTo>
                  <a:lnTo>
                    <a:pt x="27653" y="47801"/>
                  </a:lnTo>
                  <a:lnTo>
                    <a:pt x="27653" y="15978"/>
                  </a:lnTo>
                  <a:lnTo>
                    <a:pt x="0" y="0"/>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30"/>
            <p:cNvSpPr/>
            <p:nvPr/>
          </p:nvSpPr>
          <p:spPr>
            <a:xfrm rot="10800000">
              <a:off x="-26858" y="-17866"/>
              <a:ext cx="365586" cy="631942"/>
            </a:xfrm>
            <a:custGeom>
              <a:avLst/>
              <a:gdLst/>
              <a:ahLst/>
              <a:cxnLst/>
              <a:rect l="l" t="t" r="r" b="b"/>
              <a:pathLst>
                <a:path w="27654" h="47802" extrusionOk="0">
                  <a:moveTo>
                    <a:pt x="27653" y="1"/>
                  </a:moveTo>
                  <a:lnTo>
                    <a:pt x="0" y="15979"/>
                  </a:lnTo>
                  <a:lnTo>
                    <a:pt x="0" y="47802"/>
                  </a:lnTo>
                  <a:lnTo>
                    <a:pt x="134" y="47802"/>
                  </a:lnTo>
                  <a:lnTo>
                    <a:pt x="27653" y="31824"/>
                  </a:lnTo>
                  <a:lnTo>
                    <a:pt x="27653"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30"/>
            <p:cNvSpPr/>
            <p:nvPr/>
          </p:nvSpPr>
          <p:spPr>
            <a:xfrm rot="10800000">
              <a:off x="-26858" y="-227337"/>
              <a:ext cx="363828" cy="420713"/>
            </a:xfrm>
            <a:custGeom>
              <a:avLst/>
              <a:gdLst/>
              <a:ahLst/>
              <a:cxnLst/>
              <a:rect l="l" t="t" r="r" b="b"/>
              <a:pathLst>
                <a:path w="27521" h="31824" extrusionOk="0">
                  <a:moveTo>
                    <a:pt x="27520" y="1"/>
                  </a:moveTo>
                  <a:lnTo>
                    <a:pt x="1" y="15979"/>
                  </a:lnTo>
                  <a:lnTo>
                    <a:pt x="27520" y="31823"/>
                  </a:lnTo>
                  <a:lnTo>
                    <a:pt x="27520"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30"/>
            <p:cNvSpPr/>
            <p:nvPr/>
          </p:nvSpPr>
          <p:spPr>
            <a:xfrm rot="10800000">
              <a:off x="-26858" y="402834"/>
              <a:ext cx="365586" cy="420700"/>
            </a:xfrm>
            <a:custGeom>
              <a:avLst/>
              <a:gdLst/>
              <a:ahLst/>
              <a:cxnLst/>
              <a:rect l="l" t="t" r="r" b="b"/>
              <a:pathLst>
                <a:path w="27654" h="31823" extrusionOk="0">
                  <a:moveTo>
                    <a:pt x="0" y="0"/>
                  </a:moveTo>
                  <a:lnTo>
                    <a:pt x="0" y="31823"/>
                  </a:lnTo>
                  <a:lnTo>
                    <a:pt x="27653" y="15845"/>
                  </a:lnTo>
                  <a:lnTo>
                    <a:pt x="0" y="0"/>
                  </a:lnTo>
                  <a:close/>
                </a:path>
              </a:pathLst>
            </a:custGeom>
            <a:solidFill>
              <a:srgbClr val="00A6A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30"/>
            <p:cNvSpPr/>
            <p:nvPr/>
          </p:nvSpPr>
          <p:spPr>
            <a:xfrm rot="10800000">
              <a:off x="-26858" y="614063"/>
              <a:ext cx="365586" cy="420700"/>
            </a:xfrm>
            <a:custGeom>
              <a:avLst/>
              <a:gdLst/>
              <a:ahLst/>
              <a:cxnLst/>
              <a:rect l="l" t="t" r="r" b="b"/>
              <a:pathLst>
                <a:path w="27654" h="31823" extrusionOk="0">
                  <a:moveTo>
                    <a:pt x="27653" y="0"/>
                  </a:moveTo>
                  <a:lnTo>
                    <a:pt x="0" y="15978"/>
                  </a:lnTo>
                  <a:lnTo>
                    <a:pt x="27653" y="31823"/>
                  </a:lnTo>
                  <a:lnTo>
                    <a:pt x="27653" y="0"/>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30"/>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30"/>
            <p:cNvSpPr/>
            <p:nvPr/>
          </p:nvSpPr>
          <p:spPr>
            <a:xfrm rot="10800000">
              <a:off x="338715" y="823521"/>
              <a:ext cx="363828" cy="422485"/>
            </a:xfrm>
            <a:custGeom>
              <a:avLst/>
              <a:gdLst/>
              <a:ahLst/>
              <a:cxnLst/>
              <a:rect l="l" t="t" r="r" b="b"/>
              <a:pathLst>
                <a:path w="27521" h="31958" extrusionOk="0">
                  <a:moveTo>
                    <a:pt x="27520" y="1"/>
                  </a:moveTo>
                  <a:lnTo>
                    <a:pt x="1" y="15979"/>
                  </a:lnTo>
                  <a:lnTo>
                    <a:pt x="27520" y="31957"/>
                  </a:lnTo>
                  <a:lnTo>
                    <a:pt x="2752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30"/>
            <p:cNvSpPr/>
            <p:nvPr/>
          </p:nvSpPr>
          <p:spPr>
            <a:xfrm rot="10800000">
              <a:off x="338715" y="614063"/>
              <a:ext cx="363828" cy="420700"/>
            </a:xfrm>
            <a:custGeom>
              <a:avLst/>
              <a:gdLst/>
              <a:ahLst/>
              <a:cxnLst/>
              <a:rect l="l" t="t" r="r" b="b"/>
              <a:pathLst>
                <a:path w="27521" h="31823" extrusionOk="0">
                  <a:moveTo>
                    <a:pt x="1" y="0"/>
                  </a:moveTo>
                  <a:lnTo>
                    <a:pt x="1" y="31823"/>
                  </a:lnTo>
                  <a:lnTo>
                    <a:pt x="27520" y="15978"/>
                  </a:lnTo>
                  <a:lnTo>
                    <a:pt x="1"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30"/>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30"/>
            <p:cNvSpPr/>
            <p:nvPr/>
          </p:nvSpPr>
          <p:spPr>
            <a:xfrm rot="10800000">
              <a:off x="702529" y="614063"/>
              <a:ext cx="363828" cy="420700"/>
            </a:xfrm>
            <a:custGeom>
              <a:avLst/>
              <a:gdLst/>
              <a:ahLst/>
              <a:cxnLst/>
              <a:rect l="l" t="t" r="r" b="b"/>
              <a:pathLst>
                <a:path w="27521" h="31823" extrusionOk="0">
                  <a:moveTo>
                    <a:pt x="27521" y="0"/>
                  </a:moveTo>
                  <a:lnTo>
                    <a:pt x="1" y="15978"/>
                  </a:lnTo>
                  <a:lnTo>
                    <a:pt x="27521" y="31823"/>
                  </a:lnTo>
                  <a:lnTo>
                    <a:pt x="27521"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30"/>
            <p:cNvSpPr/>
            <p:nvPr/>
          </p:nvSpPr>
          <p:spPr>
            <a:xfrm rot="10800000">
              <a:off x="338715" y="1034750"/>
              <a:ext cx="363828" cy="630184"/>
            </a:xfrm>
            <a:custGeom>
              <a:avLst/>
              <a:gdLst/>
              <a:ahLst/>
              <a:cxnLst/>
              <a:rect l="l" t="t" r="r" b="b"/>
              <a:pathLst>
                <a:path w="27521" h="47669" extrusionOk="0">
                  <a:moveTo>
                    <a:pt x="27520" y="1"/>
                  </a:moveTo>
                  <a:lnTo>
                    <a:pt x="1" y="15845"/>
                  </a:lnTo>
                  <a:lnTo>
                    <a:pt x="1" y="47668"/>
                  </a:lnTo>
                  <a:lnTo>
                    <a:pt x="27520" y="31823"/>
                  </a:lnTo>
                  <a:lnTo>
                    <a:pt x="27520" y="31690"/>
                  </a:lnTo>
                  <a:lnTo>
                    <a:pt x="27520"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30"/>
            <p:cNvSpPr/>
            <p:nvPr/>
          </p:nvSpPr>
          <p:spPr>
            <a:xfrm rot="10800000">
              <a:off x="467491" y="2409300"/>
              <a:ext cx="106289" cy="121280"/>
            </a:xfrm>
            <a:custGeom>
              <a:avLst/>
              <a:gdLst/>
              <a:ahLst/>
              <a:cxnLst/>
              <a:rect l="l" t="t" r="r" b="b"/>
              <a:pathLst>
                <a:path w="8040" h="9174" extrusionOk="0">
                  <a:moveTo>
                    <a:pt x="8040" y="0"/>
                  </a:moveTo>
                  <a:lnTo>
                    <a:pt x="1" y="4604"/>
                  </a:lnTo>
                  <a:lnTo>
                    <a:pt x="8040" y="9174"/>
                  </a:lnTo>
                  <a:lnTo>
                    <a:pt x="8040" y="0"/>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30"/>
            <p:cNvSpPr/>
            <p:nvPr/>
          </p:nvSpPr>
          <p:spPr>
            <a:xfrm rot="10800000">
              <a:off x="338715" y="1876150"/>
              <a:ext cx="363828" cy="421150"/>
            </a:xfrm>
            <a:custGeom>
              <a:avLst/>
              <a:gdLst/>
              <a:ahLst/>
              <a:cxnLst/>
              <a:rect l="l" t="t" r="r" b="b"/>
              <a:pathLst>
                <a:path w="27521" h="31857" extrusionOk="0">
                  <a:moveTo>
                    <a:pt x="1" y="0"/>
                  </a:moveTo>
                  <a:lnTo>
                    <a:pt x="1" y="31857"/>
                  </a:lnTo>
                  <a:lnTo>
                    <a:pt x="27520" y="15845"/>
                  </a:lnTo>
                  <a:lnTo>
                    <a:pt x="1" y="0"/>
                  </a:lnTo>
                  <a:close/>
                </a:path>
              </a:pathLst>
            </a:custGeom>
            <a:solidFill>
              <a:schemeClr val="accen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30"/>
            <p:cNvSpPr/>
            <p:nvPr/>
          </p:nvSpPr>
          <p:spPr>
            <a:xfrm rot="10800000">
              <a:off x="338715" y="-227337"/>
              <a:ext cx="727642" cy="420713"/>
            </a:xfrm>
            <a:custGeom>
              <a:avLst/>
              <a:gdLst/>
              <a:ahLst/>
              <a:cxnLst/>
              <a:rect l="l" t="t" r="r" b="b"/>
              <a:pathLst>
                <a:path w="55041" h="31824" extrusionOk="0">
                  <a:moveTo>
                    <a:pt x="27521" y="1"/>
                  </a:moveTo>
                  <a:lnTo>
                    <a:pt x="1" y="15979"/>
                  </a:lnTo>
                  <a:lnTo>
                    <a:pt x="27521" y="31823"/>
                  </a:lnTo>
                  <a:lnTo>
                    <a:pt x="55040" y="15979"/>
                  </a:lnTo>
                  <a:lnTo>
                    <a:pt x="27521"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30"/>
            <p:cNvSpPr/>
            <p:nvPr/>
          </p:nvSpPr>
          <p:spPr>
            <a:xfrm rot="10800000">
              <a:off x="338715" y="-17866"/>
              <a:ext cx="363828" cy="631942"/>
            </a:xfrm>
            <a:custGeom>
              <a:avLst/>
              <a:gdLst/>
              <a:ahLst/>
              <a:cxnLst/>
              <a:rect l="l" t="t" r="r" b="b"/>
              <a:pathLst>
                <a:path w="27521" h="47802" extrusionOk="0">
                  <a:moveTo>
                    <a:pt x="1" y="1"/>
                  </a:moveTo>
                  <a:lnTo>
                    <a:pt x="1" y="31824"/>
                  </a:lnTo>
                  <a:lnTo>
                    <a:pt x="27520" y="47802"/>
                  </a:lnTo>
                  <a:lnTo>
                    <a:pt x="27520" y="15979"/>
                  </a:lnTo>
                  <a:lnTo>
                    <a:pt x="1" y="1"/>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30"/>
            <p:cNvSpPr/>
            <p:nvPr/>
          </p:nvSpPr>
          <p:spPr>
            <a:xfrm rot="10800000">
              <a:off x="338715" y="402834"/>
              <a:ext cx="363828" cy="420700"/>
            </a:xfrm>
            <a:custGeom>
              <a:avLst/>
              <a:gdLst/>
              <a:ahLst/>
              <a:cxnLst/>
              <a:rect l="l" t="t" r="r" b="b"/>
              <a:pathLst>
                <a:path w="27521" h="31823" extrusionOk="0">
                  <a:moveTo>
                    <a:pt x="27520" y="0"/>
                  </a:moveTo>
                  <a:lnTo>
                    <a:pt x="1" y="15845"/>
                  </a:lnTo>
                  <a:lnTo>
                    <a:pt x="27520" y="31823"/>
                  </a:lnTo>
                  <a:lnTo>
                    <a:pt x="27520" y="0"/>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30"/>
            <p:cNvSpPr/>
            <p:nvPr/>
          </p:nvSpPr>
          <p:spPr>
            <a:xfrm rot="10800000">
              <a:off x="-26858" y="402834"/>
              <a:ext cx="365586" cy="420700"/>
            </a:xfrm>
            <a:custGeom>
              <a:avLst/>
              <a:gdLst/>
              <a:ahLst/>
              <a:cxnLst/>
              <a:rect l="l" t="t" r="r" b="b"/>
              <a:pathLst>
                <a:path w="27654" h="31823" extrusionOk="0">
                  <a:moveTo>
                    <a:pt x="0" y="0"/>
                  </a:moveTo>
                  <a:lnTo>
                    <a:pt x="0" y="31823"/>
                  </a:lnTo>
                  <a:lnTo>
                    <a:pt x="27653" y="15845"/>
                  </a:lnTo>
                  <a:lnTo>
                    <a:pt x="0"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30"/>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30"/>
            <p:cNvSpPr/>
            <p:nvPr/>
          </p:nvSpPr>
          <p:spPr>
            <a:xfrm rot="10800000">
              <a:off x="338715" y="614063"/>
              <a:ext cx="727642" cy="631942"/>
            </a:xfrm>
            <a:custGeom>
              <a:avLst/>
              <a:gdLst/>
              <a:ahLst/>
              <a:cxnLst/>
              <a:rect l="l" t="t" r="r" b="b"/>
              <a:pathLst>
                <a:path w="55041" h="47802" extrusionOk="0">
                  <a:moveTo>
                    <a:pt x="55040" y="1"/>
                  </a:moveTo>
                  <a:lnTo>
                    <a:pt x="27521" y="15979"/>
                  </a:lnTo>
                  <a:lnTo>
                    <a:pt x="1" y="31957"/>
                  </a:lnTo>
                  <a:lnTo>
                    <a:pt x="27521" y="47802"/>
                  </a:lnTo>
                  <a:lnTo>
                    <a:pt x="55040" y="31957"/>
                  </a:lnTo>
                  <a:lnTo>
                    <a:pt x="55040"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7" name="Google Shape;1187;p30"/>
          <p:cNvGrpSpPr/>
          <p:nvPr/>
        </p:nvGrpSpPr>
        <p:grpSpPr>
          <a:xfrm rot="-5400000">
            <a:off x="286059" y="3659330"/>
            <a:ext cx="1209907" cy="1782035"/>
            <a:chOff x="700771" y="-227337"/>
            <a:chExt cx="1458774" cy="2138784"/>
          </a:xfrm>
        </p:grpSpPr>
        <p:sp>
          <p:nvSpPr>
            <p:cNvPr id="1188" name="Google Shape;1188;p30"/>
            <p:cNvSpPr/>
            <p:nvPr/>
          </p:nvSpPr>
          <p:spPr>
            <a:xfrm rot="10800000">
              <a:off x="702529" y="614063"/>
              <a:ext cx="363828" cy="420700"/>
            </a:xfrm>
            <a:custGeom>
              <a:avLst/>
              <a:gdLst/>
              <a:ahLst/>
              <a:cxnLst/>
              <a:rect l="l" t="t" r="r" b="b"/>
              <a:pathLst>
                <a:path w="27521" h="31823" extrusionOk="0">
                  <a:moveTo>
                    <a:pt x="27521" y="0"/>
                  </a:moveTo>
                  <a:lnTo>
                    <a:pt x="1" y="15978"/>
                  </a:lnTo>
                  <a:lnTo>
                    <a:pt x="27521" y="31823"/>
                  </a:lnTo>
                  <a:lnTo>
                    <a:pt x="27521"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30"/>
            <p:cNvSpPr/>
            <p:nvPr/>
          </p:nvSpPr>
          <p:spPr>
            <a:xfrm rot="10800000">
              <a:off x="702529" y="823521"/>
              <a:ext cx="363828" cy="422485"/>
            </a:xfrm>
            <a:custGeom>
              <a:avLst/>
              <a:gdLst/>
              <a:ahLst/>
              <a:cxnLst/>
              <a:rect l="l" t="t" r="r" b="b"/>
              <a:pathLst>
                <a:path w="27521" h="31958" extrusionOk="0">
                  <a:moveTo>
                    <a:pt x="1" y="1"/>
                  </a:moveTo>
                  <a:lnTo>
                    <a:pt x="1" y="31957"/>
                  </a:lnTo>
                  <a:lnTo>
                    <a:pt x="27521" y="15979"/>
                  </a:lnTo>
                  <a:lnTo>
                    <a:pt x="1"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30"/>
            <p:cNvSpPr/>
            <p:nvPr/>
          </p:nvSpPr>
          <p:spPr>
            <a:xfrm rot="10800000">
              <a:off x="702529" y="1455450"/>
              <a:ext cx="363828" cy="420713"/>
            </a:xfrm>
            <a:custGeom>
              <a:avLst/>
              <a:gdLst/>
              <a:ahLst/>
              <a:cxnLst/>
              <a:rect l="l" t="t" r="r" b="b"/>
              <a:pathLst>
                <a:path w="27521" h="31824" extrusionOk="0">
                  <a:moveTo>
                    <a:pt x="27521" y="1"/>
                  </a:moveTo>
                  <a:lnTo>
                    <a:pt x="1" y="15845"/>
                  </a:lnTo>
                  <a:lnTo>
                    <a:pt x="27521" y="31823"/>
                  </a:lnTo>
                  <a:lnTo>
                    <a:pt x="27521" y="1"/>
                  </a:lnTo>
                  <a:close/>
                </a:path>
              </a:pathLst>
            </a:custGeom>
            <a:solidFill>
              <a:schemeClr val="accen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30"/>
            <p:cNvSpPr/>
            <p:nvPr/>
          </p:nvSpPr>
          <p:spPr>
            <a:xfrm rot="10800000">
              <a:off x="700771" y="1034750"/>
              <a:ext cx="367344" cy="630184"/>
            </a:xfrm>
            <a:custGeom>
              <a:avLst/>
              <a:gdLst/>
              <a:ahLst/>
              <a:cxnLst/>
              <a:rect l="l" t="t" r="r" b="b"/>
              <a:pathLst>
                <a:path w="27787" h="47669" extrusionOk="0">
                  <a:moveTo>
                    <a:pt x="1" y="1"/>
                  </a:moveTo>
                  <a:lnTo>
                    <a:pt x="134" y="31823"/>
                  </a:lnTo>
                  <a:lnTo>
                    <a:pt x="27787" y="47668"/>
                  </a:lnTo>
                  <a:lnTo>
                    <a:pt x="27654" y="15845"/>
                  </a:lnTo>
                  <a:lnTo>
                    <a:pt x="1" y="1"/>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30"/>
            <p:cNvSpPr/>
            <p:nvPr/>
          </p:nvSpPr>
          <p:spPr>
            <a:xfrm rot="10800000">
              <a:off x="702529" y="402834"/>
              <a:ext cx="363828" cy="420700"/>
            </a:xfrm>
            <a:custGeom>
              <a:avLst/>
              <a:gdLst/>
              <a:ahLst/>
              <a:cxnLst/>
              <a:rect l="l" t="t" r="r" b="b"/>
              <a:pathLst>
                <a:path w="27521" h="31823" extrusionOk="0">
                  <a:moveTo>
                    <a:pt x="1" y="0"/>
                  </a:moveTo>
                  <a:lnTo>
                    <a:pt x="1" y="31823"/>
                  </a:lnTo>
                  <a:lnTo>
                    <a:pt x="27521" y="15845"/>
                  </a:lnTo>
                  <a:lnTo>
                    <a:pt x="1" y="0"/>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30"/>
            <p:cNvSpPr/>
            <p:nvPr/>
          </p:nvSpPr>
          <p:spPr>
            <a:xfrm rot="10800000">
              <a:off x="1066343" y="823521"/>
              <a:ext cx="365586" cy="422485"/>
            </a:xfrm>
            <a:custGeom>
              <a:avLst/>
              <a:gdLst/>
              <a:ahLst/>
              <a:cxnLst/>
              <a:rect l="l" t="t" r="r" b="b"/>
              <a:pathLst>
                <a:path w="27654" h="31958" extrusionOk="0">
                  <a:moveTo>
                    <a:pt x="27654" y="1"/>
                  </a:moveTo>
                  <a:lnTo>
                    <a:pt x="1" y="15979"/>
                  </a:lnTo>
                  <a:lnTo>
                    <a:pt x="27654" y="31957"/>
                  </a:lnTo>
                  <a:lnTo>
                    <a:pt x="27654"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30"/>
            <p:cNvSpPr/>
            <p:nvPr/>
          </p:nvSpPr>
          <p:spPr>
            <a:xfrm rot="10800000">
              <a:off x="1066343" y="614063"/>
              <a:ext cx="365586" cy="420700"/>
            </a:xfrm>
            <a:custGeom>
              <a:avLst/>
              <a:gdLst/>
              <a:ahLst/>
              <a:cxnLst/>
              <a:rect l="l" t="t" r="r" b="b"/>
              <a:pathLst>
                <a:path w="27654" h="31823" extrusionOk="0">
                  <a:moveTo>
                    <a:pt x="1" y="0"/>
                  </a:moveTo>
                  <a:lnTo>
                    <a:pt x="1" y="31823"/>
                  </a:lnTo>
                  <a:lnTo>
                    <a:pt x="27654" y="15978"/>
                  </a:lnTo>
                  <a:lnTo>
                    <a:pt x="1" y="0"/>
                  </a:lnTo>
                  <a:close/>
                </a:path>
              </a:pathLst>
            </a:custGeom>
            <a:solidFill>
              <a:srgbClr val="E3651D"/>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30"/>
            <p:cNvSpPr/>
            <p:nvPr/>
          </p:nvSpPr>
          <p:spPr>
            <a:xfrm rot="10800000">
              <a:off x="702529" y="823521"/>
              <a:ext cx="363828" cy="422485"/>
            </a:xfrm>
            <a:custGeom>
              <a:avLst/>
              <a:gdLst/>
              <a:ahLst/>
              <a:cxnLst/>
              <a:rect l="l" t="t" r="r" b="b"/>
              <a:pathLst>
                <a:path w="27521" h="31958" extrusionOk="0">
                  <a:moveTo>
                    <a:pt x="1" y="1"/>
                  </a:moveTo>
                  <a:lnTo>
                    <a:pt x="1" y="31957"/>
                  </a:lnTo>
                  <a:lnTo>
                    <a:pt x="27521" y="15979"/>
                  </a:lnTo>
                  <a:lnTo>
                    <a:pt x="1"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30"/>
            <p:cNvSpPr/>
            <p:nvPr/>
          </p:nvSpPr>
          <p:spPr>
            <a:xfrm rot="10800000">
              <a:off x="1431916" y="1455450"/>
              <a:ext cx="363814" cy="420713"/>
            </a:xfrm>
            <a:custGeom>
              <a:avLst/>
              <a:gdLst/>
              <a:ahLst/>
              <a:cxnLst/>
              <a:rect l="l" t="t" r="r" b="b"/>
              <a:pathLst>
                <a:path w="27520" h="31824" extrusionOk="0">
                  <a:moveTo>
                    <a:pt x="27520" y="1"/>
                  </a:moveTo>
                  <a:lnTo>
                    <a:pt x="0" y="15845"/>
                  </a:lnTo>
                  <a:lnTo>
                    <a:pt x="27520" y="31823"/>
                  </a:lnTo>
                  <a:lnTo>
                    <a:pt x="27520" y="1"/>
                  </a:lnTo>
                  <a:close/>
                </a:path>
              </a:pathLst>
            </a:custGeom>
            <a:solidFill>
              <a:schemeClr val="accent1"/>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30"/>
            <p:cNvSpPr/>
            <p:nvPr/>
          </p:nvSpPr>
          <p:spPr>
            <a:xfrm rot="10800000">
              <a:off x="1680188" y="1146763"/>
              <a:ext cx="170670" cy="196687"/>
            </a:xfrm>
            <a:custGeom>
              <a:avLst/>
              <a:gdLst/>
              <a:ahLst/>
              <a:cxnLst/>
              <a:rect l="l" t="t" r="r" b="b"/>
              <a:pathLst>
                <a:path w="12910" h="14878" extrusionOk="0">
                  <a:moveTo>
                    <a:pt x="1" y="0"/>
                  </a:moveTo>
                  <a:lnTo>
                    <a:pt x="1" y="14877"/>
                  </a:lnTo>
                  <a:lnTo>
                    <a:pt x="12910" y="7505"/>
                  </a:lnTo>
                  <a:lnTo>
                    <a:pt x="134"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30"/>
            <p:cNvSpPr/>
            <p:nvPr/>
          </p:nvSpPr>
          <p:spPr>
            <a:xfrm rot="10800000">
              <a:off x="1683717" y="1776934"/>
              <a:ext cx="115543" cy="134514"/>
            </a:xfrm>
            <a:custGeom>
              <a:avLst/>
              <a:gdLst/>
              <a:ahLst/>
              <a:cxnLst/>
              <a:rect l="l" t="t" r="r" b="b"/>
              <a:pathLst>
                <a:path w="8740" h="10175" extrusionOk="0">
                  <a:moveTo>
                    <a:pt x="0" y="1"/>
                  </a:moveTo>
                  <a:lnTo>
                    <a:pt x="0" y="10175"/>
                  </a:lnTo>
                  <a:lnTo>
                    <a:pt x="8740" y="5005"/>
                  </a:lnTo>
                  <a:lnTo>
                    <a:pt x="0" y="1"/>
                  </a:lnTo>
                  <a:close/>
                </a:path>
              </a:pathLst>
            </a:custGeom>
            <a:solidFill>
              <a:schemeClr val="accent1"/>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30"/>
            <p:cNvSpPr/>
            <p:nvPr/>
          </p:nvSpPr>
          <p:spPr>
            <a:xfrm rot="10800000">
              <a:off x="1066343" y="1034750"/>
              <a:ext cx="365586" cy="630184"/>
            </a:xfrm>
            <a:custGeom>
              <a:avLst/>
              <a:gdLst/>
              <a:ahLst/>
              <a:cxnLst/>
              <a:rect l="l" t="t" r="r" b="b"/>
              <a:pathLst>
                <a:path w="27654" h="47669" extrusionOk="0">
                  <a:moveTo>
                    <a:pt x="27654" y="1"/>
                  </a:moveTo>
                  <a:lnTo>
                    <a:pt x="1" y="15845"/>
                  </a:lnTo>
                  <a:lnTo>
                    <a:pt x="1" y="47668"/>
                  </a:lnTo>
                  <a:lnTo>
                    <a:pt x="27521" y="31823"/>
                  </a:lnTo>
                  <a:lnTo>
                    <a:pt x="27654" y="31690"/>
                  </a:lnTo>
                  <a:lnTo>
                    <a:pt x="27654"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30"/>
            <p:cNvSpPr/>
            <p:nvPr/>
          </p:nvSpPr>
          <p:spPr>
            <a:xfrm rot="10800000">
              <a:off x="1066343" y="1455450"/>
              <a:ext cx="365586" cy="420713"/>
            </a:xfrm>
            <a:custGeom>
              <a:avLst/>
              <a:gdLst/>
              <a:ahLst/>
              <a:cxnLst/>
              <a:rect l="l" t="t" r="r" b="b"/>
              <a:pathLst>
                <a:path w="27654" h="31824" extrusionOk="0">
                  <a:moveTo>
                    <a:pt x="1" y="1"/>
                  </a:moveTo>
                  <a:lnTo>
                    <a:pt x="1" y="31823"/>
                  </a:lnTo>
                  <a:lnTo>
                    <a:pt x="27654" y="15979"/>
                  </a:lnTo>
                  <a:lnTo>
                    <a:pt x="27654" y="15845"/>
                  </a:lnTo>
                  <a:lnTo>
                    <a:pt x="1"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30"/>
            <p:cNvSpPr/>
            <p:nvPr/>
          </p:nvSpPr>
          <p:spPr>
            <a:xfrm rot="10800000">
              <a:off x="1431916" y="193363"/>
              <a:ext cx="363814" cy="420713"/>
            </a:xfrm>
            <a:custGeom>
              <a:avLst/>
              <a:gdLst/>
              <a:ahLst/>
              <a:cxnLst/>
              <a:rect l="l" t="t" r="r" b="b"/>
              <a:pathLst>
                <a:path w="27520" h="31824" extrusionOk="0">
                  <a:moveTo>
                    <a:pt x="27520" y="1"/>
                  </a:moveTo>
                  <a:lnTo>
                    <a:pt x="0" y="15979"/>
                  </a:lnTo>
                  <a:lnTo>
                    <a:pt x="27520" y="31824"/>
                  </a:lnTo>
                  <a:lnTo>
                    <a:pt x="27520"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30"/>
            <p:cNvSpPr/>
            <p:nvPr/>
          </p:nvSpPr>
          <p:spPr>
            <a:xfrm rot="10800000">
              <a:off x="1795717" y="-227337"/>
              <a:ext cx="363828" cy="420713"/>
            </a:xfrm>
            <a:custGeom>
              <a:avLst/>
              <a:gdLst/>
              <a:ahLst/>
              <a:cxnLst/>
              <a:rect l="l" t="t" r="r" b="b"/>
              <a:pathLst>
                <a:path w="27521" h="31824" extrusionOk="0">
                  <a:moveTo>
                    <a:pt x="1" y="1"/>
                  </a:moveTo>
                  <a:lnTo>
                    <a:pt x="1" y="31823"/>
                  </a:lnTo>
                  <a:lnTo>
                    <a:pt x="27520" y="15979"/>
                  </a:lnTo>
                  <a:lnTo>
                    <a:pt x="1"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30"/>
            <p:cNvSpPr/>
            <p:nvPr/>
          </p:nvSpPr>
          <p:spPr>
            <a:xfrm rot="10800000">
              <a:off x="1066343" y="-227337"/>
              <a:ext cx="365586" cy="841413"/>
            </a:xfrm>
            <a:custGeom>
              <a:avLst/>
              <a:gdLst/>
              <a:ahLst/>
              <a:cxnLst/>
              <a:rect l="l" t="t" r="r" b="b"/>
              <a:pathLst>
                <a:path w="27654" h="63647" extrusionOk="0">
                  <a:moveTo>
                    <a:pt x="1" y="1"/>
                  </a:moveTo>
                  <a:lnTo>
                    <a:pt x="1" y="31824"/>
                  </a:lnTo>
                  <a:lnTo>
                    <a:pt x="1" y="63646"/>
                  </a:lnTo>
                  <a:lnTo>
                    <a:pt x="27521" y="47802"/>
                  </a:lnTo>
                  <a:lnTo>
                    <a:pt x="27654" y="47802"/>
                  </a:lnTo>
                  <a:lnTo>
                    <a:pt x="27654" y="15979"/>
                  </a:lnTo>
                  <a:lnTo>
                    <a:pt x="1"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30"/>
            <p:cNvSpPr/>
            <p:nvPr/>
          </p:nvSpPr>
          <p:spPr>
            <a:xfrm rot="10800000">
              <a:off x="1066343" y="402834"/>
              <a:ext cx="365586" cy="420700"/>
            </a:xfrm>
            <a:custGeom>
              <a:avLst/>
              <a:gdLst/>
              <a:ahLst/>
              <a:cxnLst/>
              <a:rect l="l" t="t" r="r" b="b"/>
              <a:pathLst>
                <a:path w="27654" h="31823" extrusionOk="0">
                  <a:moveTo>
                    <a:pt x="27654" y="0"/>
                  </a:moveTo>
                  <a:lnTo>
                    <a:pt x="1" y="15845"/>
                  </a:lnTo>
                  <a:lnTo>
                    <a:pt x="27654" y="31823"/>
                  </a:lnTo>
                  <a:lnTo>
                    <a:pt x="27654"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30"/>
            <p:cNvSpPr/>
            <p:nvPr/>
          </p:nvSpPr>
          <p:spPr>
            <a:xfrm rot="10800000">
              <a:off x="702529" y="-17866"/>
              <a:ext cx="365586" cy="841400"/>
            </a:xfrm>
            <a:custGeom>
              <a:avLst/>
              <a:gdLst/>
              <a:ahLst/>
              <a:cxnLst/>
              <a:rect l="l" t="t" r="r" b="b"/>
              <a:pathLst>
                <a:path w="27654" h="63646" extrusionOk="0">
                  <a:moveTo>
                    <a:pt x="134" y="0"/>
                  </a:moveTo>
                  <a:lnTo>
                    <a:pt x="1" y="31823"/>
                  </a:lnTo>
                  <a:lnTo>
                    <a:pt x="134" y="31823"/>
                  </a:lnTo>
                  <a:lnTo>
                    <a:pt x="134" y="63646"/>
                  </a:lnTo>
                  <a:lnTo>
                    <a:pt x="27654" y="47668"/>
                  </a:lnTo>
                  <a:lnTo>
                    <a:pt x="27654" y="15845"/>
                  </a:lnTo>
                  <a:lnTo>
                    <a:pt x="134"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30"/>
            <p:cNvSpPr/>
            <p:nvPr/>
          </p:nvSpPr>
          <p:spPr>
            <a:xfrm rot="10800000">
              <a:off x="702529" y="614063"/>
              <a:ext cx="729400" cy="631942"/>
            </a:xfrm>
            <a:custGeom>
              <a:avLst/>
              <a:gdLst/>
              <a:ahLst/>
              <a:cxnLst/>
              <a:rect l="l" t="t" r="r" b="b"/>
              <a:pathLst>
                <a:path w="55174" h="47802" extrusionOk="0">
                  <a:moveTo>
                    <a:pt x="27654" y="1"/>
                  </a:moveTo>
                  <a:lnTo>
                    <a:pt x="1" y="15979"/>
                  </a:lnTo>
                  <a:lnTo>
                    <a:pt x="1" y="47802"/>
                  </a:lnTo>
                  <a:lnTo>
                    <a:pt x="27654" y="31957"/>
                  </a:lnTo>
                  <a:lnTo>
                    <a:pt x="55174" y="15979"/>
                  </a:lnTo>
                  <a:lnTo>
                    <a:pt x="27654"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four columns">
  <p:cSld name="TITLE_ONLY_1">
    <p:spTree>
      <p:nvGrpSpPr>
        <p:cNvPr id="1" name="Shape 1629"/>
        <p:cNvGrpSpPr/>
        <p:nvPr/>
      </p:nvGrpSpPr>
      <p:grpSpPr>
        <a:xfrm>
          <a:off x="0" y="0"/>
          <a:ext cx="0" cy="0"/>
          <a:chOff x="0" y="0"/>
          <a:chExt cx="0" cy="0"/>
        </a:xfrm>
      </p:grpSpPr>
      <p:sp>
        <p:nvSpPr>
          <p:cNvPr id="1630" name="Google Shape;1630;p40"/>
          <p:cNvSpPr txBox="1">
            <a:spLocks noGrp="1"/>
          </p:cNvSpPr>
          <p:nvPr>
            <p:ph type="ctrTitle"/>
          </p:nvPr>
        </p:nvSpPr>
        <p:spPr>
          <a:xfrm>
            <a:off x="4572001" y="468450"/>
            <a:ext cx="3789900" cy="5778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000"/>
              <a:buNone/>
              <a:defRPr sz="3000"/>
            </a:lvl1pPr>
            <a:lvl2pPr lvl="1" algn="r" rtl="0">
              <a:spcBef>
                <a:spcPts val="0"/>
              </a:spcBef>
              <a:spcAft>
                <a:spcPts val="0"/>
              </a:spcAft>
              <a:buSzPts val="1600"/>
              <a:buNone/>
              <a:defRPr sz="1600"/>
            </a:lvl2pPr>
            <a:lvl3pPr lvl="2" algn="r" rtl="0">
              <a:spcBef>
                <a:spcPts val="0"/>
              </a:spcBef>
              <a:spcAft>
                <a:spcPts val="0"/>
              </a:spcAft>
              <a:buSzPts val="1600"/>
              <a:buNone/>
              <a:defRPr sz="1600"/>
            </a:lvl3pPr>
            <a:lvl4pPr lvl="3" algn="r" rtl="0">
              <a:spcBef>
                <a:spcPts val="0"/>
              </a:spcBef>
              <a:spcAft>
                <a:spcPts val="0"/>
              </a:spcAft>
              <a:buSzPts val="1600"/>
              <a:buNone/>
              <a:defRPr sz="1600"/>
            </a:lvl4pPr>
            <a:lvl5pPr lvl="4" algn="r" rtl="0">
              <a:spcBef>
                <a:spcPts val="0"/>
              </a:spcBef>
              <a:spcAft>
                <a:spcPts val="0"/>
              </a:spcAft>
              <a:buSzPts val="1600"/>
              <a:buNone/>
              <a:defRPr sz="1600"/>
            </a:lvl5pPr>
            <a:lvl6pPr lvl="5" algn="r" rtl="0">
              <a:spcBef>
                <a:spcPts val="0"/>
              </a:spcBef>
              <a:spcAft>
                <a:spcPts val="0"/>
              </a:spcAft>
              <a:buSzPts val="1600"/>
              <a:buNone/>
              <a:defRPr sz="1600"/>
            </a:lvl6pPr>
            <a:lvl7pPr lvl="6" algn="r" rtl="0">
              <a:spcBef>
                <a:spcPts val="0"/>
              </a:spcBef>
              <a:spcAft>
                <a:spcPts val="0"/>
              </a:spcAft>
              <a:buSzPts val="1600"/>
              <a:buNone/>
              <a:defRPr sz="1600"/>
            </a:lvl7pPr>
            <a:lvl8pPr lvl="7" algn="r" rtl="0">
              <a:spcBef>
                <a:spcPts val="0"/>
              </a:spcBef>
              <a:spcAft>
                <a:spcPts val="0"/>
              </a:spcAft>
              <a:buSzPts val="1600"/>
              <a:buNone/>
              <a:defRPr sz="1600"/>
            </a:lvl8pPr>
            <a:lvl9pPr lvl="8" algn="r" rtl="0">
              <a:spcBef>
                <a:spcPts val="0"/>
              </a:spcBef>
              <a:spcAft>
                <a:spcPts val="0"/>
              </a:spcAft>
              <a:buSzPts val="1600"/>
              <a:buNone/>
              <a:defRPr sz="1600"/>
            </a:lvl9pPr>
          </a:lstStyle>
          <a:p>
            <a:endParaRPr/>
          </a:p>
        </p:txBody>
      </p:sp>
      <p:cxnSp>
        <p:nvCxnSpPr>
          <p:cNvPr id="1631" name="Google Shape;1631;p40"/>
          <p:cNvCxnSpPr/>
          <p:nvPr/>
        </p:nvCxnSpPr>
        <p:spPr>
          <a:xfrm>
            <a:off x="8634675" y="-1604650"/>
            <a:ext cx="0" cy="2664900"/>
          </a:xfrm>
          <a:prstGeom prst="straightConnector1">
            <a:avLst/>
          </a:prstGeom>
          <a:noFill/>
          <a:ln w="28575" cap="flat" cmpd="sng">
            <a:solidFill>
              <a:schemeClr val="accent4"/>
            </a:solidFill>
            <a:prstDash val="solid"/>
            <a:round/>
            <a:headEnd type="none" w="med" len="med"/>
            <a:tailEnd type="none" w="med" len="med"/>
          </a:ln>
        </p:spPr>
      </p:cxnSp>
      <p:grpSp>
        <p:nvGrpSpPr>
          <p:cNvPr id="1632" name="Google Shape;1632;p40"/>
          <p:cNvGrpSpPr/>
          <p:nvPr/>
        </p:nvGrpSpPr>
        <p:grpSpPr>
          <a:xfrm rot="-5400000">
            <a:off x="665620" y="3611830"/>
            <a:ext cx="877851" cy="2209091"/>
            <a:chOff x="-26858" y="-227337"/>
            <a:chExt cx="1093215" cy="2757917"/>
          </a:xfrm>
        </p:grpSpPr>
        <p:sp>
          <p:nvSpPr>
            <p:cNvPr id="1633" name="Google Shape;1633;p40"/>
            <p:cNvSpPr/>
            <p:nvPr/>
          </p:nvSpPr>
          <p:spPr>
            <a:xfrm rot="10800000">
              <a:off x="-26858" y="614063"/>
              <a:ext cx="365586" cy="420700"/>
            </a:xfrm>
            <a:custGeom>
              <a:avLst/>
              <a:gdLst/>
              <a:ahLst/>
              <a:cxnLst/>
              <a:rect l="l" t="t" r="r" b="b"/>
              <a:pathLst>
                <a:path w="27654" h="31823" extrusionOk="0">
                  <a:moveTo>
                    <a:pt x="27653" y="0"/>
                  </a:moveTo>
                  <a:lnTo>
                    <a:pt x="0" y="15978"/>
                  </a:lnTo>
                  <a:lnTo>
                    <a:pt x="27653" y="31823"/>
                  </a:lnTo>
                  <a:lnTo>
                    <a:pt x="27653" y="0"/>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40"/>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40"/>
            <p:cNvSpPr/>
            <p:nvPr/>
          </p:nvSpPr>
          <p:spPr>
            <a:xfrm rot="10800000">
              <a:off x="-26858" y="1455450"/>
              <a:ext cx="365586" cy="420713"/>
            </a:xfrm>
            <a:custGeom>
              <a:avLst/>
              <a:gdLst/>
              <a:ahLst/>
              <a:cxnLst/>
              <a:rect l="l" t="t" r="r" b="b"/>
              <a:pathLst>
                <a:path w="27654" h="31824" extrusionOk="0">
                  <a:moveTo>
                    <a:pt x="27653" y="1"/>
                  </a:moveTo>
                  <a:lnTo>
                    <a:pt x="0" y="15845"/>
                  </a:lnTo>
                  <a:lnTo>
                    <a:pt x="27653" y="31823"/>
                  </a:lnTo>
                  <a:lnTo>
                    <a:pt x="27653"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40"/>
            <p:cNvSpPr/>
            <p:nvPr/>
          </p:nvSpPr>
          <p:spPr>
            <a:xfrm rot="10800000">
              <a:off x="-26858" y="1034750"/>
              <a:ext cx="365586" cy="631942"/>
            </a:xfrm>
            <a:custGeom>
              <a:avLst/>
              <a:gdLst/>
              <a:ahLst/>
              <a:cxnLst/>
              <a:rect l="l" t="t" r="r" b="b"/>
              <a:pathLst>
                <a:path w="27654" h="47802" extrusionOk="0">
                  <a:moveTo>
                    <a:pt x="0" y="0"/>
                  </a:moveTo>
                  <a:lnTo>
                    <a:pt x="0" y="31823"/>
                  </a:lnTo>
                  <a:lnTo>
                    <a:pt x="134" y="31956"/>
                  </a:lnTo>
                  <a:lnTo>
                    <a:pt x="27653" y="47801"/>
                  </a:lnTo>
                  <a:lnTo>
                    <a:pt x="27653" y="15978"/>
                  </a:lnTo>
                  <a:lnTo>
                    <a:pt x="0" y="0"/>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40"/>
            <p:cNvSpPr/>
            <p:nvPr/>
          </p:nvSpPr>
          <p:spPr>
            <a:xfrm rot="10800000">
              <a:off x="-26858" y="-17866"/>
              <a:ext cx="365586" cy="631942"/>
            </a:xfrm>
            <a:custGeom>
              <a:avLst/>
              <a:gdLst/>
              <a:ahLst/>
              <a:cxnLst/>
              <a:rect l="l" t="t" r="r" b="b"/>
              <a:pathLst>
                <a:path w="27654" h="47802" extrusionOk="0">
                  <a:moveTo>
                    <a:pt x="27653" y="1"/>
                  </a:moveTo>
                  <a:lnTo>
                    <a:pt x="0" y="15979"/>
                  </a:lnTo>
                  <a:lnTo>
                    <a:pt x="0" y="47802"/>
                  </a:lnTo>
                  <a:lnTo>
                    <a:pt x="134" y="47802"/>
                  </a:lnTo>
                  <a:lnTo>
                    <a:pt x="27653" y="31824"/>
                  </a:lnTo>
                  <a:lnTo>
                    <a:pt x="27653"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 name="Google Shape;1638;p40"/>
            <p:cNvSpPr/>
            <p:nvPr/>
          </p:nvSpPr>
          <p:spPr>
            <a:xfrm rot="10800000">
              <a:off x="-26858" y="-227337"/>
              <a:ext cx="363828" cy="420713"/>
            </a:xfrm>
            <a:custGeom>
              <a:avLst/>
              <a:gdLst/>
              <a:ahLst/>
              <a:cxnLst/>
              <a:rect l="l" t="t" r="r" b="b"/>
              <a:pathLst>
                <a:path w="27521" h="31824" extrusionOk="0">
                  <a:moveTo>
                    <a:pt x="27520" y="1"/>
                  </a:moveTo>
                  <a:lnTo>
                    <a:pt x="1" y="15979"/>
                  </a:lnTo>
                  <a:lnTo>
                    <a:pt x="27520" y="31823"/>
                  </a:lnTo>
                  <a:lnTo>
                    <a:pt x="27520"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40"/>
            <p:cNvSpPr/>
            <p:nvPr/>
          </p:nvSpPr>
          <p:spPr>
            <a:xfrm rot="10800000">
              <a:off x="-26858" y="402834"/>
              <a:ext cx="365586" cy="420700"/>
            </a:xfrm>
            <a:custGeom>
              <a:avLst/>
              <a:gdLst/>
              <a:ahLst/>
              <a:cxnLst/>
              <a:rect l="l" t="t" r="r" b="b"/>
              <a:pathLst>
                <a:path w="27654" h="31823" extrusionOk="0">
                  <a:moveTo>
                    <a:pt x="0" y="0"/>
                  </a:moveTo>
                  <a:lnTo>
                    <a:pt x="0" y="31823"/>
                  </a:lnTo>
                  <a:lnTo>
                    <a:pt x="27653" y="15845"/>
                  </a:lnTo>
                  <a:lnTo>
                    <a:pt x="0" y="0"/>
                  </a:lnTo>
                  <a:close/>
                </a:path>
              </a:pathLst>
            </a:custGeom>
            <a:solidFill>
              <a:srgbClr val="00A6A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40"/>
            <p:cNvSpPr/>
            <p:nvPr/>
          </p:nvSpPr>
          <p:spPr>
            <a:xfrm rot="10800000">
              <a:off x="-26858" y="614063"/>
              <a:ext cx="365586" cy="420700"/>
            </a:xfrm>
            <a:custGeom>
              <a:avLst/>
              <a:gdLst/>
              <a:ahLst/>
              <a:cxnLst/>
              <a:rect l="l" t="t" r="r" b="b"/>
              <a:pathLst>
                <a:path w="27654" h="31823" extrusionOk="0">
                  <a:moveTo>
                    <a:pt x="27653" y="0"/>
                  </a:moveTo>
                  <a:lnTo>
                    <a:pt x="0" y="15978"/>
                  </a:lnTo>
                  <a:lnTo>
                    <a:pt x="27653" y="31823"/>
                  </a:lnTo>
                  <a:lnTo>
                    <a:pt x="27653" y="0"/>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40"/>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40"/>
            <p:cNvSpPr/>
            <p:nvPr/>
          </p:nvSpPr>
          <p:spPr>
            <a:xfrm rot="10800000">
              <a:off x="338715" y="823521"/>
              <a:ext cx="363828" cy="422485"/>
            </a:xfrm>
            <a:custGeom>
              <a:avLst/>
              <a:gdLst/>
              <a:ahLst/>
              <a:cxnLst/>
              <a:rect l="l" t="t" r="r" b="b"/>
              <a:pathLst>
                <a:path w="27521" h="31958" extrusionOk="0">
                  <a:moveTo>
                    <a:pt x="27520" y="1"/>
                  </a:moveTo>
                  <a:lnTo>
                    <a:pt x="1" y="15979"/>
                  </a:lnTo>
                  <a:lnTo>
                    <a:pt x="27520" y="31957"/>
                  </a:lnTo>
                  <a:lnTo>
                    <a:pt x="2752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 name="Google Shape;1643;p40"/>
            <p:cNvSpPr/>
            <p:nvPr/>
          </p:nvSpPr>
          <p:spPr>
            <a:xfrm rot="10800000">
              <a:off x="338715" y="614063"/>
              <a:ext cx="363828" cy="420700"/>
            </a:xfrm>
            <a:custGeom>
              <a:avLst/>
              <a:gdLst/>
              <a:ahLst/>
              <a:cxnLst/>
              <a:rect l="l" t="t" r="r" b="b"/>
              <a:pathLst>
                <a:path w="27521" h="31823" extrusionOk="0">
                  <a:moveTo>
                    <a:pt x="1" y="0"/>
                  </a:moveTo>
                  <a:lnTo>
                    <a:pt x="1" y="31823"/>
                  </a:lnTo>
                  <a:lnTo>
                    <a:pt x="27520" y="15978"/>
                  </a:lnTo>
                  <a:lnTo>
                    <a:pt x="1"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 name="Google Shape;1644;p40"/>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 name="Google Shape;1645;p40"/>
            <p:cNvSpPr/>
            <p:nvPr/>
          </p:nvSpPr>
          <p:spPr>
            <a:xfrm rot="10800000">
              <a:off x="702529" y="614063"/>
              <a:ext cx="363828" cy="420700"/>
            </a:xfrm>
            <a:custGeom>
              <a:avLst/>
              <a:gdLst/>
              <a:ahLst/>
              <a:cxnLst/>
              <a:rect l="l" t="t" r="r" b="b"/>
              <a:pathLst>
                <a:path w="27521" h="31823" extrusionOk="0">
                  <a:moveTo>
                    <a:pt x="27521" y="0"/>
                  </a:moveTo>
                  <a:lnTo>
                    <a:pt x="1" y="15978"/>
                  </a:lnTo>
                  <a:lnTo>
                    <a:pt x="27521" y="31823"/>
                  </a:lnTo>
                  <a:lnTo>
                    <a:pt x="27521"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 name="Google Shape;1646;p40"/>
            <p:cNvSpPr/>
            <p:nvPr/>
          </p:nvSpPr>
          <p:spPr>
            <a:xfrm rot="10800000">
              <a:off x="338715" y="1034750"/>
              <a:ext cx="363828" cy="630184"/>
            </a:xfrm>
            <a:custGeom>
              <a:avLst/>
              <a:gdLst/>
              <a:ahLst/>
              <a:cxnLst/>
              <a:rect l="l" t="t" r="r" b="b"/>
              <a:pathLst>
                <a:path w="27521" h="47669" extrusionOk="0">
                  <a:moveTo>
                    <a:pt x="27520" y="1"/>
                  </a:moveTo>
                  <a:lnTo>
                    <a:pt x="1" y="15845"/>
                  </a:lnTo>
                  <a:lnTo>
                    <a:pt x="1" y="47668"/>
                  </a:lnTo>
                  <a:lnTo>
                    <a:pt x="27520" y="31823"/>
                  </a:lnTo>
                  <a:lnTo>
                    <a:pt x="27520" y="31690"/>
                  </a:lnTo>
                  <a:lnTo>
                    <a:pt x="27520"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 name="Google Shape;1647;p40"/>
            <p:cNvSpPr/>
            <p:nvPr/>
          </p:nvSpPr>
          <p:spPr>
            <a:xfrm rot="10800000">
              <a:off x="467491" y="2409300"/>
              <a:ext cx="106289" cy="121280"/>
            </a:xfrm>
            <a:custGeom>
              <a:avLst/>
              <a:gdLst/>
              <a:ahLst/>
              <a:cxnLst/>
              <a:rect l="l" t="t" r="r" b="b"/>
              <a:pathLst>
                <a:path w="8040" h="9174" extrusionOk="0">
                  <a:moveTo>
                    <a:pt x="8040" y="0"/>
                  </a:moveTo>
                  <a:lnTo>
                    <a:pt x="1" y="4604"/>
                  </a:lnTo>
                  <a:lnTo>
                    <a:pt x="8040" y="9174"/>
                  </a:lnTo>
                  <a:lnTo>
                    <a:pt x="8040" y="0"/>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 name="Google Shape;1648;p40"/>
            <p:cNvSpPr/>
            <p:nvPr/>
          </p:nvSpPr>
          <p:spPr>
            <a:xfrm rot="10800000">
              <a:off x="338715" y="1876150"/>
              <a:ext cx="363828" cy="421150"/>
            </a:xfrm>
            <a:custGeom>
              <a:avLst/>
              <a:gdLst/>
              <a:ahLst/>
              <a:cxnLst/>
              <a:rect l="l" t="t" r="r" b="b"/>
              <a:pathLst>
                <a:path w="27521" h="31857" extrusionOk="0">
                  <a:moveTo>
                    <a:pt x="1" y="0"/>
                  </a:moveTo>
                  <a:lnTo>
                    <a:pt x="1" y="31857"/>
                  </a:lnTo>
                  <a:lnTo>
                    <a:pt x="27520" y="15845"/>
                  </a:lnTo>
                  <a:lnTo>
                    <a:pt x="1" y="0"/>
                  </a:lnTo>
                  <a:close/>
                </a:path>
              </a:pathLst>
            </a:custGeom>
            <a:solidFill>
              <a:schemeClr val="accen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 name="Google Shape;1649;p40"/>
            <p:cNvSpPr/>
            <p:nvPr/>
          </p:nvSpPr>
          <p:spPr>
            <a:xfrm rot="10800000">
              <a:off x="338715" y="-227337"/>
              <a:ext cx="727642" cy="420713"/>
            </a:xfrm>
            <a:custGeom>
              <a:avLst/>
              <a:gdLst/>
              <a:ahLst/>
              <a:cxnLst/>
              <a:rect l="l" t="t" r="r" b="b"/>
              <a:pathLst>
                <a:path w="55041" h="31824" extrusionOk="0">
                  <a:moveTo>
                    <a:pt x="27521" y="1"/>
                  </a:moveTo>
                  <a:lnTo>
                    <a:pt x="1" y="15979"/>
                  </a:lnTo>
                  <a:lnTo>
                    <a:pt x="27521" y="31823"/>
                  </a:lnTo>
                  <a:lnTo>
                    <a:pt x="55040" y="15979"/>
                  </a:lnTo>
                  <a:lnTo>
                    <a:pt x="27521"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 name="Google Shape;1650;p40"/>
            <p:cNvSpPr/>
            <p:nvPr/>
          </p:nvSpPr>
          <p:spPr>
            <a:xfrm rot="10800000">
              <a:off x="338715" y="-17866"/>
              <a:ext cx="363828" cy="631942"/>
            </a:xfrm>
            <a:custGeom>
              <a:avLst/>
              <a:gdLst/>
              <a:ahLst/>
              <a:cxnLst/>
              <a:rect l="l" t="t" r="r" b="b"/>
              <a:pathLst>
                <a:path w="27521" h="47802" extrusionOk="0">
                  <a:moveTo>
                    <a:pt x="1" y="1"/>
                  </a:moveTo>
                  <a:lnTo>
                    <a:pt x="1" y="31824"/>
                  </a:lnTo>
                  <a:lnTo>
                    <a:pt x="27520" y="47802"/>
                  </a:lnTo>
                  <a:lnTo>
                    <a:pt x="27520" y="15979"/>
                  </a:lnTo>
                  <a:lnTo>
                    <a:pt x="1" y="1"/>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 name="Google Shape;1651;p40"/>
            <p:cNvSpPr/>
            <p:nvPr/>
          </p:nvSpPr>
          <p:spPr>
            <a:xfrm rot="10800000">
              <a:off x="338715" y="402834"/>
              <a:ext cx="363828" cy="420700"/>
            </a:xfrm>
            <a:custGeom>
              <a:avLst/>
              <a:gdLst/>
              <a:ahLst/>
              <a:cxnLst/>
              <a:rect l="l" t="t" r="r" b="b"/>
              <a:pathLst>
                <a:path w="27521" h="31823" extrusionOk="0">
                  <a:moveTo>
                    <a:pt x="27520" y="0"/>
                  </a:moveTo>
                  <a:lnTo>
                    <a:pt x="1" y="15845"/>
                  </a:lnTo>
                  <a:lnTo>
                    <a:pt x="27520" y="31823"/>
                  </a:lnTo>
                  <a:lnTo>
                    <a:pt x="27520" y="0"/>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40"/>
            <p:cNvSpPr/>
            <p:nvPr/>
          </p:nvSpPr>
          <p:spPr>
            <a:xfrm rot="10800000">
              <a:off x="-26858" y="402834"/>
              <a:ext cx="365586" cy="420700"/>
            </a:xfrm>
            <a:custGeom>
              <a:avLst/>
              <a:gdLst/>
              <a:ahLst/>
              <a:cxnLst/>
              <a:rect l="l" t="t" r="r" b="b"/>
              <a:pathLst>
                <a:path w="27654" h="31823" extrusionOk="0">
                  <a:moveTo>
                    <a:pt x="0" y="0"/>
                  </a:moveTo>
                  <a:lnTo>
                    <a:pt x="0" y="31823"/>
                  </a:lnTo>
                  <a:lnTo>
                    <a:pt x="27653" y="15845"/>
                  </a:lnTo>
                  <a:lnTo>
                    <a:pt x="0"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 name="Google Shape;1653;p40"/>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 name="Google Shape;1654;p40"/>
            <p:cNvSpPr/>
            <p:nvPr/>
          </p:nvSpPr>
          <p:spPr>
            <a:xfrm rot="10800000">
              <a:off x="338715" y="614063"/>
              <a:ext cx="727642" cy="631942"/>
            </a:xfrm>
            <a:custGeom>
              <a:avLst/>
              <a:gdLst/>
              <a:ahLst/>
              <a:cxnLst/>
              <a:rect l="l" t="t" r="r" b="b"/>
              <a:pathLst>
                <a:path w="55041" h="47802" extrusionOk="0">
                  <a:moveTo>
                    <a:pt x="55040" y="1"/>
                  </a:moveTo>
                  <a:lnTo>
                    <a:pt x="27521" y="15979"/>
                  </a:lnTo>
                  <a:lnTo>
                    <a:pt x="1" y="31957"/>
                  </a:lnTo>
                  <a:lnTo>
                    <a:pt x="27521" y="47802"/>
                  </a:lnTo>
                  <a:lnTo>
                    <a:pt x="55040" y="31957"/>
                  </a:lnTo>
                  <a:lnTo>
                    <a:pt x="55040"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55" name="Google Shape;1655;p40"/>
          <p:cNvSpPr txBox="1">
            <a:spLocks noGrp="1"/>
          </p:cNvSpPr>
          <p:nvPr>
            <p:ph type="subTitle" idx="1"/>
          </p:nvPr>
        </p:nvSpPr>
        <p:spPr>
          <a:xfrm>
            <a:off x="1399032" y="1645362"/>
            <a:ext cx="1481400" cy="393300"/>
          </a:xfrm>
          <a:prstGeom prst="rect">
            <a:avLst/>
          </a:prstGeom>
        </p:spPr>
        <p:txBody>
          <a:bodyPr spcFirstLastPara="1" wrap="square" lIns="91425" tIns="91425" rIns="91425" bIns="91425" anchor="b" anchorCtr="0">
            <a:noAutofit/>
          </a:bodyPr>
          <a:lstStyle>
            <a:lvl1pPr lvl="0" algn="r">
              <a:spcBef>
                <a:spcPts val="0"/>
              </a:spcBef>
              <a:spcAft>
                <a:spcPts val="0"/>
              </a:spcAft>
              <a:buSzPts val="2000"/>
              <a:buFont typeface="Barlow Condensed SemiBold"/>
              <a:buNone/>
              <a:defRPr sz="2000">
                <a:latin typeface="Barlow Condensed SemiBold"/>
                <a:ea typeface="Barlow Condensed SemiBold"/>
                <a:cs typeface="Barlow Condensed SemiBold"/>
                <a:sym typeface="Barlow Condensed SemiBold"/>
              </a:defRPr>
            </a:lvl1pPr>
            <a:lvl2pPr lvl="1">
              <a:spcBef>
                <a:spcPts val="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1656" name="Google Shape;1656;p40"/>
          <p:cNvSpPr txBox="1">
            <a:spLocks noGrp="1"/>
          </p:cNvSpPr>
          <p:nvPr>
            <p:ph type="subTitle" idx="2"/>
          </p:nvPr>
        </p:nvSpPr>
        <p:spPr>
          <a:xfrm>
            <a:off x="713232" y="1884838"/>
            <a:ext cx="2167200" cy="576000"/>
          </a:xfrm>
          <a:prstGeom prst="rect">
            <a:avLst/>
          </a:prstGeom>
        </p:spPr>
        <p:txBody>
          <a:bodyPr spcFirstLastPara="1" wrap="square" lIns="91425" tIns="91425" rIns="91425" bIns="91425" anchor="t" anchorCtr="0">
            <a:noAutofit/>
          </a:bodyPr>
          <a:lstStyle>
            <a:lvl1pPr lvl="0" algn="r">
              <a:spcBef>
                <a:spcPts val="0"/>
              </a:spcBef>
              <a:spcAft>
                <a:spcPts val="0"/>
              </a:spcAft>
              <a:buSzPts val="1400"/>
              <a:buNone/>
              <a:defRPr/>
            </a:lvl1pPr>
            <a:lvl2pPr lvl="1" algn="r">
              <a:spcBef>
                <a:spcPts val="0"/>
              </a:spcBef>
              <a:spcAft>
                <a:spcPts val="0"/>
              </a:spcAft>
              <a:buSzPts val="1400"/>
              <a:buNone/>
              <a:defRPr/>
            </a:lvl2pPr>
            <a:lvl3pPr lvl="2" algn="r">
              <a:spcBef>
                <a:spcPts val="1600"/>
              </a:spcBef>
              <a:spcAft>
                <a:spcPts val="0"/>
              </a:spcAft>
              <a:buSzPts val="1400"/>
              <a:buNone/>
              <a:defRPr/>
            </a:lvl3pPr>
            <a:lvl4pPr lvl="3" algn="r">
              <a:spcBef>
                <a:spcPts val="1600"/>
              </a:spcBef>
              <a:spcAft>
                <a:spcPts val="0"/>
              </a:spcAft>
              <a:buSzPts val="1400"/>
              <a:buNone/>
              <a:defRPr/>
            </a:lvl4pPr>
            <a:lvl5pPr lvl="4" algn="r">
              <a:spcBef>
                <a:spcPts val="1600"/>
              </a:spcBef>
              <a:spcAft>
                <a:spcPts val="0"/>
              </a:spcAft>
              <a:buSzPts val="1400"/>
              <a:buNone/>
              <a:defRPr/>
            </a:lvl5pPr>
            <a:lvl6pPr lvl="5" algn="r">
              <a:spcBef>
                <a:spcPts val="1600"/>
              </a:spcBef>
              <a:spcAft>
                <a:spcPts val="0"/>
              </a:spcAft>
              <a:buSzPts val="1400"/>
              <a:buNone/>
              <a:defRPr/>
            </a:lvl6pPr>
            <a:lvl7pPr lvl="6" algn="r">
              <a:spcBef>
                <a:spcPts val="1600"/>
              </a:spcBef>
              <a:spcAft>
                <a:spcPts val="0"/>
              </a:spcAft>
              <a:buSzPts val="1400"/>
              <a:buNone/>
              <a:defRPr/>
            </a:lvl7pPr>
            <a:lvl8pPr lvl="7" algn="r">
              <a:spcBef>
                <a:spcPts val="1600"/>
              </a:spcBef>
              <a:spcAft>
                <a:spcPts val="0"/>
              </a:spcAft>
              <a:buSzPts val="1400"/>
              <a:buNone/>
              <a:defRPr/>
            </a:lvl8pPr>
            <a:lvl9pPr lvl="8" algn="r">
              <a:spcBef>
                <a:spcPts val="1600"/>
              </a:spcBef>
              <a:spcAft>
                <a:spcPts val="1600"/>
              </a:spcAft>
              <a:buSzPts val="1400"/>
              <a:buNone/>
              <a:defRPr/>
            </a:lvl9pPr>
          </a:lstStyle>
          <a:p>
            <a:endParaRPr/>
          </a:p>
        </p:txBody>
      </p:sp>
      <p:sp>
        <p:nvSpPr>
          <p:cNvPr id="1657" name="Google Shape;1657;p40"/>
          <p:cNvSpPr txBox="1">
            <a:spLocks noGrp="1"/>
          </p:cNvSpPr>
          <p:nvPr>
            <p:ph type="subTitle" idx="3"/>
          </p:nvPr>
        </p:nvSpPr>
        <p:spPr>
          <a:xfrm>
            <a:off x="1399032" y="3044394"/>
            <a:ext cx="1481400" cy="393300"/>
          </a:xfrm>
          <a:prstGeom prst="rect">
            <a:avLst/>
          </a:prstGeom>
        </p:spPr>
        <p:txBody>
          <a:bodyPr spcFirstLastPara="1" wrap="square" lIns="91425" tIns="91425" rIns="91425" bIns="91425" anchor="b" anchorCtr="0">
            <a:noAutofit/>
          </a:bodyPr>
          <a:lstStyle>
            <a:lvl1pPr lvl="0" algn="r" rtl="0">
              <a:spcBef>
                <a:spcPts val="0"/>
              </a:spcBef>
              <a:spcAft>
                <a:spcPts val="0"/>
              </a:spcAft>
              <a:buSzPts val="2000"/>
              <a:buFont typeface="Barlow Condensed SemiBold"/>
              <a:buNone/>
              <a:defRPr sz="2000">
                <a:latin typeface="Barlow Condensed SemiBold"/>
                <a:ea typeface="Barlow Condensed SemiBold"/>
                <a:cs typeface="Barlow Condensed SemiBold"/>
                <a:sym typeface="Barlow Condensed SemiBo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658" name="Google Shape;1658;p40"/>
          <p:cNvSpPr txBox="1">
            <a:spLocks noGrp="1"/>
          </p:cNvSpPr>
          <p:nvPr>
            <p:ph type="subTitle" idx="4"/>
          </p:nvPr>
        </p:nvSpPr>
        <p:spPr>
          <a:xfrm>
            <a:off x="713232" y="3283870"/>
            <a:ext cx="2167200" cy="5760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400"/>
              <a:buNone/>
              <a:defRPr/>
            </a:lvl1pPr>
            <a:lvl2pPr lvl="1" algn="r" rtl="0">
              <a:spcBef>
                <a:spcPts val="0"/>
              </a:spcBef>
              <a:spcAft>
                <a:spcPts val="0"/>
              </a:spcAft>
              <a:buSzPts val="1400"/>
              <a:buNone/>
              <a:defRPr/>
            </a:lvl2pPr>
            <a:lvl3pPr lvl="2" algn="r" rtl="0">
              <a:spcBef>
                <a:spcPts val="1600"/>
              </a:spcBef>
              <a:spcAft>
                <a:spcPts val="0"/>
              </a:spcAft>
              <a:buSzPts val="1400"/>
              <a:buNone/>
              <a:defRPr/>
            </a:lvl3pPr>
            <a:lvl4pPr lvl="3" algn="r" rtl="0">
              <a:spcBef>
                <a:spcPts val="1600"/>
              </a:spcBef>
              <a:spcAft>
                <a:spcPts val="0"/>
              </a:spcAft>
              <a:buSzPts val="1400"/>
              <a:buNone/>
              <a:defRPr/>
            </a:lvl4pPr>
            <a:lvl5pPr lvl="4" algn="r" rtl="0">
              <a:spcBef>
                <a:spcPts val="1600"/>
              </a:spcBef>
              <a:spcAft>
                <a:spcPts val="0"/>
              </a:spcAft>
              <a:buSzPts val="1400"/>
              <a:buNone/>
              <a:defRPr/>
            </a:lvl5pPr>
            <a:lvl6pPr lvl="5" algn="r" rtl="0">
              <a:spcBef>
                <a:spcPts val="1600"/>
              </a:spcBef>
              <a:spcAft>
                <a:spcPts val="0"/>
              </a:spcAft>
              <a:buSzPts val="1400"/>
              <a:buNone/>
              <a:defRPr/>
            </a:lvl6pPr>
            <a:lvl7pPr lvl="6" algn="r" rtl="0">
              <a:spcBef>
                <a:spcPts val="1600"/>
              </a:spcBef>
              <a:spcAft>
                <a:spcPts val="0"/>
              </a:spcAft>
              <a:buSzPts val="1400"/>
              <a:buNone/>
              <a:defRPr/>
            </a:lvl7pPr>
            <a:lvl8pPr lvl="7" algn="r" rtl="0">
              <a:spcBef>
                <a:spcPts val="1600"/>
              </a:spcBef>
              <a:spcAft>
                <a:spcPts val="0"/>
              </a:spcAft>
              <a:buSzPts val="1400"/>
              <a:buNone/>
              <a:defRPr/>
            </a:lvl8pPr>
            <a:lvl9pPr lvl="8" algn="r" rtl="0">
              <a:spcBef>
                <a:spcPts val="1600"/>
              </a:spcBef>
              <a:spcAft>
                <a:spcPts val="1600"/>
              </a:spcAft>
              <a:buSzPts val="1400"/>
              <a:buNone/>
              <a:defRPr/>
            </a:lvl9pPr>
          </a:lstStyle>
          <a:p>
            <a:endParaRPr/>
          </a:p>
        </p:txBody>
      </p:sp>
      <p:sp>
        <p:nvSpPr>
          <p:cNvPr id="1659" name="Google Shape;1659;p40"/>
          <p:cNvSpPr txBox="1">
            <a:spLocks noGrp="1"/>
          </p:cNvSpPr>
          <p:nvPr>
            <p:ph type="subTitle" idx="5"/>
          </p:nvPr>
        </p:nvSpPr>
        <p:spPr>
          <a:xfrm>
            <a:off x="6263640" y="1645362"/>
            <a:ext cx="1481400" cy="393300"/>
          </a:xfrm>
          <a:prstGeom prst="rect">
            <a:avLst/>
          </a:prstGeom>
        </p:spPr>
        <p:txBody>
          <a:bodyPr spcFirstLastPara="1" wrap="square" lIns="91425" tIns="91425" rIns="91425" bIns="91425" anchor="b" anchorCtr="0">
            <a:noAutofit/>
          </a:bodyPr>
          <a:lstStyle>
            <a:lvl1pPr lvl="0" rtl="0">
              <a:spcBef>
                <a:spcPts val="0"/>
              </a:spcBef>
              <a:spcAft>
                <a:spcPts val="0"/>
              </a:spcAft>
              <a:buSzPts val="2000"/>
              <a:buFont typeface="Barlow Condensed SemiBold"/>
              <a:buNone/>
              <a:defRPr sz="2000">
                <a:latin typeface="Barlow Condensed SemiBold"/>
                <a:ea typeface="Barlow Condensed SemiBold"/>
                <a:cs typeface="Barlow Condensed SemiBold"/>
                <a:sym typeface="Barlow Condensed SemiBo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660" name="Google Shape;1660;p40"/>
          <p:cNvSpPr txBox="1">
            <a:spLocks noGrp="1"/>
          </p:cNvSpPr>
          <p:nvPr>
            <p:ph type="subTitle" idx="6"/>
          </p:nvPr>
        </p:nvSpPr>
        <p:spPr>
          <a:xfrm>
            <a:off x="6263640" y="1884838"/>
            <a:ext cx="2167200" cy="5760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661" name="Google Shape;1661;p40"/>
          <p:cNvSpPr txBox="1">
            <a:spLocks noGrp="1"/>
          </p:cNvSpPr>
          <p:nvPr>
            <p:ph type="subTitle" idx="7"/>
          </p:nvPr>
        </p:nvSpPr>
        <p:spPr>
          <a:xfrm>
            <a:off x="6263640" y="3044394"/>
            <a:ext cx="1481400" cy="393300"/>
          </a:xfrm>
          <a:prstGeom prst="rect">
            <a:avLst/>
          </a:prstGeom>
        </p:spPr>
        <p:txBody>
          <a:bodyPr spcFirstLastPara="1" wrap="square" lIns="91425" tIns="91425" rIns="91425" bIns="91425" anchor="b" anchorCtr="0">
            <a:noAutofit/>
          </a:bodyPr>
          <a:lstStyle>
            <a:lvl1pPr lvl="0" rtl="0">
              <a:spcBef>
                <a:spcPts val="0"/>
              </a:spcBef>
              <a:spcAft>
                <a:spcPts val="0"/>
              </a:spcAft>
              <a:buSzPts val="2000"/>
              <a:buFont typeface="Barlow Condensed SemiBold"/>
              <a:buNone/>
              <a:defRPr sz="2000">
                <a:latin typeface="Barlow Condensed SemiBold"/>
                <a:ea typeface="Barlow Condensed SemiBold"/>
                <a:cs typeface="Barlow Condensed SemiBold"/>
                <a:sym typeface="Barlow Condensed SemiBo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662" name="Google Shape;1662;p40"/>
          <p:cNvSpPr txBox="1">
            <a:spLocks noGrp="1"/>
          </p:cNvSpPr>
          <p:nvPr>
            <p:ph type="subTitle" idx="8"/>
          </p:nvPr>
        </p:nvSpPr>
        <p:spPr>
          <a:xfrm>
            <a:off x="6263640" y="3283870"/>
            <a:ext cx="2167200" cy="5760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six columns">
  <p:cSld name="TITLE_ONLY_1_1_1">
    <p:spTree>
      <p:nvGrpSpPr>
        <p:cNvPr id="1" name="Shape 1765"/>
        <p:cNvGrpSpPr/>
        <p:nvPr/>
      </p:nvGrpSpPr>
      <p:grpSpPr>
        <a:xfrm>
          <a:off x="0" y="0"/>
          <a:ext cx="0" cy="0"/>
          <a:chOff x="0" y="0"/>
          <a:chExt cx="0" cy="0"/>
        </a:xfrm>
      </p:grpSpPr>
      <p:sp>
        <p:nvSpPr>
          <p:cNvPr id="1766" name="Google Shape;1766;p44"/>
          <p:cNvSpPr txBox="1">
            <a:spLocks noGrp="1"/>
          </p:cNvSpPr>
          <p:nvPr>
            <p:ph type="ctrTitle"/>
          </p:nvPr>
        </p:nvSpPr>
        <p:spPr>
          <a:xfrm>
            <a:off x="4572001" y="468450"/>
            <a:ext cx="3789900" cy="5778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000"/>
              <a:buNone/>
              <a:defRPr sz="3000"/>
            </a:lvl1pPr>
            <a:lvl2pPr lvl="1" algn="r" rtl="0">
              <a:spcBef>
                <a:spcPts val="0"/>
              </a:spcBef>
              <a:spcAft>
                <a:spcPts val="0"/>
              </a:spcAft>
              <a:buSzPts val="1600"/>
              <a:buNone/>
              <a:defRPr sz="1600"/>
            </a:lvl2pPr>
            <a:lvl3pPr lvl="2" algn="r" rtl="0">
              <a:spcBef>
                <a:spcPts val="0"/>
              </a:spcBef>
              <a:spcAft>
                <a:spcPts val="0"/>
              </a:spcAft>
              <a:buSzPts val="1600"/>
              <a:buNone/>
              <a:defRPr sz="1600"/>
            </a:lvl3pPr>
            <a:lvl4pPr lvl="3" algn="r" rtl="0">
              <a:spcBef>
                <a:spcPts val="0"/>
              </a:spcBef>
              <a:spcAft>
                <a:spcPts val="0"/>
              </a:spcAft>
              <a:buSzPts val="1600"/>
              <a:buNone/>
              <a:defRPr sz="1600"/>
            </a:lvl4pPr>
            <a:lvl5pPr lvl="4" algn="r" rtl="0">
              <a:spcBef>
                <a:spcPts val="0"/>
              </a:spcBef>
              <a:spcAft>
                <a:spcPts val="0"/>
              </a:spcAft>
              <a:buSzPts val="1600"/>
              <a:buNone/>
              <a:defRPr sz="1600"/>
            </a:lvl5pPr>
            <a:lvl6pPr lvl="5" algn="r" rtl="0">
              <a:spcBef>
                <a:spcPts val="0"/>
              </a:spcBef>
              <a:spcAft>
                <a:spcPts val="0"/>
              </a:spcAft>
              <a:buSzPts val="1600"/>
              <a:buNone/>
              <a:defRPr sz="1600"/>
            </a:lvl6pPr>
            <a:lvl7pPr lvl="6" algn="r" rtl="0">
              <a:spcBef>
                <a:spcPts val="0"/>
              </a:spcBef>
              <a:spcAft>
                <a:spcPts val="0"/>
              </a:spcAft>
              <a:buSzPts val="1600"/>
              <a:buNone/>
              <a:defRPr sz="1600"/>
            </a:lvl7pPr>
            <a:lvl8pPr lvl="7" algn="r" rtl="0">
              <a:spcBef>
                <a:spcPts val="0"/>
              </a:spcBef>
              <a:spcAft>
                <a:spcPts val="0"/>
              </a:spcAft>
              <a:buSzPts val="1600"/>
              <a:buNone/>
              <a:defRPr sz="1600"/>
            </a:lvl8pPr>
            <a:lvl9pPr lvl="8" algn="r" rtl="0">
              <a:spcBef>
                <a:spcPts val="0"/>
              </a:spcBef>
              <a:spcAft>
                <a:spcPts val="0"/>
              </a:spcAft>
              <a:buSzPts val="1600"/>
              <a:buNone/>
              <a:defRPr sz="1600"/>
            </a:lvl9pPr>
          </a:lstStyle>
          <a:p>
            <a:endParaRPr/>
          </a:p>
        </p:txBody>
      </p:sp>
      <p:cxnSp>
        <p:nvCxnSpPr>
          <p:cNvPr id="1767" name="Google Shape;1767;p44"/>
          <p:cNvCxnSpPr/>
          <p:nvPr/>
        </p:nvCxnSpPr>
        <p:spPr>
          <a:xfrm>
            <a:off x="8634675" y="-1604650"/>
            <a:ext cx="0" cy="2664900"/>
          </a:xfrm>
          <a:prstGeom prst="straightConnector1">
            <a:avLst/>
          </a:prstGeom>
          <a:noFill/>
          <a:ln w="28575" cap="flat" cmpd="sng">
            <a:solidFill>
              <a:schemeClr val="accent4"/>
            </a:solidFill>
            <a:prstDash val="solid"/>
            <a:round/>
            <a:headEnd type="none" w="med" len="med"/>
            <a:tailEnd type="none" w="med" len="med"/>
          </a:ln>
        </p:spPr>
      </p:cxnSp>
      <p:grpSp>
        <p:nvGrpSpPr>
          <p:cNvPr id="1768" name="Google Shape;1768;p44"/>
          <p:cNvGrpSpPr/>
          <p:nvPr/>
        </p:nvGrpSpPr>
        <p:grpSpPr>
          <a:xfrm rot="-5400000">
            <a:off x="665620" y="3611830"/>
            <a:ext cx="877851" cy="2209091"/>
            <a:chOff x="-26858" y="-227337"/>
            <a:chExt cx="1093215" cy="2757917"/>
          </a:xfrm>
        </p:grpSpPr>
        <p:sp>
          <p:nvSpPr>
            <p:cNvPr id="1769" name="Google Shape;1769;p44"/>
            <p:cNvSpPr/>
            <p:nvPr/>
          </p:nvSpPr>
          <p:spPr>
            <a:xfrm rot="10800000">
              <a:off x="-26858" y="614063"/>
              <a:ext cx="365586" cy="420700"/>
            </a:xfrm>
            <a:custGeom>
              <a:avLst/>
              <a:gdLst/>
              <a:ahLst/>
              <a:cxnLst/>
              <a:rect l="l" t="t" r="r" b="b"/>
              <a:pathLst>
                <a:path w="27654" h="31823" extrusionOk="0">
                  <a:moveTo>
                    <a:pt x="27653" y="0"/>
                  </a:moveTo>
                  <a:lnTo>
                    <a:pt x="0" y="15978"/>
                  </a:lnTo>
                  <a:lnTo>
                    <a:pt x="27653" y="31823"/>
                  </a:lnTo>
                  <a:lnTo>
                    <a:pt x="27653" y="0"/>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44"/>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44"/>
            <p:cNvSpPr/>
            <p:nvPr/>
          </p:nvSpPr>
          <p:spPr>
            <a:xfrm rot="10800000">
              <a:off x="-26858" y="1455450"/>
              <a:ext cx="365586" cy="420713"/>
            </a:xfrm>
            <a:custGeom>
              <a:avLst/>
              <a:gdLst/>
              <a:ahLst/>
              <a:cxnLst/>
              <a:rect l="l" t="t" r="r" b="b"/>
              <a:pathLst>
                <a:path w="27654" h="31824" extrusionOk="0">
                  <a:moveTo>
                    <a:pt x="27653" y="1"/>
                  </a:moveTo>
                  <a:lnTo>
                    <a:pt x="0" y="15845"/>
                  </a:lnTo>
                  <a:lnTo>
                    <a:pt x="27653" y="31823"/>
                  </a:lnTo>
                  <a:lnTo>
                    <a:pt x="27653"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44"/>
            <p:cNvSpPr/>
            <p:nvPr/>
          </p:nvSpPr>
          <p:spPr>
            <a:xfrm rot="10800000">
              <a:off x="-26858" y="1034750"/>
              <a:ext cx="365586" cy="631942"/>
            </a:xfrm>
            <a:custGeom>
              <a:avLst/>
              <a:gdLst/>
              <a:ahLst/>
              <a:cxnLst/>
              <a:rect l="l" t="t" r="r" b="b"/>
              <a:pathLst>
                <a:path w="27654" h="47802" extrusionOk="0">
                  <a:moveTo>
                    <a:pt x="0" y="0"/>
                  </a:moveTo>
                  <a:lnTo>
                    <a:pt x="0" y="31823"/>
                  </a:lnTo>
                  <a:lnTo>
                    <a:pt x="134" y="31956"/>
                  </a:lnTo>
                  <a:lnTo>
                    <a:pt x="27653" y="47801"/>
                  </a:lnTo>
                  <a:lnTo>
                    <a:pt x="27653" y="15978"/>
                  </a:lnTo>
                  <a:lnTo>
                    <a:pt x="0" y="0"/>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44"/>
            <p:cNvSpPr/>
            <p:nvPr/>
          </p:nvSpPr>
          <p:spPr>
            <a:xfrm rot="10800000">
              <a:off x="-26858" y="-17866"/>
              <a:ext cx="365586" cy="631942"/>
            </a:xfrm>
            <a:custGeom>
              <a:avLst/>
              <a:gdLst/>
              <a:ahLst/>
              <a:cxnLst/>
              <a:rect l="l" t="t" r="r" b="b"/>
              <a:pathLst>
                <a:path w="27654" h="47802" extrusionOk="0">
                  <a:moveTo>
                    <a:pt x="27653" y="1"/>
                  </a:moveTo>
                  <a:lnTo>
                    <a:pt x="0" y="15979"/>
                  </a:lnTo>
                  <a:lnTo>
                    <a:pt x="0" y="47802"/>
                  </a:lnTo>
                  <a:lnTo>
                    <a:pt x="134" y="47802"/>
                  </a:lnTo>
                  <a:lnTo>
                    <a:pt x="27653" y="31824"/>
                  </a:lnTo>
                  <a:lnTo>
                    <a:pt x="27653"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44"/>
            <p:cNvSpPr/>
            <p:nvPr/>
          </p:nvSpPr>
          <p:spPr>
            <a:xfrm rot="10800000">
              <a:off x="-26858" y="-227337"/>
              <a:ext cx="363828" cy="420713"/>
            </a:xfrm>
            <a:custGeom>
              <a:avLst/>
              <a:gdLst/>
              <a:ahLst/>
              <a:cxnLst/>
              <a:rect l="l" t="t" r="r" b="b"/>
              <a:pathLst>
                <a:path w="27521" h="31824" extrusionOk="0">
                  <a:moveTo>
                    <a:pt x="27520" y="1"/>
                  </a:moveTo>
                  <a:lnTo>
                    <a:pt x="1" y="15979"/>
                  </a:lnTo>
                  <a:lnTo>
                    <a:pt x="27520" y="31823"/>
                  </a:lnTo>
                  <a:lnTo>
                    <a:pt x="27520"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44"/>
            <p:cNvSpPr/>
            <p:nvPr/>
          </p:nvSpPr>
          <p:spPr>
            <a:xfrm rot="10800000">
              <a:off x="-26858" y="402834"/>
              <a:ext cx="365586" cy="420700"/>
            </a:xfrm>
            <a:custGeom>
              <a:avLst/>
              <a:gdLst/>
              <a:ahLst/>
              <a:cxnLst/>
              <a:rect l="l" t="t" r="r" b="b"/>
              <a:pathLst>
                <a:path w="27654" h="31823" extrusionOk="0">
                  <a:moveTo>
                    <a:pt x="0" y="0"/>
                  </a:moveTo>
                  <a:lnTo>
                    <a:pt x="0" y="31823"/>
                  </a:lnTo>
                  <a:lnTo>
                    <a:pt x="27653" y="15845"/>
                  </a:lnTo>
                  <a:lnTo>
                    <a:pt x="0" y="0"/>
                  </a:lnTo>
                  <a:close/>
                </a:path>
              </a:pathLst>
            </a:custGeom>
            <a:solidFill>
              <a:srgbClr val="00A6A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44"/>
            <p:cNvSpPr/>
            <p:nvPr/>
          </p:nvSpPr>
          <p:spPr>
            <a:xfrm rot="10800000">
              <a:off x="-26858" y="614063"/>
              <a:ext cx="365586" cy="420700"/>
            </a:xfrm>
            <a:custGeom>
              <a:avLst/>
              <a:gdLst/>
              <a:ahLst/>
              <a:cxnLst/>
              <a:rect l="l" t="t" r="r" b="b"/>
              <a:pathLst>
                <a:path w="27654" h="31823" extrusionOk="0">
                  <a:moveTo>
                    <a:pt x="27653" y="0"/>
                  </a:moveTo>
                  <a:lnTo>
                    <a:pt x="0" y="15978"/>
                  </a:lnTo>
                  <a:lnTo>
                    <a:pt x="27653" y="31823"/>
                  </a:lnTo>
                  <a:lnTo>
                    <a:pt x="27653" y="0"/>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44"/>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44"/>
            <p:cNvSpPr/>
            <p:nvPr/>
          </p:nvSpPr>
          <p:spPr>
            <a:xfrm rot="10800000">
              <a:off x="338715" y="823521"/>
              <a:ext cx="363828" cy="422485"/>
            </a:xfrm>
            <a:custGeom>
              <a:avLst/>
              <a:gdLst/>
              <a:ahLst/>
              <a:cxnLst/>
              <a:rect l="l" t="t" r="r" b="b"/>
              <a:pathLst>
                <a:path w="27521" h="31958" extrusionOk="0">
                  <a:moveTo>
                    <a:pt x="27520" y="1"/>
                  </a:moveTo>
                  <a:lnTo>
                    <a:pt x="1" y="15979"/>
                  </a:lnTo>
                  <a:lnTo>
                    <a:pt x="27520" y="31957"/>
                  </a:lnTo>
                  <a:lnTo>
                    <a:pt x="2752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44"/>
            <p:cNvSpPr/>
            <p:nvPr/>
          </p:nvSpPr>
          <p:spPr>
            <a:xfrm rot="10800000">
              <a:off x="338715" y="614063"/>
              <a:ext cx="363828" cy="420700"/>
            </a:xfrm>
            <a:custGeom>
              <a:avLst/>
              <a:gdLst/>
              <a:ahLst/>
              <a:cxnLst/>
              <a:rect l="l" t="t" r="r" b="b"/>
              <a:pathLst>
                <a:path w="27521" h="31823" extrusionOk="0">
                  <a:moveTo>
                    <a:pt x="1" y="0"/>
                  </a:moveTo>
                  <a:lnTo>
                    <a:pt x="1" y="31823"/>
                  </a:lnTo>
                  <a:lnTo>
                    <a:pt x="27520" y="15978"/>
                  </a:lnTo>
                  <a:lnTo>
                    <a:pt x="1"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44"/>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44"/>
            <p:cNvSpPr/>
            <p:nvPr/>
          </p:nvSpPr>
          <p:spPr>
            <a:xfrm rot="10800000">
              <a:off x="702529" y="614063"/>
              <a:ext cx="363828" cy="420700"/>
            </a:xfrm>
            <a:custGeom>
              <a:avLst/>
              <a:gdLst/>
              <a:ahLst/>
              <a:cxnLst/>
              <a:rect l="l" t="t" r="r" b="b"/>
              <a:pathLst>
                <a:path w="27521" h="31823" extrusionOk="0">
                  <a:moveTo>
                    <a:pt x="27521" y="0"/>
                  </a:moveTo>
                  <a:lnTo>
                    <a:pt x="1" y="15978"/>
                  </a:lnTo>
                  <a:lnTo>
                    <a:pt x="27521" y="31823"/>
                  </a:lnTo>
                  <a:lnTo>
                    <a:pt x="27521"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44"/>
            <p:cNvSpPr/>
            <p:nvPr/>
          </p:nvSpPr>
          <p:spPr>
            <a:xfrm rot="10800000">
              <a:off x="338715" y="1034750"/>
              <a:ext cx="363828" cy="630184"/>
            </a:xfrm>
            <a:custGeom>
              <a:avLst/>
              <a:gdLst/>
              <a:ahLst/>
              <a:cxnLst/>
              <a:rect l="l" t="t" r="r" b="b"/>
              <a:pathLst>
                <a:path w="27521" h="47669" extrusionOk="0">
                  <a:moveTo>
                    <a:pt x="27520" y="1"/>
                  </a:moveTo>
                  <a:lnTo>
                    <a:pt x="1" y="15845"/>
                  </a:lnTo>
                  <a:lnTo>
                    <a:pt x="1" y="47668"/>
                  </a:lnTo>
                  <a:lnTo>
                    <a:pt x="27520" y="31823"/>
                  </a:lnTo>
                  <a:lnTo>
                    <a:pt x="27520" y="31690"/>
                  </a:lnTo>
                  <a:lnTo>
                    <a:pt x="27520"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44"/>
            <p:cNvSpPr/>
            <p:nvPr/>
          </p:nvSpPr>
          <p:spPr>
            <a:xfrm rot="10800000">
              <a:off x="467491" y="2409300"/>
              <a:ext cx="106289" cy="121280"/>
            </a:xfrm>
            <a:custGeom>
              <a:avLst/>
              <a:gdLst/>
              <a:ahLst/>
              <a:cxnLst/>
              <a:rect l="l" t="t" r="r" b="b"/>
              <a:pathLst>
                <a:path w="8040" h="9174" extrusionOk="0">
                  <a:moveTo>
                    <a:pt x="8040" y="0"/>
                  </a:moveTo>
                  <a:lnTo>
                    <a:pt x="1" y="4604"/>
                  </a:lnTo>
                  <a:lnTo>
                    <a:pt x="8040" y="9174"/>
                  </a:lnTo>
                  <a:lnTo>
                    <a:pt x="8040" y="0"/>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44"/>
            <p:cNvSpPr/>
            <p:nvPr/>
          </p:nvSpPr>
          <p:spPr>
            <a:xfrm rot="10800000">
              <a:off x="338715" y="1876150"/>
              <a:ext cx="363828" cy="421150"/>
            </a:xfrm>
            <a:custGeom>
              <a:avLst/>
              <a:gdLst/>
              <a:ahLst/>
              <a:cxnLst/>
              <a:rect l="l" t="t" r="r" b="b"/>
              <a:pathLst>
                <a:path w="27521" h="31857" extrusionOk="0">
                  <a:moveTo>
                    <a:pt x="1" y="0"/>
                  </a:moveTo>
                  <a:lnTo>
                    <a:pt x="1" y="31857"/>
                  </a:lnTo>
                  <a:lnTo>
                    <a:pt x="27520" y="15845"/>
                  </a:lnTo>
                  <a:lnTo>
                    <a:pt x="1" y="0"/>
                  </a:lnTo>
                  <a:close/>
                </a:path>
              </a:pathLst>
            </a:custGeom>
            <a:solidFill>
              <a:schemeClr val="accen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44"/>
            <p:cNvSpPr/>
            <p:nvPr/>
          </p:nvSpPr>
          <p:spPr>
            <a:xfrm rot="10800000">
              <a:off x="338715" y="-227337"/>
              <a:ext cx="727642" cy="420713"/>
            </a:xfrm>
            <a:custGeom>
              <a:avLst/>
              <a:gdLst/>
              <a:ahLst/>
              <a:cxnLst/>
              <a:rect l="l" t="t" r="r" b="b"/>
              <a:pathLst>
                <a:path w="55041" h="31824" extrusionOk="0">
                  <a:moveTo>
                    <a:pt x="27521" y="1"/>
                  </a:moveTo>
                  <a:lnTo>
                    <a:pt x="1" y="15979"/>
                  </a:lnTo>
                  <a:lnTo>
                    <a:pt x="27521" y="31823"/>
                  </a:lnTo>
                  <a:lnTo>
                    <a:pt x="55040" y="15979"/>
                  </a:lnTo>
                  <a:lnTo>
                    <a:pt x="27521"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44"/>
            <p:cNvSpPr/>
            <p:nvPr/>
          </p:nvSpPr>
          <p:spPr>
            <a:xfrm rot="10800000">
              <a:off x="338715" y="-17866"/>
              <a:ext cx="363828" cy="631942"/>
            </a:xfrm>
            <a:custGeom>
              <a:avLst/>
              <a:gdLst/>
              <a:ahLst/>
              <a:cxnLst/>
              <a:rect l="l" t="t" r="r" b="b"/>
              <a:pathLst>
                <a:path w="27521" h="47802" extrusionOk="0">
                  <a:moveTo>
                    <a:pt x="1" y="1"/>
                  </a:moveTo>
                  <a:lnTo>
                    <a:pt x="1" y="31824"/>
                  </a:lnTo>
                  <a:lnTo>
                    <a:pt x="27520" y="47802"/>
                  </a:lnTo>
                  <a:lnTo>
                    <a:pt x="27520" y="15979"/>
                  </a:lnTo>
                  <a:lnTo>
                    <a:pt x="1" y="1"/>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44"/>
            <p:cNvSpPr/>
            <p:nvPr/>
          </p:nvSpPr>
          <p:spPr>
            <a:xfrm rot="10800000">
              <a:off x="338715" y="402834"/>
              <a:ext cx="363828" cy="420700"/>
            </a:xfrm>
            <a:custGeom>
              <a:avLst/>
              <a:gdLst/>
              <a:ahLst/>
              <a:cxnLst/>
              <a:rect l="l" t="t" r="r" b="b"/>
              <a:pathLst>
                <a:path w="27521" h="31823" extrusionOk="0">
                  <a:moveTo>
                    <a:pt x="27520" y="0"/>
                  </a:moveTo>
                  <a:lnTo>
                    <a:pt x="1" y="15845"/>
                  </a:lnTo>
                  <a:lnTo>
                    <a:pt x="27520" y="31823"/>
                  </a:lnTo>
                  <a:lnTo>
                    <a:pt x="27520" y="0"/>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44"/>
            <p:cNvSpPr/>
            <p:nvPr/>
          </p:nvSpPr>
          <p:spPr>
            <a:xfrm rot="10800000">
              <a:off x="-26858" y="402834"/>
              <a:ext cx="365586" cy="420700"/>
            </a:xfrm>
            <a:custGeom>
              <a:avLst/>
              <a:gdLst/>
              <a:ahLst/>
              <a:cxnLst/>
              <a:rect l="l" t="t" r="r" b="b"/>
              <a:pathLst>
                <a:path w="27654" h="31823" extrusionOk="0">
                  <a:moveTo>
                    <a:pt x="0" y="0"/>
                  </a:moveTo>
                  <a:lnTo>
                    <a:pt x="0" y="31823"/>
                  </a:lnTo>
                  <a:lnTo>
                    <a:pt x="27653" y="15845"/>
                  </a:lnTo>
                  <a:lnTo>
                    <a:pt x="0"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44"/>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44"/>
            <p:cNvSpPr/>
            <p:nvPr/>
          </p:nvSpPr>
          <p:spPr>
            <a:xfrm rot="10800000">
              <a:off x="338715" y="614063"/>
              <a:ext cx="727642" cy="631942"/>
            </a:xfrm>
            <a:custGeom>
              <a:avLst/>
              <a:gdLst/>
              <a:ahLst/>
              <a:cxnLst/>
              <a:rect l="l" t="t" r="r" b="b"/>
              <a:pathLst>
                <a:path w="55041" h="47802" extrusionOk="0">
                  <a:moveTo>
                    <a:pt x="55040" y="1"/>
                  </a:moveTo>
                  <a:lnTo>
                    <a:pt x="27521" y="15979"/>
                  </a:lnTo>
                  <a:lnTo>
                    <a:pt x="1" y="31957"/>
                  </a:lnTo>
                  <a:lnTo>
                    <a:pt x="27521" y="47802"/>
                  </a:lnTo>
                  <a:lnTo>
                    <a:pt x="55040" y="31957"/>
                  </a:lnTo>
                  <a:lnTo>
                    <a:pt x="55040"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91" name="Google Shape;1791;p44"/>
          <p:cNvSpPr txBox="1">
            <a:spLocks noGrp="1"/>
          </p:cNvSpPr>
          <p:nvPr>
            <p:ph type="subTitle" idx="1"/>
          </p:nvPr>
        </p:nvSpPr>
        <p:spPr>
          <a:xfrm>
            <a:off x="2064284" y="1271016"/>
            <a:ext cx="1252800" cy="429900"/>
          </a:xfrm>
          <a:prstGeom prst="rect">
            <a:avLst/>
          </a:prstGeom>
        </p:spPr>
        <p:txBody>
          <a:bodyPr spcFirstLastPara="1" wrap="square" lIns="91425" tIns="91425" rIns="91425" bIns="91425" anchor="b" anchorCtr="0">
            <a:noAutofit/>
          </a:bodyPr>
          <a:lstStyle>
            <a:lvl1pPr lvl="0" rtl="0">
              <a:spcBef>
                <a:spcPts val="0"/>
              </a:spcBef>
              <a:spcAft>
                <a:spcPts val="0"/>
              </a:spcAft>
              <a:buSzPts val="2000"/>
              <a:buFont typeface="Barlow Condensed SemiBold"/>
              <a:buNone/>
              <a:defRPr sz="2000">
                <a:latin typeface="Barlow Condensed SemiBold"/>
                <a:ea typeface="Barlow Condensed SemiBold"/>
                <a:cs typeface="Barlow Condensed SemiBold"/>
                <a:sym typeface="Barlow Condensed SemiBo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792" name="Google Shape;1792;p44"/>
          <p:cNvSpPr txBox="1">
            <a:spLocks noGrp="1"/>
          </p:cNvSpPr>
          <p:nvPr>
            <p:ph type="subTitle" idx="2"/>
          </p:nvPr>
        </p:nvSpPr>
        <p:spPr>
          <a:xfrm>
            <a:off x="2064284" y="1591056"/>
            <a:ext cx="2176200" cy="5760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793" name="Google Shape;1793;p44"/>
          <p:cNvSpPr txBox="1">
            <a:spLocks noGrp="1"/>
          </p:cNvSpPr>
          <p:nvPr>
            <p:ph type="subTitle" idx="3"/>
          </p:nvPr>
        </p:nvSpPr>
        <p:spPr>
          <a:xfrm>
            <a:off x="2064284" y="3447288"/>
            <a:ext cx="1252800" cy="429900"/>
          </a:xfrm>
          <a:prstGeom prst="rect">
            <a:avLst/>
          </a:prstGeom>
        </p:spPr>
        <p:txBody>
          <a:bodyPr spcFirstLastPara="1" wrap="square" lIns="91425" tIns="91425" rIns="91425" bIns="91425" anchor="b" anchorCtr="0">
            <a:noAutofit/>
          </a:bodyPr>
          <a:lstStyle>
            <a:lvl1pPr lvl="0" rtl="0">
              <a:spcBef>
                <a:spcPts val="0"/>
              </a:spcBef>
              <a:spcAft>
                <a:spcPts val="0"/>
              </a:spcAft>
              <a:buSzPts val="2000"/>
              <a:buFont typeface="Barlow Condensed SemiBold"/>
              <a:buNone/>
              <a:defRPr sz="2000">
                <a:latin typeface="Barlow Condensed SemiBold"/>
                <a:ea typeface="Barlow Condensed SemiBold"/>
                <a:cs typeface="Barlow Condensed SemiBold"/>
                <a:sym typeface="Barlow Condensed SemiBo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794" name="Google Shape;1794;p44"/>
          <p:cNvSpPr txBox="1">
            <a:spLocks noGrp="1"/>
          </p:cNvSpPr>
          <p:nvPr>
            <p:ph type="subTitle" idx="4"/>
          </p:nvPr>
        </p:nvSpPr>
        <p:spPr>
          <a:xfrm>
            <a:off x="2064272" y="3758184"/>
            <a:ext cx="2176200" cy="5760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795" name="Google Shape;1795;p44"/>
          <p:cNvSpPr txBox="1">
            <a:spLocks noGrp="1"/>
          </p:cNvSpPr>
          <p:nvPr>
            <p:ph type="subTitle" idx="5"/>
          </p:nvPr>
        </p:nvSpPr>
        <p:spPr>
          <a:xfrm>
            <a:off x="5833573" y="1271016"/>
            <a:ext cx="1252800" cy="429900"/>
          </a:xfrm>
          <a:prstGeom prst="rect">
            <a:avLst/>
          </a:prstGeom>
        </p:spPr>
        <p:txBody>
          <a:bodyPr spcFirstLastPara="1" wrap="square" lIns="91425" tIns="91425" rIns="91425" bIns="91425" anchor="b" anchorCtr="0">
            <a:noAutofit/>
          </a:bodyPr>
          <a:lstStyle>
            <a:lvl1pPr lvl="0" rtl="0">
              <a:spcBef>
                <a:spcPts val="0"/>
              </a:spcBef>
              <a:spcAft>
                <a:spcPts val="0"/>
              </a:spcAft>
              <a:buSzPts val="2000"/>
              <a:buFont typeface="Barlow Condensed SemiBold"/>
              <a:buNone/>
              <a:defRPr sz="2000">
                <a:latin typeface="Barlow Condensed SemiBold"/>
                <a:ea typeface="Barlow Condensed SemiBold"/>
                <a:cs typeface="Barlow Condensed SemiBold"/>
                <a:sym typeface="Barlow Condensed SemiBo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796" name="Google Shape;1796;p44"/>
          <p:cNvSpPr txBox="1">
            <a:spLocks noGrp="1"/>
          </p:cNvSpPr>
          <p:nvPr>
            <p:ph type="subTitle" idx="6"/>
          </p:nvPr>
        </p:nvSpPr>
        <p:spPr>
          <a:xfrm>
            <a:off x="5833572" y="1591050"/>
            <a:ext cx="2176200" cy="5760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solidFill>
                  <a:schemeClr val="dk1"/>
                </a:solidFill>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797" name="Google Shape;1797;p44"/>
          <p:cNvSpPr txBox="1">
            <a:spLocks noGrp="1"/>
          </p:cNvSpPr>
          <p:nvPr>
            <p:ph type="subTitle" idx="7"/>
          </p:nvPr>
        </p:nvSpPr>
        <p:spPr>
          <a:xfrm>
            <a:off x="5833573" y="3447288"/>
            <a:ext cx="1252800" cy="429900"/>
          </a:xfrm>
          <a:prstGeom prst="rect">
            <a:avLst/>
          </a:prstGeom>
        </p:spPr>
        <p:txBody>
          <a:bodyPr spcFirstLastPara="1" wrap="square" lIns="91425" tIns="91425" rIns="91425" bIns="91425" anchor="b" anchorCtr="0">
            <a:noAutofit/>
          </a:bodyPr>
          <a:lstStyle>
            <a:lvl1pPr lvl="0" rtl="0">
              <a:spcBef>
                <a:spcPts val="0"/>
              </a:spcBef>
              <a:spcAft>
                <a:spcPts val="0"/>
              </a:spcAft>
              <a:buSzPts val="2000"/>
              <a:buFont typeface="Barlow Condensed SemiBold"/>
              <a:buNone/>
              <a:defRPr sz="2000">
                <a:latin typeface="Barlow Condensed SemiBold"/>
                <a:ea typeface="Barlow Condensed SemiBold"/>
                <a:cs typeface="Barlow Condensed SemiBold"/>
                <a:sym typeface="Barlow Condensed SemiBo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798" name="Google Shape;1798;p44"/>
          <p:cNvSpPr txBox="1">
            <a:spLocks noGrp="1"/>
          </p:cNvSpPr>
          <p:nvPr>
            <p:ph type="subTitle" idx="8"/>
          </p:nvPr>
        </p:nvSpPr>
        <p:spPr>
          <a:xfrm>
            <a:off x="5833572" y="3758175"/>
            <a:ext cx="2176200" cy="5760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799" name="Google Shape;1799;p44"/>
          <p:cNvSpPr txBox="1">
            <a:spLocks noGrp="1"/>
          </p:cNvSpPr>
          <p:nvPr>
            <p:ph type="subTitle" idx="9"/>
          </p:nvPr>
        </p:nvSpPr>
        <p:spPr>
          <a:xfrm>
            <a:off x="2064284" y="2359152"/>
            <a:ext cx="1252800" cy="429900"/>
          </a:xfrm>
          <a:prstGeom prst="rect">
            <a:avLst/>
          </a:prstGeom>
        </p:spPr>
        <p:txBody>
          <a:bodyPr spcFirstLastPara="1" wrap="square" lIns="91425" tIns="91425" rIns="91425" bIns="91425" anchor="b" anchorCtr="0">
            <a:noAutofit/>
          </a:bodyPr>
          <a:lstStyle>
            <a:lvl1pPr lvl="0" rtl="0">
              <a:spcBef>
                <a:spcPts val="0"/>
              </a:spcBef>
              <a:spcAft>
                <a:spcPts val="0"/>
              </a:spcAft>
              <a:buSzPts val="2000"/>
              <a:buFont typeface="Barlow Condensed SemiBold"/>
              <a:buNone/>
              <a:defRPr sz="2000">
                <a:latin typeface="Barlow Condensed SemiBold"/>
                <a:ea typeface="Barlow Condensed SemiBold"/>
                <a:cs typeface="Barlow Condensed SemiBold"/>
                <a:sym typeface="Barlow Condensed SemiBo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800" name="Google Shape;1800;p44"/>
          <p:cNvSpPr txBox="1">
            <a:spLocks noGrp="1"/>
          </p:cNvSpPr>
          <p:nvPr>
            <p:ph type="subTitle" idx="13"/>
          </p:nvPr>
        </p:nvSpPr>
        <p:spPr>
          <a:xfrm>
            <a:off x="2064272" y="2660904"/>
            <a:ext cx="2176200" cy="5760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801" name="Google Shape;1801;p44"/>
          <p:cNvSpPr txBox="1">
            <a:spLocks noGrp="1"/>
          </p:cNvSpPr>
          <p:nvPr>
            <p:ph type="subTitle" idx="14"/>
          </p:nvPr>
        </p:nvSpPr>
        <p:spPr>
          <a:xfrm>
            <a:off x="5833573" y="2359152"/>
            <a:ext cx="1252800" cy="429900"/>
          </a:xfrm>
          <a:prstGeom prst="rect">
            <a:avLst/>
          </a:prstGeom>
        </p:spPr>
        <p:txBody>
          <a:bodyPr spcFirstLastPara="1" wrap="square" lIns="91425" tIns="91425" rIns="91425" bIns="91425" anchor="b" anchorCtr="0">
            <a:noAutofit/>
          </a:bodyPr>
          <a:lstStyle>
            <a:lvl1pPr lvl="0" rtl="0">
              <a:spcBef>
                <a:spcPts val="0"/>
              </a:spcBef>
              <a:spcAft>
                <a:spcPts val="0"/>
              </a:spcAft>
              <a:buSzPts val="2000"/>
              <a:buFont typeface="Barlow Condensed SemiBold"/>
              <a:buNone/>
              <a:defRPr sz="2000">
                <a:latin typeface="Barlow Condensed SemiBold"/>
                <a:ea typeface="Barlow Condensed SemiBold"/>
                <a:cs typeface="Barlow Condensed SemiBold"/>
                <a:sym typeface="Barlow Condensed SemiBold"/>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802" name="Google Shape;1802;p44"/>
          <p:cNvSpPr txBox="1">
            <a:spLocks noGrp="1"/>
          </p:cNvSpPr>
          <p:nvPr>
            <p:ph type="subTitle" idx="15"/>
          </p:nvPr>
        </p:nvSpPr>
        <p:spPr>
          <a:xfrm>
            <a:off x="5833572" y="2660901"/>
            <a:ext cx="2176200" cy="5760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p:cSld name="BLANK_1">
    <p:bg>
      <p:bgPr>
        <a:solidFill>
          <a:schemeClr val="lt1"/>
        </a:solidFill>
        <a:effectLst/>
      </p:bgPr>
    </p:bg>
    <p:spTree>
      <p:nvGrpSpPr>
        <p:cNvPr id="1" name="Shape 1841"/>
        <p:cNvGrpSpPr/>
        <p:nvPr/>
      </p:nvGrpSpPr>
      <p:grpSpPr>
        <a:xfrm>
          <a:off x="0" y="0"/>
          <a:ext cx="0" cy="0"/>
          <a:chOff x="0" y="0"/>
          <a:chExt cx="0" cy="0"/>
        </a:xfrm>
      </p:grpSpPr>
      <p:grpSp>
        <p:nvGrpSpPr>
          <p:cNvPr id="1842" name="Google Shape;1842;p46"/>
          <p:cNvGrpSpPr/>
          <p:nvPr/>
        </p:nvGrpSpPr>
        <p:grpSpPr>
          <a:xfrm>
            <a:off x="7099200" y="2933725"/>
            <a:ext cx="2044793" cy="2209776"/>
            <a:chOff x="1384075" y="241450"/>
            <a:chExt cx="4822625" cy="5215425"/>
          </a:xfrm>
        </p:grpSpPr>
        <p:sp>
          <p:nvSpPr>
            <p:cNvPr id="1843" name="Google Shape;1843;p46"/>
            <p:cNvSpPr/>
            <p:nvPr/>
          </p:nvSpPr>
          <p:spPr>
            <a:xfrm>
              <a:off x="5518700" y="2670675"/>
              <a:ext cx="688000" cy="798950"/>
            </a:xfrm>
            <a:custGeom>
              <a:avLst/>
              <a:gdLst/>
              <a:ahLst/>
              <a:cxnLst/>
              <a:rect l="l" t="t" r="r" b="b"/>
              <a:pathLst>
                <a:path w="27520" h="31958" extrusionOk="0">
                  <a:moveTo>
                    <a:pt x="27520" y="1"/>
                  </a:moveTo>
                  <a:lnTo>
                    <a:pt x="0" y="15979"/>
                  </a:lnTo>
                  <a:lnTo>
                    <a:pt x="27520" y="31957"/>
                  </a:lnTo>
                  <a:lnTo>
                    <a:pt x="27520"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 name="Google Shape;1844;p46"/>
            <p:cNvSpPr/>
            <p:nvPr/>
          </p:nvSpPr>
          <p:spPr>
            <a:xfrm>
              <a:off x="4827375" y="3070150"/>
              <a:ext cx="691350" cy="795575"/>
            </a:xfrm>
            <a:custGeom>
              <a:avLst/>
              <a:gdLst/>
              <a:ahLst/>
              <a:cxnLst/>
              <a:rect l="l" t="t" r="r" b="b"/>
              <a:pathLst>
                <a:path w="27654" h="31823" extrusionOk="0">
                  <a:moveTo>
                    <a:pt x="27653" y="0"/>
                  </a:moveTo>
                  <a:lnTo>
                    <a:pt x="0" y="15978"/>
                  </a:lnTo>
                  <a:lnTo>
                    <a:pt x="27653" y="31823"/>
                  </a:lnTo>
                  <a:lnTo>
                    <a:pt x="27653" y="0"/>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 name="Google Shape;1845;p46"/>
            <p:cNvSpPr/>
            <p:nvPr/>
          </p:nvSpPr>
          <p:spPr>
            <a:xfrm>
              <a:off x="4827375" y="2670675"/>
              <a:ext cx="691350" cy="798950"/>
            </a:xfrm>
            <a:custGeom>
              <a:avLst/>
              <a:gdLst/>
              <a:ahLst/>
              <a:cxnLst/>
              <a:rect l="l" t="t" r="r" b="b"/>
              <a:pathLst>
                <a:path w="27654" h="31958" extrusionOk="0">
                  <a:moveTo>
                    <a:pt x="0" y="1"/>
                  </a:moveTo>
                  <a:lnTo>
                    <a:pt x="0" y="31957"/>
                  </a:lnTo>
                  <a:lnTo>
                    <a:pt x="27653" y="15979"/>
                  </a:lnTo>
                  <a:lnTo>
                    <a:pt x="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46"/>
            <p:cNvSpPr/>
            <p:nvPr/>
          </p:nvSpPr>
          <p:spPr>
            <a:xfrm>
              <a:off x="4827375" y="1479000"/>
              <a:ext cx="691350" cy="795600"/>
            </a:xfrm>
            <a:custGeom>
              <a:avLst/>
              <a:gdLst/>
              <a:ahLst/>
              <a:cxnLst/>
              <a:rect l="l" t="t" r="r" b="b"/>
              <a:pathLst>
                <a:path w="27654" h="31824" extrusionOk="0">
                  <a:moveTo>
                    <a:pt x="27653" y="1"/>
                  </a:moveTo>
                  <a:lnTo>
                    <a:pt x="0" y="15845"/>
                  </a:lnTo>
                  <a:lnTo>
                    <a:pt x="27653" y="31823"/>
                  </a:lnTo>
                  <a:lnTo>
                    <a:pt x="27653"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46"/>
            <p:cNvSpPr/>
            <p:nvPr/>
          </p:nvSpPr>
          <p:spPr>
            <a:xfrm>
              <a:off x="4827375" y="1875125"/>
              <a:ext cx="691350" cy="1195050"/>
            </a:xfrm>
            <a:custGeom>
              <a:avLst/>
              <a:gdLst/>
              <a:ahLst/>
              <a:cxnLst/>
              <a:rect l="l" t="t" r="r" b="b"/>
              <a:pathLst>
                <a:path w="27654" h="47802" extrusionOk="0">
                  <a:moveTo>
                    <a:pt x="0" y="0"/>
                  </a:moveTo>
                  <a:lnTo>
                    <a:pt x="0" y="31823"/>
                  </a:lnTo>
                  <a:lnTo>
                    <a:pt x="134" y="31956"/>
                  </a:lnTo>
                  <a:lnTo>
                    <a:pt x="27653" y="47801"/>
                  </a:lnTo>
                  <a:lnTo>
                    <a:pt x="27653" y="15978"/>
                  </a:lnTo>
                  <a:lnTo>
                    <a:pt x="0" y="0"/>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 name="Google Shape;1848;p46"/>
            <p:cNvSpPr/>
            <p:nvPr/>
          </p:nvSpPr>
          <p:spPr>
            <a:xfrm>
              <a:off x="5518700" y="2274575"/>
              <a:ext cx="688000" cy="795600"/>
            </a:xfrm>
            <a:custGeom>
              <a:avLst/>
              <a:gdLst/>
              <a:ahLst/>
              <a:cxnLst/>
              <a:rect l="l" t="t" r="r" b="b"/>
              <a:pathLst>
                <a:path w="27520" h="31824" extrusionOk="0">
                  <a:moveTo>
                    <a:pt x="0" y="0"/>
                  </a:moveTo>
                  <a:lnTo>
                    <a:pt x="0" y="31823"/>
                  </a:lnTo>
                  <a:lnTo>
                    <a:pt x="27520" y="15978"/>
                  </a:lnTo>
                  <a:lnTo>
                    <a:pt x="0"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 name="Google Shape;1849;p46"/>
            <p:cNvSpPr/>
            <p:nvPr/>
          </p:nvSpPr>
          <p:spPr>
            <a:xfrm>
              <a:off x="4827375" y="3865700"/>
              <a:ext cx="691350" cy="1195050"/>
            </a:xfrm>
            <a:custGeom>
              <a:avLst/>
              <a:gdLst/>
              <a:ahLst/>
              <a:cxnLst/>
              <a:rect l="l" t="t" r="r" b="b"/>
              <a:pathLst>
                <a:path w="27654" h="47802" extrusionOk="0">
                  <a:moveTo>
                    <a:pt x="27653" y="1"/>
                  </a:moveTo>
                  <a:lnTo>
                    <a:pt x="0" y="15979"/>
                  </a:lnTo>
                  <a:lnTo>
                    <a:pt x="0" y="47802"/>
                  </a:lnTo>
                  <a:lnTo>
                    <a:pt x="134" y="47802"/>
                  </a:lnTo>
                  <a:lnTo>
                    <a:pt x="27653" y="31824"/>
                  </a:lnTo>
                  <a:lnTo>
                    <a:pt x="27653"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 name="Google Shape;1850;p46"/>
            <p:cNvSpPr/>
            <p:nvPr/>
          </p:nvSpPr>
          <p:spPr>
            <a:xfrm>
              <a:off x="4830700" y="4661275"/>
              <a:ext cx="688025" cy="795600"/>
            </a:xfrm>
            <a:custGeom>
              <a:avLst/>
              <a:gdLst/>
              <a:ahLst/>
              <a:cxnLst/>
              <a:rect l="l" t="t" r="r" b="b"/>
              <a:pathLst>
                <a:path w="27521" h="31824" extrusionOk="0">
                  <a:moveTo>
                    <a:pt x="27520" y="1"/>
                  </a:moveTo>
                  <a:lnTo>
                    <a:pt x="1" y="15979"/>
                  </a:lnTo>
                  <a:lnTo>
                    <a:pt x="27520" y="31823"/>
                  </a:lnTo>
                  <a:lnTo>
                    <a:pt x="27520"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 name="Google Shape;1851;p46"/>
            <p:cNvSpPr/>
            <p:nvPr/>
          </p:nvSpPr>
          <p:spPr>
            <a:xfrm>
              <a:off x="5518700" y="3865700"/>
              <a:ext cx="688000" cy="795600"/>
            </a:xfrm>
            <a:custGeom>
              <a:avLst/>
              <a:gdLst/>
              <a:ahLst/>
              <a:cxnLst/>
              <a:rect l="l" t="t" r="r" b="b"/>
              <a:pathLst>
                <a:path w="27520" h="31824" extrusionOk="0">
                  <a:moveTo>
                    <a:pt x="0" y="1"/>
                  </a:moveTo>
                  <a:lnTo>
                    <a:pt x="0" y="31824"/>
                  </a:lnTo>
                  <a:lnTo>
                    <a:pt x="27520" y="15979"/>
                  </a:lnTo>
                  <a:lnTo>
                    <a:pt x="0"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 name="Google Shape;1852;p46"/>
            <p:cNvSpPr/>
            <p:nvPr/>
          </p:nvSpPr>
          <p:spPr>
            <a:xfrm>
              <a:off x="5518700" y="2670675"/>
              <a:ext cx="688000" cy="798950"/>
            </a:xfrm>
            <a:custGeom>
              <a:avLst/>
              <a:gdLst/>
              <a:ahLst/>
              <a:cxnLst/>
              <a:rect l="l" t="t" r="r" b="b"/>
              <a:pathLst>
                <a:path w="27520" h="31958" extrusionOk="0">
                  <a:moveTo>
                    <a:pt x="27520" y="1"/>
                  </a:moveTo>
                  <a:lnTo>
                    <a:pt x="0" y="15979"/>
                  </a:lnTo>
                  <a:lnTo>
                    <a:pt x="27520" y="31957"/>
                  </a:lnTo>
                  <a:lnTo>
                    <a:pt x="27520"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 name="Google Shape;1853;p46"/>
            <p:cNvSpPr/>
            <p:nvPr/>
          </p:nvSpPr>
          <p:spPr>
            <a:xfrm>
              <a:off x="4827375" y="3469600"/>
              <a:ext cx="691350" cy="795575"/>
            </a:xfrm>
            <a:custGeom>
              <a:avLst/>
              <a:gdLst/>
              <a:ahLst/>
              <a:cxnLst/>
              <a:rect l="l" t="t" r="r" b="b"/>
              <a:pathLst>
                <a:path w="27654" h="31823" extrusionOk="0">
                  <a:moveTo>
                    <a:pt x="0" y="0"/>
                  </a:moveTo>
                  <a:lnTo>
                    <a:pt x="0" y="31823"/>
                  </a:lnTo>
                  <a:lnTo>
                    <a:pt x="27653" y="15845"/>
                  </a:lnTo>
                  <a:lnTo>
                    <a:pt x="0" y="0"/>
                  </a:lnTo>
                  <a:close/>
                </a:path>
              </a:pathLst>
            </a:custGeom>
            <a:solidFill>
              <a:srgbClr val="00A6A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 name="Google Shape;1854;p46"/>
            <p:cNvSpPr/>
            <p:nvPr/>
          </p:nvSpPr>
          <p:spPr>
            <a:xfrm>
              <a:off x="4827375" y="3070150"/>
              <a:ext cx="691350" cy="795575"/>
            </a:xfrm>
            <a:custGeom>
              <a:avLst/>
              <a:gdLst/>
              <a:ahLst/>
              <a:cxnLst/>
              <a:rect l="l" t="t" r="r" b="b"/>
              <a:pathLst>
                <a:path w="27654" h="31823" extrusionOk="0">
                  <a:moveTo>
                    <a:pt x="27653" y="0"/>
                  </a:moveTo>
                  <a:lnTo>
                    <a:pt x="0" y="15978"/>
                  </a:lnTo>
                  <a:lnTo>
                    <a:pt x="27653" y="31823"/>
                  </a:lnTo>
                  <a:lnTo>
                    <a:pt x="27653" y="0"/>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 name="Google Shape;1855;p46"/>
            <p:cNvSpPr/>
            <p:nvPr/>
          </p:nvSpPr>
          <p:spPr>
            <a:xfrm>
              <a:off x="4827375" y="2670675"/>
              <a:ext cx="691350" cy="798950"/>
            </a:xfrm>
            <a:custGeom>
              <a:avLst/>
              <a:gdLst/>
              <a:ahLst/>
              <a:cxnLst/>
              <a:rect l="l" t="t" r="r" b="b"/>
              <a:pathLst>
                <a:path w="27654" h="31958" extrusionOk="0">
                  <a:moveTo>
                    <a:pt x="0" y="1"/>
                  </a:moveTo>
                  <a:lnTo>
                    <a:pt x="0" y="31957"/>
                  </a:lnTo>
                  <a:lnTo>
                    <a:pt x="27653" y="15979"/>
                  </a:lnTo>
                  <a:lnTo>
                    <a:pt x="0"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 name="Google Shape;1856;p46"/>
            <p:cNvSpPr/>
            <p:nvPr/>
          </p:nvSpPr>
          <p:spPr>
            <a:xfrm>
              <a:off x="4139375" y="2670675"/>
              <a:ext cx="688025" cy="798950"/>
            </a:xfrm>
            <a:custGeom>
              <a:avLst/>
              <a:gdLst/>
              <a:ahLst/>
              <a:cxnLst/>
              <a:rect l="l" t="t" r="r" b="b"/>
              <a:pathLst>
                <a:path w="27521" h="31958" extrusionOk="0">
                  <a:moveTo>
                    <a:pt x="27520" y="1"/>
                  </a:moveTo>
                  <a:lnTo>
                    <a:pt x="1" y="15979"/>
                  </a:lnTo>
                  <a:lnTo>
                    <a:pt x="27520" y="31957"/>
                  </a:lnTo>
                  <a:lnTo>
                    <a:pt x="2752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 name="Google Shape;1857;p46"/>
            <p:cNvSpPr/>
            <p:nvPr/>
          </p:nvSpPr>
          <p:spPr>
            <a:xfrm>
              <a:off x="4139375" y="3070150"/>
              <a:ext cx="688025" cy="795575"/>
            </a:xfrm>
            <a:custGeom>
              <a:avLst/>
              <a:gdLst/>
              <a:ahLst/>
              <a:cxnLst/>
              <a:rect l="l" t="t" r="r" b="b"/>
              <a:pathLst>
                <a:path w="27521" h="31823" extrusionOk="0">
                  <a:moveTo>
                    <a:pt x="1" y="0"/>
                  </a:moveTo>
                  <a:lnTo>
                    <a:pt x="1" y="31823"/>
                  </a:lnTo>
                  <a:lnTo>
                    <a:pt x="27520" y="15978"/>
                  </a:lnTo>
                  <a:lnTo>
                    <a:pt x="1"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 name="Google Shape;1858;p46"/>
            <p:cNvSpPr/>
            <p:nvPr/>
          </p:nvSpPr>
          <p:spPr>
            <a:xfrm>
              <a:off x="4827375" y="2670675"/>
              <a:ext cx="691350" cy="798950"/>
            </a:xfrm>
            <a:custGeom>
              <a:avLst/>
              <a:gdLst/>
              <a:ahLst/>
              <a:cxnLst/>
              <a:rect l="l" t="t" r="r" b="b"/>
              <a:pathLst>
                <a:path w="27654" h="31958" extrusionOk="0">
                  <a:moveTo>
                    <a:pt x="0" y="1"/>
                  </a:moveTo>
                  <a:lnTo>
                    <a:pt x="0" y="31957"/>
                  </a:lnTo>
                  <a:lnTo>
                    <a:pt x="27653" y="15979"/>
                  </a:lnTo>
                  <a:lnTo>
                    <a:pt x="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 name="Google Shape;1859;p46"/>
            <p:cNvSpPr/>
            <p:nvPr/>
          </p:nvSpPr>
          <p:spPr>
            <a:xfrm>
              <a:off x="3451375" y="3070150"/>
              <a:ext cx="688025" cy="795575"/>
            </a:xfrm>
            <a:custGeom>
              <a:avLst/>
              <a:gdLst/>
              <a:ahLst/>
              <a:cxnLst/>
              <a:rect l="l" t="t" r="r" b="b"/>
              <a:pathLst>
                <a:path w="27521" h="31823" extrusionOk="0">
                  <a:moveTo>
                    <a:pt x="27521" y="0"/>
                  </a:moveTo>
                  <a:lnTo>
                    <a:pt x="1" y="15978"/>
                  </a:lnTo>
                  <a:lnTo>
                    <a:pt x="27521" y="31823"/>
                  </a:lnTo>
                  <a:lnTo>
                    <a:pt x="27521"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 name="Google Shape;1860;p46"/>
            <p:cNvSpPr/>
            <p:nvPr/>
          </p:nvSpPr>
          <p:spPr>
            <a:xfrm>
              <a:off x="3451375" y="2670675"/>
              <a:ext cx="688025" cy="798950"/>
            </a:xfrm>
            <a:custGeom>
              <a:avLst/>
              <a:gdLst/>
              <a:ahLst/>
              <a:cxnLst/>
              <a:rect l="l" t="t" r="r" b="b"/>
              <a:pathLst>
                <a:path w="27521" h="31958" extrusionOk="0">
                  <a:moveTo>
                    <a:pt x="1" y="1"/>
                  </a:moveTo>
                  <a:lnTo>
                    <a:pt x="1" y="31957"/>
                  </a:lnTo>
                  <a:lnTo>
                    <a:pt x="27521" y="15979"/>
                  </a:lnTo>
                  <a:lnTo>
                    <a:pt x="1"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 name="Google Shape;1861;p46"/>
            <p:cNvSpPr/>
            <p:nvPr/>
          </p:nvSpPr>
          <p:spPr>
            <a:xfrm>
              <a:off x="3451375" y="1479000"/>
              <a:ext cx="688025" cy="795600"/>
            </a:xfrm>
            <a:custGeom>
              <a:avLst/>
              <a:gdLst/>
              <a:ahLst/>
              <a:cxnLst/>
              <a:rect l="l" t="t" r="r" b="b"/>
              <a:pathLst>
                <a:path w="27521" h="31824" extrusionOk="0">
                  <a:moveTo>
                    <a:pt x="27521" y="1"/>
                  </a:moveTo>
                  <a:lnTo>
                    <a:pt x="1" y="15845"/>
                  </a:lnTo>
                  <a:lnTo>
                    <a:pt x="27521" y="31823"/>
                  </a:lnTo>
                  <a:lnTo>
                    <a:pt x="27521" y="1"/>
                  </a:lnTo>
                  <a:close/>
                </a:path>
              </a:pathLst>
            </a:custGeom>
            <a:solidFill>
              <a:schemeClr val="accen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 name="Google Shape;1862;p46"/>
            <p:cNvSpPr/>
            <p:nvPr/>
          </p:nvSpPr>
          <p:spPr>
            <a:xfrm>
              <a:off x="3448050" y="1878450"/>
              <a:ext cx="694675" cy="1191725"/>
            </a:xfrm>
            <a:custGeom>
              <a:avLst/>
              <a:gdLst/>
              <a:ahLst/>
              <a:cxnLst/>
              <a:rect l="l" t="t" r="r" b="b"/>
              <a:pathLst>
                <a:path w="27787" h="47669" extrusionOk="0">
                  <a:moveTo>
                    <a:pt x="1" y="1"/>
                  </a:moveTo>
                  <a:lnTo>
                    <a:pt x="134" y="31823"/>
                  </a:lnTo>
                  <a:lnTo>
                    <a:pt x="27787" y="47668"/>
                  </a:lnTo>
                  <a:lnTo>
                    <a:pt x="27654" y="15845"/>
                  </a:lnTo>
                  <a:lnTo>
                    <a:pt x="1" y="1"/>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 name="Google Shape;1863;p46"/>
            <p:cNvSpPr/>
            <p:nvPr/>
          </p:nvSpPr>
          <p:spPr>
            <a:xfrm>
              <a:off x="4139375" y="1878450"/>
              <a:ext cx="688025" cy="1191725"/>
            </a:xfrm>
            <a:custGeom>
              <a:avLst/>
              <a:gdLst/>
              <a:ahLst/>
              <a:cxnLst/>
              <a:rect l="l" t="t" r="r" b="b"/>
              <a:pathLst>
                <a:path w="27521" h="47669" extrusionOk="0">
                  <a:moveTo>
                    <a:pt x="27520" y="1"/>
                  </a:moveTo>
                  <a:lnTo>
                    <a:pt x="1" y="15845"/>
                  </a:lnTo>
                  <a:lnTo>
                    <a:pt x="1" y="47668"/>
                  </a:lnTo>
                  <a:lnTo>
                    <a:pt x="27520" y="31823"/>
                  </a:lnTo>
                  <a:lnTo>
                    <a:pt x="27520" y="31690"/>
                  </a:lnTo>
                  <a:lnTo>
                    <a:pt x="27520"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 name="Google Shape;1864;p46"/>
            <p:cNvSpPr/>
            <p:nvPr/>
          </p:nvSpPr>
          <p:spPr>
            <a:xfrm>
              <a:off x="4382875" y="241450"/>
              <a:ext cx="201000" cy="229350"/>
            </a:xfrm>
            <a:custGeom>
              <a:avLst/>
              <a:gdLst/>
              <a:ahLst/>
              <a:cxnLst/>
              <a:rect l="l" t="t" r="r" b="b"/>
              <a:pathLst>
                <a:path w="8040" h="9174" extrusionOk="0">
                  <a:moveTo>
                    <a:pt x="8040" y="0"/>
                  </a:moveTo>
                  <a:lnTo>
                    <a:pt x="1" y="4604"/>
                  </a:lnTo>
                  <a:lnTo>
                    <a:pt x="8040" y="9174"/>
                  </a:lnTo>
                  <a:lnTo>
                    <a:pt x="8040" y="0"/>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 name="Google Shape;1865;p46"/>
            <p:cNvSpPr/>
            <p:nvPr/>
          </p:nvSpPr>
          <p:spPr>
            <a:xfrm>
              <a:off x="4139375" y="682600"/>
              <a:ext cx="688025" cy="796425"/>
            </a:xfrm>
            <a:custGeom>
              <a:avLst/>
              <a:gdLst/>
              <a:ahLst/>
              <a:cxnLst/>
              <a:rect l="l" t="t" r="r" b="b"/>
              <a:pathLst>
                <a:path w="27521" h="31857" extrusionOk="0">
                  <a:moveTo>
                    <a:pt x="1" y="0"/>
                  </a:moveTo>
                  <a:lnTo>
                    <a:pt x="1" y="31857"/>
                  </a:lnTo>
                  <a:lnTo>
                    <a:pt x="27520" y="15845"/>
                  </a:lnTo>
                  <a:lnTo>
                    <a:pt x="1" y="0"/>
                  </a:lnTo>
                  <a:close/>
                </a:path>
              </a:pathLst>
            </a:custGeom>
            <a:solidFill>
              <a:schemeClr val="accen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 name="Google Shape;1866;p46"/>
            <p:cNvSpPr/>
            <p:nvPr/>
          </p:nvSpPr>
          <p:spPr>
            <a:xfrm>
              <a:off x="3451375" y="4661275"/>
              <a:ext cx="1376025" cy="795600"/>
            </a:xfrm>
            <a:custGeom>
              <a:avLst/>
              <a:gdLst/>
              <a:ahLst/>
              <a:cxnLst/>
              <a:rect l="l" t="t" r="r" b="b"/>
              <a:pathLst>
                <a:path w="55041" h="31824" extrusionOk="0">
                  <a:moveTo>
                    <a:pt x="27521" y="1"/>
                  </a:moveTo>
                  <a:lnTo>
                    <a:pt x="1" y="15979"/>
                  </a:lnTo>
                  <a:lnTo>
                    <a:pt x="27521" y="31823"/>
                  </a:lnTo>
                  <a:lnTo>
                    <a:pt x="55040" y="15979"/>
                  </a:lnTo>
                  <a:lnTo>
                    <a:pt x="27521"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 name="Google Shape;1867;p46"/>
            <p:cNvSpPr/>
            <p:nvPr/>
          </p:nvSpPr>
          <p:spPr>
            <a:xfrm>
              <a:off x="4139375" y="3865700"/>
              <a:ext cx="688025" cy="1195050"/>
            </a:xfrm>
            <a:custGeom>
              <a:avLst/>
              <a:gdLst/>
              <a:ahLst/>
              <a:cxnLst/>
              <a:rect l="l" t="t" r="r" b="b"/>
              <a:pathLst>
                <a:path w="27521" h="47802" extrusionOk="0">
                  <a:moveTo>
                    <a:pt x="1" y="1"/>
                  </a:moveTo>
                  <a:lnTo>
                    <a:pt x="1" y="31824"/>
                  </a:lnTo>
                  <a:lnTo>
                    <a:pt x="27520" y="47802"/>
                  </a:lnTo>
                  <a:lnTo>
                    <a:pt x="27520" y="15979"/>
                  </a:lnTo>
                  <a:lnTo>
                    <a:pt x="1" y="1"/>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 name="Google Shape;1868;p46"/>
            <p:cNvSpPr/>
            <p:nvPr/>
          </p:nvSpPr>
          <p:spPr>
            <a:xfrm>
              <a:off x="4139375" y="3469600"/>
              <a:ext cx="688025" cy="795575"/>
            </a:xfrm>
            <a:custGeom>
              <a:avLst/>
              <a:gdLst/>
              <a:ahLst/>
              <a:cxnLst/>
              <a:rect l="l" t="t" r="r" b="b"/>
              <a:pathLst>
                <a:path w="27521" h="31823" extrusionOk="0">
                  <a:moveTo>
                    <a:pt x="27520" y="0"/>
                  </a:moveTo>
                  <a:lnTo>
                    <a:pt x="1" y="15845"/>
                  </a:lnTo>
                  <a:lnTo>
                    <a:pt x="27520" y="31823"/>
                  </a:lnTo>
                  <a:lnTo>
                    <a:pt x="27520" y="0"/>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 name="Google Shape;1869;p46"/>
            <p:cNvSpPr/>
            <p:nvPr/>
          </p:nvSpPr>
          <p:spPr>
            <a:xfrm>
              <a:off x="4827375" y="3469600"/>
              <a:ext cx="691350" cy="795575"/>
            </a:xfrm>
            <a:custGeom>
              <a:avLst/>
              <a:gdLst/>
              <a:ahLst/>
              <a:cxnLst/>
              <a:rect l="l" t="t" r="r" b="b"/>
              <a:pathLst>
                <a:path w="27654" h="31823" extrusionOk="0">
                  <a:moveTo>
                    <a:pt x="0" y="0"/>
                  </a:moveTo>
                  <a:lnTo>
                    <a:pt x="0" y="31823"/>
                  </a:lnTo>
                  <a:lnTo>
                    <a:pt x="27653" y="15845"/>
                  </a:lnTo>
                  <a:lnTo>
                    <a:pt x="0"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 name="Google Shape;1870;p46"/>
            <p:cNvSpPr/>
            <p:nvPr/>
          </p:nvSpPr>
          <p:spPr>
            <a:xfrm>
              <a:off x="4827375" y="2670675"/>
              <a:ext cx="691350" cy="798950"/>
            </a:xfrm>
            <a:custGeom>
              <a:avLst/>
              <a:gdLst/>
              <a:ahLst/>
              <a:cxnLst/>
              <a:rect l="l" t="t" r="r" b="b"/>
              <a:pathLst>
                <a:path w="27654" h="31958" extrusionOk="0">
                  <a:moveTo>
                    <a:pt x="0" y="1"/>
                  </a:moveTo>
                  <a:lnTo>
                    <a:pt x="0" y="31957"/>
                  </a:lnTo>
                  <a:lnTo>
                    <a:pt x="27653" y="15979"/>
                  </a:lnTo>
                  <a:lnTo>
                    <a:pt x="0"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 name="Google Shape;1871;p46"/>
            <p:cNvSpPr/>
            <p:nvPr/>
          </p:nvSpPr>
          <p:spPr>
            <a:xfrm>
              <a:off x="3451375" y="3469600"/>
              <a:ext cx="688025" cy="795575"/>
            </a:xfrm>
            <a:custGeom>
              <a:avLst/>
              <a:gdLst/>
              <a:ahLst/>
              <a:cxnLst/>
              <a:rect l="l" t="t" r="r" b="b"/>
              <a:pathLst>
                <a:path w="27521" h="31823" extrusionOk="0">
                  <a:moveTo>
                    <a:pt x="1" y="0"/>
                  </a:moveTo>
                  <a:lnTo>
                    <a:pt x="1" y="31823"/>
                  </a:lnTo>
                  <a:lnTo>
                    <a:pt x="27521" y="15845"/>
                  </a:lnTo>
                  <a:lnTo>
                    <a:pt x="1" y="0"/>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 name="Google Shape;1872;p46"/>
            <p:cNvSpPr/>
            <p:nvPr/>
          </p:nvSpPr>
          <p:spPr>
            <a:xfrm>
              <a:off x="3451375" y="2670675"/>
              <a:ext cx="1376025" cy="1195050"/>
            </a:xfrm>
            <a:custGeom>
              <a:avLst/>
              <a:gdLst/>
              <a:ahLst/>
              <a:cxnLst/>
              <a:rect l="l" t="t" r="r" b="b"/>
              <a:pathLst>
                <a:path w="55041" h="47802" extrusionOk="0">
                  <a:moveTo>
                    <a:pt x="55040" y="1"/>
                  </a:moveTo>
                  <a:lnTo>
                    <a:pt x="27521" y="15979"/>
                  </a:lnTo>
                  <a:lnTo>
                    <a:pt x="1" y="31957"/>
                  </a:lnTo>
                  <a:lnTo>
                    <a:pt x="27521" y="47802"/>
                  </a:lnTo>
                  <a:lnTo>
                    <a:pt x="55040" y="31957"/>
                  </a:lnTo>
                  <a:lnTo>
                    <a:pt x="55040"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 name="Google Shape;1873;p46"/>
            <p:cNvSpPr/>
            <p:nvPr/>
          </p:nvSpPr>
          <p:spPr>
            <a:xfrm>
              <a:off x="2760050" y="2670675"/>
              <a:ext cx="691350" cy="798950"/>
            </a:xfrm>
            <a:custGeom>
              <a:avLst/>
              <a:gdLst/>
              <a:ahLst/>
              <a:cxnLst/>
              <a:rect l="l" t="t" r="r" b="b"/>
              <a:pathLst>
                <a:path w="27654" h="31958" extrusionOk="0">
                  <a:moveTo>
                    <a:pt x="27654" y="1"/>
                  </a:moveTo>
                  <a:lnTo>
                    <a:pt x="1" y="15979"/>
                  </a:lnTo>
                  <a:lnTo>
                    <a:pt x="27654" y="31957"/>
                  </a:lnTo>
                  <a:lnTo>
                    <a:pt x="27654"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 name="Google Shape;1874;p46"/>
            <p:cNvSpPr/>
            <p:nvPr/>
          </p:nvSpPr>
          <p:spPr>
            <a:xfrm>
              <a:off x="2760050" y="3070150"/>
              <a:ext cx="691350" cy="795575"/>
            </a:xfrm>
            <a:custGeom>
              <a:avLst/>
              <a:gdLst/>
              <a:ahLst/>
              <a:cxnLst/>
              <a:rect l="l" t="t" r="r" b="b"/>
              <a:pathLst>
                <a:path w="27654" h="31823" extrusionOk="0">
                  <a:moveTo>
                    <a:pt x="1" y="0"/>
                  </a:moveTo>
                  <a:lnTo>
                    <a:pt x="1" y="31823"/>
                  </a:lnTo>
                  <a:lnTo>
                    <a:pt x="27654" y="15978"/>
                  </a:lnTo>
                  <a:lnTo>
                    <a:pt x="1" y="0"/>
                  </a:lnTo>
                  <a:close/>
                </a:path>
              </a:pathLst>
            </a:custGeom>
            <a:solidFill>
              <a:srgbClr val="E3651D"/>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 name="Google Shape;1875;p46"/>
            <p:cNvSpPr/>
            <p:nvPr/>
          </p:nvSpPr>
          <p:spPr>
            <a:xfrm>
              <a:off x="3451375" y="2670675"/>
              <a:ext cx="688025" cy="798950"/>
            </a:xfrm>
            <a:custGeom>
              <a:avLst/>
              <a:gdLst/>
              <a:ahLst/>
              <a:cxnLst/>
              <a:rect l="l" t="t" r="r" b="b"/>
              <a:pathLst>
                <a:path w="27521" h="31958" extrusionOk="0">
                  <a:moveTo>
                    <a:pt x="1" y="1"/>
                  </a:moveTo>
                  <a:lnTo>
                    <a:pt x="1" y="31957"/>
                  </a:lnTo>
                  <a:lnTo>
                    <a:pt x="27521" y="15979"/>
                  </a:lnTo>
                  <a:lnTo>
                    <a:pt x="1"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 name="Google Shape;1876;p46"/>
            <p:cNvSpPr/>
            <p:nvPr/>
          </p:nvSpPr>
          <p:spPr>
            <a:xfrm>
              <a:off x="2072075" y="1479000"/>
              <a:ext cx="688000" cy="795600"/>
            </a:xfrm>
            <a:custGeom>
              <a:avLst/>
              <a:gdLst/>
              <a:ahLst/>
              <a:cxnLst/>
              <a:rect l="l" t="t" r="r" b="b"/>
              <a:pathLst>
                <a:path w="27520" h="31824" extrusionOk="0">
                  <a:moveTo>
                    <a:pt x="27520" y="1"/>
                  </a:moveTo>
                  <a:lnTo>
                    <a:pt x="0" y="15845"/>
                  </a:lnTo>
                  <a:lnTo>
                    <a:pt x="27520" y="31823"/>
                  </a:lnTo>
                  <a:lnTo>
                    <a:pt x="27520" y="1"/>
                  </a:lnTo>
                  <a:close/>
                </a:path>
              </a:pathLst>
            </a:custGeom>
            <a:solidFill>
              <a:schemeClr val="accent1"/>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 name="Google Shape;1877;p46"/>
            <p:cNvSpPr/>
            <p:nvPr/>
          </p:nvSpPr>
          <p:spPr>
            <a:xfrm>
              <a:off x="1967825" y="2486400"/>
              <a:ext cx="322750" cy="371950"/>
            </a:xfrm>
            <a:custGeom>
              <a:avLst/>
              <a:gdLst/>
              <a:ahLst/>
              <a:cxnLst/>
              <a:rect l="l" t="t" r="r" b="b"/>
              <a:pathLst>
                <a:path w="12910" h="14878" extrusionOk="0">
                  <a:moveTo>
                    <a:pt x="1" y="0"/>
                  </a:moveTo>
                  <a:lnTo>
                    <a:pt x="1" y="14877"/>
                  </a:lnTo>
                  <a:lnTo>
                    <a:pt x="12910" y="7505"/>
                  </a:lnTo>
                  <a:lnTo>
                    <a:pt x="134"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 name="Google Shape;1878;p46"/>
            <p:cNvSpPr/>
            <p:nvPr/>
          </p:nvSpPr>
          <p:spPr>
            <a:xfrm>
              <a:off x="2065400" y="1412275"/>
              <a:ext cx="218500" cy="254375"/>
            </a:xfrm>
            <a:custGeom>
              <a:avLst/>
              <a:gdLst/>
              <a:ahLst/>
              <a:cxnLst/>
              <a:rect l="l" t="t" r="r" b="b"/>
              <a:pathLst>
                <a:path w="8740" h="10175" extrusionOk="0">
                  <a:moveTo>
                    <a:pt x="0" y="1"/>
                  </a:moveTo>
                  <a:lnTo>
                    <a:pt x="0" y="10175"/>
                  </a:lnTo>
                  <a:lnTo>
                    <a:pt x="8740" y="5005"/>
                  </a:lnTo>
                  <a:lnTo>
                    <a:pt x="0" y="1"/>
                  </a:lnTo>
                  <a:close/>
                </a:path>
              </a:pathLst>
            </a:custGeom>
            <a:solidFill>
              <a:schemeClr val="accent1"/>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 name="Google Shape;1879;p46"/>
            <p:cNvSpPr/>
            <p:nvPr/>
          </p:nvSpPr>
          <p:spPr>
            <a:xfrm>
              <a:off x="2760050" y="1878450"/>
              <a:ext cx="691350" cy="1191725"/>
            </a:xfrm>
            <a:custGeom>
              <a:avLst/>
              <a:gdLst/>
              <a:ahLst/>
              <a:cxnLst/>
              <a:rect l="l" t="t" r="r" b="b"/>
              <a:pathLst>
                <a:path w="27654" h="47669" extrusionOk="0">
                  <a:moveTo>
                    <a:pt x="27654" y="1"/>
                  </a:moveTo>
                  <a:lnTo>
                    <a:pt x="1" y="15845"/>
                  </a:lnTo>
                  <a:lnTo>
                    <a:pt x="1" y="47668"/>
                  </a:lnTo>
                  <a:lnTo>
                    <a:pt x="27521" y="31823"/>
                  </a:lnTo>
                  <a:lnTo>
                    <a:pt x="27654" y="31690"/>
                  </a:lnTo>
                  <a:lnTo>
                    <a:pt x="27654"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 name="Google Shape;1880;p46"/>
            <p:cNvSpPr/>
            <p:nvPr/>
          </p:nvSpPr>
          <p:spPr>
            <a:xfrm>
              <a:off x="2760050" y="1479000"/>
              <a:ext cx="691350" cy="795600"/>
            </a:xfrm>
            <a:custGeom>
              <a:avLst/>
              <a:gdLst/>
              <a:ahLst/>
              <a:cxnLst/>
              <a:rect l="l" t="t" r="r" b="b"/>
              <a:pathLst>
                <a:path w="27654" h="31824" extrusionOk="0">
                  <a:moveTo>
                    <a:pt x="1" y="1"/>
                  </a:moveTo>
                  <a:lnTo>
                    <a:pt x="1" y="31823"/>
                  </a:lnTo>
                  <a:lnTo>
                    <a:pt x="27654" y="15979"/>
                  </a:lnTo>
                  <a:lnTo>
                    <a:pt x="27654" y="15845"/>
                  </a:lnTo>
                  <a:lnTo>
                    <a:pt x="1"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 name="Google Shape;1881;p46"/>
            <p:cNvSpPr/>
            <p:nvPr/>
          </p:nvSpPr>
          <p:spPr>
            <a:xfrm>
              <a:off x="2072075" y="3865700"/>
              <a:ext cx="688000" cy="795600"/>
            </a:xfrm>
            <a:custGeom>
              <a:avLst/>
              <a:gdLst/>
              <a:ahLst/>
              <a:cxnLst/>
              <a:rect l="l" t="t" r="r" b="b"/>
              <a:pathLst>
                <a:path w="27520" h="31824" extrusionOk="0">
                  <a:moveTo>
                    <a:pt x="27520" y="1"/>
                  </a:moveTo>
                  <a:lnTo>
                    <a:pt x="0" y="15979"/>
                  </a:lnTo>
                  <a:lnTo>
                    <a:pt x="27520" y="31824"/>
                  </a:lnTo>
                  <a:lnTo>
                    <a:pt x="27520"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 name="Google Shape;1882;p46"/>
            <p:cNvSpPr/>
            <p:nvPr/>
          </p:nvSpPr>
          <p:spPr>
            <a:xfrm>
              <a:off x="1384075" y="4661275"/>
              <a:ext cx="688025" cy="795600"/>
            </a:xfrm>
            <a:custGeom>
              <a:avLst/>
              <a:gdLst/>
              <a:ahLst/>
              <a:cxnLst/>
              <a:rect l="l" t="t" r="r" b="b"/>
              <a:pathLst>
                <a:path w="27521" h="31824" extrusionOk="0">
                  <a:moveTo>
                    <a:pt x="1" y="1"/>
                  </a:moveTo>
                  <a:lnTo>
                    <a:pt x="1" y="31823"/>
                  </a:lnTo>
                  <a:lnTo>
                    <a:pt x="27520" y="15979"/>
                  </a:lnTo>
                  <a:lnTo>
                    <a:pt x="1"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 name="Google Shape;1883;p46"/>
            <p:cNvSpPr/>
            <p:nvPr/>
          </p:nvSpPr>
          <p:spPr>
            <a:xfrm>
              <a:off x="2760050" y="3865700"/>
              <a:ext cx="691350" cy="1591175"/>
            </a:xfrm>
            <a:custGeom>
              <a:avLst/>
              <a:gdLst/>
              <a:ahLst/>
              <a:cxnLst/>
              <a:rect l="l" t="t" r="r" b="b"/>
              <a:pathLst>
                <a:path w="27654" h="63647" extrusionOk="0">
                  <a:moveTo>
                    <a:pt x="1" y="1"/>
                  </a:moveTo>
                  <a:lnTo>
                    <a:pt x="1" y="31824"/>
                  </a:lnTo>
                  <a:lnTo>
                    <a:pt x="1" y="63646"/>
                  </a:lnTo>
                  <a:lnTo>
                    <a:pt x="27521" y="47802"/>
                  </a:lnTo>
                  <a:lnTo>
                    <a:pt x="27654" y="47802"/>
                  </a:lnTo>
                  <a:lnTo>
                    <a:pt x="27654" y="15979"/>
                  </a:lnTo>
                  <a:lnTo>
                    <a:pt x="1"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 name="Google Shape;1884;p46"/>
            <p:cNvSpPr/>
            <p:nvPr/>
          </p:nvSpPr>
          <p:spPr>
            <a:xfrm>
              <a:off x="2760050" y="3469600"/>
              <a:ext cx="691350" cy="795575"/>
            </a:xfrm>
            <a:custGeom>
              <a:avLst/>
              <a:gdLst/>
              <a:ahLst/>
              <a:cxnLst/>
              <a:rect l="l" t="t" r="r" b="b"/>
              <a:pathLst>
                <a:path w="27654" h="31823" extrusionOk="0">
                  <a:moveTo>
                    <a:pt x="27654" y="0"/>
                  </a:moveTo>
                  <a:lnTo>
                    <a:pt x="1" y="15845"/>
                  </a:lnTo>
                  <a:lnTo>
                    <a:pt x="27654" y="31823"/>
                  </a:lnTo>
                  <a:lnTo>
                    <a:pt x="27654"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 name="Google Shape;1885;p46"/>
            <p:cNvSpPr/>
            <p:nvPr/>
          </p:nvSpPr>
          <p:spPr>
            <a:xfrm>
              <a:off x="3448050" y="3469600"/>
              <a:ext cx="691350" cy="1591150"/>
            </a:xfrm>
            <a:custGeom>
              <a:avLst/>
              <a:gdLst/>
              <a:ahLst/>
              <a:cxnLst/>
              <a:rect l="l" t="t" r="r" b="b"/>
              <a:pathLst>
                <a:path w="27654" h="63646" extrusionOk="0">
                  <a:moveTo>
                    <a:pt x="134" y="0"/>
                  </a:moveTo>
                  <a:lnTo>
                    <a:pt x="1" y="31823"/>
                  </a:lnTo>
                  <a:lnTo>
                    <a:pt x="134" y="31823"/>
                  </a:lnTo>
                  <a:lnTo>
                    <a:pt x="134" y="63646"/>
                  </a:lnTo>
                  <a:lnTo>
                    <a:pt x="27654" y="47668"/>
                  </a:lnTo>
                  <a:lnTo>
                    <a:pt x="27654" y="15845"/>
                  </a:lnTo>
                  <a:lnTo>
                    <a:pt x="134"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 name="Google Shape;1886;p46"/>
            <p:cNvSpPr/>
            <p:nvPr/>
          </p:nvSpPr>
          <p:spPr>
            <a:xfrm>
              <a:off x="2760050" y="2670675"/>
              <a:ext cx="1379350" cy="1195050"/>
            </a:xfrm>
            <a:custGeom>
              <a:avLst/>
              <a:gdLst/>
              <a:ahLst/>
              <a:cxnLst/>
              <a:rect l="l" t="t" r="r" b="b"/>
              <a:pathLst>
                <a:path w="55174" h="47802" extrusionOk="0">
                  <a:moveTo>
                    <a:pt x="27654" y="1"/>
                  </a:moveTo>
                  <a:lnTo>
                    <a:pt x="1" y="15979"/>
                  </a:lnTo>
                  <a:lnTo>
                    <a:pt x="1" y="47802"/>
                  </a:lnTo>
                  <a:lnTo>
                    <a:pt x="27654" y="31957"/>
                  </a:lnTo>
                  <a:lnTo>
                    <a:pt x="55174" y="15979"/>
                  </a:lnTo>
                  <a:lnTo>
                    <a:pt x="27654"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87" name="Google Shape;1887;p46"/>
          <p:cNvGrpSpPr/>
          <p:nvPr/>
        </p:nvGrpSpPr>
        <p:grpSpPr>
          <a:xfrm>
            <a:off x="-76200" y="-76200"/>
            <a:ext cx="2286103" cy="2895537"/>
            <a:chOff x="-26858" y="-227337"/>
            <a:chExt cx="2186403" cy="2757917"/>
          </a:xfrm>
        </p:grpSpPr>
        <p:sp>
          <p:nvSpPr>
            <p:cNvPr id="1888" name="Google Shape;1888;p46"/>
            <p:cNvSpPr/>
            <p:nvPr/>
          </p:nvSpPr>
          <p:spPr>
            <a:xfrm rot="10800000">
              <a:off x="-26858" y="614063"/>
              <a:ext cx="365586" cy="420700"/>
            </a:xfrm>
            <a:custGeom>
              <a:avLst/>
              <a:gdLst/>
              <a:ahLst/>
              <a:cxnLst/>
              <a:rect l="l" t="t" r="r" b="b"/>
              <a:pathLst>
                <a:path w="27654" h="31823" extrusionOk="0">
                  <a:moveTo>
                    <a:pt x="27653" y="0"/>
                  </a:moveTo>
                  <a:lnTo>
                    <a:pt x="0" y="15978"/>
                  </a:lnTo>
                  <a:lnTo>
                    <a:pt x="27653" y="31823"/>
                  </a:lnTo>
                  <a:lnTo>
                    <a:pt x="27653" y="0"/>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 name="Google Shape;1889;p46"/>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 name="Google Shape;1890;p46"/>
            <p:cNvSpPr/>
            <p:nvPr/>
          </p:nvSpPr>
          <p:spPr>
            <a:xfrm rot="10800000">
              <a:off x="-26858" y="1455450"/>
              <a:ext cx="365586" cy="420713"/>
            </a:xfrm>
            <a:custGeom>
              <a:avLst/>
              <a:gdLst/>
              <a:ahLst/>
              <a:cxnLst/>
              <a:rect l="l" t="t" r="r" b="b"/>
              <a:pathLst>
                <a:path w="27654" h="31824" extrusionOk="0">
                  <a:moveTo>
                    <a:pt x="27653" y="1"/>
                  </a:moveTo>
                  <a:lnTo>
                    <a:pt x="0" y="15845"/>
                  </a:lnTo>
                  <a:lnTo>
                    <a:pt x="27653" y="31823"/>
                  </a:lnTo>
                  <a:lnTo>
                    <a:pt x="27653"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 name="Google Shape;1891;p46"/>
            <p:cNvSpPr/>
            <p:nvPr/>
          </p:nvSpPr>
          <p:spPr>
            <a:xfrm rot="10800000">
              <a:off x="-26858" y="1034750"/>
              <a:ext cx="365586" cy="631942"/>
            </a:xfrm>
            <a:custGeom>
              <a:avLst/>
              <a:gdLst/>
              <a:ahLst/>
              <a:cxnLst/>
              <a:rect l="l" t="t" r="r" b="b"/>
              <a:pathLst>
                <a:path w="27654" h="47802" extrusionOk="0">
                  <a:moveTo>
                    <a:pt x="0" y="0"/>
                  </a:moveTo>
                  <a:lnTo>
                    <a:pt x="0" y="31823"/>
                  </a:lnTo>
                  <a:lnTo>
                    <a:pt x="134" y="31956"/>
                  </a:lnTo>
                  <a:lnTo>
                    <a:pt x="27653" y="47801"/>
                  </a:lnTo>
                  <a:lnTo>
                    <a:pt x="27653" y="15978"/>
                  </a:lnTo>
                  <a:lnTo>
                    <a:pt x="0" y="0"/>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 name="Google Shape;1892;p46"/>
            <p:cNvSpPr/>
            <p:nvPr/>
          </p:nvSpPr>
          <p:spPr>
            <a:xfrm rot="10800000">
              <a:off x="-26858" y="-17866"/>
              <a:ext cx="365586" cy="631942"/>
            </a:xfrm>
            <a:custGeom>
              <a:avLst/>
              <a:gdLst/>
              <a:ahLst/>
              <a:cxnLst/>
              <a:rect l="l" t="t" r="r" b="b"/>
              <a:pathLst>
                <a:path w="27654" h="47802" extrusionOk="0">
                  <a:moveTo>
                    <a:pt x="27653" y="1"/>
                  </a:moveTo>
                  <a:lnTo>
                    <a:pt x="0" y="15979"/>
                  </a:lnTo>
                  <a:lnTo>
                    <a:pt x="0" y="47802"/>
                  </a:lnTo>
                  <a:lnTo>
                    <a:pt x="134" y="47802"/>
                  </a:lnTo>
                  <a:lnTo>
                    <a:pt x="27653" y="31824"/>
                  </a:lnTo>
                  <a:lnTo>
                    <a:pt x="27653"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 name="Google Shape;1893;p46"/>
            <p:cNvSpPr/>
            <p:nvPr/>
          </p:nvSpPr>
          <p:spPr>
            <a:xfrm rot="10800000">
              <a:off x="-26858" y="-227337"/>
              <a:ext cx="363828" cy="420713"/>
            </a:xfrm>
            <a:custGeom>
              <a:avLst/>
              <a:gdLst/>
              <a:ahLst/>
              <a:cxnLst/>
              <a:rect l="l" t="t" r="r" b="b"/>
              <a:pathLst>
                <a:path w="27521" h="31824" extrusionOk="0">
                  <a:moveTo>
                    <a:pt x="27520" y="1"/>
                  </a:moveTo>
                  <a:lnTo>
                    <a:pt x="1" y="15979"/>
                  </a:lnTo>
                  <a:lnTo>
                    <a:pt x="27520" y="31823"/>
                  </a:lnTo>
                  <a:lnTo>
                    <a:pt x="27520"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 name="Google Shape;1894;p46"/>
            <p:cNvSpPr/>
            <p:nvPr/>
          </p:nvSpPr>
          <p:spPr>
            <a:xfrm rot="10800000">
              <a:off x="-26858" y="402834"/>
              <a:ext cx="365586" cy="420700"/>
            </a:xfrm>
            <a:custGeom>
              <a:avLst/>
              <a:gdLst/>
              <a:ahLst/>
              <a:cxnLst/>
              <a:rect l="l" t="t" r="r" b="b"/>
              <a:pathLst>
                <a:path w="27654" h="31823" extrusionOk="0">
                  <a:moveTo>
                    <a:pt x="0" y="0"/>
                  </a:moveTo>
                  <a:lnTo>
                    <a:pt x="0" y="31823"/>
                  </a:lnTo>
                  <a:lnTo>
                    <a:pt x="27653" y="15845"/>
                  </a:lnTo>
                  <a:lnTo>
                    <a:pt x="0" y="0"/>
                  </a:lnTo>
                  <a:close/>
                </a:path>
              </a:pathLst>
            </a:custGeom>
            <a:solidFill>
              <a:srgbClr val="00A6A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 name="Google Shape;1895;p46"/>
            <p:cNvSpPr/>
            <p:nvPr/>
          </p:nvSpPr>
          <p:spPr>
            <a:xfrm rot="10800000">
              <a:off x="-26858" y="614063"/>
              <a:ext cx="365586" cy="420700"/>
            </a:xfrm>
            <a:custGeom>
              <a:avLst/>
              <a:gdLst/>
              <a:ahLst/>
              <a:cxnLst/>
              <a:rect l="l" t="t" r="r" b="b"/>
              <a:pathLst>
                <a:path w="27654" h="31823" extrusionOk="0">
                  <a:moveTo>
                    <a:pt x="27653" y="0"/>
                  </a:moveTo>
                  <a:lnTo>
                    <a:pt x="0" y="15978"/>
                  </a:lnTo>
                  <a:lnTo>
                    <a:pt x="27653" y="31823"/>
                  </a:lnTo>
                  <a:lnTo>
                    <a:pt x="27653" y="0"/>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 name="Google Shape;1896;p46"/>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 name="Google Shape;1897;p46"/>
            <p:cNvSpPr/>
            <p:nvPr/>
          </p:nvSpPr>
          <p:spPr>
            <a:xfrm rot="10800000">
              <a:off x="338715" y="823521"/>
              <a:ext cx="363828" cy="422485"/>
            </a:xfrm>
            <a:custGeom>
              <a:avLst/>
              <a:gdLst/>
              <a:ahLst/>
              <a:cxnLst/>
              <a:rect l="l" t="t" r="r" b="b"/>
              <a:pathLst>
                <a:path w="27521" h="31958" extrusionOk="0">
                  <a:moveTo>
                    <a:pt x="27520" y="1"/>
                  </a:moveTo>
                  <a:lnTo>
                    <a:pt x="1" y="15979"/>
                  </a:lnTo>
                  <a:lnTo>
                    <a:pt x="27520" y="31957"/>
                  </a:lnTo>
                  <a:lnTo>
                    <a:pt x="2752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 name="Google Shape;1898;p46"/>
            <p:cNvSpPr/>
            <p:nvPr/>
          </p:nvSpPr>
          <p:spPr>
            <a:xfrm rot="10800000">
              <a:off x="338715" y="614063"/>
              <a:ext cx="363828" cy="420700"/>
            </a:xfrm>
            <a:custGeom>
              <a:avLst/>
              <a:gdLst/>
              <a:ahLst/>
              <a:cxnLst/>
              <a:rect l="l" t="t" r="r" b="b"/>
              <a:pathLst>
                <a:path w="27521" h="31823" extrusionOk="0">
                  <a:moveTo>
                    <a:pt x="1" y="0"/>
                  </a:moveTo>
                  <a:lnTo>
                    <a:pt x="1" y="31823"/>
                  </a:lnTo>
                  <a:lnTo>
                    <a:pt x="27520" y="15978"/>
                  </a:lnTo>
                  <a:lnTo>
                    <a:pt x="1"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 name="Google Shape;1899;p46"/>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 name="Google Shape;1900;p46"/>
            <p:cNvSpPr/>
            <p:nvPr/>
          </p:nvSpPr>
          <p:spPr>
            <a:xfrm rot="10800000">
              <a:off x="702529" y="614063"/>
              <a:ext cx="363828" cy="420700"/>
            </a:xfrm>
            <a:custGeom>
              <a:avLst/>
              <a:gdLst/>
              <a:ahLst/>
              <a:cxnLst/>
              <a:rect l="l" t="t" r="r" b="b"/>
              <a:pathLst>
                <a:path w="27521" h="31823" extrusionOk="0">
                  <a:moveTo>
                    <a:pt x="27521" y="0"/>
                  </a:moveTo>
                  <a:lnTo>
                    <a:pt x="1" y="15978"/>
                  </a:lnTo>
                  <a:lnTo>
                    <a:pt x="27521" y="31823"/>
                  </a:lnTo>
                  <a:lnTo>
                    <a:pt x="27521"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 name="Google Shape;1901;p46"/>
            <p:cNvSpPr/>
            <p:nvPr/>
          </p:nvSpPr>
          <p:spPr>
            <a:xfrm rot="10800000">
              <a:off x="702529" y="823521"/>
              <a:ext cx="363828" cy="422485"/>
            </a:xfrm>
            <a:custGeom>
              <a:avLst/>
              <a:gdLst/>
              <a:ahLst/>
              <a:cxnLst/>
              <a:rect l="l" t="t" r="r" b="b"/>
              <a:pathLst>
                <a:path w="27521" h="31958" extrusionOk="0">
                  <a:moveTo>
                    <a:pt x="1" y="1"/>
                  </a:moveTo>
                  <a:lnTo>
                    <a:pt x="1" y="31957"/>
                  </a:lnTo>
                  <a:lnTo>
                    <a:pt x="27521" y="15979"/>
                  </a:lnTo>
                  <a:lnTo>
                    <a:pt x="1"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 name="Google Shape;1902;p46"/>
            <p:cNvSpPr/>
            <p:nvPr/>
          </p:nvSpPr>
          <p:spPr>
            <a:xfrm rot="10800000">
              <a:off x="702529" y="1455450"/>
              <a:ext cx="363828" cy="420713"/>
            </a:xfrm>
            <a:custGeom>
              <a:avLst/>
              <a:gdLst/>
              <a:ahLst/>
              <a:cxnLst/>
              <a:rect l="l" t="t" r="r" b="b"/>
              <a:pathLst>
                <a:path w="27521" h="31824" extrusionOk="0">
                  <a:moveTo>
                    <a:pt x="27521" y="1"/>
                  </a:moveTo>
                  <a:lnTo>
                    <a:pt x="1" y="15845"/>
                  </a:lnTo>
                  <a:lnTo>
                    <a:pt x="27521" y="31823"/>
                  </a:lnTo>
                  <a:lnTo>
                    <a:pt x="27521" y="1"/>
                  </a:lnTo>
                  <a:close/>
                </a:path>
              </a:pathLst>
            </a:custGeom>
            <a:solidFill>
              <a:schemeClr val="accen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46"/>
            <p:cNvSpPr/>
            <p:nvPr/>
          </p:nvSpPr>
          <p:spPr>
            <a:xfrm rot="10800000">
              <a:off x="700771" y="1034750"/>
              <a:ext cx="367344" cy="630184"/>
            </a:xfrm>
            <a:custGeom>
              <a:avLst/>
              <a:gdLst/>
              <a:ahLst/>
              <a:cxnLst/>
              <a:rect l="l" t="t" r="r" b="b"/>
              <a:pathLst>
                <a:path w="27787" h="47669" extrusionOk="0">
                  <a:moveTo>
                    <a:pt x="1" y="1"/>
                  </a:moveTo>
                  <a:lnTo>
                    <a:pt x="134" y="31823"/>
                  </a:lnTo>
                  <a:lnTo>
                    <a:pt x="27787" y="47668"/>
                  </a:lnTo>
                  <a:lnTo>
                    <a:pt x="27654" y="15845"/>
                  </a:lnTo>
                  <a:lnTo>
                    <a:pt x="1" y="1"/>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 name="Google Shape;1904;p46"/>
            <p:cNvSpPr/>
            <p:nvPr/>
          </p:nvSpPr>
          <p:spPr>
            <a:xfrm rot="10800000">
              <a:off x="338715" y="1034750"/>
              <a:ext cx="363828" cy="630184"/>
            </a:xfrm>
            <a:custGeom>
              <a:avLst/>
              <a:gdLst/>
              <a:ahLst/>
              <a:cxnLst/>
              <a:rect l="l" t="t" r="r" b="b"/>
              <a:pathLst>
                <a:path w="27521" h="47669" extrusionOk="0">
                  <a:moveTo>
                    <a:pt x="27520" y="1"/>
                  </a:moveTo>
                  <a:lnTo>
                    <a:pt x="1" y="15845"/>
                  </a:lnTo>
                  <a:lnTo>
                    <a:pt x="1" y="47668"/>
                  </a:lnTo>
                  <a:lnTo>
                    <a:pt x="27520" y="31823"/>
                  </a:lnTo>
                  <a:lnTo>
                    <a:pt x="27520" y="31690"/>
                  </a:lnTo>
                  <a:lnTo>
                    <a:pt x="27520"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 name="Google Shape;1905;p46"/>
            <p:cNvSpPr/>
            <p:nvPr/>
          </p:nvSpPr>
          <p:spPr>
            <a:xfrm rot="10800000">
              <a:off x="467491" y="2409300"/>
              <a:ext cx="106289" cy="121280"/>
            </a:xfrm>
            <a:custGeom>
              <a:avLst/>
              <a:gdLst/>
              <a:ahLst/>
              <a:cxnLst/>
              <a:rect l="l" t="t" r="r" b="b"/>
              <a:pathLst>
                <a:path w="8040" h="9174" extrusionOk="0">
                  <a:moveTo>
                    <a:pt x="8040" y="0"/>
                  </a:moveTo>
                  <a:lnTo>
                    <a:pt x="1" y="4604"/>
                  </a:lnTo>
                  <a:lnTo>
                    <a:pt x="8040" y="9174"/>
                  </a:lnTo>
                  <a:lnTo>
                    <a:pt x="8040" y="0"/>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 name="Google Shape;1906;p46"/>
            <p:cNvSpPr/>
            <p:nvPr/>
          </p:nvSpPr>
          <p:spPr>
            <a:xfrm rot="10800000">
              <a:off x="338715" y="1876150"/>
              <a:ext cx="363828" cy="421150"/>
            </a:xfrm>
            <a:custGeom>
              <a:avLst/>
              <a:gdLst/>
              <a:ahLst/>
              <a:cxnLst/>
              <a:rect l="l" t="t" r="r" b="b"/>
              <a:pathLst>
                <a:path w="27521" h="31857" extrusionOk="0">
                  <a:moveTo>
                    <a:pt x="1" y="0"/>
                  </a:moveTo>
                  <a:lnTo>
                    <a:pt x="1" y="31857"/>
                  </a:lnTo>
                  <a:lnTo>
                    <a:pt x="27520" y="15845"/>
                  </a:lnTo>
                  <a:lnTo>
                    <a:pt x="1" y="0"/>
                  </a:lnTo>
                  <a:close/>
                </a:path>
              </a:pathLst>
            </a:custGeom>
            <a:solidFill>
              <a:schemeClr val="accen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 name="Google Shape;1907;p46"/>
            <p:cNvSpPr/>
            <p:nvPr/>
          </p:nvSpPr>
          <p:spPr>
            <a:xfrm rot="10800000">
              <a:off x="338715" y="-227337"/>
              <a:ext cx="727642" cy="420713"/>
            </a:xfrm>
            <a:custGeom>
              <a:avLst/>
              <a:gdLst/>
              <a:ahLst/>
              <a:cxnLst/>
              <a:rect l="l" t="t" r="r" b="b"/>
              <a:pathLst>
                <a:path w="55041" h="31824" extrusionOk="0">
                  <a:moveTo>
                    <a:pt x="27521" y="1"/>
                  </a:moveTo>
                  <a:lnTo>
                    <a:pt x="1" y="15979"/>
                  </a:lnTo>
                  <a:lnTo>
                    <a:pt x="27521" y="31823"/>
                  </a:lnTo>
                  <a:lnTo>
                    <a:pt x="55040" y="15979"/>
                  </a:lnTo>
                  <a:lnTo>
                    <a:pt x="27521"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 name="Google Shape;1908;p46"/>
            <p:cNvSpPr/>
            <p:nvPr/>
          </p:nvSpPr>
          <p:spPr>
            <a:xfrm rot="10800000">
              <a:off x="338715" y="-17866"/>
              <a:ext cx="363828" cy="631942"/>
            </a:xfrm>
            <a:custGeom>
              <a:avLst/>
              <a:gdLst/>
              <a:ahLst/>
              <a:cxnLst/>
              <a:rect l="l" t="t" r="r" b="b"/>
              <a:pathLst>
                <a:path w="27521" h="47802" extrusionOk="0">
                  <a:moveTo>
                    <a:pt x="1" y="1"/>
                  </a:moveTo>
                  <a:lnTo>
                    <a:pt x="1" y="31824"/>
                  </a:lnTo>
                  <a:lnTo>
                    <a:pt x="27520" y="47802"/>
                  </a:lnTo>
                  <a:lnTo>
                    <a:pt x="27520" y="15979"/>
                  </a:lnTo>
                  <a:lnTo>
                    <a:pt x="1" y="1"/>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 name="Google Shape;1909;p46"/>
            <p:cNvSpPr/>
            <p:nvPr/>
          </p:nvSpPr>
          <p:spPr>
            <a:xfrm rot="10800000">
              <a:off x="338715" y="402834"/>
              <a:ext cx="363828" cy="420700"/>
            </a:xfrm>
            <a:custGeom>
              <a:avLst/>
              <a:gdLst/>
              <a:ahLst/>
              <a:cxnLst/>
              <a:rect l="l" t="t" r="r" b="b"/>
              <a:pathLst>
                <a:path w="27521" h="31823" extrusionOk="0">
                  <a:moveTo>
                    <a:pt x="27520" y="0"/>
                  </a:moveTo>
                  <a:lnTo>
                    <a:pt x="1" y="15845"/>
                  </a:lnTo>
                  <a:lnTo>
                    <a:pt x="27520" y="31823"/>
                  </a:lnTo>
                  <a:lnTo>
                    <a:pt x="27520" y="0"/>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 name="Google Shape;1910;p46"/>
            <p:cNvSpPr/>
            <p:nvPr/>
          </p:nvSpPr>
          <p:spPr>
            <a:xfrm rot="10800000">
              <a:off x="-26858" y="402834"/>
              <a:ext cx="365586" cy="420700"/>
            </a:xfrm>
            <a:custGeom>
              <a:avLst/>
              <a:gdLst/>
              <a:ahLst/>
              <a:cxnLst/>
              <a:rect l="l" t="t" r="r" b="b"/>
              <a:pathLst>
                <a:path w="27654" h="31823" extrusionOk="0">
                  <a:moveTo>
                    <a:pt x="0" y="0"/>
                  </a:moveTo>
                  <a:lnTo>
                    <a:pt x="0" y="31823"/>
                  </a:lnTo>
                  <a:lnTo>
                    <a:pt x="27653" y="15845"/>
                  </a:lnTo>
                  <a:lnTo>
                    <a:pt x="0"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 name="Google Shape;1911;p46"/>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 name="Google Shape;1912;p46"/>
            <p:cNvSpPr/>
            <p:nvPr/>
          </p:nvSpPr>
          <p:spPr>
            <a:xfrm rot="10800000">
              <a:off x="702529" y="402834"/>
              <a:ext cx="363828" cy="420700"/>
            </a:xfrm>
            <a:custGeom>
              <a:avLst/>
              <a:gdLst/>
              <a:ahLst/>
              <a:cxnLst/>
              <a:rect l="l" t="t" r="r" b="b"/>
              <a:pathLst>
                <a:path w="27521" h="31823" extrusionOk="0">
                  <a:moveTo>
                    <a:pt x="1" y="0"/>
                  </a:moveTo>
                  <a:lnTo>
                    <a:pt x="1" y="31823"/>
                  </a:lnTo>
                  <a:lnTo>
                    <a:pt x="27521" y="15845"/>
                  </a:lnTo>
                  <a:lnTo>
                    <a:pt x="1" y="0"/>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 name="Google Shape;1913;p46"/>
            <p:cNvSpPr/>
            <p:nvPr/>
          </p:nvSpPr>
          <p:spPr>
            <a:xfrm rot="10800000">
              <a:off x="338715" y="614063"/>
              <a:ext cx="727642" cy="631942"/>
            </a:xfrm>
            <a:custGeom>
              <a:avLst/>
              <a:gdLst/>
              <a:ahLst/>
              <a:cxnLst/>
              <a:rect l="l" t="t" r="r" b="b"/>
              <a:pathLst>
                <a:path w="55041" h="47802" extrusionOk="0">
                  <a:moveTo>
                    <a:pt x="55040" y="1"/>
                  </a:moveTo>
                  <a:lnTo>
                    <a:pt x="27521" y="15979"/>
                  </a:lnTo>
                  <a:lnTo>
                    <a:pt x="1" y="31957"/>
                  </a:lnTo>
                  <a:lnTo>
                    <a:pt x="27521" y="47802"/>
                  </a:lnTo>
                  <a:lnTo>
                    <a:pt x="55040" y="31957"/>
                  </a:lnTo>
                  <a:lnTo>
                    <a:pt x="55040"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 name="Google Shape;1914;p46"/>
            <p:cNvSpPr/>
            <p:nvPr/>
          </p:nvSpPr>
          <p:spPr>
            <a:xfrm rot="10800000">
              <a:off x="1066343" y="823521"/>
              <a:ext cx="365586" cy="422485"/>
            </a:xfrm>
            <a:custGeom>
              <a:avLst/>
              <a:gdLst/>
              <a:ahLst/>
              <a:cxnLst/>
              <a:rect l="l" t="t" r="r" b="b"/>
              <a:pathLst>
                <a:path w="27654" h="31958" extrusionOk="0">
                  <a:moveTo>
                    <a:pt x="27654" y="1"/>
                  </a:moveTo>
                  <a:lnTo>
                    <a:pt x="1" y="15979"/>
                  </a:lnTo>
                  <a:lnTo>
                    <a:pt x="27654" y="31957"/>
                  </a:lnTo>
                  <a:lnTo>
                    <a:pt x="27654"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 name="Google Shape;1915;p46"/>
            <p:cNvSpPr/>
            <p:nvPr/>
          </p:nvSpPr>
          <p:spPr>
            <a:xfrm rot="10800000">
              <a:off x="1066343" y="614063"/>
              <a:ext cx="365586" cy="420700"/>
            </a:xfrm>
            <a:custGeom>
              <a:avLst/>
              <a:gdLst/>
              <a:ahLst/>
              <a:cxnLst/>
              <a:rect l="l" t="t" r="r" b="b"/>
              <a:pathLst>
                <a:path w="27654" h="31823" extrusionOk="0">
                  <a:moveTo>
                    <a:pt x="1" y="0"/>
                  </a:moveTo>
                  <a:lnTo>
                    <a:pt x="1" y="31823"/>
                  </a:lnTo>
                  <a:lnTo>
                    <a:pt x="27654" y="15978"/>
                  </a:lnTo>
                  <a:lnTo>
                    <a:pt x="1" y="0"/>
                  </a:lnTo>
                  <a:close/>
                </a:path>
              </a:pathLst>
            </a:custGeom>
            <a:solidFill>
              <a:srgbClr val="E3651D"/>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 name="Google Shape;1916;p46"/>
            <p:cNvSpPr/>
            <p:nvPr/>
          </p:nvSpPr>
          <p:spPr>
            <a:xfrm rot="10800000">
              <a:off x="702529" y="823521"/>
              <a:ext cx="363828" cy="422485"/>
            </a:xfrm>
            <a:custGeom>
              <a:avLst/>
              <a:gdLst/>
              <a:ahLst/>
              <a:cxnLst/>
              <a:rect l="l" t="t" r="r" b="b"/>
              <a:pathLst>
                <a:path w="27521" h="31958" extrusionOk="0">
                  <a:moveTo>
                    <a:pt x="1" y="1"/>
                  </a:moveTo>
                  <a:lnTo>
                    <a:pt x="1" y="31957"/>
                  </a:lnTo>
                  <a:lnTo>
                    <a:pt x="27521" y="15979"/>
                  </a:lnTo>
                  <a:lnTo>
                    <a:pt x="1"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 name="Google Shape;1917;p46"/>
            <p:cNvSpPr/>
            <p:nvPr/>
          </p:nvSpPr>
          <p:spPr>
            <a:xfrm rot="10800000">
              <a:off x="1431916" y="1455450"/>
              <a:ext cx="363814" cy="420713"/>
            </a:xfrm>
            <a:custGeom>
              <a:avLst/>
              <a:gdLst/>
              <a:ahLst/>
              <a:cxnLst/>
              <a:rect l="l" t="t" r="r" b="b"/>
              <a:pathLst>
                <a:path w="27520" h="31824" extrusionOk="0">
                  <a:moveTo>
                    <a:pt x="27520" y="1"/>
                  </a:moveTo>
                  <a:lnTo>
                    <a:pt x="0" y="15845"/>
                  </a:lnTo>
                  <a:lnTo>
                    <a:pt x="27520" y="31823"/>
                  </a:lnTo>
                  <a:lnTo>
                    <a:pt x="27520" y="1"/>
                  </a:lnTo>
                  <a:close/>
                </a:path>
              </a:pathLst>
            </a:custGeom>
            <a:solidFill>
              <a:schemeClr val="accent1"/>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 name="Google Shape;1918;p46"/>
            <p:cNvSpPr/>
            <p:nvPr/>
          </p:nvSpPr>
          <p:spPr>
            <a:xfrm rot="10800000">
              <a:off x="1680188" y="1146763"/>
              <a:ext cx="170670" cy="196687"/>
            </a:xfrm>
            <a:custGeom>
              <a:avLst/>
              <a:gdLst/>
              <a:ahLst/>
              <a:cxnLst/>
              <a:rect l="l" t="t" r="r" b="b"/>
              <a:pathLst>
                <a:path w="12910" h="14878" extrusionOk="0">
                  <a:moveTo>
                    <a:pt x="1" y="0"/>
                  </a:moveTo>
                  <a:lnTo>
                    <a:pt x="1" y="14877"/>
                  </a:lnTo>
                  <a:lnTo>
                    <a:pt x="12910" y="7505"/>
                  </a:lnTo>
                  <a:lnTo>
                    <a:pt x="134"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 name="Google Shape;1919;p46"/>
            <p:cNvSpPr/>
            <p:nvPr/>
          </p:nvSpPr>
          <p:spPr>
            <a:xfrm rot="10800000">
              <a:off x="1683717" y="1776934"/>
              <a:ext cx="115543" cy="134514"/>
            </a:xfrm>
            <a:custGeom>
              <a:avLst/>
              <a:gdLst/>
              <a:ahLst/>
              <a:cxnLst/>
              <a:rect l="l" t="t" r="r" b="b"/>
              <a:pathLst>
                <a:path w="8740" h="10175" extrusionOk="0">
                  <a:moveTo>
                    <a:pt x="0" y="1"/>
                  </a:moveTo>
                  <a:lnTo>
                    <a:pt x="0" y="10175"/>
                  </a:lnTo>
                  <a:lnTo>
                    <a:pt x="8740" y="5005"/>
                  </a:lnTo>
                  <a:lnTo>
                    <a:pt x="0" y="1"/>
                  </a:lnTo>
                  <a:close/>
                </a:path>
              </a:pathLst>
            </a:custGeom>
            <a:solidFill>
              <a:schemeClr val="accent1"/>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 name="Google Shape;1920;p46"/>
            <p:cNvSpPr/>
            <p:nvPr/>
          </p:nvSpPr>
          <p:spPr>
            <a:xfrm rot="10800000">
              <a:off x="1066343" y="1034750"/>
              <a:ext cx="365586" cy="630184"/>
            </a:xfrm>
            <a:custGeom>
              <a:avLst/>
              <a:gdLst/>
              <a:ahLst/>
              <a:cxnLst/>
              <a:rect l="l" t="t" r="r" b="b"/>
              <a:pathLst>
                <a:path w="27654" h="47669" extrusionOk="0">
                  <a:moveTo>
                    <a:pt x="27654" y="1"/>
                  </a:moveTo>
                  <a:lnTo>
                    <a:pt x="1" y="15845"/>
                  </a:lnTo>
                  <a:lnTo>
                    <a:pt x="1" y="47668"/>
                  </a:lnTo>
                  <a:lnTo>
                    <a:pt x="27521" y="31823"/>
                  </a:lnTo>
                  <a:lnTo>
                    <a:pt x="27654" y="31690"/>
                  </a:lnTo>
                  <a:lnTo>
                    <a:pt x="27654"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 name="Google Shape;1921;p46"/>
            <p:cNvSpPr/>
            <p:nvPr/>
          </p:nvSpPr>
          <p:spPr>
            <a:xfrm rot="10800000">
              <a:off x="1066343" y="1455450"/>
              <a:ext cx="365586" cy="420713"/>
            </a:xfrm>
            <a:custGeom>
              <a:avLst/>
              <a:gdLst/>
              <a:ahLst/>
              <a:cxnLst/>
              <a:rect l="l" t="t" r="r" b="b"/>
              <a:pathLst>
                <a:path w="27654" h="31824" extrusionOk="0">
                  <a:moveTo>
                    <a:pt x="1" y="1"/>
                  </a:moveTo>
                  <a:lnTo>
                    <a:pt x="1" y="31823"/>
                  </a:lnTo>
                  <a:lnTo>
                    <a:pt x="27654" y="15979"/>
                  </a:lnTo>
                  <a:lnTo>
                    <a:pt x="27654" y="15845"/>
                  </a:lnTo>
                  <a:lnTo>
                    <a:pt x="1"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 name="Google Shape;1922;p46"/>
            <p:cNvSpPr/>
            <p:nvPr/>
          </p:nvSpPr>
          <p:spPr>
            <a:xfrm rot="10800000">
              <a:off x="1431916" y="193363"/>
              <a:ext cx="363814" cy="420713"/>
            </a:xfrm>
            <a:custGeom>
              <a:avLst/>
              <a:gdLst/>
              <a:ahLst/>
              <a:cxnLst/>
              <a:rect l="l" t="t" r="r" b="b"/>
              <a:pathLst>
                <a:path w="27520" h="31824" extrusionOk="0">
                  <a:moveTo>
                    <a:pt x="27520" y="1"/>
                  </a:moveTo>
                  <a:lnTo>
                    <a:pt x="0" y="15979"/>
                  </a:lnTo>
                  <a:lnTo>
                    <a:pt x="27520" y="31824"/>
                  </a:lnTo>
                  <a:lnTo>
                    <a:pt x="27520"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3" name="Google Shape;1923;p46"/>
            <p:cNvSpPr/>
            <p:nvPr/>
          </p:nvSpPr>
          <p:spPr>
            <a:xfrm rot="10800000">
              <a:off x="1795717" y="-227337"/>
              <a:ext cx="363828" cy="420713"/>
            </a:xfrm>
            <a:custGeom>
              <a:avLst/>
              <a:gdLst/>
              <a:ahLst/>
              <a:cxnLst/>
              <a:rect l="l" t="t" r="r" b="b"/>
              <a:pathLst>
                <a:path w="27521" h="31824" extrusionOk="0">
                  <a:moveTo>
                    <a:pt x="1" y="1"/>
                  </a:moveTo>
                  <a:lnTo>
                    <a:pt x="1" y="31823"/>
                  </a:lnTo>
                  <a:lnTo>
                    <a:pt x="27520" y="15979"/>
                  </a:lnTo>
                  <a:lnTo>
                    <a:pt x="1"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 name="Google Shape;1924;p46"/>
            <p:cNvSpPr/>
            <p:nvPr/>
          </p:nvSpPr>
          <p:spPr>
            <a:xfrm rot="10800000">
              <a:off x="1066343" y="-227337"/>
              <a:ext cx="365586" cy="841413"/>
            </a:xfrm>
            <a:custGeom>
              <a:avLst/>
              <a:gdLst/>
              <a:ahLst/>
              <a:cxnLst/>
              <a:rect l="l" t="t" r="r" b="b"/>
              <a:pathLst>
                <a:path w="27654" h="63647" extrusionOk="0">
                  <a:moveTo>
                    <a:pt x="1" y="1"/>
                  </a:moveTo>
                  <a:lnTo>
                    <a:pt x="1" y="31824"/>
                  </a:lnTo>
                  <a:lnTo>
                    <a:pt x="1" y="63646"/>
                  </a:lnTo>
                  <a:lnTo>
                    <a:pt x="27521" y="47802"/>
                  </a:lnTo>
                  <a:lnTo>
                    <a:pt x="27654" y="47802"/>
                  </a:lnTo>
                  <a:lnTo>
                    <a:pt x="27654" y="15979"/>
                  </a:lnTo>
                  <a:lnTo>
                    <a:pt x="1"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 name="Google Shape;1925;p46"/>
            <p:cNvSpPr/>
            <p:nvPr/>
          </p:nvSpPr>
          <p:spPr>
            <a:xfrm rot="10800000">
              <a:off x="1066343" y="402834"/>
              <a:ext cx="365586" cy="420700"/>
            </a:xfrm>
            <a:custGeom>
              <a:avLst/>
              <a:gdLst/>
              <a:ahLst/>
              <a:cxnLst/>
              <a:rect l="l" t="t" r="r" b="b"/>
              <a:pathLst>
                <a:path w="27654" h="31823" extrusionOk="0">
                  <a:moveTo>
                    <a:pt x="27654" y="0"/>
                  </a:moveTo>
                  <a:lnTo>
                    <a:pt x="1" y="15845"/>
                  </a:lnTo>
                  <a:lnTo>
                    <a:pt x="27654" y="31823"/>
                  </a:lnTo>
                  <a:lnTo>
                    <a:pt x="27654"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 name="Google Shape;1926;p46"/>
            <p:cNvSpPr/>
            <p:nvPr/>
          </p:nvSpPr>
          <p:spPr>
            <a:xfrm rot="10800000">
              <a:off x="702529" y="-17866"/>
              <a:ext cx="365586" cy="841400"/>
            </a:xfrm>
            <a:custGeom>
              <a:avLst/>
              <a:gdLst/>
              <a:ahLst/>
              <a:cxnLst/>
              <a:rect l="l" t="t" r="r" b="b"/>
              <a:pathLst>
                <a:path w="27654" h="63646" extrusionOk="0">
                  <a:moveTo>
                    <a:pt x="134" y="0"/>
                  </a:moveTo>
                  <a:lnTo>
                    <a:pt x="1" y="31823"/>
                  </a:lnTo>
                  <a:lnTo>
                    <a:pt x="134" y="31823"/>
                  </a:lnTo>
                  <a:lnTo>
                    <a:pt x="134" y="63646"/>
                  </a:lnTo>
                  <a:lnTo>
                    <a:pt x="27654" y="47668"/>
                  </a:lnTo>
                  <a:lnTo>
                    <a:pt x="27654" y="15845"/>
                  </a:lnTo>
                  <a:lnTo>
                    <a:pt x="134"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 name="Google Shape;1927;p46"/>
            <p:cNvSpPr/>
            <p:nvPr/>
          </p:nvSpPr>
          <p:spPr>
            <a:xfrm rot="10800000">
              <a:off x="702529" y="614063"/>
              <a:ext cx="729400" cy="631942"/>
            </a:xfrm>
            <a:custGeom>
              <a:avLst/>
              <a:gdLst/>
              <a:ahLst/>
              <a:cxnLst/>
              <a:rect l="l" t="t" r="r" b="b"/>
              <a:pathLst>
                <a:path w="55174" h="47802" extrusionOk="0">
                  <a:moveTo>
                    <a:pt x="27654" y="1"/>
                  </a:moveTo>
                  <a:lnTo>
                    <a:pt x="1" y="15979"/>
                  </a:lnTo>
                  <a:lnTo>
                    <a:pt x="1" y="47802"/>
                  </a:lnTo>
                  <a:lnTo>
                    <a:pt x="27654" y="31957"/>
                  </a:lnTo>
                  <a:lnTo>
                    <a:pt x="55174" y="15979"/>
                  </a:lnTo>
                  <a:lnTo>
                    <a:pt x="27654"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BLANK_1_1">
    <p:bg>
      <p:bgPr>
        <a:solidFill>
          <a:schemeClr val="lt1"/>
        </a:solidFill>
        <a:effectLst/>
      </p:bgPr>
    </p:bg>
    <p:spTree>
      <p:nvGrpSpPr>
        <p:cNvPr id="1" name="Shape 1928"/>
        <p:cNvGrpSpPr/>
        <p:nvPr/>
      </p:nvGrpSpPr>
      <p:grpSpPr>
        <a:xfrm>
          <a:off x="0" y="0"/>
          <a:ext cx="0" cy="0"/>
          <a:chOff x="0" y="0"/>
          <a:chExt cx="0" cy="0"/>
        </a:xfrm>
      </p:grpSpPr>
      <p:grpSp>
        <p:nvGrpSpPr>
          <p:cNvPr id="1929" name="Google Shape;1929;p47"/>
          <p:cNvGrpSpPr/>
          <p:nvPr/>
        </p:nvGrpSpPr>
        <p:grpSpPr>
          <a:xfrm rot="5400000" flipH="1">
            <a:off x="7613820" y="3611830"/>
            <a:ext cx="877851" cy="2209091"/>
            <a:chOff x="-26858" y="-227337"/>
            <a:chExt cx="1093215" cy="2757917"/>
          </a:xfrm>
        </p:grpSpPr>
        <p:sp>
          <p:nvSpPr>
            <p:cNvPr id="1930" name="Google Shape;1930;p47"/>
            <p:cNvSpPr/>
            <p:nvPr/>
          </p:nvSpPr>
          <p:spPr>
            <a:xfrm rot="10800000">
              <a:off x="-26858" y="614063"/>
              <a:ext cx="365586" cy="420700"/>
            </a:xfrm>
            <a:custGeom>
              <a:avLst/>
              <a:gdLst/>
              <a:ahLst/>
              <a:cxnLst/>
              <a:rect l="l" t="t" r="r" b="b"/>
              <a:pathLst>
                <a:path w="27654" h="31823" extrusionOk="0">
                  <a:moveTo>
                    <a:pt x="27653" y="0"/>
                  </a:moveTo>
                  <a:lnTo>
                    <a:pt x="0" y="15978"/>
                  </a:lnTo>
                  <a:lnTo>
                    <a:pt x="27653" y="31823"/>
                  </a:lnTo>
                  <a:lnTo>
                    <a:pt x="27653" y="0"/>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 name="Google Shape;1931;p47"/>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 name="Google Shape;1932;p47"/>
            <p:cNvSpPr/>
            <p:nvPr/>
          </p:nvSpPr>
          <p:spPr>
            <a:xfrm rot="10800000">
              <a:off x="-26858" y="1455450"/>
              <a:ext cx="365586" cy="420713"/>
            </a:xfrm>
            <a:custGeom>
              <a:avLst/>
              <a:gdLst/>
              <a:ahLst/>
              <a:cxnLst/>
              <a:rect l="l" t="t" r="r" b="b"/>
              <a:pathLst>
                <a:path w="27654" h="31824" extrusionOk="0">
                  <a:moveTo>
                    <a:pt x="27653" y="1"/>
                  </a:moveTo>
                  <a:lnTo>
                    <a:pt x="0" y="15845"/>
                  </a:lnTo>
                  <a:lnTo>
                    <a:pt x="27653" y="31823"/>
                  </a:lnTo>
                  <a:lnTo>
                    <a:pt x="27653"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 name="Google Shape;1933;p47"/>
            <p:cNvSpPr/>
            <p:nvPr/>
          </p:nvSpPr>
          <p:spPr>
            <a:xfrm rot="10800000">
              <a:off x="-26858" y="1034750"/>
              <a:ext cx="365586" cy="631942"/>
            </a:xfrm>
            <a:custGeom>
              <a:avLst/>
              <a:gdLst/>
              <a:ahLst/>
              <a:cxnLst/>
              <a:rect l="l" t="t" r="r" b="b"/>
              <a:pathLst>
                <a:path w="27654" h="47802" extrusionOk="0">
                  <a:moveTo>
                    <a:pt x="0" y="0"/>
                  </a:moveTo>
                  <a:lnTo>
                    <a:pt x="0" y="31823"/>
                  </a:lnTo>
                  <a:lnTo>
                    <a:pt x="134" y="31956"/>
                  </a:lnTo>
                  <a:lnTo>
                    <a:pt x="27653" y="47801"/>
                  </a:lnTo>
                  <a:lnTo>
                    <a:pt x="27653" y="15978"/>
                  </a:lnTo>
                  <a:lnTo>
                    <a:pt x="0" y="0"/>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 name="Google Shape;1934;p47"/>
            <p:cNvSpPr/>
            <p:nvPr/>
          </p:nvSpPr>
          <p:spPr>
            <a:xfrm rot="10800000">
              <a:off x="-26858" y="-17866"/>
              <a:ext cx="365586" cy="631942"/>
            </a:xfrm>
            <a:custGeom>
              <a:avLst/>
              <a:gdLst/>
              <a:ahLst/>
              <a:cxnLst/>
              <a:rect l="l" t="t" r="r" b="b"/>
              <a:pathLst>
                <a:path w="27654" h="47802" extrusionOk="0">
                  <a:moveTo>
                    <a:pt x="27653" y="1"/>
                  </a:moveTo>
                  <a:lnTo>
                    <a:pt x="0" y="15979"/>
                  </a:lnTo>
                  <a:lnTo>
                    <a:pt x="0" y="47802"/>
                  </a:lnTo>
                  <a:lnTo>
                    <a:pt x="134" y="47802"/>
                  </a:lnTo>
                  <a:lnTo>
                    <a:pt x="27653" y="31824"/>
                  </a:lnTo>
                  <a:lnTo>
                    <a:pt x="27653"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 name="Google Shape;1935;p47"/>
            <p:cNvSpPr/>
            <p:nvPr/>
          </p:nvSpPr>
          <p:spPr>
            <a:xfrm rot="10800000">
              <a:off x="-26858" y="-227337"/>
              <a:ext cx="363828" cy="420713"/>
            </a:xfrm>
            <a:custGeom>
              <a:avLst/>
              <a:gdLst/>
              <a:ahLst/>
              <a:cxnLst/>
              <a:rect l="l" t="t" r="r" b="b"/>
              <a:pathLst>
                <a:path w="27521" h="31824" extrusionOk="0">
                  <a:moveTo>
                    <a:pt x="27520" y="1"/>
                  </a:moveTo>
                  <a:lnTo>
                    <a:pt x="1" y="15979"/>
                  </a:lnTo>
                  <a:lnTo>
                    <a:pt x="27520" y="31823"/>
                  </a:lnTo>
                  <a:lnTo>
                    <a:pt x="27520"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 name="Google Shape;1936;p47"/>
            <p:cNvSpPr/>
            <p:nvPr/>
          </p:nvSpPr>
          <p:spPr>
            <a:xfrm rot="10800000">
              <a:off x="-26858" y="402834"/>
              <a:ext cx="365586" cy="420700"/>
            </a:xfrm>
            <a:custGeom>
              <a:avLst/>
              <a:gdLst/>
              <a:ahLst/>
              <a:cxnLst/>
              <a:rect l="l" t="t" r="r" b="b"/>
              <a:pathLst>
                <a:path w="27654" h="31823" extrusionOk="0">
                  <a:moveTo>
                    <a:pt x="0" y="0"/>
                  </a:moveTo>
                  <a:lnTo>
                    <a:pt x="0" y="31823"/>
                  </a:lnTo>
                  <a:lnTo>
                    <a:pt x="27653" y="15845"/>
                  </a:lnTo>
                  <a:lnTo>
                    <a:pt x="0" y="0"/>
                  </a:lnTo>
                  <a:close/>
                </a:path>
              </a:pathLst>
            </a:custGeom>
            <a:solidFill>
              <a:srgbClr val="00A6A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 name="Google Shape;1937;p47"/>
            <p:cNvSpPr/>
            <p:nvPr/>
          </p:nvSpPr>
          <p:spPr>
            <a:xfrm rot="10800000">
              <a:off x="-26858" y="614063"/>
              <a:ext cx="365586" cy="420700"/>
            </a:xfrm>
            <a:custGeom>
              <a:avLst/>
              <a:gdLst/>
              <a:ahLst/>
              <a:cxnLst/>
              <a:rect l="l" t="t" r="r" b="b"/>
              <a:pathLst>
                <a:path w="27654" h="31823" extrusionOk="0">
                  <a:moveTo>
                    <a:pt x="27653" y="0"/>
                  </a:moveTo>
                  <a:lnTo>
                    <a:pt x="0" y="15978"/>
                  </a:lnTo>
                  <a:lnTo>
                    <a:pt x="27653" y="31823"/>
                  </a:lnTo>
                  <a:lnTo>
                    <a:pt x="27653" y="0"/>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 name="Google Shape;1938;p47"/>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 name="Google Shape;1939;p47"/>
            <p:cNvSpPr/>
            <p:nvPr/>
          </p:nvSpPr>
          <p:spPr>
            <a:xfrm rot="10800000">
              <a:off x="338715" y="823521"/>
              <a:ext cx="363828" cy="422485"/>
            </a:xfrm>
            <a:custGeom>
              <a:avLst/>
              <a:gdLst/>
              <a:ahLst/>
              <a:cxnLst/>
              <a:rect l="l" t="t" r="r" b="b"/>
              <a:pathLst>
                <a:path w="27521" h="31958" extrusionOk="0">
                  <a:moveTo>
                    <a:pt x="27520" y="1"/>
                  </a:moveTo>
                  <a:lnTo>
                    <a:pt x="1" y="15979"/>
                  </a:lnTo>
                  <a:lnTo>
                    <a:pt x="27520" y="31957"/>
                  </a:lnTo>
                  <a:lnTo>
                    <a:pt x="2752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 name="Google Shape;1940;p47"/>
            <p:cNvSpPr/>
            <p:nvPr/>
          </p:nvSpPr>
          <p:spPr>
            <a:xfrm rot="10800000">
              <a:off x="338715" y="614063"/>
              <a:ext cx="363828" cy="420700"/>
            </a:xfrm>
            <a:custGeom>
              <a:avLst/>
              <a:gdLst/>
              <a:ahLst/>
              <a:cxnLst/>
              <a:rect l="l" t="t" r="r" b="b"/>
              <a:pathLst>
                <a:path w="27521" h="31823" extrusionOk="0">
                  <a:moveTo>
                    <a:pt x="1" y="0"/>
                  </a:moveTo>
                  <a:lnTo>
                    <a:pt x="1" y="31823"/>
                  </a:lnTo>
                  <a:lnTo>
                    <a:pt x="27520" y="15978"/>
                  </a:lnTo>
                  <a:lnTo>
                    <a:pt x="1"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 name="Google Shape;1941;p47"/>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 name="Google Shape;1942;p47"/>
            <p:cNvSpPr/>
            <p:nvPr/>
          </p:nvSpPr>
          <p:spPr>
            <a:xfrm rot="10800000">
              <a:off x="702529" y="614063"/>
              <a:ext cx="363828" cy="420700"/>
            </a:xfrm>
            <a:custGeom>
              <a:avLst/>
              <a:gdLst/>
              <a:ahLst/>
              <a:cxnLst/>
              <a:rect l="l" t="t" r="r" b="b"/>
              <a:pathLst>
                <a:path w="27521" h="31823" extrusionOk="0">
                  <a:moveTo>
                    <a:pt x="27521" y="0"/>
                  </a:moveTo>
                  <a:lnTo>
                    <a:pt x="1" y="15978"/>
                  </a:lnTo>
                  <a:lnTo>
                    <a:pt x="27521" y="31823"/>
                  </a:lnTo>
                  <a:lnTo>
                    <a:pt x="27521"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 name="Google Shape;1943;p47"/>
            <p:cNvSpPr/>
            <p:nvPr/>
          </p:nvSpPr>
          <p:spPr>
            <a:xfrm rot="10800000">
              <a:off x="338715" y="1034750"/>
              <a:ext cx="363828" cy="630184"/>
            </a:xfrm>
            <a:custGeom>
              <a:avLst/>
              <a:gdLst/>
              <a:ahLst/>
              <a:cxnLst/>
              <a:rect l="l" t="t" r="r" b="b"/>
              <a:pathLst>
                <a:path w="27521" h="47669" extrusionOk="0">
                  <a:moveTo>
                    <a:pt x="27520" y="1"/>
                  </a:moveTo>
                  <a:lnTo>
                    <a:pt x="1" y="15845"/>
                  </a:lnTo>
                  <a:lnTo>
                    <a:pt x="1" y="47668"/>
                  </a:lnTo>
                  <a:lnTo>
                    <a:pt x="27520" y="31823"/>
                  </a:lnTo>
                  <a:lnTo>
                    <a:pt x="27520" y="31690"/>
                  </a:lnTo>
                  <a:lnTo>
                    <a:pt x="27520"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 name="Google Shape;1944;p47"/>
            <p:cNvSpPr/>
            <p:nvPr/>
          </p:nvSpPr>
          <p:spPr>
            <a:xfrm rot="10800000">
              <a:off x="467491" y="2409300"/>
              <a:ext cx="106289" cy="121280"/>
            </a:xfrm>
            <a:custGeom>
              <a:avLst/>
              <a:gdLst/>
              <a:ahLst/>
              <a:cxnLst/>
              <a:rect l="l" t="t" r="r" b="b"/>
              <a:pathLst>
                <a:path w="8040" h="9174" extrusionOk="0">
                  <a:moveTo>
                    <a:pt x="8040" y="0"/>
                  </a:moveTo>
                  <a:lnTo>
                    <a:pt x="1" y="4604"/>
                  </a:lnTo>
                  <a:lnTo>
                    <a:pt x="8040" y="9174"/>
                  </a:lnTo>
                  <a:lnTo>
                    <a:pt x="8040" y="0"/>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47"/>
            <p:cNvSpPr/>
            <p:nvPr/>
          </p:nvSpPr>
          <p:spPr>
            <a:xfrm rot="10800000">
              <a:off x="338715" y="1876150"/>
              <a:ext cx="363828" cy="421150"/>
            </a:xfrm>
            <a:custGeom>
              <a:avLst/>
              <a:gdLst/>
              <a:ahLst/>
              <a:cxnLst/>
              <a:rect l="l" t="t" r="r" b="b"/>
              <a:pathLst>
                <a:path w="27521" h="31857" extrusionOk="0">
                  <a:moveTo>
                    <a:pt x="1" y="0"/>
                  </a:moveTo>
                  <a:lnTo>
                    <a:pt x="1" y="31857"/>
                  </a:lnTo>
                  <a:lnTo>
                    <a:pt x="27520" y="15845"/>
                  </a:lnTo>
                  <a:lnTo>
                    <a:pt x="1" y="0"/>
                  </a:lnTo>
                  <a:close/>
                </a:path>
              </a:pathLst>
            </a:custGeom>
            <a:solidFill>
              <a:schemeClr val="accen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 name="Google Shape;1946;p47"/>
            <p:cNvSpPr/>
            <p:nvPr/>
          </p:nvSpPr>
          <p:spPr>
            <a:xfrm rot="10800000">
              <a:off x="338715" y="-227337"/>
              <a:ext cx="727642" cy="420713"/>
            </a:xfrm>
            <a:custGeom>
              <a:avLst/>
              <a:gdLst/>
              <a:ahLst/>
              <a:cxnLst/>
              <a:rect l="l" t="t" r="r" b="b"/>
              <a:pathLst>
                <a:path w="55041" h="31824" extrusionOk="0">
                  <a:moveTo>
                    <a:pt x="27521" y="1"/>
                  </a:moveTo>
                  <a:lnTo>
                    <a:pt x="1" y="15979"/>
                  </a:lnTo>
                  <a:lnTo>
                    <a:pt x="27521" y="31823"/>
                  </a:lnTo>
                  <a:lnTo>
                    <a:pt x="55040" y="15979"/>
                  </a:lnTo>
                  <a:lnTo>
                    <a:pt x="27521"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 name="Google Shape;1947;p47"/>
            <p:cNvSpPr/>
            <p:nvPr/>
          </p:nvSpPr>
          <p:spPr>
            <a:xfrm rot="10800000">
              <a:off x="338715" y="-17866"/>
              <a:ext cx="363828" cy="631942"/>
            </a:xfrm>
            <a:custGeom>
              <a:avLst/>
              <a:gdLst/>
              <a:ahLst/>
              <a:cxnLst/>
              <a:rect l="l" t="t" r="r" b="b"/>
              <a:pathLst>
                <a:path w="27521" h="47802" extrusionOk="0">
                  <a:moveTo>
                    <a:pt x="1" y="1"/>
                  </a:moveTo>
                  <a:lnTo>
                    <a:pt x="1" y="31824"/>
                  </a:lnTo>
                  <a:lnTo>
                    <a:pt x="27520" y="47802"/>
                  </a:lnTo>
                  <a:lnTo>
                    <a:pt x="27520" y="15979"/>
                  </a:lnTo>
                  <a:lnTo>
                    <a:pt x="1" y="1"/>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 name="Google Shape;1948;p47"/>
            <p:cNvSpPr/>
            <p:nvPr/>
          </p:nvSpPr>
          <p:spPr>
            <a:xfrm rot="10800000">
              <a:off x="338715" y="402834"/>
              <a:ext cx="363828" cy="420700"/>
            </a:xfrm>
            <a:custGeom>
              <a:avLst/>
              <a:gdLst/>
              <a:ahLst/>
              <a:cxnLst/>
              <a:rect l="l" t="t" r="r" b="b"/>
              <a:pathLst>
                <a:path w="27521" h="31823" extrusionOk="0">
                  <a:moveTo>
                    <a:pt x="27520" y="0"/>
                  </a:moveTo>
                  <a:lnTo>
                    <a:pt x="1" y="15845"/>
                  </a:lnTo>
                  <a:lnTo>
                    <a:pt x="27520" y="31823"/>
                  </a:lnTo>
                  <a:lnTo>
                    <a:pt x="27520" y="0"/>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 name="Google Shape;1949;p47"/>
            <p:cNvSpPr/>
            <p:nvPr/>
          </p:nvSpPr>
          <p:spPr>
            <a:xfrm rot="10800000">
              <a:off x="-26858" y="402834"/>
              <a:ext cx="365586" cy="420700"/>
            </a:xfrm>
            <a:custGeom>
              <a:avLst/>
              <a:gdLst/>
              <a:ahLst/>
              <a:cxnLst/>
              <a:rect l="l" t="t" r="r" b="b"/>
              <a:pathLst>
                <a:path w="27654" h="31823" extrusionOk="0">
                  <a:moveTo>
                    <a:pt x="0" y="0"/>
                  </a:moveTo>
                  <a:lnTo>
                    <a:pt x="0" y="31823"/>
                  </a:lnTo>
                  <a:lnTo>
                    <a:pt x="27653" y="15845"/>
                  </a:lnTo>
                  <a:lnTo>
                    <a:pt x="0"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47"/>
            <p:cNvSpPr/>
            <p:nvPr/>
          </p:nvSpPr>
          <p:spPr>
            <a:xfrm rot="10800000">
              <a:off x="-26858" y="823521"/>
              <a:ext cx="365586" cy="422485"/>
            </a:xfrm>
            <a:custGeom>
              <a:avLst/>
              <a:gdLst/>
              <a:ahLst/>
              <a:cxnLst/>
              <a:rect l="l" t="t" r="r" b="b"/>
              <a:pathLst>
                <a:path w="27654" h="31958" extrusionOk="0">
                  <a:moveTo>
                    <a:pt x="0" y="1"/>
                  </a:moveTo>
                  <a:lnTo>
                    <a:pt x="0" y="31957"/>
                  </a:lnTo>
                  <a:lnTo>
                    <a:pt x="27653" y="15979"/>
                  </a:lnTo>
                  <a:lnTo>
                    <a:pt x="0"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 name="Google Shape;1951;p47"/>
            <p:cNvSpPr/>
            <p:nvPr/>
          </p:nvSpPr>
          <p:spPr>
            <a:xfrm rot="10800000">
              <a:off x="338715" y="614063"/>
              <a:ext cx="727642" cy="631942"/>
            </a:xfrm>
            <a:custGeom>
              <a:avLst/>
              <a:gdLst/>
              <a:ahLst/>
              <a:cxnLst/>
              <a:rect l="l" t="t" r="r" b="b"/>
              <a:pathLst>
                <a:path w="55041" h="47802" extrusionOk="0">
                  <a:moveTo>
                    <a:pt x="55040" y="1"/>
                  </a:moveTo>
                  <a:lnTo>
                    <a:pt x="27521" y="15979"/>
                  </a:lnTo>
                  <a:lnTo>
                    <a:pt x="1" y="31957"/>
                  </a:lnTo>
                  <a:lnTo>
                    <a:pt x="27521" y="47802"/>
                  </a:lnTo>
                  <a:lnTo>
                    <a:pt x="55040" y="31957"/>
                  </a:lnTo>
                  <a:lnTo>
                    <a:pt x="55040"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nSpc>
                <a:spcPct val="80000"/>
              </a:lnSpc>
              <a:spcBef>
                <a:spcPts val="0"/>
              </a:spcBef>
              <a:spcAft>
                <a:spcPts val="0"/>
              </a:spcAft>
              <a:buClr>
                <a:schemeClr val="dk1"/>
              </a:buClr>
              <a:buSzPts val="2800"/>
              <a:buFont typeface="Barlow Condensed SemiBold"/>
              <a:buNone/>
              <a:defRPr sz="2800">
                <a:solidFill>
                  <a:schemeClr val="dk1"/>
                </a:solidFill>
                <a:latin typeface="Barlow Condensed SemiBold"/>
                <a:ea typeface="Barlow Condensed SemiBold"/>
                <a:cs typeface="Barlow Condensed SemiBold"/>
                <a:sym typeface="Barlow Condensed SemiBold"/>
              </a:defRPr>
            </a:lvl1pPr>
            <a:lvl2pPr lvl="1">
              <a:lnSpc>
                <a:spcPct val="80000"/>
              </a:lnSpc>
              <a:spcBef>
                <a:spcPts val="0"/>
              </a:spcBef>
              <a:spcAft>
                <a:spcPts val="0"/>
              </a:spcAft>
              <a:buClr>
                <a:schemeClr val="dk1"/>
              </a:buClr>
              <a:buSzPts val="2800"/>
              <a:buNone/>
              <a:defRPr sz="2800">
                <a:solidFill>
                  <a:schemeClr val="dk1"/>
                </a:solidFill>
              </a:defRPr>
            </a:lvl2pPr>
            <a:lvl3pPr lvl="2">
              <a:lnSpc>
                <a:spcPct val="80000"/>
              </a:lnSpc>
              <a:spcBef>
                <a:spcPts val="0"/>
              </a:spcBef>
              <a:spcAft>
                <a:spcPts val="0"/>
              </a:spcAft>
              <a:buClr>
                <a:schemeClr val="dk1"/>
              </a:buClr>
              <a:buSzPts val="2800"/>
              <a:buNone/>
              <a:defRPr sz="2800">
                <a:solidFill>
                  <a:schemeClr val="dk1"/>
                </a:solidFill>
              </a:defRPr>
            </a:lvl3pPr>
            <a:lvl4pPr lvl="3">
              <a:lnSpc>
                <a:spcPct val="80000"/>
              </a:lnSpc>
              <a:spcBef>
                <a:spcPts val="0"/>
              </a:spcBef>
              <a:spcAft>
                <a:spcPts val="0"/>
              </a:spcAft>
              <a:buClr>
                <a:schemeClr val="dk1"/>
              </a:buClr>
              <a:buSzPts val="2800"/>
              <a:buNone/>
              <a:defRPr sz="2800">
                <a:solidFill>
                  <a:schemeClr val="dk1"/>
                </a:solidFill>
              </a:defRPr>
            </a:lvl4pPr>
            <a:lvl5pPr lvl="4">
              <a:lnSpc>
                <a:spcPct val="80000"/>
              </a:lnSpc>
              <a:spcBef>
                <a:spcPts val="0"/>
              </a:spcBef>
              <a:spcAft>
                <a:spcPts val="0"/>
              </a:spcAft>
              <a:buClr>
                <a:schemeClr val="dk1"/>
              </a:buClr>
              <a:buSzPts val="2800"/>
              <a:buNone/>
              <a:defRPr sz="2800">
                <a:solidFill>
                  <a:schemeClr val="dk1"/>
                </a:solidFill>
              </a:defRPr>
            </a:lvl5pPr>
            <a:lvl6pPr lvl="5">
              <a:lnSpc>
                <a:spcPct val="80000"/>
              </a:lnSpc>
              <a:spcBef>
                <a:spcPts val="0"/>
              </a:spcBef>
              <a:spcAft>
                <a:spcPts val="0"/>
              </a:spcAft>
              <a:buClr>
                <a:schemeClr val="dk1"/>
              </a:buClr>
              <a:buSzPts val="2800"/>
              <a:buNone/>
              <a:defRPr sz="2800">
                <a:solidFill>
                  <a:schemeClr val="dk1"/>
                </a:solidFill>
              </a:defRPr>
            </a:lvl6pPr>
            <a:lvl7pPr lvl="6">
              <a:lnSpc>
                <a:spcPct val="80000"/>
              </a:lnSpc>
              <a:spcBef>
                <a:spcPts val="0"/>
              </a:spcBef>
              <a:spcAft>
                <a:spcPts val="0"/>
              </a:spcAft>
              <a:buClr>
                <a:schemeClr val="dk1"/>
              </a:buClr>
              <a:buSzPts val="2800"/>
              <a:buNone/>
              <a:defRPr sz="2800">
                <a:solidFill>
                  <a:schemeClr val="dk1"/>
                </a:solidFill>
              </a:defRPr>
            </a:lvl7pPr>
            <a:lvl8pPr lvl="7">
              <a:lnSpc>
                <a:spcPct val="80000"/>
              </a:lnSpc>
              <a:spcBef>
                <a:spcPts val="0"/>
              </a:spcBef>
              <a:spcAft>
                <a:spcPts val="0"/>
              </a:spcAft>
              <a:buClr>
                <a:schemeClr val="dk1"/>
              </a:buClr>
              <a:buSzPts val="2800"/>
              <a:buNone/>
              <a:defRPr sz="2800">
                <a:solidFill>
                  <a:schemeClr val="dk1"/>
                </a:solidFill>
              </a:defRPr>
            </a:lvl8pPr>
            <a:lvl9pPr lvl="8">
              <a:lnSpc>
                <a:spcPct val="80000"/>
              </a:lnSpc>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2"/>
              </a:buClr>
              <a:buSzPts val="1400"/>
              <a:buFont typeface="Arvo"/>
              <a:buChar char="●"/>
              <a:defRPr>
                <a:solidFill>
                  <a:schemeClr val="dk2"/>
                </a:solidFill>
                <a:latin typeface="Arvo"/>
                <a:ea typeface="Arvo"/>
                <a:cs typeface="Arvo"/>
                <a:sym typeface="Arvo"/>
              </a:defRPr>
            </a:lvl1pPr>
            <a:lvl2pPr marL="914400" lvl="1" indent="-317500">
              <a:lnSpc>
                <a:spcPct val="100000"/>
              </a:lnSpc>
              <a:spcBef>
                <a:spcPts val="1600"/>
              </a:spcBef>
              <a:spcAft>
                <a:spcPts val="0"/>
              </a:spcAft>
              <a:buClr>
                <a:schemeClr val="dk2"/>
              </a:buClr>
              <a:buSzPts val="1400"/>
              <a:buFont typeface="Arvo"/>
              <a:buChar char="○"/>
              <a:defRPr>
                <a:solidFill>
                  <a:schemeClr val="dk2"/>
                </a:solidFill>
                <a:latin typeface="Arvo"/>
                <a:ea typeface="Arvo"/>
                <a:cs typeface="Arvo"/>
                <a:sym typeface="Arvo"/>
              </a:defRPr>
            </a:lvl2pPr>
            <a:lvl3pPr marL="1371600" lvl="2" indent="-317500">
              <a:lnSpc>
                <a:spcPct val="100000"/>
              </a:lnSpc>
              <a:spcBef>
                <a:spcPts val="1600"/>
              </a:spcBef>
              <a:spcAft>
                <a:spcPts val="0"/>
              </a:spcAft>
              <a:buClr>
                <a:schemeClr val="dk2"/>
              </a:buClr>
              <a:buSzPts val="1400"/>
              <a:buFont typeface="Arvo"/>
              <a:buChar char="■"/>
              <a:defRPr>
                <a:solidFill>
                  <a:schemeClr val="dk2"/>
                </a:solidFill>
                <a:latin typeface="Arvo"/>
                <a:ea typeface="Arvo"/>
                <a:cs typeface="Arvo"/>
                <a:sym typeface="Arvo"/>
              </a:defRPr>
            </a:lvl3pPr>
            <a:lvl4pPr marL="1828800" lvl="3" indent="-317500">
              <a:lnSpc>
                <a:spcPct val="100000"/>
              </a:lnSpc>
              <a:spcBef>
                <a:spcPts val="1600"/>
              </a:spcBef>
              <a:spcAft>
                <a:spcPts val="0"/>
              </a:spcAft>
              <a:buClr>
                <a:schemeClr val="dk2"/>
              </a:buClr>
              <a:buSzPts val="1400"/>
              <a:buFont typeface="Arvo"/>
              <a:buChar char="●"/>
              <a:defRPr>
                <a:solidFill>
                  <a:schemeClr val="dk2"/>
                </a:solidFill>
                <a:latin typeface="Arvo"/>
                <a:ea typeface="Arvo"/>
                <a:cs typeface="Arvo"/>
                <a:sym typeface="Arvo"/>
              </a:defRPr>
            </a:lvl4pPr>
            <a:lvl5pPr marL="2286000" lvl="4" indent="-317500">
              <a:lnSpc>
                <a:spcPct val="100000"/>
              </a:lnSpc>
              <a:spcBef>
                <a:spcPts val="1600"/>
              </a:spcBef>
              <a:spcAft>
                <a:spcPts val="0"/>
              </a:spcAft>
              <a:buClr>
                <a:schemeClr val="dk2"/>
              </a:buClr>
              <a:buSzPts val="1400"/>
              <a:buFont typeface="Arvo"/>
              <a:buChar char="○"/>
              <a:defRPr>
                <a:solidFill>
                  <a:schemeClr val="dk2"/>
                </a:solidFill>
                <a:latin typeface="Arvo"/>
                <a:ea typeface="Arvo"/>
                <a:cs typeface="Arvo"/>
                <a:sym typeface="Arvo"/>
              </a:defRPr>
            </a:lvl5pPr>
            <a:lvl6pPr marL="2743200" lvl="5" indent="-317500">
              <a:lnSpc>
                <a:spcPct val="100000"/>
              </a:lnSpc>
              <a:spcBef>
                <a:spcPts val="1600"/>
              </a:spcBef>
              <a:spcAft>
                <a:spcPts val="0"/>
              </a:spcAft>
              <a:buClr>
                <a:schemeClr val="dk2"/>
              </a:buClr>
              <a:buSzPts val="1400"/>
              <a:buFont typeface="Arvo"/>
              <a:buChar char="■"/>
              <a:defRPr>
                <a:solidFill>
                  <a:schemeClr val="dk2"/>
                </a:solidFill>
                <a:latin typeface="Arvo"/>
                <a:ea typeface="Arvo"/>
                <a:cs typeface="Arvo"/>
                <a:sym typeface="Arvo"/>
              </a:defRPr>
            </a:lvl6pPr>
            <a:lvl7pPr marL="3200400" lvl="6" indent="-317500">
              <a:lnSpc>
                <a:spcPct val="100000"/>
              </a:lnSpc>
              <a:spcBef>
                <a:spcPts val="1600"/>
              </a:spcBef>
              <a:spcAft>
                <a:spcPts val="0"/>
              </a:spcAft>
              <a:buClr>
                <a:schemeClr val="dk2"/>
              </a:buClr>
              <a:buSzPts val="1400"/>
              <a:buFont typeface="Arvo"/>
              <a:buChar char="●"/>
              <a:defRPr>
                <a:solidFill>
                  <a:schemeClr val="dk2"/>
                </a:solidFill>
                <a:latin typeface="Arvo"/>
                <a:ea typeface="Arvo"/>
                <a:cs typeface="Arvo"/>
                <a:sym typeface="Arvo"/>
              </a:defRPr>
            </a:lvl7pPr>
            <a:lvl8pPr marL="3657600" lvl="7" indent="-317500">
              <a:lnSpc>
                <a:spcPct val="100000"/>
              </a:lnSpc>
              <a:spcBef>
                <a:spcPts val="1600"/>
              </a:spcBef>
              <a:spcAft>
                <a:spcPts val="0"/>
              </a:spcAft>
              <a:buClr>
                <a:schemeClr val="dk2"/>
              </a:buClr>
              <a:buSzPts val="1400"/>
              <a:buFont typeface="Arvo"/>
              <a:buChar char="○"/>
              <a:defRPr>
                <a:solidFill>
                  <a:schemeClr val="dk2"/>
                </a:solidFill>
                <a:latin typeface="Arvo"/>
                <a:ea typeface="Arvo"/>
                <a:cs typeface="Arvo"/>
                <a:sym typeface="Arvo"/>
              </a:defRPr>
            </a:lvl8pPr>
            <a:lvl9pPr marL="4114800" lvl="8" indent="-317500">
              <a:lnSpc>
                <a:spcPct val="100000"/>
              </a:lnSpc>
              <a:spcBef>
                <a:spcPts val="1600"/>
              </a:spcBef>
              <a:spcAft>
                <a:spcPts val="1600"/>
              </a:spcAft>
              <a:buClr>
                <a:schemeClr val="dk2"/>
              </a:buClr>
              <a:buSzPts val="1400"/>
              <a:buFont typeface="Arvo"/>
              <a:buChar char="■"/>
              <a:defRPr>
                <a:solidFill>
                  <a:schemeClr val="dk2"/>
                </a:solidFill>
                <a:latin typeface="Arvo"/>
                <a:ea typeface="Arvo"/>
                <a:cs typeface="Arvo"/>
                <a:sym typeface="Arv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5" r:id="rId3"/>
    <p:sldLayoutId id="2147483658" r:id="rId4"/>
    <p:sldLayoutId id="2147483659" r:id="rId5"/>
    <p:sldLayoutId id="2147483661" r:id="rId6"/>
    <p:sldLayoutId id="2147483676" r:id="rId7"/>
    <p:sldLayoutId id="2147483686" r:id="rId8"/>
    <p:sldLayoutId id="2147483690" r:id="rId9"/>
    <p:sldLayoutId id="2147483692" r:id="rId10"/>
    <p:sldLayoutId id="2147483693"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8.xml"/><Relationship Id="rId5" Type="http://schemas.openxmlformats.org/officeDocument/2006/relationships/image" Target="../media/image6.png"/><Relationship Id="rId4" Type="http://schemas.openxmlformats.org/officeDocument/2006/relationships/image" Target="../media/image5.png"/></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1.xml"/><Relationship Id="rId1" Type="http://schemas.openxmlformats.org/officeDocument/2006/relationships/slideLayout" Target="../slideLayouts/slideLayout3.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hyperlink" Target="https://mrpriestley.wordpress.com/2019/01/04/curriculum-concepts-and-approaches/" TargetMode="External"/><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1108/978-1-83867-735-020211002" TargetMode="External"/><Relationship Id="rId2" Type="http://schemas.openxmlformats.org/officeDocument/2006/relationships/notesSlide" Target="../notesSlides/notesSlide23.xml"/><Relationship Id="rId1" Type="http://schemas.openxmlformats.org/officeDocument/2006/relationships/slideLayout" Target="../slideLayouts/slideLayout5.xml"/><Relationship Id="rId6" Type="http://schemas.openxmlformats.org/officeDocument/2006/relationships/hyperlink" Target="https://slidesgo.com/" TargetMode="External"/><Relationship Id="rId5" Type="http://schemas.openxmlformats.org/officeDocument/2006/relationships/hyperlink" Target="https://hwb.gov.wales/curriculum-for-wales/introduction-to-curriculum-for-wales-guidance/" TargetMode="External"/><Relationship Id="rId4" Type="http://schemas.openxmlformats.org/officeDocument/2006/relationships/hyperlink" Target="https://www.schoolshistoryproject.co.uk/about-shp/principles/"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964"/>
        <p:cNvGrpSpPr/>
        <p:nvPr/>
      </p:nvGrpSpPr>
      <p:grpSpPr>
        <a:xfrm>
          <a:off x="0" y="0"/>
          <a:ext cx="0" cy="0"/>
          <a:chOff x="0" y="0"/>
          <a:chExt cx="0" cy="0"/>
        </a:xfrm>
      </p:grpSpPr>
      <p:sp>
        <p:nvSpPr>
          <p:cNvPr id="1965" name="Google Shape;1965;p52"/>
          <p:cNvSpPr txBox="1">
            <a:spLocks noGrp="1"/>
          </p:cNvSpPr>
          <p:nvPr>
            <p:ph type="ctrTitle"/>
          </p:nvPr>
        </p:nvSpPr>
        <p:spPr>
          <a:xfrm>
            <a:off x="2336992" y="139930"/>
            <a:ext cx="6709353" cy="1433041"/>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000" dirty="0"/>
              <a:t>ECDE7016 – WRITING A CRITICAL LITERATURE REVIEW IN EDUCATION</a:t>
            </a:r>
            <a:endParaRPr sz="4000" dirty="0"/>
          </a:p>
        </p:txBody>
      </p:sp>
      <p:sp>
        <p:nvSpPr>
          <p:cNvPr id="1966" name="Google Shape;1966;p52"/>
          <p:cNvSpPr txBox="1">
            <a:spLocks noGrp="1"/>
          </p:cNvSpPr>
          <p:nvPr>
            <p:ph type="subTitle" idx="1"/>
          </p:nvPr>
        </p:nvSpPr>
        <p:spPr>
          <a:xfrm>
            <a:off x="114002" y="4256839"/>
            <a:ext cx="3292200" cy="79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Dave Stacey</a:t>
            </a:r>
          </a:p>
          <a:p>
            <a:pPr marL="0" lvl="0" indent="0" algn="ctr" rtl="0">
              <a:spcBef>
                <a:spcPts val="0"/>
              </a:spcBef>
              <a:spcAft>
                <a:spcPts val="0"/>
              </a:spcAft>
              <a:buNone/>
            </a:pPr>
            <a:r>
              <a:rPr lang="en" dirty="0"/>
              <a:t>07.12.25</a:t>
            </a:r>
            <a:endParaRPr dirty="0"/>
          </a:p>
        </p:txBody>
      </p:sp>
      <p:sp>
        <p:nvSpPr>
          <p:cNvPr id="1967" name="Google Shape;1967;p52"/>
          <p:cNvSpPr/>
          <p:nvPr/>
        </p:nvSpPr>
        <p:spPr>
          <a:xfrm rot="10800000">
            <a:off x="-76200" y="1690558"/>
            <a:ext cx="382257" cy="441707"/>
          </a:xfrm>
          <a:custGeom>
            <a:avLst/>
            <a:gdLst/>
            <a:ahLst/>
            <a:cxnLst/>
            <a:rect l="l" t="t" r="r" b="b"/>
            <a:pathLst>
              <a:path w="27654" h="31824" extrusionOk="0">
                <a:moveTo>
                  <a:pt x="27653" y="1"/>
                </a:moveTo>
                <a:lnTo>
                  <a:pt x="0" y="15845"/>
                </a:lnTo>
                <a:lnTo>
                  <a:pt x="27653" y="31823"/>
                </a:lnTo>
                <a:lnTo>
                  <a:pt x="27653"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68" name="Google Shape;1968;p52"/>
          <p:cNvSpPr/>
          <p:nvPr/>
        </p:nvSpPr>
        <p:spPr>
          <a:xfrm rot="10800000">
            <a:off x="-76202" y="1248850"/>
            <a:ext cx="382247" cy="663492"/>
          </a:xfrm>
          <a:custGeom>
            <a:avLst/>
            <a:gdLst/>
            <a:ahLst/>
            <a:cxnLst/>
            <a:rect l="l" t="t" r="r" b="b"/>
            <a:pathLst>
              <a:path w="27654" h="47802" extrusionOk="0">
                <a:moveTo>
                  <a:pt x="0" y="0"/>
                </a:moveTo>
                <a:lnTo>
                  <a:pt x="0" y="31823"/>
                </a:lnTo>
                <a:lnTo>
                  <a:pt x="134" y="31956"/>
                </a:lnTo>
                <a:lnTo>
                  <a:pt x="27653" y="47801"/>
                </a:lnTo>
                <a:lnTo>
                  <a:pt x="27653" y="15978"/>
                </a:lnTo>
                <a:lnTo>
                  <a:pt x="0" y="0"/>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69" name="Google Shape;1969;p52"/>
          <p:cNvSpPr/>
          <p:nvPr/>
        </p:nvSpPr>
        <p:spPr>
          <a:xfrm rot="10800000">
            <a:off x="-76200" y="143724"/>
            <a:ext cx="382257" cy="663476"/>
          </a:xfrm>
          <a:custGeom>
            <a:avLst/>
            <a:gdLst/>
            <a:ahLst/>
            <a:cxnLst/>
            <a:rect l="l" t="t" r="r" b="b"/>
            <a:pathLst>
              <a:path w="27654" h="47802" extrusionOk="0">
                <a:moveTo>
                  <a:pt x="27653" y="1"/>
                </a:moveTo>
                <a:lnTo>
                  <a:pt x="0" y="15979"/>
                </a:lnTo>
                <a:lnTo>
                  <a:pt x="0" y="47802"/>
                </a:lnTo>
                <a:lnTo>
                  <a:pt x="134" y="47802"/>
                </a:lnTo>
                <a:lnTo>
                  <a:pt x="27653" y="31824"/>
                </a:lnTo>
                <a:lnTo>
                  <a:pt x="27653"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70" name="Google Shape;1970;p52"/>
          <p:cNvSpPr/>
          <p:nvPr/>
        </p:nvSpPr>
        <p:spPr>
          <a:xfrm rot="10800000">
            <a:off x="-76202" y="-76210"/>
            <a:ext cx="380409" cy="441717"/>
          </a:xfrm>
          <a:custGeom>
            <a:avLst/>
            <a:gdLst/>
            <a:ahLst/>
            <a:cxnLst/>
            <a:rect l="l" t="t" r="r" b="b"/>
            <a:pathLst>
              <a:path w="27521" h="31824" extrusionOk="0">
                <a:moveTo>
                  <a:pt x="27520" y="1"/>
                </a:moveTo>
                <a:lnTo>
                  <a:pt x="1" y="15979"/>
                </a:lnTo>
                <a:lnTo>
                  <a:pt x="27520" y="31823"/>
                </a:lnTo>
                <a:lnTo>
                  <a:pt x="27520"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71" name="Google Shape;1971;p52"/>
          <p:cNvSpPr/>
          <p:nvPr/>
        </p:nvSpPr>
        <p:spPr>
          <a:xfrm rot="10800000">
            <a:off x="-76191" y="807176"/>
            <a:ext cx="382247" cy="441703"/>
          </a:xfrm>
          <a:custGeom>
            <a:avLst/>
            <a:gdLst/>
            <a:ahLst/>
            <a:cxnLst/>
            <a:rect l="l" t="t" r="r" b="b"/>
            <a:pathLst>
              <a:path w="27654" h="31823" extrusionOk="0">
                <a:moveTo>
                  <a:pt x="27653" y="0"/>
                </a:moveTo>
                <a:lnTo>
                  <a:pt x="0" y="15978"/>
                </a:lnTo>
                <a:lnTo>
                  <a:pt x="27653" y="31823"/>
                </a:lnTo>
                <a:lnTo>
                  <a:pt x="27653" y="0"/>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72" name="Google Shape;1972;p52"/>
          <p:cNvSpPr/>
          <p:nvPr/>
        </p:nvSpPr>
        <p:spPr>
          <a:xfrm rot="10800000">
            <a:off x="686447" y="1690558"/>
            <a:ext cx="380418" cy="441707"/>
          </a:xfrm>
          <a:custGeom>
            <a:avLst/>
            <a:gdLst/>
            <a:ahLst/>
            <a:cxnLst/>
            <a:rect l="l" t="t" r="r" b="b"/>
            <a:pathLst>
              <a:path w="27521" h="31824" extrusionOk="0">
                <a:moveTo>
                  <a:pt x="27521" y="1"/>
                </a:moveTo>
                <a:lnTo>
                  <a:pt x="1" y="15845"/>
                </a:lnTo>
                <a:lnTo>
                  <a:pt x="27521" y="31823"/>
                </a:lnTo>
                <a:lnTo>
                  <a:pt x="27521" y="1"/>
                </a:lnTo>
                <a:close/>
              </a:path>
            </a:pathLst>
          </a:custGeom>
          <a:solidFill>
            <a:schemeClr val="accen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73" name="Google Shape;1973;p52"/>
          <p:cNvSpPr/>
          <p:nvPr/>
        </p:nvSpPr>
        <p:spPr>
          <a:xfrm rot="10800000">
            <a:off x="684609" y="1248865"/>
            <a:ext cx="384095" cy="661630"/>
          </a:xfrm>
          <a:custGeom>
            <a:avLst/>
            <a:gdLst/>
            <a:ahLst/>
            <a:cxnLst/>
            <a:rect l="l" t="t" r="r" b="b"/>
            <a:pathLst>
              <a:path w="27787" h="47669" extrusionOk="0">
                <a:moveTo>
                  <a:pt x="1" y="1"/>
                </a:moveTo>
                <a:lnTo>
                  <a:pt x="134" y="31823"/>
                </a:lnTo>
                <a:lnTo>
                  <a:pt x="27787" y="47668"/>
                </a:lnTo>
                <a:lnTo>
                  <a:pt x="27654" y="15845"/>
                </a:lnTo>
                <a:lnTo>
                  <a:pt x="1" y="1"/>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74" name="Google Shape;1974;p52"/>
          <p:cNvSpPr/>
          <p:nvPr/>
        </p:nvSpPr>
        <p:spPr>
          <a:xfrm rot="10800000">
            <a:off x="306052" y="1248850"/>
            <a:ext cx="380409" cy="661646"/>
          </a:xfrm>
          <a:custGeom>
            <a:avLst/>
            <a:gdLst/>
            <a:ahLst/>
            <a:cxnLst/>
            <a:rect l="l" t="t" r="r" b="b"/>
            <a:pathLst>
              <a:path w="27521" h="47669" extrusionOk="0">
                <a:moveTo>
                  <a:pt x="27520" y="1"/>
                </a:moveTo>
                <a:lnTo>
                  <a:pt x="1" y="15845"/>
                </a:lnTo>
                <a:lnTo>
                  <a:pt x="1" y="47668"/>
                </a:lnTo>
                <a:lnTo>
                  <a:pt x="27520" y="31823"/>
                </a:lnTo>
                <a:lnTo>
                  <a:pt x="27520" y="31690"/>
                </a:lnTo>
                <a:lnTo>
                  <a:pt x="27520"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75" name="Google Shape;1975;p52"/>
          <p:cNvSpPr/>
          <p:nvPr/>
        </p:nvSpPr>
        <p:spPr>
          <a:xfrm rot="10800000">
            <a:off x="680965" y="2692002"/>
            <a:ext cx="111133" cy="127335"/>
          </a:xfrm>
          <a:custGeom>
            <a:avLst/>
            <a:gdLst/>
            <a:ahLst/>
            <a:cxnLst/>
            <a:rect l="l" t="t" r="r" b="b"/>
            <a:pathLst>
              <a:path w="8040" h="9174" extrusionOk="0">
                <a:moveTo>
                  <a:pt x="8040" y="0"/>
                </a:moveTo>
                <a:lnTo>
                  <a:pt x="1" y="4604"/>
                </a:lnTo>
                <a:lnTo>
                  <a:pt x="8040" y="9174"/>
                </a:lnTo>
                <a:lnTo>
                  <a:pt x="8040" y="0"/>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76" name="Google Shape;1976;p52"/>
          <p:cNvSpPr/>
          <p:nvPr/>
        </p:nvSpPr>
        <p:spPr>
          <a:xfrm rot="10800000">
            <a:off x="306043" y="2132251"/>
            <a:ext cx="380418" cy="442165"/>
          </a:xfrm>
          <a:custGeom>
            <a:avLst/>
            <a:gdLst/>
            <a:ahLst/>
            <a:cxnLst/>
            <a:rect l="l" t="t" r="r" b="b"/>
            <a:pathLst>
              <a:path w="27521" h="31857" extrusionOk="0">
                <a:moveTo>
                  <a:pt x="1" y="0"/>
                </a:moveTo>
                <a:lnTo>
                  <a:pt x="1" y="31857"/>
                </a:lnTo>
                <a:lnTo>
                  <a:pt x="27520" y="15845"/>
                </a:lnTo>
                <a:lnTo>
                  <a:pt x="1" y="0"/>
                </a:lnTo>
                <a:close/>
              </a:path>
            </a:pathLst>
          </a:custGeom>
          <a:solidFill>
            <a:schemeClr val="accen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77" name="Google Shape;1977;p52"/>
          <p:cNvSpPr/>
          <p:nvPr/>
        </p:nvSpPr>
        <p:spPr>
          <a:xfrm rot="10800000">
            <a:off x="306043" y="-76200"/>
            <a:ext cx="760822" cy="441707"/>
          </a:xfrm>
          <a:custGeom>
            <a:avLst/>
            <a:gdLst/>
            <a:ahLst/>
            <a:cxnLst/>
            <a:rect l="l" t="t" r="r" b="b"/>
            <a:pathLst>
              <a:path w="55041" h="31824" extrusionOk="0">
                <a:moveTo>
                  <a:pt x="27521" y="1"/>
                </a:moveTo>
                <a:lnTo>
                  <a:pt x="1" y="15979"/>
                </a:lnTo>
                <a:lnTo>
                  <a:pt x="27521" y="31823"/>
                </a:lnTo>
                <a:lnTo>
                  <a:pt x="55040" y="15979"/>
                </a:lnTo>
                <a:lnTo>
                  <a:pt x="27521"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78" name="Google Shape;1978;p52"/>
          <p:cNvSpPr/>
          <p:nvPr/>
        </p:nvSpPr>
        <p:spPr>
          <a:xfrm rot="10800000">
            <a:off x="306043" y="143724"/>
            <a:ext cx="380418" cy="663476"/>
          </a:xfrm>
          <a:custGeom>
            <a:avLst/>
            <a:gdLst/>
            <a:ahLst/>
            <a:cxnLst/>
            <a:rect l="l" t="t" r="r" b="b"/>
            <a:pathLst>
              <a:path w="27521" h="47802" extrusionOk="0">
                <a:moveTo>
                  <a:pt x="1" y="1"/>
                </a:moveTo>
                <a:lnTo>
                  <a:pt x="1" y="31824"/>
                </a:lnTo>
                <a:lnTo>
                  <a:pt x="27520" y="47802"/>
                </a:lnTo>
                <a:lnTo>
                  <a:pt x="27520" y="15979"/>
                </a:lnTo>
                <a:lnTo>
                  <a:pt x="1" y="1"/>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79" name="Google Shape;1979;p52"/>
          <p:cNvSpPr/>
          <p:nvPr/>
        </p:nvSpPr>
        <p:spPr>
          <a:xfrm rot="10800000">
            <a:off x="306043" y="585416"/>
            <a:ext cx="380418" cy="441693"/>
          </a:xfrm>
          <a:custGeom>
            <a:avLst/>
            <a:gdLst/>
            <a:ahLst/>
            <a:cxnLst/>
            <a:rect l="l" t="t" r="r" b="b"/>
            <a:pathLst>
              <a:path w="27521" h="31823" extrusionOk="0">
                <a:moveTo>
                  <a:pt x="27520" y="0"/>
                </a:moveTo>
                <a:lnTo>
                  <a:pt x="1" y="15845"/>
                </a:lnTo>
                <a:lnTo>
                  <a:pt x="27520" y="31823"/>
                </a:lnTo>
                <a:lnTo>
                  <a:pt x="27520" y="0"/>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80" name="Google Shape;1980;p52"/>
          <p:cNvSpPr/>
          <p:nvPr/>
        </p:nvSpPr>
        <p:spPr>
          <a:xfrm rot="10800000">
            <a:off x="-76191" y="585406"/>
            <a:ext cx="382247" cy="441703"/>
          </a:xfrm>
          <a:custGeom>
            <a:avLst/>
            <a:gdLst/>
            <a:ahLst/>
            <a:cxnLst/>
            <a:rect l="l" t="t" r="r" b="b"/>
            <a:pathLst>
              <a:path w="27654" h="31823" extrusionOk="0">
                <a:moveTo>
                  <a:pt x="0" y="0"/>
                </a:moveTo>
                <a:lnTo>
                  <a:pt x="0" y="31823"/>
                </a:lnTo>
                <a:lnTo>
                  <a:pt x="27653" y="15845"/>
                </a:lnTo>
                <a:lnTo>
                  <a:pt x="0"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81" name="Google Shape;1981;p52"/>
          <p:cNvSpPr/>
          <p:nvPr/>
        </p:nvSpPr>
        <p:spPr>
          <a:xfrm rot="10800000">
            <a:off x="-76202" y="1027085"/>
            <a:ext cx="382247" cy="443577"/>
          </a:xfrm>
          <a:custGeom>
            <a:avLst/>
            <a:gdLst/>
            <a:ahLst/>
            <a:cxnLst/>
            <a:rect l="l" t="t" r="r" b="b"/>
            <a:pathLst>
              <a:path w="27654" h="31958" extrusionOk="0">
                <a:moveTo>
                  <a:pt x="0" y="1"/>
                </a:moveTo>
                <a:lnTo>
                  <a:pt x="0" y="31957"/>
                </a:lnTo>
                <a:lnTo>
                  <a:pt x="27653" y="15979"/>
                </a:lnTo>
                <a:lnTo>
                  <a:pt x="0"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82" name="Google Shape;1982;p52"/>
          <p:cNvSpPr/>
          <p:nvPr/>
        </p:nvSpPr>
        <p:spPr>
          <a:xfrm rot="10800000">
            <a:off x="306050" y="807171"/>
            <a:ext cx="760804" cy="663492"/>
          </a:xfrm>
          <a:custGeom>
            <a:avLst/>
            <a:gdLst/>
            <a:ahLst/>
            <a:cxnLst/>
            <a:rect l="l" t="t" r="r" b="b"/>
            <a:pathLst>
              <a:path w="55041" h="47802" extrusionOk="0">
                <a:moveTo>
                  <a:pt x="55040" y="1"/>
                </a:moveTo>
                <a:lnTo>
                  <a:pt x="27521" y="15979"/>
                </a:lnTo>
                <a:lnTo>
                  <a:pt x="1" y="31957"/>
                </a:lnTo>
                <a:lnTo>
                  <a:pt x="27521" y="47802"/>
                </a:lnTo>
                <a:lnTo>
                  <a:pt x="55040" y="31957"/>
                </a:lnTo>
                <a:lnTo>
                  <a:pt x="55040"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83" name="Google Shape;1983;p52"/>
          <p:cNvSpPr/>
          <p:nvPr/>
        </p:nvSpPr>
        <p:spPr>
          <a:xfrm rot="10800000">
            <a:off x="1449103" y="1690548"/>
            <a:ext cx="380395" cy="441717"/>
          </a:xfrm>
          <a:custGeom>
            <a:avLst/>
            <a:gdLst/>
            <a:ahLst/>
            <a:cxnLst/>
            <a:rect l="l" t="t" r="r" b="b"/>
            <a:pathLst>
              <a:path w="27520" h="31824" extrusionOk="0">
                <a:moveTo>
                  <a:pt x="27520" y="1"/>
                </a:moveTo>
                <a:lnTo>
                  <a:pt x="0" y="15845"/>
                </a:lnTo>
                <a:lnTo>
                  <a:pt x="27520" y="31823"/>
                </a:lnTo>
                <a:lnTo>
                  <a:pt x="27520" y="1"/>
                </a:lnTo>
                <a:close/>
              </a:path>
            </a:pathLst>
          </a:custGeom>
          <a:solidFill>
            <a:schemeClr val="accent1"/>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84" name="Google Shape;1984;p52"/>
          <p:cNvSpPr/>
          <p:nvPr/>
        </p:nvSpPr>
        <p:spPr>
          <a:xfrm rot="10800000">
            <a:off x="1708691" y="1366463"/>
            <a:ext cx="178448" cy="206507"/>
          </a:xfrm>
          <a:custGeom>
            <a:avLst/>
            <a:gdLst/>
            <a:ahLst/>
            <a:cxnLst/>
            <a:rect l="l" t="t" r="r" b="b"/>
            <a:pathLst>
              <a:path w="12910" h="14878" extrusionOk="0">
                <a:moveTo>
                  <a:pt x="1" y="0"/>
                </a:moveTo>
                <a:lnTo>
                  <a:pt x="1" y="14877"/>
                </a:lnTo>
                <a:lnTo>
                  <a:pt x="12910" y="7505"/>
                </a:lnTo>
                <a:lnTo>
                  <a:pt x="134"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85" name="Google Shape;1985;p52"/>
          <p:cNvSpPr/>
          <p:nvPr/>
        </p:nvSpPr>
        <p:spPr>
          <a:xfrm rot="10800000">
            <a:off x="1712381" y="2028081"/>
            <a:ext cx="120809" cy="141229"/>
          </a:xfrm>
          <a:custGeom>
            <a:avLst/>
            <a:gdLst/>
            <a:ahLst/>
            <a:cxnLst/>
            <a:rect l="l" t="t" r="r" b="b"/>
            <a:pathLst>
              <a:path w="8740" h="10175" extrusionOk="0">
                <a:moveTo>
                  <a:pt x="0" y="1"/>
                </a:moveTo>
                <a:lnTo>
                  <a:pt x="0" y="10175"/>
                </a:lnTo>
                <a:lnTo>
                  <a:pt x="8740" y="5005"/>
                </a:lnTo>
                <a:lnTo>
                  <a:pt x="0" y="1"/>
                </a:lnTo>
                <a:close/>
              </a:path>
            </a:pathLst>
          </a:custGeom>
          <a:solidFill>
            <a:schemeClr val="accent1"/>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86" name="Google Shape;1986;p52"/>
          <p:cNvSpPr/>
          <p:nvPr/>
        </p:nvSpPr>
        <p:spPr>
          <a:xfrm rot="10800000">
            <a:off x="1066851" y="1248865"/>
            <a:ext cx="382257" cy="661630"/>
          </a:xfrm>
          <a:custGeom>
            <a:avLst/>
            <a:gdLst/>
            <a:ahLst/>
            <a:cxnLst/>
            <a:rect l="l" t="t" r="r" b="b"/>
            <a:pathLst>
              <a:path w="27654" h="47669" extrusionOk="0">
                <a:moveTo>
                  <a:pt x="27654" y="1"/>
                </a:moveTo>
                <a:lnTo>
                  <a:pt x="1" y="15845"/>
                </a:lnTo>
                <a:lnTo>
                  <a:pt x="1" y="47668"/>
                </a:lnTo>
                <a:lnTo>
                  <a:pt x="27521" y="31823"/>
                </a:lnTo>
                <a:lnTo>
                  <a:pt x="27654" y="31690"/>
                </a:lnTo>
                <a:lnTo>
                  <a:pt x="27654"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87" name="Google Shape;1987;p52"/>
          <p:cNvSpPr/>
          <p:nvPr/>
        </p:nvSpPr>
        <p:spPr>
          <a:xfrm rot="10800000">
            <a:off x="1066861" y="1690548"/>
            <a:ext cx="382247" cy="441717"/>
          </a:xfrm>
          <a:custGeom>
            <a:avLst/>
            <a:gdLst/>
            <a:ahLst/>
            <a:cxnLst/>
            <a:rect l="l" t="t" r="r" b="b"/>
            <a:pathLst>
              <a:path w="27654" h="31824" extrusionOk="0">
                <a:moveTo>
                  <a:pt x="1" y="1"/>
                </a:moveTo>
                <a:lnTo>
                  <a:pt x="1" y="31823"/>
                </a:lnTo>
                <a:lnTo>
                  <a:pt x="27654" y="15979"/>
                </a:lnTo>
                <a:lnTo>
                  <a:pt x="27654" y="15845"/>
                </a:lnTo>
                <a:lnTo>
                  <a:pt x="1"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88" name="Google Shape;1988;p52"/>
          <p:cNvSpPr/>
          <p:nvPr/>
        </p:nvSpPr>
        <p:spPr>
          <a:xfrm rot="10800000">
            <a:off x="1449103" y="365483"/>
            <a:ext cx="380395" cy="441717"/>
          </a:xfrm>
          <a:custGeom>
            <a:avLst/>
            <a:gdLst/>
            <a:ahLst/>
            <a:cxnLst/>
            <a:rect l="l" t="t" r="r" b="b"/>
            <a:pathLst>
              <a:path w="27520" h="31824" extrusionOk="0">
                <a:moveTo>
                  <a:pt x="27520" y="1"/>
                </a:moveTo>
                <a:lnTo>
                  <a:pt x="0" y="15979"/>
                </a:lnTo>
                <a:lnTo>
                  <a:pt x="27520" y="31824"/>
                </a:lnTo>
                <a:lnTo>
                  <a:pt x="27520"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89" name="Google Shape;1989;p52"/>
          <p:cNvSpPr/>
          <p:nvPr/>
        </p:nvSpPr>
        <p:spPr>
          <a:xfrm rot="10800000">
            <a:off x="2069765" y="-76210"/>
            <a:ext cx="380409" cy="441717"/>
          </a:xfrm>
          <a:custGeom>
            <a:avLst/>
            <a:gdLst/>
            <a:ahLst/>
            <a:cxnLst/>
            <a:rect l="l" t="t" r="r" b="b"/>
            <a:pathLst>
              <a:path w="27521" h="31824" extrusionOk="0">
                <a:moveTo>
                  <a:pt x="1" y="1"/>
                </a:moveTo>
                <a:lnTo>
                  <a:pt x="1" y="31823"/>
                </a:lnTo>
                <a:lnTo>
                  <a:pt x="27520" y="15979"/>
                </a:lnTo>
                <a:lnTo>
                  <a:pt x="1"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90" name="Google Shape;1990;p52"/>
          <p:cNvSpPr/>
          <p:nvPr/>
        </p:nvSpPr>
        <p:spPr>
          <a:xfrm rot="10800000">
            <a:off x="1066851" y="-76200"/>
            <a:ext cx="382257" cy="883400"/>
          </a:xfrm>
          <a:custGeom>
            <a:avLst/>
            <a:gdLst/>
            <a:ahLst/>
            <a:cxnLst/>
            <a:rect l="l" t="t" r="r" b="b"/>
            <a:pathLst>
              <a:path w="27654" h="63647" extrusionOk="0">
                <a:moveTo>
                  <a:pt x="1" y="1"/>
                </a:moveTo>
                <a:lnTo>
                  <a:pt x="1" y="31824"/>
                </a:lnTo>
                <a:lnTo>
                  <a:pt x="1" y="63646"/>
                </a:lnTo>
                <a:lnTo>
                  <a:pt x="27521" y="47802"/>
                </a:lnTo>
                <a:lnTo>
                  <a:pt x="27654" y="47802"/>
                </a:lnTo>
                <a:lnTo>
                  <a:pt x="27654" y="15979"/>
                </a:lnTo>
                <a:lnTo>
                  <a:pt x="1"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91" name="Google Shape;1991;p52"/>
          <p:cNvSpPr/>
          <p:nvPr/>
        </p:nvSpPr>
        <p:spPr>
          <a:xfrm rot="10800000">
            <a:off x="1066851" y="585416"/>
            <a:ext cx="382257" cy="441693"/>
          </a:xfrm>
          <a:custGeom>
            <a:avLst/>
            <a:gdLst/>
            <a:ahLst/>
            <a:cxnLst/>
            <a:rect l="l" t="t" r="r" b="b"/>
            <a:pathLst>
              <a:path w="27654" h="31823" extrusionOk="0">
                <a:moveTo>
                  <a:pt x="27654" y="0"/>
                </a:moveTo>
                <a:lnTo>
                  <a:pt x="1" y="15845"/>
                </a:lnTo>
                <a:lnTo>
                  <a:pt x="27654" y="31823"/>
                </a:lnTo>
                <a:lnTo>
                  <a:pt x="27654"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92" name="Google Shape;1992;p52"/>
          <p:cNvSpPr/>
          <p:nvPr/>
        </p:nvSpPr>
        <p:spPr>
          <a:xfrm rot="10800000">
            <a:off x="686445" y="143703"/>
            <a:ext cx="382247" cy="883406"/>
          </a:xfrm>
          <a:custGeom>
            <a:avLst/>
            <a:gdLst/>
            <a:ahLst/>
            <a:cxnLst/>
            <a:rect l="l" t="t" r="r" b="b"/>
            <a:pathLst>
              <a:path w="27654" h="63646" extrusionOk="0">
                <a:moveTo>
                  <a:pt x="134" y="0"/>
                </a:moveTo>
                <a:lnTo>
                  <a:pt x="1" y="31823"/>
                </a:lnTo>
                <a:lnTo>
                  <a:pt x="134" y="31823"/>
                </a:lnTo>
                <a:lnTo>
                  <a:pt x="134" y="63646"/>
                </a:lnTo>
                <a:lnTo>
                  <a:pt x="27654" y="47668"/>
                </a:lnTo>
                <a:lnTo>
                  <a:pt x="27654" y="15845"/>
                </a:lnTo>
                <a:lnTo>
                  <a:pt x="134" y="0"/>
                </a:ln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93" name="Google Shape;1993;p52"/>
          <p:cNvSpPr/>
          <p:nvPr/>
        </p:nvSpPr>
        <p:spPr>
          <a:xfrm rot="10800000">
            <a:off x="686465" y="807171"/>
            <a:ext cx="762643" cy="663492"/>
          </a:xfrm>
          <a:custGeom>
            <a:avLst/>
            <a:gdLst/>
            <a:ahLst/>
            <a:cxnLst/>
            <a:rect l="l" t="t" r="r" b="b"/>
            <a:pathLst>
              <a:path w="55174" h="47802" extrusionOk="0">
                <a:moveTo>
                  <a:pt x="27654" y="1"/>
                </a:moveTo>
                <a:lnTo>
                  <a:pt x="1" y="15979"/>
                </a:lnTo>
                <a:lnTo>
                  <a:pt x="1" y="47802"/>
                </a:lnTo>
                <a:lnTo>
                  <a:pt x="27654" y="31957"/>
                </a:lnTo>
                <a:lnTo>
                  <a:pt x="55174" y="15979"/>
                </a:lnTo>
                <a:lnTo>
                  <a:pt x="27654"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94" name="Google Shape;1994;p52"/>
          <p:cNvSpPr/>
          <p:nvPr/>
        </p:nvSpPr>
        <p:spPr>
          <a:xfrm>
            <a:off x="8761740" y="4256839"/>
            <a:ext cx="382247" cy="663492"/>
          </a:xfrm>
          <a:custGeom>
            <a:avLst/>
            <a:gdLst/>
            <a:ahLst/>
            <a:cxnLst/>
            <a:rect l="l" t="t" r="r" b="b"/>
            <a:pathLst>
              <a:path w="27654" h="47802" extrusionOk="0">
                <a:moveTo>
                  <a:pt x="27653" y="1"/>
                </a:moveTo>
                <a:lnTo>
                  <a:pt x="0" y="15979"/>
                </a:lnTo>
                <a:lnTo>
                  <a:pt x="0" y="47802"/>
                </a:lnTo>
                <a:lnTo>
                  <a:pt x="134" y="47802"/>
                </a:lnTo>
                <a:lnTo>
                  <a:pt x="27653" y="31824"/>
                </a:lnTo>
                <a:lnTo>
                  <a:pt x="27653" y="1"/>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95" name="Google Shape;1995;p52"/>
          <p:cNvSpPr/>
          <p:nvPr/>
        </p:nvSpPr>
        <p:spPr>
          <a:xfrm>
            <a:off x="8763590" y="4698532"/>
            <a:ext cx="380409" cy="441717"/>
          </a:xfrm>
          <a:custGeom>
            <a:avLst/>
            <a:gdLst/>
            <a:ahLst/>
            <a:cxnLst/>
            <a:rect l="l" t="t" r="r" b="b"/>
            <a:pathLst>
              <a:path w="27521" h="31824" extrusionOk="0">
                <a:moveTo>
                  <a:pt x="27520" y="1"/>
                </a:moveTo>
                <a:lnTo>
                  <a:pt x="1" y="15979"/>
                </a:lnTo>
                <a:lnTo>
                  <a:pt x="27520" y="31823"/>
                </a:lnTo>
                <a:lnTo>
                  <a:pt x="27520" y="1"/>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96" name="Google Shape;1996;p52"/>
          <p:cNvSpPr/>
          <p:nvPr/>
        </p:nvSpPr>
        <p:spPr>
          <a:xfrm>
            <a:off x="8652474" y="3168852"/>
            <a:ext cx="111133" cy="127335"/>
          </a:xfrm>
          <a:custGeom>
            <a:avLst/>
            <a:gdLst/>
            <a:ahLst/>
            <a:cxnLst/>
            <a:rect l="l" t="t" r="r" b="b"/>
            <a:pathLst>
              <a:path w="8040" h="9174" extrusionOk="0">
                <a:moveTo>
                  <a:pt x="8040" y="0"/>
                </a:moveTo>
                <a:lnTo>
                  <a:pt x="1" y="4604"/>
                </a:lnTo>
                <a:lnTo>
                  <a:pt x="8040" y="9174"/>
                </a:lnTo>
                <a:lnTo>
                  <a:pt x="8040" y="0"/>
                </a:ln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97" name="Google Shape;1997;p52"/>
          <p:cNvSpPr/>
          <p:nvPr/>
        </p:nvSpPr>
        <p:spPr>
          <a:xfrm>
            <a:off x="8000931" y="4698532"/>
            <a:ext cx="760804" cy="441717"/>
          </a:xfrm>
          <a:custGeom>
            <a:avLst/>
            <a:gdLst/>
            <a:ahLst/>
            <a:cxnLst/>
            <a:rect l="l" t="t" r="r" b="b"/>
            <a:pathLst>
              <a:path w="55041" h="31824" extrusionOk="0">
                <a:moveTo>
                  <a:pt x="27521" y="1"/>
                </a:moveTo>
                <a:lnTo>
                  <a:pt x="1" y="15979"/>
                </a:lnTo>
                <a:lnTo>
                  <a:pt x="27521" y="31823"/>
                </a:lnTo>
                <a:lnTo>
                  <a:pt x="55040" y="15979"/>
                </a:lnTo>
                <a:lnTo>
                  <a:pt x="27521" y="1"/>
                </a:ln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98" name="Google Shape;1998;p52"/>
          <p:cNvSpPr/>
          <p:nvPr/>
        </p:nvSpPr>
        <p:spPr>
          <a:xfrm>
            <a:off x="8381336" y="4256839"/>
            <a:ext cx="380409" cy="663492"/>
          </a:xfrm>
          <a:custGeom>
            <a:avLst/>
            <a:gdLst/>
            <a:ahLst/>
            <a:cxnLst/>
            <a:rect l="l" t="t" r="r" b="b"/>
            <a:pathLst>
              <a:path w="27521" h="47802" extrusionOk="0">
                <a:moveTo>
                  <a:pt x="1" y="1"/>
                </a:moveTo>
                <a:lnTo>
                  <a:pt x="1" y="31824"/>
                </a:lnTo>
                <a:lnTo>
                  <a:pt x="27520" y="47802"/>
                </a:lnTo>
                <a:lnTo>
                  <a:pt x="27520" y="15979"/>
                </a:lnTo>
                <a:lnTo>
                  <a:pt x="1" y="1"/>
                </a:lnTo>
                <a:close/>
              </a:path>
            </a:pathLst>
          </a:cu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99" name="Google Shape;1999;p52"/>
          <p:cNvSpPr/>
          <p:nvPr/>
        </p:nvSpPr>
        <p:spPr>
          <a:xfrm>
            <a:off x="8761740" y="4036930"/>
            <a:ext cx="382247" cy="441703"/>
          </a:xfrm>
          <a:custGeom>
            <a:avLst/>
            <a:gdLst/>
            <a:ahLst/>
            <a:cxnLst/>
            <a:rect l="l" t="t" r="r" b="b"/>
            <a:pathLst>
              <a:path w="27654" h="31823" extrusionOk="0">
                <a:moveTo>
                  <a:pt x="0" y="0"/>
                </a:moveTo>
                <a:lnTo>
                  <a:pt x="0" y="31823"/>
                </a:lnTo>
                <a:lnTo>
                  <a:pt x="27653" y="15845"/>
                </a:lnTo>
                <a:lnTo>
                  <a:pt x="0"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00" name="Google Shape;2000;p52"/>
          <p:cNvSpPr/>
          <p:nvPr/>
        </p:nvSpPr>
        <p:spPr>
          <a:xfrm>
            <a:off x="7822482" y="3491070"/>
            <a:ext cx="178448" cy="206507"/>
          </a:xfrm>
          <a:custGeom>
            <a:avLst/>
            <a:gdLst/>
            <a:ahLst/>
            <a:cxnLst/>
            <a:rect l="l" t="t" r="r" b="b"/>
            <a:pathLst>
              <a:path w="12910" h="14878" extrusionOk="0">
                <a:moveTo>
                  <a:pt x="1" y="0"/>
                </a:moveTo>
                <a:lnTo>
                  <a:pt x="1" y="14877"/>
                </a:lnTo>
                <a:lnTo>
                  <a:pt x="12910" y="7505"/>
                </a:lnTo>
                <a:lnTo>
                  <a:pt x="134" y="0"/>
                </a:ln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01" name="Google Shape;2001;p52"/>
          <p:cNvSpPr/>
          <p:nvPr/>
        </p:nvSpPr>
        <p:spPr>
          <a:xfrm>
            <a:off x="7259448" y="4698532"/>
            <a:ext cx="380409" cy="441717"/>
          </a:xfrm>
          <a:custGeom>
            <a:avLst/>
            <a:gdLst/>
            <a:ahLst/>
            <a:cxnLst/>
            <a:rect l="l" t="t" r="r" b="b"/>
            <a:pathLst>
              <a:path w="27521" h="31824" extrusionOk="0">
                <a:moveTo>
                  <a:pt x="1" y="1"/>
                </a:moveTo>
                <a:lnTo>
                  <a:pt x="1" y="31823"/>
                </a:lnTo>
                <a:lnTo>
                  <a:pt x="27520" y="15979"/>
                </a:lnTo>
                <a:lnTo>
                  <a:pt x="1" y="1"/>
                </a:ln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440"/>
        <p:cNvGrpSpPr/>
        <p:nvPr/>
      </p:nvGrpSpPr>
      <p:grpSpPr>
        <a:xfrm>
          <a:off x="0" y="0"/>
          <a:ext cx="0" cy="0"/>
          <a:chOff x="0" y="0"/>
          <a:chExt cx="0" cy="0"/>
        </a:xfrm>
      </p:grpSpPr>
      <p:sp>
        <p:nvSpPr>
          <p:cNvPr id="2441" name="Google Shape;2441;p77"/>
          <p:cNvSpPr txBox="1">
            <a:spLocks noGrp="1"/>
          </p:cNvSpPr>
          <p:nvPr>
            <p:ph type="title"/>
          </p:nvPr>
        </p:nvSpPr>
        <p:spPr>
          <a:xfrm>
            <a:off x="237986" y="674788"/>
            <a:ext cx="4079863" cy="3547085"/>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4400" i="1" dirty="0"/>
              <a:t>WHAT ARE THE INFLUENCES ON HISTORY TEACHERS REALISATION OF CURRICULUM FOR WALES?</a:t>
            </a:r>
            <a:endParaRPr sz="4400" i="1" dirty="0"/>
          </a:p>
        </p:txBody>
      </p:sp>
      <p:pic>
        <p:nvPicPr>
          <p:cNvPr id="2443" name="Google Shape;2443;p77"/>
          <p:cNvPicPr preferRelativeResize="0"/>
          <p:nvPr/>
        </p:nvPicPr>
        <p:blipFill rotWithShape="1">
          <a:blip r:embed="rId3">
            <a:alphaModFix/>
          </a:blip>
          <a:srcRect b="13800"/>
          <a:stretch/>
        </p:blipFill>
        <p:spPr>
          <a:xfrm rot="5400000">
            <a:off x="4471480" y="676381"/>
            <a:ext cx="4111200" cy="3543900"/>
          </a:xfrm>
          <a:prstGeom prst="triangle">
            <a:avLst>
              <a:gd name="adj" fmla="val 50053"/>
            </a:avLst>
          </a:prstGeom>
          <a:noFill/>
          <a:ln>
            <a:noFill/>
          </a:ln>
        </p:spPr>
      </p:pic>
      <p:pic>
        <p:nvPicPr>
          <p:cNvPr id="1026" name="Picture 2" descr="Land of Legends (en-GB)">
            <a:extLst>
              <a:ext uri="{FF2B5EF4-FFF2-40B4-BE49-F238E27FC236}">
                <a16:creationId xmlns:a16="http://schemas.microsoft.com/office/drawing/2014/main" id="{25C3D392-D377-CECE-B15B-E0B9E3F2275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5790"/>
          <a:stretch/>
        </p:blipFill>
        <p:spPr bwMode="auto">
          <a:xfrm>
            <a:off x="4755130" y="63124"/>
            <a:ext cx="4724387" cy="340934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440"/>
        <p:cNvGrpSpPr/>
        <p:nvPr/>
      </p:nvGrpSpPr>
      <p:grpSpPr>
        <a:xfrm>
          <a:off x="0" y="0"/>
          <a:ext cx="0" cy="0"/>
          <a:chOff x="0" y="0"/>
          <a:chExt cx="0" cy="0"/>
        </a:xfrm>
      </p:grpSpPr>
      <p:sp>
        <p:nvSpPr>
          <p:cNvPr id="2441" name="Google Shape;2441;p77"/>
          <p:cNvSpPr txBox="1">
            <a:spLocks noGrp="1"/>
          </p:cNvSpPr>
          <p:nvPr>
            <p:ph type="title"/>
          </p:nvPr>
        </p:nvSpPr>
        <p:spPr>
          <a:xfrm>
            <a:off x="202476" y="257453"/>
            <a:ext cx="4186395" cy="4523628"/>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4400" dirty="0"/>
              <a:t>WHAT DOES THE LITERATURE SAY ABOUT APPROACHES TO TEACHER ENGAGEMENT IN CURRICULUM MAKING IN HISTORY?</a:t>
            </a:r>
            <a:endParaRPr sz="4400" dirty="0"/>
          </a:p>
        </p:txBody>
      </p:sp>
      <p:pic>
        <p:nvPicPr>
          <p:cNvPr id="2443" name="Google Shape;2443;p77"/>
          <p:cNvPicPr preferRelativeResize="0"/>
          <p:nvPr/>
        </p:nvPicPr>
        <p:blipFill rotWithShape="1">
          <a:blip r:embed="rId3">
            <a:alphaModFix/>
          </a:blip>
          <a:srcRect b="13800"/>
          <a:stretch/>
        </p:blipFill>
        <p:spPr>
          <a:xfrm rot="5400000">
            <a:off x="4471480" y="676381"/>
            <a:ext cx="4111200" cy="3543900"/>
          </a:xfrm>
          <a:prstGeom prst="triangle">
            <a:avLst>
              <a:gd name="adj" fmla="val 50053"/>
            </a:avLst>
          </a:prstGeom>
          <a:noFill/>
          <a:ln>
            <a:noFill/>
          </a:ln>
        </p:spPr>
      </p:pic>
      <p:pic>
        <p:nvPicPr>
          <p:cNvPr id="1026" name="Picture 2" descr="Land of Legends (en-GB)">
            <a:extLst>
              <a:ext uri="{FF2B5EF4-FFF2-40B4-BE49-F238E27FC236}">
                <a16:creationId xmlns:a16="http://schemas.microsoft.com/office/drawing/2014/main" id="{25C3D392-D377-CECE-B15B-E0B9E3F2275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5790"/>
          <a:stretch/>
        </p:blipFill>
        <p:spPr bwMode="auto">
          <a:xfrm>
            <a:off x="4755130" y="63124"/>
            <a:ext cx="4724387" cy="34093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8579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355"/>
        <p:cNvGrpSpPr/>
        <p:nvPr/>
      </p:nvGrpSpPr>
      <p:grpSpPr>
        <a:xfrm>
          <a:off x="0" y="0"/>
          <a:ext cx="0" cy="0"/>
          <a:chOff x="0" y="0"/>
          <a:chExt cx="0" cy="0"/>
        </a:xfrm>
      </p:grpSpPr>
      <p:sp>
        <p:nvSpPr>
          <p:cNvPr id="2356" name="Google Shape;2356;p72"/>
          <p:cNvSpPr txBox="1">
            <a:spLocks noGrp="1"/>
          </p:cNvSpPr>
          <p:nvPr>
            <p:ph type="ctrTitle"/>
          </p:nvPr>
        </p:nvSpPr>
        <p:spPr>
          <a:xfrm flipH="1">
            <a:off x="770700" y="468450"/>
            <a:ext cx="3801300" cy="577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THE LITERATURE REVIEW</a:t>
            </a:r>
            <a:endParaRPr dirty="0"/>
          </a:p>
        </p:txBody>
      </p:sp>
      <p:grpSp>
        <p:nvGrpSpPr>
          <p:cNvPr id="2357" name="Google Shape;2357;p72"/>
          <p:cNvGrpSpPr/>
          <p:nvPr/>
        </p:nvGrpSpPr>
        <p:grpSpPr>
          <a:xfrm>
            <a:off x="1565683" y="2107431"/>
            <a:ext cx="980695" cy="982361"/>
            <a:chOff x="917250" y="2165250"/>
            <a:chExt cx="980695" cy="982361"/>
          </a:xfrm>
        </p:grpSpPr>
        <p:sp>
          <p:nvSpPr>
            <p:cNvPr id="2358" name="Google Shape;2358;p72"/>
            <p:cNvSpPr/>
            <p:nvPr/>
          </p:nvSpPr>
          <p:spPr>
            <a:xfrm>
              <a:off x="917250" y="2165250"/>
              <a:ext cx="980695" cy="982361"/>
            </a:xfrm>
            <a:custGeom>
              <a:avLst/>
              <a:gdLst/>
              <a:ahLst/>
              <a:cxnLst/>
              <a:rect l="l" t="t" r="r" b="b"/>
              <a:pathLst>
                <a:path w="14713" h="14738" extrusionOk="0">
                  <a:moveTo>
                    <a:pt x="7419" y="1"/>
                  </a:moveTo>
                  <a:cubicBezTo>
                    <a:pt x="3334" y="1"/>
                    <a:pt x="0" y="3359"/>
                    <a:pt x="0" y="7420"/>
                  </a:cubicBezTo>
                  <a:cubicBezTo>
                    <a:pt x="0" y="11505"/>
                    <a:pt x="3334" y="14738"/>
                    <a:pt x="7419" y="14738"/>
                  </a:cubicBezTo>
                  <a:cubicBezTo>
                    <a:pt x="11479" y="14738"/>
                    <a:pt x="14712" y="11505"/>
                    <a:pt x="14712" y="7420"/>
                  </a:cubicBezTo>
                  <a:cubicBezTo>
                    <a:pt x="14712" y="3359"/>
                    <a:pt x="11479" y="1"/>
                    <a:pt x="7419" y="1"/>
                  </a:cubicBez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59" name="Google Shape;2359;p72"/>
            <p:cNvSpPr/>
            <p:nvPr/>
          </p:nvSpPr>
          <p:spPr>
            <a:xfrm>
              <a:off x="1037015" y="2285225"/>
              <a:ext cx="741167" cy="742427"/>
            </a:xfrm>
            <a:custGeom>
              <a:avLst/>
              <a:gdLst/>
              <a:ahLst/>
              <a:cxnLst/>
              <a:rect l="l" t="t" r="r" b="b"/>
              <a:pathLst>
                <a:path w="14713" h="14738" extrusionOk="0">
                  <a:moveTo>
                    <a:pt x="7419" y="1"/>
                  </a:moveTo>
                  <a:cubicBezTo>
                    <a:pt x="3334" y="1"/>
                    <a:pt x="0" y="3359"/>
                    <a:pt x="0" y="7420"/>
                  </a:cubicBezTo>
                  <a:cubicBezTo>
                    <a:pt x="0" y="11505"/>
                    <a:pt x="3334" y="14738"/>
                    <a:pt x="7419" y="14738"/>
                  </a:cubicBezTo>
                  <a:cubicBezTo>
                    <a:pt x="11479" y="14738"/>
                    <a:pt x="14712" y="11505"/>
                    <a:pt x="14712" y="7420"/>
                  </a:cubicBezTo>
                  <a:cubicBezTo>
                    <a:pt x="14712" y="3359"/>
                    <a:pt x="11479" y="1"/>
                    <a:pt x="7419" y="1"/>
                  </a:cubicBez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cxnSp>
        <p:nvCxnSpPr>
          <p:cNvPr id="2360" name="Google Shape;2360;p72"/>
          <p:cNvCxnSpPr/>
          <p:nvPr/>
        </p:nvCxnSpPr>
        <p:spPr>
          <a:xfrm>
            <a:off x="3283675" y="2071450"/>
            <a:ext cx="4339200" cy="0"/>
          </a:xfrm>
          <a:prstGeom prst="straightConnector1">
            <a:avLst/>
          </a:prstGeom>
          <a:noFill/>
          <a:ln w="19050" cap="flat" cmpd="sng">
            <a:solidFill>
              <a:schemeClr val="dk2"/>
            </a:solidFill>
            <a:prstDash val="solid"/>
            <a:round/>
            <a:headEnd type="none" w="med" len="med"/>
            <a:tailEnd type="none" w="med" len="med"/>
          </a:ln>
        </p:spPr>
      </p:cxnSp>
      <p:sp>
        <p:nvSpPr>
          <p:cNvPr id="2361" name="Google Shape;2361;p72"/>
          <p:cNvSpPr txBox="1"/>
          <p:nvPr/>
        </p:nvSpPr>
        <p:spPr>
          <a:xfrm>
            <a:off x="3283675" y="1473850"/>
            <a:ext cx="2431200" cy="577800"/>
          </a:xfrm>
          <a:prstGeom prst="rect">
            <a:avLst/>
          </a:prstGeom>
          <a:noFill/>
          <a:ln>
            <a:noFill/>
          </a:ln>
        </p:spPr>
        <p:txBody>
          <a:bodyPr spcFirstLastPara="1" wrap="square" lIns="91425" tIns="91425" rIns="91425" bIns="91425" anchor="b" anchorCtr="0">
            <a:noAutofit/>
          </a:bodyPr>
          <a:lstStyle/>
          <a:p>
            <a:pPr marL="0" lvl="0" indent="0" algn="l" rtl="0">
              <a:spcBef>
                <a:spcPts val="0"/>
              </a:spcBef>
              <a:spcAft>
                <a:spcPts val="0"/>
              </a:spcAft>
              <a:buNone/>
            </a:pPr>
            <a:r>
              <a:rPr lang="en" sz="2000" dirty="0">
                <a:solidFill>
                  <a:schemeClr val="dk1"/>
                </a:solidFill>
                <a:latin typeface="Barlow Condensed SemiBold"/>
                <a:ea typeface="Barlow Condensed SemiBold"/>
                <a:cs typeface="Barlow Condensed SemiBold"/>
                <a:sym typeface="Barlow Condensed SemiBold"/>
              </a:rPr>
              <a:t>Oliver (2012)</a:t>
            </a:r>
            <a:endParaRPr sz="2000" dirty="0">
              <a:solidFill>
                <a:schemeClr val="dk1"/>
              </a:solidFill>
              <a:latin typeface="Barlow Condensed SemiBold"/>
              <a:ea typeface="Barlow Condensed SemiBold"/>
              <a:cs typeface="Barlow Condensed SemiBold"/>
              <a:sym typeface="Barlow Condensed SemiBold"/>
            </a:endParaRPr>
          </a:p>
        </p:txBody>
      </p:sp>
      <p:sp>
        <p:nvSpPr>
          <p:cNvPr id="2363" name="Google Shape;2363;p72"/>
          <p:cNvSpPr txBox="1"/>
          <p:nvPr/>
        </p:nvSpPr>
        <p:spPr>
          <a:xfrm>
            <a:off x="3283675" y="2227405"/>
            <a:ext cx="4339200" cy="1721135"/>
          </a:xfrm>
          <a:prstGeom prst="rect">
            <a:avLst/>
          </a:prstGeom>
          <a:noFill/>
          <a:ln>
            <a:noFill/>
          </a:ln>
        </p:spPr>
        <p:txBody>
          <a:bodyPr spcFirstLastPara="1" wrap="square" lIns="91425" tIns="91425" rIns="91425" bIns="91425" anchor="t" anchorCtr="0">
            <a:noAutofit/>
          </a:bodyPr>
          <a:lstStyle/>
          <a:p>
            <a:pPr marL="457200" indent="-317500">
              <a:buClr>
                <a:schemeClr val="dk1"/>
              </a:buClr>
              <a:buSzPts val="1400"/>
              <a:buFont typeface="Arvo"/>
              <a:buChar char="●"/>
            </a:pPr>
            <a:r>
              <a:rPr lang="en-GB" dirty="0">
                <a:solidFill>
                  <a:schemeClr val="dk1"/>
                </a:solidFill>
                <a:latin typeface="Arvo"/>
                <a:ea typeface="Arvo"/>
                <a:cs typeface="Arvo"/>
                <a:sym typeface="Arvo"/>
              </a:rPr>
              <a:t>“The foundations upon which the rest of the work is built” (p.7)</a:t>
            </a:r>
            <a:br>
              <a:rPr lang="en-GB" dirty="0">
                <a:solidFill>
                  <a:schemeClr val="dk1"/>
                </a:solidFill>
                <a:latin typeface="Arvo"/>
                <a:ea typeface="Arvo"/>
                <a:cs typeface="Arvo"/>
                <a:sym typeface="Arvo"/>
              </a:rPr>
            </a:br>
            <a:endParaRPr lang="en-GB" dirty="0">
              <a:solidFill>
                <a:schemeClr val="dk1"/>
              </a:solidFill>
              <a:latin typeface="Arvo"/>
              <a:ea typeface="Arvo"/>
              <a:cs typeface="Arvo"/>
              <a:sym typeface="Arvo"/>
            </a:endParaRPr>
          </a:p>
          <a:p>
            <a:pPr marL="457200" lvl="0" indent="-317500" algn="l" rtl="0">
              <a:spcBef>
                <a:spcPts val="0"/>
              </a:spcBef>
              <a:spcAft>
                <a:spcPts val="0"/>
              </a:spcAft>
              <a:buClr>
                <a:schemeClr val="dk1"/>
              </a:buClr>
              <a:buSzPts val="1400"/>
              <a:buFont typeface="Arvo"/>
              <a:buChar char="●"/>
            </a:pPr>
            <a:r>
              <a:rPr lang="en-GB" dirty="0">
                <a:solidFill>
                  <a:schemeClr val="dk1"/>
                </a:solidFill>
                <a:latin typeface="Arvo"/>
                <a:ea typeface="Arvo"/>
                <a:cs typeface="Arvo"/>
                <a:sym typeface="Arvo"/>
              </a:rPr>
              <a:t>Show the broader context of the study</a:t>
            </a:r>
          </a:p>
          <a:p>
            <a:pPr marL="457200" lvl="0" indent="-317500" algn="l" rtl="0">
              <a:spcBef>
                <a:spcPts val="0"/>
              </a:spcBef>
              <a:spcAft>
                <a:spcPts val="0"/>
              </a:spcAft>
              <a:buClr>
                <a:schemeClr val="dk1"/>
              </a:buClr>
              <a:buSzPts val="1400"/>
              <a:buFont typeface="Arvo"/>
              <a:buChar char="●"/>
            </a:pPr>
            <a:r>
              <a:rPr lang="en-GB" dirty="0">
                <a:solidFill>
                  <a:schemeClr val="dk1"/>
                </a:solidFill>
                <a:latin typeface="Arvo"/>
                <a:ea typeface="Arvo"/>
                <a:cs typeface="Arvo"/>
                <a:sym typeface="Arvo"/>
              </a:rPr>
              <a:t>Establish the scope of existing research</a:t>
            </a:r>
          </a:p>
          <a:p>
            <a:pPr marL="457200" lvl="0" indent="-317500" algn="l" rtl="0">
              <a:spcBef>
                <a:spcPts val="0"/>
              </a:spcBef>
              <a:spcAft>
                <a:spcPts val="0"/>
              </a:spcAft>
              <a:buClr>
                <a:schemeClr val="dk1"/>
              </a:buClr>
              <a:buSzPts val="1400"/>
              <a:buFont typeface="Arvo"/>
              <a:buChar char="●"/>
            </a:pPr>
            <a:r>
              <a:rPr lang="en-GB" b="1" dirty="0">
                <a:solidFill>
                  <a:schemeClr val="dk1"/>
                </a:solidFill>
                <a:latin typeface="Arvo"/>
                <a:ea typeface="Arvo"/>
                <a:cs typeface="Arvo"/>
                <a:sym typeface="Arvo"/>
              </a:rPr>
              <a:t>Justify your choice of topic</a:t>
            </a:r>
            <a:br>
              <a:rPr lang="en-GB" dirty="0">
                <a:solidFill>
                  <a:schemeClr val="dk1"/>
                </a:solidFill>
                <a:latin typeface="Arvo"/>
                <a:ea typeface="Arvo"/>
                <a:cs typeface="Arvo"/>
                <a:sym typeface="Arvo"/>
              </a:rPr>
            </a:br>
            <a:endParaRPr lang="en-GB" dirty="0">
              <a:solidFill>
                <a:schemeClr val="dk1"/>
              </a:solidFill>
              <a:latin typeface="Arvo"/>
              <a:ea typeface="Arvo"/>
              <a:cs typeface="Arvo"/>
              <a:sym typeface="Arvo"/>
            </a:endParaRPr>
          </a:p>
        </p:txBody>
      </p:sp>
      <p:sp>
        <p:nvSpPr>
          <p:cNvPr id="2370" name="Google Shape;2370;p72"/>
          <p:cNvSpPr txBox="1"/>
          <p:nvPr/>
        </p:nvSpPr>
        <p:spPr>
          <a:xfrm>
            <a:off x="5659976" y="1473850"/>
            <a:ext cx="1962900" cy="577800"/>
          </a:xfrm>
          <a:prstGeom prst="rect">
            <a:avLst/>
          </a:prstGeom>
          <a:noFill/>
          <a:ln>
            <a:noFill/>
          </a:ln>
        </p:spPr>
        <p:txBody>
          <a:bodyPr spcFirstLastPara="1" wrap="square" lIns="91425" tIns="91425" rIns="91425" bIns="91425" anchor="b" anchorCtr="0">
            <a:noAutofit/>
          </a:bodyPr>
          <a:lstStyle/>
          <a:p>
            <a:pPr marL="0" lvl="0" indent="0" algn="r" rtl="0">
              <a:spcBef>
                <a:spcPts val="0"/>
              </a:spcBef>
              <a:spcAft>
                <a:spcPts val="0"/>
              </a:spcAft>
              <a:buNone/>
            </a:pPr>
            <a:endParaRPr sz="2000" dirty="0">
              <a:solidFill>
                <a:schemeClr val="dk1"/>
              </a:solidFill>
              <a:latin typeface="Barlow Condensed SemiBold"/>
              <a:ea typeface="Barlow Condensed SemiBold"/>
              <a:cs typeface="Barlow Condensed SemiBold"/>
              <a:sym typeface="Barlow Condensed SemiBold"/>
            </a:endParaRPr>
          </a:p>
        </p:txBody>
      </p:sp>
      <p:pic>
        <p:nvPicPr>
          <p:cNvPr id="3" name="Picture 2" descr="A black background with a black square&#10;&#10;Description automatically generated with medium confidence">
            <a:extLst>
              <a:ext uri="{FF2B5EF4-FFF2-40B4-BE49-F238E27FC236}">
                <a16:creationId xmlns:a16="http://schemas.microsoft.com/office/drawing/2014/main" id="{68AEB89E-7009-C17A-FF7A-A5DCDE7F8241}"/>
              </a:ext>
            </a:extLst>
          </p:cNvPr>
          <p:cNvPicPr>
            <a:picLocks noChangeAspect="1"/>
          </p:cNvPicPr>
          <p:nvPr/>
        </p:nvPicPr>
        <p:blipFill>
          <a:blip r:embed="rId3"/>
          <a:stretch>
            <a:fillRect/>
          </a:stretch>
        </p:blipFill>
        <p:spPr>
          <a:xfrm>
            <a:off x="1661400" y="2251958"/>
            <a:ext cx="789259" cy="789259"/>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042"/>
        <p:cNvGrpSpPr/>
        <p:nvPr/>
      </p:nvGrpSpPr>
      <p:grpSpPr>
        <a:xfrm>
          <a:off x="0" y="0"/>
          <a:ext cx="0" cy="0"/>
          <a:chOff x="0" y="0"/>
          <a:chExt cx="0" cy="0"/>
        </a:xfrm>
      </p:grpSpPr>
      <p:grpSp>
        <p:nvGrpSpPr>
          <p:cNvPr id="2043" name="Google Shape;2043;p56"/>
          <p:cNvGrpSpPr/>
          <p:nvPr/>
        </p:nvGrpSpPr>
        <p:grpSpPr>
          <a:xfrm>
            <a:off x="4100979" y="1179682"/>
            <a:ext cx="980695" cy="982361"/>
            <a:chOff x="917250" y="2165250"/>
            <a:chExt cx="980695" cy="982361"/>
          </a:xfrm>
        </p:grpSpPr>
        <p:sp>
          <p:nvSpPr>
            <p:cNvPr id="2044" name="Google Shape;2044;p56"/>
            <p:cNvSpPr/>
            <p:nvPr/>
          </p:nvSpPr>
          <p:spPr>
            <a:xfrm>
              <a:off x="917250" y="2165250"/>
              <a:ext cx="980695" cy="982361"/>
            </a:xfrm>
            <a:custGeom>
              <a:avLst/>
              <a:gdLst/>
              <a:ahLst/>
              <a:cxnLst/>
              <a:rect l="l" t="t" r="r" b="b"/>
              <a:pathLst>
                <a:path w="14713" h="14738" extrusionOk="0">
                  <a:moveTo>
                    <a:pt x="7419" y="1"/>
                  </a:moveTo>
                  <a:cubicBezTo>
                    <a:pt x="3334" y="1"/>
                    <a:pt x="0" y="3359"/>
                    <a:pt x="0" y="7420"/>
                  </a:cubicBezTo>
                  <a:cubicBezTo>
                    <a:pt x="0" y="11505"/>
                    <a:pt x="3334" y="14738"/>
                    <a:pt x="7419" y="14738"/>
                  </a:cubicBezTo>
                  <a:cubicBezTo>
                    <a:pt x="11479" y="14738"/>
                    <a:pt x="14712" y="11505"/>
                    <a:pt x="14712" y="7420"/>
                  </a:cubicBezTo>
                  <a:cubicBezTo>
                    <a:pt x="14712" y="3359"/>
                    <a:pt x="11479" y="1"/>
                    <a:pt x="7419" y="1"/>
                  </a:cubicBezTo>
                  <a:close/>
                </a:path>
              </a:pathLst>
            </a:custGeom>
            <a:solidFill>
              <a:schemeClr val="accen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5" name="Google Shape;2045;p56"/>
            <p:cNvSpPr/>
            <p:nvPr/>
          </p:nvSpPr>
          <p:spPr>
            <a:xfrm>
              <a:off x="1037015" y="2285225"/>
              <a:ext cx="741167" cy="742427"/>
            </a:xfrm>
            <a:custGeom>
              <a:avLst/>
              <a:gdLst/>
              <a:ahLst/>
              <a:cxnLst/>
              <a:rect l="l" t="t" r="r" b="b"/>
              <a:pathLst>
                <a:path w="14713" h="14738" extrusionOk="0">
                  <a:moveTo>
                    <a:pt x="7419" y="1"/>
                  </a:moveTo>
                  <a:cubicBezTo>
                    <a:pt x="3334" y="1"/>
                    <a:pt x="0" y="3359"/>
                    <a:pt x="0" y="7420"/>
                  </a:cubicBezTo>
                  <a:cubicBezTo>
                    <a:pt x="0" y="11505"/>
                    <a:pt x="3334" y="14738"/>
                    <a:pt x="7419" y="14738"/>
                  </a:cubicBezTo>
                  <a:cubicBezTo>
                    <a:pt x="11479" y="14738"/>
                    <a:pt x="14712" y="11505"/>
                    <a:pt x="14712" y="7420"/>
                  </a:cubicBezTo>
                  <a:cubicBezTo>
                    <a:pt x="14712" y="3359"/>
                    <a:pt x="11479" y="1"/>
                    <a:pt x="7419" y="1"/>
                  </a:cubicBezTo>
                  <a:close/>
                </a:path>
              </a:pathLst>
            </a:custGeom>
            <a:solidFill>
              <a:schemeClr val="accen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46" name="Google Shape;2046;p56"/>
          <p:cNvGrpSpPr/>
          <p:nvPr/>
        </p:nvGrpSpPr>
        <p:grpSpPr>
          <a:xfrm>
            <a:off x="6699253" y="1172630"/>
            <a:ext cx="980695" cy="982361"/>
            <a:chOff x="917250" y="2165250"/>
            <a:chExt cx="980695" cy="982361"/>
          </a:xfrm>
        </p:grpSpPr>
        <p:sp>
          <p:nvSpPr>
            <p:cNvPr id="2047" name="Google Shape;2047;p56"/>
            <p:cNvSpPr/>
            <p:nvPr/>
          </p:nvSpPr>
          <p:spPr>
            <a:xfrm>
              <a:off x="917250" y="2165250"/>
              <a:ext cx="980695" cy="982361"/>
            </a:xfrm>
            <a:custGeom>
              <a:avLst/>
              <a:gdLst/>
              <a:ahLst/>
              <a:cxnLst/>
              <a:rect l="l" t="t" r="r" b="b"/>
              <a:pathLst>
                <a:path w="14713" h="14738" extrusionOk="0">
                  <a:moveTo>
                    <a:pt x="7419" y="1"/>
                  </a:moveTo>
                  <a:cubicBezTo>
                    <a:pt x="3334" y="1"/>
                    <a:pt x="0" y="3359"/>
                    <a:pt x="0" y="7420"/>
                  </a:cubicBezTo>
                  <a:cubicBezTo>
                    <a:pt x="0" y="11505"/>
                    <a:pt x="3334" y="14738"/>
                    <a:pt x="7419" y="14738"/>
                  </a:cubicBezTo>
                  <a:cubicBezTo>
                    <a:pt x="11479" y="14738"/>
                    <a:pt x="14712" y="11505"/>
                    <a:pt x="14712" y="7420"/>
                  </a:cubicBezTo>
                  <a:cubicBezTo>
                    <a:pt x="14712" y="3359"/>
                    <a:pt x="11479" y="1"/>
                    <a:pt x="7419" y="1"/>
                  </a:cubicBezTo>
                  <a:close/>
                </a:path>
              </a:pathLst>
            </a:custGeom>
            <a:solidFill>
              <a:schemeClr val="accent1"/>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8" name="Google Shape;2048;p56"/>
            <p:cNvSpPr/>
            <p:nvPr/>
          </p:nvSpPr>
          <p:spPr>
            <a:xfrm>
              <a:off x="1037015" y="2285225"/>
              <a:ext cx="741167" cy="742427"/>
            </a:xfrm>
            <a:custGeom>
              <a:avLst/>
              <a:gdLst/>
              <a:ahLst/>
              <a:cxnLst/>
              <a:rect l="l" t="t" r="r" b="b"/>
              <a:pathLst>
                <a:path w="14713" h="14738" extrusionOk="0">
                  <a:moveTo>
                    <a:pt x="7419" y="1"/>
                  </a:moveTo>
                  <a:cubicBezTo>
                    <a:pt x="3334" y="1"/>
                    <a:pt x="0" y="3359"/>
                    <a:pt x="0" y="7420"/>
                  </a:cubicBezTo>
                  <a:cubicBezTo>
                    <a:pt x="0" y="11505"/>
                    <a:pt x="3334" y="14738"/>
                    <a:pt x="7419" y="14738"/>
                  </a:cubicBezTo>
                  <a:cubicBezTo>
                    <a:pt x="11479" y="14738"/>
                    <a:pt x="14712" y="11505"/>
                    <a:pt x="14712" y="7420"/>
                  </a:cubicBezTo>
                  <a:cubicBezTo>
                    <a:pt x="14712" y="3359"/>
                    <a:pt x="11479" y="1"/>
                    <a:pt x="7419" y="1"/>
                  </a:cubicBezTo>
                  <a:close/>
                </a:path>
              </a:pathLst>
            </a:custGeom>
            <a:solidFill>
              <a:schemeClr val="accent1"/>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52" name="Google Shape;2052;p56"/>
          <p:cNvGrpSpPr/>
          <p:nvPr/>
        </p:nvGrpSpPr>
        <p:grpSpPr>
          <a:xfrm>
            <a:off x="1715239" y="1202359"/>
            <a:ext cx="980695" cy="982361"/>
            <a:chOff x="917250" y="2165250"/>
            <a:chExt cx="980695" cy="982361"/>
          </a:xfrm>
        </p:grpSpPr>
        <p:sp>
          <p:nvSpPr>
            <p:cNvPr id="2053" name="Google Shape;2053;p56"/>
            <p:cNvSpPr/>
            <p:nvPr/>
          </p:nvSpPr>
          <p:spPr>
            <a:xfrm>
              <a:off x="917250" y="2165250"/>
              <a:ext cx="980695" cy="982361"/>
            </a:xfrm>
            <a:custGeom>
              <a:avLst/>
              <a:gdLst/>
              <a:ahLst/>
              <a:cxnLst/>
              <a:rect l="l" t="t" r="r" b="b"/>
              <a:pathLst>
                <a:path w="14713" h="14738" extrusionOk="0">
                  <a:moveTo>
                    <a:pt x="7419" y="1"/>
                  </a:moveTo>
                  <a:cubicBezTo>
                    <a:pt x="3334" y="1"/>
                    <a:pt x="0" y="3359"/>
                    <a:pt x="0" y="7420"/>
                  </a:cubicBezTo>
                  <a:cubicBezTo>
                    <a:pt x="0" y="11505"/>
                    <a:pt x="3334" y="14738"/>
                    <a:pt x="7419" y="14738"/>
                  </a:cubicBezTo>
                  <a:cubicBezTo>
                    <a:pt x="11479" y="14738"/>
                    <a:pt x="14712" y="11505"/>
                    <a:pt x="14712" y="7420"/>
                  </a:cubicBezTo>
                  <a:cubicBezTo>
                    <a:pt x="14712" y="3359"/>
                    <a:pt x="11479" y="1"/>
                    <a:pt x="7419" y="1"/>
                  </a:cubicBez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4" name="Google Shape;2054;p56"/>
            <p:cNvSpPr/>
            <p:nvPr/>
          </p:nvSpPr>
          <p:spPr>
            <a:xfrm>
              <a:off x="1037015" y="2285225"/>
              <a:ext cx="741167" cy="742427"/>
            </a:xfrm>
            <a:custGeom>
              <a:avLst/>
              <a:gdLst/>
              <a:ahLst/>
              <a:cxnLst/>
              <a:rect l="l" t="t" r="r" b="b"/>
              <a:pathLst>
                <a:path w="14713" h="14738" extrusionOk="0">
                  <a:moveTo>
                    <a:pt x="7419" y="1"/>
                  </a:moveTo>
                  <a:cubicBezTo>
                    <a:pt x="3334" y="1"/>
                    <a:pt x="0" y="3359"/>
                    <a:pt x="0" y="7420"/>
                  </a:cubicBezTo>
                  <a:cubicBezTo>
                    <a:pt x="0" y="11505"/>
                    <a:pt x="3334" y="14738"/>
                    <a:pt x="7419" y="14738"/>
                  </a:cubicBezTo>
                  <a:cubicBezTo>
                    <a:pt x="11479" y="14738"/>
                    <a:pt x="14712" y="11505"/>
                    <a:pt x="14712" y="7420"/>
                  </a:cubicBezTo>
                  <a:cubicBezTo>
                    <a:pt x="14712" y="3359"/>
                    <a:pt x="11479" y="1"/>
                    <a:pt x="7419" y="1"/>
                  </a:cubicBez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55" name="Google Shape;2055;p56"/>
          <p:cNvSpPr txBox="1">
            <a:spLocks noGrp="1"/>
          </p:cNvSpPr>
          <p:nvPr>
            <p:ph type="title" idx="6"/>
          </p:nvPr>
        </p:nvSpPr>
        <p:spPr>
          <a:xfrm>
            <a:off x="6276366" y="1374905"/>
            <a:ext cx="1837800" cy="577800"/>
          </a:xfrm>
          <a:prstGeom prst="rect">
            <a:avLst/>
          </a:prstGeom>
        </p:spPr>
        <p:txBody>
          <a:bodyPr spcFirstLastPara="1" wrap="square" lIns="91425" tIns="91425" rIns="91425" bIns="0" anchor="ctr" anchorCtr="0">
            <a:noAutofit/>
          </a:bodyPr>
          <a:lstStyle/>
          <a:p>
            <a:pPr marL="0" lvl="0" indent="0" algn="ctr" rtl="0">
              <a:spcBef>
                <a:spcPts val="0"/>
              </a:spcBef>
              <a:spcAft>
                <a:spcPts val="0"/>
              </a:spcAft>
              <a:buNone/>
            </a:pPr>
            <a:r>
              <a:rPr lang="en" dirty="0">
                <a:solidFill>
                  <a:srgbClr val="FFFFFF"/>
                </a:solidFill>
              </a:rPr>
              <a:t>03</a:t>
            </a:r>
            <a:endParaRPr dirty="0">
              <a:solidFill>
                <a:srgbClr val="FFFFFF"/>
              </a:solidFill>
            </a:endParaRPr>
          </a:p>
        </p:txBody>
      </p:sp>
      <p:sp>
        <p:nvSpPr>
          <p:cNvPr id="2056" name="Google Shape;2056;p56"/>
          <p:cNvSpPr txBox="1">
            <a:spLocks noGrp="1"/>
          </p:cNvSpPr>
          <p:nvPr>
            <p:ph type="ctrTitle"/>
          </p:nvPr>
        </p:nvSpPr>
        <p:spPr>
          <a:xfrm>
            <a:off x="1286689" y="2349409"/>
            <a:ext cx="1837800" cy="577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000" dirty="0"/>
              <a:t>INCOMPLETENESS</a:t>
            </a:r>
            <a:endParaRPr sz="2000" dirty="0"/>
          </a:p>
        </p:txBody>
      </p:sp>
      <p:sp>
        <p:nvSpPr>
          <p:cNvPr id="2057" name="Google Shape;2057;p56"/>
          <p:cNvSpPr txBox="1">
            <a:spLocks noGrp="1"/>
          </p:cNvSpPr>
          <p:nvPr>
            <p:ph type="title" idx="2"/>
          </p:nvPr>
        </p:nvSpPr>
        <p:spPr>
          <a:xfrm>
            <a:off x="1286689" y="1404634"/>
            <a:ext cx="1837800" cy="577800"/>
          </a:xfrm>
          <a:prstGeom prst="rect">
            <a:avLst/>
          </a:prstGeom>
        </p:spPr>
        <p:txBody>
          <a:bodyPr spcFirstLastPara="1" wrap="square" lIns="91425" tIns="91425" rIns="91425" bIns="0" anchor="ctr" anchorCtr="0">
            <a:noAutofit/>
          </a:bodyPr>
          <a:lstStyle/>
          <a:p>
            <a:pPr marL="0" lvl="0" indent="0" algn="ctr" rtl="0">
              <a:spcBef>
                <a:spcPts val="0"/>
              </a:spcBef>
              <a:spcAft>
                <a:spcPts val="0"/>
              </a:spcAft>
              <a:buNone/>
            </a:pPr>
            <a:r>
              <a:rPr lang="en">
                <a:solidFill>
                  <a:srgbClr val="FFFFFF"/>
                </a:solidFill>
              </a:rPr>
              <a:t>01</a:t>
            </a:r>
            <a:endParaRPr>
              <a:solidFill>
                <a:srgbClr val="FFFFFF"/>
              </a:solidFill>
            </a:endParaRPr>
          </a:p>
        </p:txBody>
      </p:sp>
      <p:sp>
        <p:nvSpPr>
          <p:cNvPr id="2058" name="Google Shape;2058;p56"/>
          <p:cNvSpPr txBox="1">
            <a:spLocks noGrp="1"/>
          </p:cNvSpPr>
          <p:nvPr>
            <p:ph type="ctrTitle" idx="3"/>
          </p:nvPr>
        </p:nvSpPr>
        <p:spPr>
          <a:xfrm>
            <a:off x="3674590" y="2326732"/>
            <a:ext cx="1837800" cy="577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000" dirty="0"/>
              <a:t>INADEQUACY</a:t>
            </a:r>
            <a:endParaRPr dirty="0"/>
          </a:p>
        </p:txBody>
      </p:sp>
      <p:sp>
        <p:nvSpPr>
          <p:cNvPr id="2059" name="Google Shape;2059;p56"/>
          <p:cNvSpPr txBox="1">
            <a:spLocks noGrp="1"/>
          </p:cNvSpPr>
          <p:nvPr>
            <p:ph type="title" idx="4"/>
          </p:nvPr>
        </p:nvSpPr>
        <p:spPr>
          <a:xfrm>
            <a:off x="3675254" y="1381957"/>
            <a:ext cx="1837800" cy="577800"/>
          </a:xfrm>
          <a:prstGeom prst="rect">
            <a:avLst/>
          </a:prstGeom>
        </p:spPr>
        <p:txBody>
          <a:bodyPr spcFirstLastPara="1" wrap="square" lIns="91425" tIns="91425" rIns="91425" bIns="0" anchor="ctr" anchorCtr="0">
            <a:noAutofit/>
          </a:bodyPr>
          <a:lstStyle/>
          <a:p>
            <a:pPr marL="0" lvl="0" indent="0" algn="ctr" rtl="0">
              <a:spcBef>
                <a:spcPts val="0"/>
              </a:spcBef>
              <a:spcAft>
                <a:spcPts val="0"/>
              </a:spcAft>
              <a:buNone/>
            </a:pPr>
            <a:r>
              <a:rPr lang="en">
                <a:solidFill>
                  <a:srgbClr val="FFFFFF"/>
                </a:solidFill>
              </a:rPr>
              <a:t>02</a:t>
            </a:r>
            <a:endParaRPr>
              <a:solidFill>
                <a:srgbClr val="FFFFFF"/>
              </a:solidFill>
            </a:endParaRPr>
          </a:p>
        </p:txBody>
      </p:sp>
      <p:sp>
        <p:nvSpPr>
          <p:cNvPr id="2060" name="Google Shape;2060;p56"/>
          <p:cNvSpPr txBox="1">
            <a:spLocks noGrp="1"/>
          </p:cNvSpPr>
          <p:nvPr>
            <p:ph type="ctrTitle" idx="5"/>
          </p:nvPr>
        </p:nvSpPr>
        <p:spPr>
          <a:xfrm>
            <a:off x="6057976" y="2326732"/>
            <a:ext cx="2194807" cy="577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000" dirty="0"/>
              <a:t>INCOMMENSURABILITY</a:t>
            </a:r>
            <a:endParaRPr sz="2000" dirty="0"/>
          </a:p>
        </p:txBody>
      </p:sp>
      <p:sp>
        <p:nvSpPr>
          <p:cNvPr id="2063" name="Google Shape;2063;p56"/>
          <p:cNvSpPr txBox="1">
            <a:spLocks noGrp="1"/>
          </p:cNvSpPr>
          <p:nvPr>
            <p:ph type="subTitle" idx="1"/>
          </p:nvPr>
        </p:nvSpPr>
        <p:spPr>
          <a:xfrm>
            <a:off x="1284140" y="3029734"/>
            <a:ext cx="1833900" cy="528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“There is still more to be done…”</a:t>
            </a:r>
            <a:endParaRPr dirty="0"/>
          </a:p>
        </p:txBody>
      </p:sp>
      <p:sp>
        <p:nvSpPr>
          <p:cNvPr id="2065" name="Google Shape;2065;p56"/>
          <p:cNvSpPr txBox="1">
            <a:spLocks noGrp="1"/>
          </p:cNvSpPr>
          <p:nvPr>
            <p:ph type="subTitle" idx="13"/>
          </p:nvPr>
        </p:nvSpPr>
        <p:spPr>
          <a:xfrm>
            <a:off x="6059974" y="3069221"/>
            <a:ext cx="2107481" cy="528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The field has failed to address something important</a:t>
            </a:r>
            <a:endParaRPr dirty="0"/>
          </a:p>
        </p:txBody>
      </p:sp>
      <p:sp>
        <p:nvSpPr>
          <p:cNvPr id="2066" name="Google Shape;2066;p56"/>
          <p:cNvSpPr txBox="1">
            <a:spLocks noGrp="1"/>
          </p:cNvSpPr>
          <p:nvPr>
            <p:ph type="subTitle" idx="14"/>
          </p:nvPr>
        </p:nvSpPr>
        <p:spPr>
          <a:xfrm>
            <a:off x="3638373" y="3069221"/>
            <a:ext cx="1981101" cy="528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Addressing overlooked perspectives</a:t>
            </a:r>
            <a:endParaRPr dirty="0"/>
          </a:p>
        </p:txBody>
      </p:sp>
      <p:sp>
        <p:nvSpPr>
          <p:cNvPr id="8" name="Google Shape;2361;p72">
            <a:extLst>
              <a:ext uri="{FF2B5EF4-FFF2-40B4-BE49-F238E27FC236}">
                <a16:creationId xmlns:a16="http://schemas.microsoft.com/office/drawing/2014/main" id="{FBDCDC95-37C5-8B3B-8198-8A26F30BE717}"/>
              </a:ext>
            </a:extLst>
          </p:cNvPr>
          <p:cNvSpPr txBox="1"/>
          <p:nvPr/>
        </p:nvSpPr>
        <p:spPr>
          <a:xfrm>
            <a:off x="5819827" y="4376848"/>
            <a:ext cx="3294954" cy="577800"/>
          </a:xfrm>
          <a:prstGeom prst="rect">
            <a:avLst/>
          </a:prstGeom>
          <a:noFill/>
          <a:ln>
            <a:noFill/>
          </a:ln>
        </p:spPr>
        <p:txBody>
          <a:bodyPr spcFirstLastPara="1" wrap="square" lIns="91425" tIns="91425" rIns="91425" bIns="91425" anchor="b" anchorCtr="0">
            <a:noAutofit/>
          </a:bodyPr>
          <a:lstStyle/>
          <a:p>
            <a:pPr marL="0" lvl="0" indent="0" algn="l" rtl="0">
              <a:spcBef>
                <a:spcPts val="0"/>
              </a:spcBef>
              <a:spcAft>
                <a:spcPts val="0"/>
              </a:spcAft>
              <a:buNone/>
            </a:pPr>
            <a:r>
              <a:rPr lang="en" sz="2000" dirty="0">
                <a:solidFill>
                  <a:schemeClr val="dk1"/>
                </a:solidFill>
                <a:latin typeface="Barlow Condensed SemiBold"/>
                <a:ea typeface="Barlow Condensed SemiBold"/>
                <a:cs typeface="Barlow Condensed SemiBold"/>
                <a:sym typeface="Barlow Condensed SemiBold"/>
              </a:rPr>
              <a:t>Golden-Biddle and Locke (2007)</a:t>
            </a:r>
            <a:endParaRPr sz="2000" dirty="0">
              <a:solidFill>
                <a:schemeClr val="dk1"/>
              </a:solidFill>
              <a:latin typeface="Barlow Condensed SemiBold"/>
              <a:ea typeface="Barlow Condensed SemiBold"/>
              <a:cs typeface="Barlow Condensed SemiBold"/>
              <a:sym typeface="Barlow Condensed SemiBold"/>
            </a:endParaRPr>
          </a:p>
        </p:txBody>
      </p:sp>
      <p:sp>
        <p:nvSpPr>
          <p:cNvPr id="9" name="Google Shape;2356;p72">
            <a:extLst>
              <a:ext uri="{FF2B5EF4-FFF2-40B4-BE49-F238E27FC236}">
                <a16:creationId xmlns:a16="http://schemas.microsoft.com/office/drawing/2014/main" id="{69764161-5008-4436-B2C8-FFFA7060966F}"/>
              </a:ext>
            </a:extLst>
          </p:cNvPr>
          <p:cNvSpPr txBox="1">
            <a:spLocks/>
          </p:cNvSpPr>
          <p:nvPr/>
        </p:nvSpPr>
        <p:spPr>
          <a:xfrm flipH="1">
            <a:off x="770699" y="468450"/>
            <a:ext cx="6283243" cy="5778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2000"/>
              <a:buFont typeface="Barlow Condensed"/>
              <a:buNone/>
              <a:defRPr sz="2600" b="0" i="0" u="none" strike="noStrike" cap="none">
                <a:solidFill>
                  <a:schemeClr val="dk1"/>
                </a:solidFill>
                <a:latin typeface="Barlow Condensed Medium"/>
                <a:ea typeface="Barlow Condensed Medium"/>
                <a:cs typeface="Barlow Condensed Medium"/>
                <a:sym typeface="Barlow Condensed Medium"/>
              </a:defRPr>
            </a:lvl1pPr>
            <a:lvl2pPr marR="0" lvl="1" algn="ctr" rtl="0">
              <a:lnSpc>
                <a:spcPct val="80000"/>
              </a:lnSpc>
              <a:spcBef>
                <a:spcPts val="0"/>
              </a:spcBef>
              <a:spcAft>
                <a:spcPts val="0"/>
              </a:spcAft>
              <a:buClr>
                <a:schemeClr val="dk1"/>
              </a:buClr>
              <a:buSzPts val="2000"/>
              <a:buFont typeface="Barlow Condensed"/>
              <a:buNone/>
              <a:defRPr sz="2000" b="0" i="0" u="none" strike="noStrike" cap="none">
                <a:solidFill>
                  <a:schemeClr val="dk1"/>
                </a:solidFill>
                <a:latin typeface="Barlow Condensed"/>
                <a:ea typeface="Barlow Condensed"/>
                <a:cs typeface="Barlow Condensed"/>
                <a:sym typeface="Barlow Condensed"/>
              </a:defRPr>
            </a:lvl2pPr>
            <a:lvl3pPr marR="0" lvl="2" algn="ctr" rtl="0">
              <a:lnSpc>
                <a:spcPct val="80000"/>
              </a:lnSpc>
              <a:spcBef>
                <a:spcPts val="0"/>
              </a:spcBef>
              <a:spcAft>
                <a:spcPts val="0"/>
              </a:spcAft>
              <a:buClr>
                <a:schemeClr val="dk1"/>
              </a:buClr>
              <a:buSzPts val="2000"/>
              <a:buFont typeface="Barlow Condensed"/>
              <a:buNone/>
              <a:defRPr sz="2000" b="0" i="0" u="none" strike="noStrike" cap="none">
                <a:solidFill>
                  <a:schemeClr val="dk1"/>
                </a:solidFill>
                <a:latin typeface="Barlow Condensed"/>
                <a:ea typeface="Barlow Condensed"/>
                <a:cs typeface="Barlow Condensed"/>
                <a:sym typeface="Barlow Condensed"/>
              </a:defRPr>
            </a:lvl3pPr>
            <a:lvl4pPr marR="0" lvl="3" algn="ctr" rtl="0">
              <a:lnSpc>
                <a:spcPct val="80000"/>
              </a:lnSpc>
              <a:spcBef>
                <a:spcPts val="0"/>
              </a:spcBef>
              <a:spcAft>
                <a:spcPts val="0"/>
              </a:spcAft>
              <a:buClr>
                <a:schemeClr val="dk1"/>
              </a:buClr>
              <a:buSzPts val="2000"/>
              <a:buFont typeface="Barlow Condensed"/>
              <a:buNone/>
              <a:defRPr sz="2000" b="0" i="0" u="none" strike="noStrike" cap="none">
                <a:solidFill>
                  <a:schemeClr val="dk1"/>
                </a:solidFill>
                <a:latin typeface="Barlow Condensed"/>
                <a:ea typeface="Barlow Condensed"/>
                <a:cs typeface="Barlow Condensed"/>
                <a:sym typeface="Barlow Condensed"/>
              </a:defRPr>
            </a:lvl4pPr>
            <a:lvl5pPr marR="0" lvl="4" algn="ctr" rtl="0">
              <a:lnSpc>
                <a:spcPct val="80000"/>
              </a:lnSpc>
              <a:spcBef>
                <a:spcPts val="0"/>
              </a:spcBef>
              <a:spcAft>
                <a:spcPts val="0"/>
              </a:spcAft>
              <a:buClr>
                <a:schemeClr val="dk1"/>
              </a:buClr>
              <a:buSzPts val="2000"/>
              <a:buFont typeface="Barlow Condensed"/>
              <a:buNone/>
              <a:defRPr sz="2000" b="0" i="0" u="none" strike="noStrike" cap="none">
                <a:solidFill>
                  <a:schemeClr val="dk1"/>
                </a:solidFill>
                <a:latin typeface="Barlow Condensed"/>
                <a:ea typeface="Barlow Condensed"/>
                <a:cs typeface="Barlow Condensed"/>
                <a:sym typeface="Barlow Condensed"/>
              </a:defRPr>
            </a:lvl5pPr>
            <a:lvl6pPr marR="0" lvl="5" algn="ctr" rtl="0">
              <a:lnSpc>
                <a:spcPct val="80000"/>
              </a:lnSpc>
              <a:spcBef>
                <a:spcPts val="0"/>
              </a:spcBef>
              <a:spcAft>
                <a:spcPts val="0"/>
              </a:spcAft>
              <a:buClr>
                <a:schemeClr val="dk1"/>
              </a:buClr>
              <a:buSzPts val="2000"/>
              <a:buFont typeface="Barlow Condensed"/>
              <a:buNone/>
              <a:defRPr sz="2000" b="0" i="0" u="none" strike="noStrike" cap="none">
                <a:solidFill>
                  <a:schemeClr val="dk1"/>
                </a:solidFill>
                <a:latin typeface="Barlow Condensed"/>
                <a:ea typeface="Barlow Condensed"/>
                <a:cs typeface="Barlow Condensed"/>
                <a:sym typeface="Barlow Condensed"/>
              </a:defRPr>
            </a:lvl6pPr>
            <a:lvl7pPr marR="0" lvl="6" algn="ctr" rtl="0">
              <a:lnSpc>
                <a:spcPct val="80000"/>
              </a:lnSpc>
              <a:spcBef>
                <a:spcPts val="0"/>
              </a:spcBef>
              <a:spcAft>
                <a:spcPts val="0"/>
              </a:spcAft>
              <a:buClr>
                <a:schemeClr val="dk1"/>
              </a:buClr>
              <a:buSzPts val="2000"/>
              <a:buFont typeface="Barlow Condensed"/>
              <a:buNone/>
              <a:defRPr sz="2000" b="0" i="0" u="none" strike="noStrike" cap="none">
                <a:solidFill>
                  <a:schemeClr val="dk1"/>
                </a:solidFill>
                <a:latin typeface="Barlow Condensed"/>
                <a:ea typeface="Barlow Condensed"/>
                <a:cs typeface="Barlow Condensed"/>
                <a:sym typeface="Barlow Condensed"/>
              </a:defRPr>
            </a:lvl7pPr>
            <a:lvl8pPr marR="0" lvl="7" algn="ctr" rtl="0">
              <a:lnSpc>
                <a:spcPct val="80000"/>
              </a:lnSpc>
              <a:spcBef>
                <a:spcPts val="0"/>
              </a:spcBef>
              <a:spcAft>
                <a:spcPts val="0"/>
              </a:spcAft>
              <a:buClr>
                <a:schemeClr val="dk1"/>
              </a:buClr>
              <a:buSzPts val="2000"/>
              <a:buFont typeface="Barlow Condensed"/>
              <a:buNone/>
              <a:defRPr sz="2000" b="0" i="0" u="none" strike="noStrike" cap="none">
                <a:solidFill>
                  <a:schemeClr val="dk1"/>
                </a:solidFill>
                <a:latin typeface="Barlow Condensed"/>
                <a:ea typeface="Barlow Condensed"/>
                <a:cs typeface="Barlow Condensed"/>
                <a:sym typeface="Barlow Condensed"/>
              </a:defRPr>
            </a:lvl8pPr>
            <a:lvl9pPr marR="0" lvl="8" algn="ctr" rtl="0">
              <a:lnSpc>
                <a:spcPct val="80000"/>
              </a:lnSpc>
              <a:spcBef>
                <a:spcPts val="0"/>
              </a:spcBef>
              <a:spcAft>
                <a:spcPts val="0"/>
              </a:spcAft>
              <a:buClr>
                <a:schemeClr val="dk1"/>
              </a:buClr>
              <a:buSzPts val="2000"/>
              <a:buFont typeface="Barlow Condensed"/>
              <a:buNone/>
              <a:defRPr sz="2000" b="0" i="0" u="none" strike="noStrike" cap="none">
                <a:solidFill>
                  <a:schemeClr val="dk1"/>
                </a:solidFill>
                <a:latin typeface="Barlow Condensed"/>
                <a:ea typeface="Barlow Condensed"/>
                <a:cs typeface="Barlow Condensed"/>
                <a:sym typeface="Barlow Condensed"/>
              </a:defRPr>
            </a:lvl9pPr>
          </a:lstStyle>
          <a:p>
            <a:pPr algn="l"/>
            <a:r>
              <a:rPr lang="en-GB" sz="3000" dirty="0">
                <a:latin typeface="Barlow Condensed SemiBold"/>
                <a:sym typeface="Barlow Condensed SemiBold"/>
              </a:rPr>
              <a:t>THE LITERATURE REVIEW – MAKING THE CASE</a:t>
            </a: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042"/>
        <p:cNvGrpSpPr/>
        <p:nvPr/>
      </p:nvGrpSpPr>
      <p:grpSpPr>
        <a:xfrm>
          <a:off x="0" y="0"/>
          <a:ext cx="0" cy="0"/>
          <a:chOff x="0" y="0"/>
          <a:chExt cx="0" cy="0"/>
        </a:xfrm>
      </p:grpSpPr>
      <p:grpSp>
        <p:nvGrpSpPr>
          <p:cNvPr id="2043" name="Google Shape;2043;p56"/>
          <p:cNvGrpSpPr/>
          <p:nvPr/>
        </p:nvGrpSpPr>
        <p:grpSpPr>
          <a:xfrm>
            <a:off x="4100979" y="1179682"/>
            <a:ext cx="980695" cy="982361"/>
            <a:chOff x="917250" y="2165250"/>
            <a:chExt cx="980695" cy="982361"/>
          </a:xfrm>
        </p:grpSpPr>
        <p:sp>
          <p:nvSpPr>
            <p:cNvPr id="2044" name="Google Shape;2044;p56"/>
            <p:cNvSpPr/>
            <p:nvPr/>
          </p:nvSpPr>
          <p:spPr>
            <a:xfrm>
              <a:off x="917250" y="2165250"/>
              <a:ext cx="980695" cy="982361"/>
            </a:xfrm>
            <a:custGeom>
              <a:avLst/>
              <a:gdLst/>
              <a:ahLst/>
              <a:cxnLst/>
              <a:rect l="l" t="t" r="r" b="b"/>
              <a:pathLst>
                <a:path w="14713" h="14738" extrusionOk="0">
                  <a:moveTo>
                    <a:pt x="7419" y="1"/>
                  </a:moveTo>
                  <a:cubicBezTo>
                    <a:pt x="3334" y="1"/>
                    <a:pt x="0" y="3359"/>
                    <a:pt x="0" y="7420"/>
                  </a:cubicBezTo>
                  <a:cubicBezTo>
                    <a:pt x="0" y="11505"/>
                    <a:pt x="3334" y="14738"/>
                    <a:pt x="7419" y="14738"/>
                  </a:cubicBezTo>
                  <a:cubicBezTo>
                    <a:pt x="11479" y="14738"/>
                    <a:pt x="14712" y="11505"/>
                    <a:pt x="14712" y="7420"/>
                  </a:cubicBezTo>
                  <a:cubicBezTo>
                    <a:pt x="14712" y="3359"/>
                    <a:pt x="11479" y="1"/>
                    <a:pt x="7419" y="1"/>
                  </a:cubicBezTo>
                  <a:close/>
                </a:path>
              </a:pathLst>
            </a:custGeom>
            <a:solidFill>
              <a:schemeClr val="accen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5" name="Google Shape;2045;p56"/>
            <p:cNvSpPr/>
            <p:nvPr/>
          </p:nvSpPr>
          <p:spPr>
            <a:xfrm>
              <a:off x="1037015" y="2285225"/>
              <a:ext cx="741167" cy="742427"/>
            </a:xfrm>
            <a:custGeom>
              <a:avLst/>
              <a:gdLst/>
              <a:ahLst/>
              <a:cxnLst/>
              <a:rect l="l" t="t" r="r" b="b"/>
              <a:pathLst>
                <a:path w="14713" h="14738" extrusionOk="0">
                  <a:moveTo>
                    <a:pt x="7419" y="1"/>
                  </a:moveTo>
                  <a:cubicBezTo>
                    <a:pt x="3334" y="1"/>
                    <a:pt x="0" y="3359"/>
                    <a:pt x="0" y="7420"/>
                  </a:cubicBezTo>
                  <a:cubicBezTo>
                    <a:pt x="0" y="11505"/>
                    <a:pt x="3334" y="14738"/>
                    <a:pt x="7419" y="14738"/>
                  </a:cubicBezTo>
                  <a:cubicBezTo>
                    <a:pt x="11479" y="14738"/>
                    <a:pt x="14712" y="11505"/>
                    <a:pt x="14712" y="7420"/>
                  </a:cubicBezTo>
                  <a:cubicBezTo>
                    <a:pt x="14712" y="3359"/>
                    <a:pt x="11479" y="1"/>
                    <a:pt x="7419" y="1"/>
                  </a:cubicBezTo>
                  <a:close/>
                </a:path>
              </a:pathLst>
            </a:custGeom>
            <a:solidFill>
              <a:schemeClr val="accen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52" name="Google Shape;2052;p56"/>
          <p:cNvGrpSpPr/>
          <p:nvPr/>
        </p:nvGrpSpPr>
        <p:grpSpPr>
          <a:xfrm>
            <a:off x="1715239" y="1202359"/>
            <a:ext cx="980695" cy="982361"/>
            <a:chOff x="917250" y="2165250"/>
            <a:chExt cx="980695" cy="982361"/>
          </a:xfrm>
        </p:grpSpPr>
        <p:sp>
          <p:nvSpPr>
            <p:cNvPr id="2053" name="Google Shape;2053;p56"/>
            <p:cNvSpPr/>
            <p:nvPr/>
          </p:nvSpPr>
          <p:spPr>
            <a:xfrm>
              <a:off x="917250" y="2165250"/>
              <a:ext cx="980695" cy="982361"/>
            </a:xfrm>
            <a:custGeom>
              <a:avLst/>
              <a:gdLst/>
              <a:ahLst/>
              <a:cxnLst/>
              <a:rect l="l" t="t" r="r" b="b"/>
              <a:pathLst>
                <a:path w="14713" h="14738" extrusionOk="0">
                  <a:moveTo>
                    <a:pt x="7419" y="1"/>
                  </a:moveTo>
                  <a:cubicBezTo>
                    <a:pt x="3334" y="1"/>
                    <a:pt x="0" y="3359"/>
                    <a:pt x="0" y="7420"/>
                  </a:cubicBezTo>
                  <a:cubicBezTo>
                    <a:pt x="0" y="11505"/>
                    <a:pt x="3334" y="14738"/>
                    <a:pt x="7419" y="14738"/>
                  </a:cubicBezTo>
                  <a:cubicBezTo>
                    <a:pt x="11479" y="14738"/>
                    <a:pt x="14712" y="11505"/>
                    <a:pt x="14712" y="7420"/>
                  </a:cubicBezTo>
                  <a:cubicBezTo>
                    <a:pt x="14712" y="3359"/>
                    <a:pt x="11479" y="1"/>
                    <a:pt x="7419" y="1"/>
                  </a:cubicBez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4" name="Google Shape;2054;p56"/>
            <p:cNvSpPr/>
            <p:nvPr/>
          </p:nvSpPr>
          <p:spPr>
            <a:xfrm>
              <a:off x="1037015" y="2285225"/>
              <a:ext cx="741167" cy="742427"/>
            </a:xfrm>
            <a:custGeom>
              <a:avLst/>
              <a:gdLst/>
              <a:ahLst/>
              <a:cxnLst/>
              <a:rect l="l" t="t" r="r" b="b"/>
              <a:pathLst>
                <a:path w="14713" h="14738" extrusionOk="0">
                  <a:moveTo>
                    <a:pt x="7419" y="1"/>
                  </a:moveTo>
                  <a:cubicBezTo>
                    <a:pt x="3334" y="1"/>
                    <a:pt x="0" y="3359"/>
                    <a:pt x="0" y="7420"/>
                  </a:cubicBezTo>
                  <a:cubicBezTo>
                    <a:pt x="0" y="11505"/>
                    <a:pt x="3334" y="14738"/>
                    <a:pt x="7419" y="14738"/>
                  </a:cubicBezTo>
                  <a:cubicBezTo>
                    <a:pt x="11479" y="14738"/>
                    <a:pt x="14712" y="11505"/>
                    <a:pt x="14712" y="7420"/>
                  </a:cubicBezTo>
                  <a:cubicBezTo>
                    <a:pt x="14712" y="3359"/>
                    <a:pt x="11479" y="1"/>
                    <a:pt x="7419" y="1"/>
                  </a:cubicBez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56" name="Google Shape;2056;p56"/>
          <p:cNvSpPr txBox="1">
            <a:spLocks noGrp="1"/>
          </p:cNvSpPr>
          <p:nvPr>
            <p:ph type="ctrTitle"/>
          </p:nvPr>
        </p:nvSpPr>
        <p:spPr>
          <a:xfrm>
            <a:off x="1286689" y="2349409"/>
            <a:ext cx="1837800" cy="577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000" dirty="0"/>
              <a:t>INCOMPLETENESS</a:t>
            </a:r>
            <a:endParaRPr sz="2000" dirty="0"/>
          </a:p>
        </p:txBody>
      </p:sp>
      <p:sp>
        <p:nvSpPr>
          <p:cNvPr id="2057" name="Google Shape;2057;p56"/>
          <p:cNvSpPr txBox="1">
            <a:spLocks noGrp="1"/>
          </p:cNvSpPr>
          <p:nvPr>
            <p:ph type="title" idx="2"/>
          </p:nvPr>
        </p:nvSpPr>
        <p:spPr>
          <a:xfrm>
            <a:off x="1286689" y="1404634"/>
            <a:ext cx="1837800" cy="577800"/>
          </a:xfrm>
          <a:prstGeom prst="rect">
            <a:avLst/>
          </a:prstGeom>
        </p:spPr>
        <p:txBody>
          <a:bodyPr spcFirstLastPara="1" wrap="square" lIns="91425" tIns="91425" rIns="91425" bIns="0" anchor="ctr" anchorCtr="0">
            <a:noAutofit/>
          </a:bodyPr>
          <a:lstStyle/>
          <a:p>
            <a:pPr marL="0" lvl="0" indent="0" algn="ctr" rtl="0">
              <a:spcBef>
                <a:spcPts val="0"/>
              </a:spcBef>
              <a:spcAft>
                <a:spcPts val="0"/>
              </a:spcAft>
              <a:buNone/>
            </a:pPr>
            <a:r>
              <a:rPr lang="en">
                <a:solidFill>
                  <a:srgbClr val="FFFFFF"/>
                </a:solidFill>
              </a:rPr>
              <a:t>01</a:t>
            </a:r>
            <a:endParaRPr>
              <a:solidFill>
                <a:srgbClr val="FFFFFF"/>
              </a:solidFill>
            </a:endParaRPr>
          </a:p>
        </p:txBody>
      </p:sp>
      <p:sp>
        <p:nvSpPr>
          <p:cNvPr id="2058" name="Google Shape;2058;p56"/>
          <p:cNvSpPr txBox="1">
            <a:spLocks noGrp="1"/>
          </p:cNvSpPr>
          <p:nvPr>
            <p:ph type="ctrTitle" idx="3"/>
          </p:nvPr>
        </p:nvSpPr>
        <p:spPr>
          <a:xfrm>
            <a:off x="3674590" y="2326732"/>
            <a:ext cx="1837800" cy="577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000" dirty="0"/>
              <a:t>INADEQUACY</a:t>
            </a:r>
            <a:endParaRPr dirty="0"/>
          </a:p>
        </p:txBody>
      </p:sp>
      <p:sp>
        <p:nvSpPr>
          <p:cNvPr id="2059" name="Google Shape;2059;p56"/>
          <p:cNvSpPr txBox="1">
            <a:spLocks noGrp="1"/>
          </p:cNvSpPr>
          <p:nvPr>
            <p:ph type="title" idx="4"/>
          </p:nvPr>
        </p:nvSpPr>
        <p:spPr>
          <a:xfrm>
            <a:off x="3675254" y="1381957"/>
            <a:ext cx="1837800" cy="577800"/>
          </a:xfrm>
          <a:prstGeom prst="rect">
            <a:avLst/>
          </a:prstGeom>
        </p:spPr>
        <p:txBody>
          <a:bodyPr spcFirstLastPara="1" wrap="square" lIns="91425" tIns="91425" rIns="91425" bIns="0" anchor="ctr" anchorCtr="0">
            <a:noAutofit/>
          </a:bodyPr>
          <a:lstStyle/>
          <a:p>
            <a:pPr marL="0" lvl="0" indent="0" algn="ctr" rtl="0">
              <a:spcBef>
                <a:spcPts val="0"/>
              </a:spcBef>
              <a:spcAft>
                <a:spcPts val="0"/>
              </a:spcAft>
              <a:buNone/>
            </a:pPr>
            <a:r>
              <a:rPr lang="en">
                <a:solidFill>
                  <a:srgbClr val="FFFFFF"/>
                </a:solidFill>
              </a:rPr>
              <a:t>02</a:t>
            </a:r>
            <a:endParaRPr>
              <a:solidFill>
                <a:srgbClr val="FFFFFF"/>
              </a:solidFill>
            </a:endParaRPr>
          </a:p>
        </p:txBody>
      </p:sp>
      <p:sp>
        <p:nvSpPr>
          <p:cNvPr id="2063" name="Google Shape;2063;p56"/>
          <p:cNvSpPr txBox="1">
            <a:spLocks noGrp="1"/>
          </p:cNvSpPr>
          <p:nvPr>
            <p:ph type="subTitle" idx="1"/>
          </p:nvPr>
        </p:nvSpPr>
        <p:spPr>
          <a:xfrm>
            <a:off x="1284140" y="3029734"/>
            <a:ext cx="1833900" cy="528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“There is still more to be done…”</a:t>
            </a:r>
            <a:endParaRPr dirty="0"/>
          </a:p>
        </p:txBody>
      </p:sp>
      <p:sp>
        <p:nvSpPr>
          <p:cNvPr id="2066" name="Google Shape;2066;p56"/>
          <p:cNvSpPr txBox="1">
            <a:spLocks noGrp="1"/>
          </p:cNvSpPr>
          <p:nvPr>
            <p:ph type="subTitle" idx="14"/>
          </p:nvPr>
        </p:nvSpPr>
        <p:spPr>
          <a:xfrm>
            <a:off x="3638373" y="3069221"/>
            <a:ext cx="1981101" cy="528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Addressing overlooked perspectives</a:t>
            </a:r>
            <a:endParaRPr dirty="0"/>
          </a:p>
        </p:txBody>
      </p:sp>
      <p:sp>
        <p:nvSpPr>
          <p:cNvPr id="9" name="Google Shape;2356;p72">
            <a:extLst>
              <a:ext uri="{FF2B5EF4-FFF2-40B4-BE49-F238E27FC236}">
                <a16:creationId xmlns:a16="http://schemas.microsoft.com/office/drawing/2014/main" id="{69764161-5008-4436-B2C8-FFFA7060966F}"/>
              </a:ext>
            </a:extLst>
          </p:cNvPr>
          <p:cNvSpPr txBox="1">
            <a:spLocks/>
          </p:cNvSpPr>
          <p:nvPr/>
        </p:nvSpPr>
        <p:spPr>
          <a:xfrm flipH="1">
            <a:off x="770699" y="468450"/>
            <a:ext cx="6957011" cy="5778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chemeClr val="dk1"/>
              </a:buClr>
              <a:buSzPts val="2000"/>
              <a:buFont typeface="Barlow Condensed"/>
              <a:buNone/>
              <a:defRPr sz="2600" b="0" i="0" u="none" strike="noStrike" cap="none">
                <a:solidFill>
                  <a:schemeClr val="dk1"/>
                </a:solidFill>
                <a:latin typeface="Barlow Condensed Medium"/>
                <a:ea typeface="Barlow Condensed Medium"/>
                <a:cs typeface="Barlow Condensed Medium"/>
                <a:sym typeface="Barlow Condensed Medium"/>
              </a:defRPr>
            </a:lvl1pPr>
            <a:lvl2pPr marR="0" lvl="1" algn="ctr" rtl="0">
              <a:lnSpc>
                <a:spcPct val="80000"/>
              </a:lnSpc>
              <a:spcBef>
                <a:spcPts val="0"/>
              </a:spcBef>
              <a:spcAft>
                <a:spcPts val="0"/>
              </a:spcAft>
              <a:buClr>
                <a:schemeClr val="dk1"/>
              </a:buClr>
              <a:buSzPts val="2000"/>
              <a:buFont typeface="Barlow Condensed"/>
              <a:buNone/>
              <a:defRPr sz="2000" b="0" i="0" u="none" strike="noStrike" cap="none">
                <a:solidFill>
                  <a:schemeClr val="dk1"/>
                </a:solidFill>
                <a:latin typeface="Barlow Condensed"/>
                <a:ea typeface="Barlow Condensed"/>
                <a:cs typeface="Barlow Condensed"/>
                <a:sym typeface="Barlow Condensed"/>
              </a:defRPr>
            </a:lvl2pPr>
            <a:lvl3pPr marR="0" lvl="2" algn="ctr" rtl="0">
              <a:lnSpc>
                <a:spcPct val="80000"/>
              </a:lnSpc>
              <a:spcBef>
                <a:spcPts val="0"/>
              </a:spcBef>
              <a:spcAft>
                <a:spcPts val="0"/>
              </a:spcAft>
              <a:buClr>
                <a:schemeClr val="dk1"/>
              </a:buClr>
              <a:buSzPts val="2000"/>
              <a:buFont typeface="Barlow Condensed"/>
              <a:buNone/>
              <a:defRPr sz="2000" b="0" i="0" u="none" strike="noStrike" cap="none">
                <a:solidFill>
                  <a:schemeClr val="dk1"/>
                </a:solidFill>
                <a:latin typeface="Barlow Condensed"/>
                <a:ea typeface="Barlow Condensed"/>
                <a:cs typeface="Barlow Condensed"/>
                <a:sym typeface="Barlow Condensed"/>
              </a:defRPr>
            </a:lvl3pPr>
            <a:lvl4pPr marR="0" lvl="3" algn="ctr" rtl="0">
              <a:lnSpc>
                <a:spcPct val="80000"/>
              </a:lnSpc>
              <a:spcBef>
                <a:spcPts val="0"/>
              </a:spcBef>
              <a:spcAft>
                <a:spcPts val="0"/>
              </a:spcAft>
              <a:buClr>
                <a:schemeClr val="dk1"/>
              </a:buClr>
              <a:buSzPts val="2000"/>
              <a:buFont typeface="Barlow Condensed"/>
              <a:buNone/>
              <a:defRPr sz="2000" b="0" i="0" u="none" strike="noStrike" cap="none">
                <a:solidFill>
                  <a:schemeClr val="dk1"/>
                </a:solidFill>
                <a:latin typeface="Barlow Condensed"/>
                <a:ea typeface="Barlow Condensed"/>
                <a:cs typeface="Barlow Condensed"/>
                <a:sym typeface="Barlow Condensed"/>
              </a:defRPr>
            </a:lvl4pPr>
            <a:lvl5pPr marR="0" lvl="4" algn="ctr" rtl="0">
              <a:lnSpc>
                <a:spcPct val="80000"/>
              </a:lnSpc>
              <a:spcBef>
                <a:spcPts val="0"/>
              </a:spcBef>
              <a:spcAft>
                <a:spcPts val="0"/>
              </a:spcAft>
              <a:buClr>
                <a:schemeClr val="dk1"/>
              </a:buClr>
              <a:buSzPts val="2000"/>
              <a:buFont typeface="Barlow Condensed"/>
              <a:buNone/>
              <a:defRPr sz="2000" b="0" i="0" u="none" strike="noStrike" cap="none">
                <a:solidFill>
                  <a:schemeClr val="dk1"/>
                </a:solidFill>
                <a:latin typeface="Barlow Condensed"/>
                <a:ea typeface="Barlow Condensed"/>
                <a:cs typeface="Barlow Condensed"/>
                <a:sym typeface="Barlow Condensed"/>
              </a:defRPr>
            </a:lvl5pPr>
            <a:lvl6pPr marR="0" lvl="5" algn="ctr" rtl="0">
              <a:lnSpc>
                <a:spcPct val="80000"/>
              </a:lnSpc>
              <a:spcBef>
                <a:spcPts val="0"/>
              </a:spcBef>
              <a:spcAft>
                <a:spcPts val="0"/>
              </a:spcAft>
              <a:buClr>
                <a:schemeClr val="dk1"/>
              </a:buClr>
              <a:buSzPts val="2000"/>
              <a:buFont typeface="Barlow Condensed"/>
              <a:buNone/>
              <a:defRPr sz="2000" b="0" i="0" u="none" strike="noStrike" cap="none">
                <a:solidFill>
                  <a:schemeClr val="dk1"/>
                </a:solidFill>
                <a:latin typeface="Barlow Condensed"/>
                <a:ea typeface="Barlow Condensed"/>
                <a:cs typeface="Barlow Condensed"/>
                <a:sym typeface="Barlow Condensed"/>
              </a:defRPr>
            </a:lvl6pPr>
            <a:lvl7pPr marR="0" lvl="6" algn="ctr" rtl="0">
              <a:lnSpc>
                <a:spcPct val="80000"/>
              </a:lnSpc>
              <a:spcBef>
                <a:spcPts val="0"/>
              </a:spcBef>
              <a:spcAft>
                <a:spcPts val="0"/>
              </a:spcAft>
              <a:buClr>
                <a:schemeClr val="dk1"/>
              </a:buClr>
              <a:buSzPts val="2000"/>
              <a:buFont typeface="Barlow Condensed"/>
              <a:buNone/>
              <a:defRPr sz="2000" b="0" i="0" u="none" strike="noStrike" cap="none">
                <a:solidFill>
                  <a:schemeClr val="dk1"/>
                </a:solidFill>
                <a:latin typeface="Barlow Condensed"/>
                <a:ea typeface="Barlow Condensed"/>
                <a:cs typeface="Barlow Condensed"/>
                <a:sym typeface="Barlow Condensed"/>
              </a:defRPr>
            </a:lvl7pPr>
            <a:lvl8pPr marR="0" lvl="7" algn="ctr" rtl="0">
              <a:lnSpc>
                <a:spcPct val="80000"/>
              </a:lnSpc>
              <a:spcBef>
                <a:spcPts val="0"/>
              </a:spcBef>
              <a:spcAft>
                <a:spcPts val="0"/>
              </a:spcAft>
              <a:buClr>
                <a:schemeClr val="dk1"/>
              </a:buClr>
              <a:buSzPts val="2000"/>
              <a:buFont typeface="Barlow Condensed"/>
              <a:buNone/>
              <a:defRPr sz="2000" b="0" i="0" u="none" strike="noStrike" cap="none">
                <a:solidFill>
                  <a:schemeClr val="dk1"/>
                </a:solidFill>
                <a:latin typeface="Barlow Condensed"/>
                <a:ea typeface="Barlow Condensed"/>
                <a:cs typeface="Barlow Condensed"/>
                <a:sym typeface="Barlow Condensed"/>
              </a:defRPr>
            </a:lvl8pPr>
            <a:lvl9pPr marR="0" lvl="8" algn="ctr" rtl="0">
              <a:lnSpc>
                <a:spcPct val="80000"/>
              </a:lnSpc>
              <a:spcBef>
                <a:spcPts val="0"/>
              </a:spcBef>
              <a:spcAft>
                <a:spcPts val="0"/>
              </a:spcAft>
              <a:buClr>
                <a:schemeClr val="dk1"/>
              </a:buClr>
              <a:buSzPts val="2000"/>
              <a:buFont typeface="Barlow Condensed"/>
              <a:buNone/>
              <a:defRPr sz="2000" b="0" i="0" u="none" strike="noStrike" cap="none">
                <a:solidFill>
                  <a:schemeClr val="dk1"/>
                </a:solidFill>
                <a:latin typeface="Barlow Condensed"/>
                <a:ea typeface="Barlow Condensed"/>
                <a:cs typeface="Barlow Condensed"/>
                <a:sym typeface="Barlow Condensed"/>
              </a:defRPr>
            </a:lvl9pPr>
          </a:lstStyle>
          <a:p>
            <a:pPr algn="l"/>
            <a:r>
              <a:rPr lang="en-GB" sz="3000" dirty="0">
                <a:latin typeface="Barlow Condensed SemiBold"/>
                <a:sym typeface="Barlow Condensed SemiBold"/>
              </a:rPr>
              <a:t>THE LITERATURE REVIEW – MAKING THE CASE</a:t>
            </a:r>
          </a:p>
        </p:txBody>
      </p:sp>
      <p:sp>
        <p:nvSpPr>
          <p:cNvPr id="10" name="Google Shape;2066;p56">
            <a:extLst>
              <a:ext uri="{FF2B5EF4-FFF2-40B4-BE49-F238E27FC236}">
                <a16:creationId xmlns:a16="http://schemas.microsoft.com/office/drawing/2014/main" id="{66305396-358D-2042-15A3-74B890535E2F}"/>
              </a:ext>
            </a:extLst>
          </p:cNvPr>
          <p:cNvSpPr txBox="1">
            <a:spLocks/>
          </p:cNvSpPr>
          <p:nvPr/>
        </p:nvSpPr>
        <p:spPr>
          <a:xfrm>
            <a:off x="6738159" y="1299657"/>
            <a:ext cx="1981101" cy="2890602"/>
          </a:xfrm>
          <a:prstGeom prst="rect">
            <a:avLst/>
          </a:prstGeom>
          <a:solidFill>
            <a:schemeClr val="accent1"/>
          </a:solid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2"/>
              </a:buClr>
              <a:buSzPts val="1200"/>
              <a:buFont typeface="Arvo"/>
              <a:buNone/>
              <a:defRPr sz="1200" b="0" i="0" u="none" strike="noStrike" cap="none">
                <a:solidFill>
                  <a:schemeClr val="dk2"/>
                </a:solidFill>
                <a:latin typeface="Arvo"/>
                <a:ea typeface="Arvo"/>
                <a:cs typeface="Arvo"/>
                <a:sym typeface="Arvo"/>
              </a:defRPr>
            </a:lvl1pPr>
            <a:lvl2pPr marL="914400" marR="0" lvl="1"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2pPr>
            <a:lvl3pPr marL="1371600" marR="0" lvl="2"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3pPr>
            <a:lvl4pPr marL="1828800" marR="0" lvl="3"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4pPr>
            <a:lvl5pPr marL="2286000" marR="0" lvl="4"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5pPr>
            <a:lvl6pPr marL="2743200" marR="0" lvl="5"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6pPr>
            <a:lvl7pPr marL="3200400" marR="0" lvl="6"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7pPr>
            <a:lvl8pPr marL="3657600" marR="0" lvl="7"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8pPr>
            <a:lvl9pPr marL="4114800" marR="0" lvl="8" indent="-317500" algn="l" rtl="0">
              <a:lnSpc>
                <a:spcPct val="100000"/>
              </a:lnSpc>
              <a:spcBef>
                <a:spcPts val="1600"/>
              </a:spcBef>
              <a:spcAft>
                <a:spcPts val="1600"/>
              </a:spcAft>
              <a:buClr>
                <a:schemeClr val="dk2"/>
              </a:buClr>
              <a:buSzPts val="1400"/>
              <a:buFont typeface="Arvo"/>
              <a:buNone/>
              <a:defRPr sz="1400" b="0" i="0" u="none" strike="noStrike" cap="none">
                <a:solidFill>
                  <a:schemeClr val="dk2"/>
                </a:solidFill>
                <a:latin typeface="Arvo"/>
                <a:ea typeface="Arvo"/>
                <a:cs typeface="Arvo"/>
                <a:sym typeface="Arvo"/>
              </a:defRPr>
            </a:lvl9pPr>
          </a:lstStyle>
          <a:p>
            <a:pPr marL="0" indent="0"/>
            <a:r>
              <a:rPr lang="en-GB" dirty="0"/>
              <a:t>Evolving field</a:t>
            </a:r>
          </a:p>
          <a:p>
            <a:pPr marL="0" indent="0"/>
            <a:r>
              <a:rPr lang="en-GB" dirty="0"/>
              <a:t>Politically contested</a:t>
            </a:r>
          </a:p>
          <a:p>
            <a:pPr marL="0" indent="0"/>
            <a:r>
              <a:rPr lang="en-GB" dirty="0"/>
              <a:t>Current in Wales and Internationally</a:t>
            </a:r>
          </a:p>
          <a:p>
            <a:pPr marL="0" indent="0"/>
            <a:endParaRPr lang="en-GB" dirty="0"/>
          </a:p>
          <a:p>
            <a:pPr marL="0" indent="0"/>
            <a:r>
              <a:rPr lang="en-GB" dirty="0"/>
              <a:t>Welsh voice under-represented in literature</a:t>
            </a:r>
          </a:p>
          <a:p>
            <a:pPr marL="0" indent="0"/>
            <a:endParaRPr lang="en-GB" dirty="0"/>
          </a:p>
          <a:p>
            <a:pPr marL="0" indent="0"/>
            <a:r>
              <a:rPr lang="en-GB" dirty="0"/>
              <a:t>Much of the work is general, rather than subject specific</a:t>
            </a:r>
          </a:p>
          <a:p>
            <a:pPr marL="0" indent="0"/>
            <a:endParaRPr lang="en-GB" dirty="0"/>
          </a:p>
          <a:p>
            <a:pPr marL="0" indent="0"/>
            <a:r>
              <a:rPr lang="en-GB" dirty="0"/>
              <a:t>Lack of empirical research</a:t>
            </a:r>
          </a:p>
          <a:p>
            <a:pPr marL="0" indent="0"/>
            <a:endParaRPr lang="en-GB" dirty="0"/>
          </a:p>
        </p:txBody>
      </p:sp>
      <p:sp>
        <p:nvSpPr>
          <p:cNvPr id="11" name="Google Shape;2361;p72">
            <a:extLst>
              <a:ext uri="{FF2B5EF4-FFF2-40B4-BE49-F238E27FC236}">
                <a16:creationId xmlns:a16="http://schemas.microsoft.com/office/drawing/2014/main" id="{FAD300D5-5A0C-0C79-69DD-887994A53884}"/>
              </a:ext>
            </a:extLst>
          </p:cNvPr>
          <p:cNvSpPr txBox="1"/>
          <p:nvPr/>
        </p:nvSpPr>
        <p:spPr>
          <a:xfrm>
            <a:off x="5819827" y="4376848"/>
            <a:ext cx="3294954" cy="577800"/>
          </a:xfrm>
          <a:prstGeom prst="rect">
            <a:avLst/>
          </a:prstGeom>
          <a:noFill/>
          <a:ln>
            <a:noFill/>
          </a:ln>
        </p:spPr>
        <p:txBody>
          <a:bodyPr spcFirstLastPara="1" wrap="square" lIns="91425" tIns="91425" rIns="91425" bIns="91425" anchor="b" anchorCtr="0">
            <a:noAutofit/>
          </a:bodyPr>
          <a:lstStyle/>
          <a:p>
            <a:pPr marL="0" lvl="0" indent="0" algn="l" rtl="0">
              <a:spcBef>
                <a:spcPts val="0"/>
              </a:spcBef>
              <a:spcAft>
                <a:spcPts val="0"/>
              </a:spcAft>
              <a:buNone/>
            </a:pPr>
            <a:r>
              <a:rPr lang="en" sz="2000" dirty="0">
                <a:solidFill>
                  <a:schemeClr val="dk1"/>
                </a:solidFill>
                <a:latin typeface="Barlow Condensed SemiBold"/>
                <a:ea typeface="Barlow Condensed SemiBold"/>
                <a:cs typeface="Barlow Condensed SemiBold"/>
                <a:sym typeface="Barlow Condensed SemiBold"/>
              </a:rPr>
              <a:t>Golden-Biddle and Locke (2007)</a:t>
            </a:r>
            <a:endParaRPr sz="2000" dirty="0">
              <a:solidFill>
                <a:schemeClr val="dk1"/>
              </a:solidFill>
              <a:latin typeface="Barlow Condensed SemiBold"/>
              <a:ea typeface="Barlow Condensed SemiBold"/>
              <a:cs typeface="Barlow Condensed SemiBold"/>
              <a:sym typeface="Barlow Condensed SemiBold"/>
            </a:endParaRPr>
          </a:p>
        </p:txBody>
      </p:sp>
    </p:spTree>
    <p:extLst>
      <p:ext uri="{BB962C8B-B14F-4D97-AF65-F5344CB8AC3E}">
        <p14:creationId xmlns:p14="http://schemas.microsoft.com/office/powerpoint/2010/main" val="12150313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285"/>
        <p:cNvGrpSpPr/>
        <p:nvPr/>
      </p:nvGrpSpPr>
      <p:grpSpPr>
        <a:xfrm>
          <a:off x="0" y="0"/>
          <a:ext cx="0" cy="0"/>
          <a:chOff x="0" y="0"/>
          <a:chExt cx="0" cy="0"/>
        </a:xfrm>
      </p:grpSpPr>
      <p:sp>
        <p:nvSpPr>
          <p:cNvPr id="2" name="Google Shape;2441;p77">
            <a:extLst>
              <a:ext uri="{FF2B5EF4-FFF2-40B4-BE49-F238E27FC236}">
                <a16:creationId xmlns:a16="http://schemas.microsoft.com/office/drawing/2014/main" id="{17DE1D5D-8F18-AE88-EC42-BE065DDA7552}"/>
              </a:ext>
            </a:extLst>
          </p:cNvPr>
          <p:cNvSpPr txBox="1">
            <a:spLocks/>
          </p:cNvSpPr>
          <p:nvPr/>
        </p:nvSpPr>
        <p:spPr>
          <a:xfrm>
            <a:off x="0" y="167138"/>
            <a:ext cx="1608568" cy="1758223"/>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chemeClr val="dk1"/>
              </a:buClr>
              <a:buSzPts val="3000"/>
              <a:buFont typeface="Barlow Condensed SemiBold"/>
              <a:buNone/>
              <a:defRPr sz="3000" b="0" i="0" u="none" strike="noStrike" cap="none">
                <a:solidFill>
                  <a:schemeClr val="dk1"/>
                </a:solidFill>
                <a:latin typeface="Barlow Condensed SemiBold"/>
                <a:ea typeface="Barlow Condensed SemiBold"/>
                <a:cs typeface="Barlow Condensed SemiBold"/>
                <a:sym typeface="Barlow Condensed SemiBold"/>
              </a:defRPr>
            </a:lvl1pPr>
            <a:lvl2pPr marR="0" lvl="1"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2pPr>
            <a:lvl3pPr marR="0" lvl="2"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3pPr>
            <a:lvl4pPr marR="0" lvl="3"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4pPr>
            <a:lvl5pPr marR="0" lvl="4"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5pPr>
            <a:lvl6pPr marR="0" lvl="5"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6pPr>
            <a:lvl7pPr marR="0" lvl="6"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7pPr>
            <a:lvl8pPr marR="0" lvl="7"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8pPr>
            <a:lvl9pPr marR="0" lvl="8"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9pPr>
          </a:lstStyle>
          <a:p>
            <a:r>
              <a:rPr lang="en-GB" sz="2000" dirty="0"/>
              <a:t>WHAT ARE THE INFLUENCES ON HISTORY TEACHERS’ ENACTMENT OF CURRICULUM FOR WALES?</a:t>
            </a:r>
          </a:p>
        </p:txBody>
      </p:sp>
      <p:sp>
        <p:nvSpPr>
          <p:cNvPr id="3" name="Google Shape;2441;p77">
            <a:extLst>
              <a:ext uri="{FF2B5EF4-FFF2-40B4-BE49-F238E27FC236}">
                <a16:creationId xmlns:a16="http://schemas.microsoft.com/office/drawing/2014/main" id="{A49B9D39-CF75-EB32-D9E4-555B5DE72C5D}"/>
              </a:ext>
            </a:extLst>
          </p:cNvPr>
          <p:cNvSpPr txBox="1">
            <a:spLocks/>
          </p:cNvSpPr>
          <p:nvPr/>
        </p:nvSpPr>
        <p:spPr>
          <a:xfrm>
            <a:off x="0" y="1804661"/>
            <a:ext cx="1647895" cy="2533136"/>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chemeClr val="dk1"/>
              </a:buClr>
              <a:buSzPts val="3000"/>
              <a:buFont typeface="Barlow Condensed SemiBold"/>
              <a:buNone/>
              <a:defRPr sz="3000" b="0" i="0" u="none" strike="noStrike" cap="none">
                <a:solidFill>
                  <a:schemeClr val="dk1"/>
                </a:solidFill>
                <a:latin typeface="Barlow Condensed SemiBold"/>
                <a:ea typeface="Barlow Condensed SemiBold"/>
                <a:cs typeface="Barlow Condensed SemiBold"/>
                <a:sym typeface="Barlow Condensed SemiBold"/>
              </a:defRPr>
            </a:lvl1pPr>
            <a:lvl2pPr marR="0" lvl="1"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2pPr>
            <a:lvl3pPr marR="0" lvl="2"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3pPr>
            <a:lvl4pPr marR="0" lvl="3"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4pPr>
            <a:lvl5pPr marR="0" lvl="4"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5pPr>
            <a:lvl6pPr marR="0" lvl="5"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6pPr>
            <a:lvl7pPr marR="0" lvl="6"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7pPr>
            <a:lvl8pPr marR="0" lvl="7"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8pPr>
            <a:lvl9pPr marR="0" lvl="8"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9pPr>
          </a:lstStyle>
          <a:p>
            <a:r>
              <a:rPr lang="en-GB" sz="2000" dirty="0"/>
              <a:t>WHAT DOES THE LITERATURE SAY ABOUT APPROACHES TO TEACHER ENGAGEMENT IN CURRICULUM MAKING IN HISTORY?</a:t>
            </a:r>
          </a:p>
        </p:txBody>
      </p:sp>
      <p:sp>
        <p:nvSpPr>
          <p:cNvPr id="4" name="Google Shape;2100;p59">
            <a:extLst>
              <a:ext uri="{FF2B5EF4-FFF2-40B4-BE49-F238E27FC236}">
                <a16:creationId xmlns:a16="http://schemas.microsoft.com/office/drawing/2014/main" id="{70DC5E9B-7FA4-F177-EBF0-8019B4D494F9}"/>
              </a:ext>
            </a:extLst>
          </p:cNvPr>
          <p:cNvSpPr txBox="1">
            <a:spLocks/>
          </p:cNvSpPr>
          <p:nvPr/>
        </p:nvSpPr>
        <p:spPr>
          <a:xfrm>
            <a:off x="4909351" y="1581217"/>
            <a:ext cx="3155025" cy="1641900"/>
          </a:xfrm>
          <a:prstGeom prst="rect">
            <a:avLst/>
          </a:prstGeom>
          <a:noFill/>
          <a:ln>
            <a:noFill/>
          </a:ln>
        </p:spPr>
        <p:txBody>
          <a:bodyPr spcFirstLastPara="1" wrap="square" lIns="91425" tIns="91425" rIns="91425" bIns="0" anchor="ctr" anchorCtr="0">
            <a:noAutofit/>
          </a:bodyPr>
          <a:lstStyle>
            <a:defPPr marR="0" lvl="0" algn="l" rtl="0">
              <a:lnSpc>
                <a:spcPct val="100000"/>
              </a:lnSpc>
              <a:spcBef>
                <a:spcPts val="0"/>
              </a:spcBef>
              <a:spcAft>
                <a:spcPts val="0"/>
              </a:spcAft>
            </a:defPPr>
            <a:lvl1pPr marR="0" lvl="0" algn="r" rtl="0">
              <a:lnSpc>
                <a:spcPct val="80000"/>
              </a:lnSpc>
              <a:spcBef>
                <a:spcPts val="0"/>
              </a:spcBef>
              <a:spcAft>
                <a:spcPts val="0"/>
              </a:spcAft>
              <a:buClr>
                <a:schemeClr val="dk1"/>
              </a:buClr>
              <a:buSzPts val="3000"/>
              <a:buFont typeface="Barlow Condensed SemiBold"/>
              <a:buNone/>
              <a:defRPr sz="3000" b="0" i="0" u="none" strike="noStrike" cap="none">
                <a:solidFill>
                  <a:schemeClr val="dk1"/>
                </a:solidFill>
                <a:latin typeface="Barlow Condensed SemiBold"/>
                <a:ea typeface="Barlow Condensed SemiBold"/>
                <a:cs typeface="Barlow Condensed SemiBold"/>
                <a:sym typeface="Barlow Condensed SemiBold"/>
              </a:defRPr>
            </a:lvl1pPr>
            <a:lvl2pPr marR="0" lvl="1" algn="r"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2pPr>
            <a:lvl3pPr marR="0" lvl="2" algn="r"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3pPr>
            <a:lvl4pPr marR="0" lvl="3" algn="r"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4pPr>
            <a:lvl5pPr marR="0" lvl="4" algn="r"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5pPr>
            <a:lvl6pPr marR="0" lvl="5" algn="r"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6pPr>
            <a:lvl7pPr marR="0" lvl="6" algn="r"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7pPr>
            <a:lvl8pPr marR="0" lvl="7" algn="r"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8pPr>
            <a:lvl9pPr marR="0" lvl="8" algn="r"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9pPr>
          </a:lstStyle>
          <a:p>
            <a:r>
              <a:rPr lang="en-GB" sz="7200" dirty="0"/>
              <a:t>DEFINING </a:t>
            </a:r>
            <a:r>
              <a:rPr lang="en-GB" sz="7200" dirty="0">
                <a:solidFill>
                  <a:schemeClr val="accent2"/>
                </a:solidFill>
              </a:rPr>
              <a:t>TERMS</a:t>
            </a:r>
          </a:p>
        </p:txBody>
      </p:sp>
    </p:spTree>
    <p:extLst>
      <p:ext uri="{BB962C8B-B14F-4D97-AF65-F5344CB8AC3E}">
        <p14:creationId xmlns:p14="http://schemas.microsoft.com/office/powerpoint/2010/main" val="33016500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285"/>
        <p:cNvGrpSpPr/>
        <p:nvPr/>
      </p:nvGrpSpPr>
      <p:grpSpPr>
        <a:xfrm>
          <a:off x="0" y="0"/>
          <a:ext cx="0" cy="0"/>
          <a:chOff x="0" y="0"/>
          <a:chExt cx="0" cy="0"/>
        </a:xfrm>
      </p:grpSpPr>
      <p:sp>
        <p:nvSpPr>
          <p:cNvPr id="2286" name="Google Shape;2286;p70"/>
          <p:cNvSpPr txBox="1">
            <a:spLocks noGrp="1"/>
          </p:cNvSpPr>
          <p:nvPr>
            <p:ph type="ctrTitle"/>
          </p:nvPr>
        </p:nvSpPr>
        <p:spPr>
          <a:xfrm>
            <a:off x="4572001" y="468450"/>
            <a:ext cx="3789900" cy="5778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dirty="0"/>
              <a:t>CURRICULUM</a:t>
            </a:r>
            <a:endParaRPr dirty="0"/>
          </a:p>
        </p:txBody>
      </p:sp>
      <p:sp>
        <p:nvSpPr>
          <p:cNvPr id="2" name="Google Shape;2441;p77">
            <a:extLst>
              <a:ext uri="{FF2B5EF4-FFF2-40B4-BE49-F238E27FC236}">
                <a16:creationId xmlns:a16="http://schemas.microsoft.com/office/drawing/2014/main" id="{17DE1D5D-8F18-AE88-EC42-BE065DDA7552}"/>
              </a:ext>
            </a:extLst>
          </p:cNvPr>
          <p:cNvSpPr txBox="1">
            <a:spLocks/>
          </p:cNvSpPr>
          <p:nvPr/>
        </p:nvSpPr>
        <p:spPr>
          <a:xfrm>
            <a:off x="0" y="167138"/>
            <a:ext cx="1608568" cy="1758223"/>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chemeClr val="dk1"/>
              </a:buClr>
              <a:buSzPts val="3000"/>
              <a:buFont typeface="Barlow Condensed SemiBold"/>
              <a:buNone/>
              <a:defRPr sz="3000" b="0" i="0" u="none" strike="noStrike" cap="none">
                <a:solidFill>
                  <a:schemeClr val="dk1"/>
                </a:solidFill>
                <a:latin typeface="Barlow Condensed SemiBold"/>
                <a:ea typeface="Barlow Condensed SemiBold"/>
                <a:cs typeface="Barlow Condensed SemiBold"/>
                <a:sym typeface="Barlow Condensed SemiBold"/>
              </a:defRPr>
            </a:lvl1pPr>
            <a:lvl2pPr marR="0" lvl="1"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2pPr>
            <a:lvl3pPr marR="0" lvl="2"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3pPr>
            <a:lvl4pPr marR="0" lvl="3"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4pPr>
            <a:lvl5pPr marR="0" lvl="4"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5pPr>
            <a:lvl6pPr marR="0" lvl="5"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6pPr>
            <a:lvl7pPr marR="0" lvl="6"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7pPr>
            <a:lvl8pPr marR="0" lvl="7"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8pPr>
            <a:lvl9pPr marR="0" lvl="8"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9pPr>
          </a:lstStyle>
          <a:p>
            <a:r>
              <a:rPr lang="en-GB" sz="2000" dirty="0">
                <a:solidFill>
                  <a:schemeClr val="bg1">
                    <a:lumMod val="75000"/>
                  </a:schemeClr>
                </a:solidFill>
              </a:rPr>
              <a:t>WHAT ARE THE INFLUENCES ON HISTORY TEACHERS’ ENACTMENT OF </a:t>
            </a:r>
            <a:r>
              <a:rPr lang="en-GB" sz="2000" dirty="0"/>
              <a:t>CURRICULUM </a:t>
            </a:r>
            <a:r>
              <a:rPr lang="en-GB" sz="2000" dirty="0">
                <a:solidFill>
                  <a:schemeClr val="bg1">
                    <a:lumMod val="75000"/>
                  </a:schemeClr>
                </a:solidFill>
              </a:rPr>
              <a:t>FOR WALES?</a:t>
            </a:r>
          </a:p>
        </p:txBody>
      </p:sp>
      <p:sp>
        <p:nvSpPr>
          <p:cNvPr id="3" name="Google Shape;2441;p77">
            <a:extLst>
              <a:ext uri="{FF2B5EF4-FFF2-40B4-BE49-F238E27FC236}">
                <a16:creationId xmlns:a16="http://schemas.microsoft.com/office/drawing/2014/main" id="{A49B9D39-CF75-EB32-D9E4-555B5DE72C5D}"/>
              </a:ext>
            </a:extLst>
          </p:cNvPr>
          <p:cNvSpPr txBox="1">
            <a:spLocks/>
          </p:cNvSpPr>
          <p:nvPr/>
        </p:nvSpPr>
        <p:spPr>
          <a:xfrm>
            <a:off x="0" y="1804661"/>
            <a:ext cx="1647895" cy="2533136"/>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chemeClr val="dk1"/>
              </a:buClr>
              <a:buSzPts val="3000"/>
              <a:buFont typeface="Barlow Condensed SemiBold"/>
              <a:buNone/>
              <a:defRPr sz="3000" b="0" i="0" u="none" strike="noStrike" cap="none">
                <a:solidFill>
                  <a:schemeClr val="dk1"/>
                </a:solidFill>
                <a:latin typeface="Barlow Condensed SemiBold"/>
                <a:ea typeface="Barlow Condensed SemiBold"/>
                <a:cs typeface="Barlow Condensed SemiBold"/>
                <a:sym typeface="Barlow Condensed SemiBold"/>
              </a:defRPr>
            </a:lvl1pPr>
            <a:lvl2pPr marR="0" lvl="1"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2pPr>
            <a:lvl3pPr marR="0" lvl="2"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3pPr>
            <a:lvl4pPr marR="0" lvl="3"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4pPr>
            <a:lvl5pPr marR="0" lvl="4"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5pPr>
            <a:lvl6pPr marR="0" lvl="5"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6pPr>
            <a:lvl7pPr marR="0" lvl="6"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7pPr>
            <a:lvl8pPr marR="0" lvl="7"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8pPr>
            <a:lvl9pPr marR="0" lvl="8"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9pPr>
          </a:lstStyle>
          <a:p>
            <a:r>
              <a:rPr lang="en-GB" sz="2000" dirty="0">
                <a:solidFill>
                  <a:schemeClr val="bg1">
                    <a:lumMod val="75000"/>
                  </a:schemeClr>
                </a:solidFill>
              </a:rPr>
              <a:t>WHAT DOES THE LITERATURE SAY ABOUT APPROACHES TO TEACHER ENGAGEMENT IN </a:t>
            </a:r>
            <a:r>
              <a:rPr lang="en-GB" sz="2000" dirty="0"/>
              <a:t>CURRICULUM </a:t>
            </a:r>
            <a:r>
              <a:rPr lang="en-GB" sz="2000" dirty="0">
                <a:solidFill>
                  <a:schemeClr val="bg1">
                    <a:lumMod val="75000"/>
                  </a:schemeClr>
                </a:solidFill>
              </a:rPr>
              <a:t>MAKING IN HISTORY?</a:t>
            </a:r>
          </a:p>
        </p:txBody>
      </p:sp>
      <p:sp>
        <p:nvSpPr>
          <p:cNvPr id="5" name="Google Shape;2476;p81">
            <a:extLst>
              <a:ext uri="{FF2B5EF4-FFF2-40B4-BE49-F238E27FC236}">
                <a16:creationId xmlns:a16="http://schemas.microsoft.com/office/drawing/2014/main" id="{CBB15375-A247-C9EC-673A-6CDDDFC188B7}"/>
              </a:ext>
            </a:extLst>
          </p:cNvPr>
          <p:cNvSpPr txBox="1"/>
          <p:nvPr/>
        </p:nvSpPr>
        <p:spPr>
          <a:xfrm>
            <a:off x="3344609" y="1804661"/>
            <a:ext cx="5195704" cy="2074881"/>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i="1" dirty="0">
                <a:solidFill>
                  <a:schemeClr val="dk1"/>
                </a:solidFill>
                <a:latin typeface="Arvo"/>
              </a:rPr>
              <a:t>“[Curriculum] can refer to the total structure of ideas and activities developed by an educational institution to meet the learning needs of students, and to achieve desired educational aims. Some people use the term to refer simply to the content of what is being taught. Others include also the teaching and learning methods involved, how students’ attainment is measured and the underlying philosophy of education.”</a:t>
            </a:r>
            <a:endParaRPr lang="en-GB" i="1" dirty="0">
              <a:solidFill>
                <a:schemeClr val="dk1"/>
              </a:solidFill>
              <a:latin typeface="Arvo"/>
              <a:sym typeface="Arvo"/>
            </a:endParaRPr>
          </a:p>
        </p:txBody>
      </p:sp>
      <p:sp>
        <p:nvSpPr>
          <p:cNvPr id="33" name="Google Shape;2361;p72">
            <a:extLst>
              <a:ext uri="{FF2B5EF4-FFF2-40B4-BE49-F238E27FC236}">
                <a16:creationId xmlns:a16="http://schemas.microsoft.com/office/drawing/2014/main" id="{F631B61C-CB90-615A-F53E-619C328CF82F}"/>
              </a:ext>
            </a:extLst>
          </p:cNvPr>
          <p:cNvSpPr txBox="1"/>
          <p:nvPr/>
        </p:nvSpPr>
        <p:spPr>
          <a:xfrm>
            <a:off x="5300769" y="4376848"/>
            <a:ext cx="3814011" cy="577800"/>
          </a:xfrm>
          <a:prstGeom prst="rect">
            <a:avLst/>
          </a:prstGeom>
          <a:noFill/>
          <a:ln>
            <a:noFill/>
          </a:ln>
        </p:spPr>
        <p:txBody>
          <a:bodyPr spcFirstLastPara="1" wrap="square" lIns="91425" tIns="91425" rIns="91425" bIns="91425" anchor="b" anchorCtr="0">
            <a:noAutofit/>
          </a:bodyPr>
          <a:lstStyle/>
          <a:p>
            <a:pPr marL="0" lvl="0" indent="0" algn="l" rtl="0">
              <a:spcBef>
                <a:spcPts val="0"/>
              </a:spcBef>
              <a:spcAft>
                <a:spcPts val="0"/>
              </a:spcAft>
              <a:buNone/>
            </a:pPr>
            <a:r>
              <a:rPr lang="en" sz="2000" dirty="0">
                <a:solidFill>
                  <a:schemeClr val="dk1"/>
                </a:solidFill>
                <a:latin typeface="Barlow Condensed SemiBold"/>
                <a:ea typeface="Barlow Condensed SemiBold"/>
                <a:cs typeface="Barlow Condensed SemiBold"/>
                <a:sym typeface="Barlow Condensed SemiBold"/>
              </a:rPr>
              <a:t>Rowntree (1981) quoted in Priestly (2019)</a:t>
            </a:r>
            <a:endParaRPr sz="2000" dirty="0">
              <a:solidFill>
                <a:schemeClr val="dk1"/>
              </a:solidFill>
              <a:latin typeface="Barlow Condensed SemiBold"/>
              <a:ea typeface="Barlow Condensed SemiBold"/>
              <a:cs typeface="Barlow Condensed SemiBold"/>
              <a:sym typeface="Barlow Condensed SemiBold"/>
            </a:endParaRPr>
          </a:p>
        </p:txBody>
      </p:sp>
    </p:spTree>
    <p:extLst>
      <p:ext uri="{BB962C8B-B14F-4D97-AF65-F5344CB8AC3E}">
        <p14:creationId xmlns:p14="http://schemas.microsoft.com/office/powerpoint/2010/main" val="5713544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85"/>
        <p:cNvGrpSpPr/>
        <p:nvPr/>
      </p:nvGrpSpPr>
      <p:grpSpPr>
        <a:xfrm>
          <a:off x="0" y="0"/>
          <a:ext cx="0" cy="0"/>
          <a:chOff x="0" y="0"/>
          <a:chExt cx="0" cy="0"/>
        </a:xfrm>
      </p:grpSpPr>
      <p:sp>
        <p:nvSpPr>
          <p:cNvPr id="2286" name="Google Shape;2286;p70"/>
          <p:cNvSpPr txBox="1">
            <a:spLocks noGrp="1"/>
          </p:cNvSpPr>
          <p:nvPr>
            <p:ph type="ctrTitle"/>
          </p:nvPr>
        </p:nvSpPr>
        <p:spPr>
          <a:xfrm>
            <a:off x="4572001" y="468450"/>
            <a:ext cx="3789900" cy="5778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dirty="0"/>
              <a:t>CURRICULUM</a:t>
            </a:r>
            <a:endParaRPr dirty="0"/>
          </a:p>
        </p:txBody>
      </p:sp>
      <p:sp>
        <p:nvSpPr>
          <p:cNvPr id="2" name="Google Shape;2441;p77">
            <a:extLst>
              <a:ext uri="{FF2B5EF4-FFF2-40B4-BE49-F238E27FC236}">
                <a16:creationId xmlns:a16="http://schemas.microsoft.com/office/drawing/2014/main" id="{17DE1D5D-8F18-AE88-EC42-BE065DDA7552}"/>
              </a:ext>
            </a:extLst>
          </p:cNvPr>
          <p:cNvSpPr txBox="1">
            <a:spLocks/>
          </p:cNvSpPr>
          <p:nvPr/>
        </p:nvSpPr>
        <p:spPr>
          <a:xfrm>
            <a:off x="0" y="167138"/>
            <a:ext cx="1608568" cy="1758223"/>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chemeClr val="dk1"/>
              </a:buClr>
              <a:buSzPts val="3000"/>
              <a:buFont typeface="Barlow Condensed SemiBold"/>
              <a:buNone/>
              <a:defRPr sz="3000" b="0" i="0" u="none" strike="noStrike" cap="none">
                <a:solidFill>
                  <a:schemeClr val="dk1"/>
                </a:solidFill>
                <a:latin typeface="Barlow Condensed SemiBold"/>
                <a:ea typeface="Barlow Condensed SemiBold"/>
                <a:cs typeface="Barlow Condensed SemiBold"/>
                <a:sym typeface="Barlow Condensed SemiBold"/>
              </a:defRPr>
            </a:lvl1pPr>
            <a:lvl2pPr marR="0" lvl="1"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2pPr>
            <a:lvl3pPr marR="0" lvl="2"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3pPr>
            <a:lvl4pPr marR="0" lvl="3"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4pPr>
            <a:lvl5pPr marR="0" lvl="4"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5pPr>
            <a:lvl6pPr marR="0" lvl="5"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6pPr>
            <a:lvl7pPr marR="0" lvl="6"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7pPr>
            <a:lvl8pPr marR="0" lvl="7"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8pPr>
            <a:lvl9pPr marR="0" lvl="8"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9pPr>
          </a:lstStyle>
          <a:p>
            <a:r>
              <a:rPr lang="en-GB" sz="2000" dirty="0">
                <a:solidFill>
                  <a:schemeClr val="bg1">
                    <a:lumMod val="75000"/>
                  </a:schemeClr>
                </a:solidFill>
              </a:rPr>
              <a:t>WHAT ARE THE INFLUENCES ON HISTORY TEACHERS’ ENACTMENT OF </a:t>
            </a:r>
            <a:r>
              <a:rPr lang="en-GB" sz="2000" dirty="0"/>
              <a:t>CURRICULUM </a:t>
            </a:r>
            <a:r>
              <a:rPr lang="en-GB" sz="2000" dirty="0">
                <a:solidFill>
                  <a:schemeClr val="bg1">
                    <a:lumMod val="75000"/>
                  </a:schemeClr>
                </a:solidFill>
              </a:rPr>
              <a:t>FOR WALES?</a:t>
            </a:r>
          </a:p>
        </p:txBody>
      </p:sp>
      <p:sp>
        <p:nvSpPr>
          <p:cNvPr id="3" name="Google Shape;2441;p77">
            <a:extLst>
              <a:ext uri="{FF2B5EF4-FFF2-40B4-BE49-F238E27FC236}">
                <a16:creationId xmlns:a16="http://schemas.microsoft.com/office/drawing/2014/main" id="{A49B9D39-CF75-EB32-D9E4-555B5DE72C5D}"/>
              </a:ext>
            </a:extLst>
          </p:cNvPr>
          <p:cNvSpPr txBox="1">
            <a:spLocks/>
          </p:cNvSpPr>
          <p:nvPr/>
        </p:nvSpPr>
        <p:spPr>
          <a:xfrm>
            <a:off x="0" y="1804661"/>
            <a:ext cx="1647895" cy="2533136"/>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chemeClr val="dk1"/>
              </a:buClr>
              <a:buSzPts val="3000"/>
              <a:buFont typeface="Barlow Condensed SemiBold"/>
              <a:buNone/>
              <a:defRPr sz="3000" b="0" i="0" u="none" strike="noStrike" cap="none">
                <a:solidFill>
                  <a:schemeClr val="dk1"/>
                </a:solidFill>
                <a:latin typeface="Barlow Condensed SemiBold"/>
                <a:ea typeface="Barlow Condensed SemiBold"/>
                <a:cs typeface="Barlow Condensed SemiBold"/>
                <a:sym typeface="Barlow Condensed SemiBold"/>
              </a:defRPr>
            </a:lvl1pPr>
            <a:lvl2pPr marR="0" lvl="1"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2pPr>
            <a:lvl3pPr marR="0" lvl="2"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3pPr>
            <a:lvl4pPr marR="0" lvl="3"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4pPr>
            <a:lvl5pPr marR="0" lvl="4"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5pPr>
            <a:lvl6pPr marR="0" lvl="5"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6pPr>
            <a:lvl7pPr marR="0" lvl="6"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7pPr>
            <a:lvl8pPr marR="0" lvl="7"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8pPr>
            <a:lvl9pPr marR="0" lvl="8"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9pPr>
          </a:lstStyle>
          <a:p>
            <a:r>
              <a:rPr lang="en-GB" sz="2000" dirty="0">
                <a:solidFill>
                  <a:schemeClr val="bg1">
                    <a:lumMod val="75000"/>
                  </a:schemeClr>
                </a:solidFill>
              </a:rPr>
              <a:t>WHAT DOES THE LITERATURE SAY ABOUT APPROACHES TO TEACHER ENGAGEMENT IN </a:t>
            </a:r>
            <a:r>
              <a:rPr lang="en-GB" sz="2000" dirty="0"/>
              <a:t>CURRICULUM </a:t>
            </a:r>
            <a:r>
              <a:rPr lang="en-GB" sz="2000" dirty="0">
                <a:solidFill>
                  <a:schemeClr val="bg1">
                    <a:lumMod val="75000"/>
                  </a:schemeClr>
                </a:solidFill>
              </a:rPr>
              <a:t>MAKING IN HISTORY?</a:t>
            </a:r>
          </a:p>
        </p:txBody>
      </p:sp>
      <p:sp>
        <p:nvSpPr>
          <p:cNvPr id="5" name="Google Shape;2476;p81">
            <a:extLst>
              <a:ext uri="{FF2B5EF4-FFF2-40B4-BE49-F238E27FC236}">
                <a16:creationId xmlns:a16="http://schemas.microsoft.com/office/drawing/2014/main" id="{CBB15375-A247-C9EC-673A-6CDDDFC188B7}"/>
              </a:ext>
            </a:extLst>
          </p:cNvPr>
          <p:cNvSpPr txBox="1"/>
          <p:nvPr/>
        </p:nvSpPr>
        <p:spPr>
          <a:xfrm>
            <a:off x="3628695" y="1226861"/>
            <a:ext cx="5195704" cy="577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latin typeface="Arvo"/>
                <a:ea typeface="Arvo"/>
                <a:cs typeface="Arvo"/>
                <a:sym typeface="Arvo"/>
              </a:rPr>
              <a:t>‘Can be, and is, used for many different kinds of programme of teaching and instruction’ (p7)</a:t>
            </a:r>
            <a:endParaRPr dirty="0">
              <a:solidFill>
                <a:schemeClr val="dk1"/>
              </a:solidFill>
              <a:latin typeface="Arvo"/>
              <a:ea typeface="Arvo"/>
              <a:cs typeface="Arvo"/>
              <a:sym typeface="Arvo"/>
            </a:endParaRPr>
          </a:p>
        </p:txBody>
      </p:sp>
      <p:sp>
        <p:nvSpPr>
          <p:cNvPr id="7" name="Google Shape;2478;p81">
            <a:extLst>
              <a:ext uri="{FF2B5EF4-FFF2-40B4-BE49-F238E27FC236}">
                <a16:creationId xmlns:a16="http://schemas.microsoft.com/office/drawing/2014/main" id="{F84383D4-EB2F-1722-1B10-AACCAB194892}"/>
              </a:ext>
            </a:extLst>
          </p:cNvPr>
          <p:cNvSpPr txBox="1"/>
          <p:nvPr/>
        </p:nvSpPr>
        <p:spPr>
          <a:xfrm>
            <a:off x="3628694" y="1898701"/>
            <a:ext cx="4938251" cy="577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latin typeface="Arvo"/>
                <a:ea typeface="Arvo"/>
                <a:cs typeface="Arvo"/>
                <a:sym typeface="Arvo"/>
              </a:rPr>
              <a:t>Content or body of knowledge to be transmitted or subjects to be taught – </a:t>
            </a:r>
            <a:r>
              <a:rPr lang="en" i="1" dirty="0">
                <a:solidFill>
                  <a:schemeClr val="dk1"/>
                </a:solidFill>
                <a:latin typeface="Arvo"/>
                <a:ea typeface="Arvo"/>
                <a:cs typeface="Arvo"/>
                <a:sym typeface="Arvo"/>
              </a:rPr>
              <a:t>limited</a:t>
            </a:r>
            <a:r>
              <a:rPr lang="en" dirty="0">
                <a:solidFill>
                  <a:schemeClr val="dk1"/>
                </a:solidFill>
                <a:latin typeface="Arvo"/>
                <a:ea typeface="Arvo"/>
                <a:cs typeface="Arvo"/>
                <a:sym typeface="Arvo"/>
              </a:rPr>
              <a:t> </a:t>
            </a:r>
            <a:endParaRPr dirty="0">
              <a:solidFill>
                <a:schemeClr val="dk1"/>
              </a:solidFill>
              <a:latin typeface="Arvo"/>
              <a:ea typeface="Arvo"/>
              <a:cs typeface="Arvo"/>
              <a:sym typeface="Arvo"/>
            </a:endParaRPr>
          </a:p>
        </p:txBody>
      </p:sp>
      <p:sp>
        <p:nvSpPr>
          <p:cNvPr id="29" name="Google Shape;2478;p81">
            <a:extLst>
              <a:ext uri="{FF2B5EF4-FFF2-40B4-BE49-F238E27FC236}">
                <a16:creationId xmlns:a16="http://schemas.microsoft.com/office/drawing/2014/main" id="{3BE5FA60-23F9-B699-0072-26D805B6EDC2}"/>
              </a:ext>
            </a:extLst>
          </p:cNvPr>
          <p:cNvSpPr txBox="1"/>
          <p:nvPr/>
        </p:nvSpPr>
        <p:spPr>
          <a:xfrm>
            <a:off x="3628694" y="2442924"/>
            <a:ext cx="4938251" cy="577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latin typeface="Arvo"/>
                <a:ea typeface="Arvo"/>
                <a:cs typeface="Arvo"/>
                <a:sym typeface="Arvo"/>
              </a:rPr>
              <a:t>Explanation / justification of the purposes and effects on the recipiants</a:t>
            </a:r>
            <a:endParaRPr dirty="0">
              <a:solidFill>
                <a:schemeClr val="dk1"/>
              </a:solidFill>
              <a:latin typeface="Arvo"/>
              <a:ea typeface="Arvo"/>
              <a:cs typeface="Arvo"/>
              <a:sym typeface="Arvo"/>
            </a:endParaRPr>
          </a:p>
        </p:txBody>
      </p:sp>
      <p:sp>
        <p:nvSpPr>
          <p:cNvPr id="30" name="Google Shape;2478;p81">
            <a:extLst>
              <a:ext uri="{FF2B5EF4-FFF2-40B4-BE49-F238E27FC236}">
                <a16:creationId xmlns:a16="http://schemas.microsoft.com/office/drawing/2014/main" id="{B6DFBC6A-00CB-F63D-F719-2628DADBB0D0}"/>
              </a:ext>
            </a:extLst>
          </p:cNvPr>
          <p:cNvSpPr txBox="1"/>
          <p:nvPr/>
        </p:nvSpPr>
        <p:spPr>
          <a:xfrm>
            <a:off x="3628694" y="3170663"/>
            <a:ext cx="4938251" cy="372988"/>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latin typeface="Arvo"/>
                <a:ea typeface="Arvo"/>
                <a:cs typeface="Arvo"/>
                <a:sym typeface="Arvo"/>
              </a:rPr>
              <a:t>‘Hidden’ curriculum</a:t>
            </a:r>
            <a:endParaRPr dirty="0">
              <a:solidFill>
                <a:schemeClr val="dk1"/>
              </a:solidFill>
              <a:latin typeface="Arvo"/>
              <a:ea typeface="Arvo"/>
              <a:cs typeface="Arvo"/>
              <a:sym typeface="Arvo"/>
            </a:endParaRPr>
          </a:p>
        </p:txBody>
      </p:sp>
      <p:sp>
        <p:nvSpPr>
          <p:cNvPr id="31" name="Google Shape;2478;p81">
            <a:extLst>
              <a:ext uri="{FF2B5EF4-FFF2-40B4-BE49-F238E27FC236}">
                <a16:creationId xmlns:a16="http://schemas.microsoft.com/office/drawing/2014/main" id="{D01D345D-3D6B-E9F1-3989-0DEFC6FBEF74}"/>
              </a:ext>
            </a:extLst>
          </p:cNvPr>
          <p:cNvSpPr txBox="1"/>
          <p:nvPr/>
        </p:nvSpPr>
        <p:spPr>
          <a:xfrm>
            <a:off x="3628695" y="3543651"/>
            <a:ext cx="4938251" cy="372988"/>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dirty="0">
                <a:solidFill>
                  <a:schemeClr val="dk1"/>
                </a:solidFill>
                <a:latin typeface="Arvo"/>
                <a:ea typeface="Arvo"/>
                <a:cs typeface="Arvo"/>
                <a:sym typeface="Arvo"/>
              </a:rPr>
              <a:t>P</a:t>
            </a:r>
            <a:r>
              <a:rPr lang="en" dirty="0">
                <a:solidFill>
                  <a:schemeClr val="dk1"/>
                </a:solidFill>
                <a:latin typeface="Arvo"/>
                <a:ea typeface="Arvo"/>
                <a:cs typeface="Arvo"/>
                <a:sym typeface="Arvo"/>
              </a:rPr>
              <a:t>lanned vs received</a:t>
            </a:r>
            <a:endParaRPr dirty="0">
              <a:solidFill>
                <a:schemeClr val="dk1"/>
              </a:solidFill>
              <a:latin typeface="Arvo"/>
              <a:ea typeface="Arvo"/>
              <a:cs typeface="Arvo"/>
              <a:sym typeface="Arvo"/>
            </a:endParaRPr>
          </a:p>
        </p:txBody>
      </p:sp>
      <p:sp>
        <p:nvSpPr>
          <p:cNvPr id="32" name="Google Shape;2478;p81">
            <a:extLst>
              <a:ext uri="{FF2B5EF4-FFF2-40B4-BE49-F238E27FC236}">
                <a16:creationId xmlns:a16="http://schemas.microsoft.com/office/drawing/2014/main" id="{3A4912B3-E670-36B1-7B3E-F064E3ABC5A2}"/>
              </a:ext>
            </a:extLst>
          </p:cNvPr>
          <p:cNvSpPr txBox="1"/>
          <p:nvPr/>
        </p:nvSpPr>
        <p:spPr>
          <a:xfrm>
            <a:off x="3628695" y="3916639"/>
            <a:ext cx="4938251" cy="372988"/>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dirty="0">
                <a:solidFill>
                  <a:schemeClr val="dk1"/>
                </a:solidFill>
                <a:latin typeface="Arvo"/>
                <a:ea typeface="Arvo"/>
                <a:cs typeface="Arvo"/>
                <a:sym typeface="Arvo"/>
              </a:rPr>
              <a:t>Formal and informal</a:t>
            </a:r>
          </a:p>
        </p:txBody>
      </p:sp>
      <p:sp>
        <p:nvSpPr>
          <p:cNvPr id="33" name="Google Shape;2361;p72">
            <a:extLst>
              <a:ext uri="{FF2B5EF4-FFF2-40B4-BE49-F238E27FC236}">
                <a16:creationId xmlns:a16="http://schemas.microsoft.com/office/drawing/2014/main" id="{F631B61C-CB90-615A-F53E-619C328CF82F}"/>
              </a:ext>
            </a:extLst>
          </p:cNvPr>
          <p:cNvSpPr txBox="1"/>
          <p:nvPr/>
        </p:nvSpPr>
        <p:spPr>
          <a:xfrm>
            <a:off x="7634795" y="4376848"/>
            <a:ext cx="1479985" cy="577800"/>
          </a:xfrm>
          <a:prstGeom prst="rect">
            <a:avLst/>
          </a:prstGeom>
          <a:noFill/>
          <a:ln>
            <a:noFill/>
          </a:ln>
        </p:spPr>
        <p:txBody>
          <a:bodyPr spcFirstLastPara="1" wrap="square" lIns="91425" tIns="91425" rIns="91425" bIns="91425" anchor="b" anchorCtr="0">
            <a:noAutofit/>
          </a:bodyPr>
          <a:lstStyle/>
          <a:p>
            <a:pPr marL="0" lvl="0" indent="0" algn="r" rtl="0">
              <a:spcBef>
                <a:spcPts val="0"/>
              </a:spcBef>
              <a:spcAft>
                <a:spcPts val="0"/>
              </a:spcAft>
              <a:buNone/>
            </a:pPr>
            <a:r>
              <a:rPr lang="en" sz="2000" dirty="0">
                <a:solidFill>
                  <a:schemeClr val="dk1"/>
                </a:solidFill>
                <a:latin typeface="Barlow Condensed SemiBold"/>
                <a:ea typeface="Barlow Condensed SemiBold"/>
                <a:cs typeface="Barlow Condensed SemiBold"/>
                <a:sym typeface="Barlow Condensed SemiBold"/>
              </a:rPr>
              <a:t>Kelly (2009)</a:t>
            </a:r>
            <a:endParaRPr sz="2000" dirty="0">
              <a:solidFill>
                <a:schemeClr val="dk1"/>
              </a:solidFill>
              <a:latin typeface="Barlow Condensed SemiBold"/>
              <a:ea typeface="Barlow Condensed SemiBold"/>
              <a:cs typeface="Barlow Condensed SemiBold"/>
              <a:sym typeface="Barlow Condensed SemiBold"/>
            </a:endParaRPr>
          </a:p>
        </p:txBody>
      </p:sp>
    </p:spTree>
    <p:extLst>
      <p:ext uri="{BB962C8B-B14F-4D97-AF65-F5344CB8AC3E}">
        <p14:creationId xmlns:p14="http://schemas.microsoft.com/office/powerpoint/2010/main" val="26383230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285"/>
        <p:cNvGrpSpPr/>
        <p:nvPr/>
      </p:nvGrpSpPr>
      <p:grpSpPr>
        <a:xfrm>
          <a:off x="0" y="0"/>
          <a:ext cx="0" cy="0"/>
          <a:chOff x="0" y="0"/>
          <a:chExt cx="0" cy="0"/>
        </a:xfrm>
      </p:grpSpPr>
      <p:sp>
        <p:nvSpPr>
          <p:cNvPr id="2286" name="Google Shape;2286;p70"/>
          <p:cNvSpPr txBox="1">
            <a:spLocks noGrp="1"/>
          </p:cNvSpPr>
          <p:nvPr>
            <p:ph type="ctrTitle"/>
          </p:nvPr>
        </p:nvSpPr>
        <p:spPr>
          <a:xfrm>
            <a:off x="4572001" y="468450"/>
            <a:ext cx="3789900" cy="5778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dirty="0"/>
              <a:t>CURRICULUM FOR WALES</a:t>
            </a:r>
            <a:endParaRPr dirty="0"/>
          </a:p>
        </p:txBody>
      </p:sp>
      <p:sp>
        <p:nvSpPr>
          <p:cNvPr id="2" name="Google Shape;2441;p77">
            <a:extLst>
              <a:ext uri="{FF2B5EF4-FFF2-40B4-BE49-F238E27FC236}">
                <a16:creationId xmlns:a16="http://schemas.microsoft.com/office/drawing/2014/main" id="{17DE1D5D-8F18-AE88-EC42-BE065DDA7552}"/>
              </a:ext>
            </a:extLst>
          </p:cNvPr>
          <p:cNvSpPr txBox="1">
            <a:spLocks/>
          </p:cNvSpPr>
          <p:nvPr/>
        </p:nvSpPr>
        <p:spPr>
          <a:xfrm>
            <a:off x="0" y="167138"/>
            <a:ext cx="1608568" cy="1758223"/>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chemeClr val="dk1"/>
              </a:buClr>
              <a:buSzPts val="3000"/>
              <a:buFont typeface="Barlow Condensed SemiBold"/>
              <a:buNone/>
              <a:defRPr sz="3000" b="0" i="0" u="none" strike="noStrike" cap="none">
                <a:solidFill>
                  <a:schemeClr val="dk1"/>
                </a:solidFill>
                <a:latin typeface="Barlow Condensed SemiBold"/>
                <a:ea typeface="Barlow Condensed SemiBold"/>
                <a:cs typeface="Barlow Condensed SemiBold"/>
                <a:sym typeface="Barlow Condensed SemiBold"/>
              </a:defRPr>
            </a:lvl1pPr>
            <a:lvl2pPr marR="0" lvl="1"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2pPr>
            <a:lvl3pPr marR="0" lvl="2"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3pPr>
            <a:lvl4pPr marR="0" lvl="3"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4pPr>
            <a:lvl5pPr marR="0" lvl="4"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5pPr>
            <a:lvl6pPr marR="0" lvl="5"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6pPr>
            <a:lvl7pPr marR="0" lvl="6"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7pPr>
            <a:lvl8pPr marR="0" lvl="7"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8pPr>
            <a:lvl9pPr marR="0" lvl="8"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9pPr>
          </a:lstStyle>
          <a:p>
            <a:r>
              <a:rPr lang="en-GB" sz="2000" dirty="0">
                <a:solidFill>
                  <a:schemeClr val="bg1">
                    <a:lumMod val="75000"/>
                  </a:schemeClr>
                </a:solidFill>
              </a:rPr>
              <a:t>WHAT ARE THE INFLUENCES ON HISTORY TEACHERS’ REALISATION OF </a:t>
            </a:r>
            <a:r>
              <a:rPr lang="en-GB" sz="2000" dirty="0"/>
              <a:t>CURRICULUM FOR WALES?</a:t>
            </a:r>
          </a:p>
        </p:txBody>
      </p:sp>
      <p:sp>
        <p:nvSpPr>
          <p:cNvPr id="3" name="Google Shape;2441;p77">
            <a:extLst>
              <a:ext uri="{FF2B5EF4-FFF2-40B4-BE49-F238E27FC236}">
                <a16:creationId xmlns:a16="http://schemas.microsoft.com/office/drawing/2014/main" id="{A49B9D39-CF75-EB32-D9E4-555B5DE72C5D}"/>
              </a:ext>
            </a:extLst>
          </p:cNvPr>
          <p:cNvSpPr txBox="1">
            <a:spLocks/>
          </p:cNvSpPr>
          <p:nvPr/>
        </p:nvSpPr>
        <p:spPr>
          <a:xfrm>
            <a:off x="0" y="1804661"/>
            <a:ext cx="1647895" cy="2533136"/>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chemeClr val="dk1"/>
              </a:buClr>
              <a:buSzPts val="3000"/>
              <a:buFont typeface="Barlow Condensed SemiBold"/>
              <a:buNone/>
              <a:defRPr sz="3000" b="0" i="0" u="none" strike="noStrike" cap="none">
                <a:solidFill>
                  <a:schemeClr val="dk1"/>
                </a:solidFill>
                <a:latin typeface="Barlow Condensed SemiBold"/>
                <a:ea typeface="Barlow Condensed SemiBold"/>
                <a:cs typeface="Barlow Condensed SemiBold"/>
                <a:sym typeface="Barlow Condensed SemiBold"/>
              </a:defRPr>
            </a:lvl1pPr>
            <a:lvl2pPr marR="0" lvl="1"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2pPr>
            <a:lvl3pPr marR="0" lvl="2"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3pPr>
            <a:lvl4pPr marR="0" lvl="3"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4pPr>
            <a:lvl5pPr marR="0" lvl="4"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5pPr>
            <a:lvl6pPr marR="0" lvl="5"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6pPr>
            <a:lvl7pPr marR="0" lvl="6"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7pPr>
            <a:lvl8pPr marR="0" lvl="7"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8pPr>
            <a:lvl9pPr marR="0" lvl="8"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9pPr>
          </a:lstStyle>
          <a:p>
            <a:r>
              <a:rPr lang="en-GB" sz="2000" dirty="0">
                <a:solidFill>
                  <a:schemeClr val="bg1">
                    <a:lumMod val="75000"/>
                  </a:schemeClr>
                </a:solidFill>
              </a:rPr>
              <a:t>WHAT DOES THE LITERATURE SAY ABOUT APPROACHES TO TEACHER ENGAGEMENT IN </a:t>
            </a:r>
            <a:r>
              <a:rPr lang="en-GB" sz="2000" dirty="0"/>
              <a:t>CURRICULUM </a:t>
            </a:r>
            <a:r>
              <a:rPr lang="en-GB" sz="2000" dirty="0">
                <a:solidFill>
                  <a:schemeClr val="bg1">
                    <a:lumMod val="75000"/>
                  </a:schemeClr>
                </a:solidFill>
              </a:rPr>
              <a:t>MAKING IN HISTORY?</a:t>
            </a:r>
          </a:p>
        </p:txBody>
      </p:sp>
      <p:sp>
        <p:nvSpPr>
          <p:cNvPr id="5" name="Google Shape;2476;p81">
            <a:extLst>
              <a:ext uri="{FF2B5EF4-FFF2-40B4-BE49-F238E27FC236}">
                <a16:creationId xmlns:a16="http://schemas.microsoft.com/office/drawing/2014/main" id="{CBB15375-A247-C9EC-673A-6CDDDFC188B7}"/>
              </a:ext>
            </a:extLst>
          </p:cNvPr>
          <p:cNvSpPr txBox="1"/>
          <p:nvPr/>
        </p:nvSpPr>
        <p:spPr>
          <a:xfrm>
            <a:off x="3607639" y="2851348"/>
            <a:ext cx="5195704" cy="1154377"/>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i="1" dirty="0">
                <a:solidFill>
                  <a:schemeClr val="dk1"/>
                </a:solidFill>
                <a:latin typeface="Arvo"/>
              </a:rPr>
              <a:t>“A school or setting’s curriculum is everything a learner experiences in pursuit of the four purposes. It is not simply what we teach, but how we teach and crucially, why we teach it”</a:t>
            </a:r>
            <a:endParaRPr lang="en-GB" i="1" dirty="0">
              <a:solidFill>
                <a:schemeClr val="dk1"/>
              </a:solidFill>
              <a:latin typeface="Arvo"/>
              <a:sym typeface="Arvo"/>
            </a:endParaRPr>
          </a:p>
        </p:txBody>
      </p:sp>
      <p:sp>
        <p:nvSpPr>
          <p:cNvPr id="33" name="Google Shape;2361;p72">
            <a:extLst>
              <a:ext uri="{FF2B5EF4-FFF2-40B4-BE49-F238E27FC236}">
                <a16:creationId xmlns:a16="http://schemas.microsoft.com/office/drawing/2014/main" id="{F631B61C-CB90-615A-F53E-619C328CF82F}"/>
              </a:ext>
            </a:extLst>
          </p:cNvPr>
          <p:cNvSpPr txBox="1"/>
          <p:nvPr/>
        </p:nvSpPr>
        <p:spPr>
          <a:xfrm>
            <a:off x="6205491" y="4376848"/>
            <a:ext cx="2909289" cy="577800"/>
          </a:xfrm>
          <a:prstGeom prst="rect">
            <a:avLst/>
          </a:prstGeom>
          <a:noFill/>
          <a:ln>
            <a:noFill/>
          </a:ln>
        </p:spPr>
        <p:txBody>
          <a:bodyPr spcFirstLastPara="1" wrap="square" lIns="91425" tIns="91425" rIns="91425" bIns="91425" anchor="b" anchorCtr="0">
            <a:noAutofit/>
          </a:bodyPr>
          <a:lstStyle/>
          <a:p>
            <a:pPr marL="0" lvl="0" indent="0" algn="r" rtl="0">
              <a:spcBef>
                <a:spcPts val="0"/>
              </a:spcBef>
              <a:spcAft>
                <a:spcPts val="0"/>
              </a:spcAft>
              <a:buNone/>
            </a:pPr>
            <a:r>
              <a:rPr lang="en" sz="2000" dirty="0">
                <a:solidFill>
                  <a:schemeClr val="dk1"/>
                </a:solidFill>
                <a:latin typeface="Barlow Condensed SemiBold"/>
                <a:ea typeface="Barlow Condensed SemiBold"/>
                <a:cs typeface="Barlow Condensed SemiBold"/>
                <a:sym typeface="Barlow Condensed SemiBold"/>
              </a:rPr>
              <a:t>Welsh Government (2020)</a:t>
            </a:r>
            <a:endParaRPr sz="2000" dirty="0">
              <a:solidFill>
                <a:schemeClr val="dk1"/>
              </a:solidFill>
              <a:latin typeface="Barlow Condensed SemiBold"/>
              <a:ea typeface="Barlow Condensed SemiBold"/>
              <a:cs typeface="Barlow Condensed SemiBold"/>
              <a:sym typeface="Barlow Condensed SemiBold"/>
            </a:endParaRPr>
          </a:p>
        </p:txBody>
      </p:sp>
      <p:sp>
        <p:nvSpPr>
          <p:cNvPr id="4" name="Google Shape;2476;p81">
            <a:extLst>
              <a:ext uri="{FF2B5EF4-FFF2-40B4-BE49-F238E27FC236}">
                <a16:creationId xmlns:a16="http://schemas.microsoft.com/office/drawing/2014/main" id="{4BA95B46-4263-CBA5-AA64-B1674422205F}"/>
              </a:ext>
            </a:extLst>
          </p:cNvPr>
          <p:cNvSpPr txBox="1"/>
          <p:nvPr/>
        </p:nvSpPr>
        <p:spPr>
          <a:xfrm>
            <a:off x="3610940" y="1502069"/>
            <a:ext cx="5195704" cy="577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latin typeface="Arvo"/>
                <a:ea typeface="Arvo"/>
                <a:cs typeface="Arvo"/>
                <a:sym typeface="Arvo"/>
              </a:rPr>
              <a:t>Purpose-led curriculum</a:t>
            </a:r>
            <a:endParaRPr dirty="0">
              <a:solidFill>
                <a:schemeClr val="dk1"/>
              </a:solidFill>
              <a:latin typeface="Arvo"/>
              <a:ea typeface="Arvo"/>
              <a:cs typeface="Arvo"/>
              <a:sym typeface="Arvo"/>
            </a:endParaRPr>
          </a:p>
        </p:txBody>
      </p:sp>
      <p:sp>
        <p:nvSpPr>
          <p:cNvPr id="6" name="Google Shape;2476;p81">
            <a:extLst>
              <a:ext uri="{FF2B5EF4-FFF2-40B4-BE49-F238E27FC236}">
                <a16:creationId xmlns:a16="http://schemas.microsoft.com/office/drawing/2014/main" id="{BBD0EBB7-02B0-56C7-A830-38ECD19FADA7}"/>
              </a:ext>
            </a:extLst>
          </p:cNvPr>
          <p:cNvSpPr txBox="1"/>
          <p:nvPr/>
        </p:nvSpPr>
        <p:spPr>
          <a:xfrm>
            <a:off x="3607639" y="1993950"/>
            <a:ext cx="5195704" cy="577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latin typeface="Arvo"/>
                <a:ea typeface="Arvo"/>
                <a:cs typeface="Arvo"/>
                <a:sym typeface="Arvo"/>
              </a:rPr>
              <a:t>Subjects grouped into six ‘Areas of Learning and Experience’</a:t>
            </a:r>
            <a:endParaRPr dirty="0">
              <a:solidFill>
                <a:schemeClr val="dk1"/>
              </a:solidFill>
              <a:latin typeface="Arvo"/>
              <a:ea typeface="Arvo"/>
              <a:cs typeface="Arvo"/>
              <a:sym typeface="Arvo"/>
            </a:endParaRPr>
          </a:p>
        </p:txBody>
      </p:sp>
    </p:spTree>
    <p:extLst>
      <p:ext uri="{BB962C8B-B14F-4D97-AF65-F5344CB8AC3E}">
        <p14:creationId xmlns:p14="http://schemas.microsoft.com/office/powerpoint/2010/main" val="21079884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85"/>
        <p:cNvGrpSpPr/>
        <p:nvPr/>
      </p:nvGrpSpPr>
      <p:grpSpPr>
        <a:xfrm>
          <a:off x="0" y="0"/>
          <a:ext cx="0" cy="0"/>
          <a:chOff x="0" y="0"/>
          <a:chExt cx="0" cy="0"/>
        </a:xfrm>
      </p:grpSpPr>
      <p:sp>
        <p:nvSpPr>
          <p:cNvPr id="2286" name="Google Shape;2286;p70"/>
          <p:cNvSpPr txBox="1">
            <a:spLocks noGrp="1"/>
          </p:cNvSpPr>
          <p:nvPr>
            <p:ph type="ctrTitle"/>
          </p:nvPr>
        </p:nvSpPr>
        <p:spPr>
          <a:xfrm>
            <a:off x="4572001" y="468450"/>
            <a:ext cx="3789900" cy="5778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dirty="0"/>
              <a:t>HISTORY TEACHER</a:t>
            </a:r>
            <a:endParaRPr dirty="0"/>
          </a:p>
        </p:txBody>
      </p:sp>
      <p:sp>
        <p:nvSpPr>
          <p:cNvPr id="2" name="Google Shape;2441;p77">
            <a:extLst>
              <a:ext uri="{FF2B5EF4-FFF2-40B4-BE49-F238E27FC236}">
                <a16:creationId xmlns:a16="http://schemas.microsoft.com/office/drawing/2014/main" id="{17DE1D5D-8F18-AE88-EC42-BE065DDA7552}"/>
              </a:ext>
            </a:extLst>
          </p:cNvPr>
          <p:cNvSpPr txBox="1">
            <a:spLocks/>
          </p:cNvSpPr>
          <p:nvPr/>
        </p:nvSpPr>
        <p:spPr>
          <a:xfrm>
            <a:off x="0" y="167138"/>
            <a:ext cx="1608568" cy="1758223"/>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chemeClr val="dk1"/>
              </a:buClr>
              <a:buSzPts val="3000"/>
              <a:buFont typeface="Barlow Condensed SemiBold"/>
              <a:buNone/>
              <a:defRPr sz="3000" b="0" i="0" u="none" strike="noStrike" cap="none">
                <a:solidFill>
                  <a:schemeClr val="dk1"/>
                </a:solidFill>
                <a:latin typeface="Barlow Condensed SemiBold"/>
                <a:ea typeface="Barlow Condensed SemiBold"/>
                <a:cs typeface="Barlow Condensed SemiBold"/>
                <a:sym typeface="Barlow Condensed SemiBold"/>
              </a:defRPr>
            </a:lvl1pPr>
            <a:lvl2pPr marR="0" lvl="1"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2pPr>
            <a:lvl3pPr marR="0" lvl="2"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3pPr>
            <a:lvl4pPr marR="0" lvl="3"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4pPr>
            <a:lvl5pPr marR="0" lvl="4"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5pPr>
            <a:lvl6pPr marR="0" lvl="5"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6pPr>
            <a:lvl7pPr marR="0" lvl="6"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7pPr>
            <a:lvl8pPr marR="0" lvl="7"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8pPr>
            <a:lvl9pPr marR="0" lvl="8"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9pPr>
          </a:lstStyle>
          <a:p>
            <a:r>
              <a:rPr lang="en-GB" sz="2000" dirty="0">
                <a:solidFill>
                  <a:schemeClr val="bg1">
                    <a:lumMod val="75000"/>
                  </a:schemeClr>
                </a:solidFill>
              </a:rPr>
              <a:t>WHAT ARE THE INFLUENCES ON </a:t>
            </a:r>
            <a:r>
              <a:rPr lang="en-GB" sz="2000" dirty="0"/>
              <a:t>HISTORY TEACHERS’ </a:t>
            </a:r>
            <a:r>
              <a:rPr lang="en-GB" sz="2000" dirty="0">
                <a:solidFill>
                  <a:schemeClr val="bg1">
                    <a:lumMod val="75000"/>
                  </a:schemeClr>
                </a:solidFill>
              </a:rPr>
              <a:t>REALISATION OF CURRICULUM FOR WALES?</a:t>
            </a:r>
          </a:p>
        </p:txBody>
      </p:sp>
      <p:sp>
        <p:nvSpPr>
          <p:cNvPr id="3" name="Google Shape;2441;p77">
            <a:extLst>
              <a:ext uri="{FF2B5EF4-FFF2-40B4-BE49-F238E27FC236}">
                <a16:creationId xmlns:a16="http://schemas.microsoft.com/office/drawing/2014/main" id="{A49B9D39-CF75-EB32-D9E4-555B5DE72C5D}"/>
              </a:ext>
            </a:extLst>
          </p:cNvPr>
          <p:cNvSpPr txBox="1">
            <a:spLocks/>
          </p:cNvSpPr>
          <p:nvPr/>
        </p:nvSpPr>
        <p:spPr>
          <a:xfrm>
            <a:off x="0" y="1804661"/>
            <a:ext cx="1647895" cy="2533136"/>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chemeClr val="dk1"/>
              </a:buClr>
              <a:buSzPts val="3000"/>
              <a:buFont typeface="Barlow Condensed SemiBold"/>
              <a:buNone/>
              <a:defRPr sz="3000" b="0" i="0" u="none" strike="noStrike" cap="none">
                <a:solidFill>
                  <a:schemeClr val="dk1"/>
                </a:solidFill>
                <a:latin typeface="Barlow Condensed SemiBold"/>
                <a:ea typeface="Barlow Condensed SemiBold"/>
                <a:cs typeface="Barlow Condensed SemiBold"/>
                <a:sym typeface="Barlow Condensed SemiBold"/>
              </a:defRPr>
            </a:lvl1pPr>
            <a:lvl2pPr marR="0" lvl="1"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2pPr>
            <a:lvl3pPr marR="0" lvl="2"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3pPr>
            <a:lvl4pPr marR="0" lvl="3"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4pPr>
            <a:lvl5pPr marR="0" lvl="4"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5pPr>
            <a:lvl6pPr marR="0" lvl="5"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6pPr>
            <a:lvl7pPr marR="0" lvl="6"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7pPr>
            <a:lvl8pPr marR="0" lvl="7"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8pPr>
            <a:lvl9pPr marR="0" lvl="8"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9pPr>
          </a:lstStyle>
          <a:p>
            <a:r>
              <a:rPr lang="en-GB" sz="2000" dirty="0">
                <a:solidFill>
                  <a:schemeClr val="bg1">
                    <a:lumMod val="75000"/>
                  </a:schemeClr>
                </a:solidFill>
              </a:rPr>
              <a:t>WHAT DOES THE LITERATURE SAY ABOUT APPROACHES TO </a:t>
            </a:r>
            <a:r>
              <a:rPr lang="en-GB" sz="2000" dirty="0"/>
              <a:t>TEACHER</a:t>
            </a:r>
            <a:r>
              <a:rPr lang="en-GB" sz="2000" dirty="0">
                <a:solidFill>
                  <a:schemeClr val="bg1">
                    <a:lumMod val="75000"/>
                  </a:schemeClr>
                </a:solidFill>
              </a:rPr>
              <a:t> ENGAGEMENT IN CURRICULUM MAKING IN HISTORY?</a:t>
            </a:r>
          </a:p>
        </p:txBody>
      </p:sp>
      <p:sp>
        <p:nvSpPr>
          <p:cNvPr id="4" name="Google Shape;2476;p81">
            <a:extLst>
              <a:ext uri="{FF2B5EF4-FFF2-40B4-BE49-F238E27FC236}">
                <a16:creationId xmlns:a16="http://schemas.microsoft.com/office/drawing/2014/main" id="{F4422A01-DF19-C9CD-29BF-213B9797FEE5}"/>
              </a:ext>
            </a:extLst>
          </p:cNvPr>
          <p:cNvSpPr txBox="1"/>
          <p:nvPr/>
        </p:nvSpPr>
        <p:spPr>
          <a:xfrm>
            <a:off x="3610940" y="1502069"/>
            <a:ext cx="5195704" cy="577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latin typeface="Arvo"/>
                <a:ea typeface="Arvo"/>
                <a:cs typeface="Arvo"/>
                <a:sym typeface="Arvo"/>
              </a:rPr>
              <a:t>Trained and experienced in the development and delivery of History, within the Humanities AoLE</a:t>
            </a:r>
            <a:endParaRPr dirty="0">
              <a:solidFill>
                <a:schemeClr val="dk1"/>
              </a:solidFill>
              <a:latin typeface="Arvo"/>
              <a:ea typeface="Arvo"/>
              <a:cs typeface="Arvo"/>
              <a:sym typeface="Arvo"/>
            </a:endParaRPr>
          </a:p>
        </p:txBody>
      </p:sp>
      <p:sp>
        <p:nvSpPr>
          <p:cNvPr id="6" name="Google Shape;2476;p81">
            <a:extLst>
              <a:ext uri="{FF2B5EF4-FFF2-40B4-BE49-F238E27FC236}">
                <a16:creationId xmlns:a16="http://schemas.microsoft.com/office/drawing/2014/main" id="{43507BAF-3066-FACC-EA8B-D808DFAE4B1D}"/>
              </a:ext>
            </a:extLst>
          </p:cNvPr>
          <p:cNvSpPr txBox="1"/>
          <p:nvPr/>
        </p:nvSpPr>
        <p:spPr>
          <a:xfrm>
            <a:off x="3610940" y="2200569"/>
            <a:ext cx="5195704" cy="577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latin typeface="Arvo"/>
                <a:ea typeface="Arvo"/>
                <a:cs typeface="Arvo"/>
                <a:sym typeface="Arvo"/>
              </a:rPr>
              <a:t>PGCE or significant professional learning in relation to school history</a:t>
            </a:r>
            <a:endParaRPr dirty="0">
              <a:solidFill>
                <a:schemeClr val="dk1"/>
              </a:solidFill>
              <a:latin typeface="Arvo"/>
              <a:ea typeface="Arvo"/>
              <a:cs typeface="Arvo"/>
              <a:sym typeface="Arvo"/>
            </a:endParaRPr>
          </a:p>
        </p:txBody>
      </p:sp>
      <p:sp>
        <p:nvSpPr>
          <p:cNvPr id="7" name="Google Shape;2476;p81">
            <a:extLst>
              <a:ext uri="{FF2B5EF4-FFF2-40B4-BE49-F238E27FC236}">
                <a16:creationId xmlns:a16="http://schemas.microsoft.com/office/drawing/2014/main" id="{4798D41C-F29C-EEF7-725B-D4AF2D8B6D48}"/>
              </a:ext>
            </a:extLst>
          </p:cNvPr>
          <p:cNvSpPr txBox="1"/>
          <p:nvPr/>
        </p:nvSpPr>
        <p:spPr>
          <a:xfrm>
            <a:off x="3610940" y="2915548"/>
            <a:ext cx="5195704" cy="577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latin typeface="Arvo"/>
                <a:ea typeface="Arvo"/>
                <a:cs typeface="Arvo"/>
                <a:sym typeface="Arvo"/>
              </a:rPr>
              <a:t>Has a role in the development of materials for delivery</a:t>
            </a:r>
            <a:endParaRPr dirty="0">
              <a:solidFill>
                <a:schemeClr val="dk1"/>
              </a:solidFill>
              <a:latin typeface="Arvo"/>
              <a:ea typeface="Arvo"/>
              <a:cs typeface="Arvo"/>
              <a:sym typeface="Arvo"/>
            </a:endParaRPr>
          </a:p>
        </p:txBody>
      </p:sp>
      <p:sp>
        <p:nvSpPr>
          <p:cNvPr id="8" name="Google Shape;2476;p81">
            <a:extLst>
              <a:ext uri="{FF2B5EF4-FFF2-40B4-BE49-F238E27FC236}">
                <a16:creationId xmlns:a16="http://schemas.microsoft.com/office/drawing/2014/main" id="{517D0524-CA1B-6109-9AF7-3C6DC5A487B9}"/>
              </a:ext>
            </a:extLst>
          </p:cNvPr>
          <p:cNvSpPr txBox="1"/>
          <p:nvPr/>
        </p:nvSpPr>
        <p:spPr>
          <a:xfrm>
            <a:off x="3610940" y="3484030"/>
            <a:ext cx="5195704" cy="577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latin typeface="Arvo"/>
                <a:ea typeface="Arvo"/>
                <a:cs typeface="Arvo"/>
                <a:sym typeface="Arvo"/>
              </a:rPr>
              <a:t>May teach History at GCSE and / or A Level</a:t>
            </a:r>
            <a:endParaRPr dirty="0">
              <a:solidFill>
                <a:schemeClr val="dk1"/>
              </a:solidFill>
              <a:latin typeface="Arvo"/>
              <a:ea typeface="Arvo"/>
              <a:cs typeface="Arvo"/>
              <a:sym typeface="Arvo"/>
            </a:endParaRPr>
          </a:p>
        </p:txBody>
      </p:sp>
    </p:spTree>
    <p:extLst>
      <p:ext uri="{BB962C8B-B14F-4D97-AF65-F5344CB8AC3E}">
        <p14:creationId xmlns:p14="http://schemas.microsoft.com/office/powerpoint/2010/main" val="6163888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85"/>
        <p:cNvGrpSpPr/>
        <p:nvPr/>
      </p:nvGrpSpPr>
      <p:grpSpPr>
        <a:xfrm>
          <a:off x="0" y="0"/>
          <a:ext cx="0" cy="0"/>
          <a:chOff x="0" y="0"/>
          <a:chExt cx="0" cy="0"/>
        </a:xfrm>
      </p:grpSpPr>
      <p:sp>
        <p:nvSpPr>
          <p:cNvPr id="2286" name="Google Shape;2286;p70"/>
          <p:cNvSpPr txBox="1">
            <a:spLocks noGrp="1"/>
          </p:cNvSpPr>
          <p:nvPr>
            <p:ph type="ctrTitle"/>
          </p:nvPr>
        </p:nvSpPr>
        <p:spPr>
          <a:xfrm>
            <a:off x="3879542" y="468450"/>
            <a:ext cx="4482359" cy="5778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i="1" dirty="0"/>
              <a:t>(CURRICULUM) </a:t>
            </a:r>
            <a:r>
              <a:rPr lang="en" dirty="0"/>
              <a:t>REALISATION</a:t>
            </a:r>
            <a:endParaRPr dirty="0"/>
          </a:p>
        </p:txBody>
      </p:sp>
      <p:sp>
        <p:nvSpPr>
          <p:cNvPr id="2" name="Google Shape;2441;p77">
            <a:extLst>
              <a:ext uri="{FF2B5EF4-FFF2-40B4-BE49-F238E27FC236}">
                <a16:creationId xmlns:a16="http://schemas.microsoft.com/office/drawing/2014/main" id="{17DE1D5D-8F18-AE88-EC42-BE065DDA7552}"/>
              </a:ext>
            </a:extLst>
          </p:cNvPr>
          <p:cNvSpPr txBox="1">
            <a:spLocks/>
          </p:cNvSpPr>
          <p:nvPr/>
        </p:nvSpPr>
        <p:spPr>
          <a:xfrm>
            <a:off x="0" y="167138"/>
            <a:ext cx="1608568" cy="1758223"/>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chemeClr val="dk1"/>
              </a:buClr>
              <a:buSzPts val="3000"/>
              <a:buFont typeface="Barlow Condensed SemiBold"/>
              <a:buNone/>
              <a:defRPr sz="3000" b="0" i="0" u="none" strike="noStrike" cap="none">
                <a:solidFill>
                  <a:schemeClr val="dk1"/>
                </a:solidFill>
                <a:latin typeface="Barlow Condensed SemiBold"/>
                <a:ea typeface="Barlow Condensed SemiBold"/>
                <a:cs typeface="Barlow Condensed SemiBold"/>
                <a:sym typeface="Barlow Condensed SemiBold"/>
              </a:defRPr>
            </a:lvl1pPr>
            <a:lvl2pPr marR="0" lvl="1"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2pPr>
            <a:lvl3pPr marR="0" lvl="2"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3pPr>
            <a:lvl4pPr marR="0" lvl="3"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4pPr>
            <a:lvl5pPr marR="0" lvl="4"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5pPr>
            <a:lvl6pPr marR="0" lvl="5"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6pPr>
            <a:lvl7pPr marR="0" lvl="6"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7pPr>
            <a:lvl8pPr marR="0" lvl="7"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8pPr>
            <a:lvl9pPr marR="0" lvl="8"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9pPr>
          </a:lstStyle>
          <a:p>
            <a:r>
              <a:rPr lang="en-GB" sz="2000" dirty="0">
                <a:solidFill>
                  <a:schemeClr val="bg1">
                    <a:lumMod val="75000"/>
                  </a:schemeClr>
                </a:solidFill>
              </a:rPr>
              <a:t>WHAT ARE THE INFLUENCES ON HISTORY TEACHERS’ </a:t>
            </a:r>
            <a:r>
              <a:rPr lang="en-GB" sz="2000" dirty="0"/>
              <a:t>REALISATION</a:t>
            </a:r>
            <a:r>
              <a:rPr lang="en-GB" sz="2000" dirty="0">
                <a:solidFill>
                  <a:schemeClr val="bg1">
                    <a:lumMod val="75000"/>
                  </a:schemeClr>
                </a:solidFill>
              </a:rPr>
              <a:t> OF CURRICULUM FOR WALES?</a:t>
            </a:r>
          </a:p>
        </p:txBody>
      </p:sp>
      <p:sp>
        <p:nvSpPr>
          <p:cNvPr id="3" name="Google Shape;2441;p77">
            <a:extLst>
              <a:ext uri="{FF2B5EF4-FFF2-40B4-BE49-F238E27FC236}">
                <a16:creationId xmlns:a16="http://schemas.microsoft.com/office/drawing/2014/main" id="{A49B9D39-CF75-EB32-D9E4-555B5DE72C5D}"/>
              </a:ext>
            </a:extLst>
          </p:cNvPr>
          <p:cNvSpPr txBox="1">
            <a:spLocks/>
          </p:cNvSpPr>
          <p:nvPr/>
        </p:nvSpPr>
        <p:spPr>
          <a:xfrm>
            <a:off x="0" y="1804661"/>
            <a:ext cx="1647895" cy="2533136"/>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chemeClr val="dk1"/>
              </a:buClr>
              <a:buSzPts val="3000"/>
              <a:buFont typeface="Barlow Condensed SemiBold"/>
              <a:buNone/>
              <a:defRPr sz="3000" b="0" i="0" u="none" strike="noStrike" cap="none">
                <a:solidFill>
                  <a:schemeClr val="dk1"/>
                </a:solidFill>
                <a:latin typeface="Barlow Condensed SemiBold"/>
                <a:ea typeface="Barlow Condensed SemiBold"/>
                <a:cs typeface="Barlow Condensed SemiBold"/>
                <a:sym typeface="Barlow Condensed SemiBold"/>
              </a:defRPr>
            </a:lvl1pPr>
            <a:lvl2pPr marR="0" lvl="1"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2pPr>
            <a:lvl3pPr marR="0" lvl="2"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3pPr>
            <a:lvl4pPr marR="0" lvl="3"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4pPr>
            <a:lvl5pPr marR="0" lvl="4"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5pPr>
            <a:lvl6pPr marR="0" lvl="5"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6pPr>
            <a:lvl7pPr marR="0" lvl="6"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7pPr>
            <a:lvl8pPr marR="0" lvl="7"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8pPr>
            <a:lvl9pPr marR="0" lvl="8"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9pPr>
          </a:lstStyle>
          <a:p>
            <a:r>
              <a:rPr lang="en-GB" sz="2000" dirty="0">
                <a:solidFill>
                  <a:schemeClr val="bg1">
                    <a:lumMod val="75000"/>
                  </a:schemeClr>
                </a:solidFill>
              </a:rPr>
              <a:t>WHAT DOES THE LITERATURE SAY ABOUT APPROACHES TO TEACHER ENGAGEMENT IN CURRICULUM</a:t>
            </a:r>
            <a:r>
              <a:rPr lang="en-GB" sz="2000" dirty="0"/>
              <a:t> </a:t>
            </a:r>
            <a:r>
              <a:rPr lang="en-GB" sz="2000" dirty="0">
                <a:solidFill>
                  <a:schemeClr val="bg1">
                    <a:lumMod val="75000"/>
                  </a:schemeClr>
                </a:solidFill>
              </a:rPr>
              <a:t>MAKING IN HISTORY?</a:t>
            </a:r>
          </a:p>
        </p:txBody>
      </p:sp>
      <p:sp>
        <p:nvSpPr>
          <p:cNvPr id="33" name="Google Shape;2361;p72">
            <a:extLst>
              <a:ext uri="{FF2B5EF4-FFF2-40B4-BE49-F238E27FC236}">
                <a16:creationId xmlns:a16="http://schemas.microsoft.com/office/drawing/2014/main" id="{F631B61C-CB90-615A-F53E-619C328CF82F}"/>
              </a:ext>
            </a:extLst>
          </p:cNvPr>
          <p:cNvSpPr txBox="1"/>
          <p:nvPr/>
        </p:nvSpPr>
        <p:spPr>
          <a:xfrm>
            <a:off x="7119891" y="4376848"/>
            <a:ext cx="1994889" cy="577800"/>
          </a:xfrm>
          <a:prstGeom prst="rect">
            <a:avLst/>
          </a:prstGeom>
          <a:noFill/>
          <a:ln>
            <a:noFill/>
          </a:ln>
        </p:spPr>
        <p:txBody>
          <a:bodyPr spcFirstLastPara="1" wrap="square" lIns="91425" tIns="91425" rIns="91425" bIns="91425" anchor="b" anchorCtr="0">
            <a:noAutofit/>
          </a:bodyPr>
          <a:lstStyle/>
          <a:p>
            <a:pPr marL="0" lvl="0" indent="0" algn="r" rtl="0">
              <a:spcBef>
                <a:spcPts val="0"/>
              </a:spcBef>
              <a:spcAft>
                <a:spcPts val="0"/>
              </a:spcAft>
              <a:buNone/>
            </a:pPr>
            <a:r>
              <a:rPr lang="en" sz="2000" dirty="0">
                <a:solidFill>
                  <a:schemeClr val="dk1"/>
                </a:solidFill>
                <a:latin typeface="Barlow Condensed SemiBold"/>
                <a:ea typeface="Barlow Condensed SemiBold"/>
                <a:cs typeface="Barlow Condensed SemiBold"/>
                <a:sym typeface="Barlow Condensed SemiBold"/>
              </a:rPr>
              <a:t>Donaldson (2016)</a:t>
            </a:r>
            <a:endParaRPr sz="2000" dirty="0">
              <a:solidFill>
                <a:schemeClr val="dk1"/>
              </a:solidFill>
              <a:latin typeface="Barlow Condensed SemiBold"/>
              <a:ea typeface="Barlow Condensed SemiBold"/>
              <a:cs typeface="Barlow Condensed SemiBold"/>
              <a:sym typeface="Barlow Condensed SemiBold"/>
            </a:endParaRPr>
          </a:p>
        </p:txBody>
      </p:sp>
      <p:sp>
        <p:nvSpPr>
          <p:cNvPr id="4" name="Google Shape;2476;p81">
            <a:extLst>
              <a:ext uri="{FF2B5EF4-FFF2-40B4-BE49-F238E27FC236}">
                <a16:creationId xmlns:a16="http://schemas.microsoft.com/office/drawing/2014/main" id="{4A396FAC-744B-15C7-C412-52C90F84F1E4}"/>
              </a:ext>
            </a:extLst>
          </p:cNvPr>
          <p:cNvSpPr txBox="1"/>
          <p:nvPr/>
        </p:nvSpPr>
        <p:spPr>
          <a:xfrm>
            <a:off x="3522869" y="1515761"/>
            <a:ext cx="5195704" cy="577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latin typeface="Arvo"/>
                <a:ea typeface="Arvo"/>
                <a:cs typeface="Arvo"/>
                <a:sym typeface="Arvo"/>
              </a:rPr>
              <a:t>‘Implementation’ implies something created somewhere else and just delivered in schools</a:t>
            </a:r>
            <a:endParaRPr dirty="0">
              <a:solidFill>
                <a:schemeClr val="dk1"/>
              </a:solidFill>
              <a:latin typeface="Arvo"/>
              <a:ea typeface="Arvo"/>
              <a:cs typeface="Arvo"/>
              <a:sym typeface="Arvo"/>
            </a:endParaRPr>
          </a:p>
        </p:txBody>
      </p:sp>
      <p:sp>
        <p:nvSpPr>
          <p:cNvPr id="6" name="Google Shape;2476;p81">
            <a:extLst>
              <a:ext uri="{FF2B5EF4-FFF2-40B4-BE49-F238E27FC236}">
                <a16:creationId xmlns:a16="http://schemas.microsoft.com/office/drawing/2014/main" id="{EE68360D-EE83-088D-821F-1E03952D1D73}"/>
              </a:ext>
            </a:extLst>
          </p:cNvPr>
          <p:cNvSpPr txBox="1"/>
          <p:nvPr/>
        </p:nvSpPr>
        <p:spPr>
          <a:xfrm>
            <a:off x="3522869" y="2282850"/>
            <a:ext cx="5195704" cy="577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latin typeface="Arvo"/>
                <a:ea typeface="Arvo"/>
                <a:cs typeface="Arvo"/>
                <a:sym typeface="Arvo"/>
              </a:rPr>
              <a:t>‘Enactment’ carries the same overtones</a:t>
            </a:r>
            <a:endParaRPr dirty="0">
              <a:solidFill>
                <a:schemeClr val="dk1"/>
              </a:solidFill>
              <a:latin typeface="Arvo"/>
              <a:ea typeface="Arvo"/>
              <a:cs typeface="Arvo"/>
              <a:sym typeface="Arvo"/>
            </a:endParaRPr>
          </a:p>
        </p:txBody>
      </p:sp>
      <p:sp>
        <p:nvSpPr>
          <p:cNvPr id="7" name="Google Shape;2476;p81">
            <a:extLst>
              <a:ext uri="{FF2B5EF4-FFF2-40B4-BE49-F238E27FC236}">
                <a16:creationId xmlns:a16="http://schemas.microsoft.com/office/drawing/2014/main" id="{75169E22-4E4A-8BFF-92BC-5BE46BF7C70E}"/>
              </a:ext>
            </a:extLst>
          </p:cNvPr>
          <p:cNvSpPr txBox="1"/>
          <p:nvPr/>
        </p:nvSpPr>
        <p:spPr>
          <a:xfrm>
            <a:off x="3522869" y="2901059"/>
            <a:ext cx="5195704" cy="577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latin typeface="Arvo"/>
                <a:ea typeface="Arvo"/>
                <a:cs typeface="Arvo"/>
                <a:sym typeface="Arvo"/>
              </a:rPr>
              <a:t>‘The translation of ambition into reality’ (8:48)</a:t>
            </a:r>
            <a:endParaRPr dirty="0">
              <a:solidFill>
                <a:schemeClr val="dk1"/>
              </a:solidFill>
              <a:latin typeface="Arvo"/>
              <a:ea typeface="Arvo"/>
              <a:cs typeface="Arvo"/>
              <a:sym typeface="Arvo"/>
            </a:endParaRPr>
          </a:p>
        </p:txBody>
      </p:sp>
      <p:sp>
        <p:nvSpPr>
          <p:cNvPr id="8" name="Google Shape;2476;p81">
            <a:extLst>
              <a:ext uri="{FF2B5EF4-FFF2-40B4-BE49-F238E27FC236}">
                <a16:creationId xmlns:a16="http://schemas.microsoft.com/office/drawing/2014/main" id="{EB9AB31A-6142-C4BB-B9D1-71C170DA2FE9}"/>
              </a:ext>
            </a:extLst>
          </p:cNvPr>
          <p:cNvSpPr txBox="1"/>
          <p:nvPr/>
        </p:nvSpPr>
        <p:spPr>
          <a:xfrm>
            <a:off x="3522869" y="3519268"/>
            <a:ext cx="5195704" cy="577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latin typeface="Arvo"/>
                <a:ea typeface="Arvo"/>
                <a:cs typeface="Arvo"/>
                <a:sym typeface="Arvo"/>
              </a:rPr>
              <a:t>Privalages the teacher as a key agent</a:t>
            </a:r>
            <a:endParaRPr dirty="0">
              <a:solidFill>
                <a:schemeClr val="dk1"/>
              </a:solidFill>
              <a:latin typeface="Arvo"/>
              <a:ea typeface="Arvo"/>
              <a:cs typeface="Arvo"/>
              <a:sym typeface="Arvo"/>
            </a:endParaRPr>
          </a:p>
        </p:txBody>
      </p:sp>
    </p:spTree>
    <p:extLst>
      <p:ext uri="{BB962C8B-B14F-4D97-AF65-F5344CB8AC3E}">
        <p14:creationId xmlns:p14="http://schemas.microsoft.com/office/powerpoint/2010/main" val="33732026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85"/>
        <p:cNvGrpSpPr/>
        <p:nvPr/>
      </p:nvGrpSpPr>
      <p:grpSpPr>
        <a:xfrm>
          <a:off x="0" y="0"/>
          <a:ext cx="0" cy="0"/>
          <a:chOff x="0" y="0"/>
          <a:chExt cx="0" cy="0"/>
        </a:xfrm>
      </p:grpSpPr>
      <p:sp>
        <p:nvSpPr>
          <p:cNvPr id="2286" name="Google Shape;2286;p70"/>
          <p:cNvSpPr txBox="1">
            <a:spLocks noGrp="1"/>
          </p:cNvSpPr>
          <p:nvPr>
            <p:ph type="ctrTitle"/>
          </p:nvPr>
        </p:nvSpPr>
        <p:spPr>
          <a:xfrm>
            <a:off x="3879542" y="468450"/>
            <a:ext cx="4482359" cy="5778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dirty="0"/>
              <a:t>CURRICULUM MAKING</a:t>
            </a:r>
            <a:endParaRPr dirty="0"/>
          </a:p>
        </p:txBody>
      </p:sp>
      <p:sp>
        <p:nvSpPr>
          <p:cNvPr id="2" name="Google Shape;2441;p77">
            <a:extLst>
              <a:ext uri="{FF2B5EF4-FFF2-40B4-BE49-F238E27FC236}">
                <a16:creationId xmlns:a16="http://schemas.microsoft.com/office/drawing/2014/main" id="{17DE1D5D-8F18-AE88-EC42-BE065DDA7552}"/>
              </a:ext>
            </a:extLst>
          </p:cNvPr>
          <p:cNvSpPr txBox="1">
            <a:spLocks/>
          </p:cNvSpPr>
          <p:nvPr/>
        </p:nvSpPr>
        <p:spPr>
          <a:xfrm>
            <a:off x="0" y="167138"/>
            <a:ext cx="1608568" cy="1758223"/>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chemeClr val="dk1"/>
              </a:buClr>
              <a:buSzPts val="3000"/>
              <a:buFont typeface="Barlow Condensed SemiBold"/>
              <a:buNone/>
              <a:defRPr sz="3000" b="0" i="0" u="none" strike="noStrike" cap="none">
                <a:solidFill>
                  <a:schemeClr val="dk1"/>
                </a:solidFill>
                <a:latin typeface="Barlow Condensed SemiBold"/>
                <a:ea typeface="Barlow Condensed SemiBold"/>
                <a:cs typeface="Barlow Condensed SemiBold"/>
                <a:sym typeface="Barlow Condensed SemiBold"/>
              </a:defRPr>
            </a:lvl1pPr>
            <a:lvl2pPr marR="0" lvl="1"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2pPr>
            <a:lvl3pPr marR="0" lvl="2"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3pPr>
            <a:lvl4pPr marR="0" lvl="3"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4pPr>
            <a:lvl5pPr marR="0" lvl="4"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5pPr>
            <a:lvl6pPr marR="0" lvl="5"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6pPr>
            <a:lvl7pPr marR="0" lvl="6"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7pPr>
            <a:lvl8pPr marR="0" lvl="7"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8pPr>
            <a:lvl9pPr marR="0" lvl="8"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9pPr>
          </a:lstStyle>
          <a:p>
            <a:r>
              <a:rPr lang="en-GB" sz="2000" dirty="0">
                <a:solidFill>
                  <a:schemeClr val="bg1">
                    <a:lumMod val="75000"/>
                  </a:schemeClr>
                </a:solidFill>
              </a:rPr>
              <a:t>WHAT ARE THE INFLUENCES ON HISTORY TEACHERS’ REALISATION OF CURRICULUM FOR WALES?</a:t>
            </a:r>
          </a:p>
        </p:txBody>
      </p:sp>
      <p:sp>
        <p:nvSpPr>
          <p:cNvPr id="3" name="Google Shape;2441;p77">
            <a:extLst>
              <a:ext uri="{FF2B5EF4-FFF2-40B4-BE49-F238E27FC236}">
                <a16:creationId xmlns:a16="http://schemas.microsoft.com/office/drawing/2014/main" id="{A49B9D39-CF75-EB32-D9E4-555B5DE72C5D}"/>
              </a:ext>
            </a:extLst>
          </p:cNvPr>
          <p:cNvSpPr txBox="1">
            <a:spLocks/>
          </p:cNvSpPr>
          <p:nvPr/>
        </p:nvSpPr>
        <p:spPr>
          <a:xfrm>
            <a:off x="0" y="1804661"/>
            <a:ext cx="1647895" cy="2533136"/>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80000"/>
              </a:lnSpc>
              <a:spcBef>
                <a:spcPts val="0"/>
              </a:spcBef>
              <a:spcAft>
                <a:spcPts val="0"/>
              </a:spcAft>
              <a:buClr>
                <a:schemeClr val="dk1"/>
              </a:buClr>
              <a:buSzPts val="3000"/>
              <a:buFont typeface="Barlow Condensed SemiBold"/>
              <a:buNone/>
              <a:defRPr sz="3000" b="0" i="0" u="none" strike="noStrike" cap="none">
                <a:solidFill>
                  <a:schemeClr val="dk1"/>
                </a:solidFill>
                <a:latin typeface="Barlow Condensed SemiBold"/>
                <a:ea typeface="Barlow Condensed SemiBold"/>
                <a:cs typeface="Barlow Condensed SemiBold"/>
                <a:sym typeface="Barlow Condensed SemiBold"/>
              </a:defRPr>
            </a:lvl1pPr>
            <a:lvl2pPr marR="0" lvl="1"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2pPr>
            <a:lvl3pPr marR="0" lvl="2"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3pPr>
            <a:lvl4pPr marR="0" lvl="3"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4pPr>
            <a:lvl5pPr marR="0" lvl="4"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5pPr>
            <a:lvl6pPr marR="0" lvl="5"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6pPr>
            <a:lvl7pPr marR="0" lvl="6"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7pPr>
            <a:lvl8pPr marR="0" lvl="7"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8pPr>
            <a:lvl9pPr marR="0" lvl="8" algn="l" rtl="0">
              <a:lnSpc>
                <a:spcPct val="80000"/>
              </a:lnSpc>
              <a:spcBef>
                <a:spcPts val="0"/>
              </a:spcBef>
              <a:spcAft>
                <a:spcPts val="0"/>
              </a:spcAft>
              <a:buClr>
                <a:schemeClr val="dk1"/>
              </a:buClr>
              <a:buSzPts val="1600"/>
              <a:buFont typeface="Arial"/>
              <a:buNone/>
              <a:defRPr sz="1600" b="0" i="0" u="none" strike="noStrike" cap="none">
                <a:solidFill>
                  <a:schemeClr val="dk1"/>
                </a:solidFill>
                <a:latin typeface="Arial"/>
                <a:ea typeface="Arial"/>
                <a:cs typeface="Arial"/>
                <a:sym typeface="Arial"/>
              </a:defRPr>
            </a:lvl9pPr>
          </a:lstStyle>
          <a:p>
            <a:r>
              <a:rPr lang="en-GB" sz="2000" dirty="0">
                <a:solidFill>
                  <a:schemeClr val="bg1">
                    <a:lumMod val="75000"/>
                  </a:schemeClr>
                </a:solidFill>
              </a:rPr>
              <a:t>WHAT DOES THE LITERATURE SAY ABOUT APPROACHES TO TEACHER ENGAGEMENT IN </a:t>
            </a:r>
            <a:r>
              <a:rPr lang="en-GB" sz="2000" dirty="0"/>
              <a:t>CURRICULUM MAKING</a:t>
            </a:r>
            <a:r>
              <a:rPr lang="en-GB" sz="2000" dirty="0">
                <a:solidFill>
                  <a:schemeClr val="bg1">
                    <a:lumMod val="75000"/>
                  </a:schemeClr>
                </a:solidFill>
              </a:rPr>
              <a:t> IN HISTORY?</a:t>
            </a:r>
          </a:p>
        </p:txBody>
      </p:sp>
      <p:sp>
        <p:nvSpPr>
          <p:cNvPr id="33" name="Google Shape;2361;p72">
            <a:extLst>
              <a:ext uri="{FF2B5EF4-FFF2-40B4-BE49-F238E27FC236}">
                <a16:creationId xmlns:a16="http://schemas.microsoft.com/office/drawing/2014/main" id="{F631B61C-CB90-615A-F53E-619C328CF82F}"/>
              </a:ext>
            </a:extLst>
          </p:cNvPr>
          <p:cNvSpPr txBox="1"/>
          <p:nvPr/>
        </p:nvSpPr>
        <p:spPr>
          <a:xfrm>
            <a:off x="6471821" y="4376848"/>
            <a:ext cx="2642959" cy="577800"/>
          </a:xfrm>
          <a:prstGeom prst="rect">
            <a:avLst/>
          </a:prstGeom>
          <a:noFill/>
          <a:ln>
            <a:noFill/>
          </a:ln>
        </p:spPr>
        <p:txBody>
          <a:bodyPr spcFirstLastPara="1" wrap="square" lIns="91425" tIns="91425" rIns="91425" bIns="91425" anchor="b" anchorCtr="0">
            <a:noAutofit/>
          </a:bodyPr>
          <a:lstStyle/>
          <a:p>
            <a:pPr marL="0" lvl="0" indent="0" algn="r" rtl="0">
              <a:spcBef>
                <a:spcPts val="0"/>
              </a:spcBef>
              <a:spcAft>
                <a:spcPts val="0"/>
              </a:spcAft>
              <a:buNone/>
            </a:pPr>
            <a:r>
              <a:rPr lang="en" sz="2000" dirty="0">
                <a:solidFill>
                  <a:schemeClr val="dk1"/>
                </a:solidFill>
                <a:latin typeface="Barlow Condensed SemiBold"/>
                <a:ea typeface="Barlow Condensed SemiBold"/>
                <a:cs typeface="Barlow Condensed SemiBold"/>
                <a:sym typeface="Barlow Condensed SemiBold"/>
              </a:rPr>
              <a:t>Priestley </a:t>
            </a:r>
            <a:r>
              <a:rPr lang="en" sz="2000" i="1" dirty="0">
                <a:solidFill>
                  <a:schemeClr val="dk1"/>
                </a:solidFill>
                <a:latin typeface="Barlow Condensed SemiBold"/>
                <a:ea typeface="Barlow Condensed SemiBold"/>
                <a:cs typeface="Barlow Condensed SemiBold"/>
                <a:sym typeface="Barlow Condensed SemiBold"/>
              </a:rPr>
              <a:t>et al.</a:t>
            </a:r>
            <a:r>
              <a:rPr lang="en" sz="2000" dirty="0">
                <a:solidFill>
                  <a:schemeClr val="dk1"/>
                </a:solidFill>
                <a:latin typeface="Barlow Condensed SemiBold"/>
                <a:ea typeface="Barlow Condensed SemiBold"/>
                <a:cs typeface="Barlow Condensed SemiBold"/>
                <a:sym typeface="Barlow Condensed SemiBold"/>
              </a:rPr>
              <a:t> (2016)</a:t>
            </a:r>
            <a:endParaRPr sz="2000" dirty="0">
              <a:solidFill>
                <a:schemeClr val="dk1"/>
              </a:solidFill>
              <a:latin typeface="Barlow Condensed SemiBold"/>
              <a:ea typeface="Barlow Condensed SemiBold"/>
              <a:cs typeface="Barlow Condensed SemiBold"/>
              <a:sym typeface="Barlow Condensed SemiBold"/>
            </a:endParaRPr>
          </a:p>
        </p:txBody>
      </p:sp>
      <p:sp>
        <p:nvSpPr>
          <p:cNvPr id="4" name="Google Shape;2476;p81">
            <a:extLst>
              <a:ext uri="{FF2B5EF4-FFF2-40B4-BE49-F238E27FC236}">
                <a16:creationId xmlns:a16="http://schemas.microsoft.com/office/drawing/2014/main" id="{4A396FAC-744B-15C7-C412-52C90F84F1E4}"/>
              </a:ext>
            </a:extLst>
          </p:cNvPr>
          <p:cNvSpPr txBox="1"/>
          <p:nvPr/>
        </p:nvSpPr>
        <p:spPr>
          <a:xfrm>
            <a:off x="3522869" y="1515761"/>
            <a:ext cx="5195704" cy="577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i="1" dirty="0">
                <a:solidFill>
                  <a:schemeClr val="dk1"/>
                </a:solidFill>
                <a:latin typeface="Arvo"/>
              </a:rPr>
              <a:t>In summary, teachers and school leaders are more than simply passive conduits implementing – or to use today’s fashionable policy parlance, delivering – somebody else’s curriculum product</a:t>
            </a:r>
            <a:r>
              <a:rPr lang="en-GB" b="1" i="1" dirty="0">
                <a:solidFill>
                  <a:schemeClr val="dk1"/>
                </a:solidFill>
                <a:latin typeface="Arvo"/>
              </a:rPr>
              <a:t>; instead, they are making the curriculum within their own contexts </a:t>
            </a:r>
            <a:r>
              <a:rPr lang="en-GB" i="1" dirty="0">
                <a:solidFill>
                  <a:schemeClr val="dk1"/>
                </a:solidFill>
                <a:latin typeface="Arvo"/>
              </a:rPr>
              <a:t>alongside a number of other social actors, including their students. </a:t>
            </a:r>
            <a:endParaRPr i="1" dirty="0">
              <a:solidFill>
                <a:schemeClr val="dk1"/>
              </a:solidFill>
              <a:latin typeface="Arvo"/>
              <a:sym typeface="Arvo"/>
            </a:endParaRPr>
          </a:p>
        </p:txBody>
      </p:sp>
    </p:spTree>
    <p:extLst>
      <p:ext uri="{BB962C8B-B14F-4D97-AF65-F5344CB8AC3E}">
        <p14:creationId xmlns:p14="http://schemas.microsoft.com/office/powerpoint/2010/main" val="231804863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099"/>
        <p:cNvGrpSpPr/>
        <p:nvPr/>
      </p:nvGrpSpPr>
      <p:grpSpPr>
        <a:xfrm>
          <a:off x="0" y="0"/>
          <a:ext cx="0" cy="0"/>
          <a:chOff x="0" y="0"/>
          <a:chExt cx="0" cy="0"/>
        </a:xfrm>
      </p:grpSpPr>
      <p:sp>
        <p:nvSpPr>
          <p:cNvPr id="2100" name="Google Shape;2100;p59"/>
          <p:cNvSpPr txBox="1">
            <a:spLocks noGrp="1"/>
          </p:cNvSpPr>
          <p:nvPr>
            <p:ph type="title"/>
          </p:nvPr>
        </p:nvSpPr>
        <p:spPr>
          <a:xfrm>
            <a:off x="165005" y="1891935"/>
            <a:ext cx="4073095" cy="1641900"/>
          </a:xfrm>
          <a:prstGeom prst="rect">
            <a:avLst/>
          </a:prstGeom>
        </p:spPr>
        <p:txBody>
          <a:bodyPr spcFirstLastPara="1" wrap="square" lIns="91425" tIns="91425" rIns="91425" bIns="0" anchor="ctr" anchorCtr="0">
            <a:noAutofit/>
          </a:bodyPr>
          <a:lstStyle/>
          <a:p>
            <a:pPr marL="0" lvl="0" indent="0" algn="r" rtl="0">
              <a:spcBef>
                <a:spcPts val="0"/>
              </a:spcBef>
              <a:spcAft>
                <a:spcPts val="0"/>
              </a:spcAft>
              <a:buNone/>
            </a:pPr>
            <a:r>
              <a:rPr lang="en" sz="4800" dirty="0"/>
              <a:t>POSITIONALITY</a:t>
            </a:r>
            <a:endParaRPr sz="4800" dirty="0">
              <a:solidFill>
                <a:schemeClr val="accent2"/>
              </a:solidFill>
            </a:endParaRPr>
          </a:p>
        </p:txBody>
      </p:sp>
      <p:sp>
        <p:nvSpPr>
          <p:cNvPr id="2101" name="Google Shape;2101;p59"/>
          <p:cNvSpPr txBox="1">
            <a:spLocks noGrp="1"/>
          </p:cNvSpPr>
          <p:nvPr>
            <p:ph type="subTitle" idx="1"/>
          </p:nvPr>
        </p:nvSpPr>
        <p:spPr>
          <a:xfrm>
            <a:off x="4745009" y="967392"/>
            <a:ext cx="4149609" cy="3787487"/>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GB" dirty="0"/>
              <a:t>Former History teacher, now one step removed</a:t>
            </a:r>
          </a:p>
          <a:p>
            <a:pPr marL="0" lvl="0" indent="0" algn="l" rtl="0">
              <a:spcBef>
                <a:spcPts val="600"/>
              </a:spcBef>
              <a:spcAft>
                <a:spcPts val="0"/>
              </a:spcAft>
              <a:buNone/>
            </a:pPr>
            <a:r>
              <a:rPr lang="en-GB" dirty="0"/>
              <a:t>Previously involved in teacher-led curriculum projects</a:t>
            </a:r>
          </a:p>
          <a:p>
            <a:pPr marL="0" lvl="0" indent="0" algn="l" rtl="0">
              <a:spcBef>
                <a:spcPts val="600"/>
              </a:spcBef>
              <a:spcAft>
                <a:spcPts val="0"/>
              </a:spcAft>
              <a:buNone/>
            </a:pPr>
            <a:r>
              <a:rPr lang="en-GB" dirty="0"/>
              <a:t>Previously involved in the development of Curriculum for Wales</a:t>
            </a:r>
          </a:p>
          <a:p>
            <a:pPr marL="0" lvl="0" indent="0" algn="l" rtl="0">
              <a:spcBef>
                <a:spcPts val="600"/>
              </a:spcBef>
              <a:spcAft>
                <a:spcPts val="0"/>
              </a:spcAft>
              <a:buNone/>
            </a:pPr>
            <a:r>
              <a:rPr lang="en-GB" dirty="0"/>
              <a:t>View of the subject broadly in line with ‘School History Project’ principles</a:t>
            </a:r>
          </a:p>
          <a:p>
            <a:pPr marL="0" lvl="0" indent="0" algn="l" rtl="0">
              <a:spcBef>
                <a:spcPts val="600"/>
              </a:spcBef>
              <a:spcAft>
                <a:spcPts val="0"/>
              </a:spcAft>
              <a:buNone/>
            </a:pPr>
            <a:r>
              <a:rPr lang="en-GB" dirty="0"/>
              <a:t>Place a high value on student and teacher creativity</a:t>
            </a:r>
          </a:p>
          <a:p>
            <a:pPr marL="0" lvl="0" indent="0" algn="l" rtl="0">
              <a:spcBef>
                <a:spcPts val="600"/>
              </a:spcBef>
              <a:spcAft>
                <a:spcPts val="0"/>
              </a:spcAft>
              <a:buNone/>
            </a:pPr>
            <a:r>
              <a:rPr lang="en-GB" dirty="0"/>
              <a:t>Believe that some knowledge has a higher cultural capital than other</a:t>
            </a:r>
          </a:p>
          <a:p>
            <a:pPr marL="0" lvl="0" indent="0" algn="l" rtl="0">
              <a:spcBef>
                <a:spcPts val="600"/>
              </a:spcBef>
              <a:spcAft>
                <a:spcPts val="0"/>
              </a:spcAft>
              <a:buNone/>
            </a:pPr>
            <a:r>
              <a:rPr lang="en-GB" dirty="0"/>
              <a:t>Tend toward pragmatism, with elements of interpretivist / constructivist</a:t>
            </a:r>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p:txBody>
      </p:sp>
      <p:sp>
        <p:nvSpPr>
          <p:cNvPr id="2" name="Google Shape;2361;p72">
            <a:extLst>
              <a:ext uri="{FF2B5EF4-FFF2-40B4-BE49-F238E27FC236}">
                <a16:creationId xmlns:a16="http://schemas.microsoft.com/office/drawing/2014/main" id="{688B000E-C97D-805E-9E23-1E1DAFB4DEEC}"/>
              </a:ext>
            </a:extLst>
          </p:cNvPr>
          <p:cNvSpPr txBox="1"/>
          <p:nvPr/>
        </p:nvSpPr>
        <p:spPr>
          <a:xfrm>
            <a:off x="1682193" y="4857150"/>
            <a:ext cx="3804714" cy="572700"/>
          </a:xfrm>
          <a:prstGeom prst="rect">
            <a:avLst/>
          </a:prstGeom>
          <a:noFill/>
          <a:ln>
            <a:noFill/>
          </a:ln>
        </p:spPr>
        <p:txBody>
          <a:bodyPr spcFirstLastPara="1" wrap="square" lIns="91425" tIns="91425" rIns="91425" bIns="91425" anchor="b" anchorCtr="0">
            <a:noAutofit/>
          </a:bodyPr>
          <a:lstStyle/>
          <a:p>
            <a:r>
              <a:rPr lang="en-GB" sz="2000" dirty="0">
                <a:solidFill>
                  <a:schemeClr val="dk1"/>
                </a:solidFill>
                <a:latin typeface="Barlow Condensed SemiBold"/>
              </a:rPr>
              <a:t>(Czerniawski, 2023)</a:t>
            </a:r>
          </a:p>
          <a:p>
            <a:r>
              <a:rPr lang="en-GB" sz="2000" dirty="0">
                <a:solidFill>
                  <a:schemeClr val="dk1"/>
                </a:solidFill>
                <a:latin typeface="Barlow Condensed SemiBold"/>
              </a:rPr>
              <a:t>(Schools History Project, 2016)</a:t>
            </a:r>
          </a:p>
          <a:p>
            <a:pPr marL="0" lvl="0" indent="0" algn="l" rtl="0">
              <a:spcBef>
                <a:spcPts val="0"/>
              </a:spcBef>
              <a:spcAft>
                <a:spcPts val="0"/>
              </a:spcAft>
              <a:buNone/>
            </a:pPr>
            <a:endParaRPr sz="2000" dirty="0">
              <a:solidFill>
                <a:schemeClr val="dk1"/>
              </a:solidFill>
              <a:latin typeface="Barlow Condensed SemiBold"/>
              <a:ea typeface="Barlow Condensed SemiBold"/>
              <a:cs typeface="Barlow Condensed SemiBold"/>
              <a:sym typeface="Barlow Condensed SemiBold"/>
            </a:endParaRPr>
          </a:p>
        </p:txBody>
      </p:sp>
    </p:spTree>
    <p:extLst>
      <p:ext uri="{BB962C8B-B14F-4D97-AF65-F5344CB8AC3E}">
        <p14:creationId xmlns:p14="http://schemas.microsoft.com/office/powerpoint/2010/main" val="358075012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319"/>
        <p:cNvGrpSpPr/>
        <p:nvPr/>
      </p:nvGrpSpPr>
      <p:grpSpPr>
        <a:xfrm>
          <a:off x="0" y="0"/>
          <a:ext cx="0" cy="0"/>
          <a:chOff x="0" y="0"/>
          <a:chExt cx="0" cy="0"/>
        </a:xfrm>
      </p:grpSpPr>
      <p:sp>
        <p:nvSpPr>
          <p:cNvPr id="2320" name="Google Shape;2320;p71"/>
          <p:cNvSpPr txBox="1">
            <a:spLocks noGrp="1"/>
          </p:cNvSpPr>
          <p:nvPr>
            <p:ph type="ctrTitle"/>
          </p:nvPr>
        </p:nvSpPr>
        <p:spPr>
          <a:xfrm flipH="1">
            <a:off x="655075" y="-30838"/>
            <a:ext cx="3801300" cy="577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IDENTIFYING LITERATURE</a:t>
            </a:r>
            <a:endParaRPr dirty="0"/>
          </a:p>
        </p:txBody>
      </p:sp>
      <p:cxnSp>
        <p:nvCxnSpPr>
          <p:cNvPr id="2321" name="Google Shape;2321;p71"/>
          <p:cNvCxnSpPr>
            <a:cxnSpLocks/>
          </p:cNvCxnSpPr>
          <p:nvPr/>
        </p:nvCxnSpPr>
        <p:spPr>
          <a:xfrm>
            <a:off x="4572994" y="905550"/>
            <a:ext cx="0" cy="3739449"/>
          </a:xfrm>
          <a:prstGeom prst="straightConnector1">
            <a:avLst/>
          </a:prstGeom>
          <a:noFill/>
          <a:ln w="28575" cap="flat" cmpd="sng">
            <a:solidFill>
              <a:schemeClr val="lt2"/>
            </a:solidFill>
            <a:prstDash val="solid"/>
            <a:round/>
            <a:headEnd type="none" w="med" len="med"/>
            <a:tailEnd type="none" w="med" len="med"/>
          </a:ln>
          <a:effectLst>
            <a:outerShdw blurRad="57150" dist="19050" dir="5400000" algn="bl" rotWithShape="0">
              <a:srgbClr val="000000">
                <a:alpha val="50000"/>
              </a:srgbClr>
            </a:outerShdw>
          </a:effectLst>
        </p:spPr>
      </p:cxnSp>
      <p:grpSp>
        <p:nvGrpSpPr>
          <p:cNvPr id="2322" name="Google Shape;2322;p71"/>
          <p:cNvGrpSpPr/>
          <p:nvPr/>
        </p:nvGrpSpPr>
        <p:grpSpPr>
          <a:xfrm>
            <a:off x="4163255" y="539495"/>
            <a:ext cx="1079415" cy="792400"/>
            <a:chOff x="4139277" y="-248855"/>
            <a:chExt cx="1079415" cy="792400"/>
          </a:xfrm>
        </p:grpSpPr>
        <p:grpSp>
          <p:nvGrpSpPr>
            <p:cNvPr id="2323" name="Google Shape;2323;p71"/>
            <p:cNvGrpSpPr/>
            <p:nvPr/>
          </p:nvGrpSpPr>
          <p:grpSpPr>
            <a:xfrm rot="5400000">
              <a:off x="4282784" y="-392363"/>
              <a:ext cx="792400" cy="1079415"/>
              <a:chOff x="2218050" y="2014360"/>
              <a:chExt cx="665100" cy="905929"/>
            </a:xfrm>
          </p:grpSpPr>
          <p:cxnSp>
            <p:nvCxnSpPr>
              <p:cNvPr id="2324" name="Google Shape;2324;p71"/>
              <p:cNvCxnSpPr>
                <a:stCxn id="2325" idx="0"/>
              </p:cNvCxnSpPr>
              <p:nvPr/>
            </p:nvCxnSpPr>
            <p:spPr>
              <a:xfrm rot="-5400000">
                <a:off x="2387769" y="2177260"/>
                <a:ext cx="325800" cy="0"/>
              </a:xfrm>
              <a:prstGeom prst="straightConnector1">
                <a:avLst/>
              </a:prstGeom>
              <a:noFill/>
              <a:ln w="19050" cap="flat" cmpd="sng">
                <a:solidFill>
                  <a:schemeClr val="lt2"/>
                </a:solidFill>
                <a:prstDash val="solid"/>
                <a:round/>
                <a:headEnd type="none" w="med" len="med"/>
                <a:tailEnd type="oval" w="med" len="med"/>
              </a:ln>
              <a:effectLst>
                <a:outerShdw blurRad="57150" dist="19050" dir="5400000" algn="bl" rotWithShape="0">
                  <a:srgbClr val="000000">
                    <a:alpha val="50000"/>
                  </a:srgbClr>
                </a:outerShdw>
              </a:effectLst>
            </p:spPr>
          </p:cxnSp>
          <p:sp>
            <p:nvSpPr>
              <p:cNvPr id="2326" name="Google Shape;2326;p71"/>
              <p:cNvSpPr/>
              <p:nvPr/>
            </p:nvSpPr>
            <p:spPr>
              <a:xfrm>
                <a:off x="2218050" y="2255189"/>
                <a:ext cx="665100" cy="665100"/>
              </a:xfrm>
              <a:prstGeom prst="ellipse">
                <a:avLst/>
              </a:prstGeom>
              <a:solidFill>
                <a:schemeClr val="lt2"/>
              </a:solidFill>
              <a:ln>
                <a:noFill/>
              </a:ln>
              <a:effectLst>
                <a:outerShdw blurRad="57150" dist="19050" dir="5400000" algn="bl" rotWithShape="0">
                  <a:srgbClr val="0C2E3A">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5" name="Google Shape;2325;p71"/>
              <p:cNvSpPr/>
              <p:nvPr/>
            </p:nvSpPr>
            <p:spPr>
              <a:xfrm>
                <a:off x="2303019" y="2340160"/>
                <a:ext cx="495300" cy="495300"/>
              </a:xfrm>
              <a:prstGeom prst="ellipse">
                <a:avLst/>
              </a:prstGeom>
              <a:solidFill>
                <a:schemeClr val="accent6"/>
              </a:solidFill>
              <a:ln>
                <a:noFill/>
              </a:ln>
              <a:effectLst>
                <a:outerShdw blurRad="57150" dist="19050" dir="5400000" algn="bl" rotWithShape="0">
                  <a:srgbClr val="0C2E3A">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27" name="Google Shape;2327;p71"/>
            <p:cNvSpPr txBox="1"/>
            <p:nvPr/>
          </p:nvSpPr>
          <p:spPr>
            <a:xfrm>
              <a:off x="4178964" y="-73584"/>
              <a:ext cx="713100" cy="451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dirty="0">
                  <a:solidFill>
                    <a:srgbClr val="FFFFFF"/>
                  </a:solidFill>
                  <a:latin typeface="Barlow Condensed SemiBold"/>
                  <a:ea typeface="Barlow Condensed SemiBold"/>
                  <a:cs typeface="Barlow Condensed SemiBold"/>
                  <a:sym typeface="Barlow Condensed SemiBold"/>
                </a:rPr>
                <a:t>38</a:t>
              </a:r>
              <a:endParaRPr sz="2400" dirty="0">
                <a:solidFill>
                  <a:srgbClr val="FFFFFF"/>
                </a:solidFill>
                <a:latin typeface="Barlow Condensed SemiBold"/>
                <a:ea typeface="Barlow Condensed SemiBold"/>
                <a:cs typeface="Barlow Condensed SemiBold"/>
                <a:sym typeface="Barlow Condensed SemiBold"/>
              </a:endParaRPr>
            </a:p>
          </p:txBody>
        </p:sp>
      </p:grpSp>
      <p:cxnSp>
        <p:nvCxnSpPr>
          <p:cNvPr id="2328" name="Google Shape;2328;p71"/>
          <p:cNvCxnSpPr/>
          <p:nvPr/>
        </p:nvCxnSpPr>
        <p:spPr>
          <a:xfrm rot="10800000">
            <a:off x="3927115" y="1857592"/>
            <a:ext cx="349800" cy="0"/>
          </a:xfrm>
          <a:prstGeom prst="straightConnector1">
            <a:avLst/>
          </a:prstGeom>
          <a:noFill/>
          <a:ln w="19050" cap="flat" cmpd="sng">
            <a:solidFill>
              <a:schemeClr val="lt2"/>
            </a:solidFill>
            <a:prstDash val="solid"/>
            <a:round/>
            <a:headEnd type="none" w="med" len="med"/>
            <a:tailEnd type="oval" w="med" len="med"/>
          </a:ln>
          <a:effectLst>
            <a:outerShdw blurRad="57150" dist="19050" dir="5400000" algn="bl" rotWithShape="0">
              <a:srgbClr val="000000">
                <a:alpha val="50000"/>
              </a:srgbClr>
            </a:outerShdw>
          </a:effectLst>
        </p:spPr>
      </p:cxnSp>
      <p:sp>
        <p:nvSpPr>
          <p:cNvPr id="2329" name="Google Shape;2329;p71"/>
          <p:cNvSpPr/>
          <p:nvPr/>
        </p:nvSpPr>
        <p:spPr>
          <a:xfrm rot="-5400000">
            <a:off x="4175839" y="1466696"/>
            <a:ext cx="792300" cy="792600"/>
          </a:xfrm>
          <a:prstGeom prst="ellipse">
            <a:avLst/>
          </a:prstGeom>
          <a:solidFill>
            <a:schemeClr val="lt2"/>
          </a:solidFill>
          <a:ln>
            <a:noFill/>
          </a:ln>
          <a:effectLst>
            <a:outerShdw blurRad="57150" dist="19050" dir="5400000" algn="bl" rotWithShape="0">
              <a:srgbClr val="0C2E3A">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0" name="Google Shape;2330;p71"/>
          <p:cNvSpPr/>
          <p:nvPr/>
        </p:nvSpPr>
        <p:spPr>
          <a:xfrm rot="-5400000">
            <a:off x="4276915" y="1562542"/>
            <a:ext cx="590100" cy="590100"/>
          </a:xfrm>
          <a:prstGeom prst="ellipse">
            <a:avLst/>
          </a:prstGeom>
          <a:solidFill>
            <a:schemeClr val="accent6"/>
          </a:solidFill>
          <a:ln>
            <a:noFill/>
          </a:ln>
          <a:effectLst>
            <a:outerShdw blurRad="57150" dist="19050" dir="5400000" algn="bl" rotWithShape="0">
              <a:srgbClr val="0C2E3A">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1" name="Google Shape;2331;p71"/>
          <p:cNvSpPr txBox="1"/>
          <p:nvPr/>
        </p:nvSpPr>
        <p:spPr>
          <a:xfrm>
            <a:off x="4215450" y="1631555"/>
            <a:ext cx="713100" cy="451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dirty="0">
                <a:solidFill>
                  <a:srgbClr val="FFFFFF"/>
                </a:solidFill>
                <a:latin typeface="Barlow Condensed SemiBold"/>
                <a:ea typeface="Barlow Condensed SemiBold"/>
                <a:cs typeface="Barlow Condensed SemiBold"/>
                <a:sym typeface="Barlow Condensed SemiBold"/>
              </a:rPr>
              <a:t>04</a:t>
            </a:r>
            <a:endParaRPr sz="2400" dirty="0">
              <a:solidFill>
                <a:srgbClr val="FFFFFF"/>
              </a:solidFill>
              <a:latin typeface="Barlow Condensed SemiBold"/>
              <a:ea typeface="Barlow Condensed SemiBold"/>
              <a:cs typeface="Barlow Condensed SemiBold"/>
              <a:sym typeface="Barlow Condensed SemiBold"/>
            </a:endParaRPr>
          </a:p>
        </p:txBody>
      </p:sp>
      <p:grpSp>
        <p:nvGrpSpPr>
          <p:cNvPr id="2332" name="Google Shape;2332;p71"/>
          <p:cNvGrpSpPr/>
          <p:nvPr/>
        </p:nvGrpSpPr>
        <p:grpSpPr>
          <a:xfrm>
            <a:off x="4163255" y="2394097"/>
            <a:ext cx="1079415" cy="792400"/>
            <a:chOff x="4139277" y="2962206"/>
            <a:chExt cx="1079415" cy="792400"/>
          </a:xfrm>
        </p:grpSpPr>
        <p:grpSp>
          <p:nvGrpSpPr>
            <p:cNvPr id="2333" name="Google Shape;2333;p71"/>
            <p:cNvGrpSpPr/>
            <p:nvPr/>
          </p:nvGrpSpPr>
          <p:grpSpPr>
            <a:xfrm rot="5400000">
              <a:off x="4282784" y="2818698"/>
              <a:ext cx="792400" cy="1079415"/>
              <a:chOff x="4913250" y="2014360"/>
              <a:chExt cx="665100" cy="905929"/>
            </a:xfrm>
          </p:grpSpPr>
          <p:cxnSp>
            <p:nvCxnSpPr>
              <p:cNvPr id="2334" name="Google Shape;2334;p71"/>
              <p:cNvCxnSpPr>
                <a:stCxn id="2335" idx="0"/>
              </p:cNvCxnSpPr>
              <p:nvPr/>
            </p:nvCxnSpPr>
            <p:spPr>
              <a:xfrm rot="-5400000">
                <a:off x="5082969" y="2177260"/>
                <a:ext cx="325800" cy="0"/>
              </a:xfrm>
              <a:prstGeom prst="straightConnector1">
                <a:avLst/>
              </a:prstGeom>
              <a:noFill/>
              <a:ln w="19050" cap="flat" cmpd="sng">
                <a:solidFill>
                  <a:schemeClr val="lt2"/>
                </a:solidFill>
                <a:prstDash val="solid"/>
                <a:round/>
                <a:headEnd type="none" w="med" len="med"/>
                <a:tailEnd type="oval" w="med" len="med"/>
              </a:ln>
              <a:effectLst>
                <a:outerShdw blurRad="57150" dist="19050" dir="5400000" algn="bl" rotWithShape="0">
                  <a:srgbClr val="000000">
                    <a:alpha val="50000"/>
                  </a:srgbClr>
                </a:outerShdw>
              </a:effectLst>
            </p:spPr>
          </p:cxnSp>
          <p:sp>
            <p:nvSpPr>
              <p:cNvPr id="2336" name="Google Shape;2336;p71"/>
              <p:cNvSpPr/>
              <p:nvPr/>
            </p:nvSpPr>
            <p:spPr>
              <a:xfrm>
                <a:off x="4913250" y="2255189"/>
                <a:ext cx="665100" cy="665100"/>
              </a:xfrm>
              <a:prstGeom prst="ellipse">
                <a:avLst/>
              </a:prstGeom>
              <a:solidFill>
                <a:schemeClr val="lt2"/>
              </a:solidFill>
              <a:ln>
                <a:noFill/>
              </a:ln>
              <a:effectLst>
                <a:outerShdw blurRad="57150" dist="19050" dir="5400000" algn="bl" rotWithShape="0">
                  <a:srgbClr val="0C2E3A">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5" name="Google Shape;2335;p71"/>
              <p:cNvSpPr/>
              <p:nvPr/>
            </p:nvSpPr>
            <p:spPr>
              <a:xfrm>
                <a:off x="4998219" y="2340160"/>
                <a:ext cx="495300" cy="495300"/>
              </a:xfrm>
              <a:prstGeom prst="ellipse">
                <a:avLst/>
              </a:prstGeom>
              <a:solidFill>
                <a:schemeClr val="accent6"/>
              </a:solidFill>
              <a:ln>
                <a:noFill/>
              </a:ln>
              <a:effectLst>
                <a:outerShdw blurRad="57150" dist="19050" dir="5400000" algn="bl" rotWithShape="0">
                  <a:srgbClr val="0C2E3A">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37" name="Google Shape;2337;p71"/>
            <p:cNvSpPr txBox="1"/>
            <p:nvPr/>
          </p:nvSpPr>
          <p:spPr>
            <a:xfrm>
              <a:off x="4178889" y="3132799"/>
              <a:ext cx="713100" cy="451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dirty="0">
                  <a:solidFill>
                    <a:srgbClr val="FFFFFF"/>
                  </a:solidFill>
                  <a:latin typeface="Barlow Condensed SemiBold"/>
                  <a:ea typeface="Barlow Condensed SemiBold"/>
                  <a:cs typeface="Barlow Condensed SemiBold"/>
                  <a:sym typeface="Barlow Condensed SemiBold"/>
                </a:rPr>
                <a:t>05</a:t>
              </a:r>
              <a:endParaRPr sz="2400" dirty="0">
                <a:solidFill>
                  <a:srgbClr val="FFFFFF"/>
                </a:solidFill>
                <a:latin typeface="Barlow Condensed SemiBold"/>
                <a:ea typeface="Barlow Condensed SemiBold"/>
                <a:cs typeface="Barlow Condensed SemiBold"/>
                <a:sym typeface="Barlow Condensed SemiBold"/>
              </a:endParaRPr>
            </a:p>
          </p:txBody>
        </p:sp>
      </p:grpSp>
      <p:grpSp>
        <p:nvGrpSpPr>
          <p:cNvPr id="2338" name="Google Shape;2338;p71"/>
          <p:cNvGrpSpPr/>
          <p:nvPr/>
        </p:nvGrpSpPr>
        <p:grpSpPr>
          <a:xfrm rot="10800000">
            <a:off x="3935825" y="3321448"/>
            <a:ext cx="1041099" cy="792400"/>
            <a:chOff x="4139277" y="4567736"/>
            <a:chExt cx="1041099" cy="792400"/>
          </a:xfrm>
        </p:grpSpPr>
        <p:grpSp>
          <p:nvGrpSpPr>
            <p:cNvPr id="2339" name="Google Shape;2339;p71"/>
            <p:cNvGrpSpPr/>
            <p:nvPr/>
          </p:nvGrpSpPr>
          <p:grpSpPr>
            <a:xfrm rot="5400000">
              <a:off x="4263626" y="4443387"/>
              <a:ext cx="792400" cy="1041099"/>
              <a:chOff x="6260850" y="2046517"/>
              <a:chExt cx="665100" cy="873772"/>
            </a:xfrm>
          </p:grpSpPr>
          <p:cxnSp>
            <p:nvCxnSpPr>
              <p:cNvPr id="2340" name="Google Shape;2340;p71"/>
              <p:cNvCxnSpPr/>
              <p:nvPr/>
            </p:nvCxnSpPr>
            <p:spPr>
              <a:xfrm rot="-5400000">
                <a:off x="6446619" y="2193367"/>
                <a:ext cx="293700" cy="0"/>
              </a:xfrm>
              <a:prstGeom prst="straightConnector1">
                <a:avLst/>
              </a:prstGeom>
              <a:noFill/>
              <a:ln w="19050" cap="flat" cmpd="sng">
                <a:solidFill>
                  <a:schemeClr val="lt2"/>
                </a:solidFill>
                <a:prstDash val="solid"/>
                <a:round/>
                <a:headEnd type="none" w="med" len="med"/>
                <a:tailEnd type="oval" w="med" len="med"/>
              </a:ln>
              <a:effectLst>
                <a:outerShdw blurRad="57150" dist="19050" dir="5400000" algn="bl" rotWithShape="0">
                  <a:srgbClr val="000000">
                    <a:alpha val="50000"/>
                  </a:srgbClr>
                </a:outerShdw>
              </a:effectLst>
            </p:spPr>
          </p:cxnSp>
          <p:sp>
            <p:nvSpPr>
              <p:cNvPr id="2341" name="Google Shape;2341;p71"/>
              <p:cNvSpPr/>
              <p:nvPr/>
            </p:nvSpPr>
            <p:spPr>
              <a:xfrm>
                <a:off x="6260850" y="2255189"/>
                <a:ext cx="665100" cy="665100"/>
              </a:xfrm>
              <a:prstGeom prst="ellipse">
                <a:avLst/>
              </a:prstGeom>
              <a:solidFill>
                <a:schemeClr val="lt2"/>
              </a:solidFill>
              <a:ln>
                <a:noFill/>
              </a:ln>
              <a:effectLst>
                <a:outerShdw blurRad="57150" dist="19050" dir="5400000" algn="bl" rotWithShape="0">
                  <a:srgbClr val="0C2E3A">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2" name="Google Shape;2342;p71"/>
              <p:cNvSpPr/>
              <p:nvPr/>
            </p:nvSpPr>
            <p:spPr>
              <a:xfrm>
                <a:off x="6345819" y="2340160"/>
                <a:ext cx="495300" cy="495300"/>
              </a:xfrm>
              <a:prstGeom prst="ellipse">
                <a:avLst/>
              </a:prstGeom>
              <a:solidFill>
                <a:schemeClr val="accent6"/>
              </a:solidFill>
              <a:ln>
                <a:noFill/>
              </a:ln>
              <a:effectLst>
                <a:outerShdw blurRad="57150" dist="19050" dir="5400000" algn="bl" rotWithShape="0">
                  <a:srgbClr val="0C2E3A">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43" name="Google Shape;2343;p71"/>
            <p:cNvSpPr txBox="1"/>
            <p:nvPr/>
          </p:nvSpPr>
          <p:spPr>
            <a:xfrm rot="10800000">
              <a:off x="4178864" y="4733866"/>
              <a:ext cx="713100" cy="451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dirty="0">
                  <a:solidFill>
                    <a:srgbClr val="FFFFFF"/>
                  </a:solidFill>
                  <a:latin typeface="Barlow Condensed SemiBold"/>
                  <a:ea typeface="Barlow Condensed SemiBold"/>
                  <a:cs typeface="Barlow Condensed SemiBold"/>
                  <a:sym typeface="Barlow Condensed SemiBold"/>
                </a:rPr>
                <a:t>03</a:t>
              </a:r>
              <a:endParaRPr sz="2400" dirty="0">
                <a:solidFill>
                  <a:srgbClr val="FFFFFF"/>
                </a:solidFill>
                <a:latin typeface="Barlow Condensed SemiBold"/>
                <a:ea typeface="Barlow Condensed SemiBold"/>
                <a:cs typeface="Barlow Condensed SemiBold"/>
                <a:sym typeface="Barlow Condensed SemiBold"/>
              </a:endParaRPr>
            </a:p>
          </p:txBody>
        </p:sp>
      </p:grpSp>
      <p:sp>
        <p:nvSpPr>
          <p:cNvPr id="2344" name="Google Shape;2344;p71"/>
          <p:cNvSpPr txBox="1"/>
          <p:nvPr/>
        </p:nvSpPr>
        <p:spPr>
          <a:xfrm>
            <a:off x="5363199" y="838000"/>
            <a:ext cx="3523343" cy="531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latin typeface="Arvo"/>
                <a:ea typeface="Arvo"/>
                <a:cs typeface="Arvo"/>
                <a:sym typeface="Arvo"/>
              </a:rPr>
              <a:t>Allows searching of mutliple databases</a:t>
            </a:r>
            <a:endParaRPr dirty="0">
              <a:solidFill>
                <a:schemeClr val="dk1"/>
              </a:solidFill>
              <a:latin typeface="Arvo"/>
              <a:ea typeface="Arvo"/>
              <a:cs typeface="Arvo"/>
              <a:sym typeface="Arvo"/>
            </a:endParaRPr>
          </a:p>
        </p:txBody>
      </p:sp>
      <p:sp>
        <p:nvSpPr>
          <p:cNvPr id="2345" name="Google Shape;2345;p71"/>
          <p:cNvSpPr txBox="1"/>
          <p:nvPr/>
        </p:nvSpPr>
        <p:spPr>
          <a:xfrm>
            <a:off x="5363196" y="502392"/>
            <a:ext cx="3194878" cy="397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000" dirty="0">
                <a:solidFill>
                  <a:schemeClr val="dk1"/>
                </a:solidFill>
                <a:latin typeface="Barlow Condensed SemiBold"/>
                <a:ea typeface="Barlow Condensed SemiBold"/>
                <a:cs typeface="Barlow Condensed SemiBold"/>
                <a:sym typeface="Barlow Condensed SemiBold"/>
              </a:rPr>
              <a:t>UWTSD LIBRARY CATALOGUE</a:t>
            </a:r>
            <a:endParaRPr sz="2000" dirty="0">
              <a:solidFill>
                <a:schemeClr val="dk1"/>
              </a:solidFill>
              <a:latin typeface="Barlow Condensed SemiBold"/>
              <a:ea typeface="Barlow Condensed SemiBold"/>
              <a:cs typeface="Barlow Condensed SemiBold"/>
              <a:sym typeface="Barlow Condensed SemiBold"/>
            </a:endParaRPr>
          </a:p>
        </p:txBody>
      </p:sp>
      <p:sp>
        <p:nvSpPr>
          <p:cNvPr id="2346" name="Google Shape;2346;p71"/>
          <p:cNvSpPr txBox="1"/>
          <p:nvPr/>
        </p:nvSpPr>
        <p:spPr>
          <a:xfrm>
            <a:off x="640710" y="1795700"/>
            <a:ext cx="3139050" cy="64175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n" dirty="0">
                <a:solidFill>
                  <a:schemeClr val="dk1"/>
                </a:solidFill>
                <a:latin typeface="Arvo"/>
                <a:ea typeface="Arvo"/>
                <a:cs typeface="Arvo"/>
                <a:sym typeface="Arvo"/>
              </a:rPr>
              <a:t>Journal of Curriculum Studies</a:t>
            </a:r>
          </a:p>
          <a:p>
            <a:pPr marL="0" lvl="0" indent="0" algn="r" rtl="0">
              <a:spcBef>
                <a:spcPts val="0"/>
              </a:spcBef>
              <a:spcAft>
                <a:spcPts val="0"/>
              </a:spcAft>
              <a:buNone/>
            </a:pPr>
            <a:r>
              <a:rPr lang="en" dirty="0">
                <a:solidFill>
                  <a:schemeClr val="dk1"/>
                </a:solidFill>
                <a:latin typeface="Arvo"/>
                <a:ea typeface="Arvo"/>
                <a:cs typeface="Arvo"/>
                <a:sym typeface="Arvo"/>
              </a:rPr>
              <a:t>The Curriculum Journal</a:t>
            </a:r>
          </a:p>
          <a:p>
            <a:pPr marL="0" lvl="0" indent="0" algn="r" rtl="0">
              <a:spcBef>
                <a:spcPts val="0"/>
              </a:spcBef>
              <a:spcAft>
                <a:spcPts val="0"/>
              </a:spcAft>
              <a:buNone/>
            </a:pPr>
            <a:endParaRPr dirty="0">
              <a:solidFill>
                <a:schemeClr val="dk1"/>
              </a:solidFill>
              <a:latin typeface="Arvo"/>
              <a:ea typeface="Arvo"/>
              <a:cs typeface="Arvo"/>
              <a:sym typeface="Arvo"/>
            </a:endParaRPr>
          </a:p>
        </p:txBody>
      </p:sp>
      <p:sp>
        <p:nvSpPr>
          <p:cNvPr id="2347" name="Google Shape;2347;p71"/>
          <p:cNvSpPr txBox="1"/>
          <p:nvPr/>
        </p:nvSpPr>
        <p:spPr>
          <a:xfrm>
            <a:off x="1805557" y="1460092"/>
            <a:ext cx="1974103" cy="3975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n" sz="2000" dirty="0">
                <a:solidFill>
                  <a:schemeClr val="dk1"/>
                </a:solidFill>
                <a:latin typeface="Barlow Condensed SemiBold"/>
                <a:ea typeface="Barlow Condensed SemiBold"/>
                <a:cs typeface="Barlow Condensed SemiBold"/>
                <a:sym typeface="Barlow Condensed SemiBold"/>
              </a:rPr>
              <a:t>KEY JOURNALS</a:t>
            </a:r>
            <a:endParaRPr sz="2000" dirty="0">
              <a:solidFill>
                <a:schemeClr val="dk1"/>
              </a:solidFill>
              <a:latin typeface="Barlow Condensed SemiBold"/>
              <a:ea typeface="Barlow Condensed SemiBold"/>
              <a:cs typeface="Barlow Condensed SemiBold"/>
              <a:sym typeface="Barlow Condensed SemiBold"/>
            </a:endParaRPr>
          </a:p>
        </p:txBody>
      </p:sp>
      <p:sp>
        <p:nvSpPr>
          <p:cNvPr id="2349" name="Google Shape;2349;p71"/>
          <p:cNvSpPr txBox="1"/>
          <p:nvPr/>
        </p:nvSpPr>
        <p:spPr>
          <a:xfrm>
            <a:off x="5334787" y="2377774"/>
            <a:ext cx="2476791" cy="397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000" dirty="0">
                <a:solidFill>
                  <a:schemeClr val="dk1"/>
                </a:solidFill>
                <a:latin typeface="Barlow Condensed SemiBold"/>
                <a:ea typeface="Barlow Condensed SemiBold"/>
                <a:cs typeface="Barlow Condensed SemiBold"/>
                <a:sym typeface="Barlow Condensed SemiBold"/>
              </a:rPr>
              <a:t>REVIEW OF SHELVES</a:t>
            </a:r>
            <a:endParaRPr sz="2000" dirty="0">
              <a:solidFill>
                <a:schemeClr val="dk1"/>
              </a:solidFill>
              <a:latin typeface="Barlow Condensed SemiBold"/>
              <a:ea typeface="Barlow Condensed SemiBold"/>
              <a:cs typeface="Barlow Condensed SemiBold"/>
              <a:sym typeface="Barlow Condensed SemiBold"/>
            </a:endParaRPr>
          </a:p>
        </p:txBody>
      </p:sp>
      <p:sp>
        <p:nvSpPr>
          <p:cNvPr id="2351" name="Google Shape;2351;p71"/>
          <p:cNvSpPr txBox="1"/>
          <p:nvPr/>
        </p:nvSpPr>
        <p:spPr>
          <a:xfrm>
            <a:off x="1007687" y="3335392"/>
            <a:ext cx="2777392" cy="3975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n" sz="2000" dirty="0">
                <a:solidFill>
                  <a:schemeClr val="dk1"/>
                </a:solidFill>
                <a:latin typeface="Barlow Condensed SemiBold"/>
                <a:ea typeface="Barlow Condensed SemiBold"/>
                <a:cs typeface="Barlow Condensed SemiBold"/>
                <a:sym typeface="Barlow Condensed SemiBold"/>
              </a:rPr>
              <a:t>PREVIOUS ASSIGNMENTS</a:t>
            </a:r>
            <a:endParaRPr sz="2000" dirty="0">
              <a:solidFill>
                <a:schemeClr val="dk1"/>
              </a:solidFill>
              <a:latin typeface="Barlow Condensed SemiBold"/>
              <a:ea typeface="Barlow Condensed SemiBold"/>
              <a:cs typeface="Barlow Condensed SemiBold"/>
              <a:sym typeface="Barlow Condensed SemiBold"/>
            </a:endParaRPr>
          </a:p>
        </p:txBody>
      </p:sp>
      <p:grpSp>
        <p:nvGrpSpPr>
          <p:cNvPr id="2" name="Google Shape;2332;p71">
            <a:extLst>
              <a:ext uri="{FF2B5EF4-FFF2-40B4-BE49-F238E27FC236}">
                <a16:creationId xmlns:a16="http://schemas.microsoft.com/office/drawing/2014/main" id="{1641C8AC-5BA4-7EE4-27BB-EC62B8E9A088}"/>
              </a:ext>
            </a:extLst>
          </p:cNvPr>
          <p:cNvGrpSpPr/>
          <p:nvPr/>
        </p:nvGrpSpPr>
        <p:grpSpPr>
          <a:xfrm>
            <a:off x="4207712" y="4248800"/>
            <a:ext cx="1079415" cy="792400"/>
            <a:chOff x="4139277" y="2962206"/>
            <a:chExt cx="1079415" cy="792400"/>
          </a:xfrm>
        </p:grpSpPr>
        <p:grpSp>
          <p:nvGrpSpPr>
            <p:cNvPr id="3" name="Google Shape;2333;p71">
              <a:extLst>
                <a:ext uri="{FF2B5EF4-FFF2-40B4-BE49-F238E27FC236}">
                  <a16:creationId xmlns:a16="http://schemas.microsoft.com/office/drawing/2014/main" id="{EC67A7EC-7D40-CE2A-EF99-3405A21435B7}"/>
                </a:ext>
              </a:extLst>
            </p:cNvPr>
            <p:cNvGrpSpPr/>
            <p:nvPr/>
          </p:nvGrpSpPr>
          <p:grpSpPr>
            <a:xfrm rot="5400000">
              <a:off x="4282784" y="2818698"/>
              <a:ext cx="792400" cy="1079415"/>
              <a:chOff x="4913250" y="2014360"/>
              <a:chExt cx="665100" cy="905929"/>
            </a:xfrm>
          </p:grpSpPr>
          <p:cxnSp>
            <p:nvCxnSpPr>
              <p:cNvPr id="5" name="Google Shape;2334;p71">
                <a:extLst>
                  <a:ext uri="{FF2B5EF4-FFF2-40B4-BE49-F238E27FC236}">
                    <a16:creationId xmlns:a16="http://schemas.microsoft.com/office/drawing/2014/main" id="{009FB695-D750-084F-2FF9-646866BEDFB6}"/>
                  </a:ext>
                </a:extLst>
              </p:cNvPr>
              <p:cNvCxnSpPr>
                <a:stCxn id="7" idx="0"/>
              </p:cNvCxnSpPr>
              <p:nvPr/>
            </p:nvCxnSpPr>
            <p:spPr>
              <a:xfrm rot="-5400000">
                <a:off x="5082969" y="2177260"/>
                <a:ext cx="325800" cy="0"/>
              </a:xfrm>
              <a:prstGeom prst="straightConnector1">
                <a:avLst/>
              </a:prstGeom>
              <a:noFill/>
              <a:ln w="19050" cap="flat" cmpd="sng">
                <a:solidFill>
                  <a:schemeClr val="lt2"/>
                </a:solidFill>
                <a:prstDash val="solid"/>
                <a:round/>
                <a:headEnd type="none" w="med" len="med"/>
                <a:tailEnd type="oval" w="med" len="med"/>
              </a:ln>
              <a:effectLst>
                <a:outerShdw blurRad="57150" dist="19050" dir="5400000" algn="bl" rotWithShape="0">
                  <a:srgbClr val="000000">
                    <a:alpha val="50000"/>
                  </a:srgbClr>
                </a:outerShdw>
              </a:effectLst>
            </p:spPr>
          </p:cxnSp>
          <p:sp>
            <p:nvSpPr>
              <p:cNvPr id="6" name="Google Shape;2336;p71">
                <a:extLst>
                  <a:ext uri="{FF2B5EF4-FFF2-40B4-BE49-F238E27FC236}">
                    <a16:creationId xmlns:a16="http://schemas.microsoft.com/office/drawing/2014/main" id="{02009F52-B179-982F-4FDF-D2FA68A942A8}"/>
                  </a:ext>
                </a:extLst>
              </p:cNvPr>
              <p:cNvSpPr/>
              <p:nvPr/>
            </p:nvSpPr>
            <p:spPr>
              <a:xfrm>
                <a:off x="4913250" y="2255189"/>
                <a:ext cx="665100" cy="665100"/>
              </a:xfrm>
              <a:prstGeom prst="ellipse">
                <a:avLst/>
              </a:prstGeom>
              <a:solidFill>
                <a:schemeClr val="lt2"/>
              </a:solidFill>
              <a:ln>
                <a:noFill/>
              </a:ln>
              <a:effectLst>
                <a:outerShdw blurRad="57150" dist="19050" dir="5400000" algn="bl" rotWithShape="0">
                  <a:srgbClr val="0C2E3A">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2335;p71">
                <a:extLst>
                  <a:ext uri="{FF2B5EF4-FFF2-40B4-BE49-F238E27FC236}">
                    <a16:creationId xmlns:a16="http://schemas.microsoft.com/office/drawing/2014/main" id="{782EA2DD-7732-A18C-D6B5-E933012596D2}"/>
                  </a:ext>
                </a:extLst>
              </p:cNvPr>
              <p:cNvSpPr/>
              <p:nvPr/>
            </p:nvSpPr>
            <p:spPr>
              <a:xfrm>
                <a:off x="4998219" y="2340160"/>
                <a:ext cx="495300" cy="495300"/>
              </a:xfrm>
              <a:prstGeom prst="ellipse">
                <a:avLst/>
              </a:prstGeom>
              <a:solidFill>
                <a:schemeClr val="accent6"/>
              </a:solidFill>
              <a:ln>
                <a:noFill/>
              </a:ln>
              <a:effectLst>
                <a:outerShdw blurRad="57150" dist="19050" dir="5400000" algn="bl" rotWithShape="0">
                  <a:srgbClr val="0C2E3A">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Google Shape;2337;p71">
              <a:extLst>
                <a:ext uri="{FF2B5EF4-FFF2-40B4-BE49-F238E27FC236}">
                  <a16:creationId xmlns:a16="http://schemas.microsoft.com/office/drawing/2014/main" id="{4CE91068-2535-E370-E447-0265FFD6180B}"/>
                </a:ext>
              </a:extLst>
            </p:cNvPr>
            <p:cNvSpPr txBox="1"/>
            <p:nvPr/>
          </p:nvSpPr>
          <p:spPr>
            <a:xfrm>
              <a:off x="4178889" y="3132799"/>
              <a:ext cx="713100" cy="451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dirty="0">
                  <a:solidFill>
                    <a:srgbClr val="FFFFFF"/>
                  </a:solidFill>
                  <a:latin typeface="Barlow Condensed SemiBold"/>
                  <a:ea typeface="Barlow Condensed SemiBold"/>
                  <a:cs typeface="Barlow Condensed SemiBold"/>
                  <a:sym typeface="Barlow Condensed SemiBold"/>
                </a:rPr>
                <a:t>18</a:t>
              </a:r>
              <a:endParaRPr sz="2400" dirty="0">
                <a:solidFill>
                  <a:srgbClr val="FFFFFF"/>
                </a:solidFill>
                <a:latin typeface="Barlow Condensed SemiBold"/>
                <a:ea typeface="Barlow Condensed SemiBold"/>
                <a:cs typeface="Barlow Condensed SemiBold"/>
                <a:sym typeface="Barlow Condensed SemiBold"/>
              </a:endParaRPr>
            </a:p>
          </p:txBody>
        </p:sp>
      </p:grpSp>
      <p:sp>
        <p:nvSpPr>
          <p:cNvPr id="9" name="Google Shape;2349;p71">
            <a:extLst>
              <a:ext uri="{FF2B5EF4-FFF2-40B4-BE49-F238E27FC236}">
                <a16:creationId xmlns:a16="http://schemas.microsoft.com/office/drawing/2014/main" id="{1CFBEAC8-6E47-A7B7-2C01-CAA21638774F}"/>
              </a:ext>
            </a:extLst>
          </p:cNvPr>
          <p:cNvSpPr txBox="1"/>
          <p:nvPr/>
        </p:nvSpPr>
        <p:spPr>
          <a:xfrm>
            <a:off x="5409919" y="4305500"/>
            <a:ext cx="2476791" cy="397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000" dirty="0">
                <a:solidFill>
                  <a:schemeClr val="dk1"/>
                </a:solidFill>
                <a:latin typeface="Barlow Condensed SemiBold"/>
                <a:ea typeface="Barlow Condensed SemiBold"/>
                <a:cs typeface="Barlow Condensed SemiBold"/>
                <a:sym typeface="Barlow Condensed SemiBold"/>
              </a:rPr>
              <a:t>SPECIFIC W</a:t>
            </a:r>
            <a:r>
              <a:rPr lang="en" sz="2000" dirty="0">
                <a:solidFill>
                  <a:schemeClr val="dk1"/>
                </a:solidFill>
                <a:latin typeface="Barlow Condensed SemiBold"/>
                <a:ea typeface="Barlow Condensed SemiBold"/>
                <a:cs typeface="Barlow Condensed SemiBold"/>
                <a:sym typeface="Barlow Condensed SemiBold"/>
              </a:rPr>
              <a:t>EB SEARCHES</a:t>
            </a:r>
            <a:endParaRPr sz="2000" dirty="0">
              <a:solidFill>
                <a:schemeClr val="dk1"/>
              </a:solidFill>
              <a:latin typeface="Barlow Condensed SemiBold"/>
              <a:ea typeface="Barlow Condensed SemiBold"/>
              <a:cs typeface="Barlow Condensed SemiBold"/>
              <a:sym typeface="Barlow Condensed SemiBold"/>
            </a:endParaRPr>
          </a:p>
        </p:txBody>
      </p:sp>
    </p:spTree>
    <p:extLst>
      <p:ext uri="{BB962C8B-B14F-4D97-AF65-F5344CB8AC3E}">
        <p14:creationId xmlns:p14="http://schemas.microsoft.com/office/powerpoint/2010/main" val="16855188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998"/>
        <p:cNvGrpSpPr/>
        <p:nvPr/>
      </p:nvGrpSpPr>
      <p:grpSpPr>
        <a:xfrm>
          <a:off x="0" y="0"/>
          <a:ext cx="0" cy="0"/>
          <a:chOff x="0" y="0"/>
          <a:chExt cx="0" cy="0"/>
        </a:xfrm>
      </p:grpSpPr>
      <p:grpSp>
        <p:nvGrpSpPr>
          <p:cNvPr id="3000" name="Google Shape;3000;p87"/>
          <p:cNvGrpSpPr/>
          <p:nvPr/>
        </p:nvGrpSpPr>
        <p:grpSpPr>
          <a:xfrm rot="-450117">
            <a:off x="3366332" y="1546799"/>
            <a:ext cx="2411469" cy="2411619"/>
            <a:chOff x="3736598" y="2170606"/>
            <a:chExt cx="404889" cy="404889"/>
          </a:xfrm>
        </p:grpSpPr>
        <p:sp>
          <p:nvSpPr>
            <p:cNvPr id="3001" name="Google Shape;3001;p87"/>
            <p:cNvSpPr/>
            <p:nvPr/>
          </p:nvSpPr>
          <p:spPr>
            <a:xfrm>
              <a:off x="3950281" y="2170846"/>
              <a:ext cx="191206" cy="231947"/>
            </a:xfrm>
            <a:custGeom>
              <a:avLst/>
              <a:gdLst/>
              <a:ahLst/>
              <a:cxnLst/>
              <a:rect l="l" t="t" r="r" b="b"/>
              <a:pathLst>
                <a:path w="8781" h="10652" extrusionOk="0">
                  <a:moveTo>
                    <a:pt x="23" y="1"/>
                  </a:moveTo>
                  <a:lnTo>
                    <a:pt x="1435" y="2583"/>
                  </a:lnTo>
                  <a:lnTo>
                    <a:pt x="0" y="5246"/>
                  </a:lnTo>
                  <a:cubicBezTo>
                    <a:pt x="1997" y="5498"/>
                    <a:pt x="3512" y="7186"/>
                    <a:pt x="3547" y="9217"/>
                  </a:cubicBezTo>
                  <a:lnTo>
                    <a:pt x="6187" y="10652"/>
                  </a:lnTo>
                  <a:lnTo>
                    <a:pt x="8780" y="9217"/>
                  </a:lnTo>
                  <a:cubicBezTo>
                    <a:pt x="8746" y="4305"/>
                    <a:pt x="4913" y="276"/>
                    <a:pt x="2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2" name="Google Shape;3002;p87"/>
            <p:cNvSpPr/>
            <p:nvPr/>
          </p:nvSpPr>
          <p:spPr>
            <a:xfrm>
              <a:off x="3737099" y="2170606"/>
              <a:ext cx="231947" cy="191446"/>
            </a:xfrm>
            <a:custGeom>
              <a:avLst/>
              <a:gdLst/>
              <a:ahLst/>
              <a:cxnLst/>
              <a:rect l="l" t="t" r="r" b="b"/>
              <a:pathLst>
                <a:path w="10652" h="8792" extrusionOk="0">
                  <a:moveTo>
                    <a:pt x="9216" y="0"/>
                  </a:moveTo>
                  <a:cubicBezTo>
                    <a:pt x="4304" y="35"/>
                    <a:pt x="276" y="3868"/>
                    <a:pt x="0" y="8769"/>
                  </a:cubicBezTo>
                  <a:lnTo>
                    <a:pt x="2583" y="7346"/>
                  </a:lnTo>
                  <a:lnTo>
                    <a:pt x="5245" y="8792"/>
                  </a:lnTo>
                  <a:cubicBezTo>
                    <a:pt x="5498" y="6783"/>
                    <a:pt x="7185" y="5268"/>
                    <a:pt x="9216" y="5234"/>
                  </a:cubicBezTo>
                  <a:lnTo>
                    <a:pt x="10651" y="2594"/>
                  </a:lnTo>
                  <a:lnTo>
                    <a:pt x="921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3" name="Google Shape;3003;p87"/>
            <p:cNvSpPr/>
            <p:nvPr/>
          </p:nvSpPr>
          <p:spPr>
            <a:xfrm>
              <a:off x="3909539" y="2384027"/>
              <a:ext cx="231686" cy="191468"/>
            </a:xfrm>
            <a:custGeom>
              <a:avLst/>
              <a:gdLst/>
              <a:ahLst/>
              <a:cxnLst/>
              <a:rect l="l" t="t" r="r" b="b"/>
              <a:pathLst>
                <a:path w="10640" h="8793" extrusionOk="0">
                  <a:moveTo>
                    <a:pt x="5395" y="1"/>
                  </a:moveTo>
                  <a:cubicBezTo>
                    <a:pt x="5142" y="1998"/>
                    <a:pt x="3455" y="3513"/>
                    <a:pt x="1435" y="3559"/>
                  </a:cubicBezTo>
                  <a:lnTo>
                    <a:pt x="0" y="6187"/>
                  </a:lnTo>
                  <a:lnTo>
                    <a:pt x="1424" y="8792"/>
                  </a:lnTo>
                  <a:cubicBezTo>
                    <a:pt x="6324" y="8758"/>
                    <a:pt x="10364" y="4913"/>
                    <a:pt x="10640" y="24"/>
                  </a:cubicBezTo>
                  <a:lnTo>
                    <a:pt x="10640" y="24"/>
                  </a:lnTo>
                  <a:lnTo>
                    <a:pt x="8058" y="1436"/>
                  </a:lnTo>
                  <a:lnTo>
                    <a:pt x="539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4" name="Google Shape;3004;p87"/>
            <p:cNvSpPr/>
            <p:nvPr/>
          </p:nvSpPr>
          <p:spPr>
            <a:xfrm>
              <a:off x="3736598" y="2343307"/>
              <a:ext cx="191707" cy="231686"/>
            </a:xfrm>
            <a:custGeom>
              <a:avLst/>
              <a:gdLst/>
              <a:ahLst/>
              <a:cxnLst/>
              <a:rect l="l" t="t" r="r" b="b"/>
              <a:pathLst>
                <a:path w="8804" h="10640" extrusionOk="0">
                  <a:moveTo>
                    <a:pt x="2606" y="0"/>
                  </a:moveTo>
                  <a:lnTo>
                    <a:pt x="0" y="1435"/>
                  </a:lnTo>
                  <a:cubicBezTo>
                    <a:pt x="46" y="6335"/>
                    <a:pt x="3880" y="10364"/>
                    <a:pt x="8769" y="10639"/>
                  </a:cubicBezTo>
                  <a:lnTo>
                    <a:pt x="7357" y="8057"/>
                  </a:lnTo>
                  <a:lnTo>
                    <a:pt x="8803" y="5394"/>
                  </a:lnTo>
                  <a:cubicBezTo>
                    <a:pt x="6795" y="5142"/>
                    <a:pt x="5280" y="3455"/>
                    <a:pt x="5245" y="1435"/>
                  </a:cubicBezTo>
                  <a:lnTo>
                    <a:pt x="260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05" name="Google Shape;3005;p87"/>
          <p:cNvSpPr/>
          <p:nvPr/>
        </p:nvSpPr>
        <p:spPr>
          <a:xfrm>
            <a:off x="3428482" y="1612519"/>
            <a:ext cx="898422" cy="891158"/>
          </a:xfrm>
          <a:custGeom>
            <a:avLst/>
            <a:gdLst/>
            <a:ahLst/>
            <a:cxnLst/>
            <a:rect l="l" t="t" r="r" b="b"/>
            <a:pathLst>
              <a:path w="12432" h="12332" extrusionOk="0">
                <a:moveTo>
                  <a:pt x="6166" y="1"/>
                </a:moveTo>
                <a:cubicBezTo>
                  <a:pt x="2808" y="1"/>
                  <a:pt x="1" y="2733"/>
                  <a:pt x="1" y="6166"/>
                </a:cubicBezTo>
                <a:cubicBezTo>
                  <a:pt x="1" y="9625"/>
                  <a:pt x="2808" y="12332"/>
                  <a:pt x="6166" y="12332"/>
                </a:cubicBezTo>
                <a:cubicBezTo>
                  <a:pt x="9600" y="12332"/>
                  <a:pt x="12432" y="9625"/>
                  <a:pt x="12432" y="6166"/>
                </a:cubicBezTo>
                <a:cubicBezTo>
                  <a:pt x="12432" y="2733"/>
                  <a:pt x="9600" y="1"/>
                  <a:pt x="6166" y="1"/>
                </a:cubicBez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6" name="Google Shape;3006;p87"/>
          <p:cNvSpPr/>
          <p:nvPr/>
        </p:nvSpPr>
        <p:spPr>
          <a:xfrm>
            <a:off x="4817092" y="3001494"/>
            <a:ext cx="898422" cy="891158"/>
          </a:xfrm>
          <a:custGeom>
            <a:avLst/>
            <a:gdLst/>
            <a:ahLst/>
            <a:cxnLst/>
            <a:rect l="l" t="t" r="r" b="b"/>
            <a:pathLst>
              <a:path w="12432" h="12332" extrusionOk="0">
                <a:moveTo>
                  <a:pt x="6166" y="1"/>
                </a:moveTo>
                <a:cubicBezTo>
                  <a:pt x="2808" y="1"/>
                  <a:pt x="1" y="2733"/>
                  <a:pt x="1" y="6166"/>
                </a:cubicBezTo>
                <a:cubicBezTo>
                  <a:pt x="1" y="9625"/>
                  <a:pt x="2808" y="12332"/>
                  <a:pt x="6166" y="12332"/>
                </a:cubicBezTo>
                <a:cubicBezTo>
                  <a:pt x="9600" y="12332"/>
                  <a:pt x="12432" y="9625"/>
                  <a:pt x="12432" y="6166"/>
                </a:cubicBezTo>
                <a:cubicBezTo>
                  <a:pt x="12432" y="2733"/>
                  <a:pt x="9600" y="1"/>
                  <a:pt x="6166" y="1"/>
                </a:cubicBez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7" name="Google Shape;3007;p87"/>
          <p:cNvSpPr/>
          <p:nvPr/>
        </p:nvSpPr>
        <p:spPr>
          <a:xfrm>
            <a:off x="4817095" y="1612519"/>
            <a:ext cx="898422" cy="891158"/>
          </a:xfrm>
          <a:custGeom>
            <a:avLst/>
            <a:gdLst/>
            <a:ahLst/>
            <a:cxnLst/>
            <a:rect l="l" t="t" r="r" b="b"/>
            <a:pathLst>
              <a:path w="12432" h="12332" extrusionOk="0">
                <a:moveTo>
                  <a:pt x="6166" y="1"/>
                </a:moveTo>
                <a:cubicBezTo>
                  <a:pt x="2808" y="1"/>
                  <a:pt x="1" y="2733"/>
                  <a:pt x="1" y="6166"/>
                </a:cubicBezTo>
                <a:cubicBezTo>
                  <a:pt x="1" y="9625"/>
                  <a:pt x="2808" y="12332"/>
                  <a:pt x="6166" y="12332"/>
                </a:cubicBezTo>
                <a:cubicBezTo>
                  <a:pt x="9600" y="12332"/>
                  <a:pt x="12432" y="9625"/>
                  <a:pt x="12432" y="6166"/>
                </a:cubicBezTo>
                <a:cubicBezTo>
                  <a:pt x="12432" y="2733"/>
                  <a:pt x="9600" y="1"/>
                  <a:pt x="6166" y="1"/>
                </a:cubicBez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8" name="Google Shape;3008;p87"/>
          <p:cNvSpPr/>
          <p:nvPr/>
        </p:nvSpPr>
        <p:spPr>
          <a:xfrm>
            <a:off x="3428474" y="3001494"/>
            <a:ext cx="898422" cy="891158"/>
          </a:xfrm>
          <a:custGeom>
            <a:avLst/>
            <a:gdLst/>
            <a:ahLst/>
            <a:cxnLst/>
            <a:rect l="l" t="t" r="r" b="b"/>
            <a:pathLst>
              <a:path w="12432" h="12332" extrusionOk="0">
                <a:moveTo>
                  <a:pt x="6166" y="1"/>
                </a:moveTo>
                <a:cubicBezTo>
                  <a:pt x="2808" y="1"/>
                  <a:pt x="1" y="2733"/>
                  <a:pt x="1" y="6166"/>
                </a:cubicBezTo>
                <a:cubicBezTo>
                  <a:pt x="1" y="9625"/>
                  <a:pt x="2808" y="12332"/>
                  <a:pt x="6166" y="12332"/>
                </a:cubicBezTo>
                <a:cubicBezTo>
                  <a:pt x="9600" y="12332"/>
                  <a:pt x="12432" y="9625"/>
                  <a:pt x="12432" y="6166"/>
                </a:cubicBezTo>
                <a:cubicBezTo>
                  <a:pt x="12432" y="2733"/>
                  <a:pt x="9600" y="1"/>
                  <a:pt x="6166" y="1"/>
                </a:cubicBez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9" name="Google Shape;3009;p87"/>
          <p:cNvSpPr txBox="1">
            <a:spLocks noGrp="1"/>
          </p:cNvSpPr>
          <p:nvPr>
            <p:ph type="subTitle" idx="1"/>
          </p:nvPr>
        </p:nvSpPr>
        <p:spPr>
          <a:xfrm>
            <a:off x="1327145" y="1265920"/>
            <a:ext cx="1481400" cy="3933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dirty="0"/>
              <a:t>CURRICULUM</a:t>
            </a:r>
            <a:endParaRPr dirty="0"/>
          </a:p>
        </p:txBody>
      </p:sp>
      <p:sp>
        <p:nvSpPr>
          <p:cNvPr id="3010" name="Google Shape;3010;p87"/>
          <p:cNvSpPr txBox="1">
            <a:spLocks noGrp="1"/>
          </p:cNvSpPr>
          <p:nvPr>
            <p:ph type="subTitle" idx="2"/>
          </p:nvPr>
        </p:nvSpPr>
        <p:spPr>
          <a:xfrm>
            <a:off x="2351722" y="548393"/>
            <a:ext cx="1192168" cy="3933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dirty="0"/>
              <a:t>Types / Models</a:t>
            </a:r>
            <a:endParaRPr dirty="0"/>
          </a:p>
        </p:txBody>
      </p:sp>
      <p:sp>
        <p:nvSpPr>
          <p:cNvPr id="3011" name="Google Shape;3011;p87"/>
          <p:cNvSpPr txBox="1">
            <a:spLocks noGrp="1"/>
          </p:cNvSpPr>
          <p:nvPr>
            <p:ph type="subTitle" idx="3"/>
          </p:nvPr>
        </p:nvSpPr>
        <p:spPr>
          <a:xfrm>
            <a:off x="1318621" y="3394921"/>
            <a:ext cx="1481400" cy="3933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dirty="0"/>
              <a:t>INFLUENCES</a:t>
            </a:r>
            <a:endParaRPr dirty="0"/>
          </a:p>
        </p:txBody>
      </p:sp>
      <p:sp>
        <p:nvSpPr>
          <p:cNvPr id="3012" name="Google Shape;3012;p87"/>
          <p:cNvSpPr txBox="1">
            <a:spLocks noGrp="1"/>
          </p:cNvSpPr>
          <p:nvPr>
            <p:ph type="subTitle" idx="4"/>
          </p:nvPr>
        </p:nvSpPr>
        <p:spPr>
          <a:xfrm>
            <a:off x="1012261" y="2869262"/>
            <a:ext cx="2167200" cy="5760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dirty="0"/>
              <a:t>Layers of influence</a:t>
            </a:r>
            <a:endParaRPr dirty="0"/>
          </a:p>
        </p:txBody>
      </p:sp>
      <p:sp>
        <p:nvSpPr>
          <p:cNvPr id="3013" name="Google Shape;3013;p87"/>
          <p:cNvSpPr txBox="1">
            <a:spLocks noGrp="1"/>
          </p:cNvSpPr>
          <p:nvPr>
            <p:ph type="subTitle" idx="5"/>
          </p:nvPr>
        </p:nvSpPr>
        <p:spPr>
          <a:xfrm>
            <a:off x="5923364" y="1104101"/>
            <a:ext cx="2281538" cy="393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HISTORY CURRICULUM</a:t>
            </a:r>
            <a:endParaRPr dirty="0"/>
          </a:p>
        </p:txBody>
      </p:sp>
      <p:sp>
        <p:nvSpPr>
          <p:cNvPr id="3014" name="Google Shape;3014;p87"/>
          <p:cNvSpPr txBox="1">
            <a:spLocks noGrp="1"/>
          </p:cNvSpPr>
          <p:nvPr>
            <p:ph type="subTitle" idx="6"/>
          </p:nvPr>
        </p:nvSpPr>
        <p:spPr>
          <a:xfrm>
            <a:off x="5375238" y="579885"/>
            <a:ext cx="1159164" cy="393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Purposes</a:t>
            </a:r>
          </a:p>
        </p:txBody>
      </p:sp>
      <p:sp>
        <p:nvSpPr>
          <p:cNvPr id="3015" name="Google Shape;3015;p87"/>
          <p:cNvSpPr txBox="1">
            <a:spLocks noGrp="1"/>
          </p:cNvSpPr>
          <p:nvPr>
            <p:ph type="subTitle" idx="7"/>
          </p:nvPr>
        </p:nvSpPr>
        <p:spPr>
          <a:xfrm>
            <a:off x="6135947" y="3455843"/>
            <a:ext cx="1965960" cy="393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TEACHER’S ROLE</a:t>
            </a:r>
            <a:endParaRPr dirty="0"/>
          </a:p>
        </p:txBody>
      </p:sp>
      <p:sp>
        <p:nvSpPr>
          <p:cNvPr id="3016" name="Google Shape;3016;p87"/>
          <p:cNvSpPr txBox="1">
            <a:spLocks noGrp="1"/>
          </p:cNvSpPr>
          <p:nvPr>
            <p:ph type="subTitle" idx="8"/>
          </p:nvPr>
        </p:nvSpPr>
        <p:spPr>
          <a:xfrm>
            <a:off x="6006495" y="3989188"/>
            <a:ext cx="863058" cy="393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Beliefs</a:t>
            </a:r>
            <a:endParaRPr dirty="0"/>
          </a:p>
        </p:txBody>
      </p:sp>
      <p:sp>
        <p:nvSpPr>
          <p:cNvPr id="2" name="Google Shape;3010;p87">
            <a:extLst>
              <a:ext uri="{FF2B5EF4-FFF2-40B4-BE49-F238E27FC236}">
                <a16:creationId xmlns:a16="http://schemas.microsoft.com/office/drawing/2014/main" id="{D34561B8-8B21-E434-4CED-36AA7BCBB184}"/>
              </a:ext>
            </a:extLst>
          </p:cNvPr>
          <p:cNvSpPr txBox="1">
            <a:spLocks/>
          </p:cNvSpPr>
          <p:nvPr/>
        </p:nvSpPr>
        <p:spPr>
          <a:xfrm>
            <a:off x="745794" y="664600"/>
            <a:ext cx="1309425" cy="3933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r" rtl="0">
              <a:lnSpc>
                <a:spcPct val="100000"/>
              </a:lnSpc>
              <a:spcBef>
                <a:spcPts val="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1pPr>
            <a:lvl2pPr marL="914400" marR="0" lvl="1" indent="-317500" algn="r" rtl="0">
              <a:lnSpc>
                <a:spcPct val="100000"/>
              </a:lnSpc>
              <a:spcBef>
                <a:spcPts val="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2pPr>
            <a:lvl3pPr marL="1371600" marR="0" lvl="2"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3pPr>
            <a:lvl4pPr marL="1828800" marR="0" lvl="3"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4pPr>
            <a:lvl5pPr marL="2286000" marR="0" lvl="4"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5pPr>
            <a:lvl6pPr marL="2743200" marR="0" lvl="5"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6pPr>
            <a:lvl7pPr marL="3200400" marR="0" lvl="6"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7pPr>
            <a:lvl8pPr marL="3657600" marR="0" lvl="7"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8pPr>
            <a:lvl9pPr marL="4114800" marR="0" lvl="8" indent="-317500" algn="r" rtl="0">
              <a:lnSpc>
                <a:spcPct val="100000"/>
              </a:lnSpc>
              <a:spcBef>
                <a:spcPts val="1600"/>
              </a:spcBef>
              <a:spcAft>
                <a:spcPts val="1600"/>
              </a:spcAft>
              <a:buClr>
                <a:schemeClr val="dk2"/>
              </a:buClr>
              <a:buSzPts val="1400"/>
              <a:buFont typeface="Arvo"/>
              <a:buNone/>
              <a:defRPr sz="1400" b="0" i="0" u="none" strike="noStrike" cap="none">
                <a:solidFill>
                  <a:schemeClr val="dk2"/>
                </a:solidFill>
                <a:latin typeface="Arvo"/>
                <a:ea typeface="Arvo"/>
                <a:cs typeface="Arvo"/>
                <a:sym typeface="Arvo"/>
              </a:defRPr>
            </a:lvl9pPr>
          </a:lstStyle>
          <a:p>
            <a:pPr marL="0" indent="0"/>
            <a:r>
              <a:rPr lang="en-GB" dirty="0"/>
              <a:t>Orientation</a:t>
            </a:r>
          </a:p>
        </p:txBody>
      </p:sp>
      <p:sp>
        <p:nvSpPr>
          <p:cNvPr id="3" name="Google Shape;3010;p87">
            <a:extLst>
              <a:ext uri="{FF2B5EF4-FFF2-40B4-BE49-F238E27FC236}">
                <a16:creationId xmlns:a16="http://schemas.microsoft.com/office/drawing/2014/main" id="{EEBE569B-A007-9F58-C154-F93278BCAB35}"/>
              </a:ext>
            </a:extLst>
          </p:cNvPr>
          <p:cNvSpPr txBox="1">
            <a:spLocks/>
          </p:cNvSpPr>
          <p:nvPr/>
        </p:nvSpPr>
        <p:spPr>
          <a:xfrm>
            <a:off x="673331" y="1693393"/>
            <a:ext cx="1013906" cy="3933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r" rtl="0">
              <a:lnSpc>
                <a:spcPct val="100000"/>
              </a:lnSpc>
              <a:spcBef>
                <a:spcPts val="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1pPr>
            <a:lvl2pPr marL="914400" marR="0" lvl="1" indent="-317500" algn="r" rtl="0">
              <a:lnSpc>
                <a:spcPct val="100000"/>
              </a:lnSpc>
              <a:spcBef>
                <a:spcPts val="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2pPr>
            <a:lvl3pPr marL="1371600" marR="0" lvl="2"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3pPr>
            <a:lvl4pPr marL="1828800" marR="0" lvl="3"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4pPr>
            <a:lvl5pPr marL="2286000" marR="0" lvl="4"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5pPr>
            <a:lvl6pPr marL="2743200" marR="0" lvl="5"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6pPr>
            <a:lvl7pPr marL="3200400" marR="0" lvl="6"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7pPr>
            <a:lvl8pPr marL="3657600" marR="0" lvl="7"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8pPr>
            <a:lvl9pPr marL="4114800" marR="0" lvl="8" indent="-317500" algn="r" rtl="0">
              <a:lnSpc>
                <a:spcPct val="100000"/>
              </a:lnSpc>
              <a:spcBef>
                <a:spcPts val="1600"/>
              </a:spcBef>
              <a:spcAft>
                <a:spcPts val="1600"/>
              </a:spcAft>
              <a:buClr>
                <a:schemeClr val="dk2"/>
              </a:buClr>
              <a:buSzPts val="1400"/>
              <a:buFont typeface="Arvo"/>
              <a:buNone/>
              <a:defRPr sz="1400" b="0" i="0" u="none" strike="noStrike" cap="none">
                <a:solidFill>
                  <a:schemeClr val="dk2"/>
                </a:solidFill>
                <a:latin typeface="Arvo"/>
                <a:ea typeface="Arvo"/>
                <a:cs typeface="Arvo"/>
                <a:sym typeface="Arvo"/>
              </a:defRPr>
            </a:lvl9pPr>
          </a:lstStyle>
          <a:p>
            <a:pPr marL="0" indent="0"/>
            <a:r>
              <a:rPr lang="en-GB" dirty="0"/>
              <a:t>‘Success’</a:t>
            </a:r>
          </a:p>
        </p:txBody>
      </p:sp>
      <p:sp>
        <p:nvSpPr>
          <p:cNvPr id="4" name="Google Shape;3012;p87">
            <a:extLst>
              <a:ext uri="{FF2B5EF4-FFF2-40B4-BE49-F238E27FC236}">
                <a16:creationId xmlns:a16="http://schemas.microsoft.com/office/drawing/2014/main" id="{1FD2D7C5-0B00-31F6-D347-BEE19C0213D3}"/>
              </a:ext>
            </a:extLst>
          </p:cNvPr>
          <p:cNvSpPr txBox="1">
            <a:spLocks/>
          </p:cNvSpPr>
          <p:nvPr/>
        </p:nvSpPr>
        <p:spPr>
          <a:xfrm>
            <a:off x="-145189" y="3716241"/>
            <a:ext cx="2167200" cy="576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r" rtl="0">
              <a:lnSpc>
                <a:spcPct val="100000"/>
              </a:lnSpc>
              <a:spcBef>
                <a:spcPts val="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1pPr>
            <a:lvl2pPr marL="914400" marR="0" lvl="1" indent="-317500" algn="r" rtl="0">
              <a:lnSpc>
                <a:spcPct val="100000"/>
              </a:lnSpc>
              <a:spcBef>
                <a:spcPts val="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2pPr>
            <a:lvl3pPr marL="1371600" marR="0" lvl="2"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3pPr>
            <a:lvl4pPr marL="1828800" marR="0" lvl="3"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4pPr>
            <a:lvl5pPr marL="2286000" marR="0" lvl="4"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5pPr>
            <a:lvl6pPr marL="2743200" marR="0" lvl="5"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6pPr>
            <a:lvl7pPr marL="3200400" marR="0" lvl="6"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7pPr>
            <a:lvl8pPr marL="3657600" marR="0" lvl="7"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8pPr>
            <a:lvl9pPr marL="4114800" marR="0" lvl="8" indent="-317500" algn="r" rtl="0">
              <a:lnSpc>
                <a:spcPct val="100000"/>
              </a:lnSpc>
              <a:spcBef>
                <a:spcPts val="1600"/>
              </a:spcBef>
              <a:spcAft>
                <a:spcPts val="1600"/>
              </a:spcAft>
              <a:buClr>
                <a:schemeClr val="dk2"/>
              </a:buClr>
              <a:buSzPts val="1400"/>
              <a:buFont typeface="Arvo"/>
              <a:buNone/>
              <a:defRPr sz="1400" b="0" i="0" u="none" strike="noStrike" cap="none">
                <a:solidFill>
                  <a:schemeClr val="dk2"/>
                </a:solidFill>
                <a:latin typeface="Arvo"/>
                <a:ea typeface="Arvo"/>
                <a:cs typeface="Arvo"/>
                <a:sym typeface="Arvo"/>
              </a:defRPr>
            </a:lvl9pPr>
          </a:lstStyle>
          <a:p>
            <a:pPr marL="0" indent="0"/>
            <a:r>
              <a:rPr lang="en-GB" dirty="0"/>
              <a:t>Policy interpretation</a:t>
            </a:r>
          </a:p>
        </p:txBody>
      </p:sp>
      <p:sp>
        <p:nvSpPr>
          <p:cNvPr id="5" name="Google Shape;3016;p87">
            <a:extLst>
              <a:ext uri="{FF2B5EF4-FFF2-40B4-BE49-F238E27FC236}">
                <a16:creationId xmlns:a16="http://schemas.microsoft.com/office/drawing/2014/main" id="{A6370E9F-EFB5-A404-2124-F4B7E06D9BCD}"/>
              </a:ext>
            </a:extLst>
          </p:cNvPr>
          <p:cNvSpPr txBox="1">
            <a:spLocks/>
          </p:cNvSpPr>
          <p:nvPr/>
        </p:nvSpPr>
        <p:spPr>
          <a:xfrm>
            <a:off x="7296480" y="4039399"/>
            <a:ext cx="1121005" cy="3933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1pPr>
            <a:lvl2pPr marL="914400" marR="0" lvl="1" indent="-317500" algn="l" rtl="0">
              <a:lnSpc>
                <a:spcPct val="100000"/>
              </a:lnSpc>
              <a:spcBef>
                <a:spcPts val="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2pPr>
            <a:lvl3pPr marL="1371600" marR="0" lvl="2"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3pPr>
            <a:lvl4pPr marL="1828800" marR="0" lvl="3"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4pPr>
            <a:lvl5pPr marL="2286000" marR="0" lvl="4"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5pPr>
            <a:lvl6pPr marL="2743200" marR="0" lvl="5"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6pPr>
            <a:lvl7pPr marL="3200400" marR="0" lvl="6"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7pPr>
            <a:lvl8pPr marL="3657600" marR="0" lvl="7"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8pPr>
            <a:lvl9pPr marL="4114800" marR="0" lvl="8" indent="-317500" algn="l" rtl="0">
              <a:lnSpc>
                <a:spcPct val="100000"/>
              </a:lnSpc>
              <a:spcBef>
                <a:spcPts val="1600"/>
              </a:spcBef>
              <a:spcAft>
                <a:spcPts val="1600"/>
              </a:spcAft>
              <a:buClr>
                <a:schemeClr val="dk2"/>
              </a:buClr>
              <a:buSzPts val="1400"/>
              <a:buFont typeface="Arvo"/>
              <a:buNone/>
              <a:defRPr sz="1400" b="0" i="0" u="none" strike="noStrike" cap="none">
                <a:solidFill>
                  <a:schemeClr val="dk2"/>
                </a:solidFill>
                <a:latin typeface="Arvo"/>
                <a:ea typeface="Arvo"/>
                <a:cs typeface="Arvo"/>
                <a:sym typeface="Arvo"/>
              </a:defRPr>
            </a:lvl9pPr>
          </a:lstStyle>
          <a:p>
            <a:pPr marL="0" indent="0"/>
            <a:r>
              <a:rPr lang="cy-GB" dirty="0"/>
              <a:t>C</a:t>
            </a:r>
            <a:r>
              <a:rPr lang="en-GB" dirty="0"/>
              <a:t>apacity</a:t>
            </a:r>
          </a:p>
        </p:txBody>
      </p:sp>
      <p:sp>
        <p:nvSpPr>
          <p:cNvPr id="6" name="Google Shape;3012;p87">
            <a:extLst>
              <a:ext uri="{FF2B5EF4-FFF2-40B4-BE49-F238E27FC236}">
                <a16:creationId xmlns:a16="http://schemas.microsoft.com/office/drawing/2014/main" id="{F8E49C4C-C68A-7312-A34E-E81CDE8ACBAA}"/>
              </a:ext>
            </a:extLst>
          </p:cNvPr>
          <p:cNvSpPr txBox="1">
            <a:spLocks/>
          </p:cNvSpPr>
          <p:nvPr/>
        </p:nvSpPr>
        <p:spPr>
          <a:xfrm>
            <a:off x="1099610" y="4052948"/>
            <a:ext cx="2167200" cy="576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r" rtl="0">
              <a:lnSpc>
                <a:spcPct val="100000"/>
              </a:lnSpc>
              <a:spcBef>
                <a:spcPts val="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1pPr>
            <a:lvl2pPr marL="914400" marR="0" lvl="1" indent="-317500" algn="r" rtl="0">
              <a:lnSpc>
                <a:spcPct val="100000"/>
              </a:lnSpc>
              <a:spcBef>
                <a:spcPts val="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2pPr>
            <a:lvl3pPr marL="1371600" marR="0" lvl="2"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3pPr>
            <a:lvl4pPr marL="1828800" marR="0" lvl="3"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4pPr>
            <a:lvl5pPr marL="2286000" marR="0" lvl="4"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5pPr>
            <a:lvl6pPr marL="2743200" marR="0" lvl="5"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6pPr>
            <a:lvl7pPr marL="3200400" marR="0" lvl="6"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7pPr>
            <a:lvl8pPr marL="3657600" marR="0" lvl="7" indent="-317500" algn="r"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8pPr>
            <a:lvl9pPr marL="4114800" marR="0" lvl="8" indent="-317500" algn="r" rtl="0">
              <a:lnSpc>
                <a:spcPct val="100000"/>
              </a:lnSpc>
              <a:spcBef>
                <a:spcPts val="1600"/>
              </a:spcBef>
              <a:spcAft>
                <a:spcPts val="1600"/>
              </a:spcAft>
              <a:buClr>
                <a:schemeClr val="dk2"/>
              </a:buClr>
              <a:buSzPts val="1400"/>
              <a:buFont typeface="Arvo"/>
              <a:buNone/>
              <a:defRPr sz="1400" b="0" i="0" u="none" strike="noStrike" cap="none">
                <a:solidFill>
                  <a:schemeClr val="dk2"/>
                </a:solidFill>
                <a:latin typeface="Arvo"/>
                <a:ea typeface="Arvo"/>
                <a:cs typeface="Arvo"/>
                <a:sym typeface="Arvo"/>
              </a:defRPr>
            </a:lvl9pPr>
          </a:lstStyle>
          <a:p>
            <a:pPr marL="0" indent="0"/>
            <a:r>
              <a:rPr lang="en-GB" dirty="0"/>
              <a:t>Qualifications</a:t>
            </a:r>
          </a:p>
        </p:txBody>
      </p:sp>
      <p:sp>
        <p:nvSpPr>
          <p:cNvPr id="7" name="Google Shape;3014;p87">
            <a:extLst>
              <a:ext uri="{FF2B5EF4-FFF2-40B4-BE49-F238E27FC236}">
                <a16:creationId xmlns:a16="http://schemas.microsoft.com/office/drawing/2014/main" id="{E86D6E19-8736-13CE-94E7-196371442426}"/>
              </a:ext>
            </a:extLst>
          </p:cNvPr>
          <p:cNvSpPr txBox="1">
            <a:spLocks/>
          </p:cNvSpPr>
          <p:nvPr/>
        </p:nvSpPr>
        <p:spPr>
          <a:xfrm>
            <a:off x="6942218" y="514151"/>
            <a:ext cx="1373997" cy="3933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1pPr>
            <a:lvl2pPr marL="914400" marR="0" lvl="1" indent="-317500" algn="l" rtl="0">
              <a:lnSpc>
                <a:spcPct val="100000"/>
              </a:lnSpc>
              <a:spcBef>
                <a:spcPts val="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2pPr>
            <a:lvl3pPr marL="1371600" marR="0" lvl="2"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3pPr>
            <a:lvl4pPr marL="1828800" marR="0" lvl="3"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4pPr>
            <a:lvl5pPr marL="2286000" marR="0" lvl="4"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5pPr>
            <a:lvl6pPr marL="2743200" marR="0" lvl="5"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6pPr>
            <a:lvl7pPr marL="3200400" marR="0" lvl="6"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7pPr>
            <a:lvl8pPr marL="3657600" marR="0" lvl="7"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8pPr>
            <a:lvl9pPr marL="4114800" marR="0" lvl="8" indent="-317500" algn="l" rtl="0">
              <a:lnSpc>
                <a:spcPct val="100000"/>
              </a:lnSpc>
              <a:spcBef>
                <a:spcPts val="1600"/>
              </a:spcBef>
              <a:spcAft>
                <a:spcPts val="1600"/>
              </a:spcAft>
              <a:buClr>
                <a:schemeClr val="dk2"/>
              </a:buClr>
              <a:buSzPts val="1400"/>
              <a:buFont typeface="Arvo"/>
              <a:buNone/>
              <a:defRPr sz="1400" b="0" i="0" u="none" strike="noStrike" cap="none">
                <a:solidFill>
                  <a:schemeClr val="dk2"/>
                </a:solidFill>
                <a:latin typeface="Arvo"/>
                <a:ea typeface="Arvo"/>
                <a:cs typeface="Arvo"/>
                <a:sym typeface="Arvo"/>
              </a:defRPr>
            </a:lvl9pPr>
          </a:lstStyle>
          <a:p>
            <a:pPr marL="0" indent="0"/>
            <a:r>
              <a:rPr lang="en-GB" dirty="0"/>
              <a:t>Relationship</a:t>
            </a:r>
          </a:p>
        </p:txBody>
      </p:sp>
      <p:sp>
        <p:nvSpPr>
          <p:cNvPr id="8" name="Google Shape;3014;p87">
            <a:extLst>
              <a:ext uri="{FF2B5EF4-FFF2-40B4-BE49-F238E27FC236}">
                <a16:creationId xmlns:a16="http://schemas.microsoft.com/office/drawing/2014/main" id="{0CAFE26B-E730-FF63-070E-0BC48B5D863F}"/>
              </a:ext>
            </a:extLst>
          </p:cNvPr>
          <p:cNvSpPr txBox="1">
            <a:spLocks/>
          </p:cNvSpPr>
          <p:nvPr/>
        </p:nvSpPr>
        <p:spPr>
          <a:xfrm>
            <a:off x="5923364" y="1577978"/>
            <a:ext cx="1836933" cy="3933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1pPr>
            <a:lvl2pPr marL="914400" marR="0" lvl="1" indent="-317500" algn="l" rtl="0">
              <a:lnSpc>
                <a:spcPct val="100000"/>
              </a:lnSpc>
              <a:spcBef>
                <a:spcPts val="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2pPr>
            <a:lvl3pPr marL="1371600" marR="0" lvl="2"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3pPr>
            <a:lvl4pPr marL="1828800" marR="0" lvl="3"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4pPr>
            <a:lvl5pPr marL="2286000" marR="0" lvl="4"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5pPr>
            <a:lvl6pPr marL="2743200" marR="0" lvl="5"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6pPr>
            <a:lvl7pPr marL="3200400" marR="0" lvl="6"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7pPr>
            <a:lvl8pPr marL="3657600" marR="0" lvl="7"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8pPr>
            <a:lvl9pPr marL="4114800" marR="0" lvl="8" indent="-317500" algn="l" rtl="0">
              <a:lnSpc>
                <a:spcPct val="100000"/>
              </a:lnSpc>
              <a:spcBef>
                <a:spcPts val="1600"/>
              </a:spcBef>
              <a:spcAft>
                <a:spcPts val="1600"/>
              </a:spcAft>
              <a:buClr>
                <a:schemeClr val="dk2"/>
              </a:buClr>
              <a:buSzPts val="1400"/>
              <a:buFont typeface="Arvo"/>
              <a:buNone/>
              <a:defRPr sz="1400" b="0" i="0" u="none" strike="noStrike" cap="none">
                <a:solidFill>
                  <a:schemeClr val="dk2"/>
                </a:solidFill>
                <a:latin typeface="Arvo"/>
                <a:ea typeface="Arvo"/>
                <a:cs typeface="Arvo"/>
                <a:sym typeface="Arvo"/>
              </a:defRPr>
            </a:lvl9pPr>
          </a:lstStyle>
          <a:p>
            <a:pPr marL="0" indent="0"/>
            <a:r>
              <a:rPr lang="en-GB" dirty="0"/>
              <a:t>Content</a:t>
            </a:r>
          </a:p>
        </p:txBody>
      </p:sp>
      <p:sp>
        <p:nvSpPr>
          <p:cNvPr id="9" name="Google Shape;3014;p87">
            <a:extLst>
              <a:ext uri="{FF2B5EF4-FFF2-40B4-BE49-F238E27FC236}">
                <a16:creationId xmlns:a16="http://schemas.microsoft.com/office/drawing/2014/main" id="{A29D6542-A1CB-77A2-B5DC-1E66A61A4D57}"/>
              </a:ext>
            </a:extLst>
          </p:cNvPr>
          <p:cNvSpPr txBox="1">
            <a:spLocks/>
          </p:cNvSpPr>
          <p:nvPr/>
        </p:nvSpPr>
        <p:spPr>
          <a:xfrm>
            <a:off x="7397748" y="1598915"/>
            <a:ext cx="918467" cy="3933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1pPr>
            <a:lvl2pPr marL="914400" marR="0" lvl="1" indent="-317500" algn="l" rtl="0">
              <a:lnSpc>
                <a:spcPct val="100000"/>
              </a:lnSpc>
              <a:spcBef>
                <a:spcPts val="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2pPr>
            <a:lvl3pPr marL="1371600" marR="0" lvl="2"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3pPr>
            <a:lvl4pPr marL="1828800" marR="0" lvl="3"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4pPr>
            <a:lvl5pPr marL="2286000" marR="0" lvl="4"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5pPr>
            <a:lvl6pPr marL="2743200" marR="0" lvl="5"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6pPr>
            <a:lvl7pPr marL="3200400" marR="0" lvl="6"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7pPr>
            <a:lvl8pPr marL="3657600" marR="0" lvl="7"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8pPr>
            <a:lvl9pPr marL="4114800" marR="0" lvl="8" indent="-317500" algn="l" rtl="0">
              <a:lnSpc>
                <a:spcPct val="100000"/>
              </a:lnSpc>
              <a:spcBef>
                <a:spcPts val="1600"/>
              </a:spcBef>
              <a:spcAft>
                <a:spcPts val="1600"/>
              </a:spcAft>
              <a:buClr>
                <a:schemeClr val="dk2"/>
              </a:buClr>
              <a:buSzPts val="1400"/>
              <a:buFont typeface="Arvo"/>
              <a:buNone/>
              <a:defRPr sz="1400" b="0" i="0" u="none" strike="noStrike" cap="none">
                <a:solidFill>
                  <a:schemeClr val="dk2"/>
                </a:solidFill>
                <a:latin typeface="Arvo"/>
                <a:ea typeface="Arvo"/>
                <a:cs typeface="Arvo"/>
                <a:sym typeface="Arvo"/>
              </a:defRPr>
            </a:lvl9pPr>
          </a:lstStyle>
          <a:p>
            <a:pPr marL="0" indent="0"/>
            <a:r>
              <a:rPr lang="en-GB" dirty="0"/>
              <a:t>Skills</a:t>
            </a:r>
          </a:p>
        </p:txBody>
      </p:sp>
      <p:grpSp>
        <p:nvGrpSpPr>
          <p:cNvPr id="12" name="Google Shape;4102;p113">
            <a:extLst>
              <a:ext uri="{FF2B5EF4-FFF2-40B4-BE49-F238E27FC236}">
                <a16:creationId xmlns:a16="http://schemas.microsoft.com/office/drawing/2014/main" id="{4B7A13D0-4239-E095-97CC-1753ABC0DFFD}"/>
              </a:ext>
            </a:extLst>
          </p:cNvPr>
          <p:cNvGrpSpPr/>
          <p:nvPr/>
        </p:nvGrpSpPr>
        <p:grpSpPr>
          <a:xfrm>
            <a:off x="5060038" y="3149143"/>
            <a:ext cx="416712" cy="497969"/>
            <a:chOff x="3450706" y="2168844"/>
            <a:chExt cx="416712" cy="497969"/>
          </a:xfrm>
          <a:solidFill>
            <a:schemeClr val="bg1"/>
          </a:solidFill>
        </p:grpSpPr>
        <p:sp>
          <p:nvSpPr>
            <p:cNvPr id="13" name="Google Shape;4103;p113">
              <a:extLst>
                <a:ext uri="{FF2B5EF4-FFF2-40B4-BE49-F238E27FC236}">
                  <a16:creationId xmlns:a16="http://schemas.microsoft.com/office/drawing/2014/main" id="{F2AF1144-B3DE-6966-AF5B-B8DE64C8A0EA}"/>
                </a:ext>
              </a:extLst>
            </p:cNvPr>
            <p:cNvSpPr/>
            <p:nvPr/>
          </p:nvSpPr>
          <p:spPr>
            <a:xfrm>
              <a:off x="3450706" y="2168844"/>
              <a:ext cx="416712" cy="497969"/>
            </a:xfrm>
            <a:custGeom>
              <a:avLst/>
              <a:gdLst/>
              <a:ahLst/>
              <a:cxnLst/>
              <a:rect l="l" t="t" r="r" b="b"/>
              <a:pathLst>
                <a:path w="9056" h="10849" extrusionOk="0">
                  <a:moveTo>
                    <a:pt x="8297" y="1468"/>
                  </a:moveTo>
                  <a:lnTo>
                    <a:pt x="8589" y="2389"/>
                  </a:lnTo>
                  <a:lnTo>
                    <a:pt x="7460" y="1956"/>
                  </a:lnTo>
                  <a:lnTo>
                    <a:pt x="8297" y="1468"/>
                  </a:lnTo>
                  <a:close/>
                  <a:moveTo>
                    <a:pt x="4921" y="2534"/>
                  </a:moveTo>
                  <a:lnTo>
                    <a:pt x="4747" y="2793"/>
                  </a:lnTo>
                  <a:cubicBezTo>
                    <a:pt x="4724" y="2822"/>
                    <a:pt x="4719" y="2861"/>
                    <a:pt x="4719" y="2894"/>
                  </a:cubicBezTo>
                  <a:lnTo>
                    <a:pt x="4719" y="4338"/>
                  </a:lnTo>
                  <a:lnTo>
                    <a:pt x="4353" y="4338"/>
                  </a:lnTo>
                  <a:lnTo>
                    <a:pt x="4353" y="2894"/>
                  </a:lnTo>
                  <a:cubicBezTo>
                    <a:pt x="4353" y="2861"/>
                    <a:pt x="4343" y="2827"/>
                    <a:pt x="4330" y="2793"/>
                  </a:cubicBezTo>
                  <a:lnTo>
                    <a:pt x="4151" y="2534"/>
                  </a:lnTo>
                  <a:close/>
                  <a:moveTo>
                    <a:pt x="4539" y="365"/>
                  </a:moveTo>
                  <a:cubicBezTo>
                    <a:pt x="5251" y="365"/>
                    <a:pt x="5904" y="787"/>
                    <a:pt x="6191" y="1450"/>
                  </a:cubicBezTo>
                  <a:cubicBezTo>
                    <a:pt x="6510" y="2181"/>
                    <a:pt x="6308" y="3029"/>
                    <a:pt x="5707" y="3546"/>
                  </a:cubicBezTo>
                  <a:cubicBezTo>
                    <a:pt x="5466" y="3748"/>
                    <a:pt x="5308" y="4030"/>
                    <a:pt x="5263" y="4338"/>
                  </a:cubicBezTo>
                  <a:lnTo>
                    <a:pt x="5079" y="4338"/>
                  </a:lnTo>
                  <a:lnTo>
                    <a:pt x="5079" y="2951"/>
                  </a:lnTo>
                  <a:lnTo>
                    <a:pt x="5409" y="2451"/>
                  </a:lnTo>
                  <a:cubicBezTo>
                    <a:pt x="5443" y="2394"/>
                    <a:pt x="5449" y="2327"/>
                    <a:pt x="5416" y="2265"/>
                  </a:cubicBezTo>
                  <a:cubicBezTo>
                    <a:pt x="5387" y="2210"/>
                    <a:pt x="5325" y="2170"/>
                    <a:pt x="5258" y="2170"/>
                  </a:cubicBezTo>
                  <a:lnTo>
                    <a:pt x="3814" y="2170"/>
                  </a:lnTo>
                  <a:cubicBezTo>
                    <a:pt x="3747" y="2170"/>
                    <a:pt x="3685" y="2210"/>
                    <a:pt x="3651" y="2265"/>
                  </a:cubicBezTo>
                  <a:cubicBezTo>
                    <a:pt x="3623" y="2327"/>
                    <a:pt x="3623" y="2394"/>
                    <a:pt x="3663" y="2451"/>
                  </a:cubicBezTo>
                  <a:lnTo>
                    <a:pt x="3993" y="2951"/>
                  </a:lnTo>
                  <a:lnTo>
                    <a:pt x="3993" y="4338"/>
                  </a:lnTo>
                  <a:lnTo>
                    <a:pt x="3803" y="4338"/>
                  </a:lnTo>
                  <a:cubicBezTo>
                    <a:pt x="3770" y="4040"/>
                    <a:pt x="3617" y="3760"/>
                    <a:pt x="3387" y="3563"/>
                  </a:cubicBezTo>
                  <a:cubicBezTo>
                    <a:pt x="2888" y="3159"/>
                    <a:pt x="2645" y="2518"/>
                    <a:pt x="2753" y="1883"/>
                  </a:cubicBezTo>
                  <a:cubicBezTo>
                    <a:pt x="2881" y="1085"/>
                    <a:pt x="3522" y="473"/>
                    <a:pt x="4325" y="377"/>
                  </a:cubicBezTo>
                  <a:cubicBezTo>
                    <a:pt x="4397" y="369"/>
                    <a:pt x="4468" y="365"/>
                    <a:pt x="4539" y="365"/>
                  </a:cubicBezTo>
                  <a:close/>
                  <a:moveTo>
                    <a:pt x="3028" y="3726"/>
                  </a:moveTo>
                  <a:lnTo>
                    <a:pt x="3028" y="3726"/>
                  </a:lnTo>
                  <a:cubicBezTo>
                    <a:pt x="3073" y="3765"/>
                    <a:pt x="3112" y="3810"/>
                    <a:pt x="3158" y="3844"/>
                  </a:cubicBezTo>
                  <a:cubicBezTo>
                    <a:pt x="3353" y="4012"/>
                    <a:pt x="3461" y="4265"/>
                    <a:pt x="3449" y="4523"/>
                  </a:cubicBezTo>
                  <a:lnTo>
                    <a:pt x="3449" y="4844"/>
                  </a:lnTo>
                  <a:lnTo>
                    <a:pt x="3028" y="3726"/>
                  </a:lnTo>
                  <a:close/>
                  <a:moveTo>
                    <a:pt x="1944" y="1860"/>
                  </a:moveTo>
                  <a:lnTo>
                    <a:pt x="3145" y="5062"/>
                  </a:lnTo>
                  <a:lnTo>
                    <a:pt x="1478" y="5062"/>
                  </a:lnTo>
                  <a:lnTo>
                    <a:pt x="1387" y="4833"/>
                  </a:lnTo>
                  <a:lnTo>
                    <a:pt x="2230" y="4518"/>
                  </a:lnTo>
                  <a:lnTo>
                    <a:pt x="2101" y="4181"/>
                  </a:lnTo>
                  <a:lnTo>
                    <a:pt x="1263" y="4496"/>
                  </a:lnTo>
                  <a:lnTo>
                    <a:pt x="1084" y="4024"/>
                  </a:lnTo>
                  <a:lnTo>
                    <a:pt x="1522" y="3861"/>
                  </a:lnTo>
                  <a:lnTo>
                    <a:pt x="1393" y="3524"/>
                  </a:lnTo>
                  <a:lnTo>
                    <a:pt x="960" y="3687"/>
                  </a:lnTo>
                  <a:lnTo>
                    <a:pt x="781" y="3221"/>
                  </a:lnTo>
                  <a:lnTo>
                    <a:pt x="1623" y="2900"/>
                  </a:lnTo>
                  <a:lnTo>
                    <a:pt x="1494" y="2563"/>
                  </a:lnTo>
                  <a:lnTo>
                    <a:pt x="657" y="2878"/>
                  </a:lnTo>
                  <a:lnTo>
                    <a:pt x="477" y="2412"/>
                  </a:lnTo>
                  <a:lnTo>
                    <a:pt x="1944" y="1860"/>
                  </a:lnTo>
                  <a:close/>
                  <a:moveTo>
                    <a:pt x="5258" y="4704"/>
                  </a:moveTo>
                  <a:lnTo>
                    <a:pt x="5258" y="5062"/>
                  </a:lnTo>
                  <a:lnTo>
                    <a:pt x="3814" y="5062"/>
                  </a:lnTo>
                  <a:lnTo>
                    <a:pt x="3814" y="4704"/>
                  </a:lnTo>
                  <a:close/>
                  <a:moveTo>
                    <a:pt x="6285" y="3451"/>
                  </a:moveTo>
                  <a:lnTo>
                    <a:pt x="5662" y="5062"/>
                  </a:lnTo>
                  <a:lnTo>
                    <a:pt x="5618" y="5062"/>
                  </a:lnTo>
                  <a:lnTo>
                    <a:pt x="5618" y="4473"/>
                  </a:lnTo>
                  <a:cubicBezTo>
                    <a:pt x="5623" y="4220"/>
                    <a:pt x="5741" y="3984"/>
                    <a:pt x="5938" y="3822"/>
                  </a:cubicBezTo>
                  <a:cubicBezTo>
                    <a:pt x="6067" y="3714"/>
                    <a:pt x="6184" y="3586"/>
                    <a:pt x="6285" y="3451"/>
                  </a:cubicBezTo>
                  <a:close/>
                  <a:moveTo>
                    <a:pt x="7145" y="2220"/>
                  </a:moveTo>
                  <a:lnTo>
                    <a:pt x="7724" y="2445"/>
                  </a:lnTo>
                  <a:lnTo>
                    <a:pt x="6713" y="5062"/>
                  </a:lnTo>
                  <a:lnTo>
                    <a:pt x="6049" y="5062"/>
                  </a:lnTo>
                  <a:lnTo>
                    <a:pt x="7145" y="2220"/>
                  </a:lnTo>
                  <a:close/>
                  <a:moveTo>
                    <a:pt x="8061" y="2575"/>
                  </a:moveTo>
                  <a:lnTo>
                    <a:pt x="8639" y="2799"/>
                  </a:lnTo>
                  <a:lnTo>
                    <a:pt x="7763" y="5062"/>
                  </a:lnTo>
                  <a:lnTo>
                    <a:pt x="7101" y="5062"/>
                  </a:lnTo>
                  <a:lnTo>
                    <a:pt x="8061" y="2575"/>
                  </a:lnTo>
                  <a:close/>
                  <a:moveTo>
                    <a:pt x="7971" y="5428"/>
                  </a:moveTo>
                  <a:lnTo>
                    <a:pt x="7971" y="6659"/>
                  </a:lnTo>
                  <a:cubicBezTo>
                    <a:pt x="7971" y="7349"/>
                    <a:pt x="7763" y="8028"/>
                    <a:pt x="7381" y="8608"/>
                  </a:cubicBezTo>
                  <a:cubicBezTo>
                    <a:pt x="7061" y="9085"/>
                    <a:pt x="6853" y="9635"/>
                    <a:pt x="6769" y="10203"/>
                  </a:cubicBezTo>
                  <a:lnTo>
                    <a:pt x="6730" y="10489"/>
                  </a:lnTo>
                  <a:lnTo>
                    <a:pt x="2365" y="10489"/>
                  </a:lnTo>
                  <a:cubicBezTo>
                    <a:pt x="1865" y="10483"/>
                    <a:pt x="1460" y="10079"/>
                    <a:pt x="1460" y="9585"/>
                  </a:cubicBezTo>
                  <a:lnTo>
                    <a:pt x="1460" y="9029"/>
                  </a:lnTo>
                  <a:cubicBezTo>
                    <a:pt x="1859" y="8972"/>
                    <a:pt x="2219" y="8770"/>
                    <a:pt x="2477" y="8466"/>
                  </a:cubicBezTo>
                  <a:lnTo>
                    <a:pt x="2505" y="8433"/>
                  </a:lnTo>
                  <a:lnTo>
                    <a:pt x="2230" y="8197"/>
                  </a:lnTo>
                  <a:lnTo>
                    <a:pt x="2202" y="8231"/>
                  </a:lnTo>
                  <a:cubicBezTo>
                    <a:pt x="2017" y="8456"/>
                    <a:pt x="1753" y="8613"/>
                    <a:pt x="1460" y="8663"/>
                  </a:cubicBezTo>
                  <a:lnTo>
                    <a:pt x="1460" y="7955"/>
                  </a:lnTo>
                  <a:cubicBezTo>
                    <a:pt x="1460" y="7854"/>
                    <a:pt x="1382" y="7776"/>
                    <a:pt x="1281" y="7776"/>
                  </a:cubicBezTo>
                  <a:lnTo>
                    <a:pt x="467" y="7776"/>
                  </a:lnTo>
                  <a:lnTo>
                    <a:pt x="1405" y="5428"/>
                  </a:lnTo>
                  <a:close/>
                  <a:moveTo>
                    <a:pt x="4533" y="1"/>
                  </a:moveTo>
                  <a:cubicBezTo>
                    <a:pt x="4290" y="1"/>
                    <a:pt x="4045" y="42"/>
                    <a:pt x="3809" y="125"/>
                  </a:cubicBezTo>
                  <a:cubicBezTo>
                    <a:pt x="3062" y="389"/>
                    <a:pt x="2517" y="1046"/>
                    <a:pt x="2393" y="1827"/>
                  </a:cubicBezTo>
                  <a:cubicBezTo>
                    <a:pt x="2382" y="1883"/>
                    <a:pt x="2382" y="1934"/>
                    <a:pt x="2376" y="1990"/>
                  </a:cubicBezTo>
                  <a:lnTo>
                    <a:pt x="2219" y="1564"/>
                  </a:lnTo>
                  <a:cubicBezTo>
                    <a:pt x="2189" y="1489"/>
                    <a:pt x="2121" y="1445"/>
                    <a:pt x="2047" y="1445"/>
                  </a:cubicBezTo>
                  <a:cubicBezTo>
                    <a:pt x="2026" y="1445"/>
                    <a:pt x="2004" y="1448"/>
                    <a:pt x="1983" y="1456"/>
                  </a:cubicBezTo>
                  <a:lnTo>
                    <a:pt x="179" y="2137"/>
                  </a:lnTo>
                  <a:cubicBezTo>
                    <a:pt x="90" y="2170"/>
                    <a:pt x="39" y="2277"/>
                    <a:pt x="73" y="2366"/>
                  </a:cubicBezTo>
                  <a:lnTo>
                    <a:pt x="1123" y="5158"/>
                  </a:lnTo>
                  <a:cubicBezTo>
                    <a:pt x="1118" y="5163"/>
                    <a:pt x="1118" y="5170"/>
                    <a:pt x="1112" y="5176"/>
                  </a:cubicBezTo>
                  <a:lnTo>
                    <a:pt x="28" y="7888"/>
                  </a:lnTo>
                  <a:cubicBezTo>
                    <a:pt x="0" y="7968"/>
                    <a:pt x="23" y="8057"/>
                    <a:pt x="101" y="8108"/>
                  </a:cubicBezTo>
                  <a:cubicBezTo>
                    <a:pt x="130" y="8129"/>
                    <a:pt x="163" y="8136"/>
                    <a:pt x="202" y="8136"/>
                  </a:cubicBezTo>
                  <a:lnTo>
                    <a:pt x="1102" y="8136"/>
                  </a:lnTo>
                  <a:lnTo>
                    <a:pt x="1102" y="9585"/>
                  </a:lnTo>
                  <a:cubicBezTo>
                    <a:pt x="1102" y="10281"/>
                    <a:pt x="1668" y="10849"/>
                    <a:pt x="2365" y="10849"/>
                  </a:cubicBezTo>
                  <a:lnTo>
                    <a:pt x="6887" y="10849"/>
                  </a:lnTo>
                  <a:cubicBezTo>
                    <a:pt x="6977" y="10849"/>
                    <a:pt x="7050" y="10781"/>
                    <a:pt x="7061" y="10691"/>
                  </a:cubicBezTo>
                  <a:lnTo>
                    <a:pt x="7128" y="10260"/>
                  </a:lnTo>
                  <a:cubicBezTo>
                    <a:pt x="7202" y="9736"/>
                    <a:pt x="7392" y="9242"/>
                    <a:pt x="7679" y="8803"/>
                  </a:cubicBezTo>
                  <a:cubicBezTo>
                    <a:pt x="8105" y="8170"/>
                    <a:pt x="8331" y="7422"/>
                    <a:pt x="8331" y="6659"/>
                  </a:cubicBezTo>
                  <a:lnTo>
                    <a:pt x="8331" y="5243"/>
                  </a:lnTo>
                  <a:cubicBezTo>
                    <a:pt x="8331" y="5147"/>
                    <a:pt x="8252" y="5062"/>
                    <a:pt x="8151" y="5062"/>
                  </a:cubicBezTo>
                  <a:lnTo>
                    <a:pt x="9044" y="2760"/>
                  </a:lnTo>
                  <a:cubicBezTo>
                    <a:pt x="9056" y="2720"/>
                    <a:pt x="9056" y="2676"/>
                    <a:pt x="9044" y="2642"/>
                  </a:cubicBezTo>
                  <a:lnTo>
                    <a:pt x="8572" y="1147"/>
                  </a:lnTo>
                  <a:cubicBezTo>
                    <a:pt x="8566" y="1119"/>
                    <a:pt x="8550" y="1097"/>
                    <a:pt x="8533" y="1074"/>
                  </a:cubicBezTo>
                  <a:cubicBezTo>
                    <a:pt x="8496" y="1034"/>
                    <a:pt x="8450" y="1016"/>
                    <a:pt x="8403" y="1016"/>
                  </a:cubicBezTo>
                  <a:cubicBezTo>
                    <a:pt x="8370" y="1016"/>
                    <a:pt x="8338" y="1025"/>
                    <a:pt x="8308" y="1041"/>
                  </a:cubicBezTo>
                  <a:lnTo>
                    <a:pt x="6949" y="1833"/>
                  </a:lnTo>
                  <a:cubicBezTo>
                    <a:pt x="6915" y="1855"/>
                    <a:pt x="6887" y="1883"/>
                    <a:pt x="6876" y="1922"/>
                  </a:cubicBezTo>
                  <a:lnTo>
                    <a:pt x="6690" y="2394"/>
                  </a:lnTo>
                  <a:cubicBezTo>
                    <a:pt x="6764" y="1704"/>
                    <a:pt x="6500" y="1018"/>
                    <a:pt x="5982" y="553"/>
                  </a:cubicBezTo>
                  <a:cubicBezTo>
                    <a:pt x="5576" y="191"/>
                    <a:pt x="5058" y="1"/>
                    <a:pt x="4533"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bg1">
                    <a:lumMod val="75000"/>
                  </a:schemeClr>
                </a:solidFill>
              </a:endParaRPr>
            </a:p>
          </p:txBody>
        </p:sp>
        <p:sp>
          <p:nvSpPr>
            <p:cNvPr id="14" name="Google Shape;4104;p113">
              <a:extLst>
                <a:ext uri="{FF2B5EF4-FFF2-40B4-BE49-F238E27FC236}">
                  <a16:creationId xmlns:a16="http://schemas.microsoft.com/office/drawing/2014/main" id="{CE0DE1C9-B9C2-AD43-CB2D-59EB0AADE93B}"/>
                </a:ext>
              </a:extLst>
            </p:cNvPr>
            <p:cNvSpPr/>
            <p:nvPr/>
          </p:nvSpPr>
          <p:spPr>
            <a:xfrm>
              <a:off x="3754175" y="2474951"/>
              <a:ext cx="38238" cy="80233"/>
            </a:xfrm>
            <a:custGeom>
              <a:avLst/>
              <a:gdLst/>
              <a:ahLst/>
              <a:cxnLst/>
              <a:rect l="l" t="t" r="r" b="b"/>
              <a:pathLst>
                <a:path w="831" h="1748" extrusionOk="0">
                  <a:moveTo>
                    <a:pt x="472" y="0"/>
                  </a:moveTo>
                  <a:cubicBezTo>
                    <a:pt x="472" y="550"/>
                    <a:pt x="309" y="1090"/>
                    <a:pt x="0" y="1545"/>
                  </a:cubicBezTo>
                  <a:lnTo>
                    <a:pt x="304" y="1748"/>
                  </a:lnTo>
                  <a:cubicBezTo>
                    <a:pt x="646" y="1231"/>
                    <a:pt x="831" y="618"/>
                    <a:pt x="831"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bg1">
                    <a:lumMod val="75000"/>
                  </a:schemeClr>
                </a:solidFill>
              </a:endParaRPr>
            </a:p>
          </p:txBody>
        </p:sp>
        <p:sp>
          <p:nvSpPr>
            <p:cNvPr id="15" name="Google Shape;4105;p113">
              <a:extLst>
                <a:ext uri="{FF2B5EF4-FFF2-40B4-BE49-F238E27FC236}">
                  <a16:creationId xmlns:a16="http://schemas.microsoft.com/office/drawing/2014/main" id="{72BA6646-DCCE-F9F2-A83B-99B4A53ADE69}"/>
                </a:ext>
              </a:extLst>
            </p:cNvPr>
            <p:cNvSpPr/>
            <p:nvPr/>
          </p:nvSpPr>
          <p:spPr>
            <a:xfrm>
              <a:off x="3775894" y="2442683"/>
              <a:ext cx="16519" cy="17626"/>
            </a:xfrm>
            <a:custGeom>
              <a:avLst/>
              <a:gdLst/>
              <a:ahLst/>
              <a:cxnLst/>
              <a:rect l="l" t="t" r="r" b="b"/>
              <a:pathLst>
                <a:path w="359" h="384" extrusionOk="0">
                  <a:moveTo>
                    <a:pt x="0" y="1"/>
                  </a:moveTo>
                  <a:lnTo>
                    <a:pt x="0" y="384"/>
                  </a:lnTo>
                  <a:lnTo>
                    <a:pt x="359" y="384"/>
                  </a:lnTo>
                  <a:lnTo>
                    <a:pt x="359" y="1"/>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bg1">
                    <a:lumMod val="75000"/>
                  </a:schemeClr>
                </a:solidFill>
              </a:endParaRPr>
            </a:p>
          </p:txBody>
        </p:sp>
        <p:sp>
          <p:nvSpPr>
            <p:cNvPr id="16" name="Google Shape;4106;p113">
              <a:extLst>
                <a:ext uri="{FF2B5EF4-FFF2-40B4-BE49-F238E27FC236}">
                  <a16:creationId xmlns:a16="http://schemas.microsoft.com/office/drawing/2014/main" id="{E659E5FE-D21A-4154-D627-C3C7B9446CD1}"/>
                </a:ext>
              </a:extLst>
            </p:cNvPr>
            <p:cNvSpPr/>
            <p:nvPr/>
          </p:nvSpPr>
          <p:spPr>
            <a:xfrm>
              <a:off x="3534684" y="2442683"/>
              <a:ext cx="66492" cy="66601"/>
            </a:xfrm>
            <a:custGeom>
              <a:avLst/>
              <a:gdLst/>
              <a:ahLst/>
              <a:cxnLst/>
              <a:rect l="l" t="t" r="r" b="b"/>
              <a:pathLst>
                <a:path w="1445" h="1451" extrusionOk="0">
                  <a:moveTo>
                    <a:pt x="719" y="361"/>
                  </a:moveTo>
                  <a:cubicBezTo>
                    <a:pt x="921" y="361"/>
                    <a:pt x="1084" y="524"/>
                    <a:pt x="1084" y="726"/>
                  </a:cubicBezTo>
                  <a:cubicBezTo>
                    <a:pt x="1084" y="923"/>
                    <a:pt x="921" y="1085"/>
                    <a:pt x="719" y="1085"/>
                  </a:cubicBezTo>
                  <a:cubicBezTo>
                    <a:pt x="524" y="1085"/>
                    <a:pt x="361" y="923"/>
                    <a:pt x="361" y="726"/>
                  </a:cubicBezTo>
                  <a:cubicBezTo>
                    <a:pt x="361" y="524"/>
                    <a:pt x="524" y="361"/>
                    <a:pt x="719" y="361"/>
                  </a:cubicBezTo>
                  <a:close/>
                  <a:moveTo>
                    <a:pt x="719" y="1"/>
                  </a:moveTo>
                  <a:cubicBezTo>
                    <a:pt x="321" y="1"/>
                    <a:pt x="1" y="327"/>
                    <a:pt x="1" y="726"/>
                  </a:cubicBezTo>
                  <a:cubicBezTo>
                    <a:pt x="1" y="1125"/>
                    <a:pt x="321" y="1450"/>
                    <a:pt x="719" y="1450"/>
                  </a:cubicBezTo>
                  <a:cubicBezTo>
                    <a:pt x="1118" y="1450"/>
                    <a:pt x="1444" y="1125"/>
                    <a:pt x="1444" y="726"/>
                  </a:cubicBezTo>
                  <a:cubicBezTo>
                    <a:pt x="1444" y="327"/>
                    <a:pt x="1118" y="1"/>
                    <a:pt x="719"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bg1">
                    <a:lumMod val="75000"/>
                  </a:schemeClr>
                </a:solidFill>
              </a:endParaRPr>
            </a:p>
          </p:txBody>
        </p:sp>
        <p:sp>
          <p:nvSpPr>
            <p:cNvPr id="17" name="Google Shape;4107;p113">
              <a:extLst>
                <a:ext uri="{FF2B5EF4-FFF2-40B4-BE49-F238E27FC236}">
                  <a16:creationId xmlns:a16="http://schemas.microsoft.com/office/drawing/2014/main" id="{9DFFDF8A-CEA5-A60E-28F4-2CA8F4F10ADF}"/>
                </a:ext>
              </a:extLst>
            </p:cNvPr>
            <p:cNvSpPr/>
            <p:nvPr/>
          </p:nvSpPr>
          <p:spPr>
            <a:xfrm>
              <a:off x="3625149" y="2205013"/>
              <a:ext cx="19924" cy="20885"/>
            </a:xfrm>
            <a:custGeom>
              <a:avLst/>
              <a:gdLst/>
              <a:ahLst/>
              <a:cxnLst/>
              <a:rect l="l" t="t" r="r" b="b"/>
              <a:pathLst>
                <a:path w="433" h="455" extrusionOk="0">
                  <a:moveTo>
                    <a:pt x="332" y="1"/>
                  </a:moveTo>
                  <a:cubicBezTo>
                    <a:pt x="215" y="34"/>
                    <a:pt x="101" y="84"/>
                    <a:pt x="0" y="146"/>
                  </a:cubicBezTo>
                  <a:lnTo>
                    <a:pt x="186" y="455"/>
                  </a:lnTo>
                  <a:cubicBezTo>
                    <a:pt x="264" y="410"/>
                    <a:pt x="349" y="371"/>
                    <a:pt x="433" y="343"/>
                  </a:cubicBezTo>
                  <a:lnTo>
                    <a:pt x="332" y="1"/>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bg1">
                    <a:lumMod val="75000"/>
                  </a:schemeClr>
                </a:solidFill>
              </a:endParaRPr>
            </a:p>
          </p:txBody>
        </p:sp>
        <p:sp>
          <p:nvSpPr>
            <p:cNvPr id="18" name="Google Shape;4108;p113">
              <a:extLst>
                <a:ext uri="{FF2B5EF4-FFF2-40B4-BE49-F238E27FC236}">
                  <a16:creationId xmlns:a16="http://schemas.microsoft.com/office/drawing/2014/main" id="{AC9FEACB-C2DE-3487-1589-0A6B4726BF74}"/>
                </a:ext>
              </a:extLst>
            </p:cNvPr>
            <p:cNvSpPr/>
            <p:nvPr/>
          </p:nvSpPr>
          <p:spPr>
            <a:xfrm>
              <a:off x="3593353" y="2222042"/>
              <a:ext cx="30278" cy="39474"/>
            </a:xfrm>
            <a:custGeom>
              <a:avLst/>
              <a:gdLst/>
              <a:ahLst/>
              <a:cxnLst/>
              <a:rect l="l" t="t" r="r" b="b"/>
              <a:pathLst>
                <a:path w="658" h="860" extrusionOk="0">
                  <a:moveTo>
                    <a:pt x="400" y="0"/>
                  </a:moveTo>
                  <a:cubicBezTo>
                    <a:pt x="186" y="219"/>
                    <a:pt x="45" y="506"/>
                    <a:pt x="1" y="809"/>
                  </a:cubicBezTo>
                  <a:lnTo>
                    <a:pt x="361" y="859"/>
                  </a:lnTo>
                  <a:cubicBezTo>
                    <a:pt x="395" y="629"/>
                    <a:pt x="501" y="421"/>
                    <a:pt x="657" y="252"/>
                  </a:cubicBezTo>
                  <a:lnTo>
                    <a:pt x="400"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bg1">
                    <a:lumMod val="75000"/>
                  </a:schemeClr>
                </a:solidFill>
              </a:endParaRPr>
            </a:p>
          </p:txBody>
        </p:sp>
      </p:grpSp>
      <p:grpSp>
        <p:nvGrpSpPr>
          <p:cNvPr id="19" name="Google Shape;11369;p130">
            <a:extLst>
              <a:ext uri="{FF2B5EF4-FFF2-40B4-BE49-F238E27FC236}">
                <a16:creationId xmlns:a16="http://schemas.microsoft.com/office/drawing/2014/main" id="{98ED9196-E174-05C3-2138-0B0A1AAE97B4}"/>
              </a:ext>
            </a:extLst>
          </p:cNvPr>
          <p:cNvGrpSpPr/>
          <p:nvPr/>
        </p:nvGrpSpPr>
        <p:grpSpPr>
          <a:xfrm>
            <a:off x="3723460" y="1866093"/>
            <a:ext cx="354341" cy="354341"/>
            <a:chOff x="-49027775" y="3183175"/>
            <a:chExt cx="299325" cy="299325"/>
          </a:xfrm>
          <a:solidFill>
            <a:schemeClr val="bg1"/>
          </a:solidFill>
        </p:grpSpPr>
        <p:sp>
          <p:nvSpPr>
            <p:cNvPr id="20" name="Google Shape;11370;p130">
              <a:extLst>
                <a:ext uri="{FF2B5EF4-FFF2-40B4-BE49-F238E27FC236}">
                  <a16:creationId xmlns:a16="http://schemas.microsoft.com/office/drawing/2014/main" id="{DBEA7277-B469-CD80-C0CE-14B4DEEF3E3E}"/>
                </a:ext>
              </a:extLst>
            </p:cNvPr>
            <p:cNvSpPr/>
            <p:nvPr/>
          </p:nvSpPr>
          <p:spPr>
            <a:xfrm>
              <a:off x="-48870250" y="3183175"/>
              <a:ext cx="141800" cy="185900"/>
            </a:xfrm>
            <a:custGeom>
              <a:avLst/>
              <a:gdLst/>
              <a:ahLst/>
              <a:cxnLst/>
              <a:rect l="l" t="t" r="r" b="b"/>
              <a:pathLst>
                <a:path w="5672" h="7436" extrusionOk="0">
                  <a:moveTo>
                    <a:pt x="1" y="0"/>
                  </a:moveTo>
                  <a:lnTo>
                    <a:pt x="1" y="1796"/>
                  </a:lnTo>
                  <a:lnTo>
                    <a:pt x="32" y="1796"/>
                  </a:lnTo>
                  <a:cubicBezTo>
                    <a:pt x="158" y="1765"/>
                    <a:pt x="284" y="1765"/>
                    <a:pt x="379" y="1765"/>
                  </a:cubicBezTo>
                  <a:cubicBezTo>
                    <a:pt x="1166" y="1765"/>
                    <a:pt x="1828" y="2395"/>
                    <a:pt x="1828" y="3182"/>
                  </a:cubicBezTo>
                  <a:cubicBezTo>
                    <a:pt x="1828" y="3970"/>
                    <a:pt x="1166" y="4600"/>
                    <a:pt x="379" y="4600"/>
                  </a:cubicBezTo>
                  <a:cubicBezTo>
                    <a:pt x="284" y="4600"/>
                    <a:pt x="158" y="4600"/>
                    <a:pt x="32" y="4568"/>
                  </a:cubicBezTo>
                  <a:lnTo>
                    <a:pt x="32" y="5671"/>
                  </a:lnTo>
                  <a:lnTo>
                    <a:pt x="1702" y="5671"/>
                  </a:lnTo>
                  <a:cubicBezTo>
                    <a:pt x="2017" y="5671"/>
                    <a:pt x="2175" y="6018"/>
                    <a:pt x="1954" y="6270"/>
                  </a:cubicBezTo>
                  <a:cubicBezTo>
                    <a:pt x="1860" y="6364"/>
                    <a:pt x="1765" y="6585"/>
                    <a:pt x="1765" y="6742"/>
                  </a:cubicBezTo>
                  <a:cubicBezTo>
                    <a:pt x="1765" y="7120"/>
                    <a:pt x="2080" y="7435"/>
                    <a:pt x="2490" y="7435"/>
                  </a:cubicBezTo>
                  <a:cubicBezTo>
                    <a:pt x="2868" y="7435"/>
                    <a:pt x="3183" y="7120"/>
                    <a:pt x="3183" y="6742"/>
                  </a:cubicBezTo>
                  <a:cubicBezTo>
                    <a:pt x="3183" y="6585"/>
                    <a:pt x="3120" y="6364"/>
                    <a:pt x="2994" y="6270"/>
                  </a:cubicBezTo>
                  <a:cubicBezTo>
                    <a:pt x="2805" y="6018"/>
                    <a:pt x="2962" y="5671"/>
                    <a:pt x="3277" y="5671"/>
                  </a:cubicBezTo>
                  <a:lnTo>
                    <a:pt x="5672" y="5671"/>
                  </a:lnTo>
                  <a:lnTo>
                    <a:pt x="5672" y="1765"/>
                  </a:lnTo>
                  <a:cubicBezTo>
                    <a:pt x="5672" y="788"/>
                    <a:pt x="4884" y="0"/>
                    <a:pt x="390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1371;p130">
              <a:extLst>
                <a:ext uri="{FF2B5EF4-FFF2-40B4-BE49-F238E27FC236}">
                  <a16:creationId xmlns:a16="http://schemas.microsoft.com/office/drawing/2014/main" id="{10EA96D9-2A9E-7FB5-FE82-D5A068AC0FA9}"/>
                </a:ext>
              </a:extLst>
            </p:cNvPr>
            <p:cNvSpPr/>
            <p:nvPr/>
          </p:nvSpPr>
          <p:spPr>
            <a:xfrm>
              <a:off x="-49027775" y="3183175"/>
              <a:ext cx="185900" cy="141800"/>
            </a:xfrm>
            <a:custGeom>
              <a:avLst/>
              <a:gdLst/>
              <a:ahLst/>
              <a:cxnLst/>
              <a:rect l="l" t="t" r="r" b="b"/>
              <a:pathLst>
                <a:path w="7436" h="5672" extrusionOk="0">
                  <a:moveTo>
                    <a:pt x="1765" y="0"/>
                  </a:moveTo>
                  <a:cubicBezTo>
                    <a:pt x="788" y="0"/>
                    <a:pt x="1" y="788"/>
                    <a:pt x="1" y="1765"/>
                  </a:cubicBezTo>
                  <a:lnTo>
                    <a:pt x="1" y="5671"/>
                  </a:lnTo>
                  <a:lnTo>
                    <a:pt x="1828" y="5671"/>
                  </a:lnTo>
                  <a:lnTo>
                    <a:pt x="1828" y="5640"/>
                  </a:lnTo>
                  <a:cubicBezTo>
                    <a:pt x="1765" y="5514"/>
                    <a:pt x="1765" y="5388"/>
                    <a:pt x="1765" y="5262"/>
                  </a:cubicBezTo>
                  <a:cubicBezTo>
                    <a:pt x="1765" y="4474"/>
                    <a:pt x="2395" y="3844"/>
                    <a:pt x="3183" y="3844"/>
                  </a:cubicBezTo>
                  <a:cubicBezTo>
                    <a:pt x="3970" y="3844"/>
                    <a:pt x="4600" y="4474"/>
                    <a:pt x="4600" y="5262"/>
                  </a:cubicBezTo>
                  <a:cubicBezTo>
                    <a:pt x="4600" y="5388"/>
                    <a:pt x="4569" y="5514"/>
                    <a:pt x="4569" y="5640"/>
                  </a:cubicBezTo>
                  <a:lnTo>
                    <a:pt x="5672" y="5640"/>
                  </a:lnTo>
                  <a:lnTo>
                    <a:pt x="5672" y="3970"/>
                  </a:lnTo>
                  <a:cubicBezTo>
                    <a:pt x="5672" y="3748"/>
                    <a:pt x="5843" y="3605"/>
                    <a:pt x="6032" y="3605"/>
                  </a:cubicBezTo>
                  <a:cubicBezTo>
                    <a:pt x="6112" y="3605"/>
                    <a:pt x="6195" y="3630"/>
                    <a:pt x="6270" y="3686"/>
                  </a:cubicBezTo>
                  <a:cubicBezTo>
                    <a:pt x="6396" y="3812"/>
                    <a:pt x="6585" y="3907"/>
                    <a:pt x="6743" y="3907"/>
                  </a:cubicBezTo>
                  <a:cubicBezTo>
                    <a:pt x="7121" y="3907"/>
                    <a:pt x="7436" y="3592"/>
                    <a:pt x="7436" y="3182"/>
                  </a:cubicBezTo>
                  <a:cubicBezTo>
                    <a:pt x="7436" y="2804"/>
                    <a:pt x="7121" y="2489"/>
                    <a:pt x="6743" y="2489"/>
                  </a:cubicBezTo>
                  <a:cubicBezTo>
                    <a:pt x="6585" y="2489"/>
                    <a:pt x="6396" y="2552"/>
                    <a:pt x="6270" y="2678"/>
                  </a:cubicBezTo>
                  <a:cubicBezTo>
                    <a:pt x="6195" y="2734"/>
                    <a:pt x="6112" y="2760"/>
                    <a:pt x="6032" y="2760"/>
                  </a:cubicBezTo>
                  <a:cubicBezTo>
                    <a:pt x="5843" y="2760"/>
                    <a:pt x="5672" y="2616"/>
                    <a:pt x="5672" y="2395"/>
                  </a:cubicBezTo>
                  <a:lnTo>
                    <a:pt x="5672"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1372;p130">
              <a:extLst>
                <a:ext uri="{FF2B5EF4-FFF2-40B4-BE49-F238E27FC236}">
                  <a16:creationId xmlns:a16="http://schemas.microsoft.com/office/drawing/2014/main" id="{7D4A25BD-70A0-F05D-CBA7-9954704714B3}"/>
                </a:ext>
              </a:extLst>
            </p:cNvPr>
            <p:cNvSpPr/>
            <p:nvPr/>
          </p:nvSpPr>
          <p:spPr>
            <a:xfrm>
              <a:off x="-49027775" y="3295800"/>
              <a:ext cx="141800" cy="186700"/>
            </a:xfrm>
            <a:custGeom>
              <a:avLst/>
              <a:gdLst/>
              <a:ahLst/>
              <a:cxnLst/>
              <a:rect l="l" t="t" r="r" b="b"/>
              <a:pathLst>
                <a:path w="5672" h="7468" extrusionOk="0">
                  <a:moveTo>
                    <a:pt x="3183" y="0"/>
                  </a:moveTo>
                  <a:cubicBezTo>
                    <a:pt x="2805" y="0"/>
                    <a:pt x="2490" y="315"/>
                    <a:pt x="2490" y="725"/>
                  </a:cubicBezTo>
                  <a:cubicBezTo>
                    <a:pt x="2490" y="883"/>
                    <a:pt x="2553" y="1072"/>
                    <a:pt x="2679" y="1198"/>
                  </a:cubicBezTo>
                  <a:cubicBezTo>
                    <a:pt x="2868" y="1418"/>
                    <a:pt x="2710" y="1796"/>
                    <a:pt x="2395" y="1796"/>
                  </a:cubicBezTo>
                  <a:lnTo>
                    <a:pt x="1" y="1796"/>
                  </a:lnTo>
                  <a:lnTo>
                    <a:pt x="1" y="5671"/>
                  </a:lnTo>
                  <a:cubicBezTo>
                    <a:pt x="1" y="6679"/>
                    <a:pt x="788" y="7467"/>
                    <a:pt x="1765" y="7467"/>
                  </a:cubicBezTo>
                  <a:lnTo>
                    <a:pt x="5672" y="7467"/>
                  </a:lnTo>
                  <a:lnTo>
                    <a:pt x="5672" y="5640"/>
                  </a:lnTo>
                  <a:lnTo>
                    <a:pt x="5640" y="5640"/>
                  </a:lnTo>
                  <a:cubicBezTo>
                    <a:pt x="5514" y="5703"/>
                    <a:pt x="5388" y="5703"/>
                    <a:pt x="5294" y="5703"/>
                  </a:cubicBezTo>
                  <a:cubicBezTo>
                    <a:pt x="4506" y="5703"/>
                    <a:pt x="3844" y="5041"/>
                    <a:pt x="3844" y="4254"/>
                  </a:cubicBezTo>
                  <a:cubicBezTo>
                    <a:pt x="3844" y="3466"/>
                    <a:pt x="4506" y="2867"/>
                    <a:pt x="5294" y="2867"/>
                  </a:cubicBezTo>
                  <a:cubicBezTo>
                    <a:pt x="5388" y="2867"/>
                    <a:pt x="5514" y="2867"/>
                    <a:pt x="5640" y="2899"/>
                  </a:cubicBezTo>
                  <a:lnTo>
                    <a:pt x="5640" y="1796"/>
                  </a:lnTo>
                  <a:lnTo>
                    <a:pt x="3970" y="1796"/>
                  </a:lnTo>
                  <a:cubicBezTo>
                    <a:pt x="3655" y="1796"/>
                    <a:pt x="3498" y="1418"/>
                    <a:pt x="3718" y="1198"/>
                  </a:cubicBezTo>
                  <a:cubicBezTo>
                    <a:pt x="3813" y="1072"/>
                    <a:pt x="3907" y="883"/>
                    <a:pt x="3907" y="725"/>
                  </a:cubicBezTo>
                  <a:cubicBezTo>
                    <a:pt x="3907" y="315"/>
                    <a:pt x="3592" y="0"/>
                    <a:pt x="3183"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1373;p130">
              <a:extLst>
                <a:ext uri="{FF2B5EF4-FFF2-40B4-BE49-F238E27FC236}">
                  <a16:creationId xmlns:a16="http://schemas.microsoft.com/office/drawing/2014/main" id="{073BCBC1-EB83-D0A2-0754-47B38AF08EBC}"/>
                </a:ext>
              </a:extLst>
            </p:cNvPr>
            <p:cNvSpPr/>
            <p:nvPr/>
          </p:nvSpPr>
          <p:spPr>
            <a:xfrm>
              <a:off x="-48914350" y="3340700"/>
              <a:ext cx="185900" cy="141800"/>
            </a:xfrm>
            <a:custGeom>
              <a:avLst/>
              <a:gdLst/>
              <a:ahLst/>
              <a:cxnLst/>
              <a:rect l="l" t="t" r="r" b="b"/>
              <a:pathLst>
                <a:path w="7436" h="5672" extrusionOk="0">
                  <a:moveTo>
                    <a:pt x="5608" y="0"/>
                  </a:moveTo>
                  <a:lnTo>
                    <a:pt x="5608" y="32"/>
                  </a:lnTo>
                  <a:cubicBezTo>
                    <a:pt x="5671" y="158"/>
                    <a:pt x="5671" y="284"/>
                    <a:pt x="5671" y="378"/>
                  </a:cubicBezTo>
                  <a:cubicBezTo>
                    <a:pt x="5671" y="1166"/>
                    <a:pt x="5041" y="1796"/>
                    <a:pt x="4254" y="1796"/>
                  </a:cubicBezTo>
                  <a:cubicBezTo>
                    <a:pt x="3466" y="1796"/>
                    <a:pt x="2836" y="1166"/>
                    <a:pt x="2836" y="378"/>
                  </a:cubicBezTo>
                  <a:cubicBezTo>
                    <a:pt x="2836" y="284"/>
                    <a:pt x="2867" y="158"/>
                    <a:pt x="2867" y="32"/>
                  </a:cubicBezTo>
                  <a:lnTo>
                    <a:pt x="1765" y="32"/>
                  </a:lnTo>
                  <a:lnTo>
                    <a:pt x="1765" y="1670"/>
                  </a:lnTo>
                  <a:cubicBezTo>
                    <a:pt x="1765" y="1907"/>
                    <a:pt x="1602" y="2041"/>
                    <a:pt x="1419" y="2041"/>
                  </a:cubicBezTo>
                  <a:cubicBezTo>
                    <a:pt x="1334" y="2041"/>
                    <a:pt x="1245" y="2013"/>
                    <a:pt x="1166" y="1954"/>
                  </a:cubicBezTo>
                  <a:cubicBezTo>
                    <a:pt x="1040" y="1827"/>
                    <a:pt x="851" y="1764"/>
                    <a:pt x="694" y="1764"/>
                  </a:cubicBezTo>
                  <a:cubicBezTo>
                    <a:pt x="315" y="1764"/>
                    <a:pt x="0" y="2080"/>
                    <a:pt x="0" y="2458"/>
                  </a:cubicBezTo>
                  <a:cubicBezTo>
                    <a:pt x="0" y="2867"/>
                    <a:pt x="315" y="3182"/>
                    <a:pt x="694" y="3182"/>
                  </a:cubicBezTo>
                  <a:cubicBezTo>
                    <a:pt x="851" y="3182"/>
                    <a:pt x="1040" y="3119"/>
                    <a:pt x="1166" y="2993"/>
                  </a:cubicBezTo>
                  <a:cubicBezTo>
                    <a:pt x="1247" y="2933"/>
                    <a:pt x="1337" y="2904"/>
                    <a:pt x="1423" y="2904"/>
                  </a:cubicBezTo>
                  <a:cubicBezTo>
                    <a:pt x="1605" y="2904"/>
                    <a:pt x="1765" y="3031"/>
                    <a:pt x="1765" y="3245"/>
                  </a:cubicBezTo>
                  <a:lnTo>
                    <a:pt x="1765" y="5671"/>
                  </a:lnTo>
                  <a:lnTo>
                    <a:pt x="5671" y="5671"/>
                  </a:lnTo>
                  <a:cubicBezTo>
                    <a:pt x="6648" y="5671"/>
                    <a:pt x="7436" y="4883"/>
                    <a:pt x="7436" y="3907"/>
                  </a:cubicBezTo>
                  <a:lnTo>
                    <a:pt x="7436"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 name="Google Shape;10434;p128">
            <a:extLst>
              <a:ext uri="{FF2B5EF4-FFF2-40B4-BE49-F238E27FC236}">
                <a16:creationId xmlns:a16="http://schemas.microsoft.com/office/drawing/2014/main" id="{E6967D6E-3EFB-3368-3348-FBDCE01A3CA7}"/>
              </a:ext>
            </a:extLst>
          </p:cNvPr>
          <p:cNvGrpSpPr/>
          <p:nvPr/>
        </p:nvGrpSpPr>
        <p:grpSpPr>
          <a:xfrm>
            <a:off x="3682693" y="3330703"/>
            <a:ext cx="350079" cy="285837"/>
            <a:chOff x="3860400" y="3254050"/>
            <a:chExt cx="296175" cy="241825"/>
          </a:xfrm>
          <a:solidFill>
            <a:schemeClr val="bg1"/>
          </a:solidFill>
        </p:grpSpPr>
        <p:sp>
          <p:nvSpPr>
            <p:cNvPr id="25" name="Google Shape;10435;p128">
              <a:extLst>
                <a:ext uri="{FF2B5EF4-FFF2-40B4-BE49-F238E27FC236}">
                  <a16:creationId xmlns:a16="http://schemas.microsoft.com/office/drawing/2014/main" id="{E9C7FB0F-913A-DE8B-094A-879B622B5617}"/>
                </a:ext>
              </a:extLst>
            </p:cNvPr>
            <p:cNvSpPr/>
            <p:nvPr/>
          </p:nvSpPr>
          <p:spPr>
            <a:xfrm>
              <a:off x="4112425" y="3358025"/>
              <a:ext cx="44150" cy="18125"/>
            </a:xfrm>
            <a:custGeom>
              <a:avLst/>
              <a:gdLst/>
              <a:ahLst/>
              <a:cxnLst/>
              <a:rect l="l" t="t" r="r" b="b"/>
              <a:pathLst>
                <a:path w="1766" h="725" extrusionOk="0">
                  <a:moveTo>
                    <a:pt x="347" y="0"/>
                  </a:moveTo>
                  <a:cubicBezTo>
                    <a:pt x="158" y="0"/>
                    <a:pt x="1" y="158"/>
                    <a:pt x="1" y="378"/>
                  </a:cubicBezTo>
                  <a:cubicBezTo>
                    <a:pt x="1" y="567"/>
                    <a:pt x="158" y="725"/>
                    <a:pt x="347" y="725"/>
                  </a:cubicBezTo>
                  <a:lnTo>
                    <a:pt x="1419" y="725"/>
                  </a:lnTo>
                  <a:cubicBezTo>
                    <a:pt x="1608" y="725"/>
                    <a:pt x="1765" y="567"/>
                    <a:pt x="1765" y="378"/>
                  </a:cubicBezTo>
                  <a:cubicBezTo>
                    <a:pt x="1734" y="158"/>
                    <a:pt x="1608" y="0"/>
                    <a:pt x="1419"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0436;p128">
              <a:extLst>
                <a:ext uri="{FF2B5EF4-FFF2-40B4-BE49-F238E27FC236}">
                  <a16:creationId xmlns:a16="http://schemas.microsoft.com/office/drawing/2014/main" id="{1639391A-1518-2C75-A085-0334B3F37477}"/>
                </a:ext>
              </a:extLst>
            </p:cNvPr>
            <p:cNvSpPr/>
            <p:nvPr/>
          </p:nvSpPr>
          <p:spPr>
            <a:xfrm>
              <a:off x="4102200" y="3393475"/>
              <a:ext cx="37050" cy="33875"/>
            </a:xfrm>
            <a:custGeom>
              <a:avLst/>
              <a:gdLst/>
              <a:ahLst/>
              <a:cxnLst/>
              <a:rect l="l" t="t" r="r" b="b"/>
              <a:pathLst>
                <a:path w="1482" h="1355" extrusionOk="0">
                  <a:moveTo>
                    <a:pt x="394" y="0"/>
                  </a:moveTo>
                  <a:cubicBezTo>
                    <a:pt x="308" y="0"/>
                    <a:pt x="221" y="32"/>
                    <a:pt x="158" y="95"/>
                  </a:cubicBezTo>
                  <a:cubicBezTo>
                    <a:pt x="0" y="221"/>
                    <a:pt x="0" y="410"/>
                    <a:pt x="158" y="567"/>
                  </a:cubicBezTo>
                  <a:lnTo>
                    <a:pt x="882" y="1260"/>
                  </a:lnTo>
                  <a:cubicBezTo>
                    <a:pt x="945" y="1323"/>
                    <a:pt x="1032" y="1355"/>
                    <a:pt x="1119" y="1355"/>
                  </a:cubicBezTo>
                  <a:cubicBezTo>
                    <a:pt x="1205" y="1355"/>
                    <a:pt x="1292" y="1323"/>
                    <a:pt x="1355" y="1260"/>
                  </a:cubicBezTo>
                  <a:cubicBezTo>
                    <a:pt x="1481" y="1134"/>
                    <a:pt x="1481" y="914"/>
                    <a:pt x="1355" y="788"/>
                  </a:cubicBezTo>
                  <a:lnTo>
                    <a:pt x="630" y="95"/>
                  </a:lnTo>
                  <a:cubicBezTo>
                    <a:pt x="567" y="32"/>
                    <a:pt x="481" y="0"/>
                    <a:pt x="394"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0437;p128">
              <a:extLst>
                <a:ext uri="{FF2B5EF4-FFF2-40B4-BE49-F238E27FC236}">
                  <a16:creationId xmlns:a16="http://schemas.microsoft.com/office/drawing/2014/main" id="{557E503B-C8F8-6219-CE52-BF8808084FF1}"/>
                </a:ext>
              </a:extLst>
            </p:cNvPr>
            <p:cNvSpPr/>
            <p:nvPr/>
          </p:nvSpPr>
          <p:spPr>
            <a:xfrm>
              <a:off x="4103775" y="3306025"/>
              <a:ext cx="35475" cy="34500"/>
            </a:xfrm>
            <a:custGeom>
              <a:avLst/>
              <a:gdLst/>
              <a:ahLst/>
              <a:cxnLst/>
              <a:rect l="l" t="t" r="r" b="b"/>
              <a:pathLst>
                <a:path w="1419" h="1380" extrusionOk="0">
                  <a:moveTo>
                    <a:pt x="1056" y="1"/>
                  </a:moveTo>
                  <a:cubicBezTo>
                    <a:pt x="969" y="1"/>
                    <a:pt x="882" y="32"/>
                    <a:pt x="819" y="96"/>
                  </a:cubicBezTo>
                  <a:lnTo>
                    <a:pt x="95" y="789"/>
                  </a:lnTo>
                  <a:cubicBezTo>
                    <a:pt x="0" y="915"/>
                    <a:pt x="0" y="1135"/>
                    <a:pt x="95" y="1261"/>
                  </a:cubicBezTo>
                  <a:cubicBezTo>
                    <a:pt x="158" y="1340"/>
                    <a:pt x="252" y="1379"/>
                    <a:pt x="343" y="1379"/>
                  </a:cubicBezTo>
                  <a:cubicBezTo>
                    <a:pt x="434" y="1379"/>
                    <a:pt x="520" y="1340"/>
                    <a:pt x="567" y="1261"/>
                  </a:cubicBezTo>
                  <a:lnTo>
                    <a:pt x="1292" y="568"/>
                  </a:lnTo>
                  <a:cubicBezTo>
                    <a:pt x="1418" y="442"/>
                    <a:pt x="1418" y="190"/>
                    <a:pt x="1292" y="96"/>
                  </a:cubicBezTo>
                  <a:cubicBezTo>
                    <a:pt x="1229" y="32"/>
                    <a:pt x="1142" y="1"/>
                    <a:pt x="1056"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0438;p128">
              <a:extLst>
                <a:ext uri="{FF2B5EF4-FFF2-40B4-BE49-F238E27FC236}">
                  <a16:creationId xmlns:a16="http://schemas.microsoft.com/office/drawing/2014/main" id="{0235AAD6-4AC4-853C-7BD3-F2EFD0571048}"/>
                </a:ext>
              </a:extLst>
            </p:cNvPr>
            <p:cNvSpPr/>
            <p:nvPr/>
          </p:nvSpPr>
          <p:spPr>
            <a:xfrm>
              <a:off x="3860400" y="3306025"/>
              <a:ext cx="105550" cy="104800"/>
            </a:xfrm>
            <a:custGeom>
              <a:avLst/>
              <a:gdLst/>
              <a:ahLst/>
              <a:cxnLst/>
              <a:rect l="l" t="t" r="r" b="b"/>
              <a:pathLst>
                <a:path w="4222" h="4192" extrusionOk="0">
                  <a:moveTo>
                    <a:pt x="2489" y="1"/>
                  </a:moveTo>
                  <a:cubicBezTo>
                    <a:pt x="2048" y="1"/>
                    <a:pt x="1639" y="285"/>
                    <a:pt x="1481" y="726"/>
                  </a:cubicBezTo>
                  <a:lnTo>
                    <a:pt x="1418" y="726"/>
                  </a:lnTo>
                  <a:cubicBezTo>
                    <a:pt x="662" y="726"/>
                    <a:pt x="0" y="1356"/>
                    <a:pt x="0" y="2080"/>
                  </a:cubicBezTo>
                  <a:cubicBezTo>
                    <a:pt x="0" y="2836"/>
                    <a:pt x="630" y="3467"/>
                    <a:pt x="1418" y="3467"/>
                  </a:cubicBezTo>
                  <a:lnTo>
                    <a:pt x="1481" y="3467"/>
                  </a:lnTo>
                  <a:cubicBezTo>
                    <a:pt x="1639" y="3845"/>
                    <a:pt x="2017" y="4191"/>
                    <a:pt x="2489" y="4191"/>
                  </a:cubicBezTo>
                  <a:lnTo>
                    <a:pt x="4222" y="4191"/>
                  </a:lnTo>
                  <a:lnTo>
                    <a:pt x="4222" y="1"/>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0439;p128">
              <a:extLst>
                <a:ext uri="{FF2B5EF4-FFF2-40B4-BE49-F238E27FC236}">
                  <a16:creationId xmlns:a16="http://schemas.microsoft.com/office/drawing/2014/main" id="{F907C0D7-1EA0-9A9C-23D2-5DBA56698D40}"/>
                </a:ext>
              </a:extLst>
            </p:cNvPr>
            <p:cNvSpPr/>
            <p:nvPr/>
          </p:nvSpPr>
          <p:spPr>
            <a:xfrm>
              <a:off x="4050225" y="3254050"/>
              <a:ext cx="35450" cy="208750"/>
            </a:xfrm>
            <a:custGeom>
              <a:avLst/>
              <a:gdLst/>
              <a:ahLst/>
              <a:cxnLst/>
              <a:rect l="l" t="t" r="r" b="b"/>
              <a:pathLst>
                <a:path w="1418" h="8350" extrusionOk="0">
                  <a:moveTo>
                    <a:pt x="725" y="1"/>
                  </a:moveTo>
                  <a:cubicBezTo>
                    <a:pt x="315" y="1"/>
                    <a:pt x="0" y="316"/>
                    <a:pt x="0" y="694"/>
                  </a:cubicBezTo>
                  <a:lnTo>
                    <a:pt x="0" y="7625"/>
                  </a:lnTo>
                  <a:cubicBezTo>
                    <a:pt x="0" y="8034"/>
                    <a:pt x="315" y="8349"/>
                    <a:pt x="725" y="8349"/>
                  </a:cubicBezTo>
                  <a:cubicBezTo>
                    <a:pt x="1134" y="8286"/>
                    <a:pt x="1418" y="8003"/>
                    <a:pt x="1418" y="7625"/>
                  </a:cubicBezTo>
                  <a:lnTo>
                    <a:pt x="1418" y="694"/>
                  </a:lnTo>
                  <a:cubicBezTo>
                    <a:pt x="1418" y="316"/>
                    <a:pt x="1103" y="1"/>
                    <a:pt x="725"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0440;p128">
              <a:extLst>
                <a:ext uri="{FF2B5EF4-FFF2-40B4-BE49-F238E27FC236}">
                  <a16:creationId xmlns:a16="http://schemas.microsoft.com/office/drawing/2014/main" id="{158B3C4A-A645-21C0-000F-84D3E443D26D}"/>
                </a:ext>
              </a:extLst>
            </p:cNvPr>
            <p:cNvSpPr/>
            <p:nvPr/>
          </p:nvSpPr>
          <p:spPr>
            <a:xfrm>
              <a:off x="3912375" y="3426550"/>
              <a:ext cx="51225" cy="69325"/>
            </a:xfrm>
            <a:custGeom>
              <a:avLst/>
              <a:gdLst/>
              <a:ahLst/>
              <a:cxnLst/>
              <a:rect l="l" t="t" r="r" b="b"/>
              <a:pathLst>
                <a:path w="2049" h="2773" extrusionOk="0">
                  <a:moveTo>
                    <a:pt x="1" y="0"/>
                  </a:moveTo>
                  <a:lnTo>
                    <a:pt x="1" y="1764"/>
                  </a:lnTo>
                  <a:cubicBezTo>
                    <a:pt x="1" y="2363"/>
                    <a:pt x="473" y="2773"/>
                    <a:pt x="1040" y="2773"/>
                  </a:cubicBezTo>
                  <a:cubicBezTo>
                    <a:pt x="1607" y="2773"/>
                    <a:pt x="2048" y="2300"/>
                    <a:pt x="2048" y="1764"/>
                  </a:cubicBezTo>
                  <a:lnTo>
                    <a:pt x="2048" y="32"/>
                  </a:lnTo>
                  <a:lnTo>
                    <a:pt x="316" y="32"/>
                  </a:lnTo>
                  <a:cubicBezTo>
                    <a:pt x="253" y="32"/>
                    <a:pt x="127" y="32"/>
                    <a:pt x="1"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0441;p128">
              <a:extLst>
                <a:ext uri="{FF2B5EF4-FFF2-40B4-BE49-F238E27FC236}">
                  <a16:creationId xmlns:a16="http://schemas.microsoft.com/office/drawing/2014/main" id="{59C6B486-EA87-D4A0-7196-633D4DC4308C}"/>
                </a:ext>
              </a:extLst>
            </p:cNvPr>
            <p:cNvSpPr/>
            <p:nvPr/>
          </p:nvSpPr>
          <p:spPr>
            <a:xfrm>
              <a:off x="3982475" y="3275325"/>
              <a:ext cx="52000" cy="163850"/>
            </a:xfrm>
            <a:custGeom>
              <a:avLst/>
              <a:gdLst/>
              <a:ahLst/>
              <a:cxnLst/>
              <a:rect l="l" t="t" r="r" b="b"/>
              <a:pathLst>
                <a:path w="2080" h="6554" extrusionOk="0">
                  <a:moveTo>
                    <a:pt x="2080" y="0"/>
                  </a:moveTo>
                  <a:lnTo>
                    <a:pt x="1765" y="315"/>
                  </a:lnTo>
                  <a:cubicBezTo>
                    <a:pt x="1292" y="788"/>
                    <a:pt x="662" y="1071"/>
                    <a:pt x="1" y="1166"/>
                  </a:cubicBezTo>
                  <a:lnTo>
                    <a:pt x="1" y="5419"/>
                  </a:lnTo>
                  <a:cubicBezTo>
                    <a:pt x="662" y="5482"/>
                    <a:pt x="1292" y="5766"/>
                    <a:pt x="1765" y="6238"/>
                  </a:cubicBezTo>
                  <a:lnTo>
                    <a:pt x="2080" y="6553"/>
                  </a:lnTo>
                  <a:lnTo>
                    <a:pt x="2080"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 name="Google Shape;10930;p129">
            <a:extLst>
              <a:ext uri="{FF2B5EF4-FFF2-40B4-BE49-F238E27FC236}">
                <a16:creationId xmlns:a16="http://schemas.microsoft.com/office/drawing/2014/main" id="{7CF8F1D6-0D04-EB51-5C3B-FD2181FB0907}"/>
              </a:ext>
            </a:extLst>
          </p:cNvPr>
          <p:cNvGrpSpPr/>
          <p:nvPr/>
        </p:nvGrpSpPr>
        <p:grpSpPr>
          <a:xfrm>
            <a:off x="5110326" y="1873367"/>
            <a:ext cx="358971" cy="358408"/>
            <a:chOff x="-52043575" y="3983125"/>
            <a:chExt cx="319000" cy="318500"/>
          </a:xfrm>
          <a:solidFill>
            <a:schemeClr val="bg1"/>
          </a:solidFill>
        </p:grpSpPr>
        <p:sp>
          <p:nvSpPr>
            <p:cNvPr id="33" name="Google Shape;10931;p129">
              <a:extLst>
                <a:ext uri="{FF2B5EF4-FFF2-40B4-BE49-F238E27FC236}">
                  <a16:creationId xmlns:a16="http://schemas.microsoft.com/office/drawing/2014/main" id="{C730FCBA-40F8-FCB6-2FB9-EBB609FF8620}"/>
                </a:ext>
              </a:extLst>
            </p:cNvPr>
            <p:cNvSpPr/>
            <p:nvPr/>
          </p:nvSpPr>
          <p:spPr>
            <a:xfrm>
              <a:off x="-52043575" y="3983200"/>
              <a:ext cx="55150" cy="105750"/>
            </a:xfrm>
            <a:custGeom>
              <a:avLst/>
              <a:gdLst/>
              <a:ahLst/>
              <a:cxnLst/>
              <a:rect l="l" t="t" r="r" b="b"/>
              <a:pathLst>
                <a:path w="2206" h="4230" extrusionOk="0">
                  <a:moveTo>
                    <a:pt x="367" y="0"/>
                  </a:moveTo>
                  <a:cubicBezTo>
                    <a:pt x="339" y="0"/>
                    <a:pt x="311" y="3"/>
                    <a:pt x="284" y="8"/>
                  </a:cubicBezTo>
                  <a:cubicBezTo>
                    <a:pt x="126" y="40"/>
                    <a:pt x="0" y="197"/>
                    <a:pt x="0" y="355"/>
                  </a:cubicBezTo>
                  <a:lnTo>
                    <a:pt x="0" y="1867"/>
                  </a:lnTo>
                  <a:cubicBezTo>
                    <a:pt x="0" y="2875"/>
                    <a:pt x="630" y="3789"/>
                    <a:pt x="1512" y="4230"/>
                  </a:cubicBezTo>
                  <a:cubicBezTo>
                    <a:pt x="1512" y="3285"/>
                    <a:pt x="1733" y="2371"/>
                    <a:pt x="2206" y="1583"/>
                  </a:cubicBezTo>
                  <a:cubicBezTo>
                    <a:pt x="1607" y="1237"/>
                    <a:pt x="1103" y="764"/>
                    <a:pt x="725" y="166"/>
                  </a:cubicBezTo>
                  <a:cubicBezTo>
                    <a:pt x="647" y="61"/>
                    <a:pt x="503" y="0"/>
                    <a:pt x="36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0932;p129">
              <a:extLst>
                <a:ext uri="{FF2B5EF4-FFF2-40B4-BE49-F238E27FC236}">
                  <a16:creationId xmlns:a16="http://schemas.microsoft.com/office/drawing/2014/main" id="{E231D22A-460C-DD3D-E35D-8C200BE003CE}"/>
                </a:ext>
              </a:extLst>
            </p:cNvPr>
            <p:cNvSpPr/>
            <p:nvPr/>
          </p:nvSpPr>
          <p:spPr>
            <a:xfrm>
              <a:off x="-51985300" y="3983400"/>
              <a:ext cx="204800" cy="129975"/>
            </a:xfrm>
            <a:custGeom>
              <a:avLst/>
              <a:gdLst/>
              <a:ahLst/>
              <a:cxnLst/>
              <a:rect l="l" t="t" r="r" b="b"/>
              <a:pathLst>
                <a:path w="8192" h="5199" extrusionOk="0">
                  <a:moveTo>
                    <a:pt x="3718" y="0"/>
                  </a:moveTo>
                  <a:lnTo>
                    <a:pt x="3718" y="4096"/>
                  </a:lnTo>
                  <a:cubicBezTo>
                    <a:pt x="3718" y="4285"/>
                    <a:pt x="3561" y="4442"/>
                    <a:pt x="3340" y="4442"/>
                  </a:cubicBezTo>
                  <a:lnTo>
                    <a:pt x="1" y="4442"/>
                  </a:lnTo>
                  <a:lnTo>
                    <a:pt x="1" y="5198"/>
                  </a:lnTo>
                  <a:lnTo>
                    <a:pt x="8192" y="5198"/>
                  </a:lnTo>
                  <a:lnTo>
                    <a:pt x="8192" y="4442"/>
                  </a:lnTo>
                  <a:lnTo>
                    <a:pt x="4852" y="4442"/>
                  </a:lnTo>
                  <a:cubicBezTo>
                    <a:pt x="4814" y="4452"/>
                    <a:pt x="4778" y="4456"/>
                    <a:pt x="4743" y="4456"/>
                  </a:cubicBezTo>
                  <a:cubicBezTo>
                    <a:pt x="4548" y="4456"/>
                    <a:pt x="4411" y="4314"/>
                    <a:pt x="4411" y="4127"/>
                  </a:cubicBezTo>
                  <a:lnTo>
                    <a:pt x="4411" y="32"/>
                  </a:lnTo>
                  <a:cubicBezTo>
                    <a:pt x="4285" y="32"/>
                    <a:pt x="4159" y="0"/>
                    <a:pt x="4065"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0933;p129">
              <a:extLst>
                <a:ext uri="{FF2B5EF4-FFF2-40B4-BE49-F238E27FC236}">
                  <a16:creationId xmlns:a16="http://schemas.microsoft.com/office/drawing/2014/main" id="{C7A34442-5132-C970-7FA2-F1C086956E56}"/>
                </a:ext>
              </a:extLst>
            </p:cNvPr>
            <p:cNvSpPr/>
            <p:nvPr/>
          </p:nvSpPr>
          <p:spPr>
            <a:xfrm>
              <a:off x="-51855350" y="3987325"/>
              <a:ext cx="74075" cy="89825"/>
            </a:xfrm>
            <a:custGeom>
              <a:avLst/>
              <a:gdLst/>
              <a:ahLst/>
              <a:cxnLst/>
              <a:rect l="l" t="t" r="r" b="b"/>
              <a:pathLst>
                <a:path w="2963" h="3593" extrusionOk="0">
                  <a:moveTo>
                    <a:pt x="1" y="1"/>
                  </a:moveTo>
                  <a:lnTo>
                    <a:pt x="1" y="3592"/>
                  </a:lnTo>
                  <a:lnTo>
                    <a:pt x="2962" y="3592"/>
                  </a:lnTo>
                  <a:cubicBezTo>
                    <a:pt x="2836" y="2647"/>
                    <a:pt x="2427" y="1733"/>
                    <a:pt x="1765" y="1009"/>
                  </a:cubicBezTo>
                  <a:cubicBezTo>
                    <a:pt x="1261" y="505"/>
                    <a:pt x="663" y="190"/>
                    <a:pt x="1"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0934;p129">
              <a:extLst>
                <a:ext uri="{FF2B5EF4-FFF2-40B4-BE49-F238E27FC236}">
                  <a16:creationId xmlns:a16="http://schemas.microsoft.com/office/drawing/2014/main" id="{4F8ED207-6FE0-DD1E-E150-1F969AA5A2CA}"/>
                </a:ext>
              </a:extLst>
            </p:cNvPr>
            <p:cNvSpPr/>
            <p:nvPr/>
          </p:nvSpPr>
          <p:spPr>
            <a:xfrm>
              <a:off x="-51985300" y="3987325"/>
              <a:ext cx="74050" cy="89825"/>
            </a:xfrm>
            <a:custGeom>
              <a:avLst/>
              <a:gdLst/>
              <a:ahLst/>
              <a:cxnLst/>
              <a:rect l="l" t="t" r="r" b="b"/>
              <a:pathLst>
                <a:path w="2962" h="3593" extrusionOk="0">
                  <a:moveTo>
                    <a:pt x="2962" y="1"/>
                  </a:moveTo>
                  <a:cubicBezTo>
                    <a:pt x="1324" y="473"/>
                    <a:pt x="158" y="1891"/>
                    <a:pt x="1" y="3592"/>
                  </a:cubicBezTo>
                  <a:lnTo>
                    <a:pt x="2962" y="3592"/>
                  </a:lnTo>
                  <a:lnTo>
                    <a:pt x="2962" y="1"/>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0935;p129">
              <a:extLst>
                <a:ext uri="{FF2B5EF4-FFF2-40B4-BE49-F238E27FC236}">
                  <a16:creationId xmlns:a16="http://schemas.microsoft.com/office/drawing/2014/main" id="{73DFAD76-BD10-ECC0-8967-7D9B1DE29A4A}"/>
                </a:ext>
              </a:extLst>
            </p:cNvPr>
            <p:cNvSpPr/>
            <p:nvPr/>
          </p:nvSpPr>
          <p:spPr>
            <a:xfrm>
              <a:off x="-51985300" y="4190350"/>
              <a:ext cx="204800" cy="111275"/>
            </a:xfrm>
            <a:custGeom>
              <a:avLst/>
              <a:gdLst/>
              <a:ahLst/>
              <a:cxnLst/>
              <a:rect l="l" t="t" r="r" b="b"/>
              <a:pathLst>
                <a:path w="8192" h="4451" extrusionOk="0">
                  <a:moveTo>
                    <a:pt x="5069" y="1024"/>
                  </a:moveTo>
                  <a:cubicBezTo>
                    <a:pt x="5167" y="1024"/>
                    <a:pt x="5262" y="1063"/>
                    <a:pt x="5325" y="1142"/>
                  </a:cubicBezTo>
                  <a:cubicBezTo>
                    <a:pt x="5514" y="1268"/>
                    <a:pt x="5514" y="1489"/>
                    <a:pt x="5356" y="1646"/>
                  </a:cubicBezTo>
                  <a:cubicBezTo>
                    <a:pt x="5010" y="1993"/>
                    <a:pt x="4537" y="2213"/>
                    <a:pt x="4002" y="2213"/>
                  </a:cubicBezTo>
                  <a:cubicBezTo>
                    <a:pt x="3498" y="2213"/>
                    <a:pt x="3025" y="1993"/>
                    <a:pt x="2710" y="1646"/>
                  </a:cubicBezTo>
                  <a:cubicBezTo>
                    <a:pt x="2552" y="1489"/>
                    <a:pt x="2552" y="1268"/>
                    <a:pt x="2710" y="1142"/>
                  </a:cubicBezTo>
                  <a:cubicBezTo>
                    <a:pt x="2789" y="1063"/>
                    <a:pt x="2891" y="1024"/>
                    <a:pt x="2986" y="1024"/>
                  </a:cubicBezTo>
                  <a:cubicBezTo>
                    <a:pt x="3080" y="1024"/>
                    <a:pt x="3167" y="1063"/>
                    <a:pt x="3214" y="1142"/>
                  </a:cubicBezTo>
                  <a:cubicBezTo>
                    <a:pt x="3435" y="1363"/>
                    <a:pt x="3726" y="1473"/>
                    <a:pt x="4014" y="1473"/>
                  </a:cubicBezTo>
                  <a:cubicBezTo>
                    <a:pt x="4301" y="1473"/>
                    <a:pt x="4585" y="1363"/>
                    <a:pt x="4789" y="1142"/>
                  </a:cubicBezTo>
                  <a:cubicBezTo>
                    <a:pt x="4868" y="1063"/>
                    <a:pt x="4971" y="1024"/>
                    <a:pt x="5069" y="1024"/>
                  </a:cubicBezTo>
                  <a:close/>
                  <a:moveTo>
                    <a:pt x="4080" y="0"/>
                  </a:moveTo>
                  <a:cubicBezTo>
                    <a:pt x="3372" y="0"/>
                    <a:pt x="2663" y="213"/>
                    <a:pt x="2048" y="638"/>
                  </a:cubicBezTo>
                  <a:cubicBezTo>
                    <a:pt x="1954" y="669"/>
                    <a:pt x="1922" y="701"/>
                    <a:pt x="1859" y="701"/>
                  </a:cubicBezTo>
                  <a:lnTo>
                    <a:pt x="1" y="701"/>
                  </a:lnTo>
                  <a:cubicBezTo>
                    <a:pt x="190" y="2780"/>
                    <a:pt x="1922" y="4450"/>
                    <a:pt x="4096" y="4450"/>
                  </a:cubicBezTo>
                  <a:cubicBezTo>
                    <a:pt x="6207" y="4450"/>
                    <a:pt x="8003" y="2780"/>
                    <a:pt x="8192" y="701"/>
                  </a:cubicBezTo>
                  <a:lnTo>
                    <a:pt x="6333" y="701"/>
                  </a:lnTo>
                  <a:cubicBezTo>
                    <a:pt x="6207" y="701"/>
                    <a:pt x="6144" y="701"/>
                    <a:pt x="6113" y="638"/>
                  </a:cubicBezTo>
                  <a:cubicBezTo>
                    <a:pt x="5498" y="213"/>
                    <a:pt x="4789" y="0"/>
                    <a:pt x="4080"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0936;p129">
              <a:extLst>
                <a:ext uri="{FF2B5EF4-FFF2-40B4-BE49-F238E27FC236}">
                  <a16:creationId xmlns:a16="http://schemas.microsoft.com/office/drawing/2014/main" id="{FAD47F2D-DB9C-8A51-3E1B-82DFFDDD1015}"/>
                </a:ext>
              </a:extLst>
            </p:cNvPr>
            <p:cNvSpPr/>
            <p:nvPr/>
          </p:nvSpPr>
          <p:spPr>
            <a:xfrm>
              <a:off x="-51985300" y="4133050"/>
              <a:ext cx="204800" cy="55925"/>
            </a:xfrm>
            <a:custGeom>
              <a:avLst/>
              <a:gdLst/>
              <a:ahLst/>
              <a:cxnLst/>
              <a:rect l="l" t="t" r="r" b="b"/>
              <a:pathLst>
                <a:path w="8192" h="2237" extrusionOk="0">
                  <a:moveTo>
                    <a:pt x="2552" y="756"/>
                  </a:moveTo>
                  <a:cubicBezTo>
                    <a:pt x="2742" y="756"/>
                    <a:pt x="2899" y="914"/>
                    <a:pt x="2899" y="1103"/>
                  </a:cubicBezTo>
                  <a:cubicBezTo>
                    <a:pt x="2899" y="1292"/>
                    <a:pt x="2742" y="1449"/>
                    <a:pt x="2552" y="1449"/>
                  </a:cubicBezTo>
                  <a:cubicBezTo>
                    <a:pt x="2363" y="1449"/>
                    <a:pt x="2206" y="1292"/>
                    <a:pt x="2206" y="1103"/>
                  </a:cubicBezTo>
                  <a:cubicBezTo>
                    <a:pt x="2206" y="914"/>
                    <a:pt x="2363" y="756"/>
                    <a:pt x="2552" y="756"/>
                  </a:cubicBezTo>
                  <a:close/>
                  <a:moveTo>
                    <a:pt x="5545" y="756"/>
                  </a:moveTo>
                  <a:cubicBezTo>
                    <a:pt x="5734" y="756"/>
                    <a:pt x="5892" y="914"/>
                    <a:pt x="5892" y="1103"/>
                  </a:cubicBezTo>
                  <a:cubicBezTo>
                    <a:pt x="5892" y="1292"/>
                    <a:pt x="5734" y="1449"/>
                    <a:pt x="5545" y="1449"/>
                  </a:cubicBezTo>
                  <a:cubicBezTo>
                    <a:pt x="5356" y="1449"/>
                    <a:pt x="5199" y="1292"/>
                    <a:pt x="5199" y="1103"/>
                  </a:cubicBezTo>
                  <a:cubicBezTo>
                    <a:pt x="5167" y="914"/>
                    <a:pt x="5356" y="756"/>
                    <a:pt x="5545" y="756"/>
                  </a:cubicBezTo>
                  <a:close/>
                  <a:moveTo>
                    <a:pt x="1" y="0"/>
                  </a:moveTo>
                  <a:lnTo>
                    <a:pt x="1" y="2237"/>
                  </a:lnTo>
                  <a:lnTo>
                    <a:pt x="1733" y="2237"/>
                  </a:lnTo>
                  <a:cubicBezTo>
                    <a:pt x="2458" y="1796"/>
                    <a:pt x="3277" y="1575"/>
                    <a:pt x="4092" y="1575"/>
                  </a:cubicBezTo>
                  <a:cubicBezTo>
                    <a:pt x="4907" y="1575"/>
                    <a:pt x="5719" y="1796"/>
                    <a:pt x="6428" y="2237"/>
                  </a:cubicBezTo>
                  <a:lnTo>
                    <a:pt x="8192" y="2237"/>
                  </a:lnTo>
                  <a:lnTo>
                    <a:pt x="8192"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0937;p129">
              <a:extLst>
                <a:ext uri="{FF2B5EF4-FFF2-40B4-BE49-F238E27FC236}">
                  <a16:creationId xmlns:a16="http://schemas.microsoft.com/office/drawing/2014/main" id="{050E2671-76D6-6E31-424B-7CD7329974B0}"/>
                </a:ext>
              </a:extLst>
            </p:cNvPr>
            <p:cNvSpPr/>
            <p:nvPr/>
          </p:nvSpPr>
          <p:spPr>
            <a:xfrm>
              <a:off x="-51780525" y="3983125"/>
              <a:ext cx="55950" cy="105825"/>
            </a:xfrm>
            <a:custGeom>
              <a:avLst/>
              <a:gdLst/>
              <a:ahLst/>
              <a:cxnLst/>
              <a:rect l="l" t="t" r="r" b="b"/>
              <a:pathLst>
                <a:path w="2238" h="4233" extrusionOk="0">
                  <a:moveTo>
                    <a:pt x="1849" y="0"/>
                  </a:moveTo>
                  <a:cubicBezTo>
                    <a:pt x="1729" y="0"/>
                    <a:pt x="1618" y="47"/>
                    <a:pt x="1545" y="169"/>
                  </a:cubicBezTo>
                  <a:cubicBezTo>
                    <a:pt x="1135" y="767"/>
                    <a:pt x="631" y="1240"/>
                    <a:pt x="1" y="1586"/>
                  </a:cubicBezTo>
                  <a:cubicBezTo>
                    <a:pt x="473" y="2374"/>
                    <a:pt x="694" y="3288"/>
                    <a:pt x="694" y="4233"/>
                  </a:cubicBezTo>
                  <a:cubicBezTo>
                    <a:pt x="1576" y="3792"/>
                    <a:pt x="2206" y="2910"/>
                    <a:pt x="2206" y="1870"/>
                  </a:cubicBezTo>
                  <a:lnTo>
                    <a:pt x="2206" y="358"/>
                  </a:lnTo>
                  <a:cubicBezTo>
                    <a:pt x="2238" y="200"/>
                    <a:pt x="2112" y="106"/>
                    <a:pt x="1954" y="11"/>
                  </a:cubicBezTo>
                  <a:cubicBezTo>
                    <a:pt x="1919" y="4"/>
                    <a:pt x="1883" y="0"/>
                    <a:pt x="1849"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0938;p129">
              <a:extLst>
                <a:ext uri="{FF2B5EF4-FFF2-40B4-BE49-F238E27FC236}">
                  <a16:creationId xmlns:a16="http://schemas.microsoft.com/office/drawing/2014/main" id="{25185B37-F8BC-3716-3BCE-9ABEDF2AF539}"/>
                </a:ext>
              </a:extLst>
            </p:cNvPr>
            <p:cNvSpPr/>
            <p:nvPr/>
          </p:nvSpPr>
          <p:spPr>
            <a:xfrm>
              <a:off x="-52023900" y="4139350"/>
              <a:ext cx="18925" cy="63800"/>
            </a:xfrm>
            <a:custGeom>
              <a:avLst/>
              <a:gdLst/>
              <a:ahLst/>
              <a:cxnLst/>
              <a:rect l="l" t="t" r="r" b="b"/>
              <a:pathLst>
                <a:path w="757" h="2552" extrusionOk="0">
                  <a:moveTo>
                    <a:pt x="757" y="0"/>
                  </a:moveTo>
                  <a:cubicBezTo>
                    <a:pt x="316" y="221"/>
                    <a:pt x="1" y="693"/>
                    <a:pt x="1" y="1260"/>
                  </a:cubicBezTo>
                  <a:cubicBezTo>
                    <a:pt x="1" y="1796"/>
                    <a:pt x="316" y="2268"/>
                    <a:pt x="757" y="2552"/>
                  </a:cubicBezTo>
                  <a:lnTo>
                    <a:pt x="757"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0939;p129">
              <a:extLst>
                <a:ext uri="{FF2B5EF4-FFF2-40B4-BE49-F238E27FC236}">
                  <a16:creationId xmlns:a16="http://schemas.microsoft.com/office/drawing/2014/main" id="{07B28DBD-09DE-E5BD-1C7C-D07C5372CA24}"/>
                </a:ext>
              </a:extLst>
            </p:cNvPr>
            <p:cNvSpPr/>
            <p:nvPr/>
          </p:nvSpPr>
          <p:spPr>
            <a:xfrm>
              <a:off x="-51763200" y="4139350"/>
              <a:ext cx="18925" cy="63800"/>
            </a:xfrm>
            <a:custGeom>
              <a:avLst/>
              <a:gdLst/>
              <a:ahLst/>
              <a:cxnLst/>
              <a:rect l="l" t="t" r="r" b="b"/>
              <a:pathLst>
                <a:path w="757" h="2552" extrusionOk="0">
                  <a:moveTo>
                    <a:pt x="1" y="0"/>
                  </a:moveTo>
                  <a:lnTo>
                    <a:pt x="1" y="2552"/>
                  </a:lnTo>
                  <a:cubicBezTo>
                    <a:pt x="442" y="2268"/>
                    <a:pt x="757" y="1796"/>
                    <a:pt x="757" y="1260"/>
                  </a:cubicBezTo>
                  <a:cubicBezTo>
                    <a:pt x="757" y="693"/>
                    <a:pt x="442" y="221"/>
                    <a:pt x="1"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2" name="Google Shape;3016;p87">
            <a:extLst>
              <a:ext uri="{FF2B5EF4-FFF2-40B4-BE49-F238E27FC236}">
                <a16:creationId xmlns:a16="http://schemas.microsoft.com/office/drawing/2014/main" id="{50F38654-05CE-8BB8-D54D-0402C5257371}"/>
              </a:ext>
            </a:extLst>
          </p:cNvPr>
          <p:cNvSpPr txBox="1">
            <a:spLocks/>
          </p:cNvSpPr>
          <p:nvPr/>
        </p:nvSpPr>
        <p:spPr>
          <a:xfrm>
            <a:off x="7542878" y="3045832"/>
            <a:ext cx="1324048" cy="3933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1pPr>
            <a:lvl2pPr marL="914400" marR="0" lvl="1" indent="-317500" algn="l" rtl="0">
              <a:lnSpc>
                <a:spcPct val="100000"/>
              </a:lnSpc>
              <a:spcBef>
                <a:spcPts val="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2pPr>
            <a:lvl3pPr marL="1371600" marR="0" lvl="2"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3pPr>
            <a:lvl4pPr marL="1828800" marR="0" lvl="3"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4pPr>
            <a:lvl5pPr marL="2286000" marR="0" lvl="4"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5pPr>
            <a:lvl6pPr marL="2743200" marR="0" lvl="5"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6pPr>
            <a:lvl7pPr marL="3200400" marR="0" lvl="6"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7pPr>
            <a:lvl8pPr marL="3657600" marR="0" lvl="7"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8pPr>
            <a:lvl9pPr marL="4114800" marR="0" lvl="8" indent="-317500" algn="l" rtl="0">
              <a:lnSpc>
                <a:spcPct val="100000"/>
              </a:lnSpc>
              <a:spcBef>
                <a:spcPts val="1600"/>
              </a:spcBef>
              <a:spcAft>
                <a:spcPts val="1600"/>
              </a:spcAft>
              <a:buClr>
                <a:schemeClr val="dk2"/>
              </a:buClr>
              <a:buSzPts val="1400"/>
              <a:buFont typeface="Arvo"/>
              <a:buNone/>
              <a:defRPr sz="1400" b="0" i="0" u="none" strike="noStrike" cap="none">
                <a:solidFill>
                  <a:schemeClr val="dk2"/>
                </a:solidFill>
                <a:latin typeface="Arvo"/>
                <a:ea typeface="Arvo"/>
                <a:cs typeface="Arvo"/>
                <a:sym typeface="Arvo"/>
              </a:defRPr>
            </a:lvl9pPr>
          </a:lstStyle>
          <a:p>
            <a:pPr marL="0" indent="0"/>
            <a:r>
              <a:rPr lang="en-GB" dirty="0"/>
              <a:t>Experience</a:t>
            </a:r>
          </a:p>
        </p:txBody>
      </p:sp>
      <p:sp>
        <p:nvSpPr>
          <p:cNvPr id="43" name="Google Shape;3016;p87">
            <a:extLst>
              <a:ext uri="{FF2B5EF4-FFF2-40B4-BE49-F238E27FC236}">
                <a16:creationId xmlns:a16="http://schemas.microsoft.com/office/drawing/2014/main" id="{D380130D-DE69-0931-5CBA-F6FBEAC31CC8}"/>
              </a:ext>
            </a:extLst>
          </p:cNvPr>
          <p:cNvSpPr txBox="1">
            <a:spLocks/>
          </p:cNvSpPr>
          <p:nvPr/>
        </p:nvSpPr>
        <p:spPr>
          <a:xfrm>
            <a:off x="3430639" y="4458589"/>
            <a:ext cx="2287040" cy="57599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1pPr>
            <a:lvl2pPr marL="914400" marR="0" lvl="1" indent="-317500" algn="l" rtl="0">
              <a:lnSpc>
                <a:spcPct val="100000"/>
              </a:lnSpc>
              <a:spcBef>
                <a:spcPts val="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2pPr>
            <a:lvl3pPr marL="1371600" marR="0" lvl="2"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3pPr>
            <a:lvl4pPr marL="1828800" marR="0" lvl="3"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4pPr>
            <a:lvl5pPr marL="2286000" marR="0" lvl="4"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5pPr>
            <a:lvl6pPr marL="2743200" marR="0" lvl="5"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6pPr>
            <a:lvl7pPr marL="3200400" marR="0" lvl="6"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7pPr>
            <a:lvl8pPr marL="3657600" marR="0" lvl="7" indent="-317500" algn="l" rtl="0">
              <a:lnSpc>
                <a:spcPct val="100000"/>
              </a:lnSpc>
              <a:spcBef>
                <a:spcPts val="1600"/>
              </a:spcBef>
              <a:spcAft>
                <a:spcPts val="0"/>
              </a:spcAft>
              <a:buClr>
                <a:schemeClr val="dk2"/>
              </a:buClr>
              <a:buSzPts val="1400"/>
              <a:buFont typeface="Arvo"/>
              <a:buNone/>
              <a:defRPr sz="1400" b="0" i="0" u="none" strike="noStrike" cap="none">
                <a:solidFill>
                  <a:schemeClr val="dk2"/>
                </a:solidFill>
                <a:latin typeface="Arvo"/>
                <a:ea typeface="Arvo"/>
                <a:cs typeface="Arvo"/>
                <a:sym typeface="Arvo"/>
              </a:defRPr>
            </a:lvl8pPr>
            <a:lvl9pPr marL="4114800" marR="0" lvl="8" indent="-317500" algn="l" rtl="0">
              <a:lnSpc>
                <a:spcPct val="100000"/>
              </a:lnSpc>
              <a:spcBef>
                <a:spcPts val="1600"/>
              </a:spcBef>
              <a:spcAft>
                <a:spcPts val="1600"/>
              </a:spcAft>
              <a:buClr>
                <a:schemeClr val="dk2"/>
              </a:buClr>
              <a:buSzPts val="1400"/>
              <a:buFont typeface="Arvo"/>
              <a:buNone/>
              <a:defRPr sz="1400" b="0" i="0" u="none" strike="noStrike" cap="none">
                <a:solidFill>
                  <a:schemeClr val="dk2"/>
                </a:solidFill>
                <a:latin typeface="Arvo"/>
                <a:ea typeface="Arvo"/>
                <a:cs typeface="Arvo"/>
                <a:sym typeface="Arvo"/>
              </a:defRPr>
            </a:lvl9pPr>
          </a:lstStyle>
          <a:p>
            <a:pPr marL="0" indent="0" algn="ctr"/>
            <a:r>
              <a:rPr lang="en-GB" dirty="0"/>
              <a:t>Models of curriculum </a:t>
            </a:r>
            <a:r>
              <a:rPr lang="en-GB" i="1" dirty="0"/>
              <a:t>development</a:t>
            </a:r>
          </a:p>
        </p:txBody>
      </p:sp>
    </p:spTree>
    <p:extLst>
      <p:ext uri="{BB962C8B-B14F-4D97-AF65-F5344CB8AC3E}">
        <p14:creationId xmlns:p14="http://schemas.microsoft.com/office/powerpoint/2010/main" val="413454884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307"/>
        <p:cNvGrpSpPr/>
        <p:nvPr/>
      </p:nvGrpSpPr>
      <p:grpSpPr>
        <a:xfrm>
          <a:off x="0" y="0"/>
          <a:ext cx="0" cy="0"/>
          <a:chOff x="0" y="0"/>
          <a:chExt cx="0" cy="0"/>
        </a:xfrm>
      </p:grpSpPr>
      <p:grpSp>
        <p:nvGrpSpPr>
          <p:cNvPr id="3309" name="Google Shape;3309;p93"/>
          <p:cNvGrpSpPr/>
          <p:nvPr/>
        </p:nvGrpSpPr>
        <p:grpSpPr>
          <a:xfrm>
            <a:off x="1134229" y="3527892"/>
            <a:ext cx="695802" cy="701445"/>
            <a:chOff x="4754401" y="1744994"/>
            <a:chExt cx="695802" cy="701445"/>
          </a:xfrm>
        </p:grpSpPr>
        <p:grpSp>
          <p:nvGrpSpPr>
            <p:cNvPr id="3310" name="Google Shape;3310;p93"/>
            <p:cNvGrpSpPr/>
            <p:nvPr/>
          </p:nvGrpSpPr>
          <p:grpSpPr>
            <a:xfrm>
              <a:off x="4754401" y="1744994"/>
              <a:ext cx="695802" cy="701445"/>
              <a:chOff x="4754401" y="1646194"/>
              <a:chExt cx="695802" cy="701445"/>
            </a:xfrm>
          </p:grpSpPr>
          <p:sp>
            <p:nvSpPr>
              <p:cNvPr id="3311" name="Google Shape;3311;p93"/>
              <p:cNvSpPr/>
              <p:nvPr/>
            </p:nvSpPr>
            <p:spPr>
              <a:xfrm>
                <a:off x="4754401" y="1646194"/>
                <a:ext cx="695802" cy="701445"/>
              </a:xfrm>
              <a:custGeom>
                <a:avLst/>
                <a:gdLst/>
                <a:ahLst/>
                <a:cxnLst/>
                <a:rect l="l" t="t" r="r" b="b"/>
                <a:pathLst>
                  <a:path w="12332" h="12432" extrusionOk="0">
                    <a:moveTo>
                      <a:pt x="6166" y="0"/>
                    </a:moveTo>
                    <a:cubicBezTo>
                      <a:pt x="2732" y="0"/>
                      <a:pt x="1" y="2732"/>
                      <a:pt x="1" y="6166"/>
                    </a:cubicBezTo>
                    <a:cubicBezTo>
                      <a:pt x="1" y="9624"/>
                      <a:pt x="2732" y="12431"/>
                      <a:pt x="6166" y="12431"/>
                    </a:cubicBezTo>
                    <a:cubicBezTo>
                      <a:pt x="9625" y="12431"/>
                      <a:pt x="12331" y="9624"/>
                      <a:pt x="12331" y="6166"/>
                    </a:cubicBezTo>
                    <a:cubicBezTo>
                      <a:pt x="12331" y="2732"/>
                      <a:pt x="9625" y="0"/>
                      <a:pt x="6166" y="0"/>
                    </a:cubicBezTo>
                    <a:close/>
                  </a:path>
                </a:pathLst>
              </a:custGeom>
              <a:solidFill>
                <a:schemeClr val="accen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2" name="Google Shape;3312;p93"/>
              <p:cNvSpPr/>
              <p:nvPr/>
            </p:nvSpPr>
            <p:spPr>
              <a:xfrm>
                <a:off x="4829750" y="1721549"/>
                <a:ext cx="545097" cy="545097"/>
              </a:xfrm>
              <a:custGeom>
                <a:avLst/>
                <a:gdLst/>
                <a:ahLst/>
                <a:cxnLst/>
                <a:rect l="l" t="t" r="r" b="b"/>
                <a:pathLst>
                  <a:path w="10878" h="10878" extrusionOk="0">
                    <a:moveTo>
                      <a:pt x="5439" y="0"/>
                    </a:moveTo>
                    <a:cubicBezTo>
                      <a:pt x="2406" y="0"/>
                      <a:pt x="0" y="2406"/>
                      <a:pt x="0" y="5439"/>
                    </a:cubicBezTo>
                    <a:cubicBezTo>
                      <a:pt x="0" y="8471"/>
                      <a:pt x="2406" y="10877"/>
                      <a:pt x="5439" y="10877"/>
                    </a:cubicBezTo>
                    <a:cubicBezTo>
                      <a:pt x="8472" y="10877"/>
                      <a:pt x="10878" y="8471"/>
                      <a:pt x="10878" y="5439"/>
                    </a:cubicBezTo>
                    <a:cubicBezTo>
                      <a:pt x="10878" y="2406"/>
                      <a:pt x="8472" y="0"/>
                      <a:pt x="5439" y="0"/>
                    </a:cubicBezTo>
                    <a:close/>
                  </a:path>
                </a:pathLst>
              </a:custGeom>
              <a:solidFill>
                <a:schemeClr val="accen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13" name="Google Shape;3313;p93"/>
            <p:cNvGrpSpPr/>
            <p:nvPr/>
          </p:nvGrpSpPr>
          <p:grpSpPr>
            <a:xfrm>
              <a:off x="4949404" y="1932107"/>
              <a:ext cx="310582" cy="330800"/>
              <a:chOff x="5421475" y="1945825"/>
              <a:chExt cx="278050" cy="296150"/>
            </a:xfrm>
          </p:grpSpPr>
          <p:sp>
            <p:nvSpPr>
              <p:cNvPr id="3314" name="Google Shape;3314;p93"/>
              <p:cNvSpPr/>
              <p:nvPr/>
            </p:nvSpPr>
            <p:spPr>
              <a:xfrm>
                <a:off x="5472650" y="1999375"/>
                <a:ext cx="172525" cy="242600"/>
              </a:xfrm>
              <a:custGeom>
                <a:avLst/>
                <a:gdLst/>
                <a:ahLst/>
                <a:cxnLst/>
                <a:rect l="l" t="t" r="r" b="b"/>
                <a:pathLst>
                  <a:path w="6901" h="9704" extrusionOk="0">
                    <a:moveTo>
                      <a:pt x="1765" y="1355"/>
                    </a:moveTo>
                    <a:cubicBezTo>
                      <a:pt x="1986" y="1355"/>
                      <a:pt x="2143" y="1513"/>
                      <a:pt x="2143" y="1702"/>
                    </a:cubicBezTo>
                    <a:lnTo>
                      <a:pt x="2143" y="2048"/>
                    </a:lnTo>
                    <a:lnTo>
                      <a:pt x="1765" y="2048"/>
                    </a:lnTo>
                    <a:cubicBezTo>
                      <a:pt x="1671" y="2048"/>
                      <a:pt x="1545" y="2048"/>
                      <a:pt x="1419" y="2111"/>
                    </a:cubicBezTo>
                    <a:lnTo>
                      <a:pt x="1419" y="1702"/>
                    </a:lnTo>
                    <a:cubicBezTo>
                      <a:pt x="1419" y="1513"/>
                      <a:pt x="1576" y="1355"/>
                      <a:pt x="1765" y="1355"/>
                    </a:cubicBezTo>
                    <a:close/>
                    <a:moveTo>
                      <a:pt x="3151" y="631"/>
                    </a:moveTo>
                    <a:cubicBezTo>
                      <a:pt x="3341" y="631"/>
                      <a:pt x="3498" y="788"/>
                      <a:pt x="3498" y="1009"/>
                    </a:cubicBezTo>
                    <a:lnTo>
                      <a:pt x="3498" y="2111"/>
                    </a:lnTo>
                    <a:cubicBezTo>
                      <a:pt x="3404" y="2048"/>
                      <a:pt x="3277" y="2017"/>
                      <a:pt x="3151" y="2017"/>
                    </a:cubicBezTo>
                    <a:lnTo>
                      <a:pt x="2805" y="2017"/>
                    </a:lnTo>
                    <a:lnTo>
                      <a:pt x="2805" y="1009"/>
                    </a:lnTo>
                    <a:cubicBezTo>
                      <a:pt x="2805" y="788"/>
                      <a:pt x="2962" y="631"/>
                      <a:pt x="3151" y="631"/>
                    </a:cubicBezTo>
                    <a:close/>
                    <a:moveTo>
                      <a:pt x="4538" y="1355"/>
                    </a:moveTo>
                    <a:cubicBezTo>
                      <a:pt x="4727" y="1355"/>
                      <a:pt x="4884" y="1513"/>
                      <a:pt x="4884" y="1702"/>
                    </a:cubicBezTo>
                    <a:lnTo>
                      <a:pt x="4884" y="3088"/>
                    </a:lnTo>
                    <a:cubicBezTo>
                      <a:pt x="4884" y="3277"/>
                      <a:pt x="4727" y="3435"/>
                      <a:pt x="4538" y="3435"/>
                    </a:cubicBezTo>
                    <a:cubicBezTo>
                      <a:pt x="4349" y="3435"/>
                      <a:pt x="4191" y="3277"/>
                      <a:pt x="4191" y="3088"/>
                    </a:cubicBezTo>
                    <a:lnTo>
                      <a:pt x="4191" y="1702"/>
                    </a:lnTo>
                    <a:cubicBezTo>
                      <a:pt x="4191" y="1513"/>
                      <a:pt x="4349" y="1355"/>
                      <a:pt x="4538" y="1355"/>
                    </a:cubicBezTo>
                    <a:close/>
                    <a:moveTo>
                      <a:pt x="5924" y="2017"/>
                    </a:moveTo>
                    <a:cubicBezTo>
                      <a:pt x="6113" y="2017"/>
                      <a:pt x="6270" y="2174"/>
                      <a:pt x="6270" y="2363"/>
                    </a:cubicBezTo>
                    <a:lnTo>
                      <a:pt x="6270" y="3088"/>
                    </a:lnTo>
                    <a:cubicBezTo>
                      <a:pt x="6270" y="3277"/>
                      <a:pt x="6113" y="3435"/>
                      <a:pt x="5924" y="3435"/>
                    </a:cubicBezTo>
                    <a:cubicBezTo>
                      <a:pt x="5703" y="3435"/>
                      <a:pt x="5546" y="3277"/>
                      <a:pt x="5546" y="3088"/>
                    </a:cubicBezTo>
                    <a:lnTo>
                      <a:pt x="5546" y="2363"/>
                    </a:lnTo>
                    <a:cubicBezTo>
                      <a:pt x="5546" y="2174"/>
                      <a:pt x="5703" y="2017"/>
                      <a:pt x="5924" y="2017"/>
                    </a:cubicBezTo>
                    <a:close/>
                    <a:moveTo>
                      <a:pt x="3120" y="2741"/>
                    </a:moveTo>
                    <a:cubicBezTo>
                      <a:pt x="3309" y="2741"/>
                      <a:pt x="3467" y="2899"/>
                      <a:pt x="3467" y="3088"/>
                    </a:cubicBezTo>
                    <a:cubicBezTo>
                      <a:pt x="3467" y="3277"/>
                      <a:pt x="3309" y="3435"/>
                      <a:pt x="3120" y="3435"/>
                    </a:cubicBezTo>
                    <a:lnTo>
                      <a:pt x="1734" y="3435"/>
                    </a:lnTo>
                    <a:cubicBezTo>
                      <a:pt x="1545" y="3435"/>
                      <a:pt x="1387" y="3592"/>
                      <a:pt x="1387" y="3781"/>
                    </a:cubicBezTo>
                    <a:cubicBezTo>
                      <a:pt x="1387" y="4002"/>
                      <a:pt x="1545" y="4159"/>
                      <a:pt x="1734" y="4159"/>
                    </a:cubicBezTo>
                    <a:cubicBezTo>
                      <a:pt x="2679" y="4159"/>
                      <a:pt x="3467" y="4947"/>
                      <a:pt x="3467" y="5892"/>
                    </a:cubicBezTo>
                    <a:cubicBezTo>
                      <a:pt x="3467" y="6081"/>
                      <a:pt x="3624" y="6238"/>
                      <a:pt x="3845" y="6238"/>
                    </a:cubicBezTo>
                    <a:cubicBezTo>
                      <a:pt x="4034" y="6238"/>
                      <a:pt x="4191" y="6081"/>
                      <a:pt x="4191" y="5892"/>
                    </a:cubicBezTo>
                    <a:cubicBezTo>
                      <a:pt x="4191" y="5167"/>
                      <a:pt x="3876" y="4537"/>
                      <a:pt x="3435" y="4096"/>
                    </a:cubicBezTo>
                    <a:cubicBezTo>
                      <a:pt x="3593" y="4065"/>
                      <a:pt x="3750" y="4002"/>
                      <a:pt x="3876" y="3876"/>
                    </a:cubicBezTo>
                    <a:cubicBezTo>
                      <a:pt x="4065" y="4033"/>
                      <a:pt x="4317" y="4159"/>
                      <a:pt x="4569" y="4159"/>
                    </a:cubicBezTo>
                    <a:cubicBezTo>
                      <a:pt x="4853" y="4159"/>
                      <a:pt x="5073" y="4033"/>
                      <a:pt x="5294" y="3876"/>
                    </a:cubicBezTo>
                    <a:cubicBezTo>
                      <a:pt x="5483" y="4033"/>
                      <a:pt x="5703" y="4159"/>
                      <a:pt x="5987" y="4159"/>
                    </a:cubicBezTo>
                    <a:cubicBezTo>
                      <a:pt x="6113" y="4159"/>
                      <a:pt x="6239" y="4096"/>
                      <a:pt x="6333" y="4065"/>
                    </a:cubicBezTo>
                    <a:lnTo>
                      <a:pt x="6333" y="5167"/>
                    </a:lnTo>
                    <a:cubicBezTo>
                      <a:pt x="6333" y="5923"/>
                      <a:pt x="5861" y="6554"/>
                      <a:pt x="5199" y="6774"/>
                    </a:cubicBezTo>
                    <a:cubicBezTo>
                      <a:pt x="5042" y="6837"/>
                      <a:pt x="4979" y="6995"/>
                      <a:pt x="4979" y="7089"/>
                    </a:cubicBezTo>
                    <a:lnTo>
                      <a:pt x="4979" y="7562"/>
                    </a:lnTo>
                    <a:lnTo>
                      <a:pt x="2206" y="7562"/>
                    </a:lnTo>
                    <a:lnTo>
                      <a:pt x="2206" y="7089"/>
                    </a:lnTo>
                    <a:cubicBezTo>
                      <a:pt x="2206" y="6932"/>
                      <a:pt x="2143" y="6837"/>
                      <a:pt x="1986" y="6774"/>
                    </a:cubicBezTo>
                    <a:cubicBezTo>
                      <a:pt x="1261" y="6554"/>
                      <a:pt x="820" y="5892"/>
                      <a:pt x="820" y="5167"/>
                    </a:cubicBezTo>
                    <a:lnTo>
                      <a:pt x="820" y="3750"/>
                    </a:lnTo>
                    <a:lnTo>
                      <a:pt x="726" y="3750"/>
                    </a:lnTo>
                    <a:cubicBezTo>
                      <a:pt x="726" y="3151"/>
                      <a:pt x="1198" y="2741"/>
                      <a:pt x="1734" y="2741"/>
                    </a:cubicBezTo>
                    <a:close/>
                    <a:moveTo>
                      <a:pt x="5199" y="8286"/>
                    </a:moveTo>
                    <a:cubicBezTo>
                      <a:pt x="5388" y="8286"/>
                      <a:pt x="5546" y="8444"/>
                      <a:pt x="5546" y="8633"/>
                    </a:cubicBezTo>
                    <a:lnTo>
                      <a:pt x="5546" y="8979"/>
                    </a:lnTo>
                    <a:lnTo>
                      <a:pt x="1387" y="8979"/>
                    </a:lnTo>
                    <a:lnTo>
                      <a:pt x="1387" y="8633"/>
                    </a:lnTo>
                    <a:cubicBezTo>
                      <a:pt x="1387" y="8444"/>
                      <a:pt x="1545" y="8286"/>
                      <a:pt x="1734" y="8286"/>
                    </a:cubicBezTo>
                    <a:close/>
                    <a:moveTo>
                      <a:pt x="3120" y="1"/>
                    </a:moveTo>
                    <a:cubicBezTo>
                      <a:pt x="2647" y="1"/>
                      <a:pt x="2269" y="316"/>
                      <a:pt x="2143" y="757"/>
                    </a:cubicBezTo>
                    <a:cubicBezTo>
                      <a:pt x="2017" y="725"/>
                      <a:pt x="1891" y="694"/>
                      <a:pt x="1734" y="694"/>
                    </a:cubicBezTo>
                    <a:cubicBezTo>
                      <a:pt x="1167" y="694"/>
                      <a:pt x="726" y="1166"/>
                      <a:pt x="726" y="1702"/>
                    </a:cubicBezTo>
                    <a:lnTo>
                      <a:pt x="726" y="2426"/>
                    </a:lnTo>
                    <a:cubicBezTo>
                      <a:pt x="285" y="2678"/>
                      <a:pt x="1" y="3214"/>
                      <a:pt x="1" y="3750"/>
                    </a:cubicBezTo>
                    <a:lnTo>
                      <a:pt x="1" y="5136"/>
                    </a:lnTo>
                    <a:cubicBezTo>
                      <a:pt x="1" y="6081"/>
                      <a:pt x="568" y="6932"/>
                      <a:pt x="1387" y="7341"/>
                    </a:cubicBezTo>
                    <a:lnTo>
                      <a:pt x="1387" y="7656"/>
                    </a:lnTo>
                    <a:cubicBezTo>
                      <a:pt x="1009" y="7814"/>
                      <a:pt x="694" y="8160"/>
                      <a:pt x="694" y="8633"/>
                    </a:cubicBezTo>
                    <a:lnTo>
                      <a:pt x="694" y="9357"/>
                    </a:lnTo>
                    <a:cubicBezTo>
                      <a:pt x="694" y="9546"/>
                      <a:pt x="852" y="9704"/>
                      <a:pt x="1041" y="9704"/>
                    </a:cubicBezTo>
                    <a:lnTo>
                      <a:pt x="5892" y="9704"/>
                    </a:lnTo>
                    <a:cubicBezTo>
                      <a:pt x="6081" y="9704"/>
                      <a:pt x="6239" y="9546"/>
                      <a:pt x="6239" y="9357"/>
                    </a:cubicBezTo>
                    <a:lnTo>
                      <a:pt x="6239" y="8633"/>
                    </a:lnTo>
                    <a:cubicBezTo>
                      <a:pt x="6239" y="8192"/>
                      <a:pt x="5955" y="7814"/>
                      <a:pt x="5514" y="7656"/>
                    </a:cubicBezTo>
                    <a:lnTo>
                      <a:pt x="5514" y="7341"/>
                    </a:lnTo>
                    <a:cubicBezTo>
                      <a:pt x="6365" y="6932"/>
                      <a:pt x="6901" y="6081"/>
                      <a:pt x="6901" y="5136"/>
                    </a:cubicBezTo>
                    <a:lnTo>
                      <a:pt x="6901" y="2363"/>
                    </a:lnTo>
                    <a:cubicBezTo>
                      <a:pt x="6901" y="1796"/>
                      <a:pt x="6428" y="1355"/>
                      <a:pt x="5892" y="1355"/>
                    </a:cubicBezTo>
                    <a:cubicBezTo>
                      <a:pt x="5766" y="1355"/>
                      <a:pt x="5609" y="1387"/>
                      <a:pt x="5483" y="1418"/>
                    </a:cubicBezTo>
                    <a:cubicBezTo>
                      <a:pt x="5357" y="1009"/>
                      <a:pt x="4979" y="694"/>
                      <a:pt x="4506" y="694"/>
                    </a:cubicBezTo>
                    <a:cubicBezTo>
                      <a:pt x="4380" y="694"/>
                      <a:pt x="4223" y="725"/>
                      <a:pt x="4097" y="757"/>
                    </a:cubicBezTo>
                    <a:cubicBezTo>
                      <a:pt x="4002" y="316"/>
                      <a:pt x="3593" y="1"/>
                      <a:pt x="312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5" name="Google Shape;3315;p93"/>
              <p:cNvSpPr/>
              <p:nvPr/>
            </p:nvSpPr>
            <p:spPr>
              <a:xfrm>
                <a:off x="5559300" y="1945825"/>
                <a:ext cx="18150" cy="44125"/>
              </a:xfrm>
              <a:custGeom>
                <a:avLst/>
                <a:gdLst/>
                <a:ahLst/>
                <a:cxnLst/>
                <a:rect l="l" t="t" r="r" b="b"/>
                <a:pathLst>
                  <a:path w="726" h="1765" extrusionOk="0">
                    <a:moveTo>
                      <a:pt x="379" y="0"/>
                    </a:moveTo>
                    <a:cubicBezTo>
                      <a:pt x="158" y="0"/>
                      <a:pt x="1" y="158"/>
                      <a:pt x="1" y="347"/>
                    </a:cubicBezTo>
                    <a:lnTo>
                      <a:pt x="1" y="1418"/>
                    </a:lnTo>
                    <a:cubicBezTo>
                      <a:pt x="1" y="1607"/>
                      <a:pt x="158" y="1764"/>
                      <a:pt x="379" y="1764"/>
                    </a:cubicBezTo>
                    <a:cubicBezTo>
                      <a:pt x="568" y="1764"/>
                      <a:pt x="725" y="1607"/>
                      <a:pt x="725" y="1418"/>
                    </a:cubicBezTo>
                    <a:lnTo>
                      <a:pt x="725" y="347"/>
                    </a:lnTo>
                    <a:cubicBezTo>
                      <a:pt x="725" y="158"/>
                      <a:pt x="568" y="0"/>
                      <a:pt x="3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6" name="Google Shape;3316;p93"/>
              <p:cNvSpPr/>
              <p:nvPr/>
            </p:nvSpPr>
            <p:spPr>
              <a:xfrm>
                <a:off x="5611275" y="1963925"/>
                <a:ext cx="35475" cy="34500"/>
              </a:xfrm>
              <a:custGeom>
                <a:avLst/>
                <a:gdLst/>
                <a:ahLst/>
                <a:cxnLst/>
                <a:rect l="l" t="t" r="r" b="b"/>
                <a:pathLst>
                  <a:path w="1419" h="1380" extrusionOk="0">
                    <a:moveTo>
                      <a:pt x="1076" y="1"/>
                    </a:moveTo>
                    <a:cubicBezTo>
                      <a:pt x="985" y="1"/>
                      <a:pt x="899" y="32"/>
                      <a:pt x="851" y="95"/>
                    </a:cubicBezTo>
                    <a:lnTo>
                      <a:pt x="127" y="788"/>
                    </a:lnTo>
                    <a:cubicBezTo>
                      <a:pt x="1" y="914"/>
                      <a:pt x="1" y="1166"/>
                      <a:pt x="127" y="1261"/>
                    </a:cubicBezTo>
                    <a:cubicBezTo>
                      <a:pt x="190" y="1340"/>
                      <a:pt x="284" y="1379"/>
                      <a:pt x="375" y="1379"/>
                    </a:cubicBezTo>
                    <a:cubicBezTo>
                      <a:pt x="466" y="1379"/>
                      <a:pt x="552" y="1340"/>
                      <a:pt x="599" y="1261"/>
                    </a:cubicBezTo>
                    <a:lnTo>
                      <a:pt x="1324" y="568"/>
                    </a:lnTo>
                    <a:cubicBezTo>
                      <a:pt x="1419" y="442"/>
                      <a:pt x="1419" y="221"/>
                      <a:pt x="1324" y="95"/>
                    </a:cubicBezTo>
                    <a:cubicBezTo>
                      <a:pt x="1261" y="32"/>
                      <a:pt x="1167" y="1"/>
                      <a:pt x="10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7" name="Google Shape;3317;p93"/>
              <p:cNvSpPr/>
              <p:nvPr/>
            </p:nvSpPr>
            <p:spPr>
              <a:xfrm>
                <a:off x="5664050" y="2067900"/>
                <a:ext cx="35475" cy="17350"/>
              </a:xfrm>
              <a:custGeom>
                <a:avLst/>
                <a:gdLst/>
                <a:ahLst/>
                <a:cxnLst/>
                <a:rect l="l" t="t" r="r" b="b"/>
                <a:pathLst>
                  <a:path w="1419" h="694" extrusionOk="0">
                    <a:moveTo>
                      <a:pt x="347" y="0"/>
                    </a:moveTo>
                    <a:cubicBezTo>
                      <a:pt x="158" y="0"/>
                      <a:pt x="1" y="158"/>
                      <a:pt x="1" y="347"/>
                    </a:cubicBezTo>
                    <a:cubicBezTo>
                      <a:pt x="1" y="536"/>
                      <a:pt x="158" y="694"/>
                      <a:pt x="347" y="694"/>
                    </a:cubicBezTo>
                    <a:lnTo>
                      <a:pt x="1040" y="694"/>
                    </a:lnTo>
                    <a:cubicBezTo>
                      <a:pt x="1261" y="694"/>
                      <a:pt x="1418" y="536"/>
                      <a:pt x="1418" y="347"/>
                    </a:cubicBezTo>
                    <a:cubicBezTo>
                      <a:pt x="1418" y="158"/>
                      <a:pt x="1261" y="0"/>
                      <a:pt x="104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8" name="Google Shape;3318;p93"/>
              <p:cNvSpPr/>
              <p:nvPr/>
            </p:nvSpPr>
            <p:spPr>
              <a:xfrm>
                <a:off x="5421475" y="2067900"/>
                <a:ext cx="35450" cy="17350"/>
              </a:xfrm>
              <a:custGeom>
                <a:avLst/>
                <a:gdLst/>
                <a:ahLst/>
                <a:cxnLst/>
                <a:rect l="l" t="t" r="r" b="b"/>
                <a:pathLst>
                  <a:path w="1418" h="694" extrusionOk="0">
                    <a:moveTo>
                      <a:pt x="378" y="0"/>
                    </a:moveTo>
                    <a:cubicBezTo>
                      <a:pt x="158" y="0"/>
                      <a:pt x="0" y="158"/>
                      <a:pt x="0" y="347"/>
                    </a:cubicBezTo>
                    <a:cubicBezTo>
                      <a:pt x="0" y="536"/>
                      <a:pt x="158" y="694"/>
                      <a:pt x="378" y="694"/>
                    </a:cubicBezTo>
                    <a:lnTo>
                      <a:pt x="1071" y="694"/>
                    </a:lnTo>
                    <a:cubicBezTo>
                      <a:pt x="1260" y="694"/>
                      <a:pt x="1418" y="536"/>
                      <a:pt x="1418" y="347"/>
                    </a:cubicBezTo>
                    <a:cubicBezTo>
                      <a:pt x="1418" y="158"/>
                      <a:pt x="1260" y="0"/>
                      <a:pt x="107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9" name="Google Shape;3319;p93"/>
              <p:cNvSpPr/>
              <p:nvPr/>
            </p:nvSpPr>
            <p:spPr>
              <a:xfrm>
                <a:off x="5490000" y="1963925"/>
                <a:ext cx="35450" cy="33900"/>
              </a:xfrm>
              <a:custGeom>
                <a:avLst/>
                <a:gdLst/>
                <a:ahLst/>
                <a:cxnLst/>
                <a:rect l="l" t="t" r="r" b="b"/>
                <a:pathLst>
                  <a:path w="1418" h="1356" extrusionOk="0">
                    <a:moveTo>
                      <a:pt x="343" y="1"/>
                    </a:moveTo>
                    <a:cubicBezTo>
                      <a:pt x="252" y="1"/>
                      <a:pt x="158" y="32"/>
                      <a:pt x="95" y="95"/>
                    </a:cubicBezTo>
                    <a:cubicBezTo>
                      <a:pt x="0" y="221"/>
                      <a:pt x="0" y="442"/>
                      <a:pt x="95" y="568"/>
                    </a:cubicBezTo>
                    <a:lnTo>
                      <a:pt x="819" y="1261"/>
                    </a:lnTo>
                    <a:cubicBezTo>
                      <a:pt x="866" y="1324"/>
                      <a:pt x="953" y="1356"/>
                      <a:pt x="1044" y="1356"/>
                    </a:cubicBezTo>
                    <a:cubicBezTo>
                      <a:pt x="1134" y="1356"/>
                      <a:pt x="1229" y="1324"/>
                      <a:pt x="1292" y="1261"/>
                    </a:cubicBezTo>
                    <a:cubicBezTo>
                      <a:pt x="1418" y="1166"/>
                      <a:pt x="1418" y="914"/>
                      <a:pt x="1292" y="788"/>
                    </a:cubicBezTo>
                    <a:lnTo>
                      <a:pt x="567" y="95"/>
                    </a:lnTo>
                    <a:cubicBezTo>
                      <a:pt x="520" y="32"/>
                      <a:pt x="433" y="1"/>
                      <a:pt x="3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0" name="Google Shape;3320;p93"/>
              <p:cNvSpPr/>
              <p:nvPr/>
            </p:nvSpPr>
            <p:spPr>
              <a:xfrm>
                <a:off x="5437225" y="1997650"/>
                <a:ext cx="37825" cy="26325"/>
              </a:xfrm>
              <a:custGeom>
                <a:avLst/>
                <a:gdLst/>
                <a:ahLst/>
                <a:cxnLst/>
                <a:rect l="l" t="t" r="r" b="b"/>
                <a:pathLst>
                  <a:path w="1513" h="1053" extrusionOk="0">
                    <a:moveTo>
                      <a:pt x="422" y="0"/>
                    </a:moveTo>
                    <a:cubicBezTo>
                      <a:pt x="285" y="0"/>
                      <a:pt x="140" y="81"/>
                      <a:pt x="95" y="196"/>
                    </a:cubicBezTo>
                    <a:cubicBezTo>
                      <a:pt x="0" y="353"/>
                      <a:pt x="95" y="574"/>
                      <a:pt x="252" y="668"/>
                    </a:cubicBezTo>
                    <a:lnTo>
                      <a:pt x="945" y="1015"/>
                    </a:lnTo>
                    <a:cubicBezTo>
                      <a:pt x="989" y="1041"/>
                      <a:pt x="1039" y="1052"/>
                      <a:pt x="1091" y="1052"/>
                    </a:cubicBezTo>
                    <a:cubicBezTo>
                      <a:pt x="1227" y="1052"/>
                      <a:pt x="1372" y="971"/>
                      <a:pt x="1418" y="857"/>
                    </a:cubicBezTo>
                    <a:cubicBezTo>
                      <a:pt x="1512" y="700"/>
                      <a:pt x="1418" y="479"/>
                      <a:pt x="1260" y="385"/>
                    </a:cubicBezTo>
                    <a:lnTo>
                      <a:pt x="567" y="38"/>
                    </a:lnTo>
                    <a:cubicBezTo>
                      <a:pt x="524" y="12"/>
                      <a:pt x="473" y="0"/>
                      <a:pt x="4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1" name="Google Shape;3321;p93"/>
              <p:cNvSpPr/>
              <p:nvPr/>
            </p:nvSpPr>
            <p:spPr>
              <a:xfrm>
                <a:off x="5645150" y="1998300"/>
                <a:ext cx="37825" cy="26900"/>
              </a:xfrm>
              <a:custGeom>
                <a:avLst/>
                <a:gdLst/>
                <a:ahLst/>
                <a:cxnLst/>
                <a:rect l="l" t="t" r="r" b="b"/>
                <a:pathLst>
                  <a:path w="1513" h="1076" extrusionOk="0">
                    <a:moveTo>
                      <a:pt x="1098" y="0"/>
                    </a:moveTo>
                    <a:cubicBezTo>
                      <a:pt x="1046" y="0"/>
                      <a:pt x="994" y="14"/>
                      <a:pt x="946" y="44"/>
                    </a:cubicBezTo>
                    <a:lnTo>
                      <a:pt x="253" y="422"/>
                    </a:lnTo>
                    <a:cubicBezTo>
                      <a:pt x="95" y="485"/>
                      <a:pt x="1" y="674"/>
                      <a:pt x="95" y="894"/>
                    </a:cubicBezTo>
                    <a:cubicBezTo>
                      <a:pt x="142" y="1011"/>
                      <a:pt x="258" y="1076"/>
                      <a:pt x="405" y="1076"/>
                    </a:cubicBezTo>
                    <a:cubicBezTo>
                      <a:pt x="456" y="1076"/>
                      <a:pt x="511" y="1068"/>
                      <a:pt x="568" y="1052"/>
                    </a:cubicBezTo>
                    <a:lnTo>
                      <a:pt x="1261" y="674"/>
                    </a:lnTo>
                    <a:cubicBezTo>
                      <a:pt x="1418" y="611"/>
                      <a:pt x="1513" y="422"/>
                      <a:pt x="1418" y="201"/>
                    </a:cubicBezTo>
                    <a:cubicBezTo>
                      <a:pt x="1331" y="71"/>
                      <a:pt x="1214" y="0"/>
                      <a:pt x="109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322" name="Google Shape;3322;p93"/>
          <p:cNvGrpSpPr/>
          <p:nvPr/>
        </p:nvGrpSpPr>
        <p:grpSpPr>
          <a:xfrm>
            <a:off x="4906329" y="1344646"/>
            <a:ext cx="695802" cy="695746"/>
            <a:chOff x="4754401" y="2766197"/>
            <a:chExt cx="695802" cy="695746"/>
          </a:xfrm>
        </p:grpSpPr>
        <p:sp>
          <p:nvSpPr>
            <p:cNvPr id="3323" name="Google Shape;3323;p93"/>
            <p:cNvSpPr/>
            <p:nvPr/>
          </p:nvSpPr>
          <p:spPr>
            <a:xfrm>
              <a:off x="4754401" y="2766197"/>
              <a:ext cx="695802" cy="695746"/>
            </a:xfrm>
            <a:custGeom>
              <a:avLst/>
              <a:gdLst/>
              <a:ahLst/>
              <a:cxnLst/>
              <a:rect l="l" t="t" r="r" b="b"/>
              <a:pathLst>
                <a:path w="12332" h="12331" extrusionOk="0">
                  <a:moveTo>
                    <a:pt x="6166" y="0"/>
                  </a:moveTo>
                  <a:cubicBezTo>
                    <a:pt x="2732" y="0"/>
                    <a:pt x="1" y="2707"/>
                    <a:pt x="1" y="6166"/>
                  </a:cubicBezTo>
                  <a:cubicBezTo>
                    <a:pt x="1" y="9599"/>
                    <a:pt x="2732" y="12331"/>
                    <a:pt x="6166" y="12331"/>
                  </a:cubicBezTo>
                  <a:cubicBezTo>
                    <a:pt x="9625" y="12331"/>
                    <a:pt x="12331" y="9599"/>
                    <a:pt x="12331" y="6166"/>
                  </a:cubicBezTo>
                  <a:cubicBezTo>
                    <a:pt x="12331" y="2707"/>
                    <a:pt x="9625" y="0"/>
                    <a:pt x="6166" y="0"/>
                  </a:cubicBez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4" name="Google Shape;3324;p93"/>
            <p:cNvSpPr/>
            <p:nvPr/>
          </p:nvSpPr>
          <p:spPr>
            <a:xfrm>
              <a:off x="4827875" y="2839542"/>
              <a:ext cx="548849" cy="547666"/>
            </a:xfrm>
            <a:custGeom>
              <a:avLst/>
              <a:gdLst/>
              <a:ahLst/>
              <a:cxnLst/>
              <a:rect l="l" t="t" r="r" b="b"/>
              <a:pathLst>
                <a:path w="10878" h="10854" extrusionOk="0">
                  <a:moveTo>
                    <a:pt x="5439" y="1"/>
                  </a:moveTo>
                  <a:cubicBezTo>
                    <a:pt x="2406" y="1"/>
                    <a:pt x="0" y="2407"/>
                    <a:pt x="0" y="5440"/>
                  </a:cubicBezTo>
                  <a:cubicBezTo>
                    <a:pt x="0" y="8472"/>
                    <a:pt x="2406" y="10853"/>
                    <a:pt x="5439" y="10853"/>
                  </a:cubicBezTo>
                  <a:cubicBezTo>
                    <a:pt x="8472" y="10853"/>
                    <a:pt x="10878" y="8472"/>
                    <a:pt x="10878" y="5440"/>
                  </a:cubicBezTo>
                  <a:cubicBezTo>
                    <a:pt x="10878" y="2407"/>
                    <a:pt x="8472" y="1"/>
                    <a:pt x="5439" y="1"/>
                  </a:cubicBezTo>
                  <a:close/>
                </a:path>
              </a:pathLst>
            </a:custGeom>
            <a:solidFill>
              <a:schemeClr val="lt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25" name="Google Shape;3325;p93"/>
          <p:cNvGrpSpPr/>
          <p:nvPr/>
        </p:nvGrpSpPr>
        <p:grpSpPr>
          <a:xfrm>
            <a:off x="1134228" y="1356692"/>
            <a:ext cx="701445" cy="701445"/>
            <a:chOff x="3676826" y="1646194"/>
            <a:chExt cx="701445" cy="701445"/>
          </a:xfrm>
        </p:grpSpPr>
        <p:sp>
          <p:nvSpPr>
            <p:cNvPr id="3326" name="Google Shape;3326;p93"/>
            <p:cNvSpPr/>
            <p:nvPr/>
          </p:nvSpPr>
          <p:spPr>
            <a:xfrm>
              <a:off x="3676826" y="1646194"/>
              <a:ext cx="701445" cy="701445"/>
            </a:xfrm>
            <a:custGeom>
              <a:avLst/>
              <a:gdLst/>
              <a:ahLst/>
              <a:cxnLst/>
              <a:rect l="l" t="t" r="r" b="b"/>
              <a:pathLst>
                <a:path w="12432" h="12432" extrusionOk="0">
                  <a:moveTo>
                    <a:pt x="6266" y="0"/>
                  </a:moveTo>
                  <a:cubicBezTo>
                    <a:pt x="2808" y="0"/>
                    <a:pt x="1" y="2732"/>
                    <a:pt x="1" y="6166"/>
                  </a:cubicBezTo>
                  <a:cubicBezTo>
                    <a:pt x="1" y="9624"/>
                    <a:pt x="2808" y="12431"/>
                    <a:pt x="6266" y="12431"/>
                  </a:cubicBezTo>
                  <a:cubicBezTo>
                    <a:pt x="9600" y="12431"/>
                    <a:pt x="12432" y="9624"/>
                    <a:pt x="12432" y="6166"/>
                  </a:cubicBezTo>
                  <a:cubicBezTo>
                    <a:pt x="12432" y="2732"/>
                    <a:pt x="9600" y="0"/>
                    <a:pt x="6266" y="0"/>
                  </a:cubicBez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7" name="Google Shape;3327;p93"/>
            <p:cNvSpPr/>
            <p:nvPr/>
          </p:nvSpPr>
          <p:spPr>
            <a:xfrm>
              <a:off x="3752424" y="1721549"/>
              <a:ext cx="548855" cy="545097"/>
            </a:xfrm>
            <a:custGeom>
              <a:avLst/>
              <a:gdLst/>
              <a:ahLst/>
              <a:cxnLst/>
              <a:rect l="l" t="t" r="r" b="b"/>
              <a:pathLst>
                <a:path w="10953" h="10878" extrusionOk="0">
                  <a:moveTo>
                    <a:pt x="5539" y="0"/>
                  </a:moveTo>
                  <a:cubicBezTo>
                    <a:pt x="2507" y="0"/>
                    <a:pt x="0" y="2406"/>
                    <a:pt x="0" y="5439"/>
                  </a:cubicBezTo>
                  <a:cubicBezTo>
                    <a:pt x="0" y="8471"/>
                    <a:pt x="2507" y="10877"/>
                    <a:pt x="5539" y="10877"/>
                  </a:cubicBezTo>
                  <a:cubicBezTo>
                    <a:pt x="8447" y="10877"/>
                    <a:pt x="10953" y="8471"/>
                    <a:pt x="10953" y="5439"/>
                  </a:cubicBezTo>
                  <a:cubicBezTo>
                    <a:pt x="10953" y="2406"/>
                    <a:pt x="8447" y="0"/>
                    <a:pt x="5539" y="0"/>
                  </a:cubicBezTo>
                  <a:close/>
                </a:path>
              </a:pathLst>
            </a:custGeom>
            <a:solidFill>
              <a:schemeClr val="accent5"/>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28" name="Google Shape;3328;p93"/>
          <p:cNvGrpSpPr/>
          <p:nvPr/>
        </p:nvGrpSpPr>
        <p:grpSpPr>
          <a:xfrm>
            <a:off x="1134228" y="2437596"/>
            <a:ext cx="701445" cy="695746"/>
            <a:chOff x="3676826" y="2766197"/>
            <a:chExt cx="701445" cy="695746"/>
          </a:xfrm>
        </p:grpSpPr>
        <p:sp>
          <p:nvSpPr>
            <p:cNvPr id="3329" name="Google Shape;3329;p93"/>
            <p:cNvSpPr/>
            <p:nvPr/>
          </p:nvSpPr>
          <p:spPr>
            <a:xfrm>
              <a:off x="3676826" y="2766197"/>
              <a:ext cx="701445" cy="695746"/>
            </a:xfrm>
            <a:custGeom>
              <a:avLst/>
              <a:gdLst/>
              <a:ahLst/>
              <a:cxnLst/>
              <a:rect l="l" t="t" r="r" b="b"/>
              <a:pathLst>
                <a:path w="12432" h="12331" extrusionOk="0">
                  <a:moveTo>
                    <a:pt x="6266" y="0"/>
                  </a:moveTo>
                  <a:cubicBezTo>
                    <a:pt x="2808" y="0"/>
                    <a:pt x="1" y="2707"/>
                    <a:pt x="1" y="6166"/>
                  </a:cubicBezTo>
                  <a:cubicBezTo>
                    <a:pt x="1" y="9599"/>
                    <a:pt x="2808" y="12331"/>
                    <a:pt x="6266" y="12331"/>
                  </a:cubicBezTo>
                  <a:cubicBezTo>
                    <a:pt x="9600" y="12331"/>
                    <a:pt x="12432" y="9599"/>
                    <a:pt x="12432" y="6166"/>
                  </a:cubicBezTo>
                  <a:cubicBezTo>
                    <a:pt x="12432" y="2707"/>
                    <a:pt x="9600" y="0"/>
                    <a:pt x="6266" y="0"/>
                  </a:cubicBez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0" name="Google Shape;3330;p93"/>
            <p:cNvSpPr/>
            <p:nvPr/>
          </p:nvSpPr>
          <p:spPr>
            <a:xfrm>
              <a:off x="3752413" y="2841425"/>
              <a:ext cx="548855" cy="543894"/>
            </a:xfrm>
            <a:custGeom>
              <a:avLst/>
              <a:gdLst/>
              <a:ahLst/>
              <a:cxnLst/>
              <a:rect l="l" t="t" r="r" b="b"/>
              <a:pathLst>
                <a:path w="10953" h="10854" extrusionOk="0">
                  <a:moveTo>
                    <a:pt x="5539" y="1"/>
                  </a:moveTo>
                  <a:cubicBezTo>
                    <a:pt x="2507" y="1"/>
                    <a:pt x="0" y="2407"/>
                    <a:pt x="0" y="5440"/>
                  </a:cubicBezTo>
                  <a:cubicBezTo>
                    <a:pt x="0" y="8472"/>
                    <a:pt x="2507" y="10853"/>
                    <a:pt x="5539" y="10853"/>
                  </a:cubicBezTo>
                  <a:cubicBezTo>
                    <a:pt x="8447" y="10853"/>
                    <a:pt x="10953" y="8472"/>
                    <a:pt x="10953" y="5440"/>
                  </a:cubicBezTo>
                  <a:cubicBezTo>
                    <a:pt x="10953" y="2407"/>
                    <a:pt x="8447" y="1"/>
                    <a:pt x="5539" y="1"/>
                  </a:cubicBezTo>
                  <a:close/>
                </a:path>
              </a:pathLst>
            </a:custGeom>
            <a:solidFill>
              <a:schemeClr val="accent4"/>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31" name="Google Shape;3331;p93"/>
          <p:cNvGrpSpPr/>
          <p:nvPr/>
        </p:nvGrpSpPr>
        <p:grpSpPr>
          <a:xfrm>
            <a:off x="4903516" y="2434755"/>
            <a:ext cx="701445" cy="701445"/>
            <a:chOff x="3676826" y="1646194"/>
            <a:chExt cx="701445" cy="701445"/>
          </a:xfrm>
        </p:grpSpPr>
        <p:sp>
          <p:nvSpPr>
            <p:cNvPr id="3332" name="Google Shape;3332;p93"/>
            <p:cNvSpPr/>
            <p:nvPr/>
          </p:nvSpPr>
          <p:spPr>
            <a:xfrm>
              <a:off x="3676826" y="1646194"/>
              <a:ext cx="701445" cy="701445"/>
            </a:xfrm>
            <a:custGeom>
              <a:avLst/>
              <a:gdLst/>
              <a:ahLst/>
              <a:cxnLst/>
              <a:rect l="l" t="t" r="r" b="b"/>
              <a:pathLst>
                <a:path w="12432" h="12432" extrusionOk="0">
                  <a:moveTo>
                    <a:pt x="6266" y="0"/>
                  </a:moveTo>
                  <a:cubicBezTo>
                    <a:pt x="2808" y="0"/>
                    <a:pt x="1" y="2732"/>
                    <a:pt x="1" y="6166"/>
                  </a:cubicBezTo>
                  <a:cubicBezTo>
                    <a:pt x="1" y="9624"/>
                    <a:pt x="2808" y="12431"/>
                    <a:pt x="6266" y="12431"/>
                  </a:cubicBezTo>
                  <a:cubicBezTo>
                    <a:pt x="9600" y="12431"/>
                    <a:pt x="12432" y="9624"/>
                    <a:pt x="12432" y="6166"/>
                  </a:cubicBezTo>
                  <a:cubicBezTo>
                    <a:pt x="12432" y="2732"/>
                    <a:pt x="9600" y="0"/>
                    <a:pt x="6266" y="0"/>
                  </a:cubicBez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3" name="Google Shape;3333;p93"/>
            <p:cNvSpPr/>
            <p:nvPr/>
          </p:nvSpPr>
          <p:spPr>
            <a:xfrm>
              <a:off x="3752424" y="1721549"/>
              <a:ext cx="548855" cy="545097"/>
            </a:xfrm>
            <a:custGeom>
              <a:avLst/>
              <a:gdLst/>
              <a:ahLst/>
              <a:cxnLst/>
              <a:rect l="l" t="t" r="r" b="b"/>
              <a:pathLst>
                <a:path w="10953" h="10878" extrusionOk="0">
                  <a:moveTo>
                    <a:pt x="5539" y="0"/>
                  </a:moveTo>
                  <a:cubicBezTo>
                    <a:pt x="2507" y="0"/>
                    <a:pt x="0" y="2406"/>
                    <a:pt x="0" y="5439"/>
                  </a:cubicBezTo>
                  <a:cubicBezTo>
                    <a:pt x="0" y="8471"/>
                    <a:pt x="2507" y="10877"/>
                    <a:pt x="5539" y="10877"/>
                  </a:cubicBezTo>
                  <a:cubicBezTo>
                    <a:pt x="8447" y="10877"/>
                    <a:pt x="10953" y="8471"/>
                    <a:pt x="10953" y="5439"/>
                  </a:cubicBezTo>
                  <a:cubicBezTo>
                    <a:pt x="10953" y="2406"/>
                    <a:pt x="8447" y="0"/>
                    <a:pt x="5539" y="0"/>
                  </a:cubicBezTo>
                  <a:close/>
                </a:path>
              </a:pathLst>
            </a:custGeom>
            <a:solidFill>
              <a:schemeClr val="accent6"/>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34" name="Google Shape;3334;p93"/>
          <p:cNvGrpSpPr/>
          <p:nvPr/>
        </p:nvGrpSpPr>
        <p:grpSpPr>
          <a:xfrm>
            <a:off x="4903516" y="3530730"/>
            <a:ext cx="701445" cy="695746"/>
            <a:chOff x="6050088" y="2933492"/>
            <a:chExt cx="701445" cy="695746"/>
          </a:xfrm>
        </p:grpSpPr>
        <p:grpSp>
          <p:nvGrpSpPr>
            <p:cNvPr id="3335" name="Google Shape;3335;p93"/>
            <p:cNvGrpSpPr/>
            <p:nvPr/>
          </p:nvGrpSpPr>
          <p:grpSpPr>
            <a:xfrm>
              <a:off x="6050088" y="2933492"/>
              <a:ext cx="701445" cy="695746"/>
              <a:chOff x="3676826" y="2766197"/>
              <a:chExt cx="701445" cy="695746"/>
            </a:xfrm>
          </p:grpSpPr>
          <p:sp>
            <p:nvSpPr>
              <p:cNvPr id="3336" name="Google Shape;3336;p93"/>
              <p:cNvSpPr/>
              <p:nvPr/>
            </p:nvSpPr>
            <p:spPr>
              <a:xfrm>
                <a:off x="3676826" y="2766197"/>
                <a:ext cx="701445" cy="695746"/>
              </a:xfrm>
              <a:custGeom>
                <a:avLst/>
                <a:gdLst/>
                <a:ahLst/>
                <a:cxnLst/>
                <a:rect l="l" t="t" r="r" b="b"/>
                <a:pathLst>
                  <a:path w="12432" h="12331" extrusionOk="0">
                    <a:moveTo>
                      <a:pt x="6266" y="0"/>
                    </a:moveTo>
                    <a:cubicBezTo>
                      <a:pt x="2808" y="0"/>
                      <a:pt x="1" y="2707"/>
                      <a:pt x="1" y="6166"/>
                    </a:cubicBezTo>
                    <a:cubicBezTo>
                      <a:pt x="1" y="9599"/>
                      <a:pt x="2808" y="12331"/>
                      <a:pt x="6266" y="12331"/>
                    </a:cubicBezTo>
                    <a:cubicBezTo>
                      <a:pt x="9600" y="12331"/>
                      <a:pt x="12432" y="9599"/>
                      <a:pt x="12432" y="6166"/>
                    </a:cubicBezTo>
                    <a:cubicBezTo>
                      <a:pt x="12432" y="2707"/>
                      <a:pt x="9600" y="0"/>
                      <a:pt x="6266" y="0"/>
                    </a:cubicBezTo>
                    <a:close/>
                  </a:path>
                </a:pathLst>
              </a:custGeom>
              <a:solidFill>
                <a:schemeClr val="accent1"/>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7" name="Google Shape;3337;p93"/>
              <p:cNvSpPr/>
              <p:nvPr/>
            </p:nvSpPr>
            <p:spPr>
              <a:xfrm>
                <a:off x="3752413" y="2841425"/>
                <a:ext cx="548855" cy="543894"/>
              </a:xfrm>
              <a:custGeom>
                <a:avLst/>
                <a:gdLst/>
                <a:ahLst/>
                <a:cxnLst/>
                <a:rect l="l" t="t" r="r" b="b"/>
                <a:pathLst>
                  <a:path w="10953" h="10854" extrusionOk="0">
                    <a:moveTo>
                      <a:pt x="5539" y="1"/>
                    </a:moveTo>
                    <a:cubicBezTo>
                      <a:pt x="2507" y="1"/>
                      <a:pt x="0" y="2407"/>
                      <a:pt x="0" y="5440"/>
                    </a:cubicBezTo>
                    <a:cubicBezTo>
                      <a:pt x="0" y="8472"/>
                      <a:pt x="2507" y="10853"/>
                      <a:pt x="5539" y="10853"/>
                    </a:cubicBezTo>
                    <a:cubicBezTo>
                      <a:pt x="8447" y="10853"/>
                      <a:pt x="10953" y="8472"/>
                      <a:pt x="10953" y="5440"/>
                    </a:cubicBezTo>
                    <a:cubicBezTo>
                      <a:pt x="10953" y="2407"/>
                      <a:pt x="8447" y="1"/>
                      <a:pt x="5539" y="1"/>
                    </a:cubicBezTo>
                    <a:close/>
                  </a:path>
                </a:pathLst>
              </a:custGeom>
              <a:solidFill>
                <a:schemeClr val="accent1"/>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38" name="Google Shape;3338;p93"/>
            <p:cNvSpPr/>
            <p:nvPr/>
          </p:nvSpPr>
          <p:spPr>
            <a:xfrm>
              <a:off x="6240966" y="3116780"/>
              <a:ext cx="333927" cy="329171"/>
            </a:xfrm>
            <a:custGeom>
              <a:avLst/>
              <a:gdLst/>
              <a:ahLst/>
              <a:cxnLst/>
              <a:rect l="l" t="t" r="r" b="b"/>
              <a:pathLst>
                <a:path w="11910" h="11846" extrusionOk="0">
                  <a:moveTo>
                    <a:pt x="5924" y="2080"/>
                  </a:moveTo>
                  <a:cubicBezTo>
                    <a:pt x="6302" y="2080"/>
                    <a:pt x="6617" y="2395"/>
                    <a:pt x="6617" y="2773"/>
                  </a:cubicBezTo>
                  <a:cubicBezTo>
                    <a:pt x="6617" y="3182"/>
                    <a:pt x="6302" y="3497"/>
                    <a:pt x="5924" y="3497"/>
                  </a:cubicBezTo>
                  <a:cubicBezTo>
                    <a:pt x="5514" y="3497"/>
                    <a:pt x="5199" y="3182"/>
                    <a:pt x="5199" y="2773"/>
                  </a:cubicBezTo>
                  <a:cubicBezTo>
                    <a:pt x="5199" y="2395"/>
                    <a:pt x="5514" y="2080"/>
                    <a:pt x="5924" y="2080"/>
                  </a:cubicBezTo>
                  <a:close/>
                  <a:moveTo>
                    <a:pt x="5924" y="662"/>
                  </a:moveTo>
                  <a:cubicBezTo>
                    <a:pt x="7247" y="662"/>
                    <a:pt x="8318" y="1764"/>
                    <a:pt x="8318" y="3088"/>
                  </a:cubicBezTo>
                  <a:cubicBezTo>
                    <a:pt x="8318" y="3655"/>
                    <a:pt x="8129" y="4190"/>
                    <a:pt x="7783" y="4631"/>
                  </a:cubicBezTo>
                  <a:cubicBezTo>
                    <a:pt x="7562" y="4222"/>
                    <a:pt x="7310" y="3907"/>
                    <a:pt x="6900" y="3686"/>
                  </a:cubicBezTo>
                  <a:cubicBezTo>
                    <a:pt x="7153" y="3434"/>
                    <a:pt x="7310" y="3088"/>
                    <a:pt x="7310" y="2741"/>
                  </a:cubicBezTo>
                  <a:cubicBezTo>
                    <a:pt x="7310" y="1985"/>
                    <a:pt x="6680" y="1355"/>
                    <a:pt x="5924" y="1355"/>
                  </a:cubicBezTo>
                  <a:cubicBezTo>
                    <a:pt x="5168" y="1355"/>
                    <a:pt x="4538" y="1985"/>
                    <a:pt x="4538" y="2741"/>
                  </a:cubicBezTo>
                  <a:cubicBezTo>
                    <a:pt x="4538" y="3088"/>
                    <a:pt x="4695" y="3434"/>
                    <a:pt x="4947" y="3686"/>
                  </a:cubicBezTo>
                  <a:cubicBezTo>
                    <a:pt x="4538" y="3938"/>
                    <a:pt x="4223" y="4285"/>
                    <a:pt x="4034" y="4631"/>
                  </a:cubicBezTo>
                  <a:cubicBezTo>
                    <a:pt x="3592" y="4096"/>
                    <a:pt x="3403" y="3403"/>
                    <a:pt x="3498" y="2741"/>
                  </a:cubicBezTo>
                  <a:cubicBezTo>
                    <a:pt x="3655" y="1638"/>
                    <a:pt x="4664" y="662"/>
                    <a:pt x="5924" y="662"/>
                  </a:cubicBezTo>
                  <a:close/>
                  <a:moveTo>
                    <a:pt x="5924" y="4159"/>
                  </a:moveTo>
                  <a:cubicBezTo>
                    <a:pt x="6554" y="4159"/>
                    <a:pt x="7058" y="4600"/>
                    <a:pt x="7247" y="5135"/>
                  </a:cubicBezTo>
                  <a:cubicBezTo>
                    <a:pt x="6869" y="5388"/>
                    <a:pt x="6428" y="5545"/>
                    <a:pt x="5924" y="5545"/>
                  </a:cubicBezTo>
                  <a:cubicBezTo>
                    <a:pt x="5451" y="5545"/>
                    <a:pt x="4979" y="5388"/>
                    <a:pt x="4569" y="5135"/>
                  </a:cubicBezTo>
                  <a:cubicBezTo>
                    <a:pt x="4727" y="4568"/>
                    <a:pt x="5294" y="4159"/>
                    <a:pt x="5924" y="4159"/>
                  </a:cubicBezTo>
                  <a:close/>
                  <a:moveTo>
                    <a:pt x="1734" y="9042"/>
                  </a:moveTo>
                  <a:cubicBezTo>
                    <a:pt x="2301" y="9042"/>
                    <a:pt x="2773" y="9483"/>
                    <a:pt x="2773" y="10082"/>
                  </a:cubicBezTo>
                  <a:cubicBezTo>
                    <a:pt x="2773" y="10649"/>
                    <a:pt x="2301" y="11121"/>
                    <a:pt x="1734" y="11121"/>
                  </a:cubicBezTo>
                  <a:cubicBezTo>
                    <a:pt x="1198" y="11121"/>
                    <a:pt x="726" y="10649"/>
                    <a:pt x="726" y="10082"/>
                  </a:cubicBezTo>
                  <a:cubicBezTo>
                    <a:pt x="726" y="9483"/>
                    <a:pt x="1198" y="9042"/>
                    <a:pt x="1734" y="9042"/>
                  </a:cubicBezTo>
                  <a:close/>
                  <a:moveTo>
                    <a:pt x="5924" y="9042"/>
                  </a:moveTo>
                  <a:cubicBezTo>
                    <a:pt x="6522" y="9042"/>
                    <a:pt x="6932" y="9515"/>
                    <a:pt x="6932" y="10082"/>
                  </a:cubicBezTo>
                  <a:cubicBezTo>
                    <a:pt x="6932" y="10649"/>
                    <a:pt x="6459" y="11121"/>
                    <a:pt x="5924" y="11121"/>
                  </a:cubicBezTo>
                  <a:cubicBezTo>
                    <a:pt x="5357" y="11121"/>
                    <a:pt x="4884" y="10649"/>
                    <a:pt x="4884" y="10082"/>
                  </a:cubicBezTo>
                  <a:cubicBezTo>
                    <a:pt x="4884" y="9483"/>
                    <a:pt x="5325" y="9042"/>
                    <a:pt x="5924" y="9042"/>
                  </a:cubicBezTo>
                  <a:close/>
                  <a:moveTo>
                    <a:pt x="10145" y="9042"/>
                  </a:moveTo>
                  <a:cubicBezTo>
                    <a:pt x="10681" y="9042"/>
                    <a:pt x="11154" y="9483"/>
                    <a:pt x="11154" y="10082"/>
                  </a:cubicBezTo>
                  <a:cubicBezTo>
                    <a:pt x="11154" y="10649"/>
                    <a:pt x="10681" y="11121"/>
                    <a:pt x="10145" y="11121"/>
                  </a:cubicBezTo>
                  <a:cubicBezTo>
                    <a:pt x="9578" y="11121"/>
                    <a:pt x="9106" y="10649"/>
                    <a:pt x="9106" y="10082"/>
                  </a:cubicBezTo>
                  <a:cubicBezTo>
                    <a:pt x="9106" y="9483"/>
                    <a:pt x="9578" y="9042"/>
                    <a:pt x="10145" y="9042"/>
                  </a:cubicBezTo>
                  <a:close/>
                  <a:moveTo>
                    <a:pt x="5955" y="0"/>
                  </a:moveTo>
                  <a:cubicBezTo>
                    <a:pt x="4349" y="0"/>
                    <a:pt x="3088" y="1197"/>
                    <a:pt x="2868" y="2678"/>
                  </a:cubicBezTo>
                  <a:cubicBezTo>
                    <a:pt x="2647" y="4442"/>
                    <a:pt x="3908" y="6018"/>
                    <a:pt x="5640" y="6207"/>
                  </a:cubicBezTo>
                  <a:lnTo>
                    <a:pt x="5640" y="6963"/>
                  </a:lnTo>
                  <a:lnTo>
                    <a:pt x="2427" y="6963"/>
                  </a:lnTo>
                  <a:cubicBezTo>
                    <a:pt x="1828" y="6963"/>
                    <a:pt x="1387" y="7435"/>
                    <a:pt x="1387" y="7971"/>
                  </a:cubicBezTo>
                  <a:lnTo>
                    <a:pt x="1387" y="8380"/>
                  </a:lnTo>
                  <a:cubicBezTo>
                    <a:pt x="599" y="8538"/>
                    <a:pt x="1" y="9231"/>
                    <a:pt x="1" y="10082"/>
                  </a:cubicBezTo>
                  <a:cubicBezTo>
                    <a:pt x="1" y="11027"/>
                    <a:pt x="789" y="11846"/>
                    <a:pt x="1734" y="11846"/>
                  </a:cubicBezTo>
                  <a:cubicBezTo>
                    <a:pt x="2679" y="11846"/>
                    <a:pt x="3466" y="11058"/>
                    <a:pt x="3466" y="10082"/>
                  </a:cubicBezTo>
                  <a:cubicBezTo>
                    <a:pt x="3466" y="9231"/>
                    <a:pt x="2868" y="8538"/>
                    <a:pt x="2080" y="8380"/>
                  </a:cubicBezTo>
                  <a:lnTo>
                    <a:pt x="2080" y="7971"/>
                  </a:lnTo>
                  <a:cubicBezTo>
                    <a:pt x="2080" y="7782"/>
                    <a:pt x="2238" y="7624"/>
                    <a:pt x="2458" y="7624"/>
                  </a:cubicBezTo>
                  <a:lnTo>
                    <a:pt x="5609" y="7624"/>
                  </a:lnTo>
                  <a:lnTo>
                    <a:pt x="5609" y="8349"/>
                  </a:lnTo>
                  <a:cubicBezTo>
                    <a:pt x="4821" y="8506"/>
                    <a:pt x="4223" y="9200"/>
                    <a:pt x="4223" y="10019"/>
                  </a:cubicBezTo>
                  <a:cubicBezTo>
                    <a:pt x="4223" y="10964"/>
                    <a:pt x="5010" y="11814"/>
                    <a:pt x="5955" y="11814"/>
                  </a:cubicBezTo>
                  <a:cubicBezTo>
                    <a:pt x="6900" y="11814"/>
                    <a:pt x="7688" y="11027"/>
                    <a:pt x="7688" y="10019"/>
                  </a:cubicBezTo>
                  <a:cubicBezTo>
                    <a:pt x="7688" y="9200"/>
                    <a:pt x="7090" y="8506"/>
                    <a:pt x="6302" y="8349"/>
                  </a:cubicBezTo>
                  <a:lnTo>
                    <a:pt x="6302" y="7624"/>
                  </a:lnTo>
                  <a:lnTo>
                    <a:pt x="9452" y="7624"/>
                  </a:lnTo>
                  <a:cubicBezTo>
                    <a:pt x="9641" y="7624"/>
                    <a:pt x="9799" y="7782"/>
                    <a:pt x="9799" y="7971"/>
                  </a:cubicBezTo>
                  <a:lnTo>
                    <a:pt x="9799" y="8380"/>
                  </a:lnTo>
                  <a:cubicBezTo>
                    <a:pt x="9011" y="8538"/>
                    <a:pt x="8444" y="9231"/>
                    <a:pt x="8444" y="10082"/>
                  </a:cubicBezTo>
                  <a:cubicBezTo>
                    <a:pt x="8444" y="11027"/>
                    <a:pt x="9232" y="11846"/>
                    <a:pt x="10177" y="11846"/>
                  </a:cubicBezTo>
                  <a:cubicBezTo>
                    <a:pt x="11122" y="11846"/>
                    <a:pt x="11910" y="11058"/>
                    <a:pt x="11910" y="10082"/>
                  </a:cubicBezTo>
                  <a:cubicBezTo>
                    <a:pt x="11910" y="9231"/>
                    <a:pt x="11311" y="8538"/>
                    <a:pt x="10524" y="8380"/>
                  </a:cubicBezTo>
                  <a:lnTo>
                    <a:pt x="10524" y="7971"/>
                  </a:lnTo>
                  <a:cubicBezTo>
                    <a:pt x="10524" y="7404"/>
                    <a:pt x="10051" y="6963"/>
                    <a:pt x="9484" y="6963"/>
                  </a:cubicBezTo>
                  <a:lnTo>
                    <a:pt x="6333" y="6963"/>
                  </a:lnTo>
                  <a:lnTo>
                    <a:pt x="6333" y="6207"/>
                  </a:lnTo>
                  <a:cubicBezTo>
                    <a:pt x="7909" y="6049"/>
                    <a:pt x="9106" y="4726"/>
                    <a:pt x="9106" y="3088"/>
                  </a:cubicBezTo>
                  <a:cubicBezTo>
                    <a:pt x="9106" y="1355"/>
                    <a:pt x="7688" y="0"/>
                    <a:pt x="595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44" name="Google Shape;3344;p93"/>
          <p:cNvGrpSpPr/>
          <p:nvPr/>
        </p:nvGrpSpPr>
        <p:grpSpPr>
          <a:xfrm>
            <a:off x="5125889" y="2617798"/>
            <a:ext cx="256720" cy="335546"/>
            <a:chOff x="-35101800" y="2631050"/>
            <a:chExt cx="222925" cy="291450"/>
          </a:xfrm>
        </p:grpSpPr>
        <p:sp>
          <p:nvSpPr>
            <p:cNvPr id="3345" name="Google Shape;3345;p93"/>
            <p:cNvSpPr/>
            <p:nvPr/>
          </p:nvSpPr>
          <p:spPr>
            <a:xfrm>
              <a:off x="-34999400" y="2699575"/>
              <a:ext cx="18150" cy="18125"/>
            </a:xfrm>
            <a:custGeom>
              <a:avLst/>
              <a:gdLst/>
              <a:ahLst/>
              <a:cxnLst/>
              <a:rect l="l" t="t" r="r" b="b"/>
              <a:pathLst>
                <a:path w="726" h="725" extrusionOk="0">
                  <a:moveTo>
                    <a:pt x="347" y="0"/>
                  </a:moveTo>
                  <a:cubicBezTo>
                    <a:pt x="158" y="0"/>
                    <a:pt x="1" y="158"/>
                    <a:pt x="1" y="347"/>
                  </a:cubicBezTo>
                  <a:cubicBezTo>
                    <a:pt x="1" y="567"/>
                    <a:pt x="158" y="725"/>
                    <a:pt x="347" y="725"/>
                  </a:cubicBezTo>
                  <a:cubicBezTo>
                    <a:pt x="568" y="725"/>
                    <a:pt x="725" y="567"/>
                    <a:pt x="725" y="347"/>
                  </a:cubicBezTo>
                  <a:cubicBezTo>
                    <a:pt x="725" y="158"/>
                    <a:pt x="568" y="0"/>
                    <a:pt x="34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6" name="Google Shape;3346;p93"/>
            <p:cNvSpPr/>
            <p:nvPr/>
          </p:nvSpPr>
          <p:spPr>
            <a:xfrm>
              <a:off x="-34999400" y="2732650"/>
              <a:ext cx="18150" cy="52800"/>
            </a:xfrm>
            <a:custGeom>
              <a:avLst/>
              <a:gdLst/>
              <a:ahLst/>
              <a:cxnLst/>
              <a:rect l="l" t="t" r="r" b="b"/>
              <a:pathLst>
                <a:path w="726" h="2112" extrusionOk="0">
                  <a:moveTo>
                    <a:pt x="347" y="0"/>
                  </a:moveTo>
                  <a:cubicBezTo>
                    <a:pt x="158" y="0"/>
                    <a:pt x="1" y="190"/>
                    <a:pt x="1" y="379"/>
                  </a:cubicBezTo>
                  <a:lnTo>
                    <a:pt x="1" y="1765"/>
                  </a:lnTo>
                  <a:cubicBezTo>
                    <a:pt x="1" y="1985"/>
                    <a:pt x="158" y="2111"/>
                    <a:pt x="347" y="2111"/>
                  </a:cubicBezTo>
                  <a:cubicBezTo>
                    <a:pt x="568" y="2111"/>
                    <a:pt x="725" y="1954"/>
                    <a:pt x="725" y="1765"/>
                  </a:cubicBezTo>
                  <a:lnTo>
                    <a:pt x="725" y="379"/>
                  </a:lnTo>
                  <a:cubicBezTo>
                    <a:pt x="725" y="190"/>
                    <a:pt x="568" y="0"/>
                    <a:pt x="34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7" name="Google Shape;3347;p93"/>
            <p:cNvSpPr/>
            <p:nvPr/>
          </p:nvSpPr>
          <p:spPr>
            <a:xfrm>
              <a:off x="-35067125" y="2665700"/>
              <a:ext cx="153600" cy="154400"/>
            </a:xfrm>
            <a:custGeom>
              <a:avLst/>
              <a:gdLst/>
              <a:ahLst/>
              <a:cxnLst/>
              <a:rect l="l" t="t" r="r" b="b"/>
              <a:pathLst>
                <a:path w="6144" h="6176" extrusionOk="0">
                  <a:moveTo>
                    <a:pt x="3056" y="694"/>
                  </a:moveTo>
                  <a:cubicBezTo>
                    <a:pt x="4411" y="694"/>
                    <a:pt x="5482" y="1765"/>
                    <a:pt x="5482" y="3088"/>
                  </a:cubicBezTo>
                  <a:cubicBezTo>
                    <a:pt x="5482" y="4443"/>
                    <a:pt x="4411" y="5482"/>
                    <a:pt x="3056" y="5482"/>
                  </a:cubicBezTo>
                  <a:cubicBezTo>
                    <a:pt x="1733" y="5482"/>
                    <a:pt x="662" y="4443"/>
                    <a:pt x="662" y="3088"/>
                  </a:cubicBezTo>
                  <a:cubicBezTo>
                    <a:pt x="662" y="1796"/>
                    <a:pt x="1764" y="694"/>
                    <a:pt x="3056" y="694"/>
                  </a:cubicBezTo>
                  <a:close/>
                  <a:moveTo>
                    <a:pt x="3056" y="1"/>
                  </a:moveTo>
                  <a:cubicBezTo>
                    <a:pt x="1386" y="1"/>
                    <a:pt x="0" y="1387"/>
                    <a:pt x="0" y="3088"/>
                  </a:cubicBezTo>
                  <a:cubicBezTo>
                    <a:pt x="0" y="4789"/>
                    <a:pt x="1386" y="6176"/>
                    <a:pt x="3056" y="6176"/>
                  </a:cubicBezTo>
                  <a:cubicBezTo>
                    <a:pt x="4757" y="6176"/>
                    <a:pt x="6144" y="4789"/>
                    <a:pt x="6144" y="3088"/>
                  </a:cubicBezTo>
                  <a:cubicBezTo>
                    <a:pt x="6144" y="1387"/>
                    <a:pt x="4757" y="1"/>
                    <a:pt x="305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8" name="Google Shape;3348;p93"/>
            <p:cNvSpPr/>
            <p:nvPr/>
          </p:nvSpPr>
          <p:spPr>
            <a:xfrm>
              <a:off x="-35101800" y="2631050"/>
              <a:ext cx="222925" cy="291450"/>
            </a:xfrm>
            <a:custGeom>
              <a:avLst/>
              <a:gdLst/>
              <a:ahLst/>
              <a:cxnLst/>
              <a:rect l="l" t="t" r="r" b="b"/>
              <a:pathLst>
                <a:path w="8917" h="11658" extrusionOk="0">
                  <a:moveTo>
                    <a:pt x="4443" y="693"/>
                  </a:moveTo>
                  <a:cubicBezTo>
                    <a:pt x="6554" y="693"/>
                    <a:pt x="8192" y="2395"/>
                    <a:pt x="8192" y="4474"/>
                  </a:cubicBezTo>
                  <a:cubicBezTo>
                    <a:pt x="8192" y="5293"/>
                    <a:pt x="7940" y="6081"/>
                    <a:pt x="7436" y="6711"/>
                  </a:cubicBezTo>
                  <a:lnTo>
                    <a:pt x="4443" y="10775"/>
                  </a:lnTo>
                  <a:lnTo>
                    <a:pt x="1450" y="6711"/>
                  </a:lnTo>
                  <a:cubicBezTo>
                    <a:pt x="1009" y="6049"/>
                    <a:pt x="726" y="5293"/>
                    <a:pt x="726" y="4474"/>
                  </a:cubicBezTo>
                  <a:cubicBezTo>
                    <a:pt x="726" y="2395"/>
                    <a:pt x="2364" y="693"/>
                    <a:pt x="4443" y="693"/>
                  </a:cubicBezTo>
                  <a:close/>
                  <a:moveTo>
                    <a:pt x="4443" y="0"/>
                  </a:moveTo>
                  <a:cubicBezTo>
                    <a:pt x="2017" y="0"/>
                    <a:pt x="1" y="1985"/>
                    <a:pt x="1" y="4443"/>
                  </a:cubicBezTo>
                  <a:cubicBezTo>
                    <a:pt x="1" y="5419"/>
                    <a:pt x="316" y="6333"/>
                    <a:pt x="883" y="7120"/>
                  </a:cubicBezTo>
                  <a:lnTo>
                    <a:pt x="4191" y="11531"/>
                  </a:lnTo>
                  <a:cubicBezTo>
                    <a:pt x="4254" y="11594"/>
                    <a:pt x="4349" y="11657"/>
                    <a:pt x="4443" y="11657"/>
                  </a:cubicBezTo>
                  <a:cubicBezTo>
                    <a:pt x="4569" y="11657"/>
                    <a:pt x="4664" y="11594"/>
                    <a:pt x="4727" y="11531"/>
                  </a:cubicBezTo>
                  <a:lnTo>
                    <a:pt x="8003" y="7120"/>
                  </a:lnTo>
                  <a:cubicBezTo>
                    <a:pt x="8602" y="6333"/>
                    <a:pt x="8917" y="5419"/>
                    <a:pt x="8917" y="4443"/>
                  </a:cubicBezTo>
                  <a:cubicBezTo>
                    <a:pt x="8917" y="1985"/>
                    <a:pt x="6901" y="0"/>
                    <a:pt x="44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49" name="Google Shape;3349;p93"/>
          <p:cNvSpPr/>
          <p:nvPr/>
        </p:nvSpPr>
        <p:spPr>
          <a:xfrm>
            <a:off x="5093684" y="1523957"/>
            <a:ext cx="321095" cy="337129"/>
          </a:xfrm>
          <a:custGeom>
            <a:avLst/>
            <a:gdLst/>
            <a:ahLst/>
            <a:cxnLst/>
            <a:rect l="l" t="t" r="r" b="b"/>
            <a:pathLst>
              <a:path w="11153" h="11713" extrusionOk="0">
                <a:moveTo>
                  <a:pt x="9594" y="693"/>
                </a:moveTo>
                <a:cubicBezTo>
                  <a:pt x="9767" y="693"/>
                  <a:pt x="9940" y="764"/>
                  <a:pt x="10082" y="906"/>
                </a:cubicBezTo>
                <a:cubicBezTo>
                  <a:pt x="10365" y="1158"/>
                  <a:pt x="10365" y="1599"/>
                  <a:pt x="10082" y="1883"/>
                </a:cubicBezTo>
                <a:lnTo>
                  <a:pt x="9168" y="2796"/>
                </a:lnTo>
                <a:lnTo>
                  <a:pt x="6175" y="3364"/>
                </a:lnTo>
                <a:lnTo>
                  <a:pt x="6175" y="1410"/>
                </a:lnTo>
                <a:lnTo>
                  <a:pt x="8475" y="1410"/>
                </a:lnTo>
                <a:cubicBezTo>
                  <a:pt x="8538" y="1410"/>
                  <a:pt x="8664" y="1379"/>
                  <a:pt x="8696" y="1284"/>
                </a:cubicBezTo>
                <a:lnTo>
                  <a:pt x="9105" y="906"/>
                </a:lnTo>
                <a:cubicBezTo>
                  <a:pt x="9247" y="764"/>
                  <a:pt x="9420" y="693"/>
                  <a:pt x="9594" y="693"/>
                </a:cubicBezTo>
                <a:close/>
                <a:moveTo>
                  <a:pt x="5136" y="749"/>
                </a:moveTo>
                <a:cubicBezTo>
                  <a:pt x="5325" y="749"/>
                  <a:pt x="5482" y="906"/>
                  <a:pt x="5482" y="1095"/>
                </a:cubicBezTo>
                <a:lnTo>
                  <a:pt x="5482" y="4214"/>
                </a:lnTo>
                <a:cubicBezTo>
                  <a:pt x="5356" y="4151"/>
                  <a:pt x="5230" y="4151"/>
                  <a:pt x="5136" y="4151"/>
                </a:cubicBezTo>
                <a:cubicBezTo>
                  <a:pt x="5010" y="4151"/>
                  <a:pt x="4884" y="4151"/>
                  <a:pt x="4758" y="4214"/>
                </a:cubicBezTo>
                <a:lnTo>
                  <a:pt x="4758" y="1095"/>
                </a:lnTo>
                <a:cubicBezTo>
                  <a:pt x="4758" y="906"/>
                  <a:pt x="4915" y="749"/>
                  <a:pt x="5136" y="749"/>
                </a:cubicBezTo>
                <a:close/>
                <a:moveTo>
                  <a:pt x="5136" y="4844"/>
                </a:moveTo>
                <a:cubicBezTo>
                  <a:pt x="5671" y="4844"/>
                  <a:pt x="6144" y="5317"/>
                  <a:pt x="6144" y="5852"/>
                </a:cubicBezTo>
                <a:cubicBezTo>
                  <a:pt x="6144" y="6419"/>
                  <a:pt x="5671" y="6861"/>
                  <a:pt x="5136" y="6861"/>
                </a:cubicBezTo>
                <a:cubicBezTo>
                  <a:pt x="4568" y="6861"/>
                  <a:pt x="4096" y="6388"/>
                  <a:pt x="4096" y="5852"/>
                </a:cubicBezTo>
                <a:cubicBezTo>
                  <a:pt x="4096" y="5317"/>
                  <a:pt x="4568" y="4844"/>
                  <a:pt x="5136" y="4844"/>
                </a:cubicBezTo>
                <a:close/>
                <a:moveTo>
                  <a:pt x="4096" y="1442"/>
                </a:moveTo>
                <a:lnTo>
                  <a:pt x="4096" y="4529"/>
                </a:lnTo>
                <a:cubicBezTo>
                  <a:pt x="3655" y="4844"/>
                  <a:pt x="3434" y="5348"/>
                  <a:pt x="3434" y="5884"/>
                </a:cubicBezTo>
                <a:cubicBezTo>
                  <a:pt x="3434" y="6136"/>
                  <a:pt x="3466" y="6419"/>
                  <a:pt x="3592" y="6609"/>
                </a:cubicBezTo>
                <a:lnTo>
                  <a:pt x="2332" y="8184"/>
                </a:lnTo>
                <a:cubicBezTo>
                  <a:pt x="1323" y="7522"/>
                  <a:pt x="725" y="6356"/>
                  <a:pt x="725" y="5159"/>
                </a:cubicBezTo>
                <a:cubicBezTo>
                  <a:pt x="662" y="3143"/>
                  <a:pt x="2206" y="1568"/>
                  <a:pt x="4096" y="1442"/>
                </a:cubicBezTo>
                <a:close/>
                <a:moveTo>
                  <a:pt x="8916" y="3521"/>
                </a:moveTo>
                <a:lnTo>
                  <a:pt x="8916" y="4466"/>
                </a:lnTo>
                <a:cubicBezTo>
                  <a:pt x="8916" y="4529"/>
                  <a:pt x="8916" y="4592"/>
                  <a:pt x="8948" y="4624"/>
                </a:cubicBezTo>
                <a:lnTo>
                  <a:pt x="9798" y="6419"/>
                </a:lnTo>
                <a:cubicBezTo>
                  <a:pt x="9893" y="6577"/>
                  <a:pt x="9798" y="6672"/>
                  <a:pt x="9798" y="6735"/>
                </a:cubicBezTo>
                <a:cubicBezTo>
                  <a:pt x="9767" y="6766"/>
                  <a:pt x="9704" y="6892"/>
                  <a:pt x="9546" y="6892"/>
                </a:cubicBezTo>
                <a:lnTo>
                  <a:pt x="9263" y="6892"/>
                </a:lnTo>
                <a:cubicBezTo>
                  <a:pt x="9074" y="6892"/>
                  <a:pt x="8916" y="7050"/>
                  <a:pt x="8916" y="7239"/>
                </a:cubicBezTo>
                <a:lnTo>
                  <a:pt x="8916" y="8341"/>
                </a:lnTo>
                <a:cubicBezTo>
                  <a:pt x="8633" y="8467"/>
                  <a:pt x="8381" y="8656"/>
                  <a:pt x="8286" y="8971"/>
                </a:cubicBezTo>
                <a:lnTo>
                  <a:pt x="6522" y="8971"/>
                </a:lnTo>
                <a:cubicBezTo>
                  <a:pt x="5955" y="8971"/>
                  <a:pt x="5482" y="8499"/>
                  <a:pt x="5482" y="7932"/>
                </a:cubicBezTo>
                <a:lnTo>
                  <a:pt x="5482" y="7554"/>
                </a:lnTo>
                <a:cubicBezTo>
                  <a:pt x="6270" y="7396"/>
                  <a:pt x="6868" y="6672"/>
                  <a:pt x="6868" y="5852"/>
                </a:cubicBezTo>
                <a:cubicBezTo>
                  <a:pt x="6868" y="5317"/>
                  <a:pt x="6585" y="4781"/>
                  <a:pt x="6207" y="4466"/>
                </a:cubicBezTo>
                <a:lnTo>
                  <a:pt x="6207" y="4088"/>
                </a:lnTo>
                <a:lnTo>
                  <a:pt x="8916" y="3521"/>
                </a:lnTo>
                <a:close/>
                <a:moveTo>
                  <a:pt x="9231" y="8940"/>
                </a:moveTo>
                <a:cubicBezTo>
                  <a:pt x="9420" y="8940"/>
                  <a:pt x="9578" y="9097"/>
                  <a:pt x="9578" y="9286"/>
                </a:cubicBezTo>
                <a:cubicBezTo>
                  <a:pt x="9578" y="9475"/>
                  <a:pt x="9420" y="9633"/>
                  <a:pt x="9231" y="9633"/>
                </a:cubicBezTo>
                <a:cubicBezTo>
                  <a:pt x="9011" y="9633"/>
                  <a:pt x="8853" y="9475"/>
                  <a:pt x="8853" y="9286"/>
                </a:cubicBezTo>
                <a:cubicBezTo>
                  <a:pt x="8853" y="9097"/>
                  <a:pt x="9011" y="8940"/>
                  <a:pt x="9231" y="8940"/>
                </a:cubicBezTo>
                <a:close/>
                <a:moveTo>
                  <a:pt x="3970" y="7144"/>
                </a:moveTo>
                <a:cubicBezTo>
                  <a:pt x="4222" y="7365"/>
                  <a:pt x="4442" y="7522"/>
                  <a:pt x="4758" y="7554"/>
                </a:cubicBezTo>
                <a:lnTo>
                  <a:pt x="4758" y="7932"/>
                </a:lnTo>
                <a:cubicBezTo>
                  <a:pt x="4758" y="8877"/>
                  <a:pt x="5514" y="9633"/>
                  <a:pt x="6459" y="9633"/>
                </a:cubicBezTo>
                <a:lnTo>
                  <a:pt x="8223" y="9633"/>
                </a:lnTo>
                <a:cubicBezTo>
                  <a:pt x="8286" y="9727"/>
                  <a:pt x="8318" y="9791"/>
                  <a:pt x="8349" y="9822"/>
                </a:cubicBezTo>
                <a:cubicBezTo>
                  <a:pt x="8034" y="10137"/>
                  <a:pt x="7593" y="10295"/>
                  <a:pt x="7183" y="10295"/>
                </a:cubicBezTo>
                <a:lnTo>
                  <a:pt x="5797" y="10295"/>
                </a:lnTo>
                <a:cubicBezTo>
                  <a:pt x="5608" y="10295"/>
                  <a:pt x="5451" y="10452"/>
                  <a:pt x="5451" y="10673"/>
                </a:cubicBezTo>
                <a:lnTo>
                  <a:pt x="5451" y="11051"/>
                </a:lnTo>
                <a:lnTo>
                  <a:pt x="2710" y="11051"/>
                </a:lnTo>
                <a:lnTo>
                  <a:pt x="2710" y="8719"/>
                </a:lnTo>
                <a:lnTo>
                  <a:pt x="3970" y="7144"/>
                </a:lnTo>
                <a:close/>
                <a:moveTo>
                  <a:pt x="9629" y="0"/>
                </a:moveTo>
                <a:cubicBezTo>
                  <a:pt x="9278" y="0"/>
                  <a:pt x="8932" y="134"/>
                  <a:pt x="8664" y="402"/>
                </a:cubicBezTo>
                <a:lnTo>
                  <a:pt x="8412" y="686"/>
                </a:lnTo>
                <a:lnTo>
                  <a:pt x="6144" y="686"/>
                </a:lnTo>
                <a:cubicBezTo>
                  <a:pt x="5986" y="308"/>
                  <a:pt x="5640" y="24"/>
                  <a:pt x="5167" y="24"/>
                </a:cubicBezTo>
                <a:cubicBezTo>
                  <a:pt x="4726" y="24"/>
                  <a:pt x="4348" y="308"/>
                  <a:pt x="4190" y="686"/>
                </a:cubicBezTo>
                <a:cubicBezTo>
                  <a:pt x="1859" y="812"/>
                  <a:pt x="0" y="2702"/>
                  <a:pt x="0" y="5033"/>
                </a:cubicBezTo>
                <a:cubicBezTo>
                  <a:pt x="0" y="6514"/>
                  <a:pt x="725" y="7900"/>
                  <a:pt x="1922" y="8688"/>
                </a:cubicBezTo>
                <a:lnTo>
                  <a:pt x="2048" y="8782"/>
                </a:lnTo>
                <a:lnTo>
                  <a:pt x="2048" y="11366"/>
                </a:lnTo>
                <a:cubicBezTo>
                  <a:pt x="2048" y="11555"/>
                  <a:pt x="2206" y="11712"/>
                  <a:pt x="2426" y="11712"/>
                </a:cubicBezTo>
                <a:lnTo>
                  <a:pt x="5829" y="11712"/>
                </a:lnTo>
                <a:cubicBezTo>
                  <a:pt x="6018" y="11712"/>
                  <a:pt x="6207" y="11555"/>
                  <a:pt x="6207" y="11366"/>
                </a:cubicBezTo>
                <a:lnTo>
                  <a:pt x="6207" y="10956"/>
                </a:lnTo>
                <a:lnTo>
                  <a:pt x="7215" y="10956"/>
                </a:lnTo>
                <a:cubicBezTo>
                  <a:pt x="7877" y="10956"/>
                  <a:pt x="8475" y="10704"/>
                  <a:pt x="8948" y="10232"/>
                </a:cubicBezTo>
                <a:cubicBezTo>
                  <a:pt x="9074" y="10263"/>
                  <a:pt x="9137" y="10263"/>
                  <a:pt x="9263" y="10263"/>
                </a:cubicBezTo>
                <a:cubicBezTo>
                  <a:pt x="9830" y="10263"/>
                  <a:pt x="10302" y="9791"/>
                  <a:pt x="10302" y="9223"/>
                </a:cubicBezTo>
                <a:cubicBezTo>
                  <a:pt x="10302" y="8814"/>
                  <a:pt x="10019" y="8404"/>
                  <a:pt x="9609" y="8247"/>
                </a:cubicBezTo>
                <a:lnTo>
                  <a:pt x="9609" y="7491"/>
                </a:lnTo>
                <a:cubicBezTo>
                  <a:pt x="9924" y="7459"/>
                  <a:pt x="10239" y="7302"/>
                  <a:pt x="10397" y="7018"/>
                </a:cubicBezTo>
                <a:cubicBezTo>
                  <a:pt x="10617" y="6703"/>
                  <a:pt x="10617" y="6356"/>
                  <a:pt x="10460" y="6041"/>
                </a:cubicBezTo>
                <a:lnTo>
                  <a:pt x="9609" y="4403"/>
                </a:lnTo>
                <a:lnTo>
                  <a:pt x="9609" y="3332"/>
                </a:lnTo>
                <a:lnTo>
                  <a:pt x="10617" y="2355"/>
                </a:lnTo>
                <a:cubicBezTo>
                  <a:pt x="11153" y="1788"/>
                  <a:pt x="11153" y="938"/>
                  <a:pt x="10617" y="402"/>
                </a:cubicBezTo>
                <a:cubicBezTo>
                  <a:pt x="10334" y="134"/>
                  <a:pt x="9979" y="0"/>
                  <a:pt x="962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0" name="Google Shape;3350;p93"/>
          <p:cNvSpPr/>
          <p:nvPr/>
        </p:nvSpPr>
        <p:spPr>
          <a:xfrm>
            <a:off x="1315774" y="2623863"/>
            <a:ext cx="338340" cy="338281"/>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2" name="Google Shape;3352;p93"/>
          <p:cNvSpPr txBox="1">
            <a:spLocks noGrp="1"/>
          </p:cNvSpPr>
          <p:nvPr>
            <p:ph type="subTitle" idx="2"/>
          </p:nvPr>
        </p:nvSpPr>
        <p:spPr>
          <a:xfrm>
            <a:off x="2061472" y="1389657"/>
            <a:ext cx="2176200" cy="576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dirty="0"/>
              <a:t>How and why are the authors making this contribution?</a:t>
            </a:r>
            <a:endParaRPr dirty="0"/>
          </a:p>
        </p:txBody>
      </p:sp>
      <p:sp>
        <p:nvSpPr>
          <p:cNvPr id="3354" name="Google Shape;3354;p93"/>
          <p:cNvSpPr txBox="1">
            <a:spLocks noGrp="1"/>
          </p:cNvSpPr>
          <p:nvPr>
            <p:ph type="subTitle" idx="4"/>
          </p:nvPr>
        </p:nvSpPr>
        <p:spPr>
          <a:xfrm>
            <a:off x="2058642" y="3650476"/>
            <a:ext cx="2513358" cy="576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dirty="0"/>
              <a:t>Theortical orientation?</a:t>
            </a:r>
            <a:br>
              <a:rPr lang="en" dirty="0"/>
            </a:br>
            <a:r>
              <a:rPr lang="en" dirty="0"/>
              <a:t>Value stance?</a:t>
            </a:r>
          </a:p>
        </p:txBody>
      </p:sp>
      <p:sp>
        <p:nvSpPr>
          <p:cNvPr id="3356" name="Google Shape;3356;p93"/>
          <p:cNvSpPr txBox="1">
            <a:spLocks noGrp="1"/>
          </p:cNvSpPr>
          <p:nvPr>
            <p:ph type="subTitle" idx="6"/>
          </p:nvPr>
        </p:nvSpPr>
        <p:spPr>
          <a:xfrm>
            <a:off x="5833572" y="1389657"/>
            <a:ext cx="2176200" cy="576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What is being claimed that is relevant to my question?</a:t>
            </a:r>
            <a:endParaRPr dirty="0"/>
          </a:p>
        </p:txBody>
      </p:sp>
      <p:sp>
        <p:nvSpPr>
          <p:cNvPr id="3358" name="Google Shape;3358;p93"/>
          <p:cNvSpPr txBox="1">
            <a:spLocks noGrp="1"/>
          </p:cNvSpPr>
          <p:nvPr>
            <p:ph type="subTitle" idx="8"/>
          </p:nvPr>
        </p:nvSpPr>
        <p:spPr>
          <a:xfrm>
            <a:off x="5834283" y="3622312"/>
            <a:ext cx="2739787" cy="576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dirty="0"/>
              <a:t>Consistent with my experience?</a:t>
            </a:r>
            <a:endParaRPr dirty="0"/>
          </a:p>
        </p:txBody>
      </p:sp>
      <p:sp>
        <p:nvSpPr>
          <p:cNvPr id="3360" name="Google Shape;3360;p93"/>
          <p:cNvSpPr txBox="1">
            <a:spLocks noGrp="1"/>
          </p:cNvSpPr>
          <p:nvPr>
            <p:ph type="subTitle" idx="13"/>
          </p:nvPr>
        </p:nvSpPr>
        <p:spPr>
          <a:xfrm>
            <a:off x="2061472" y="2547451"/>
            <a:ext cx="2176200" cy="576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dirty="0"/>
              <a:t>How certain and  generalisable are the claims?</a:t>
            </a:r>
            <a:endParaRPr dirty="0"/>
          </a:p>
        </p:txBody>
      </p:sp>
      <p:sp>
        <p:nvSpPr>
          <p:cNvPr id="3362" name="Google Shape;3362;p93"/>
          <p:cNvSpPr txBox="1">
            <a:spLocks noGrp="1"/>
          </p:cNvSpPr>
          <p:nvPr>
            <p:ph type="subTitle" idx="15"/>
          </p:nvPr>
        </p:nvSpPr>
        <p:spPr>
          <a:xfrm>
            <a:off x="5833571" y="2551318"/>
            <a:ext cx="3117924" cy="576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dirty="0"/>
              <a:t>Adequate evidence base?</a:t>
            </a:r>
            <a:br>
              <a:rPr lang="en" dirty="0"/>
            </a:br>
            <a:r>
              <a:rPr lang="en" dirty="0"/>
              <a:t>Support or challenged by others?</a:t>
            </a:r>
          </a:p>
        </p:txBody>
      </p:sp>
      <p:sp>
        <p:nvSpPr>
          <p:cNvPr id="14" name="Google Shape;2361;p72">
            <a:extLst>
              <a:ext uri="{FF2B5EF4-FFF2-40B4-BE49-F238E27FC236}">
                <a16:creationId xmlns:a16="http://schemas.microsoft.com/office/drawing/2014/main" id="{AD542E4A-2859-DA8C-42D9-983711736DF1}"/>
              </a:ext>
            </a:extLst>
          </p:cNvPr>
          <p:cNvSpPr txBox="1"/>
          <p:nvPr/>
        </p:nvSpPr>
        <p:spPr>
          <a:xfrm>
            <a:off x="5342706" y="4376848"/>
            <a:ext cx="3772074" cy="577800"/>
          </a:xfrm>
          <a:prstGeom prst="rect">
            <a:avLst/>
          </a:prstGeom>
          <a:noFill/>
          <a:ln>
            <a:noFill/>
          </a:ln>
        </p:spPr>
        <p:txBody>
          <a:bodyPr spcFirstLastPara="1" wrap="square" lIns="91425" tIns="91425" rIns="91425" bIns="91425" anchor="b" anchorCtr="0">
            <a:noAutofit/>
          </a:bodyPr>
          <a:lstStyle/>
          <a:p>
            <a:pPr marL="0" lvl="0" indent="0" algn="l" rtl="0">
              <a:spcBef>
                <a:spcPts val="0"/>
              </a:spcBef>
              <a:spcAft>
                <a:spcPts val="0"/>
              </a:spcAft>
              <a:buNone/>
            </a:pPr>
            <a:r>
              <a:rPr lang="en" sz="2000" dirty="0">
                <a:solidFill>
                  <a:schemeClr val="dk1"/>
                </a:solidFill>
                <a:latin typeface="Barlow Condensed SemiBold"/>
                <a:ea typeface="Barlow Condensed SemiBold"/>
                <a:cs typeface="Barlow Condensed SemiBold"/>
                <a:sym typeface="Barlow Condensed SemiBold"/>
              </a:rPr>
              <a:t>Adapted from Wallace and Wray (2016)</a:t>
            </a:r>
            <a:endParaRPr sz="2000" dirty="0">
              <a:solidFill>
                <a:schemeClr val="dk1"/>
              </a:solidFill>
              <a:latin typeface="Barlow Condensed SemiBold"/>
              <a:ea typeface="Barlow Condensed SemiBold"/>
              <a:cs typeface="Barlow Condensed SemiBold"/>
              <a:sym typeface="Barlow Condensed SemiBold"/>
            </a:endParaRPr>
          </a:p>
        </p:txBody>
      </p:sp>
      <p:grpSp>
        <p:nvGrpSpPr>
          <p:cNvPr id="15" name="Google Shape;10177;p128">
            <a:extLst>
              <a:ext uri="{FF2B5EF4-FFF2-40B4-BE49-F238E27FC236}">
                <a16:creationId xmlns:a16="http://schemas.microsoft.com/office/drawing/2014/main" id="{F0547E3B-CBB1-C97C-2C64-3D7107690B2A}"/>
              </a:ext>
            </a:extLst>
          </p:cNvPr>
          <p:cNvGrpSpPr/>
          <p:nvPr/>
        </p:nvGrpSpPr>
        <p:grpSpPr>
          <a:xfrm>
            <a:off x="1325333" y="1523957"/>
            <a:ext cx="351940" cy="348188"/>
            <a:chOff x="581525" y="3254850"/>
            <a:chExt cx="297750" cy="294575"/>
          </a:xfrm>
          <a:solidFill>
            <a:srgbClr val="F8F8F8"/>
          </a:solidFill>
        </p:grpSpPr>
        <p:sp>
          <p:nvSpPr>
            <p:cNvPr id="16" name="Google Shape;10178;p128">
              <a:extLst>
                <a:ext uri="{FF2B5EF4-FFF2-40B4-BE49-F238E27FC236}">
                  <a16:creationId xmlns:a16="http://schemas.microsoft.com/office/drawing/2014/main" id="{35927ACE-35AF-82AD-A1D2-2E3AE66B8228}"/>
                </a:ext>
              </a:extLst>
            </p:cNvPr>
            <p:cNvSpPr/>
            <p:nvPr/>
          </p:nvSpPr>
          <p:spPr>
            <a:xfrm>
              <a:off x="616950" y="3358025"/>
              <a:ext cx="89025" cy="86650"/>
            </a:xfrm>
            <a:custGeom>
              <a:avLst/>
              <a:gdLst/>
              <a:ahLst/>
              <a:cxnLst/>
              <a:rect l="l" t="t" r="r" b="b"/>
              <a:pathLst>
                <a:path w="3561" h="3466" extrusionOk="0">
                  <a:moveTo>
                    <a:pt x="1797" y="0"/>
                  </a:moveTo>
                  <a:cubicBezTo>
                    <a:pt x="789" y="0"/>
                    <a:pt x="1" y="788"/>
                    <a:pt x="1" y="1733"/>
                  </a:cubicBezTo>
                  <a:cubicBezTo>
                    <a:pt x="1" y="2710"/>
                    <a:pt x="789" y="3466"/>
                    <a:pt x="1797" y="3466"/>
                  </a:cubicBezTo>
                  <a:cubicBezTo>
                    <a:pt x="2773" y="3466"/>
                    <a:pt x="3561" y="2710"/>
                    <a:pt x="3561" y="1733"/>
                  </a:cubicBezTo>
                  <a:cubicBezTo>
                    <a:pt x="3561" y="788"/>
                    <a:pt x="2773" y="0"/>
                    <a:pt x="179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0179;p128">
              <a:extLst>
                <a:ext uri="{FF2B5EF4-FFF2-40B4-BE49-F238E27FC236}">
                  <a16:creationId xmlns:a16="http://schemas.microsoft.com/office/drawing/2014/main" id="{6862D43C-98D6-51B4-3D29-33F8F068577D}"/>
                </a:ext>
              </a:extLst>
            </p:cNvPr>
            <p:cNvSpPr/>
            <p:nvPr/>
          </p:nvSpPr>
          <p:spPr>
            <a:xfrm>
              <a:off x="721725" y="3254850"/>
              <a:ext cx="157550" cy="155975"/>
            </a:xfrm>
            <a:custGeom>
              <a:avLst/>
              <a:gdLst/>
              <a:ahLst/>
              <a:cxnLst/>
              <a:rect l="l" t="t" r="r" b="b"/>
              <a:pathLst>
                <a:path w="6302" h="6239" extrusionOk="0">
                  <a:moveTo>
                    <a:pt x="3151" y="1355"/>
                  </a:moveTo>
                  <a:cubicBezTo>
                    <a:pt x="3749" y="1355"/>
                    <a:pt x="4159" y="1827"/>
                    <a:pt x="4159" y="2363"/>
                  </a:cubicBezTo>
                  <a:cubicBezTo>
                    <a:pt x="4159" y="2773"/>
                    <a:pt x="3970" y="3119"/>
                    <a:pt x="3623" y="3277"/>
                  </a:cubicBezTo>
                  <a:cubicBezTo>
                    <a:pt x="3529" y="3308"/>
                    <a:pt x="3497" y="3434"/>
                    <a:pt x="3497" y="3560"/>
                  </a:cubicBezTo>
                  <a:cubicBezTo>
                    <a:pt x="3497" y="3749"/>
                    <a:pt x="3340" y="3907"/>
                    <a:pt x="3151" y="3907"/>
                  </a:cubicBezTo>
                  <a:cubicBezTo>
                    <a:pt x="2962" y="3907"/>
                    <a:pt x="2804" y="3749"/>
                    <a:pt x="2804" y="3560"/>
                  </a:cubicBezTo>
                  <a:cubicBezTo>
                    <a:pt x="2804" y="3151"/>
                    <a:pt x="2993" y="2836"/>
                    <a:pt x="3308" y="2647"/>
                  </a:cubicBezTo>
                  <a:cubicBezTo>
                    <a:pt x="3434" y="2552"/>
                    <a:pt x="3497" y="2458"/>
                    <a:pt x="3497" y="2332"/>
                  </a:cubicBezTo>
                  <a:cubicBezTo>
                    <a:pt x="3497" y="2143"/>
                    <a:pt x="3340" y="1953"/>
                    <a:pt x="3151" y="1953"/>
                  </a:cubicBezTo>
                  <a:cubicBezTo>
                    <a:pt x="2962" y="1953"/>
                    <a:pt x="2804" y="2143"/>
                    <a:pt x="2804" y="2332"/>
                  </a:cubicBezTo>
                  <a:cubicBezTo>
                    <a:pt x="2804" y="2521"/>
                    <a:pt x="2646" y="2678"/>
                    <a:pt x="2426" y="2678"/>
                  </a:cubicBezTo>
                  <a:cubicBezTo>
                    <a:pt x="2237" y="2678"/>
                    <a:pt x="2079" y="2521"/>
                    <a:pt x="2079" y="2332"/>
                  </a:cubicBezTo>
                  <a:cubicBezTo>
                    <a:pt x="2079" y="1827"/>
                    <a:pt x="2552" y="1355"/>
                    <a:pt x="3151" y="1355"/>
                  </a:cubicBezTo>
                  <a:close/>
                  <a:moveTo>
                    <a:pt x="3151" y="4096"/>
                  </a:moveTo>
                  <a:cubicBezTo>
                    <a:pt x="3340" y="4096"/>
                    <a:pt x="3497" y="4253"/>
                    <a:pt x="3497" y="4442"/>
                  </a:cubicBezTo>
                  <a:cubicBezTo>
                    <a:pt x="3497" y="4663"/>
                    <a:pt x="3340" y="4820"/>
                    <a:pt x="3151" y="4820"/>
                  </a:cubicBezTo>
                  <a:cubicBezTo>
                    <a:pt x="2962" y="4820"/>
                    <a:pt x="2804" y="4663"/>
                    <a:pt x="2804" y="4442"/>
                  </a:cubicBezTo>
                  <a:cubicBezTo>
                    <a:pt x="2804" y="4253"/>
                    <a:pt x="2962" y="4096"/>
                    <a:pt x="3151" y="4096"/>
                  </a:cubicBezTo>
                  <a:close/>
                  <a:moveTo>
                    <a:pt x="3182" y="0"/>
                  </a:moveTo>
                  <a:cubicBezTo>
                    <a:pt x="1481" y="0"/>
                    <a:pt x="63" y="1418"/>
                    <a:pt x="63" y="3119"/>
                  </a:cubicBezTo>
                  <a:cubicBezTo>
                    <a:pt x="63" y="3655"/>
                    <a:pt x="189" y="4159"/>
                    <a:pt x="473" y="4663"/>
                  </a:cubicBezTo>
                  <a:lnTo>
                    <a:pt x="32" y="5766"/>
                  </a:lnTo>
                  <a:cubicBezTo>
                    <a:pt x="0" y="5860"/>
                    <a:pt x="32" y="5986"/>
                    <a:pt x="126" y="6112"/>
                  </a:cubicBezTo>
                  <a:cubicBezTo>
                    <a:pt x="189" y="6175"/>
                    <a:pt x="347" y="6238"/>
                    <a:pt x="473" y="6238"/>
                  </a:cubicBezTo>
                  <a:lnTo>
                    <a:pt x="1764" y="5892"/>
                  </a:lnTo>
                  <a:cubicBezTo>
                    <a:pt x="2205" y="6144"/>
                    <a:pt x="2678" y="6238"/>
                    <a:pt x="3182" y="6238"/>
                  </a:cubicBezTo>
                  <a:cubicBezTo>
                    <a:pt x="4915" y="6238"/>
                    <a:pt x="6301" y="4789"/>
                    <a:pt x="6301" y="3119"/>
                  </a:cubicBezTo>
                  <a:cubicBezTo>
                    <a:pt x="6301" y="1386"/>
                    <a:pt x="4883" y="0"/>
                    <a:pt x="3182"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0180;p128">
              <a:extLst>
                <a:ext uri="{FF2B5EF4-FFF2-40B4-BE49-F238E27FC236}">
                  <a16:creationId xmlns:a16="http://schemas.microsoft.com/office/drawing/2014/main" id="{0F319785-4E48-14AB-1DDF-8F2B3CDA2E82}"/>
                </a:ext>
              </a:extLst>
            </p:cNvPr>
            <p:cNvSpPr/>
            <p:nvPr/>
          </p:nvSpPr>
          <p:spPr>
            <a:xfrm>
              <a:off x="581525" y="3440725"/>
              <a:ext cx="157550" cy="108700"/>
            </a:xfrm>
            <a:custGeom>
              <a:avLst/>
              <a:gdLst/>
              <a:ahLst/>
              <a:cxnLst/>
              <a:rect l="l" t="t" r="r" b="b"/>
              <a:pathLst>
                <a:path w="6302" h="4348" extrusionOk="0">
                  <a:moveTo>
                    <a:pt x="1355" y="0"/>
                  </a:moveTo>
                  <a:cubicBezTo>
                    <a:pt x="567" y="567"/>
                    <a:pt x="0" y="1513"/>
                    <a:pt x="0" y="2584"/>
                  </a:cubicBezTo>
                  <a:lnTo>
                    <a:pt x="0" y="4001"/>
                  </a:lnTo>
                  <a:cubicBezTo>
                    <a:pt x="63" y="4190"/>
                    <a:pt x="221" y="4348"/>
                    <a:pt x="410" y="4348"/>
                  </a:cubicBezTo>
                  <a:lnTo>
                    <a:pt x="5955" y="4348"/>
                  </a:lnTo>
                  <a:cubicBezTo>
                    <a:pt x="6144" y="4348"/>
                    <a:pt x="6301" y="4190"/>
                    <a:pt x="6301" y="4001"/>
                  </a:cubicBezTo>
                  <a:lnTo>
                    <a:pt x="6301" y="2584"/>
                  </a:lnTo>
                  <a:cubicBezTo>
                    <a:pt x="6301" y="1513"/>
                    <a:pt x="5797" y="599"/>
                    <a:pt x="4978" y="0"/>
                  </a:cubicBezTo>
                  <a:cubicBezTo>
                    <a:pt x="4537" y="536"/>
                    <a:pt x="3875" y="851"/>
                    <a:pt x="3151" y="851"/>
                  </a:cubicBezTo>
                  <a:cubicBezTo>
                    <a:pt x="2458" y="851"/>
                    <a:pt x="1796" y="536"/>
                    <a:pt x="1355"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0126411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070"/>
        <p:cNvGrpSpPr/>
        <p:nvPr/>
      </p:nvGrpSpPr>
      <p:grpSpPr>
        <a:xfrm>
          <a:off x="0" y="0"/>
          <a:ext cx="0" cy="0"/>
          <a:chOff x="0" y="0"/>
          <a:chExt cx="0" cy="0"/>
        </a:xfrm>
      </p:grpSpPr>
      <p:sp>
        <p:nvSpPr>
          <p:cNvPr id="53" name="Google Shape;2361;p72">
            <a:extLst>
              <a:ext uri="{FF2B5EF4-FFF2-40B4-BE49-F238E27FC236}">
                <a16:creationId xmlns:a16="http://schemas.microsoft.com/office/drawing/2014/main" id="{3A6D9E7D-5EF1-9AC9-0DD8-34B7938DFEEE}"/>
              </a:ext>
            </a:extLst>
          </p:cNvPr>
          <p:cNvSpPr txBox="1"/>
          <p:nvPr/>
        </p:nvSpPr>
        <p:spPr>
          <a:xfrm>
            <a:off x="6471821" y="4376848"/>
            <a:ext cx="2642959" cy="577800"/>
          </a:xfrm>
          <a:prstGeom prst="rect">
            <a:avLst/>
          </a:prstGeom>
          <a:noFill/>
          <a:ln>
            <a:noFill/>
          </a:ln>
        </p:spPr>
        <p:txBody>
          <a:bodyPr spcFirstLastPara="1" wrap="square" lIns="91425" tIns="91425" rIns="91425" bIns="91425" anchor="b" anchorCtr="0">
            <a:noAutofit/>
          </a:bodyPr>
          <a:lstStyle/>
          <a:p>
            <a:pPr marL="0" lvl="0" indent="0" algn="r" rtl="0">
              <a:spcBef>
                <a:spcPts val="0"/>
              </a:spcBef>
              <a:spcAft>
                <a:spcPts val="0"/>
              </a:spcAft>
              <a:buNone/>
            </a:pPr>
            <a:r>
              <a:rPr lang="en" sz="2000" dirty="0">
                <a:solidFill>
                  <a:schemeClr val="dk1"/>
                </a:solidFill>
                <a:latin typeface="Barlow Condensed SemiBold"/>
                <a:ea typeface="Barlow Condensed SemiBold"/>
                <a:cs typeface="Barlow Condensed SemiBold"/>
                <a:sym typeface="Barlow Condensed SemiBold"/>
              </a:rPr>
              <a:t>Smith (2024)</a:t>
            </a:r>
            <a:endParaRPr sz="2000" dirty="0">
              <a:solidFill>
                <a:schemeClr val="dk1"/>
              </a:solidFill>
              <a:latin typeface="Barlow Condensed SemiBold"/>
              <a:ea typeface="Barlow Condensed SemiBold"/>
              <a:cs typeface="Barlow Condensed SemiBold"/>
              <a:sym typeface="Barlow Condensed SemiBold"/>
            </a:endParaRPr>
          </a:p>
        </p:txBody>
      </p:sp>
      <p:pic>
        <p:nvPicPr>
          <p:cNvPr id="2050" name="Picture 2049">
            <a:extLst>
              <a:ext uri="{FF2B5EF4-FFF2-40B4-BE49-F238E27FC236}">
                <a16:creationId xmlns:a16="http://schemas.microsoft.com/office/drawing/2014/main" id="{C091BA4F-15F0-BE13-A42D-0A572E31C5E9}"/>
              </a:ext>
            </a:extLst>
          </p:cNvPr>
          <p:cNvPicPr>
            <a:picLocks noChangeAspect="1"/>
          </p:cNvPicPr>
          <p:nvPr/>
        </p:nvPicPr>
        <p:blipFill>
          <a:blip r:embed="rId3"/>
          <a:stretch>
            <a:fillRect/>
          </a:stretch>
        </p:blipFill>
        <p:spPr>
          <a:xfrm>
            <a:off x="2942389" y="166254"/>
            <a:ext cx="4408024" cy="3073853"/>
          </a:xfrm>
          <a:prstGeom prst="rect">
            <a:avLst/>
          </a:prstGeom>
          <a:ln>
            <a:solidFill>
              <a:schemeClr val="accent3"/>
            </a:solidFill>
          </a:ln>
        </p:spPr>
      </p:pic>
      <p:pic>
        <p:nvPicPr>
          <p:cNvPr id="2052" name="Picture 2051">
            <a:extLst>
              <a:ext uri="{FF2B5EF4-FFF2-40B4-BE49-F238E27FC236}">
                <a16:creationId xmlns:a16="http://schemas.microsoft.com/office/drawing/2014/main" id="{FD13ED26-F3B3-07BB-0EE2-EF59272F3F4E}"/>
              </a:ext>
            </a:extLst>
          </p:cNvPr>
          <p:cNvPicPr>
            <a:picLocks noChangeAspect="1"/>
          </p:cNvPicPr>
          <p:nvPr/>
        </p:nvPicPr>
        <p:blipFill>
          <a:blip r:embed="rId4"/>
          <a:stretch>
            <a:fillRect/>
          </a:stretch>
        </p:blipFill>
        <p:spPr>
          <a:xfrm>
            <a:off x="3572523" y="1442874"/>
            <a:ext cx="5134934" cy="3073853"/>
          </a:xfrm>
          <a:prstGeom prst="rect">
            <a:avLst/>
          </a:prstGeom>
          <a:ln>
            <a:solidFill>
              <a:schemeClr val="accent3"/>
            </a:solidFill>
          </a:ln>
        </p:spPr>
      </p:pic>
      <p:pic>
        <p:nvPicPr>
          <p:cNvPr id="2054" name="Picture 2053">
            <a:extLst>
              <a:ext uri="{FF2B5EF4-FFF2-40B4-BE49-F238E27FC236}">
                <a16:creationId xmlns:a16="http://schemas.microsoft.com/office/drawing/2014/main" id="{0135BF86-64FD-3B18-00D9-BF967CC9B464}"/>
              </a:ext>
            </a:extLst>
          </p:cNvPr>
          <p:cNvPicPr>
            <a:picLocks noChangeAspect="1"/>
          </p:cNvPicPr>
          <p:nvPr/>
        </p:nvPicPr>
        <p:blipFill>
          <a:blip r:embed="rId5"/>
          <a:stretch>
            <a:fillRect/>
          </a:stretch>
        </p:blipFill>
        <p:spPr>
          <a:xfrm>
            <a:off x="29220" y="166254"/>
            <a:ext cx="2474073" cy="3647209"/>
          </a:xfrm>
          <a:prstGeom prst="rect">
            <a:avLst/>
          </a:prstGeom>
        </p:spPr>
      </p:pic>
    </p:spTree>
    <p:extLst>
      <p:ext uri="{BB962C8B-B14F-4D97-AF65-F5344CB8AC3E}">
        <p14:creationId xmlns:p14="http://schemas.microsoft.com/office/powerpoint/2010/main" val="37369365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fade">
                                      <p:cBhvr>
                                        <p:cTn id="7" dur="500"/>
                                        <p:tgtEl>
                                          <p:spTgt spid="20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070"/>
        <p:cNvGrpSpPr/>
        <p:nvPr/>
      </p:nvGrpSpPr>
      <p:grpSpPr>
        <a:xfrm>
          <a:off x="0" y="0"/>
          <a:ext cx="0" cy="0"/>
          <a:chOff x="0" y="0"/>
          <a:chExt cx="0" cy="0"/>
        </a:xfrm>
      </p:grpSpPr>
      <p:pic>
        <p:nvPicPr>
          <p:cNvPr id="2052" name="Picture 2051">
            <a:extLst>
              <a:ext uri="{FF2B5EF4-FFF2-40B4-BE49-F238E27FC236}">
                <a16:creationId xmlns:a16="http://schemas.microsoft.com/office/drawing/2014/main" id="{FD13ED26-F3B3-07BB-0EE2-EF59272F3F4E}"/>
              </a:ext>
            </a:extLst>
          </p:cNvPr>
          <p:cNvPicPr>
            <a:picLocks noChangeAspect="1"/>
          </p:cNvPicPr>
          <p:nvPr/>
        </p:nvPicPr>
        <p:blipFill>
          <a:blip r:embed="rId3"/>
          <a:stretch>
            <a:fillRect/>
          </a:stretch>
        </p:blipFill>
        <p:spPr>
          <a:xfrm>
            <a:off x="84147" y="127688"/>
            <a:ext cx="4082855" cy="2444062"/>
          </a:xfrm>
          <a:prstGeom prst="rect">
            <a:avLst/>
          </a:prstGeom>
          <a:ln>
            <a:solidFill>
              <a:schemeClr val="accent3"/>
            </a:solidFill>
          </a:ln>
        </p:spPr>
      </p:pic>
      <p:sp>
        <p:nvSpPr>
          <p:cNvPr id="2" name="Google Shape;2101;p59">
            <a:extLst>
              <a:ext uri="{FF2B5EF4-FFF2-40B4-BE49-F238E27FC236}">
                <a16:creationId xmlns:a16="http://schemas.microsoft.com/office/drawing/2014/main" id="{472A50F3-BDD1-0C4D-30DB-59AF5E64608B}"/>
              </a:ext>
            </a:extLst>
          </p:cNvPr>
          <p:cNvSpPr txBox="1">
            <a:spLocks noGrp="1"/>
          </p:cNvSpPr>
          <p:nvPr>
            <p:ph type="subTitle" idx="1"/>
          </p:nvPr>
        </p:nvSpPr>
        <p:spPr>
          <a:xfrm>
            <a:off x="4443937" y="188852"/>
            <a:ext cx="4328802" cy="4405296"/>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GB" sz="1400" dirty="0">
                <a:solidFill>
                  <a:schemeClr val="dk1"/>
                </a:solidFill>
                <a:latin typeface="Arvo"/>
                <a:sym typeface="Arvo"/>
              </a:rPr>
              <a:t>Highly theoretical</a:t>
            </a:r>
          </a:p>
          <a:p>
            <a:pPr marL="0" lvl="0" indent="0" algn="l" rtl="0">
              <a:spcBef>
                <a:spcPts val="600"/>
              </a:spcBef>
              <a:spcAft>
                <a:spcPts val="0"/>
              </a:spcAft>
              <a:buNone/>
            </a:pPr>
            <a:r>
              <a:rPr lang="en-GB" sz="1400" dirty="0">
                <a:solidFill>
                  <a:schemeClr val="dk1"/>
                </a:solidFill>
                <a:latin typeface="Arvo"/>
                <a:sym typeface="Arvo"/>
              </a:rPr>
              <a:t>Smith experienced in the field</a:t>
            </a:r>
          </a:p>
          <a:p>
            <a:pPr marL="0" lvl="0" indent="0" algn="l" rtl="0">
              <a:spcBef>
                <a:spcPts val="600"/>
              </a:spcBef>
              <a:spcAft>
                <a:spcPts val="0"/>
              </a:spcAft>
              <a:buNone/>
            </a:pPr>
            <a:endParaRPr lang="en-GB" sz="1400" dirty="0">
              <a:solidFill>
                <a:schemeClr val="dk1"/>
              </a:solidFill>
              <a:latin typeface="Arvo"/>
              <a:sym typeface="Arvo"/>
            </a:endParaRPr>
          </a:p>
          <a:p>
            <a:pPr marL="0" lvl="0" indent="0" algn="l" rtl="0">
              <a:spcBef>
                <a:spcPts val="600"/>
              </a:spcBef>
              <a:spcAft>
                <a:spcPts val="0"/>
              </a:spcAft>
              <a:buNone/>
            </a:pPr>
            <a:r>
              <a:rPr lang="en-GB" sz="1400" dirty="0">
                <a:solidFill>
                  <a:schemeClr val="dk1"/>
                </a:solidFill>
                <a:latin typeface="Arvo"/>
                <a:sym typeface="Arvo"/>
              </a:rPr>
              <a:t>May be a useful framework for exploring tensions. May prove to be too abstract</a:t>
            </a:r>
          </a:p>
          <a:p>
            <a:pPr marL="0" lvl="0" indent="0" algn="l" rtl="0">
              <a:spcBef>
                <a:spcPts val="600"/>
              </a:spcBef>
              <a:spcAft>
                <a:spcPts val="0"/>
              </a:spcAft>
              <a:buNone/>
            </a:pPr>
            <a:endParaRPr lang="en-GB" sz="1400" dirty="0">
              <a:solidFill>
                <a:schemeClr val="dk1"/>
              </a:solidFill>
              <a:latin typeface="Arvo"/>
              <a:sym typeface="Arvo"/>
            </a:endParaRPr>
          </a:p>
          <a:p>
            <a:pPr marL="0" lvl="0" indent="0" algn="l" rtl="0">
              <a:spcBef>
                <a:spcPts val="600"/>
              </a:spcBef>
              <a:spcAft>
                <a:spcPts val="0"/>
              </a:spcAft>
              <a:buNone/>
            </a:pPr>
            <a:r>
              <a:rPr lang="en-GB" sz="1400" dirty="0">
                <a:solidFill>
                  <a:schemeClr val="dk1"/>
                </a:solidFill>
                <a:latin typeface="Arvo"/>
                <a:sym typeface="Arvo"/>
              </a:rPr>
              <a:t>Very subject focussed</a:t>
            </a:r>
          </a:p>
          <a:p>
            <a:pPr marL="0" lvl="0" indent="0" algn="l" rtl="0">
              <a:spcBef>
                <a:spcPts val="600"/>
              </a:spcBef>
              <a:spcAft>
                <a:spcPts val="0"/>
              </a:spcAft>
              <a:buNone/>
            </a:pPr>
            <a:endParaRPr lang="en-GB" sz="1400" dirty="0">
              <a:solidFill>
                <a:schemeClr val="dk1"/>
              </a:solidFill>
              <a:latin typeface="Arvo"/>
              <a:sym typeface="Arvo"/>
            </a:endParaRPr>
          </a:p>
          <a:p>
            <a:pPr marL="0" lvl="0" indent="0" algn="l" rtl="0">
              <a:spcBef>
                <a:spcPts val="600"/>
              </a:spcBef>
              <a:spcAft>
                <a:spcPts val="0"/>
              </a:spcAft>
              <a:buNone/>
            </a:pPr>
            <a:r>
              <a:rPr lang="en-GB" sz="1400" dirty="0">
                <a:solidFill>
                  <a:schemeClr val="dk1"/>
                </a:solidFill>
                <a:latin typeface="Arvo"/>
                <a:sym typeface="Arvo"/>
              </a:rPr>
              <a:t>Very current – ‘Decolonised’ vs Post-modern</a:t>
            </a:r>
          </a:p>
          <a:p>
            <a:pPr marL="0" lvl="0" indent="0" algn="l" rtl="0">
              <a:spcBef>
                <a:spcPts val="600"/>
              </a:spcBef>
              <a:spcAft>
                <a:spcPts val="0"/>
              </a:spcAft>
              <a:buNone/>
            </a:pPr>
            <a:endParaRPr lang="en-GB" sz="1400" dirty="0">
              <a:solidFill>
                <a:schemeClr val="dk1"/>
              </a:solidFill>
              <a:latin typeface="Arvo"/>
              <a:sym typeface="Arvo"/>
            </a:endParaRPr>
          </a:p>
          <a:p>
            <a:pPr marL="0" lvl="0" indent="0" algn="l" rtl="0">
              <a:spcBef>
                <a:spcPts val="600"/>
              </a:spcBef>
              <a:spcAft>
                <a:spcPts val="0"/>
              </a:spcAft>
              <a:buNone/>
            </a:pPr>
            <a:r>
              <a:rPr lang="en-GB" sz="1400" dirty="0">
                <a:solidFill>
                  <a:schemeClr val="dk1"/>
                </a:solidFill>
                <a:latin typeface="Arvo"/>
                <a:sym typeface="Arvo"/>
              </a:rPr>
              <a:t>Links with debates in Wales about tensions in Curriculum models, and the extent to which a clear theoretical model is necessary for coherence</a:t>
            </a:r>
            <a:r>
              <a:rPr lang="en-GB" sz="1400" i="1" dirty="0">
                <a:solidFill>
                  <a:schemeClr val="dk1"/>
                </a:solidFill>
                <a:latin typeface="Arvo"/>
                <a:sym typeface="Arvo"/>
              </a:rPr>
              <a:t> (Makara Fuller, Singh and Morrison-Love, 2023)</a:t>
            </a:r>
          </a:p>
          <a:p>
            <a:pPr marL="0" lvl="0" indent="0" algn="l" rtl="0">
              <a:spcBef>
                <a:spcPts val="600"/>
              </a:spcBef>
              <a:spcAft>
                <a:spcPts val="0"/>
              </a:spcAft>
              <a:buNone/>
            </a:pPr>
            <a:endParaRPr lang="en-GB" sz="1400" dirty="0">
              <a:solidFill>
                <a:schemeClr val="dk1"/>
              </a:solidFill>
              <a:latin typeface="Arvo"/>
              <a:sym typeface="Arvo"/>
            </a:endParaRPr>
          </a:p>
          <a:p>
            <a:pPr marL="0" lvl="0" indent="0" algn="l" rtl="0">
              <a:spcBef>
                <a:spcPts val="600"/>
              </a:spcBef>
              <a:spcAft>
                <a:spcPts val="0"/>
              </a:spcAft>
              <a:buNone/>
            </a:pPr>
            <a:endParaRPr lang="en-GB" sz="1400" dirty="0">
              <a:solidFill>
                <a:schemeClr val="dk1"/>
              </a:solidFill>
              <a:latin typeface="Arvo"/>
              <a:sym typeface="Arvo"/>
            </a:endParaRPr>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p:txBody>
      </p:sp>
      <p:sp>
        <p:nvSpPr>
          <p:cNvPr id="3" name="Google Shape;2361;p72">
            <a:extLst>
              <a:ext uri="{FF2B5EF4-FFF2-40B4-BE49-F238E27FC236}">
                <a16:creationId xmlns:a16="http://schemas.microsoft.com/office/drawing/2014/main" id="{E08D1BFA-BE5F-5167-E224-F8E9C2879BA7}"/>
              </a:ext>
            </a:extLst>
          </p:cNvPr>
          <p:cNvSpPr txBox="1"/>
          <p:nvPr/>
        </p:nvSpPr>
        <p:spPr>
          <a:xfrm>
            <a:off x="6471821" y="4376848"/>
            <a:ext cx="2642959" cy="577800"/>
          </a:xfrm>
          <a:prstGeom prst="rect">
            <a:avLst/>
          </a:prstGeom>
          <a:noFill/>
          <a:ln>
            <a:noFill/>
          </a:ln>
        </p:spPr>
        <p:txBody>
          <a:bodyPr spcFirstLastPara="1" wrap="square" lIns="91425" tIns="91425" rIns="91425" bIns="91425" anchor="b" anchorCtr="0">
            <a:noAutofit/>
          </a:bodyPr>
          <a:lstStyle/>
          <a:p>
            <a:pPr marL="0" lvl="0" indent="0" algn="r" rtl="0">
              <a:spcBef>
                <a:spcPts val="0"/>
              </a:spcBef>
              <a:spcAft>
                <a:spcPts val="0"/>
              </a:spcAft>
              <a:buNone/>
            </a:pPr>
            <a:r>
              <a:rPr lang="en" sz="2000" dirty="0">
                <a:solidFill>
                  <a:schemeClr val="dk1"/>
                </a:solidFill>
                <a:latin typeface="Barlow Condensed SemiBold"/>
                <a:ea typeface="Barlow Condensed SemiBold"/>
                <a:cs typeface="Barlow Condensed SemiBold"/>
                <a:sym typeface="Barlow Condensed SemiBold"/>
              </a:rPr>
              <a:t>Smith (2024)</a:t>
            </a:r>
            <a:endParaRPr sz="2000" dirty="0">
              <a:solidFill>
                <a:schemeClr val="dk1"/>
              </a:solidFill>
              <a:latin typeface="Barlow Condensed SemiBold"/>
              <a:ea typeface="Barlow Condensed SemiBold"/>
              <a:cs typeface="Barlow Condensed SemiBold"/>
              <a:sym typeface="Barlow Condensed SemiBold"/>
            </a:endParaRPr>
          </a:p>
        </p:txBody>
      </p:sp>
    </p:spTree>
    <p:extLst>
      <p:ext uri="{BB962C8B-B14F-4D97-AF65-F5344CB8AC3E}">
        <p14:creationId xmlns:p14="http://schemas.microsoft.com/office/powerpoint/2010/main" val="42724888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070"/>
        <p:cNvGrpSpPr/>
        <p:nvPr/>
      </p:nvGrpSpPr>
      <p:grpSpPr>
        <a:xfrm>
          <a:off x="0" y="0"/>
          <a:ext cx="0" cy="0"/>
          <a:chOff x="0" y="0"/>
          <a:chExt cx="0" cy="0"/>
        </a:xfrm>
      </p:grpSpPr>
      <p:sp>
        <p:nvSpPr>
          <p:cNvPr id="53" name="Google Shape;2361;p72">
            <a:extLst>
              <a:ext uri="{FF2B5EF4-FFF2-40B4-BE49-F238E27FC236}">
                <a16:creationId xmlns:a16="http://schemas.microsoft.com/office/drawing/2014/main" id="{3A6D9E7D-5EF1-9AC9-0DD8-34B7938DFEEE}"/>
              </a:ext>
            </a:extLst>
          </p:cNvPr>
          <p:cNvSpPr txBox="1"/>
          <p:nvPr/>
        </p:nvSpPr>
        <p:spPr>
          <a:xfrm>
            <a:off x="5706407" y="4376848"/>
            <a:ext cx="3408374" cy="577800"/>
          </a:xfrm>
          <a:prstGeom prst="rect">
            <a:avLst/>
          </a:prstGeom>
          <a:noFill/>
          <a:ln>
            <a:noFill/>
          </a:ln>
        </p:spPr>
        <p:txBody>
          <a:bodyPr spcFirstLastPara="1" wrap="square" lIns="91425" tIns="91425" rIns="91425" bIns="91425" anchor="b" anchorCtr="0">
            <a:noAutofit/>
          </a:bodyPr>
          <a:lstStyle/>
          <a:p>
            <a:pPr marL="0" lvl="0" indent="0" algn="l" rtl="0">
              <a:spcBef>
                <a:spcPts val="0"/>
              </a:spcBef>
              <a:spcAft>
                <a:spcPts val="0"/>
              </a:spcAft>
              <a:buNone/>
            </a:pPr>
            <a:r>
              <a:rPr lang="en-GB" sz="2000" dirty="0">
                <a:solidFill>
                  <a:schemeClr val="dk1"/>
                </a:solidFill>
                <a:latin typeface="Barlow Condensed SemiBold"/>
                <a:ea typeface="Barlow Condensed SemiBold"/>
                <a:cs typeface="Barlow Condensed SemiBold"/>
                <a:sym typeface="Barlow Condensed SemiBold"/>
              </a:rPr>
              <a:t>(Drew, Priestley and Michael, 2016)</a:t>
            </a:r>
          </a:p>
        </p:txBody>
      </p:sp>
      <p:pic>
        <p:nvPicPr>
          <p:cNvPr id="3" name="Picture 2">
            <a:extLst>
              <a:ext uri="{FF2B5EF4-FFF2-40B4-BE49-F238E27FC236}">
                <a16:creationId xmlns:a16="http://schemas.microsoft.com/office/drawing/2014/main" id="{AE628AAD-88F8-D795-7BCE-934E6E692448}"/>
              </a:ext>
            </a:extLst>
          </p:cNvPr>
          <p:cNvPicPr>
            <a:picLocks noChangeAspect="1"/>
          </p:cNvPicPr>
          <p:nvPr/>
        </p:nvPicPr>
        <p:blipFill>
          <a:blip r:embed="rId3"/>
          <a:stretch>
            <a:fillRect/>
          </a:stretch>
        </p:blipFill>
        <p:spPr>
          <a:xfrm>
            <a:off x="200160" y="508762"/>
            <a:ext cx="2751443" cy="3375719"/>
          </a:xfrm>
          <a:prstGeom prst="rect">
            <a:avLst/>
          </a:prstGeom>
        </p:spPr>
      </p:pic>
      <p:sp>
        <p:nvSpPr>
          <p:cNvPr id="4" name="Google Shape;2101;p59">
            <a:extLst>
              <a:ext uri="{FF2B5EF4-FFF2-40B4-BE49-F238E27FC236}">
                <a16:creationId xmlns:a16="http://schemas.microsoft.com/office/drawing/2014/main" id="{E5C8115A-8922-82C5-079B-4135B270457A}"/>
              </a:ext>
            </a:extLst>
          </p:cNvPr>
          <p:cNvSpPr txBox="1">
            <a:spLocks noGrp="1"/>
          </p:cNvSpPr>
          <p:nvPr>
            <p:ph type="subTitle" idx="1"/>
          </p:nvPr>
        </p:nvSpPr>
        <p:spPr>
          <a:xfrm>
            <a:off x="4443937" y="188852"/>
            <a:ext cx="4328802" cy="4405296"/>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GB" sz="1400" dirty="0">
                <a:solidFill>
                  <a:schemeClr val="dk1"/>
                </a:solidFill>
                <a:latin typeface="Arvo"/>
                <a:sym typeface="Arvo"/>
              </a:rPr>
              <a:t>Provides one possible framework for engagement</a:t>
            </a:r>
          </a:p>
          <a:p>
            <a:pPr marL="0" lvl="0" indent="0" algn="l" rtl="0">
              <a:spcBef>
                <a:spcPts val="600"/>
              </a:spcBef>
              <a:spcAft>
                <a:spcPts val="0"/>
              </a:spcAft>
              <a:buNone/>
            </a:pPr>
            <a:r>
              <a:rPr lang="en-GB" sz="1400" dirty="0">
                <a:solidFill>
                  <a:schemeClr val="dk1"/>
                </a:solidFill>
                <a:latin typeface="Arvo"/>
                <a:sym typeface="Arvo"/>
              </a:rPr>
              <a:t>Based in Scotland, but overlaps in approach with NPEP in Wales</a:t>
            </a:r>
          </a:p>
          <a:p>
            <a:pPr marL="0" lvl="0" indent="0" algn="l" rtl="0">
              <a:spcBef>
                <a:spcPts val="600"/>
              </a:spcBef>
              <a:spcAft>
                <a:spcPts val="0"/>
              </a:spcAft>
              <a:buNone/>
            </a:pPr>
            <a:endParaRPr lang="en-GB" sz="1400" dirty="0">
              <a:solidFill>
                <a:schemeClr val="dk1"/>
              </a:solidFill>
              <a:latin typeface="Arvo"/>
              <a:sym typeface="Arvo"/>
            </a:endParaRPr>
          </a:p>
          <a:p>
            <a:pPr marL="0" lvl="0" indent="0" algn="l" rtl="0">
              <a:spcBef>
                <a:spcPts val="600"/>
              </a:spcBef>
              <a:spcAft>
                <a:spcPts val="0"/>
              </a:spcAft>
              <a:buNone/>
            </a:pPr>
            <a:r>
              <a:rPr lang="en-GB" sz="1400" dirty="0">
                <a:solidFill>
                  <a:schemeClr val="dk1"/>
                </a:solidFill>
                <a:latin typeface="Arvo"/>
                <a:sym typeface="Arvo"/>
              </a:rPr>
              <a:t>Frank about limitations of approach, including sustainability of approach. Questions over scalability,</a:t>
            </a:r>
          </a:p>
          <a:p>
            <a:pPr marL="0" lvl="0" indent="0" algn="l" rtl="0">
              <a:spcBef>
                <a:spcPts val="600"/>
              </a:spcBef>
              <a:spcAft>
                <a:spcPts val="0"/>
              </a:spcAft>
              <a:buNone/>
            </a:pPr>
            <a:r>
              <a:rPr lang="en-GB" sz="1400" dirty="0">
                <a:solidFill>
                  <a:schemeClr val="dk1"/>
                </a:solidFill>
                <a:latin typeface="Arvo"/>
                <a:sym typeface="Arvo"/>
              </a:rPr>
              <a:t>Transparent in approach and theoretical framing (</a:t>
            </a:r>
            <a:r>
              <a:rPr lang="en-GB" sz="1400" i="1" dirty="0">
                <a:solidFill>
                  <a:schemeClr val="dk1"/>
                </a:solidFill>
                <a:latin typeface="Arvo"/>
                <a:sym typeface="Arvo"/>
              </a:rPr>
              <a:t>ecological approach to teacher agency</a:t>
            </a:r>
            <a:r>
              <a:rPr lang="en-GB" sz="1400" dirty="0">
                <a:solidFill>
                  <a:schemeClr val="dk1"/>
                </a:solidFill>
                <a:latin typeface="Arvo"/>
                <a:sym typeface="Arvo"/>
              </a:rPr>
              <a:t>)</a:t>
            </a:r>
          </a:p>
          <a:p>
            <a:pPr marL="0" lvl="0" indent="0" algn="l" rtl="0">
              <a:spcBef>
                <a:spcPts val="600"/>
              </a:spcBef>
              <a:spcAft>
                <a:spcPts val="0"/>
              </a:spcAft>
              <a:buNone/>
            </a:pPr>
            <a:r>
              <a:rPr lang="en-GB" sz="1400" dirty="0">
                <a:solidFill>
                  <a:schemeClr val="dk1"/>
                </a:solidFill>
                <a:latin typeface="Arvo"/>
                <a:sym typeface="Arvo"/>
              </a:rPr>
              <a:t>Wide range of similar approaches – rooted in action research methodologies</a:t>
            </a:r>
          </a:p>
          <a:p>
            <a:pPr marL="0" lvl="0" indent="0" algn="l" rtl="0">
              <a:spcBef>
                <a:spcPts val="600"/>
              </a:spcBef>
              <a:spcAft>
                <a:spcPts val="0"/>
              </a:spcAft>
              <a:buNone/>
            </a:pPr>
            <a:endParaRPr lang="en-GB" sz="1400" dirty="0">
              <a:solidFill>
                <a:schemeClr val="dk1"/>
              </a:solidFill>
              <a:latin typeface="Arvo"/>
              <a:sym typeface="Arvo"/>
            </a:endParaRPr>
          </a:p>
          <a:p>
            <a:pPr marL="0" lvl="0" indent="0" algn="l" rtl="0">
              <a:spcBef>
                <a:spcPts val="600"/>
              </a:spcBef>
              <a:spcAft>
                <a:spcPts val="0"/>
              </a:spcAft>
              <a:buNone/>
            </a:pPr>
            <a:r>
              <a:rPr lang="en-GB" sz="1400" dirty="0">
                <a:solidFill>
                  <a:schemeClr val="dk1"/>
                </a:solidFill>
                <a:latin typeface="Arvo"/>
                <a:sym typeface="Arvo"/>
              </a:rPr>
              <a:t>Relatively small sample size (c.25), but multi-year (4 at time of publication)</a:t>
            </a:r>
          </a:p>
          <a:p>
            <a:pPr marL="0" lvl="0" indent="0" algn="l" rtl="0">
              <a:spcBef>
                <a:spcPts val="600"/>
              </a:spcBef>
              <a:spcAft>
                <a:spcPts val="0"/>
              </a:spcAft>
              <a:buNone/>
            </a:pPr>
            <a:endParaRPr lang="en-GB" sz="1400" dirty="0">
              <a:solidFill>
                <a:schemeClr val="dk1"/>
              </a:solidFill>
              <a:latin typeface="Arvo"/>
              <a:sym typeface="Arvo"/>
            </a:endParaRPr>
          </a:p>
          <a:p>
            <a:pPr marL="0" lvl="0" indent="0" algn="l" rtl="0">
              <a:spcBef>
                <a:spcPts val="600"/>
              </a:spcBef>
              <a:spcAft>
                <a:spcPts val="0"/>
              </a:spcAft>
              <a:buNone/>
            </a:pPr>
            <a:endParaRPr lang="en-GB" sz="1400" dirty="0">
              <a:solidFill>
                <a:schemeClr val="dk1"/>
              </a:solidFill>
              <a:latin typeface="Arvo"/>
              <a:sym typeface="Arvo"/>
            </a:endParaRPr>
          </a:p>
          <a:p>
            <a:pPr marL="0" lvl="0" indent="0" algn="l" rtl="0">
              <a:spcBef>
                <a:spcPts val="600"/>
              </a:spcBef>
              <a:spcAft>
                <a:spcPts val="0"/>
              </a:spcAft>
              <a:buNone/>
            </a:pPr>
            <a:endParaRPr lang="en-GB" sz="1400" dirty="0">
              <a:solidFill>
                <a:schemeClr val="dk1"/>
              </a:solidFill>
              <a:latin typeface="Arvo"/>
              <a:sym typeface="Arvo"/>
            </a:endParaRPr>
          </a:p>
          <a:p>
            <a:pPr marL="0" lvl="0" indent="0" algn="l" rtl="0">
              <a:spcBef>
                <a:spcPts val="600"/>
              </a:spcBef>
              <a:spcAft>
                <a:spcPts val="0"/>
              </a:spcAft>
              <a:buNone/>
            </a:pPr>
            <a:endParaRPr lang="en-GB" sz="1400" dirty="0">
              <a:solidFill>
                <a:schemeClr val="dk1"/>
              </a:solidFill>
              <a:latin typeface="Arvo"/>
              <a:sym typeface="Arvo"/>
            </a:endParaRPr>
          </a:p>
          <a:p>
            <a:pPr marL="0" lvl="0" indent="0" algn="l" rtl="0">
              <a:spcBef>
                <a:spcPts val="600"/>
              </a:spcBef>
              <a:spcAft>
                <a:spcPts val="0"/>
              </a:spcAft>
              <a:buNone/>
            </a:pPr>
            <a:endParaRPr lang="en-GB" sz="1400" dirty="0">
              <a:solidFill>
                <a:schemeClr val="dk1"/>
              </a:solidFill>
              <a:latin typeface="Arvo"/>
              <a:sym typeface="Arvo"/>
            </a:endParaRPr>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p:txBody>
      </p:sp>
    </p:spTree>
    <p:extLst>
      <p:ext uri="{BB962C8B-B14F-4D97-AF65-F5344CB8AC3E}">
        <p14:creationId xmlns:p14="http://schemas.microsoft.com/office/powerpoint/2010/main" val="13216623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440"/>
        <p:cNvGrpSpPr/>
        <p:nvPr/>
      </p:nvGrpSpPr>
      <p:grpSpPr>
        <a:xfrm>
          <a:off x="0" y="0"/>
          <a:ext cx="0" cy="0"/>
          <a:chOff x="0" y="0"/>
          <a:chExt cx="0" cy="0"/>
        </a:xfrm>
      </p:grpSpPr>
      <p:sp>
        <p:nvSpPr>
          <p:cNvPr id="2441" name="Google Shape;2441;p77"/>
          <p:cNvSpPr txBox="1">
            <a:spLocks noGrp="1"/>
          </p:cNvSpPr>
          <p:nvPr>
            <p:ph type="title"/>
          </p:nvPr>
        </p:nvSpPr>
        <p:spPr>
          <a:xfrm>
            <a:off x="202476" y="257453"/>
            <a:ext cx="4186395" cy="4523628"/>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4400" dirty="0"/>
              <a:t>WHAT DOES THE LITERATURE SAY ABOUT APPROACHES TO TEACHER ENGAGEMENT IN CURRICULUM MAKING IN HISTORY?</a:t>
            </a:r>
            <a:endParaRPr sz="4400" dirty="0"/>
          </a:p>
        </p:txBody>
      </p:sp>
      <p:pic>
        <p:nvPicPr>
          <p:cNvPr id="2443" name="Google Shape;2443;p77"/>
          <p:cNvPicPr preferRelativeResize="0"/>
          <p:nvPr/>
        </p:nvPicPr>
        <p:blipFill rotWithShape="1">
          <a:blip r:embed="rId3">
            <a:alphaModFix/>
          </a:blip>
          <a:srcRect b="13800"/>
          <a:stretch/>
        </p:blipFill>
        <p:spPr>
          <a:xfrm rot="5400000">
            <a:off x="4471480" y="676381"/>
            <a:ext cx="4111200" cy="3543900"/>
          </a:xfrm>
          <a:prstGeom prst="triangle">
            <a:avLst>
              <a:gd name="adj" fmla="val 50053"/>
            </a:avLst>
          </a:prstGeom>
          <a:noFill/>
          <a:ln>
            <a:noFill/>
          </a:ln>
        </p:spPr>
      </p:pic>
      <p:pic>
        <p:nvPicPr>
          <p:cNvPr id="1026" name="Picture 2" descr="Land of Legends (en-GB)">
            <a:extLst>
              <a:ext uri="{FF2B5EF4-FFF2-40B4-BE49-F238E27FC236}">
                <a16:creationId xmlns:a16="http://schemas.microsoft.com/office/drawing/2014/main" id="{25C3D392-D377-CECE-B15B-E0B9E3F2275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5790"/>
          <a:stretch/>
        </p:blipFill>
        <p:spPr bwMode="auto">
          <a:xfrm>
            <a:off x="4755130" y="0"/>
            <a:ext cx="4724387" cy="340934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3B7F551B-1732-5729-D646-834D2A7B7E4A}"/>
              </a:ext>
            </a:extLst>
          </p:cNvPr>
          <p:cNvPicPr>
            <a:picLocks noChangeAspect="1"/>
          </p:cNvPicPr>
          <p:nvPr/>
        </p:nvPicPr>
        <p:blipFill>
          <a:blip r:embed="rId5"/>
          <a:stretch>
            <a:fillRect/>
          </a:stretch>
        </p:blipFill>
        <p:spPr>
          <a:xfrm>
            <a:off x="5135553" y="84158"/>
            <a:ext cx="3103952" cy="1750731"/>
          </a:xfrm>
          <a:prstGeom prst="rect">
            <a:avLst/>
          </a:prstGeom>
          <a:ln>
            <a:solidFill>
              <a:schemeClr val="accent3"/>
            </a:solidFill>
          </a:ln>
        </p:spPr>
      </p:pic>
      <p:pic>
        <p:nvPicPr>
          <p:cNvPr id="5" name="Picture 4">
            <a:extLst>
              <a:ext uri="{FF2B5EF4-FFF2-40B4-BE49-F238E27FC236}">
                <a16:creationId xmlns:a16="http://schemas.microsoft.com/office/drawing/2014/main" id="{5253CF16-AE64-DDDD-E252-C1AC2D8EEE59}"/>
              </a:ext>
            </a:extLst>
          </p:cNvPr>
          <p:cNvPicPr>
            <a:picLocks noChangeAspect="1"/>
          </p:cNvPicPr>
          <p:nvPr/>
        </p:nvPicPr>
        <p:blipFill>
          <a:blip r:embed="rId6"/>
          <a:stretch>
            <a:fillRect/>
          </a:stretch>
        </p:blipFill>
        <p:spPr>
          <a:xfrm>
            <a:off x="5135553" y="2906620"/>
            <a:ext cx="3163478" cy="1790918"/>
          </a:xfrm>
          <a:prstGeom prst="rect">
            <a:avLst/>
          </a:prstGeom>
          <a:ln>
            <a:solidFill>
              <a:schemeClr val="accent3"/>
            </a:solidFill>
          </a:ln>
        </p:spPr>
      </p:pic>
    </p:spTree>
    <p:extLst>
      <p:ext uri="{BB962C8B-B14F-4D97-AF65-F5344CB8AC3E}">
        <p14:creationId xmlns:p14="http://schemas.microsoft.com/office/powerpoint/2010/main" val="42303772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158"/>
        <p:cNvGrpSpPr/>
        <p:nvPr/>
      </p:nvGrpSpPr>
      <p:grpSpPr>
        <a:xfrm>
          <a:off x="0" y="0"/>
          <a:ext cx="0" cy="0"/>
          <a:chOff x="0" y="0"/>
          <a:chExt cx="0" cy="0"/>
        </a:xfrm>
      </p:grpSpPr>
      <p:sp>
        <p:nvSpPr>
          <p:cNvPr id="3159" name="Google Shape;3159;p90"/>
          <p:cNvSpPr txBox="1">
            <a:spLocks noGrp="1"/>
          </p:cNvSpPr>
          <p:nvPr>
            <p:ph type="ctrTitle"/>
          </p:nvPr>
        </p:nvSpPr>
        <p:spPr>
          <a:xfrm flipH="1">
            <a:off x="770700" y="468450"/>
            <a:ext cx="3801300" cy="577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REFERENCES</a:t>
            </a:r>
            <a:endParaRPr dirty="0"/>
          </a:p>
        </p:txBody>
      </p:sp>
      <p:sp>
        <p:nvSpPr>
          <p:cNvPr id="3" name="TextBox 2">
            <a:extLst>
              <a:ext uri="{FF2B5EF4-FFF2-40B4-BE49-F238E27FC236}">
                <a16:creationId xmlns:a16="http://schemas.microsoft.com/office/drawing/2014/main" id="{5D4CC61D-70EF-6A08-8A1D-1E02522B634B}"/>
              </a:ext>
            </a:extLst>
          </p:cNvPr>
          <p:cNvSpPr txBox="1"/>
          <p:nvPr/>
        </p:nvSpPr>
        <p:spPr>
          <a:xfrm>
            <a:off x="405637" y="1223784"/>
            <a:ext cx="8464043" cy="3275320"/>
          </a:xfrm>
          <a:prstGeom prst="rect">
            <a:avLst/>
          </a:prstGeom>
          <a:noFill/>
        </p:spPr>
        <p:txBody>
          <a:bodyPr wrap="square">
            <a:spAutoFit/>
          </a:bodyPr>
          <a:lstStyle/>
          <a:p>
            <a:pPr>
              <a:lnSpc>
                <a:spcPct val="115000"/>
              </a:lnSpc>
              <a:spcAft>
                <a:spcPts val="800"/>
              </a:spcAft>
            </a:pPr>
            <a:r>
              <a:rPr lang="en-GB" sz="1000" kern="100" dirty="0">
                <a:effectLst/>
                <a:latin typeface="Arvo" panose="020B0604020202020204" charset="0"/>
                <a:ea typeface="DengXian" panose="02010600030101010101" pitchFamily="2" charset="-122"/>
                <a:cs typeface="Arial" panose="020B0604020202020204" pitchFamily="34" charset="0"/>
              </a:rPr>
              <a:t>Czerniawski, G. (2023) ‘Power, positionality and practitioner research: Schoolteachers’ experiences of professional doctorates in education’, </a:t>
            </a:r>
            <a:r>
              <a:rPr lang="en-GB" sz="1000" i="1" kern="100" dirty="0">
                <a:effectLst/>
                <a:latin typeface="Arvo" panose="020B0604020202020204" charset="0"/>
                <a:ea typeface="DengXian" panose="02010600030101010101" pitchFamily="2" charset="-122"/>
                <a:cs typeface="Arial" panose="020B0604020202020204" pitchFamily="34" charset="0"/>
              </a:rPr>
              <a:t>British Educational Research Journal</a:t>
            </a:r>
            <a:r>
              <a:rPr lang="en-GB" sz="1000" kern="100" dirty="0">
                <a:effectLst/>
                <a:latin typeface="Arvo" panose="020B0604020202020204" charset="0"/>
                <a:ea typeface="DengXian" panose="02010600030101010101" pitchFamily="2" charset="-122"/>
                <a:cs typeface="Arial" panose="020B0604020202020204" pitchFamily="34" charset="0"/>
              </a:rPr>
              <a:t>, 49(6), pp. 1372–1386. Available at: https://doi.org/10.1002/berj.3902.</a:t>
            </a:r>
          </a:p>
          <a:p>
            <a:pPr>
              <a:lnSpc>
                <a:spcPct val="115000"/>
              </a:lnSpc>
              <a:spcAft>
                <a:spcPts val="800"/>
              </a:spcAft>
            </a:pPr>
            <a:r>
              <a:rPr lang="cy-GB" sz="1000" kern="100" dirty="0" err="1">
                <a:effectLst/>
                <a:latin typeface="Arvo" panose="020B0604020202020204" charset="0"/>
                <a:ea typeface="DengXian" panose="02010600030101010101" pitchFamily="2" charset="-122"/>
                <a:cs typeface="Arial" panose="020B0604020202020204" pitchFamily="34" charset="0"/>
              </a:rPr>
              <a:t>Donaldson</a:t>
            </a:r>
            <a:r>
              <a:rPr lang="cy-GB" sz="1000" kern="100" dirty="0">
                <a:effectLst/>
                <a:latin typeface="Arvo" panose="020B0604020202020204" charset="0"/>
                <a:ea typeface="DengXian" panose="02010600030101010101" pitchFamily="2" charset="-122"/>
                <a:cs typeface="Arial" panose="020B0604020202020204" pitchFamily="34" charset="0"/>
              </a:rPr>
              <a:t>, G. (2016) </a:t>
            </a:r>
            <a:r>
              <a:rPr lang="en-GB" sz="1000" i="1" kern="100" dirty="0" err="1">
                <a:effectLst/>
                <a:latin typeface="Arvo" panose="020B0604020202020204" charset="0"/>
                <a:ea typeface="DengXian" panose="02010600030101010101" pitchFamily="2" charset="-122"/>
                <a:cs typeface="Arial" panose="020B0604020202020204" pitchFamily="34" charset="0"/>
              </a:rPr>
              <a:t>Siarad</a:t>
            </a:r>
            <a:r>
              <a:rPr lang="en-GB" sz="1000" i="1" kern="100" dirty="0">
                <a:effectLst/>
                <a:latin typeface="Arvo" panose="020B0604020202020204" charset="0"/>
                <a:ea typeface="DengXian" panose="02010600030101010101" pitchFamily="2" charset="-122"/>
                <a:cs typeface="Arial" panose="020B0604020202020204" pitchFamily="34" charset="0"/>
              </a:rPr>
              <a:t> </a:t>
            </a:r>
            <a:r>
              <a:rPr lang="en-GB" sz="1000" i="1" kern="100" dirty="0" err="1">
                <a:effectLst/>
                <a:latin typeface="Arvo" panose="020B0604020202020204" charset="0"/>
                <a:ea typeface="DengXian" panose="02010600030101010101" pitchFamily="2" charset="-122"/>
                <a:cs typeface="Arial" panose="020B0604020202020204" pitchFamily="34" charset="0"/>
              </a:rPr>
              <a:t>yn</a:t>
            </a:r>
            <a:r>
              <a:rPr lang="en-GB" sz="1000" i="1" kern="100" dirty="0">
                <a:effectLst/>
                <a:latin typeface="Arvo" panose="020B0604020202020204" charset="0"/>
                <a:ea typeface="DengXian" panose="02010600030101010101" pitchFamily="2" charset="-122"/>
                <a:cs typeface="Arial" panose="020B0604020202020204" pitchFamily="34" charset="0"/>
              </a:rPr>
              <a:t> </a:t>
            </a:r>
            <a:r>
              <a:rPr lang="en-GB" sz="1000" i="1" kern="100" dirty="0" err="1">
                <a:effectLst/>
                <a:latin typeface="Arvo" panose="020B0604020202020204" charset="0"/>
                <a:ea typeface="DengXian" panose="02010600030101010101" pitchFamily="2" charset="-122"/>
                <a:cs typeface="Arial" panose="020B0604020202020204" pitchFamily="34" charset="0"/>
              </a:rPr>
              <a:t>Broffesiynol</a:t>
            </a:r>
            <a:r>
              <a:rPr lang="en-GB" sz="1000" i="1" kern="100" dirty="0">
                <a:effectLst/>
                <a:latin typeface="Arvo" panose="020B0604020202020204" charset="0"/>
                <a:ea typeface="DengXian" panose="02010600030101010101" pitchFamily="2" charset="-122"/>
                <a:cs typeface="Arial" panose="020B0604020202020204" pitchFamily="34" charset="0"/>
              </a:rPr>
              <a:t> / Professionally Speaking 2016</a:t>
            </a:r>
            <a:r>
              <a:rPr lang="en-GB" sz="1000" kern="100" dirty="0">
                <a:effectLst/>
                <a:latin typeface="Arvo" panose="020B0604020202020204" charset="0"/>
                <a:ea typeface="DengXian" panose="02010600030101010101" pitchFamily="2" charset="-122"/>
                <a:cs typeface="Arial" panose="020B0604020202020204" pitchFamily="34" charset="0"/>
              </a:rPr>
              <a:t> ) </a:t>
            </a:r>
            <a:r>
              <a:rPr lang="en-GB" sz="1000" i="1" kern="100" dirty="0">
                <a:effectLst/>
                <a:latin typeface="Arvo" panose="020B0604020202020204" charset="0"/>
                <a:ea typeface="DengXian" panose="02010600030101010101" pitchFamily="2" charset="-122"/>
                <a:cs typeface="Arial" panose="020B0604020202020204" pitchFamily="34" charset="0"/>
              </a:rPr>
              <a:t>www.youtube.com</a:t>
            </a:r>
            <a:r>
              <a:rPr lang="en-GB" sz="1000" kern="100" dirty="0">
                <a:effectLst/>
                <a:latin typeface="Arvo" panose="020B0604020202020204" charset="0"/>
                <a:ea typeface="DengXian" panose="02010600030101010101" pitchFamily="2" charset="-122"/>
                <a:cs typeface="Arial" panose="020B0604020202020204" pitchFamily="34" charset="0"/>
              </a:rPr>
              <a:t>. Available at: https://www.youtube.com/watch?v=KRjh_4SqIK8 (Accessed: 29 November 2024).</a:t>
            </a:r>
          </a:p>
          <a:p>
            <a:pPr>
              <a:lnSpc>
                <a:spcPct val="115000"/>
              </a:lnSpc>
              <a:spcAft>
                <a:spcPts val="800"/>
              </a:spcAft>
            </a:pPr>
            <a:r>
              <a:rPr lang="en-GB" sz="1000" kern="100" dirty="0">
                <a:effectLst/>
                <a:latin typeface="Arvo" panose="020B0604020202020204" charset="0"/>
                <a:ea typeface="DengXian" panose="02010600030101010101" pitchFamily="2" charset="-122"/>
                <a:cs typeface="Arial" panose="020B0604020202020204" pitchFamily="34" charset="0"/>
              </a:rPr>
              <a:t>Drew, V., Priestley, M. and Michael, M.K. (2016) ‘Curriculum development through critical collaborative professional enquiry’, </a:t>
            </a:r>
            <a:r>
              <a:rPr lang="en-GB" sz="1000" i="1" kern="100" dirty="0">
                <a:effectLst/>
                <a:latin typeface="Arvo" panose="020B0604020202020204" charset="0"/>
                <a:ea typeface="DengXian" panose="02010600030101010101" pitchFamily="2" charset="-122"/>
                <a:cs typeface="Arial" panose="020B0604020202020204" pitchFamily="34" charset="0"/>
              </a:rPr>
              <a:t>Journal of Professional Capital and Community</a:t>
            </a:r>
            <a:r>
              <a:rPr lang="en-GB" sz="1000" kern="100" dirty="0">
                <a:effectLst/>
                <a:latin typeface="Arvo" panose="020B0604020202020204" charset="0"/>
                <a:ea typeface="DengXian" panose="02010600030101010101" pitchFamily="2" charset="-122"/>
                <a:cs typeface="Arial" panose="020B0604020202020204" pitchFamily="34" charset="0"/>
              </a:rPr>
              <a:t>, 1(1), pp. 92–106. Available at: https://doi.org/10.1108/JPCC-09-2015-0006.</a:t>
            </a:r>
          </a:p>
          <a:p>
            <a:pPr>
              <a:lnSpc>
                <a:spcPct val="115000"/>
              </a:lnSpc>
              <a:spcAft>
                <a:spcPts val="800"/>
              </a:spcAft>
            </a:pPr>
            <a:r>
              <a:rPr lang="cy-GB" sz="1000" kern="100" dirty="0">
                <a:effectLst/>
                <a:latin typeface="Arvo" panose="020B0604020202020204" charset="0"/>
                <a:ea typeface="DengXian" panose="02010600030101010101" pitchFamily="2" charset="-122"/>
                <a:cs typeface="Arial" panose="020B0604020202020204" pitchFamily="34" charset="0"/>
              </a:rPr>
              <a:t>Golden-</a:t>
            </a:r>
            <a:r>
              <a:rPr lang="cy-GB" sz="1000" kern="100" dirty="0" err="1">
                <a:effectLst/>
                <a:latin typeface="Arvo" panose="020B0604020202020204" charset="0"/>
                <a:ea typeface="DengXian" panose="02010600030101010101" pitchFamily="2" charset="-122"/>
                <a:cs typeface="Arial" panose="020B0604020202020204" pitchFamily="34" charset="0"/>
              </a:rPr>
              <a:t>Biddle</a:t>
            </a:r>
            <a:r>
              <a:rPr lang="cy-GB" sz="1000" kern="100" dirty="0">
                <a:effectLst/>
                <a:latin typeface="Arvo" panose="020B0604020202020204" charset="0"/>
                <a:ea typeface="DengXian" panose="02010600030101010101" pitchFamily="2" charset="-122"/>
                <a:cs typeface="Arial" panose="020B0604020202020204" pitchFamily="34" charset="0"/>
              </a:rPr>
              <a:t>, K. </a:t>
            </a:r>
            <a:r>
              <a:rPr lang="cy-GB" sz="1000" kern="100" dirty="0" err="1">
                <a:effectLst/>
                <a:latin typeface="Arvo" panose="020B0604020202020204" charset="0"/>
                <a:ea typeface="DengXian" panose="02010600030101010101" pitchFamily="2" charset="-122"/>
                <a:cs typeface="Arial" panose="020B0604020202020204" pitchFamily="34" charset="0"/>
              </a:rPr>
              <a:t>and</a:t>
            </a:r>
            <a:r>
              <a:rPr lang="cy-GB" sz="1000" kern="100" dirty="0">
                <a:effectLst/>
                <a:latin typeface="Arvo" panose="020B0604020202020204" charset="0"/>
                <a:ea typeface="DengXian" panose="02010600030101010101" pitchFamily="2" charset="-122"/>
                <a:cs typeface="Arial" panose="020B0604020202020204" pitchFamily="34" charset="0"/>
              </a:rPr>
              <a:t> </a:t>
            </a:r>
            <a:r>
              <a:rPr lang="cy-GB" sz="1000" kern="100" dirty="0" err="1">
                <a:effectLst/>
                <a:latin typeface="Arvo" panose="020B0604020202020204" charset="0"/>
                <a:ea typeface="DengXian" panose="02010600030101010101" pitchFamily="2" charset="-122"/>
                <a:cs typeface="Arial" panose="020B0604020202020204" pitchFamily="34" charset="0"/>
              </a:rPr>
              <a:t>Locke</a:t>
            </a:r>
            <a:r>
              <a:rPr lang="cy-GB" sz="1000" kern="100" dirty="0">
                <a:effectLst/>
                <a:latin typeface="Arvo" panose="020B0604020202020204" charset="0"/>
                <a:ea typeface="DengXian" panose="02010600030101010101" pitchFamily="2" charset="-122"/>
                <a:cs typeface="Arial" panose="020B0604020202020204" pitchFamily="34" charset="0"/>
              </a:rPr>
              <a:t>, K. (2007).  </a:t>
            </a:r>
            <a:r>
              <a:rPr lang="cy-GB" sz="1000" i="1" kern="100" dirty="0" err="1">
                <a:effectLst/>
                <a:latin typeface="Arvo" panose="020B0604020202020204" charset="0"/>
                <a:ea typeface="DengXian" panose="02010600030101010101" pitchFamily="2" charset="-122"/>
                <a:cs typeface="Arial" panose="020B0604020202020204" pitchFamily="34" charset="0"/>
              </a:rPr>
              <a:t>Composing</a:t>
            </a:r>
            <a:r>
              <a:rPr lang="cy-GB" sz="1000" i="1" kern="100" dirty="0">
                <a:effectLst/>
                <a:latin typeface="Arvo" panose="020B0604020202020204" charset="0"/>
                <a:ea typeface="DengXian" panose="02010600030101010101" pitchFamily="2" charset="-122"/>
                <a:cs typeface="Arial" panose="020B0604020202020204" pitchFamily="34" charset="0"/>
              </a:rPr>
              <a:t> </a:t>
            </a:r>
            <a:r>
              <a:rPr lang="cy-GB" sz="1000" i="1" kern="100" dirty="0" err="1">
                <a:effectLst/>
                <a:latin typeface="Arvo" panose="020B0604020202020204" charset="0"/>
                <a:ea typeface="DengXian" panose="02010600030101010101" pitchFamily="2" charset="-122"/>
                <a:cs typeface="Arial" panose="020B0604020202020204" pitchFamily="34" charset="0"/>
              </a:rPr>
              <a:t>Qualitative</a:t>
            </a:r>
            <a:r>
              <a:rPr lang="cy-GB" sz="1000" i="1" kern="100" dirty="0">
                <a:effectLst/>
                <a:latin typeface="Arvo" panose="020B0604020202020204" charset="0"/>
                <a:ea typeface="DengXian" panose="02010600030101010101" pitchFamily="2" charset="-122"/>
                <a:cs typeface="Arial" panose="020B0604020202020204" pitchFamily="34" charset="0"/>
              </a:rPr>
              <a:t> Research</a:t>
            </a:r>
            <a:r>
              <a:rPr lang="cy-GB" sz="1000" kern="100" dirty="0">
                <a:effectLst/>
                <a:latin typeface="Arvo" panose="020B0604020202020204" charset="0"/>
                <a:ea typeface="DengXian" panose="02010600030101010101" pitchFamily="2" charset="-122"/>
                <a:cs typeface="Arial" panose="020B0604020202020204" pitchFamily="34" charset="0"/>
              </a:rPr>
              <a:t>. 2nd </a:t>
            </a:r>
            <a:r>
              <a:rPr lang="cy-GB" sz="1000" kern="100" dirty="0" err="1">
                <a:effectLst/>
                <a:latin typeface="Arvo" panose="020B0604020202020204" charset="0"/>
                <a:ea typeface="DengXian" panose="02010600030101010101" pitchFamily="2" charset="-122"/>
                <a:cs typeface="Arial" panose="020B0604020202020204" pitchFamily="34" charset="0"/>
              </a:rPr>
              <a:t>ed</a:t>
            </a:r>
            <a:r>
              <a:rPr lang="cy-GB" sz="1000" kern="100" dirty="0">
                <a:effectLst/>
                <a:latin typeface="Arvo" panose="020B0604020202020204" charset="0"/>
                <a:ea typeface="DengXian" panose="02010600030101010101" pitchFamily="2" charset="-122"/>
                <a:cs typeface="Arial" panose="020B0604020202020204" pitchFamily="34" charset="0"/>
              </a:rPr>
              <a:t>, </a:t>
            </a:r>
            <a:r>
              <a:rPr lang="cy-GB" sz="1000" kern="100" dirty="0" err="1">
                <a:effectLst/>
                <a:latin typeface="Arvo" panose="020B0604020202020204" charset="0"/>
                <a:ea typeface="DengXian" panose="02010600030101010101" pitchFamily="2" charset="-122"/>
                <a:cs typeface="Arial" panose="020B0604020202020204" pitchFamily="34" charset="0"/>
              </a:rPr>
              <a:t>Thousand</a:t>
            </a:r>
            <a:r>
              <a:rPr lang="cy-GB" sz="1000" kern="100" dirty="0">
                <a:effectLst/>
                <a:latin typeface="Arvo" panose="020B0604020202020204" charset="0"/>
                <a:ea typeface="DengXian" panose="02010600030101010101" pitchFamily="2" charset="-122"/>
                <a:cs typeface="Arial" panose="020B0604020202020204" pitchFamily="34" charset="0"/>
              </a:rPr>
              <a:t> </a:t>
            </a:r>
            <a:r>
              <a:rPr lang="cy-GB" sz="1000" kern="100" dirty="0" err="1">
                <a:effectLst/>
                <a:latin typeface="Arvo" panose="020B0604020202020204" charset="0"/>
                <a:ea typeface="DengXian" panose="02010600030101010101" pitchFamily="2" charset="-122"/>
                <a:cs typeface="Arial" panose="020B0604020202020204" pitchFamily="34" charset="0"/>
              </a:rPr>
              <a:t>Oaks</a:t>
            </a:r>
            <a:r>
              <a:rPr lang="cy-GB" sz="1000" kern="100" dirty="0">
                <a:effectLst/>
                <a:latin typeface="Arvo" panose="020B0604020202020204" charset="0"/>
                <a:ea typeface="DengXian" panose="02010600030101010101" pitchFamily="2" charset="-122"/>
                <a:cs typeface="Arial" panose="020B0604020202020204" pitchFamily="34" charset="0"/>
              </a:rPr>
              <a:t>, CA: SAGE Publications, Inc. </a:t>
            </a:r>
            <a:r>
              <a:rPr lang="cy-GB" sz="1000" kern="100" dirty="0" err="1">
                <a:effectLst/>
                <a:latin typeface="Arvo" panose="020B0604020202020204" charset="0"/>
                <a:ea typeface="DengXian" panose="02010600030101010101" pitchFamily="2" charset="-122"/>
                <a:cs typeface="Arial" panose="020B0604020202020204" pitchFamily="34" charset="0"/>
              </a:rPr>
              <a:t>Available</a:t>
            </a:r>
            <a:r>
              <a:rPr lang="cy-GB" sz="1000" kern="100" dirty="0">
                <a:effectLst/>
                <a:latin typeface="Arvo" panose="020B0604020202020204" charset="0"/>
                <a:ea typeface="DengXian" panose="02010600030101010101" pitchFamily="2" charset="-122"/>
                <a:cs typeface="Arial" panose="020B0604020202020204" pitchFamily="34" charset="0"/>
              </a:rPr>
              <a:t> at: https://doi.org/10.4135/9781412983709 </a:t>
            </a:r>
            <a:endParaRPr lang="en-GB" sz="1000" kern="100" dirty="0">
              <a:effectLst/>
              <a:latin typeface="Arvo" panose="020B0604020202020204" charset="0"/>
              <a:ea typeface="DengXian" panose="02010600030101010101" pitchFamily="2" charset="-122"/>
              <a:cs typeface="Arial" panose="020B0604020202020204" pitchFamily="34" charset="0"/>
            </a:endParaRPr>
          </a:p>
          <a:p>
            <a:pPr>
              <a:lnSpc>
                <a:spcPct val="115000"/>
              </a:lnSpc>
              <a:spcAft>
                <a:spcPts val="800"/>
              </a:spcAft>
            </a:pPr>
            <a:r>
              <a:rPr lang="en-GB" sz="1000" kern="100" dirty="0">
                <a:effectLst/>
                <a:latin typeface="Arvo" panose="020B0604020202020204" charset="0"/>
                <a:ea typeface="DengXian" panose="02010600030101010101" pitchFamily="2" charset="-122"/>
                <a:cs typeface="Arial" panose="020B0604020202020204" pitchFamily="34" charset="0"/>
              </a:rPr>
              <a:t>Kelly, A.V. (Albert V. (2009) </a:t>
            </a:r>
            <a:r>
              <a:rPr lang="en-GB" sz="1000" i="1" kern="100" dirty="0">
                <a:effectLst/>
                <a:latin typeface="Arvo" panose="020B0604020202020204" charset="0"/>
                <a:ea typeface="DengXian" panose="02010600030101010101" pitchFamily="2" charset="-122"/>
                <a:cs typeface="Arial" panose="020B0604020202020204" pitchFamily="34" charset="0"/>
              </a:rPr>
              <a:t>The curriculum : theory and practice</a:t>
            </a:r>
            <a:r>
              <a:rPr lang="en-GB" sz="1000" kern="100" dirty="0">
                <a:effectLst/>
                <a:latin typeface="Arvo" panose="020B0604020202020204" charset="0"/>
                <a:ea typeface="DengXian" panose="02010600030101010101" pitchFamily="2" charset="-122"/>
                <a:cs typeface="Arial" panose="020B0604020202020204" pitchFamily="34" charset="0"/>
              </a:rPr>
              <a:t>. Sixth edition. Thousand Oaks, CA: SAGE Publications Limited.</a:t>
            </a:r>
          </a:p>
          <a:p>
            <a:pPr>
              <a:lnSpc>
                <a:spcPct val="115000"/>
              </a:lnSpc>
              <a:spcAft>
                <a:spcPts val="800"/>
              </a:spcAft>
            </a:pPr>
            <a:r>
              <a:rPr lang="en-GB" sz="1000" kern="100" dirty="0">
                <a:effectLst/>
                <a:latin typeface="Arvo" panose="020B0604020202020204" charset="0"/>
                <a:ea typeface="DengXian" panose="02010600030101010101" pitchFamily="2" charset="-122"/>
                <a:cs typeface="Arial" panose="020B0604020202020204" pitchFamily="34" charset="0"/>
              </a:rPr>
              <a:t>Makara Fuller, K., Singh, S. and Morrison-Love, D. (2013) </a:t>
            </a:r>
            <a:r>
              <a:rPr lang="en-GB" sz="1000" kern="100" dirty="0" err="1">
                <a:effectLst/>
                <a:latin typeface="Arvo" panose="020B0604020202020204" charset="0"/>
                <a:ea typeface="DengXian" panose="02010600030101010101" pitchFamily="2" charset="-122"/>
                <a:cs typeface="Arial" panose="020B0604020202020204" pitchFamily="34" charset="0"/>
              </a:rPr>
              <a:t>Camau</a:t>
            </a:r>
            <a:r>
              <a:rPr lang="en-GB" sz="1000" kern="100" dirty="0">
                <a:effectLst/>
                <a:latin typeface="Arvo" panose="020B0604020202020204" charset="0"/>
                <a:ea typeface="DengXian" panose="02010600030101010101" pitchFamily="2" charset="-122"/>
                <a:cs typeface="Arial" panose="020B0604020202020204" pitchFamily="34" charset="0"/>
              </a:rPr>
              <a:t> </a:t>
            </a:r>
            <a:r>
              <a:rPr lang="en-GB" sz="1000" kern="100" dirty="0" err="1">
                <a:effectLst/>
                <a:latin typeface="Arvo" panose="020B0604020202020204" charset="0"/>
                <a:ea typeface="DengXian" panose="02010600030101010101" pitchFamily="2" charset="-122"/>
                <a:cs typeface="Arial" panose="020B0604020202020204" pitchFamily="34" charset="0"/>
              </a:rPr>
              <a:t>i’r</a:t>
            </a:r>
            <a:r>
              <a:rPr lang="en-GB" sz="1000" kern="100" dirty="0">
                <a:effectLst/>
                <a:latin typeface="Arvo" panose="020B0604020202020204" charset="0"/>
                <a:ea typeface="DengXian" panose="02010600030101010101" pitchFamily="2" charset="-122"/>
                <a:cs typeface="Arial" panose="020B0604020202020204" pitchFamily="34" charset="0"/>
              </a:rPr>
              <a:t> </a:t>
            </a:r>
            <a:r>
              <a:rPr lang="en-GB" sz="1000" kern="100" dirty="0" err="1">
                <a:effectLst/>
                <a:latin typeface="Arvo" panose="020B0604020202020204" charset="0"/>
                <a:ea typeface="DengXian" panose="02010600030101010101" pitchFamily="2" charset="-122"/>
                <a:cs typeface="Arial" panose="020B0604020202020204" pitchFamily="34" charset="0"/>
              </a:rPr>
              <a:t>Dyfodol</a:t>
            </a:r>
            <a:r>
              <a:rPr lang="en-GB" sz="1000" kern="100" dirty="0">
                <a:effectLst/>
                <a:latin typeface="Arvo" panose="020B0604020202020204" charset="0"/>
                <a:ea typeface="DengXian" panose="02010600030101010101" pitchFamily="2" charset="-122"/>
                <a:cs typeface="Arial" panose="020B0604020202020204" pitchFamily="34" charset="0"/>
              </a:rPr>
              <a:t>: Building practical understandings of Curriculum for Wales. Phase 2 Report. Available at: https://www.uwtsd.ac.uk/media/2787/download?attachment (Accessed: 6th December 2024)</a:t>
            </a:r>
          </a:p>
          <a:p>
            <a:pPr>
              <a:lnSpc>
                <a:spcPct val="115000"/>
              </a:lnSpc>
              <a:spcAft>
                <a:spcPts val="800"/>
              </a:spcAft>
            </a:pPr>
            <a:r>
              <a:rPr lang="en-GB" sz="1000" kern="100" dirty="0">
                <a:effectLst/>
                <a:latin typeface="Arvo" panose="020B0604020202020204" charset="0"/>
                <a:ea typeface="DengXian" panose="02010600030101010101" pitchFamily="2" charset="-122"/>
                <a:cs typeface="Arial" panose="020B0604020202020204" pitchFamily="34" charset="0"/>
              </a:rPr>
              <a:t>Oliver, P. (2012) </a:t>
            </a:r>
            <a:r>
              <a:rPr lang="en-GB" sz="1000" i="1" kern="100" dirty="0">
                <a:effectLst/>
                <a:latin typeface="Arvo" panose="020B0604020202020204" charset="0"/>
                <a:ea typeface="DengXian" panose="02010600030101010101" pitchFamily="2" charset="-122"/>
                <a:cs typeface="Arial" panose="020B0604020202020204" pitchFamily="34" charset="0"/>
              </a:rPr>
              <a:t>Succeeding with your literature review : a handbook for students</a:t>
            </a:r>
            <a:r>
              <a:rPr lang="en-GB" sz="1000" kern="100" dirty="0">
                <a:effectLst/>
                <a:latin typeface="Arvo" panose="020B0604020202020204" charset="0"/>
                <a:ea typeface="DengXian" panose="02010600030101010101" pitchFamily="2" charset="-122"/>
                <a:cs typeface="Arial" panose="020B0604020202020204" pitchFamily="34" charset="0"/>
              </a:rPr>
              <a:t>. Berkshire, England: McGraw-Hill.</a:t>
            </a:r>
          </a:p>
          <a:p>
            <a:pPr>
              <a:lnSpc>
                <a:spcPct val="115000"/>
              </a:lnSpc>
              <a:spcAft>
                <a:spcPts val="800"/>
              </a:spcAft>
            </a:pPr>
            <a:r>
              <a:rPr lang="en-GB" sz="1000" kern="100" dirty="0">
                <a:effectLst/>
                <a:latin typeface="Arvo" panose="020B0604020202020204" charset="0"/>
                <a:ea typeface="DengXian" panose="02010600030101010101" pitchFamily="2" charset="-122"/>
                <a:cs typeface="Arial" panose="020B0604020202020204" pitchFamily="34" charset="0"/>
              </a:rPr>
              <a:t>Priestley, M. (2019) </a:t>
            </a:r>
            <a:r>
              <a:rPr lang="en-GB" sz="1000" i="1" kern="100" dirty="0">
                <a:effectLst/>
                <a:latin typeface="Arvo" panose="020B0604020202020204" charset="0"/>
                <a:ea typeface="DengXian" panose="02010600030101010101" pitchFamily="2" charset="-122"/>
                <a:cs typeface="Arial" panose="020B0604020202020204" pitchFamily="34" charset="0"/>
              </a:rPr>
              <a:t>Curriculum: concepts and approaches</a:t>
            </a:r>
            <a:r>
              <a:rPr lang="en-GB" sz="1000" kern="100" dirty="0">
                <a:effectLst/>
                <a:latin typeface="Arvo" panose="020B0604020202020204" charset="0"/>
                <a:ea typeface="DengXian" panose="02010600030101010101" pitchFamily="2" charset="-122"/>
                <a:cs typeface="Arial" panose="020B0604020202020204" pitchFamily="34" charset="0"/>
              </a:rPr>
              <a:t>, </a:t>
            </a:r>
            <a:r>
              <a:rPr lang="en-GB" sz="1000" i="1" kern="100" dirty="0">
                <a:effectLst/>
                <a:latin typeface="Arvo" panose="020B0604020202020204" charset="0"/>
                <a:ea typeface="DengXian" panose="02010600030101010101" pitchFamily="2" charset="-122"/>
                <a:cs typeface="Arial" panose="020B0604020202020204" pitchFamily="34" charset="0"/>
              </a:rPr>
              <a:t>Professor Mark Priestley</a:t>
            </a:r>
            <a:r>
              <a:rPr lang="en-GB" sz="1000" kern="100" dirty="0">
                <a:effectLst/>
                <a:latin typeface="Arvo" panose="020B0604020202020204" charset="0"/>
                <a:ea typeface="DengXian" panose="02010600030101010101" pitchFamily="2" charset="-122"/>
                <a:cs typeface="Arial" panose="020B0604020202020204" pitchFamily="34" charset="0"/>
              </a:rPr>
              <a:t>. Available at: </a:t>
            </a:r>
            <a:r>
              <a:rPr lang="en-GB" sz="1000" u="sng" kern="100" dirty="0">
                <a:solidFill>
                  <a:srgbClr val="467886"/>
                </a:solidFill>
                <a:effectLst/>
                <a:latin typeface="Arvo" panose="020B0604020202020204" charset="0"/>
                <a:ea typeface="DengXian" panose="02010600030101010101" pitchFamily="2" charset="-122"/>
                <a:cs typeface="Arial" panose="020B0604020202020204" pitchFamily="34" charset="0"/>
                <a:hlinkClick r:id="rId3"/>
              </a:rPr>
              <a:t>https://mrpriestley.wordpress.com/2019/01/04/curriculum-concepts-and-approaches/</a:t>
            </a:r>
            <a:r>
              <a:rPr lang="en-GB" sz="1000" kern="100" dirty="0">
                <a:effectLst/>
                <a:latin typeface="Arvo" panose="020B0604020202020204" charset="0"/>
                <a:ea typeface="DengXian" panose="02010600030101010101" pitchFamily="2" charset="-122"/>
                <a:cs typeface="Arial" panose="020B0604020202020204" pitchFamily="34" charset="0"/>
              </a:rPr>
              <a:t> (Accessed: 6</a:t>
            </a:r>
            <a:r>
              <a:rPr lang="en-GB" sz="1000" kern="100" baseline="30000" dirty="0">
                <a:effectLst/>
                <a:latin typeface="Arvo" panose="020B0604020202020204" charset="0"/>
                <a:ea typeface="DengXian" panose="02010600030101010101" pitchFamily="2" charset="-122"/>
                <a:cs typeface="Arial" panose="020B0604020202020204" pitchFamily="34" charset="0"/>
              </a:rPr>
              <a:t>th</a:t>
            </a:r>
            <a:r>
              <a:rPr lang="en-GB" sz="1000" kern="100" dirty="0">
                <a:effectLst/>
                <a:latin typeface="Arvo" panose="020B0604020202020204" charset="0"/>
                <a:ea typeface="DengXian" panose="02010600030101010101" pitchFamily="2" charset="-122"/>
                <a:cs typeface="Arial" panose="020B0604020202020204" pitchFamily="34" charset="0"/>
              </a:rPr>
              <a:t> December 2024)</a:t>
            </a:r>
          </a:p>
        </p:txBody>
      </p:sp>
    </p:spTree>
    <p:extLst>
      <p:ext uri="{BB962C8B-B14F-4D97-AF65-F5344CB8AC3E}">
        <p14:creationId xmlns:p14="http://schemas.microsoft.com/office/powerpoint/2010/main" val="38434487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158"/>
        <p:cNvGrpSpPr/>
        <p:nvPr/>
      </p:nvGrpSpPr>
      <p:grpSpPr>
        <a:xfrm>
          <a:off x="0" y="0"/>
          <a:ext cx="0" cy="0"/>
          <a:chOff x="0" y="0"/>
          <a:chExt cx="0" cy="0"/>
        </a:xfrm>
      </p:grpSpPr>
      <p:sp>
        <p:nvSpPr>
          <p:cNvPr id="3159" name="Google Shape;3159;p90"/>
          <p:cNvSpPr txBox="1">
            <a:spLocks noGrp="1"/>
          </p:cNvSpPr>
          <p:nvPr>
            <p:ph type="ctrTitle"/>
          </p:nvPr>
        </p:nvSpPr>
        <p:spPr>
          <a:xfrm flipH="1">
            <a:off x="770700" y="468450"/>
            <a:ext cx="3801300" cy="577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REFERENCES</a:t>
            </a:r>
            <a:endParaRPr dirty="0"/>
          </a:p>
        </p:txBody>
      </p:sp>
      <p:sp>
        <p:nvSpPr>
          <p:cNvPr id="3" name="TextBox 2">
            <a:extLst>
              <a:ext uri="{FF2B5EF4-FFF2-40B4-BE49-F238E27FC236}">
                <a16:creationId xmlns:a16="http://schemas.microsoft.com/office/drawing/2014/main" id="{5D4CC61D-70EF-6A08-8A1D-1E02522B634B}"/>
              </a:ext>
            </a:extLst>
          </p:cNvPr>
          <p:cNvSpPr txBox="1"/>
          <p:nvPr/>
        </p:nvSpPr>
        <p:spPr>
          <a:xfrm>
            <a:off x="405637" y="1223784"/>
            <a:ext cx="8738363" cy="3377912"/>
          </a:xfrm>
          <a:prstGeom prst="rect">
            <a:avLst/>
          </a:prstGeom>
          <a:noFill/>
        </p:spPr>
        <p:txBody>
          <a:bodyPr wrap="square">
            <a:spAutoFit/>
          </a:bodyPr>
          <a:lstStyle/>
          <a:p>
            <a:pPr>
              <a:lnSpc>
                <a:spcPct val="115000"/>
              </a:lnSpc>
              <a:spcAft>
                <a:spcPts val="800"/>
              </a:spcAft>
            </a:pPr>
            <a:r>
              <a:rPr lang="en-GB" sz="1000" kern="100" dirty="0">
                <a:effectLst/>
                <a:latin typeface="Arvo" panose="020B0604020202020204" charset="0"/>
                <a:ea typeface="DengXian" panose="02010600030101010101" pitchFamily="2" charset="-122"/>
                <a:cs typeface="Arial" panose="020B0604020202020204" pitchFamily="34" charset="0"/>
              </a:rPr>
              <a:t>‌Priestley, M., </a:t>
            </a:r>
            <a:r>
              <a:rPr lang="en-GB" sz="1000" kern="100" dirty="0" err="1">
                <a:effectLst/>
                <a:latin typeface="Arvo" panose="020B0604020202020204" charset="0"/>
                <a:ea typeface="DengXian" panose="02010600030101010101" pitchFamily="2" charset="-122"/>
                <a:cs typeface="Arial" panose="020B0604020202020204" pitchFamily="34" charset="0"/>
              </a:rPr>
              <a:t>Philippou</a:t>
            </a:r>
            <a:r>
              <a:rPr lang="en-GB" sz="1000" kern="100" dirty="0">
                <a:effectLst/>
                <a:latin typeface="Arvo" panose="020B0604020202020204" charset="0"/>
                <a:ea typeface="DengXian" panose="02010600030101010101" pitchFamily="2" charset="-122"/>
                <a:cs typeface="Arial" panose="020B0604020202020204" pitchFamily="34" charset="0"/>
              </a:rPr>
              <a:t>, S., </a:t>
            </a:r>
            <a:r>
              <a:rPr lang="en-GB" sz="1000" kern="100" dirty="0" err="1">
                <a:effectLst/>
                <a:latin typeface="Arvo" panose="020B0604020202020204" charset="0"/>
                <a:ea typeface="DengXian" panose="02010600030101010101" pitchFamily="2" charset="-122"/>
                <a:cs typeface="Arial" panose="020B0604020202020204" pitchFamily="34" charset="0"/>
              </a:rPr>
              <a:t>Alvunger</a:t>
            </a:r>
            <a:r>
              <a:rPr lang="en-GB" sz="1000" kern="100" dirty="0">
                <a:effectLst/>
                <a:latin typeface="Arvo" panose="020B0604020202020204" charset="0"/>
                <a:ea typeface="DengXian" panose="02010600030101010101" pitchFamily="2" charset="-122"/>
                <a:cs typeface="Arial" panose="020B0604020202020204" pitchFamily="34" charset="0"/>
              </a:rPr>
              <a:t>, D. and Soini, T. (2021) ‘Curriculum Making: A Conceptual Framing’, in M. Priestley, D. </a:t>
            </a:r>
            <a:r>
              <a:rPr lang="en-GB" sz="1000" kern="100" dirty="0" err="1">
                <a:effectLst/>
                <a:latin typeface="Arvo" panose="020B0604020202020204" charset="0"/>
                <a:ea typeface="DengXian" panose="02010600030101010101" pitchFamily="2" charset="-122"/>
                <a:cs typeface="Arial" panose="020B0604020202020204" pitchFamily="34" charset="0"/>
              </a:rPr>
              <a:t>Alvunger</a:t>
            </a:r>
            <a:r>
              <a:rPr lang="en-GB" sz="1000" kern="100" dirty="0">
                <a:effectLst/>
                <a:latin typeface="Arvo" panose="020B0604020202020204" charset="0"/>
                <a:ea typeface="DengXian" panose="02010600030101010101" pitchFamily="2" charset="-122"/>
                <a:cs typeface="Arial" panose="020B0604020202020204" pitchFamily="34" charset="0"/>
              </a:rPr>
              <a:t>, S. </a:t>
            </a:r>
            <a:r>
              <a:rPr lang="en-GB" sz="1000" kern="100" dirty="0" err="1">
                <a:effectLst/>
                <a:latin typeface="Arvo" panose="020B0604020202020204" charset="0"/>
                <a:ea typeface="DengXian" panose="02010600030101010101" pitchFamily="2" charset="-122"/>
                <a:cs typeface="Arial" panose="020B0604020202020204" pitchFamily="34" charset="0"/>
              </a:rPr>
              <a:t>Philippou</a:t>
            </a:r>
            <a:r>
              <a:rPr lang="en-GB" sz="1000" kern="100" dirty="0">
                <a:effectLst/>
                <a:latin typeface="Arvo" panose="020B0604020202020204" charset="0"/>
                <a:ea typeface="DengXian" panose="02010600030101010101" pitchFamily="2" charset="-122"/>
                <a:cs typeface="Arial" panose="020B0604020202020204" pitchFamily="34" charset="0"/>
              </a:rPr>
              <a:t>, and T. Soini (eds) </a:t>
            </a:r>
            <a:r>
              <a:rPr lang="en-GB" sz="1000" i="1" kern="100" dirty="0">
                <a:effectLst/>
                <a:latin typeface="Arvo" panose="020B0604020202020204" charset="0"/>
                <a:ea typeface="DengXian" panose="02010600030101010101" pitchFamily="2" charset="-122"/>
                <a:cs typeface="Arial" panose="020B0604020202020204" pitchFamily="34" charset="0"/>
              </a:rPr>
              <a:t>Curriculum Making in Europe: Policy and Practice within and Across Diverse Contexts</a:t>
            </a:r>
            <a:r>
              <a:rPr lang="en-GB" sz="1000" kern="100" dirty="0">
                <a:effectLst/>
                <a:latin typeface="Arvo" panose="020B0604020202020204" charset="0"/>
                <a:ea typeface="DengXian" panose="02010600030101010101" pitchFamily="2" charset="-122"/>
                <a:cs typeface="Arial" panose="020B0604020202020204" pitchFamily="34" charset="0"/>
              </a:rPr>
              <a:t>. Emerald Publishing Limited, pp. 1–28. Available at: </a:t>
            </a:r>
            <a:r>
              <a:rPr lang="en-GB" sz="1000" u="sng" kern="100" dirty="0">
                <a:solidFill>
                  <a:srgbClr val="467886"/>
                </a:solidFill>
                <a:effectLst/>
                <a:latin typeface="Arvo" panose="020B0604020202020204" charset="0"/>
                <a:ea typeface="DengXian" panose="02010600030101010101" pitchFamily="2" charset="-122"/>
                <a:cs typeface="Arial" panose="020B0604020202020204" pitchFamily="34" charset="0"/>
                <a:hlinkClick r:id="rId3"/>
              </a:rPr>
              <a:t>https://doi.org/10.1108/978-1-83867-735-020211002</a:t>
            </a:r>
            <a:r>
              <a:rPr lang="en-GB" sz="1000" kern="100" dirty="0">
                <a:effectLst/>
                <a:latin typeface="Arvo" panose="020B0604020202020204" charset="0"/>
                <a:ea typeface="DengXian" panose="02010600030101010101" pitchFamily="2" charset="-122"/>
                <a:cs typeface="Arial" panose="020B0604020202020204" pitchFamily="34" charset="0"/>
              </a:rPr>
              <a:t> .</a:t>
            </a:r>
          </a:p>
          <a:p>
            <a:pPr>
              <a:lnSpc>
                <a:spcPct val="115000"/>
              </a:lnSpc>
              <a:spcAft>
                <a:spcPts val="800"/>
              </a:spcAft>
            </a:pPr>
            <a:r>
              <a:rPr lang="en-GB" sz="1000" kern="100" dirty="0">
                <a:effectLst/>
                <a:latin typeface="Arvo" panose="020B0604020202020204" charset="0"/>
                <a:ea typeface="DengXian" panose="02010600030101010101" pitchFamily="2" charset="-122"/>
                <a:cs typeface="Arial" panose="020B0604020202020204" pitchFamily="34" charset="0"/>
              </a:rPr>
              <a:t>Schools History Project (2016) </a:t>
            </a:r>
            <a:r>
              <a:rPr lang="en-GB" sz="1000" i="1" kern="100" dirty="0">
                <a:effectLst/>
                <a:latin typeface="Arvo" panose="020B0604020202020204" charset="0"/>
                <a:ea typeface="DengXian" panose="02010600030101010101" pitchFamily="2" charset="-122"/>
                <a:cs typeface="Arial" panose="020B0604020202020204" pitchFamily="34" charset="0"/>
              </a:rPr>
              <a:t>Principles - Schools History Project </a:t>
            </a:r>
            <a:r>
              <a:rPr lang="en-GB" sz="1000" kern="100" dirty="0">
                <a:effectLst/>
                <a:latin typeface="Arvo" panose="020B0604020202020204" charset="0"/>
                <a:ea typeface="DengXian" panose="02010600030101010101" pitchFamily="2" charset="-122"/>
                <a:cs typeface="Arial" panose="020B0604020202020204" pitchFamily="34" charset="0"/>
              </a:rPr>
              <a:t>Available at: </a:t>
            </a:r>
            <a:r>
              <a:rPr lang="en-GB" sz="1000" u="sng" kern="100" dirty="0">
                <a:solidFill>
                  <a:srgbClr val="467886"/>
                </a:solidFill>
                <a:effectLst/>
                <a:latin typeface="Arvo" panose="020B0604020202020204" charset="0"/>
                <a:ea typeface="DengXian" panose="02010600030101010101" pitchFamily="2" charset="-122"/>
                <a:cs typeface="Arial" panose="020B0604020202020204" pitchFamily="34" charset="0"/>
                <a:hlinkClick r:id="rId4"/>
              </a:rPr>
              <a:t>https://www.schoolshistoryproject.co.uk/about-shp/principles/</a:t>
            </a:r>
            <a:r>
              <a:rPr lang="en-GB" sz="1000" kern="100" dirty="0">
                <a:effectLst/>
                <a:latin typeface="Arvo" panose="020B0604020202020204" charset="0"/>
                <a:ea typeface="DengXian" panose="02010600030101010101" pitchFamily="2" charset="-122"/>
                <a:cs typeface="Arial" panose="020B0604020202020204" pitchFamily="34" charset="0"/>
              </a:rPr>
              <a:t>  (Accessed: 6</a:t>
            </a:r>
            <a:r>
              <a:rPr lang="en-GB" sz="1000" kern="100" baseline="30000" dirty="0">
                <a:effectLst/>
                <a:latin typeface="Arvo" panose="020B0604020202020204" charset="0"/>
                <a:ea typeface="DengXian" panose="02010600030101010101" pitchFamily="2" charset="-122"/>
                <a:cs typeface="Arial" panose="020B0604020202020204" pitchFamily="34" charset="0"/>
              </a:rPr>
              <a:t>th</a:t>
            </a:r>
            <a:r>
              <a:rPr lang="en-GB" sz="1000" kern="100" dirty="0">
                <a:effectLst/>
                <a:latin typeface="Arvo" panose="020B0604020202020204" charset="0"/>
                <a:ea typeface="DengXian" panose="02010600030101010101" pitchFamily="2" charset="-122"/>
                <a:cs typeface="Arial" panose="020B0604020202020204" pitchFamily="34" charset="0"/>
              </a:rPr>
              <a:t>  December 2024).</a:t>
            </a:r>
          </a:p>
          <a:p>
            <a:pPr>
              <a:lnSpc>
                <a:spcPct val="115000"/>
              </a:lnSpc>
              <a:spcAft>
                <a:spcPts val="800"/>
              </a:spcAft>
            </a:pPr>
            <a:r>
              <a:rPr lang="en-GB" sz="1000" kern="100" dirty="0">
                <a:effectLst/>
                <a:latin typeface="Arvo" panose="020B0604020202020204" charset="0"/>
                <a:ea typeface="DengXian" panose="02010600030101010101" pitchFamily="2" charset="-122"/>
                <a:cs typeface="Arial" panose="020B0604020202020204" pitchFamily="34" charset="0"/>
              </a:rPr>
              <a:t>Smith, J. (2024) ‘History in the curriculum’, in E. Rata (ed.) </a:t>
            </a:r>
            <a:r>
              <a:rPr lang="en-GB" sz="1000" i="1" kern="100" dirty="0">
                <a:effectLst/>
                <a:latin typeface="Arvo" panose="020B0604020202020204" charset="0"/>
                <a:ea typeface="DengXian" panose="02010600030101010101" pitchFamily="2" charset="-122"/>
                <a:cs typeface="Arial" panose="020B0604020202020204" pitchFamily="34" charset="0"/>
              </a:rPr>
              <a:t>Research handbook on curriculum and education</a:t>
            </a:r>
            <a:r>
              <a:rPr lang="en-GB" sz="1000" kern="100" dirty="0">
                <a:effectLst/>
                <a:latin typeface="Arvo" panose="020B0604020202020204" charset="0"/>
                <a:ea typeface="DengXian" panose="02010600030101010101" pitchFamily="2" charset="-122"/>
                <a:cs typeface="Arial" panose="020B0604020202020204" pitchFamily="34" charset="0"/>
              </a:rPr>
              <a:t>. Cheltenham, UK ; Northampton, MA, USA: Edward Elgar Publishing (Elgar handbooks in education), pp. 353</a:t>
            </a:r>
            <a:r>
              <a:rPr lang="en-GB" sz="1000" kern="100" dirty="0">
                <a:effectLst/>
                <a:latin typeface="Arvo" panose="020B0604020202020204" charset="0"/>
                <a:ea typeface="DengXian" panose="02010600030101010101" pitchFamily="2" charset="-122"/>
                <a:cs typeface="Aptos" panose="020B0004020202020204" pitchFamily="34" charset="0"/>
              </a:rPr>
              <a:t>–</a:t>
            </a:r>
            <a:r>
              <a:rPr lang="en-GB" sz="1000" kern="100" dirty="0">
                <a:effectLst/>
                <a:latin typeface="Arvo" panose="020B0604020202020204" charset="0"/>
                <a:ea typeface="DengXian" panose="02010600030101010101" pitchFamily="2" charset="-122"/>
                <a:cs typeface="Arial" panose="020B0604020202020204" pitchFamily="34" charset="0"/>
              </a:rPr>
              <a:t>366.</a:t>
            </a:r>
          </a:p>
          <a:p>
            <a:pPr>
              <a:lnSpc>
                <a:spcPct val="115000"/>
              </a:lnSpc>
              <a:spcAft>
                <a:spcPts val="800"/>
              </a:spcAft>
            </a:pPr>
            <a:r>
              <a:rPr lang="en-GB" sz="1000" kern="100" dirty="0">
                <a:effectLst/>
                <a:latin typeface="Arvo" panose="020B0604020202020204" charset="0"/>
                <a:ea typeface="DengXian" panose="02010600030101010101" pitchFamily="2" charset="-122"/>
                <a:cs typeface="Arial" panose="020B0604020202020204" pitchFamily="34" charset="0"/>
              </a:rPr>
              <a:t>Wallace, M. and Wray, A. (2016) </a:t>
            </a:r>
            <a:r>
              <a:rPr lang="en-GB" sz="1000" i="1" kern="100" dirty="0">
                <a:effectLst/>
                <a:latin typeface="Arvo" panose="020B0604020202020204" charset="0"/>
                <a:ea typeface="DengXian" panose="02010600030101010101" pitchFamily="2" charset="-122"/>
                <a:cs typeface="Arial" panose="020B0604020202020204" pitchFamily="34" charset="0"/>
              </a:rPr>
              <a:t>Critical reading and writing for postgraduates</a:t>
            </a:r>
            <a:r>
              <a:rPr lang="en-GB" sz="1000" kern="100" dirty="0">
                <a:effectLst/>
                <a:latin typeface="Arvo" panose="020B0604020202020204" charset="0"/>
                <a:ea typeface="DengXian" panose="02010600030101010101" pitchFamily="2" charset="-122"/>
                <a:cs typeface="Arial" panose="020B0604020202020204" pitchFamily="34" charset="0"/>
              </a:rPr>
              <a:t>. 3rd edition. Los Angeles: SAGE.</a:t>
            </a:r>
          </a:p>
          <a:p>
            <a:pPr>
              <a:lnSpc>
                <a:spcPct val="115000"/>
              </a:lnSpc>
              <a:spcAft>
                <a:spcPts val="800"/>
              </a:spcAft>
            </a:pPr>
            <a:r>
              <a:rPr lang="en-GB" sz="1000" kern="100" dirty="0">
                <a:effectLst/>
                <a:latin typeface="Arvo" panose="020B0604020202020204" charset="0"/>
                <a:ea typeface="DengXian" panose="02010600030101010101" pitchFamily="2" charset="-122"/>
                <a:cs typeface="Arial" panose="020B0604020202020204" pitchFamily="34" charset="0"/>
              </a:rPr>
              <a:t>Welsh Government (2020) </a:t>
            </a:r>
            <a:r>
              <a:rPr lang="en-GB" sz="1000" i="1" kern="100" dirty="0">
                <a:effectLst/>
                <a:latin typeface="Arvo" panose="020B0604020202020204" charset="0"/>
                <a:ea typeface="DengXian" panose="02010600030101010101" pitchFamily="2" charset="-122"/>
                <a:cs typeface="Arial" panose="020B0604020202020204" pitchFamily="34" charset="0"/>
              </a:rPr>
              <a:t>Introduction to Curriculum for Wales guidance - Hwb</a:t>
            </a:r>
            <a:r>
              <a:rPr lang="en-GB" sz="1000" kern="100" dirty="0">
                <a:effectLst/>
                <a:latin typeface="Arvo" panose="020B0604020202020204" charset="0"/>
                <a:ea typeface="DengXian" panose="02010600030101010101" pitchFamily="2" charset="-122"/>
                <a:cs typeface="Arial" panose="020B0604020202020204" pitchFamily="34" charset="0"/>
              </a:rPr>
              <a:t>, </a:t>
            </a:r>
            <a:r>
              <a:rPr lang="en-GB" sz="1000" i="1" kern="100" dirty="0" err="1">
                <a:effectLst/>
                <a:latin typeface="Arvo" panose="020B0604020202020204" charset="0"/>
                <a:ea typeface="DengXian" panose="02010600030101010101" pitchFamily="2" charset="-122"/>
                <a:cs typeface="Arial" panose="020B0604020202020204" pitchFamily="34" charset="0"/>
              </a:rPr>
              <a:t>hwb.gov.wales</a:t>
            </a:r>
            <a:r>
              <a:rPr lang="en-GB" sz="1000" kern="100" dirty="0">
                <a:effectLst/>
                <a:latin typeface="Arvo" panose="020B0604020202020204" charset="0"/>
                <a:ea typeface="DengXian" panose="02010600030101010101" pitchFamily="2" charset="-122"/>
                <a:cs typeface="Arial" panose="020B0604020202020204" pitchFamily="34" charset="0"/>
              </a:rPr>
              <a:t>. Available at: </a:t>
            </a:r>
            <a:r>
              <a:rPr lang="en-GB" sz="1000" u="sng" kern="100" dirty="0">
                <a:solidFill>
                  <a:srgbClr val="467886"/>
                </a:solidFill>
                <a:effectLst/>
                <a:latin typeface="Arvo" panose="020B0604020202020204" charset="0"/>
                <a:ea typeface="DengXian" panose="02010600030101010101" pitchFamily="2" charset="-122"/>
                <a:cs typeface="Arial" panose="020B0604020202020204" pitchFamily="34" charset="0"/>
                <a:hlinkClick r:id="rId5"/>
              </a:rPr>
              <a:t>https://hwb.gov.wales/curriculum-for-wales/introduction-to-curriculum-for-wales-guidance/</a:t>
            </a:r>
            <a:r>
              <a:rPr lang="en-GB" sz="1000" kern="100" dirty="0">
                <a:effectLst/>
                <a:latin typeface="Arvo" panose="020B0604020202020204" charset="0"/>
                <a:ea typeface="DengXian" panose="02010600030101010101" pitchFamily="2" charset="-122"/>
                <a:cs typeface="Arial" panose="020B0604020202020204" pitchFamily="34" charset="0"/>
              </a:rPr>
              <a:t>. (Accessed: 6</a:t>
            </a:r>
            <a:r>
              <a:rPr lang="en-GB" sz="1000" kern="100" baseline="30000" dirty="0">
                <a:effectLst/>
                <a:latin typeface="Arvo" panose="020B0604020202020204" charset="0"/>
                <a:ea typeface="DengXian" panose="02010600030101010101" pitchFamily="2" charset="-122"/>
                <a:cs typeface="Arial" panose="020B0604020202020204" pitchFamily="34" charset="0"/>
              </a:rPr>
              <a:t>th</a:t>
            </a:r>
            <a:r>
              <a:rPr lang="en-GB" sz="1000" kern="100" dirty="0">
                <a:effectLst/>
                <a:latin typeface="Arvo" panose="020B0604020202020204" charset="0"/>
                <a:ea typeface="DengXian" panose="02010600030101010101" pitchFamily="2" charset="-122"/>
                <a:cs typeface="Arial" panose="020B0604020202020204" pitchFamily="34" charset="0"/>
              </a:rPr>
              <a:t>  December 2024).</a:t>
            </a:r>
          </a:p>
          <a:p>
            <a:pPr>
              <a:lnSpc>
                <a:spcPct val="115000"/>
              </a:lnSpc>
              <a:spcAft>
                <a:spcPts val="800"/>
              </a:spcAft>
            </a:pPr>
            <a:endParaRPr lang="en-GB" sz="1000" kern="100" dirty="0">
              <a:latin typeface="Arvo" panose="020B0604020202020204" charset="0"/>
              <a:ea typeface="DengXian" panose="02010600030101010101" pitchFamily="2" charset="-122"/>
              <a:cs typeface="Arial" panose="020B0604020202020204" pitchFamily="34" charset="0"/>
            </a:endParaRPr>
          </a:p>
          <a:p>
            <a:pPr>
              <a:lnSpc>
                <a:spcPct val="115000"/>
              </a:lnSpc>
              <a:spcAft>
                <a:spcPts val="800"/>
              </a:spcAft>
            </a:pPr>
            <a:endParaRPr lang="en-GB" sz="1000" kern="100" dirty="0">
              <a:effectLst/>
              <a:latin typeface="Arvo" panose="020B0604020202020204" charset="0"/>
              <a:ea typeface="DengXian" panose="02010600030101010101" pitchFamily="2" charset="-122"/>
              <a:cs typeface="Arial" panose="020B0604020202020204" pitchFamily="34" charset="0"/>
            </a:endParaRPr>
          </a:p>
          <a:p>
            <a:pPr>
              <a:lnSpc>
                <a:spcPct val="115000"/>
              </a:lnSpc>
              <a:spcAft>
                <a:spcPts val="800"/>
              </a:spcAft>
            </a:pPr>
            <a:endParaRPr lang="en-GB" sz="1000" kern="100" dirty="0">
              <a:latin typeface="Arvo" panose="020B0604020202020204" charset="0"/>
              <a:ea typeface="DengXian" panose="02010600030101010101" pitchFamily="2" charset="-122"/>
              <a:cs typeface="Arial" panose="020B0604020202020204" pitchFamily="34" charset="0"/>
            </a:endParaRPr>
          </a:p>
          <a:p>
            <a:pPr>
              <a:lnSpc>
                <a:spcPct val="115000"/>
              </a:lnSpc>
              <a:spcAft>
                <a:spcPts val="800"/>
              </a:spcAft>
            </a:pPr>
            <a:r>
              <a:rPr lang="en-GB" sz="1000" kern="100" dirty="0">
                <a:effectLst/>
                <a:latin typeface="Arvo" panose="020B0604020202020204" charset="0"/>
                <a:ea typeface="DengXian" panose="02010600030101010101" pitchFamily="2" charset="-122"/>
                <a:cs typeface="Arial" panose="020B0604020202020204" pitchFamily="34" charset="0"/>
              </a:rPr>
              <a:t>Slide Template: </a:t>
            </a:r>
            <a:r>
              <a:rPr lang="en-GB" sz="1000" kern="100" dirty="0" err="1">
                <a:effectLst/>
                <a:latin typeface="Arvo" panose="020B0604020202020204" charset="0"/>
                <a:ea typeface="DengXian" panose="02010600030101010101" pitchFamily="2" charset="-122"/>
                <a:cs typeface="Arial" panose="020B0604020202020204" pitchFamily="34" charset="0"/>
              </a:rPr>
              <a:t>Slidesgo</a:t>
            </a:r>
            <a:r>
              <a:rPr lang="en-GB" sz="1000" kern="100" dirty="0">
                <a:effectLst/>
                <a:latin typeface="Arvo" panose="020B0604020202020204" charset="0"/>
                <a:ea typeface="DengXian" panose="02010600030101010101" pitchFamily="2" charset="-122"/>
                <a:cs typeface="Arial" panose="020B0604020202020204" pitchFamily="34" charset="0"/>
              </a:rPr>
              <a:t> - </a:t>
            </a:r>
            <a:r>
              <a:rPr lang="en-GB" sz="1000" kern="100" dirty="0">
                <a:effectLst/>
                <a:latin typeface="Arvo" panose="020B0604020202020204" charset="0"/>
                <a:ea typeface="DengXian" panose="02010600030101010101" pitchFamily="2" charset="-122"/>
                <a:cs typeface="Arial" panose="020B0604020202020204" pitchFamily="34" charset="0"/>
                <a:hlinkClick r:id="rId6"/>
              </a:rPr>
              <a:t>https://slidesgo.com/</a:t>
            </a:r>
            <a:r>
              <a:rPr lang="en-GB" sz="1000" kern="100" dirty="0">
                <a:effectLst/>
                <a:latin typeface="Arvo" panose="020B0604020202020204" charset="0"/>
                <a:ea typeface="DengXian" panose="02010600030101010101" pitchFamily="2" charset="-122"/>
                <a:cs typeface="Arial" panose="020B0604020202020204" pitchFamily="34" charset="0"/>
              </a:rPr>
              <a:t> </a:t>
            </a:r>
          </a:p>
        </p:txBody>
      </p:sp>
    </p:spTree>
    <p:extLst>
      <p:ext uri="{BB962C8B-B14F-4D97-AF65-F5344CB8AC3E}">
        <p14:creationId xmlns:p14="http://schemas.microsoft.com/office/powerpoint/2010/main" val="32482093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158"/>
        <p:cNvGrpSpPr/>
        <p:nvPr/>
      </p:nvGrpSpPr>
      <p:grpSpPr>
        <a:xfrm>
          <a:off x="0" y="0"/>
          <a:ext cx="0" cy="0"/>
          <a:chOff x="0" y="0"/>
          <a:chExt cx="0" cy="0"/>
        </a:xfrm>
      </p:grpSpPr>
      <p:sp>
        <p:nvSpPr>
          <p:cNvPr id="3159" name="Google Shape;3159;p90"/>
          <p:cNvSpPr txBox="1">
            <a:spLocks noGrp="1"/>
          </p:cNvSpPr>
          <p:nvPr>
            <p:ph type="ctrTitle"/>
          </p:nvPr>
        </p:nvSpPr>
        <p:spPr>
          <a:xfrm flipH="1">
            <a:off x="770700" y="468450"/>
            <a:ext cx="3801300" cy="577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AI ACKNOWLEDGEMENT</a:t>
            </a:r>
            <a:endParaRPr dirty="0"/>
          </a:p>
        </p:txBody>
      </p:sp>
      <p:sp>
        <p:nvSpPr>
          <p:cNvPr id="5" name="Google Shape;2101;p59">
            <a:extLst>
              <a:ext uri="{FF2B5EF4-FFF2-40B4-BE49-F238E27FC236}">
                <a16:creationId xmlns:a16="http://schemas.microsoft.com/office/drawing/2014/main" id="{FE5ECC03-8C8F-006A-2871-B40924E2E0BE}"/>
              </a:ext>
            </a:extLst>
          </p:cNvPr>
          <p:cNvSpPr txBox="1">
            <a:spLocks/>
          </p:cNvSpPr>
          <p:nvPr/>
        </p:nvSpPr>
        <p:spPr>
          <a:xfrm>
            <a:off x="770700" y="1477107"/>
            <a:ext cx="5616032" cy="2319412"/>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spcBef>
                <a:spcPts val="600"/>
              </a:spcBef>
            </a:pPr>
            <a:r>
              <a:rPr lang="en-GB" dirty="0">
                <a:solidFill>
                  <a:schemeClr val="dk1"/>
                </a:solidFill>
                <a:latin typeface="Arvo"/>
                <a:sym typeface="Arvo"/>
              </a:rPr>
              <a:t>I confirm that I have not used any AI tools in the research and creation of this assignment. </a:t>
            </a:r>
          </a:p>
          <a:p>
            <a:pPr>
              <a:spcBef>
                <a:spcPts val="600"/>
              </a:spcBef>
            </a:pPr>
            <a:r>
              <a:rPr lang="en-GB" dirty="0">
                <a:solidFill>
                  <a:schemeClr val="dk1"/>
                </a:solidFill>
                <a:latin typeface="Arvo"/>
                <a:sym typeface="Arvo"/>
              </a:rPr>
              <a:t>I confirm that I have not presented any AI generated materials as my own work. </a:t>
            </a:r>
          </a:p>
          <a:p>
            <a:pPr>
              <a:spcBef>
                <a:spcPts val="600"/>
              </a:spcBef>
            </a:pPr>
            <a:r>
              <a:rPr lang="en-GB" dirty="0">
                <a:solidFill>
                  <a:schemeClr val="dk1"/>
                </a:solidFill>
                <a:latin typeface="Arvo"/>
                <a:sym typeface="Arvo"/>
              </a:rPr>
              <a:t>I confirm that I have copies of my drafts, notes, and other resources I used, which I may be asked to provide in evidence.</a:t>
            </a:r>
          </a:p>
          <a:p>
            <a:pPr>
              <a:spcBef>
                <a:spcPts val="600"/>
              </a:spcBef>
            </a:pPr>
            <a:endParaRPr lang="en-GB" dirty="0">
              <a:solidFill>
                <a:schemeClr val="dk1"/>
              </a:solidFill>
              <a:latin typeface="Arvo"/>
              <a:sym typeface="Arvo"/>
            </a:endParaRPr>
          </a:p>
          <a:p>
            <a:pPr>
              <a:spcBef>
                <a:spcPts val="600"/>
              </a:spcBef>
            </a:pPr>
            <a:endParaRPr lang="en-GB" dirty="0">
              <a:solidFill>
                <a:schemeClr val="dk1"/>
              </a:solidFill>
              <a:latin typeface="Arvo"/>
              <a:sym typeface="Arvo"/>
            </a:endParaRPr>
          </a:p>
          <a:p>
            <a:pPr>
              <a:spcBef>
                <a:spcPts val="600"/>
              </a:spcBef>
            </a:pPr>
            <a:endParaRPr lang="en-GB" dirty="0">
              <a:solidFill>
                <a:schemeClr val="dk1"/>
              </a:solidFill>
              <a:latin typeface="Arvo"/>
              <a:sym typeface="Arvo"/>
            </a:endParaRPr>
          </a:p>
          <a:p>
            <a:endParaRPr lang="en-GB" dirty="0"/>
          </a:p>
          <a:p>
            <a:endParaRPr lang="en-GB" dirty="0"/>
          </a:p>
        </p:txBody>
      </p:sp>
    </p:spTree>
    <p:extLst>
      <p:ext uri="{BB962C8B-B14F-4D97-AF65-F5344CB8AC3E}">
        <p14:creationId xmlns:p14="http://schemas.microsoft.com/office/powerpoint/2010/main" val="31223340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My Creative CV XL by Slidesgo">
  <a:themeElements>
    <a:clrScheme name="Simple Light">
      <a:dk1>
        <a:srgbClr val="434343"/>
      </a:dk1>
      <a:lt1>
        <a:srgbClr val="E9E6E1"/>
      </a:lt1>
      <a:dk2>
        <a:srgbClr val="0C2E3A"/>
      </a:dk2>
      <a:lt2>
        <a:srgbClr val="018790"/>
      </a:lt2>
      <a:accent1>
        <a:srgbClr val="FFD497"/>
      </a:accent1>
      <a:accent2>
        <a:srgbClr val="1DCDC3"/>
      </a:accent2>
      <a:accent3>
        <a:srgbClr val="78001B"/>
      </a:accent3>
      <a:accent4>
        <a:srgbClr val="F5340B"/>
      </a:accent4>
      <a:accent5>
        <a:srgbClr val="FF823B"/>
      </a:accent5>
      <a:accent6>
        <a:srgbClr val="FFA73B"/>
      </a:accent6>
      <a:hlink>
        <a:srgbClr val="1DCDC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1792</Words>
  <Application>Microsoft Office PowerPoint</Application>
  <PresentationFormat>On-screen Show (16:9)</PresentationFormat>
  <Paragraphs>191</Paragraphs>
  <Slides>24</Slides>
  <Notes>24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Barlow Condensed SemiBold</vt:lpstr>
      <vt:lpstr>Arial</vt:lpstr>
      <vt:lpstr>Barlow Condensed</vt:lpstr>
      <vt:lpstr>Barlow Condensed Medium</vt:lpstr>
      <vt:lpstr>Fira Sans Extra Condensed Medium</vt:lpstr>
      <vt:lpstr>Arvo</vt:lpstr>
      <vt:lpstr>My Creative CV XL by Slidesgo</vt:lpstr>
      <vt:lpstr>ECDE7016 – WRITING A CRITICAL LITERATURE REVIEW IN EDUCATION</vt:lpstr>
      <vt:lpstr>WHAT ARE THE INFLUENCES ON HISTORY TEACHERS REALISATION OF CURRICULUM FOR WALES?</vt:lpstr>
      <vt:lpstr>WHAT DOES THE LITERATURE SAY ABOUT APPROACHES TO TEACHER ENGAGEMENT IN CURRICULUM MAKING IN HISTORY?</vt:lpstr>
      <vt:lpstr>THE LITERATURE REVIEW</vt:lpstr>
      <vt:lpstr>03</vt:lpstr>
      <vt:lpstr>INCOMPLETENESS</vt:lpstr>
      <vt:lpstr>PowerPoint Presentation</vt:lpstr>
      <vt:lpstr>CURRICULUM</vt:lpstr>
      <vt:lpstr>CURRICULUM</vt:lpstr>
      <vt:lpstr>CURRICULUM FOR WALES</vt:lpstr>
      <vt:lpstr>HISTORY TEACHER</vt:lpstr>
      <vt:lpstr>(CURRICULUM) REALISATION</vt:lpstr>
      <vt:lpstr>CURRICULUM MAKING</vt:lpstr>
      <vt:lpstr>POSITIONALITY</vt:lpstr>
      <vt:lpstr>IDENTIFYING LITERATURE</vt:lpstr>
      <vt:lpstr>PowerPoint Presentation</vt:lpstr>
      <vt:lpstr>PowerPoint Presentation</vt:lpstr>
      <vt:lpstr>PowerPoint Presentation</vt:lpstr>
      <vt:lpstr>PowerPoint Presentation</vt:lpstr>
      <vt:lpstr>PowerPoint Presentation</vt:lpstr>
      <vt:lpstr>WHAT DOES THE LITERATURE SAY ABOUT APPROACHES TO TEACHER ENGAGEMENT IN CURRICULUM MAKING IN HISTORY?</vt:lpstr>
      <vt:lpstr>REFERENCES</vt:lpstr>
      <vt:lpstr>REFERENCES</vt:lpstr>
      <vt:lpstr>AI ACKNOWLEDGEMENT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David Stacey</cp:lastModifiedBy>
  <cp:revision>1</cp:revision>
  <dcterms:modified xsi:type="dcterms:W3CDTF">2024-12-07T08:35:51Z</dcterms:modified>
</cp:coreProperties>
</file>