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58" r:id="rId6"/>
    <p:sldId id="259" r:id="rId7"/>
    <p:sldId id="260" r:id="rId8"/>
    <p:sldId id="264" r:id="rId9"/>
    <p:sldId id="261" r:id="rId10"/>
    <p:sldId id="262" r:id="rId11"/>
    <p:sldId id="265" r:id="rId12"/>
    <p:sldId id="263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BD47E7-13C0-4877-8B96-E3E56BF11D61}" v="33" dt="2022-10-28T17:58:06.8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3CBD47E7-13C0-4877-8B96-E3E56BF11D61}"/>
    <pc:docChg chg="undo custSel addSld delSld modSld sldOrd">
      <pc:chgData name="Stephen Hole" userId="a131402a-191c-4885-ab61-475e015fddd2" providerId="ADAL" clId="{3CBD47E7-13C0-4877-8B96-E3E56BF11D61}" dt="2022-10-28T18:12:13.835" v="1384" actId="47"/>
      <pc:docMkLst>
        <pc:docMk/>
      </pc:docMkLst>
      <pc:sldChg chg="modSp mod">
        <pc:chgData name="Stephen Hole" userId="a131402a-191c-4885-ab61-475e015fddd2" providerId="ADAL" clId="{3CBD47E7-13C0-4877-8B96-E3E56BF11D61}" dt="2022-10-24T20:08:55.877" v="75" actId="20577"/>
        <pc:sldMkLst>
          <pc:docMk/>
          <pc:sldMk cId="0" sldId="256"/>
        </pc:sldMkLst>
        <pc:spChg chg="mod">
          <ac:chgData name="Stephen Hole" userId="a131402a-191c-4885-ab61-475e015fddd2" providerId="ADAL" clId="{3CBD47E7-13C0-4877-8B96-E3E56BF11D61}" dt="2022-10-24T20:08:30.300" v="44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3CBD47E7-13C0-4877-8B96-E3E56BF11D61}" dt="2022-10-24T20:08:49.977" v="71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en Hole" userId="a131402a-191c-4885-ab61-475e015fddd2" providerId="ADAL" clId="{3CBD47E7-13C0-4877-8B96-E3E56BF11D61}" dt="2022-10-24T20:08:55.877" v="75" actId="20577"/>
          <ac:spMkLst>
            <pc:docMk/>
            <pc:sldMk cId="0" sldId="256"/>
            <ac:spMk id="5" creationId="{00000000-0000-0000-0000-000000000000}"/>
          </ac:spMkLst>
        </pc:spChg>
      </pc:sldChg>
      <pc:sldChg chg="modSp new mod">
        <pc:chgData name="Stephen Hole" userId="a131402a-191c-4885-ab61-475e015fddd2" providerId="ADAL" clId="{3CBD47E7-13C0-4877-8B96-E3E56BF11D61}" dt="2022-10-24T22:17:25.531" v="1164" actId="21"/>
        <pc:sldMkLst>
          <pc:docMk/>
          <pc:sldMk cId="1720544640" sldId="257"/>
        </pc:sldMkLst>
        <pc:spChg chg="mod">
          <ac:chgData name="Stephen Hole" userId="a131402a-191c-4885-ab61-475e015fddd2" providerId="ADAL" clId="{3CBD47E7-13C0-4877-8B96-E3E56BF11D61}" dt="2022-10-24T20:10:40.703" v="117" actId="20577"/>
          <ac:spMkLst>
            <pc:docMk/>
            <pc:sldMk cId="1720544640" sldId="257"/>
            <ac:spMk id="2" creationId="{C984131F-730B-4D3D-9445-A1B7D9C2BED6}"/>
          </ac:spMkLst>
        </pc:spChg>
        <pc:spChg chg="mod">
          <ac:chgData name="Stephen Hole" userId="a131402a-191c-4885-ab61-475e015fddd2" providerId="ADAL" clId="{3CBD47E7-13C0-4877-8B96-E3E56BF11D61}" dt="2022-10-24T22:17:25.531" v="1164" actId="21"/>
          <ac:spMkLst>
            <pc:docMk/>
            <pc:sldMk cId="1720544640" sldId="257"/>
            <ac:spMk id="3" creationId="{F06473B7-7917-43D9-A56F-DFF348B604D4}"/>
          </ac:spMkLst>
        </pc:spChg>
      </pc:sldChg>
      <pc:sldChg chg="addSp delSp modSp new mod ord">
        <pc:chgData name="Stephen Hole" userId="a131402a-191c-4885-ab61-475e015fddd2" providerId="ADAL" clId="{3CBD47E7-13C0-4877-8B96-E3E56BF11D61}" dt="2022-10-24T22:18:04.300" v="1172" actId="1076"/>
        <pc:sldMkLst>
          <pc:docMk/>
          <pc:sldMk cId="1426333752" sldId="258"/>
        </pc:sldMkLst>
        <pc:spChg chg="mod">
          <ac:chgData name="Stephen Hole" userId="a131402a-191c-4885-ab61-475e015fddd2" providerId="ADAL" clId="{3CBD47E7-13C0-4877-8B96-E3E56BF11D61}" dt="2022-10-24T20:10:24.119" v="101" actId="20577"/>
          <ac:spMkLst>
            <pc:docMk/>
            <pc:sldMk cId="1426333752" sldId="258"/>
            <ac:spMk id="2" creationId="{83012161-7281-47D0-AF0F-49D602500D37}"/>
          </ac:spMkLst>
        </pc:spChg>
        <pc:spChg chg="del">
          <ac:chgData name="Stephen Hole" userId="a131402a-191c-4885-ab61-475e015fddd2" providerId="ADAL" clId="{3CBD47E7-13C0-4877-8B96-E3E56BF11D61}" dt="2022-10-24T20:10:11.112" v="88"/>
          <ac:spMkLst>
            <pc:docMk/>
            <pc:sldMk cId="1426333752" sldId="258"/>
            <ac:spMk id="3" creationId="{3ADE1CE7-DC27-4690-953C-C9EA7A7B943A}"/>
          </ac:spMkLst>
        </pc:spChg>
        <pc:spChg chg="add mod">
          <ac:chgData name="Stephen Hole" userId="a131402a-191c-4885-ab61-475e015fddd2" providerId="ADAL" clId="{3CBD47E7-13C0-4877-8B96-E3E56BF11D61}" dt="2022-10-24T22:18:04.300" v="1172" actId="1076"/>
          <ac:spMkLst>
            <pc:docMk/>
            <pc:sldMk cId="1426333752" sldId="258"/>
            <ac:spMk id="5" creationId="{34A5D150-8787-4996-A08B-3ADBBA92A945}"/>
          </ac:spMkLst>
        </pc:spChg>
        <pc:picChg chg="add mod">
          <ac:chgData name="Stephen Hole" userId="a131402a-191c-4885-ab61-475e015fddd2" providerId="ADAL" clId="{3CBD47E7-13C0-4877-8B96-E3E56BF11D61}" dt="2022-10-24T22:17:29.743" v="1167" actId="1076"/>
          <ac:picMkLst>
            <pc:docMk/>
            <pc:sldMk cId="1426333752" sldId="258"/>
            <ac:picMk id="4" creationId="{BB53CCA0-B5BC-4812-BE4B-A1111E6E74B6}"/>
          </ac:picMkLst>
        </pc:picChg>
      </pc:sldChg>
      <pc:sldChg chg="modSp new mod">
        <pc:chgData name="Stephen Hole" userId="a131402a-191c-4885-ab61-475e015fddd2" providerId="ADAL" clId="{3CBD47E7-13C0-4877-8B96-E3E56BF11D61}" dt="2022-10-24T20:12:51.678" v="161" actId="20577"/>
        <pc:sldMkLst>
          <pc:docMk/>
          <pc:sldMk cId="3720569900" sldId="259"/>
        </pc:sldMkLst>
        <pc:spChg chg="mod">
          <ac:chgData name="Stephen Hole" userId="a131402a-191c-4885-ab61-475e015fddd2" providerId="ADAL" clId="{3CBD47E7-13C0-4877-8B96-E3E56BF11D61}" dt="2022-10-24T20:12:51.678" v="161" actId="20577"/>
          <ac:spMkLst>
            <pc:docMk/>
            <pc:sldMk cId="3720569900" sldId="259"/>
            <ac:spMk id="2" creationId="{4D4262AC-319F-40FC-B93E-D85579344B44}"/>
          </ac:spMkLst>
        </pc:spChg>
        <pc:spChg chg="mod">
          <ac:chgData name="Stephen Hole" userId="a131402a-191c-4885-ab61-475e015fddd2" providerId="ADAL" clId="{3CBD47E7-13C0-4877-8B96-E3E56BF11D61}" dt="2022-10-24T20:12:30.718" v="145" actId="20577"/>
          <ac:spMkLst>
            <pc:docMk/>
            <pc:sldMk cId="3720569900" sldId="259"/>
            <ac:spMk id="3" creationId="{575B7C10-9C28-43B4-B679-8574CD992019}"/>
          </ac:spMkLst>
        </pc:spChg>
      </pc:sldChg>
      <pc:sldChg chg="addSp modSp new mod">
        <pc:chgData name="Stephen Hole" userId="a131402a-191c-4885-ab61-475e015fddd2" providerId="ADAL" clId="{3CBD47E7-13C0-4877-8B96-E3E56BF11D61}" dt="2022-10-24T20:28:27.379" v="216" actId="20577"/>
        <pc:sldMkLst>
          <pc:docMk/>
          <pc:sldMk cId="3783716955" sldId="260"/>
        </pc:sldMkLst>
        <pc:spChg chg="mod">
          <ac:chgData name="Stephen Hole" userId="a131402a-191c-4885-ab61-475e015fddd2" providerId="ADAL" clId="{3CBD47E7-13C0-4877-8B96-E3E56BF11D61}" dt="2022-10-24T20:18:58.637" v="198" actId="20577"/>
          <ac:spMkLst>
            <pc:docMk/>
            <pc:sldMk cId="3783716955" sldId="260"/>
            <ac:spMk id="2" creationId="{F49D4305-19EC-46BA-B0E8-CF4D4E9865DF}"/>
          </ac:spMkLst>
        </pc:spChg>
        <pc:spChg chg="mod">
          <ac:chgData name="Stephen Hole" userId="a131402a-191c-4885-ab61-475e015fddd2" providerId="ADAL" clId="{3CBD47E7-13C0-4877-8B96-E3E56BF11D61}" dt="2022-10-24T20:28:27.379" v="216" actId="20577"/>
          <ac:spMkLst>
            <pc:docMk/>
            <pc:sldMk cId="3783716955" sldId="260"/>
            <ac:spMk id="3" creationId="{FB11FB79-4F0A-407B-A53B-91C46EDF141B}"/>
          </ac:spMkLst>
        </pc:spChg>
        <pc:picChg chg="add mod">
          <ac:chgData name="Stephen Hole" userId="a131402a-191c-4885-ab61-475e015fddd2" providerId="ADAL" clId="{3CBD47E7-13C0-4877-8B96-E3E56BF11D61}" dt="2022-10-24T20:27:25.338" v="210" actId="1076"/>
          <ac:picMkLst>
            <pc:docMk/>
            <pc:sldMk cId="3783716955" sldId="260"/>
            <ac:picMk id="5" creationId="{C3399043-DEAD-4720-9616-D1C8F3E53487}"/>
          </ac:picMkLst>
        </pc:picChg>
      </pc:sldChg>
      <pc:sldChg chg="modSp new mod">
        <pc:chgData name="Stephen Hole" userId="a131402a-191c-4885-ab61-475e015fddd2" providerId="ADAL" clId="{3CBD47E7-13C0-4877-8B96-E3E56BF11D61}" dt="2022-10-24T20:31:10.742" v="244" actId="15"/>
        <pc:sldMkLst>
          <pc:docMk/>
          <pc:sldMk cId="1838646430" sldId="261"/>
        </pc:sldMkLst>
        <pc:spChg chg="mod">
          <ac:chgData name="Stephen Hole" userId="a131402a-191c-4885-ab61-475e015fddd2" providerId="ADAL" clId="{3CBD47E7-13C0-4877-8B96-E3E56BF11D61}" dt="2022-10-24T20:29:39.788" v="232" actId="20577"/>
          <ac:spMkLst>
            <pc:docMk/>
            <pc:sldMk cId="1838646430" sldId="261"/>
            <ac:spMk id="2" creationId="{E47FC8E2-68B2-4B0D-BBFF-DEA5BAF95039}"/>
          </ac:spMkLst>
        </pc:spChg>
        <pc:spChg chg="mod">
          <ac:chgData name="Stephen Hole" userId="a131402a-191c-4885-ab61-475e015fddd2" providerId="ADAL" clId="{3CBD47E7-13C0-4877-8B96-E3E56BF11D61}" dt="2022-10-24T20:31:10.742" v="244" actId="15"/>
          <ac:spMkLst>
            <pc:docMk/>
            <pc:sldMk cId="1838646430" sldId="261"/>
            <ac:spMk id="3" creationId="{8F69EDDE-B3BC-4E76-8D0C-344569D89F14}"/>
          </ac:spMkLst>
        </pc:spChg>
      </pc:sldChg>
      <pc:sldChg chg="modSp new mod">
        <pc:chgData name="Stephen Hole" userId="a131402a-191c-4885-ab61-475e015fddd2" providerId="ADAL" clId="{3CBD47E7-13C0-4877-8B96-E3E56BF11D61}" dt="2022-10-24T20:35:22.308" v="315"/>
        <pc:sldMkLst>
          <pc:docMk/>
          <pc:sldMk cId="3730854015" sldId="262"/>
        </pc:sldMkLst>
        <pc:spChg chg="mod">
          <ac:chgData name="Stephen Hole" userId="a131402a-191c-4885-ab61-475e015fddd2" providerId="ADAL" clId="{3CBD47E7-13C0-4877-8B96-E3E56BF11D61}" dt="2022-10-24T20:31:41.455" v="263" actId="20577"/>
          <ac:spMkLst>
            <pc:docMk/>
            <pc:sldMk cId="3730854015" sldId="262"/>
            <ac:spMk id="2" creationId="{AAB0544F-7886-47DE-A659-8D9A0BDB04E5}"/>
          </ac:spMkLst>
        </pc:spChg>
        <pc:spChg chg="mod">
          <ac:chgData name="Stephen Hole" userId="a131402a-191c-4885-ab61-475e015fddd2" providerId="ADAL" clId="{3CBD47E7-13C0-4877-8B96-E3E56BF11D61}" dt="2022-10-24T20:35:22.308" v="315"/>
          <ac:spMkLst>
            <pc:docMk/>
            <pc:sldMk cId="3730854015" sldId="262"/>
            <ac:spMk id="3" creationId="{0CCF4C4F-B823-4129-A0B7-090B7A9FA3BC}"/>
          </ac:spMkLst>
        </pc:spChg>
      </pc:sldChg>
      <pc:sldChg chg="modSp new mod">
        <pc:chgData name="Stephen Hole" userId="a131402a-191c-4885-ab61-475e015fddd2" providerId="ADAL" clId="{3CBD47E7-13C0-4877-8B96-E3E56BF11D61}" dt="2022-10-24T20:48:01.484" v="350" actId="20577"/>
        <pc:sldMkLst>
          <pc:docMk/>
          <pc:sldMk cId="2410891039" sldId="263"/>
        </pc:sldMkLst>
        <pc:spChg chg="mod">
          <ac:chgData name="Stephen Hole" userId="a131402a-191c-4885-ab61-475e015fddd2" providerId="ADAL" clId="{3CBD47E7-13C0-4877-8B96-E3E56BF11D61}" dt="2022-10-24T20:39:02.551" v="345" actId="20577"/>
          <ac:spMkLst>
            <pc:docMk/>
            <pc:sldMk cId="2410891039" sldId="263"/>
            <ac:spMk id="2" creationId="{7A165C0C-011A-4D8D-BF0A-1802084C8219}"/>
          </ac:spMkLst>
        </pc:spChg>
        <pc:spChg chg="mod">
          <ac:chgData name="Stephen Hole" userId="a131402a-191c-4885-ab61-475e015fddd2" providerId="ADAL" clId="{3CBD47E7-13C0-4877-8B96-E3E56BF11D61}" dt="2022-10-24T20:48:01.484" v="350" actId="20577"/>
          <ac:spMkLst>
            <pc:docMk/>
            <pc:sldMk cId="2410891039" sldId="263"/>
            <ac:spMk id="3" creationId="{A953A272-0AEF-4B79-B928-D4F76C393767}"/>
          </ac:spMkLst>
        </pc:spChg>
      </pc:sldChg>
      <pc:sldChg chg="addSp modSp new mod">
        <pc:chgData name="Stephen Hole" userId="a131402a-191c-4885-ab61-475e015fddd2" providerId="ADAL" clId="{3CBD47E7-13C0-4877-8B96-E3E56BF11D61}" dt="2022-10-24T20:51:15.323" v="383" actId="20577"/>
        <pc:sldMkLst>
          <pc:docMk/>
          <pc:sldMk cId="1421670088" sldId="264"/>
        </pc:sldMkLst>
        <pc:spChg chg="mod">
          <ac:chgData name="Stephen Hole" userId="a131402a-191c-4885-ab61-475e015fddd2" providerId="ADAL" clId="{3CBD47E7-13C0-4877-8B96-E3E56BF11D61}" dt="2022-10-24T20:51:15.323" v="383" actId="20577"/>
          <ac:spMkLst>
            <pc:docMk/>
            <pc:sldMk cId="1421670088" sldId="264"/>
            <ac:spMk id="2" creationId="{00E51F20-D5B1-4559-9D13-73B02901EB97}"/>
          </ac:spMkLst>
        </pc:spChg>
        <pc:spChg chg="mod">
          <ac:chgData name="Stephen Hole" userId="a131402a-191c-4885-ab61-475e015fddd2" providerId="ADAL" clId="{3CBD47E7-13C0-4877-8B96-E3E56BF11D61}" dt="2022-10-24T20:50:48.853" v="356" actId="14100"/>
          <ac:spMkLst>
            <pc:docMk/>
            <pc:sldMk cId="1421670088" sldId="264"/>
            <ac:spMk id="3" creationId="{D6C74443-097B-4CE3-BA83-159E8C7AF5B8}"/>
          </ac:spMkLst>
        </pc:spChg>
        <pc:picChg chg="add mod">
          <ac:chgData name="Stephen Hole" userId="a131402a-191c-4885-ab61-475e015fddd2" providerId="ADAL" clId="{3CBD47E7-13C0-4877-8B96-E3E56BF11D61}" dt="2022-10-24T20:51:00.141" v="360" actId="1076"/>
          <ac:picMkLst>
            <pc:docMk/>
            <pc:sldMk cId="1421670088" sldId="264"/>
            <ac:picMk id="5" creationId="{8429837B-3C32-4AC5-8D73-0B8133602805}"/>
          </ac:picMkLst>
        </pc:picChg>
      </pc:sldChg>
      <pc:sldChg chg="modSp new mod">
        <pc:chgData name="Stephen Hole" userId="a131402a-191c-4885-ab61-475e015fddd2" providerId="ADAL" clId="{3CBD47E7-13C0-4877-8B96-E3E56BF11D61}" dt="2022-10-24T20:55:29.829" v="457" actId="20577"/>
        <pc:sldMkLst>
          <pc:docMk/>
          <pc:sldMk cId="2424916915" sldId="265"/>
        </pc:sldMkLst>
        <pc:spChg chg="mod">
          <ac:chgData name="Stephen Hole" userId="a131402a-191c-4885-ab61-475e015fddd2" providerId="ADAL" clId="{3CBD47E7-13C0-4877-8B96-E3E56BF11D61}" dt="2022-10-24T20:53:52.288" v="416" actId="20577"/>
          <ac:spMkLst>
            <pc:docMk/>
            <pc:sldMk cId="2424916915" sldId="265"/>
            <ac:spMk id="2" creationId="{EBDEC54C-E70A-44C9-BF9C-01B1426E3443}"/>
          </ac:spMkLst>
        </pc:spChg>
        <pc:spChg chg="mod">
          <ac:chgData name="Stephen Hole" userId="a131402a-191c-4885-ab61-475e015fddd2" providerId="ADAL" clId="{3CBD47E7-13C0-4877-8B96-E3E56BF11D61}" dt="2022-10-24T20:55:29.829" v="457" actId="20577"/>
          <ac:spMkLst>
            <pc:docMk/>
            <pc:sldMk cId="2424916915" sldId="265"/>
            <ac:spMk id="3" creationId="{DEDCA37E-581E-4EA7-A984-1C93B8ED7F15}"/>
          </ac:spMkLst>
        </pc:spChg>
      </pc:sldChg>
      <pc:sldChg chg="modSp new mod">
        <pc:chgData name="Stephen Hole" userId="a131402a-191c-4885-ab61-475e015fddd2" providerId="ADAL" clId="{3CBD47E7-13C0-4877-8B96-E3E56BF11D61}" dt="2022-10-24T20:59:41.673" v="482" actId="20577"/>
        <pc:sldMkLst>
          <pc:docMk/>
          <pc:sldMk cId="4101432121" sldId="266"/>
        </pc:sldMkLst>
        <pc:spChg chg="mod">
          <ac:chgData name="Stephen Hole" userId="a131402a-191c-4885-ab61-475e015fddd2" providerId="ADAL" clId="{3CBD47E7-13C0-4877-8B96-E3E56BF11D61}" dt="2022-10-24T20:57:49.738" v="467" actId="122"/>
          <ac:spMkLst>
            <pc:docMk/>
            <pc:sldMk cId="4101432121" sldId="266"/>
            <ac:spMk id="2" creationId="{F4622A56-5623-4F21-A0F6-C1CA86C9A17F}"/>
          </ac:spMkLst>
        </pc:spChg>
        <pc:spChg chg="mod">
          <ac:chgData name="Stephen Hole" userId="a131402a-191c-4885-ab61-475e015fddd2" providerId="ADAL" clId="{3CBD47E7-13C0-4877-8B96-E3E56BF11D61}" dt="2022-10-24T20:59:41.673" v="482" actId="20577"/>
          <ac:spMkLst>
            <pc:docMk/>
            <pc:sldMk cId="4101432121" sldId="266"/>
            <ac:spMk id="3" creationId="{92805225-3276-4C6C-8B10-7E895B9485D3}"/>
          </ac:spMkLst>
        </pc:spChg>
      </pc:sldChg>
      <pc:sldChg chg="modSp new mod">
        <pc:chgData name="Stephen Hole" userId="a131402a-191c-4885-ab61-475e015fddd2" providerId="ADAL" clId="{3CBD47E7-13C0-4877-8B96-E3E56BF11D61}" dt="2022-10-24T21:03:52.278" v="530" actId="20577"/>
        <pc:sldMkLst>
          <pc:docMk/>
          <pc:sldMk cId="70983543" sldId="267"/>
        </pc:sldMkLst>
        <pc:spChg chg="mod">
          <ac:chgData name="Stephen Hole" userId="a131402a-191c-4885-ab61-475e015fddd2" providerId="ADAL" clId="{3CBD47E7-13C0-4877-8B96-E3E56BF11D61}" dt="2022-10-24T21:01:10.725" v="490" actId="20577"/>
          <ac:spMkLst>
            <pc:docMk/>
            <pc:sldMk cId="70983543" sldId="267"/>
            <ac:spMk id="2" creationId="{A465B96C-EA9F-4BD7-87C0-7D2091940923}"/>
          </ac:spMkLst>
        </pc:spChg>
        <pc:spChg chg="mod">
          <ac:chgData name="Stephen Hole" userId="a131402a-191c-4885-ab61-475e015fddd2" providerId="ADAL" clId="{3CBD47E7-13C0-4877-8B96-E3E56BF11D61}" dt="2022-10-24T21:03:52.278" v="530" actId="20577"/>
          <ac:spMkLst>
            <pc:docMk/>
            <pc:sldMk cId="70983543" sldId="267"/>
            <ac:spMk id="3" creationId="{385D5971-C5D9-4FE5-AF23-3FD0AD5153FE}"/>
          </ac:spMkLst>
        </pc:spChg>
      </pc:sldChg>
      <pc:sldChg chg="modSp new mod">
        <pc:chgData name="Stephen Hole" userId="a131402a-191c-4885-ab61-475e015fddd2" providerId="ADAL" clId="{3CBD47E7-13C0-4877-8B96-E3E56BF11D61}" dt="2022-10-24T21:11:46.614" v="591" actId="6549"/>
        <pc:sldMkLst>
          <pc:docMk/>
          <pc:sldMk cId="3526276259" sldId="268"/>
        </pc:sldMkLst>
        <pc:spChg chg="mod">
          <ac:chgData name="Stephen Hole" userId="a131402a-191c-4885-ab61-475e015fddd2" providerId="ADAL" clId="{3CBD47E7-13C0-4877-8B96-E3E56BF11D61}" dt="2022-10-24T21:06:12.934" v="565" actId="20577"/>
          <ac:spMkLst>
            <pc:docMk/>
            <pc:sldMk cId="3526276259" sldId="268"/>
            <ac:spMk id="2" creationId="{A29A613E-4EC0-42E8-BC30-6036915EBE44}"/>
          </ac:spMkLst>
        </pc:spChg>
        <pc:spChg chg="mod">
          <ac:chgData name="Stephen Hole" userId="a131402a-191c-4885-ab61-475e015fddd2" providerId="ADAL" clId="{3CBD47E7-13C0-4877-8B96-E3E56BF11D61}" dt="2022-10-24T21:11:46.614" v="591" actId="6549"/>
          <ac:spMkLst>
            <pc:docMk/>
            <pc:sldMk cId="3526276259" sldId="268"/>
            <ac:spMk id="3" creationId="{1A22C8F1-39C1-421A-A70E-6FE74FD93DA2}"/>
          </ac:spMkLst>
        </pc:spChg>
      </pc:sldChg>
      <pc:sldChg chg="addSp modSp new mod">
        <pc:chgData name="Stephen Hole" userId="a131402a-191c-4885-ab61-475e015fddd2" providerId="ADAL" clId="{3CBD47E7-13C0-4877-8B96-E3E56BF11D61}" dt="2022-10-24T21:14:16.536" v="617" actId="20577"/>
        <pc:sldMkLst>
          <pc:docMk/>
          <pc:sldMk cId="2018572230" sldId="269"/>
        </pc:sldMkLst>
        <pc:spChg chg="mod">
          <ac:chgData name="Stephen Hole" userId="a131402a-191c-4885-ab61-475e015fddd2" providerId="ADAL" clId="{3CBD47E7-13C0-4877-8B96-E3E56BF11D61}" dt="2022-10-24T21:14:16.536" v="617" actId="20577"/>
          <ac:spMkLst>
            <pc:docMk/>
            <pc:sldMk cId="2018572230" sldId="269"/>
            <ac:spMk id="2" creationId="{5BCDAE07-FDAE-4FB9-BA70-92C5A0970EDC}"/>
          </ac:spMkLst>
        </pc:spChg>
        <pc:spChg chg="mod">
          <ac:chgData name="Stephen Hole" userId="a131402a-191c-4885-ab61-475e015fddd2" providerId="ADAL" clId="{3CBD47E7-13C0-4877-8B96-E3E56BF11D61}" dt="2022-10-24T21:13:54.376" v="599" actId="14100"/>
          <ac:spMkLst>
            <pc:docMk/>
            <pc:sldMk cId="2018572230" sldId="269"/>
            <ac:spMk id="3" creationId="{42B75D2E-96B2-47E8-BE63-019A1095F375}"/>
          </ac:spMkLst>
        </pc:spChg>
        <pc:picChg chg="add mod">
          <ac:chgData name="Stephen Hole" userId="a131402a-191c-4885-ab61-475e015fddd2" providerId="ADAL" clId="{3CBD47E7-13C0-4877-8B96-E3E56BF11D61}" dt="2022-10-24T21:14:03.409" v="603" actId="1076"/>
          <ac:picMkLst>
            <pc:docMk/>
            <pc:sldMk cId="2018572230" sldId="269"/>
            <ac:picMk id="5" creationId="{FA5927F0-F2E2-4493-ADFF-DD320238FFB5}"/>
          </ac:picMkLst>
        </pc:picChg>
      </pc:sldChg>
      <pc:sldChg chg="modSp new mod">
        <pc:chgData name="Stephen Hole" userId="a131402a-191c-4885-ab61-475e015fddd2" providerId="ADAL" clId="{3CBD47E7-13C0-4877-8B96-E3E56BF11D61}" dt="2022-10-24T21:15:32.652" v="635" actId="20577"/>
        <pc:sldMkLst>
          <pc:docMk/>
          <pc:sldMk cId="3626673202" sldId="270"/>
        </pc:sldMkLst>
        <pc:spChg chg="mod">
          <ac:chgData name="Stephen Hole" userId="a131402a-191c-4885-ab61-475e015fddd2" providerId="ADAL" clId="{3CBD47E7-13C0-4877-8B96-E3E56BF11D61}" dt="2022-10-24T21:15:32.652" v="635" actId="20577"/>
          <ac:spMkLst>
            <pc:docMk/>
            <pc:sldMk cId="3626673202" sldId="270"/>
            <ac:spMk id="2" creationId="{3CB493D3-01C9-47EC-8EAF-1B8A6C6DC783}"/>
          </ac:spMkLst>
        </pc:spChg>
        <pc:spChg chg="mod">
          <ac:chgData name="Stephen Hole" userId="a131402a-191c-4885-ab61-475e015fddd2" providerId="ADAL" clId="{3CBD47E7-13C0-4877-8B96-E3E56BF11D61}" dt="2022-10-24T21:15:18.642" v="623" actId="6549"/>
          <ac:spMkLst>
            <pc:docMk/>
            <pc:sldMk cId="3626673202" sldId="270"/>
            <ac:spMk id="3" creationId="{0B2F7F3A-FA35-4804-BBBA-B4A85A704DFA}"/>
          </ac:spMkLst>
        </pc:spChg>
      </pc:sldChg>
      <pc:sldChg chg="modSp new mod">
        <pc:chgData name="Stephen Hole" userId="a131402a-191c-4885-ab61-475e015fddd2" providerId="ADAL" clId="{3CBD47E7-13C0-4877-8B96-E3E56BF11D61}" dt="2022-10-24T21:18:28.389" v="683" actId="27636"/>
        <pc:sldMkLst>
          <pc:docMk/>
          <pc:sldMk cId="3477676425" sldId="271"/>
        </pc:sldMkLst>
        <pc:spChg chg="mod">
          <ac:chgData name="Stephen Hole" userId="a131402a-191c-4885-ab61-475e015fddd2" providerId="ADAL" clId="{3CBD47E7-13C0-4877-8B96-E3E56BF11D61}" dt="2022-10-24T21:17:47.244" v="672" actId="27636"/>
          <ac:spMkLst>
            <pc:docMk/>
            <pc:sldMk cId="3477676425" sldId="271"/>
            <ac:spMk id="2" creationId="{FA8E84D6-7C61-4506-B907-53142000C3E9}"/>
          </ac:spMkLst>
        </pc:spChg>
        <pc:spChg chg="mod">
          <ac:chgData name="Stephen Hole" userId="a131402a-191c-4885-ab61-475e015fddd2" providerId="ADAL" clId="{3CBD47E7-13C0-4877-8B96-E3E56BF11D61}" dt="2022-10-24T21:18:28.389" v="683" actId="27636"/>
          <ac:spMkLst>
            <pc:docMk/>
            <pc:sldMk cId="3477676425" sldId="271"/>
            <ac:spMk id="3" creationId="{DEEEEAC1-A308-45E1-9A3B-8CE2B11D2D05}"/>
          </ac:spMkLst>
        </pc:spChg>
      </pc:sldChg>
      <pc:sldChg chg="modSp new mod">
        <pc:chgData name="Stephen Hole" userId="a131402a-191c-4885-ab61-475e015fddd2" providerId="ADAL" clId="{3CBD47E7-13C0-4877-8B96-E3E56BF11D61}" dt="2022-10-24T21:20:29.622" v="711" actId="20577"/>
        <pc:sldMkLst>
          <pc:docMk/>
          <pc:sldMk cId="2714671679" sldId="272"/>
        </pc:sldMkLst>
        <pc:spChg chg="mod">
          <ac:chgData name="Stephen Hole" userId="a131402a-191c-4885-ab61-475e015fddd2" providerId="ADAL" clId="{3CBD47E7-13C0-4877-8B96-E3E56BF11D61}" dt="2022-10-24T21:19:40.563" v="703" actId="20577"/>
          <ac:spMkLst>
            <pc:docMk/>
            <pc:sldMk cId="2714671679" sldId="272"/>
            <ac:spMk id="2" creationId="{4CAA3839-3C4F-4FA3-9EF5-14EED604FEBE}"/>
          </ac:spMkLst>
        </pc:spChg>
        <pc:spChg chg="mod">
          <ac:chgData name="Stephen Hole" userId="a131402a-191c-4885-ab61-475e015fddd2" providerId="ADAL" clId="{3CBD47E7-13C0-4877-8B96-E3E56BF11D61}" dt="2022-10-24T21:20:29.622" v="711" actId="20577"/>
          <ac:spMkLst>
            <pc:docMk/>
            <pc:sldMk cId="2714671679" sldId="272"/>
            <ac:spMk id="3" creationId="{06EF74E4-D8E0-418D-9959-EE7FE781BB08}"/>
          </ac:spMkLst>
        </pc:spChg>
      </pc:sldChg>
      <pc:sldChg chg="modSp new mod">
        <pc:chgData name="Stephen Hole" userId="a131402a-191c-4885-ab61-475e015fddd2" providerId="ADAL" clId="{3CBD47E7-13C0-4877-8B96-E3E56BF11D61}" dt="2022-10-24T21:24:45.714" v="812" actId="20577"/>
        <pc:sldMkLst>
          <pc:docMk/>
          <pc:sldMk cId="2927214959" sldId="273"/>
        </pc:sldMkLst>
        <pc:spChg chg="mod">
          <ac:chgData name="Stephen Hole" userId="a131402a-191c-4885-ab61-475e015fddd2" providerId="ADAL" clId="{3CBD47E7-13C0-4877-8B96-E3E56BF11D61}" dt="2022-10-24T21:21:31.996" v="735" actId="20577"/>
          <ac:spMkLst>
            <pc:docMk/>
            <pc:sldMk cId="2927214959" sldId="273"/>
            <ac:spMk id="2" creationId="{2C4A0D70-85AD-400E-8964-4616991B3699}"/>
          </ac:spMkLst>
        </pc:spChg>
        <pc:spChg chg="mod">
          <ac:chgData name="Stephen Hole" userId="a131402a-191c-4885-ab61-475e015fddd2" providerId="ADAL" clId="{3CBD47E7-13C0-4877-8B96-E3E56BF11D61}" dt="2022-10-24T21:24:45.714" v="812" actId="20577"/>
          <ac:spMkLst>
            <pc:docMk/>
            <pc:sldMk cId="2927214959" sldId="273"/>
            <ac:spMk id="3" creationId="{FF2C40CF-6C45-4C1F-999A-B8CCBDA8CF04}"/>
          </ac:spMkLst>
        </pc:spChg>
      </pc:sldChg>
      <pc:sldChg chg="modSp new mod">
        <pc:chgData name="Stephen Hole" userId="a131402a-191c-4885-ab61-475e015fddd2" providerId="ADAL" clId="{3CBD47E7-13C0-4877-8B96-E3E56BF11D61}" dt="2022-10-24T21:39:00.232" v="892" actId="20577"/>
        <pc:sldMkLst>
          <pc:docMk/>
          <pc:sldMk cId="2619606596" sldId="274"/>
        </pc:sldMkLst>
        <pc:spChg chg="mod">
          <ac:chgData name="Stephen Hole" userId="a131402a-191c-4885-ab61-475e015fddd2" providerId="ADAL" clId="{3CBD47E7-13C0-4877-8B96-E3E56BF11D61}" dt="2022-10-24T21:30:10.040" v="862"/>
          <ac:spMkLst>
            <pc:docMk/>
            <pc:sldMk cId="2619606596" sldId="274"/>
            <ac:spMk id="2" creationId="{B905EEDB-469F-4F0A-AF9E-B5FCA9DA61CE}"/>
          </ac:spMkLst>
        </pc:spChg>
        <pc:spChg chg="mod">
          <ac:chgData name="Stephen Hole" userId="a131402a-191c-4885-ab61-475e015fddd2" providerId="ADAL" clId="{3CBD47E7-13C0-4877-8B96-E3E56BF11D61}" dt="2022-10-24T21:39:00.232" v="892" actId="20577"/>
          <ac:spMkLst>
            <pc:docMk/>
            <pc:sldMk cId="2619606596" sldId="274"/>
            <ac:spMk id="3" creationId="{D4CCD43B-9479-460E-94CA-061A2CB39B79}"/>
          </ac:spMkLst>
        </pc:spChg>
      </pc:sldChg>
      <pc:sldChg chg="modSp new mod">
        <pc:chgData name="Stephen Hole" userId="a131402a-191c-4885-ab61-475e015fddd2" providerId="ADAL" clId="{3CBD47E7-13C0-4877-8B96-E3E56BF11D61}" dt="2022-10-24T21:46:08.035" v="934" actId="27636"/>
        <pc:sldMkLst>
          <pc:docMk/>
          <pc:sldMk cId="1387890561" sldId="275"/>
        </pc:sldMkLst>
        <pc:spChg chg="mod">
          <ac:chgData name="Stephen Hole" userId="a131402a-191c-4885-ab61-475e015fddd2" providerId="ADAL" clId="{3CBD47E7-13C0-4877-8B96-E3E56BF11D61}" dt="2022-10-24T21:30:17.950" v="863"/>
          <ac:spMkLst>
            <pc:docMk/>
            <pc:sldMk cId="1387890561" sldId="275"/>
            <ac:spMk id="2" creationId="{F35A41E8-A122-440A-BDC7-A53B4B29A9BE}"/>
          </ac:spMkLst>
        </pc:spChg>
        <pc:spChg chg="mod">
          <ac:chgData name="Stephen Hole" userId="a131402a-191c-4885-ab61-475e015fddd2" providerId="ADAL" clId="{3CBD47E7-13C0-4877-8B96-E3E56BF11D61}" dt="2022-10-24T21:46:08.035" v="934" actId="27636"/>
          <ac:spMkLst>
            <pc:docMk/>
            <pc:sldMk cId="1387890561" sldId="275"/>
            <ac:spMk id="3" creationId="{ABDF4B2E-1C78-4FA6-A5BD-317EE475542E}"/>
          </ac:spMkLst>
        </pc:spChg>
      </pc:sldChg>
      <pc:sldChg chg="modSp new mod">
        <pc:chgData name="Stephen Hole" userId="a131402a-191c-4885-ab61-475e015fddd2" providerId="ADAL" clId="{3CBD47E7-13C0-4877-8B96-E3E56BF11D61}" dt="2022-10-24T21:47:15.610" v="957" actId="15"/>
        <pc:sldMkLst>
          <pc:docMk/>
          <pc:sldMk cId="1791991026" sldId="276"/>
        </pc:sldMkLst>
        <pc:spChg chg="mod">
          <ac:chgData name="Stephen Hole" userId="a131402a-191c-4885-ab61-475e015fddd2" providerId="ADAL" clId="{3CBD47E7-13C0-4877-8B96-E3E56BF11D61}" dt="2022-10-24T21:44:09.415" v="917" actId="20577"/>
          <ac:spMkLst>
            <pc:docMk/>
            <pc:sldMk cId="1791991026" sldId="276"/>
            <ac:spMk id="2" creationId="{59CA8B38-9F47-4AE3-B827-5AD8A19E9BAC}"/>
          </ac:spMkLst>
        </pc:spChg>
        <pc:spChg chg="mod">
          <ac:chgData name="Stephen Hole" userId="a131402a-191c-4885-ab61-475e015fddd2" providerId="ADAL" clId="{3CBD47E7-13C0-4877-8B96-E3E56BF11D61}" dt="2022-10-24T21:47:15.610" v="957" actId="15"/>
          <ac:spMkLst>
            <pc:docMk/>
            <pc:sldMk cId="1791991026" sldId="276"/>
            <ac:spMk id="3" creationId="{8C3AA1A7-2793-416F-8A0A-F638BCE274F8}"/>
          </ac:spMkLst>
        </pc:spChg>
      </pc:sldChg>
      <pc:sldChg chg="modSp new mod">
        <pc:chgData name="Stephen Hole" userId="a131402a-191c-4885-ab61-475e015fddd2" providerId="ADAL" clId="{3CBD47E7-13C0-4877-8B96-E3E56BF11D61}" dt="2022-10-24T21:48:42.286" v="1020" actId="20577"/>
        <pc:sldMkLst>
          <pc:docMk/>
          <pc:sldMk cId="3505567960" sldId="277"/>
        </pc:sldMkLst>
        <pc:spChg chg="mod">
          <ac:chgData name="Stephen Hole" userId="a131402a-191c-4885-ab61-475e015fddd2" providerId="ADAL" clId="{3CBD47E7-13C0-4877-8B96-E3E56BF11D61}" dt="2022-10-24T21:48:42.286" v="1020" actId="20577"/>
          <ac:spMkLst>
            <pc:docMk/>
            <pc:sldMk cId="3505567960" sldId="277"/>
            <ac:spMk id="2" creationId="{AFB0E263-40BE-4456-8948-F149721239B2}"/>
          </ac:spMkLst>
        </pc:spChg>
        <pc:spChg chg="mod">
          <ac:chgData name="Stephen Hole" userId="a131402a-191c-4885-ab61-475e015fddd2" providerId="ADAL" clId="{3CBD47E7-13C0-4877-8B96-E3E56BF11D61}" dt="2022-10-24T21:48:17.293" v="983" actId="15"/>
          <ac:spMkLst>
            <pc:docMk/>
            <pc:sldMk cId="3505567960" sldId="277"/>
            <ac:spMk id="3" creationId="{7E1656A3-846B-4422-89E4-8E06653B9E73}"/>
          </ac:spMkLst>
        </pc:spChg>
      </pc:sldChg>
      <pc:sldChg chg="addSp modSp new mod">
        <pc:chgData name="Stephen Hole" userId="a131402a-191c-4885-ab61-475e015fddd2" providerId="ADAL" clId="{3CBD47E7-13C0-4877-8B96-E3E56BF11D61}" dt="2022-10-24T21:53:10.834" v="1079" actId="27636"/>
        <pc:sldMkLst>
          <pc:docMk/>
          <pc:sldMk cId="4239563711" sldId="278"/>
        </pc:sldMkLst>
        <pc:spChg chg="mod">
          <ac:chgData name="Stephen Hole" userId="a131402a-191c-4885-ab61-475e015fddd2" providerId="ADAL" clId="{3CBD47E7-13C0-4877-8B96-E3E56BF11D61}" dt="2022-10-24T21:53:10.834" v="1079" actId="27636"/>
          <ac:spMkLst>
            <pc:docMk/>
            <pc:sldMk cId="4239563711" sldId="278"/>
            <ac:spMk id="2" creationId="{1776C56C-17F8-47CA-9045-EEB32BCCD91E}"/>
          </ac:spMkLst>
        </pc:spChg>
        <pc:spChg chg="mod">
          <ac:chgData name="Stephen Hole" userId="a131402a-191c-4885-ab61-475e015fddd2" providerId="ADAL" clId="{3CBD47E7-13C0-4877-8B96-E3E56BF11D61}" dt="2022-10-24T21:51:51.052" v="1074" actId="14100"/>
          <ac:spMkLst>
            <pc:docMk/>
            <pc:sldMk cId="4239563711" sldId="278"/>
            <ac:spMk id="3" creationId="{A5C4F0AE-49A9-4D50-98D0-8C6A30C1AB5B}"/>
          </ac:spMkLst>
        </pc:spChg>
        <pc:picChg chg="add mod">
          <ac:chgData name="Stephen Hole" userId="a131402a-191c-4885-ab61-475e015fddd2" providerId="ADAL" clId="{3CBD47E7-13C0-4877-8B96-E3E56BF11D61}" dt="2022-10-24T21:52:02.589" v="1077" actId="1076"/>
          <ac:picMkLst>
            <pc:docMk/>
            <pc:sldMk cId="4239563711" sldId="278"/>
            <ac:picMk id="5" creationId="{737D41F8-3FC1-44E0-8D64-0D99C9CAB095}"/>
          </ac:picMkLst>
        </pc:picChg>
      </pc:sldChg>
      <pc:sldChg chg="modSp new mod">
        <pc:chgData name="Stephen Hole" userId="a131402a-191c-4885-ab61-475e015fddd2" providerId="ADAL" clId="{3CBD47E7-13C0-4877-8B96-E3E56BF11D61}" dt="2022-10-24T22:00:43.279" v="1107" actId="20577"/>
        <pc:sldMkLst>
          <pc:docMk/>
          <pc:sldMk cId="1678341746" sldId="279"/>
        </pc:sldMkLst>
        <pc:spChg chg="mod">
          <ac:chgData name="Stephen Hole" userId="a131402a-191c-4885-ab61-475e015fddd2" providerId="ADAL" clId="{3CBD47E7-13C0-4877-8B96-E3E56BF11D61}" dt="2022-10-24T22:00:13.202" v="1091" actId="14100"/>
          <ac:spMkLst>
            <pc:docMk/>
            <pc:sldMk cId="1678341746" sldId="279"/>
            <ac:spMk id="2" creationId="{9079231B-D0C6-4524-9EE3-3FB79A4824A4}"/>
          </ac:spMkLst>
        </pc:spChg>
        <pc:spChg chg="mod">
          <ac:chgData name="Stephen Hole" userId="a131402a-191c-4885-ab61-475e015fddd2" providerId="ADAL" clId="{3CBD47E7-13C0-4877-8B96-E3E56BF11D61}" dt="2022-10-24T22:00:43.279" v="1107" actId="20577"/>
          <ac:spMkLst>
            <pc:docMk/>
            <pc:sldMk cId="1678341746" sldId="279"/>
            <ac:spMk id="3" creationId="{9AA33731-EEE1-447F-933C-B85AE00DC2A2}"/>
          </ac:spMkLst>
        </pc:spChg>
      </pc:sldChg>
      <pc:sldChg chg="modSp new mod">
        <pc:chgData name="Stephen Hole" userId="a131402a-191c-4885-ab61-475e015fddd2" providerId="ADAL" clId="{3CBD47E7-13C0-4877-8B96-E3E56BF11D61}" dt="2022-10-24T22:02:27.708" v="1130" actId="20577"/>
        <pc:sldMkLst>
          <pc:docMk/>
          <pc:sldMk cId="2643558330" sldId="280"/>
        </pc:sldMkLst>
        <pc:spChg chg="mod">
          <ac:chgData name="Stephen Hole" userId="a131402a-191c-4885-ab61-475e015fddd2" providerId="ADAL" clId="{3CBD47E7-13C0-4877-8B96-E3E56BF11D61}" dt="2022-10-24T22:01:46.675" v="1121" actId="122"/>
          <ac:spMkLst>
            <pc:docMk/>
            <pc:sldMk cId="2643558330" sldId="280"/>
            <ac:spMk id="2" creationId="{480637B4-A5B9-46FE-A74B-B8B91C76DE8E}"/>
          </ac:spMkLst>
        </pc:spChg>
        <pc:spChg chg="mod">
          <ac:chgData name="Stephen Hole" userId="a131402a-191c-4885-ab61-475e015fddd2" providerId="ADAL" clId="{3CBD47E7-13C0-4877-8B96-E3E56BF11D61}" dt="2022-10-24T22:02:27.708" v="1130" actId="20577"/>
          <ac:spMkLst>
            <pc:docMk/>
            <pc:sldMk cId="2643558330" sldId="280"/>
            <ac:spMk id="3" creationId="{75CBF499-FF11-4249-8BDB-8BA6E84A63CA}"/>
          </ac:spMkLst>
        </pc:spChg>
      </pc:sldChg>
      <pc:sldChg chg="modSp new mod">
        <pc:chgData name="Stephen Hole" userId="a131402a-191c-4885-ab61-475e015fddd2" providerId="ADAL" clId="{3CBD47E7-13C0-4877-8B96-E3E56BF11D61}" dt="2022-10-24T22:06:03.077" v="1163" actId="20577"/>
        <pc:sldMkLst>
          <pc:docMk/>
          <pc:sldMk cId="133217864" sldId="281"/>
        </pc:sldMkLst>
        <pc:spChg chg="mod">
          <ac:chgData name="Stephen Hole" userId="a131402a-191c-4885-ab61-475e015fddd2" providerId="ADAL" clId="{3CBD47E7-13C0-4877-8B96-E3E56BF11D61}" dt="2022-10-24T22:03:50.906" v="1143" actId="20577"/>
          <ac:spMkLst>
            <pc:docMk/>
            <pc:sldMk cId="133217864" sldId="281"/>
            <ac:spMk id="2" creationId="{D5199CE3-316B-4242-96A2-613014BAA0CA}"/>
          </ac:spMkLst>
        </pc:spChg>
        <pc:spChg chg="mod">
          <ac:chgData name="Stephen Hole" userId="a131402a-191c-4885-ab61-475e015fddd2" providerId="ADAL" clId="{3CBD47E7-13C0-4877-8B96-E3E56BF11D61}" dt="2022-10-24T22:06:03.077" v="1163" actId="20577"/>
          <ac:spMkLst>
            <pc:docMk/>
            <pc:sldMk cId="133217864" sldId="281"/>
            <ac:spMk id="3" creationId="{7DE553F9-3775-40F9-A828-2269A5B7FAFF}"/>
          </ac:spMkLst>
        </pc:spChg>
      </pc:sldChg>
      <pc:sldChg chg="addSp delSp modSp new mod">
        <pc:chgData name="Stephen Hole" userId="a131402a-191c-4885-ab61-475e015fddd2" providerId="ADAL" clId="{3CBD47E7-13C0-4877-8B96-E3E56BF11D61}" dt="2022-10-28T17:57:59.696" v="1199"/>
        <pc:sldMkLst>
          <pc:docMk/>
          <pc:sldMk cId="3867747434" sldId="282"/>
        </pc:sldMkLst>
        <pc:spChg chg="mod">
          <ac:chgData name="Stephen Hole" userId="a131402a-191c-4885-ab61-475e015fddd2" providerId="ADAL" clId="{3CBD47E7-13C0-4877-8B96-E3E56BF11D61}" dt="2022-10-28T17:54:49.083" v="1190" actId="20577"/>
          <ac:spMkLst>
            <pc:docMk/>
            <pc:sldMk cId="3867747434" sldId="282"/>
            <ac:spMk id="2" creationId="{58FF5F98-0593-4A34-8330-20FA43669F4E}"/>
          </ac:spMkLst>
        </pc:spChg>
        <pc:spChg chg="mod">
          <ac:chgData name="Stephen Hole" userId="a131402a-191c-4885-ab61-475e015fddd2" providerId="ADAL" clId="{3CBD47E7-13C0-4877-8B96-E3E56BF11D61}" dt="2022-10-28T17:56:37.293" v="1194" actId="14100"/>
          <ac:spMkLst>
            <pc:docMk/>
            <pc:sldMk cId="3867747434" sldId="282"/>
            <ac:spMk id="3" creationId="{713FFB91-A0CC-4066-B6C6-70EA2F657456}"/>
          </ac:spMkLst>
        </pc:spChg>
        <pc:spChg chg="del">
          <ac:chgData name="Stephen Hole" userId="a131402a-191c-4885-ab61-475e015fddd2" providerId="ADAL" clId="{3CBD47E7-13C0-4877-8B96-E3E56BF11D61}" dt="2022-10-28T17:57:59.696" v="1199"/>
          <ac:spMkLst>
            <pc:docMk/>
            <pc:sldMk cId="3867747434" sldId="282"/>
            <ac:spMk id="6" creationId="{C61536E0-65BC-4CCB-8391-9E7D5E8340E4}"/>
          </ac:spMkLst>
        </pc:spChg>
        <pc:picChg chg="add mod">
          <ac:chgData name="Stephen Hole" userId="a131402a-191c-4885-ab61-475e015fddd2" providerId="ADAL" clId="{3CBD47E7-13C0-4877-8B96-E3E56BF11D61}" dt="2022-10-28T17:56:48.874" v="1198" actId="1076"/>
          <ac:picMkLst>
            <pc:docMk/>
            <pc:sldMk cId="3867747434" sldId="282"/>
            <ac:picMk id="5" creationId="{13A5D87B-42F9-4B2F-BFB1-97FF49E64E2B}"/>
          </ac:picMkLst>
        </pc:picChg>
      </pc:sldChg>
      <pc:sldChg chg="modSp new mod">
        <pc:chgData name="Stephen Hole" userId="a131402a-191c-4885-ab61-475e015fddd2" providerId="ADAL" clId="{3CBD47E7-13C0-4877-8B96-E3E56BF11D61}" dt="2022-10-28T17:58:25.309" v="1223" actId="20577"/>
        <pc:sldMkLst>
          <pc:docMk/>
          <pc:sldMk cId="1186092646" sldId="283"/>
        </pc:sldMkLst>
        <pc:spChg chg="mod">
          <ac:chgData name="Stephen Hole" userId="a131402a-191c-4885-ab61-475e015fddd2" providerId="ADAL" clId="{3CBD47E7-13C0-4877-8B96-E3E56BF11D61}" dt="2022-10-28T17:58:25.309" v="1223" actId="20577"/>
          <ac:spMkLst>
            <pc:docMk/>
            <pc:sldMk cId="1186092646" sldId="283"/>
            <ac:spMk id="2" creationId="{68816460-8F1E-4507-841E-011B65653908}"/>
          </ac:spMkLst>
        </pc:spChg>
        <pc:spChg chg="mod">
          <ac:chgData name="Stephen Hole" userId="a131402a-191c-4885-ab61-475e015fddd2" providerId="ADAL" clId="{3CBD47E7-13C0-4877-8B96-E3E56BF11D61}" dt="2022-10-28T17:58:06.898" v="1202"/>
          <ac:spMkLst>
            <pc:docMk/>
            <pc:sldMk cId="1186092646" sldId="283"/>
            <ac:spMk id="3" creationId="{433D5188-45A4-4CD3-BF6C-30BA640FB47D}"/>
          </ac:spMkLst>
        </pc:spChg>
      </pc:sldChg>
      <pc:sldChg chg="addSp modSp new mod">
        <pc:chgData name="Stephen Hole" userId="a131402a-191c-4885-ab61-475e015fddd2" providerId="ADAL" clId="{3CBD47E7-13C0-4877-8B96-E3E56BF11D61}" dt="2022-10-28T18:02:43.697" v="1297" actId="20577"/>
        <pc:sldMkLst>
          <pc:docMk/>
          <pc:sldMk cId="2693444796" sldId="284"/>
        </pc:sldMkLst>
        <pc:spChg chg="mod">
          <ac:chgData name="Stephen Hole" userId="a131402a-191c-4885-ab61-475e015fddd2" providerId="ADAL" clId="{3CBD47E7-13C0-4877-8B96-E3E56BF11D61}" dt="2022-10-28T18:02:43.697" v="1297" actId="20577"/>
          <ac:spMkLst>
            <pc:docMk/>
            <pc:sldMk cId="2693444796" sldId="284"/>
            <ac:spMk id="2" creationId="{FB5FA98D-959D-4BD7-AD63-99E3D48E2AC1}"/>
          </ac:spMkLst>
        </pc:spChg>
        <pc:spChg chg="mod">
          <ac:chgData name="Stephen Hole" userId="a131402a-191c-4885-ab61-475e015fddd2" providerId="ADAL" clId="{3CBD47E7-13C0-4877-8B96-E3E56BF11D61}" dt="2022-10-28T18:02:32.927" v="1280" actId="20577"/>
          <ac:spMkLst>
            <pc:docMk/>
            <pc:sldMk cId="2693444796" sldId="284"/>
            <ac:spMk id="3" creationId="{987D6C96-F2DE-46D5-9A5B-C5235A6F2786}"/>
          </ac:spMkLst>
        </pc:spChg>
        <pc:picChg chg="add mod">
          <ac:chgData name="Stephen Hole" userId="a131402a-191c-4885-ab61-475e015fddd2" providerId="ADAL" clId="{3CBD47E7-13C0-4877-8B96-E3E56BF11D61}" dt="2022-10-28T18:00:24.811" v="1228" actId="1076"/>
          <ac:picMkLst>
            <pc:docMk/>
            <pc:sldMk cId="2693444796" sldId="284"/>
            <ac:picMk id="5" creationId="{01624B30-42E0-4DC8-A7F3-986F4FCACE01}"/>
          </ac:picMkLst>
        </pc:picChg>
        <pc:picChg chg="add mod">
          <ac:chgData name="Stephen Hole" userId="a131402a-191c-4885-ab61-475e015fddd2" providerId="ADAL" clId="{3CBD47E7-13C0-4877-8B96-E3E56BF11D61}" dt="2022-10-28T18:01:33.636" v="1232" actId="1076"/>
          <ac:picMkLst>
            <pc:docMk/>
            <pc:sldMk cId="2693444796" sldId="284"/>
            <ac:picMk id="7" creationId="{97EE93C4-2B1E-4B7B-9277-1AC087D1DB20}"/>
          </ac:picMkLst>
        </pc:picChg>
      </pc:sldChg>
      <pc:sldChg chg="addSp modSp new mod">
        <pc:chgData name="Stephen Hole" userId="a131402a-191c-4885-ab61-475e015fddd2" providerId="ADAL" clId="{3CBD47E7-13C0-4877-8B96-E3E56BF11D61}" dt="2022-10-28T18:06:31.269" v="1326" actId="20577"/>
        <pc:sldMkLst>
          <pc:docMk/>
          <pc:sldMk cId="4219900451" sldId="285"/>
        </pc:sldMkLst>
        <pc:spChg chg="mod">
          <ac:chgData name="Stephen Hole" userId="a131402a-191c-4885-ab61-475e015fddd2" providerId="ADAL" clId="{3CBD47E7-13C0-4877-8B96-E3E56BF11D61}" dt="2022-10-28T18:06:31.269" v="1326" actId="20577"/>
          <ac:spMkLst>
            <pc:docMk/>
            <pc:sldMk cId="4219900451" sldId="285"/>
            <ac:spMk id="2" creationId="{0D97D84F-759C-4FA5-BA13-CE7A40A9EC83}"/>
          </ac:spMkLst>
        </pc:spChg>
        <pc:spChg chg="mod">
          <ac:chgData name="Stephen Hole" userId="a131402a-191c-4885-ab61-475e015fddd2" providerId="ADAL" clId="{3CBD47E7-13C0-4877-8B96-E3E56BF11D61}" dt="2022-10-28T18:05:45.208" v="1306" actId="20577"/>
          <ac:spMkLst>
            <pc:docMk/>
            <pc:sldMk cId="4219900451" sldId="285"/>
            <ac:spMk id="3" creationId="{60B63A6A-260D-4A4C-A50C-87DD68C47BA2}"/>
          </ac:spMkLst>
        </pc:spChg>
        <pc:picChg chg="add mod">
          <ac:chgData name="Stephen Hole" userId="a131402a-191c-4885-ab61-475e015fddd2" providerId="ADAL" clId="{3CBD47E7-13C0-4877-8B96-E3E56BF11D61}" dt="2022-10-28T18:06:19.924" v="1309" actId="1076"/>
          <ac:picMkLst>
            <pc:docMk/>
            <pc:sldMk cId="4219900451" sldId="285"/>
            <ac:picMk id="5" creationId="{ABE81EA1-7601-4D23-920B-BEB5CEC23AD2}"/>
          </ac:picMkLst>
        </pc:picChg>
      </pc:sldChg>
      <pc:sldChg chg="addSp delSp modSp new add del mod">
        <pc:chgData name="Stephen Hole" userId="a131402a-191c-4885-ab61-475e015fddd2" providerId="ADAL" clId="{3CBD47E7-13C0-4877-8B96-E3E56BF11D61}" dt="2022-10-28T18:12:13.835" v="1384" actId="47"/>
        <pc:sldMkLst>
          <pc:docMk/>
          <pc:sldMk cId="75140568" sldId="286"/>
        </pc:sldMkLst>
        <pc:spChg chg="mod">
          <ac:chgData name="Stephen Hole" userId="a131402a-191c-4885-ab61-475e015fddd2" providerId="ADAL" clId="{3CBD47E7-13C0-4877-8B96-E3E56BF11D61}" dt="2022-10-28T18:12:00.128" v="1381" actId="20577"/>
          <ac:spMkLst>
            <pc:docMk/>
            <pc:sldMk cId="75140568" sldId="286"/>
            <ac:spMk id="2" creationId="{ADB8DDBC-F1A3-44E7-982A-DC3849F34383}"/>
          </ac:spMkLst>
        </pc:spChg>
        <pc:spChg chg="del">
          <ac:chgData name="Stephen Hole" userId="a131402a-191c-4885-ab61-475e015fddd2" providerId="ADAL" clId="{3CBD47E7-13C0-4877-8B96-E3E56BF11D61}" dt="2022-10-28T18:09:59.711" v="1328" actId="478"/>
          <ac:spMkLst>
            <pc:docMk/>
            <pc:sldMk cId="75140568" sldId="286"/>
            <ac:spMk id="3" creationId="{93092BB6-F4DE-4033-84AD-503BB36CE7F2}"/>
          </ac:spMkLst>
        </pc:spChg>
        <pc:picChg chg="add mod">
          <ac:chgData name="Stephen Hole" userId="a131402a-191c-4885-ab61-475e015fddd2" providerId="ADAL" clId="{3CBD47E7-13C0-4877-8B96-E3E56BF11D61}" dt="2022-10-28T18:10:07.011" v="1330" actId="14100"/>
          <ac:picMkLst>
            <pc:docMk/>
            <pc:sldMk cId="75140568" sldId="286"/>
            <ac:picMk id="5" creationId="{8B68C703-4B53-4DC2-9B67-F0A48A6BA661}"/>
          </ac:picMkLst>
        </pc:picChg>
      </pc:sldChg>
      <pc:sldChg chg="new del">
        <pc:chgData name="Stephen Hole" userId="a131402a-191c-4885-ab61-475e015fddd2" providerId="ADAL" clId="{3CBD47E7-13C0-4877-8B96-E3E56BF11D61}" dt="2022-10-28T18:12:07.953" v="1382" actId="47"/>
        <pc:sldMkLst>
          <pc:docMk/>
          <pc:sldMk cId="4079305212" sldId="28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Postgresql</a:t>
            </a:r>
            <a:r>
              <a:rPr lang="en-GB" dirty="0"/>
              <a:t> security &amp; Administration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Security and Administration: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31-Oct-2022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4131F-730B-4D3D-9445-A1B7D9C2B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PostgreSQL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473B7-7917-43D9-A56F-DFF348B604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PostgreSQL uses roles to represent user accounts. </a:t>
            </a:r>
          </a:p>
          <a:p>
            <a:r>
              <a:rPr lang="en-GB" dirty="0"/>
              <a:t>It doesn’t use the user concept like other database systems.</a:t>
            </a:r>
          </a:p>
          <a:p>
            <a:r>
              <a:rPr lang="en-GB" dirty="0"/>
              <a:t>Typically, roles can log in are called login roles. </a:t>
            </a:r>
          </a:p>
          <a:p>
            <a:r>
              <a:rPr lang="en-GB" dirty="0"/>
              <a:t>They are equivalent to users in other database systems.</a:t>
            </a:r>
          </a:p>
        </p:txBody>
      </p:sp>
    </p:spTree>
    <p:extLst>
      <p:ext uri="{BB962C8B-B14F-4D97-AF65-F5344CB8AC3E}">
        <p14:creationId xmlns:p14="http://schemas.microsoft.com/office/powerpoint/2010/main" val="1720544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2161-7281-47D0-AF0F-49D602500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Roles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53CCA0-B5BC-4812-BE4B-A1111E6E74B6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483768" y="3356992"/>
            <a:ext cx="3095625" cy="1514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A5D150-8787-4996-A08B-3ADBBA92A945}"/>
              </a:ext>
            </a:extLst>
          </p:cNvPr>
          <p:cNvSpPr txBox="1"/>
          <p:nvPr/>
        </p:nvSpPr>
        <p:spPr>
          <a:xfrm>
            <a:off x="1835696" y="2021422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When roles contain other roles, they are call group roles.</a:t>
            </a:r>
          </a:p>
        </p:txBody>
      </p:sp>
    </p:spTree>
    <p:extLst>
      <p:ext uri="{BB962C8B-B14F-4D97-AF65-F5344CB8AC3E}">
        <p14:creationId xmlns:p14="http://schemas.microsoft.com/office/powerpoint/2010/main" val="1426333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262AC-319F-40FC-B93E-D85579344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B7C10-9C28-43B4-B679-8574CD99201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create a new role, you use the CREATE ROLE statement as follows:</a:t>
            </a:r>
          </a:p>
          <a:p>
            <a:pPr lvl="1"/>
            <a:r>
              <a:rPr lang="en-GB" dirty="0"/>
              <a:t>CREATE ROLE </a:t>
            </a:r>
            <a:r>
              <a:rPr lang="en-GB" dirty="0" err="1"/>
              <a:t>role_name</a:t>
            </a:r>
            <a:r>
              <a:rPr lang="en-GB" dirty="0"/>
              <a:t>;</a:t>
            </a:r>
          </a:p>
          <a:p>
            <a:r>
              <a:rPr lang="en-GB" dirty="0"/>
              <a:t>When you create a role, it is valid in all databases in the database server (or cluster).</a:t>
            </a:r>
          </a:p>
          <a:p>
            <a:r>
              <a:rPr lang="en-GB" dirty="0"/>
              <a:t>The following statement uses the CREATE ROLE statement to create a new role called </a:t>
            </a:r>
            <a:r>
              <a:rPr lang="en-GB" dirty="0" err="1"/>
              <a:t>stephen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CREATE ROLE </a:t>
            </a:r>
            <a:r>
              <a:rPr lang="en-GB" dirty="0" err="1"/>
              <a:t>stephen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720569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D4305-19EC-46BA-B0E8-CF4D4E986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System </a:t>
            </a:r>
            <a:r>
              <a:rPr lang="en-GB" dirty="0" err="1"/>
              <a:t>Catalog</a:t>
            </a:r>
            <a:r>
              <a:rPr lang="en-GB" dirty="0"/>
              <a:t> for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1FB79-4F0A-407B-A53B-91C46EDF141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4319392" cy="47091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get all roles in the current PostgreSQL database server, you can query them from the </a:t>
            </a:r>
            <a:r>
              <a:rPr lang="en-GB" dirty="0" err="1"/>
              <a:t>pg_roles</a:t>
            </a:r>
            <a:r>
              <a:rPr lang="en-GB" dirty="0"/>
              <a:t> system </a:t>
            </a:r>
            <a:r>
              <a:rPr lang="en-GB" dirty="0" err="1"/>
              <a:t>catalog</a:t>
            </a:r>
            <a:r>
              <a:rPr lang="en-GB" dirty="0"/>
              <a:t> as follows:</a:t>
            </a:r>
          </a:p>
          <a:p>
            <a:pPr lvl="1"/>
            <a:r>
              <a:rPr lang="en-GB" dirty="0"/>
              <a:t>SELECT </a:t>
            </a:r>
            <a:r>
              <a:rPr lang="en-GB" dirty="0" err="1"/>
              <a:t>rolname</a:t>
            </a:r>
            <a:r>
              <a:rPr lang="en-GB" dirty="0"/>
              <a:t> FROM </a:t>
            </a:r>
            <a:r>
              <a:rPr lang="en-GB" dirty="0" err="1"/>
              <a:t>pg_roles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Notice that the roles that start with </a:t>
            </a:r>
            <a:r>
              <a:rPr lang="en-GB" dirty="0" err="1"/>
              <a:t>with</a:t>
            </a:r>
            <a:r>
              <a:rPr lang="en-GB" dirty="0"/>
              <a:t> </a:t>
            </a:r>
            <a:r>
              <a:rPr lang="en-GB" dirty="0" err="1"/>
              <a:t>pg</a:t>
            </a:r>
            <a:r>
              <a:rPr lang="en-GB" dirty="0"/>
              <a:t>_ are system roles.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99043-DEAD-4720-9616-D1C8F3E534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830" y="1600200"/>
            <a:ext cx="3522218" cy="494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716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1F20-D5B1-4559-9D13-73B02901E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All Existing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74443-097B-4CE3-BA83-159E8C7AF5B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476872"/>
          </a:xfrm>
        </p:spPr>
        <p:txBody>
          <a:bodyPr/>
          <a:lstStyle/>
          <a:p>
            <a:r>
              <a:rPr lang="en-GB" dirty="0"/>
              <a:t>f you use the </a:t>
            </a:r>
            <a:r>
              <a:rPr lang="en-GB" dirty="0" err="1"/>
              <a:t>psql</a:t>
            </a:r>
            <a:r>
              <a:rPr lang="en-GB" dirty="0"/>
              <a:t> tool, you can use the \du command to list all existing roles in the current PostgreSQL database server.</a:t>
            </a:r>
          </a:p>
          <a:p>
            <a:pPr lvl="1"/>
            <a:r>
              <a:rPr lang="en-GB" dirty="0"/>
              <a:t>\du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29837B-3C32-4AC5-8D73-0B8133602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94" y="3789040"/>
            <a:ext cx="8128445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67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FC8E2-68B2-4B0D-BBFF-DEA5BAF95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9EDDE-B3BC-4E76-8D0C-344569D89F1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attributes of a role define privileges for that role including login, superuser, database creation, role creation, password, etc:</a:t>
            </a:r>
          </a:p>
          <a:p>
            <a:pPr lvl="1"/>
            <a:r>
              <a:rPr lang="en-GB" dirty="0"/>
              <a:t>CREATE ROLE name WITH option;</a:t>
            </a:r>
          </a:p>
          <a:p>
            <a:pPr lvl="1"/>
            <a:r>
              <a:rPr lang="en-GB" dirty="0"/>
              <a:t>Code language: PostgreSQL SQL dialect and PL/</a:t>
            </a:r>
            <a:r>
              <a:rPr lang="en-GB" dirty="0" err="1"/>
              <a:t>pgSQL</a:t>
            </a:r>
            <a:r>
              <a:rPr lang="en-GB" dirty="0"/>
              <a:t> (</a:t>
            </a:r>
            <a:r>
              <a:rPr lang="en-GB" dirty="0" err="1"/>
              <a:t>pgsql</a:t>
            </a:r>
            <a:r>
              <a:rPr lang="en-GB" dirty="0"/>
              <a:t>)</a:t>
            </a:r>
          </a:p>
          <a:p>
            <a:r>
              <a:rPr lang="en-GB" dirty="0"/>
              <a:t>In this syntax, the WITH keyword is optional. And the option can be one or more attributes including SUPER, CREATEDB, CREATEROLE, etc.</a:t>
            </a:r>
          </a:p>
        </p:txBody>
      </p:sp>
    </p:spTree>
    <p:extLst>
      <p:ext uri="{BB962C8B-B14F-4D97-AF65-F5344CB8AC3E}">
        <p14:creationId xmlns:p14="http://schemas.microsoft.com/office/powerpoint/2010/main" val="1838646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0544F-7886-47DE-A659-8D9A0BDB0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Login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F4C4F-B823-4129-A0B7-090B7A9FA3B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statement creates a role called hazel that has the login privilege and an initial password:</a:t>
            </a:r>
          </a:p>
          <a:p>
            <a:pPr lvl="1"/>
            <a:r>
              <a:rPr lang="en-GB" dirty="0"/>
              <a:t>CREATE ROLE hazel </a:t>
            </a:r>
          </a:p>
          <a:p>
            <a:pPr lvl="1"/>
            <a:r>
              <a:rPr lang="en-GB" dirty="0"/>
              <a:t>LOGIN </a:t>
            </a:r>
          </a:p>
          <a:p>
            <a:pPr lvl="1"/>
            <a:r>
              <a:rPr lang="en-GB" dirty="0"/>
              <a:t>PASSWORD 'my123abc';</a:t>
            </a:r>
          </a:p>
        </p:txBody>
      </p:sp>
    </p:spTree>
    <p:extLst>
      <p:ext uri="{BB962C8B-B14F-4D97-AF65-F5344CB8AC3E}">
        <p14:creationId xmlns:p14="http://schemas.microsoft.com/office/powerpoint/2010/main" val="3730854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EC54C-E70A-44C9-BF9C-01B1426E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</a:t>
            </a:r>
            <a:r>
              <a:rPr lang="en-GB" dirty="0" err="1"/>
              <a:t>SuperUser</a:t>
            </a:r>
            <a:r>
              <a:rPr lang="en-GB" dirty="0"/>
              <a:t>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CA37E-581E-4EA7-A984-1C93B8ED7F1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following statement creates a role called </a:t>
            </a:r>
            <a:r>
              <a:rPr lang="en-GB" dirty="0" err="1"/>
              <a:t>alyson</a:t>
            </a:r>
            <a:r>
              <a:rPr lang="en-GB" dirty="0"/>
              <a:t> that has the superuser attribute.</a:t>
            </a:r>
          </a:p>
          <a:p>
            <a:pPr lvl="1"/>
            <a:r>
              <a:rPr lang="en-GB" dirty="0"/>
              <a:t>CREATE ROLE </a:t>
            </a:r>
            <a:r>
              <a:rPr lang="en-GB" dirty="0" err="1"/>
              <a:t>alyson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SUPERUSER </a:t>
            </a:r>
          </a:p>
          <a:p>
            <a:pPr lvl="1"/>
            <a:r>
              <a:rPr lang="en-GB" dirty="0"/>
              <a:t>LOGIN </a:t>
            </a:r>
          </a:p>
          <a:p>
            <a:pPr lvl="1"/>
            <a:r>
              <a:rPr lang="en-GB" dirty="0"/>
              <a:t>PASSWORD ‘my123abc';</a:t>
            </a:r>
          </a:p>
          <a:p>
            <a:pPr lvl="1"/>
            <a:r>
              <a:rPr lang="en-GB" dirty="0"/>
              <a:t>Code language: SQL (Structured Query Language) (</a:t>
            </a:r>
            <a:r>
              <a:rPr lang="en-GB" dirty="0" err="1"/>
              <a:t>sql</a:t>
            </a:r>
            <a:r>
              <a:rPr lang="en-GB" dirty="0"/>
              <a:t>)</a:t>
            </a:r>
          </a:p>
          <a:p>
            <a:r>
              <a:rPr lang="en-GB" dirty="0"/>
              <a:t>The superuser can override all access restrictions within the database therefore you should create this role only when needed.</a:t>
            </a:r>
          </a:p>
          <a:p>
            <a:r>
              <a:rPr lang="en-GB" dirty="0"/>
              <a:t>Notice that you must be a superuser in order to create another superuser role.</a:t>
            </a:r>
          </a:p>
        </p:txBody>
      </p:sp>
    </p:spTree>
    <p:extLst>
      <p:ext uri="{BB962C8B-B14F-4D97-AF65-F5344CB8AC3E}">
        <p14:creationId xmlns:p14="http://schemas.microsoft.com/office/powerpoint/2010/main" val="2424916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65C0C-011A-4D8D-BF0A-1802084C8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Login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3A272-0AEF-4B79-B928-D4F76C39376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Now, you can use the role hazel to log in to the PostgreSQL database server using the </a:t>
            </a:r>
            <a:r>
              <a:rPr lang="en-GB" dirty="0" err="1"/>
              <a:t>psql</a:t>
            </a:r>
            <a:r>
              <a:rPr lang="en-GB" dirty="0"/>
              <a:t> client tool:</a:t>
            </a:r>
          </a:p>
          <a:p>
            <a:pPr lvl="1"/>
            <a:r>
              <a:rPr lang="en-GB" dirty="0" err="1"/>
              <a:t>psql</a:t>
            </a:r>
            <a:r>
              <a:rPr lang="en-GB" dirty="0"/>
              <a:t> -U hazel -W </a:t>
            </a:r>
            <a:r>
              <a:rPr lang="en-GB" dirty="0" err="1"/>
              <a:t>postgres</a:t>
            </a:r>
            <a:endParaRPr lang="en-GB" dirty="0"/>
          </a:p>
          <a:p>
            <a:pPr lvl="1"/>
            <a:r>
              <a:rPr lang="en-GB" dirty="0"/>
              <a:t>Code language: Shell Session (shell)</a:t>
            </a:r>
          </a:p>
          <a:p>
            <a:r>
              <a:rPr lang="en-GB" dirty="0"/>
              <a:t>It will prompt you for a password. </a:t>
            </a:r>
          </a:p>
          <a:p>
            <a:r>
              <a:rPr lang="en-GB" dirty="0"/>
              <a:t>You need to enter the password that you entered in the CREATE ROLE statement.</a:t>
            </a:r>
          </a:p>
        </p:txBody>
      </p:sp>
    </p:spTree>
    <p:extLst>
      <p:ext uri="{BB962C8B-B14F-4D97-AF65-F5344CB8AC3E}">
        <p14:creationId xmlns:p14="http://schemas.microsoft.com/office/powerpoint/2010/main" val="2410891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22A56-5623-4F21-A0F6-C1CA86C9A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Create Roles that can Create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05225-3276-4C6C-8B10-7E895B9485D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want to create roles that have the database creation privilege, you use the CREATEDB attribute:</a:t>
            </a:r>
          </a:p>
          <a:p>
            <a:pPr lvl="1"/>
            <a:r>
              <a:rPr lang="en-GB" dirty="0"/>
              <a:t>CREATE ROLE </a:t>
            </a:r>
            <a:r>
              <a:rPr lang="en-GB" dirty="0" err="1"/>
              <a:t>mydba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CREATEDB </a:t>
            </a:r>
          </a:p>
          <a:p>
            <a:pPr lvl="1"/>
            <a:r>
              <a:rPr lang="en-GB" dirty="0"/>
              <a:t>LOGIN </a:t>
            </a:r>
          </a:p>
          <a:p>
            <a:pPr lvl="1"/>
            <a:r>
              <a:rPr lang="en-GB" dirty="0"/>
              <a:t>PASSWORD ‘town1234';</a:t>
            </a:r>
          </a:p>
        </p:txBody>
      </p:sp>
    </p:spTree>
    <p:extLst>
      <p:ext uri="{BB962C8B-B14F-4D97-AF65-F5344CB8AC3E}">
        <p14:creationId xmlns:p14="http://schemas.microsoft.com/office/powerpoint/2010/main" val="4101432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5B96C-EA9F-4BD7-87C0-7D2091940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Roles with Validity Period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D5971-C5D9-4FE5-AF23-3FD0AD5153F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set a date and time after which the role’s password is no longer valid, you use the valid until attribute:</a:t>
            </a:r>
          </a:p>
          <a:p>
            <a:pPr lvl="1"/>
            <a:r>
              <a:rPr lang="en-GB" dirty="0"/>
              <a:t>For example, the following statement creates a </a:t>
            </a:r>
            <a:r>
              <a:rPr lang="en-GB" dirty="0" err="1"/>
              <a:t>dev_api</a:t>
            </a:r>
            <a:r>
              <a:rPr lang="en-GB" dirty="0"/>
              <a:t> role with password valid until the end of 2029:</a:t>
            </a:r>
          </a:p>
          <a:p>
            <a:pPr lvl="1"/>
            <a:r>
              <a:rPr lang="en-GB" dirty="0"/>
              <a:t>CREATE ROLE </a:t>
            </a:r>
            <a:r>
              <a:rPr lang="en-GB" dirty="0" err="1"/>
              <a:t>java_dev_api</a:t>
            </a:r>
            <a:r>
              <a:rPr lang="en-GB" dirty="0"/>
              <a:t> WITH</a:t>
            </a:r>
          </a:p>
          <a:p>
            <a:pPr lvl="1"/>
            <a:r>
              <a:rPr lang="en-GB" dirty="0"/>
              <a:t>LOGIN</a:t>
            </a:r>
          </a:p>
          <a:p>
            <a:pPr lvl="1"/>
            <a:r>
              <a:rPr lang="en-GB" dirty="0"/>
              <a:t>PASSWORD ‘town123'</a:t>
            </a:r>
          </a:p>
          <a:p>
            <a:pPr lvl="1"/>
            <a:r>
              <a:rPr lang="en-GB" dirty="0"/>
              <a:t>VALID UNTIL ‘2024-01-01';</a:t>
            </a:r>
          </a:p>
          <a:p>
            <a:pPr lvl="1"/>
            <a:r>
              <a:rPr lang="en-GB" dirty="0"/>
              <a:t>After one second tick in 2024, the password of </a:t>
            </a:r>
            <a:r>
              <a:rPr lang="en-GB" dirty="0" err="1"/>
              <a:t>java_dev_api</a:t>
            </a:r>
            <a:r>
              <a:rPr lang="en-GB" dirty="0"/>
              <a:t> is no longer valid.</a:t>
            </a:r>
          </a:p>
        </p:txBody>
      </p:sp>
    </p:spTree>
    <p:extLst>
      <p:ext uri="{BB962C8B-B14F-4D97-AF65-F5344CB8AC3E}">
        <p14:creationId xmlns:p14="http://schemas.microsoft.com/office/powerpoint/2010/main" val="70983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A613E-4EC0-42E8-BC30-6036915EB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Roles with Connection Limit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2C8F1-39C1-421A-A70E-6FE74FD93D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creates a new role called </a:t>
            </a:r>
            <a:r>
              <a:rPr lang="en-GB" dirty="0" err="1"/>
              <a:t>api</a:t>
            </a:r>
            <a:r>
              <a:rPr lang="en-GB" dirty="0"/>
              <a:t> that can make 1000 </a:t>
            </a:r>
            <a:r>
              <a:rPr lang="en-GB" dirty="0" err="1"/>
              <a:t>concurent</a:t>
            </a:r>
            <a:r>
              <a:rPr lang="en-GB" dirty="0"/>
              <a:t> connections:</a:t>
            </a:r>
          </a:p>
          <a:p>
            <a:r>
              <a:rPr lang="en-GB" dirty="0"/>
              <a:t>CREATE ROLE </a:t>
            </a:r>
            <a:r>
              <a:rPr lang="en-GB" dirty="0" err="1"/>
              <a:t>java_api</a:t>
            </a:r>
            <a:endParaRPr lang="en-GB" dirty="0"/>
          </a:p>
          <a:p>
            <a:r>
              <a:rPr lang="en-GB" dirty="0"/>
              <a:t>LOGIN</a:t>
            </a:r>
          </a:p>
          <a:p>
            <a:r>
              <a:rPr lang="en-GB" dirty="0"/>
              <a:t>PASSWORD 'town1234'</a:t>
            </a:r>
          </a:p>
          <a:p>
            <a:r>
              <a:rPr lang="en-GB" dirty="0"/>
              <a:t>CONNECTION LIMIT 10;</a:t>
            </a:r>
          </a:p>
        </p:txBody>
      </p:sp>
    </p:spTree>
    <p:extLst>
      <p:ext uri="{BB962C8B-B14F-4D97-AF65-F5344CB8AC3E}">
        <p14:creationId xmlns:p14="http://schemas.microsoft.com/office/powerpoint/2010/main" val="3526276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DAE07-FDAE-4FB9-BA70-92C5A0970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All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75D2E-96B2-47E8-BE63-019A1095F37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1756792"/>
          </a:xfrm>
        </p:spPr>
        <p:txBody>
          <a:bodyPr/>
          <a:lstStyle/>
          <a:p>
            <a:r>
              <a:rPr lang="en-GB" dirty="0"/>
              <a:t>The following </a:t>
            </a:r>
            <a:r>
              <a:rPr lang="en-GB" dirty="0" err="1"/>
              <a:t>psql</a:t>
            </a:r>
            <a:r>
              <a:rPr lang="en-GB" dirty="0"/>
              <a:t> command shows all the roles that we have created so far:</a:t>
            </a:r>
          </a:p>
          <a:p>
            <a:pPr lvl="1"/>
            <a:r>
              <a:rPr lang="en-GB" dirty="0"/>
              <a:t>\du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5927F0-F2E2-4493-ADFF-DD320238F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81" y="3550887"/>
            <a:ext cx="8194638" cy="206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572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493D3-01C9-47EC-8EAF-1B8A6C6DC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F7F3A-FA35-4804-BBBA-B4A85A704DF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PostgreSQL uses roles to represent user accounts. </a:t>
            </a:r>
          </a:p>
          <a:p>
            <a:r>
              <a:rPr lang="en-GB" dirty="0"/>
              <a:t>A role that can login is equivalent to a user account in other database systems.</a:t>
            </a:r>
          </a:p>
          <a:p>
            <a:r>
              <a:rPr lang="en-GB" dirty="0"/>
              <a:t>Use role attributes to specify the privileges of the roles e.g., LOGIN allows the role to login, CREATEDB allows the role to create a new database, SUPERUSER allows the role to have all privileges.</a:t>
            </a:r>
          </a:p>
        </p:txBody>
      </p:sp>
    </p:spTree>
    <p:extLst>
      <p:ext uri="{BB962C8B-B14F-4D97-AF65-F5344CB8AC3E}">
        <p14:creationId xmlns:p14="http://schemas.microsoft.com/office/powerpoint/2010/main" val="36266732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E84D6-7C61-4506-B907-53142000C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PostgreSQL Granting Rights to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EEAC1-A308-45E1-9A3B-8CE2B11D2D0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After creating a role with the LOGIN attribute, the role can log in to the PostgreSQL database server. </a:t>
            </a:r>
          </a:p>
          <a:p>
            <a:r>
              <a:rPr lang="en-GB" dirty="0"/>
              <a:t>However, it cannot do anything to the database objects like tables, views, functions, etc.</a:t>
            </a:r>
          </a:p>
          <a:p>
            <a:pPr lvl="1"/>
            <a:r>
              <a:rPr lang="en-GB" dirty="0"/>
              <a:t>For example, the user role cannot select data from a table or execute a specific function.</a:t>
            </a:r>
          </a:p>
          <a:p>
            <a:pPr lvl="1"/>
            <a:r>
              <a:rPr lang="en-GB" dirty="0"/>
              <a:t>To allow the user role to interact with database objects, you need to grant privileges on the database objects to the user role by using the GRANT statement.</a:t>
            </a:r>
          </a:p>
        </p:txBody>
      </p:sp>
    </p:spTree>
    <p:extLst>
      <p:ext uri="{BB962C8B-B14F-4D97-AF65-F5344CB8AC3E}">
        <p14:creationId xmlns:p14="http://schemas.microsoft.com/office/powerpoint/2010/main" val="34776764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A3839-3C4F-4FA3-9EF5-14EED604F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F74E4-D8E0-418D-9959-EE7FE781BB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following shows the simple form of the GRANT statement that grants one or more privileges on a table to a role:</a:t>
            </a:r>
          </a:p>
          <a:p>
            <a:pPr lvl="1"/>
            <a:r>
              <a:rPr lang="en-GB" dirty="0"/>
              <a:t>GRANT </a:t>
            </a:r>
            <a:r>
              <a:rPr lang="en-GB" dirty="0" err="1"/>
              <a:t>privilege_list</a:t>
            </a:r>
            <a:r>
              <a:rPr lang="en-GB" dirty="0"/>
              <a:t> | ALL </a:t>
            </a:r>
          </a:p>
          <a:p>
            <a:pPr lvl="1"/>
            <a:r>
              <a:rPr lang="en-GB" dirty="0"/>
              <a:t>ON  </a:t>
            </a:r>
            <a:r>
              <a:rPr lang="en-GB" dirty="0" err="1"/>
              <a:t>table_name</a:t>
            </a:r>
            <a:endParaRPr lang="en-GB" dirty="0"/>
          </a:p>
          <a:p>
            <a:pPr lvl="1"/>
            <a:r>
              <a:rPr lang="en-GB" dirty="0"/>
              <a:t>TO  </a:t>
            </a:r>
            <a:r>
              <a:rPr lang="en-GB" dirty="0" err="1"/>
              <a:t>role_name</a:t>
            </a:r>
            <a:r>
              <a:rPr lang="en-GB" dirty="0"/>
              <a:t>;</a:t>
            </a:r>
          </a:p>
          <a:p>
            <a:r>
              <a:rPr lang="en-GB" dirty="0"/>
              <a:t>Specify the </a:t>
            </a:r>
            <a:r>
              <a:rPr lang="en-GB" dirty="0" err="1"/>
              <a:t>privilege_list</a:t>
            </a:r>
            <a:r>
              <a:rPr lang="en-GB" dirty="0"/>
              <a:t> that can be SELECT, INSERT, UPDATE, DELETE, TRUNCATE, etc. </a:t>
            </a:r>
          </a:p>
          <a:p>
            <a:r>
              <a:rPr lang="en-GB" dirty="0"/>
              <a:t>You use the ALL option to grant all privileges on a table to the role.</a:t>
            </a:r>
          </a:p>
        </p:txBody>
      </p:sp>
    </p:spTree>
    <p:extLst>
      <p:ext uri="{BB962C8B-B14F-4D97-AF65-F5344CB8AC3E}">
        <p14:creationId xmlns:p14="http://schemas.microsoft.com/office/powerpoint/2010/main" val="2714671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A0D70-85AD-400E-8964-4616991B3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Grant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C40CF-6C45-4C1F-999A-B8CCBDA8CF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table named student:</a:t>
            </a:r>
          </a:p>
          <a:p>
            <a:pPr lvl="1"/>
            <a:r>
              <a:rPr lang="en-GB" dirty="0"/>
              <a:t>create table student (</a:t>
            </a:r>
          </a:p>
          <a:p>
            <a:pPr lvl="1"/>
            <a:r>
              <a:rPr lang="en-GB" dirty="0"/>
              <a:t>    </a:t>
            </a:r>
            <a:r>
              <a:rPr lang="en-GB" dirty="0" err="1"/>
              <a:t>student_id</a:t>
            </a:r>
            <a:r>
              <a:rPr lang="en-GB" dirty="0"/>
              <a:t> int generated always as identity,</a:t>
            </a:r>
          </a:p>
          <a:p>
            <a:pPr lvl="1"/>
            <a:r>
              <a:rPr lang="en-GB" dirty="0"/>
              <a:t>    </a:t>
            </a:r>
            <a:r>
              <a:rPr lang="en-GB" dirty="0" err="1"/>
              <a:t>first_name</a:t>
            </a:r>
            <a:r>
              <a:rPr lang="en-GB" dirty="0"/>
              <a:t> varchar(100) not null,</a:t>
            </a:r>
          </a:p>
          <a:p>
            <a:pPr lvl="1"/>
            <a:r>
              <a:rPr lang="en-GB" dirty="0"/>
              <a:t>    </a:t>
            </a:r>
            <a:r>
              <a:rPr lang="en-GB" dirty="0" err="1"/>
              <a:t>last_name</a:t>
            </a:r>
            <a:r>
              <a:rPr lang="en-GB" dirty="0"/>
              <a:t> varchar(100) not null,</a:t>
            </a:r>
          </a:p>
          <a:p>
            <a:pPr lvl="1"/>
            <a:r>
              <a:rPr lang="en-GB" dirty="0"/>
              <a:t>    email varchar(255) not null unique,</a:t>
            </a:r>
          </a:p>
          <a:p>
            <a:pPr lvl="1"/>
            <a:r>
              <a:rPr lang="en-GB" dirty="0"/>
              <a:t>    phone varchar(25) not null,</a:t>
            </a:r>
          </a:p>
          <a:p>
            <a:pPr lvl="1"/>
            <a:r>
              <a:rPr lang="en-GB" dirty="0"/>
              <a:t>    primary key(</a:t>
            </a:r>
            <a:r>
              <a:rPr lang="en-GB" dirty="0" err="1"/>
              <a:t>student_id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2927214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5EEDB-469F-4F0A-AF9E-B5FCA9DA6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Grant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CD43B-9479-460E-94CA-061A2CB39B7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role hazel to log in to the PostgreSQL database server in a separate session.</a:t>
            </a:r>
          </a:p>
          <a:p>
            <a:r>
              <a:rPr lang="en-GB" dirty="0"/>
              <a:t>Next, attempt to select data from the candidates table from the hazel‘s session:</a:t>
            </a:r>
          </a:p>
          <a:p>
            <a:pPr lvl="1"/>
            <a:r>
              <a:rPr lang="en-GB" dirty="0"/>
              <a:t>SELECT * FROM student;   </a:t>
            </a:r>
          </a:p>
          <a:p>
            <a:pPr lvl="1"/>
            <a:r>
              <a:rPr lang="en-GB" dirty="0"/>
              <a:t>PostgreSQL issued an error: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ERROR:  permission denied for table student.</a:t>
            </a:r>
          </a:p>
        </p:txBody>
      </p:sp>
    </p:spTree>
    <p:extLst>
      <p:ext uri="{BB962C8B-B14F-4D97-AF65-F5344CB8AC3E}">
        <p14:creationId xmlns:p14="http://schemas.microsoft.com/office/powerpoint/2010/main" val="2619606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A41E8-A122-440A-BDC7-A53B4B29A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Grant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F4B2E-1C78-4FA6-A5BD-317EE475542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grant the SELECT privilege on the candidates table to the role hazel, you execute the following GRANT statement in the </a:t>
            </a:r>
            <a:r>
              <a:rPr lang="en-GB" dirty="0" err="1"/>
              <a:t>postgres</a:t>
            </a:r>
            <a:r>
              <a:rPr lang="en-GB" dirty="0"/>
              <a:t>‘ session:</a:t>
            </a:r>
          </a:p>
          <a:p>
            <a:pPr lvl="1"/>
            <a:r>
              <a:rPr lang="en-GB" dirty="0"/>
              <a:t>GRANT SELECT </a:t>
            </a:r>
          </a:p>
          <a:p>
            <a:pPr lvl="1"/>
            <a:r>
              <a:rPr lang="en-GB" dirty="0"/>
              <a:t>ON student </a:t>
            </a:r>
          </a:p>
          <a:p>
            <a:pPr lvl="1"/>
            <a:r>
              <a:rPr lang="en-GB" dirty="0"/>
              <a:t>TO hazel;</a:t>
            </a:r>
          </a:p>
          <a:p>
            <a:endParaRPr lang="en-GB" dirty="0"/>
          </a:p>
          <a:p>
            <a:r>
              <a:rPr lang="en-GB" dirty="0"/>
              <a:t>Execute the SELECT statement from the hazel‘s session:</a:t>
            </a:r>
          </a:p>
          <a:p>
            <a:pPr lvl="1"/>
            <a:r>
              <a:rPr lang="en-GB" dirty="0"/>
              <a:t>SELECT * FROM candidates;   </a:t>
            </a:r>
          </a:p>
          <a:p>
            <a:pPr lvl="1"/>
            <a:r>
              <a:rPr lang="en-GB" dirty="0"/>
              <a:t>PostgreSQL returns an empty result set instead of an error.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890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A8B38-9F47-4AE3-B827-5AD8A19E9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a Student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AA1A7-2793-416F-8A0A-F638BCE274F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</a:t>
            </a:r>
          </a:p>
          <a:p>
            <a:pPr lvl="1"/>
            <a:r>
              <a:rPr lang="en-GB" dirty="0"/>
              <a:t>INSERT INTO student(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, email, phone)</a:t>
            </a:r>
          </a:p>
          <a:p>
            <a:pPr lvl="1"/>
            <a:r>
              <a:rPr lang="en-GB" dirty="0"/>
              <a:t>VALUES('Amy','Morgan','amy.morgan@myprovider.com','01792-123456’);</a:t>
            </a:r>
          </a:p>
          <a:p>
            <a:r>
              <a:rPr lang="en-GB" dirty="0"/>
              <a:t>PostgreSQL issued the following error because hazel does not have the INSERT privilege on the candidates table:</a:t>
            </a:r>
          </a:p>
          <a:p>
            <a:pPr lvl="1"/>
            <a:r>
              <a:rPr lang="en-GB" dirty="0"/>
              <a:t>ERROR:  permission denied for table candidates</a:t>
            </a:r>
          </a:p>
        </p:txBody>
      </p:sp>
    </p:spTree>
    <p:extLst>
      <p:ext uri="{BB962C8B-B14F-4D97-AF65-F5344CB8AC3E}">
        <p14:creationId xmlns:p14="http://schemas.microsoft.com/office/powerpoint/2010/main" val="1791991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0E263-40BE-4456-8948-F14972123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Grant Insert, Update &amp; Delete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656A3-846B-4422-89E4-8E06653B9E7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Next, grant INSERT, UPDATE, and DELETE privileges on the candidates table to the role hazel:</a:t>
            </a:r>
          </a:p>
          <a:p>
            <a:pPr lvl="1"/>
            <a:r>
              <a:rPr lang="en-GB" dirty="0"/>
              <a:t>GRANT INSERT, UPDATE, DELETE</a:t>
            </a:r>
          </a:p>
          <a:p>
            <a:pPr lvl="1"/>
            <a:r>
              <a:rPr lang="en-GB" dirty="0"/>
              <a:t>ON student </a:t>
            </a:r>
          </a:p>
          <a:p>
            <a:pPr lvl="1"/>
            <a:r>
              <a:rPr lang="en-GB" dirty="0"/>
              <a:t>TO hazel;</a:t>
            </a:r>
          </a:p>
        </p:txBody>
      </p:sp>
    </p:spTree>
    <p:extLst>
      <p:ext uri="{BB962C8B-B14F-4D97-AF65-F5344CB8AC3E}">
        <p14:creationId xmlns:p14="http://schemas.microsoft.com/office/powerpoint/2010/main" val="3505567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6C56C-17F8-47CA-9045-EEB32BCCD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Grant Insert, Update &amp; Delete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4F0AE-49A9-4D50-98D0-8C6A30C1AB5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3412976"/>
          </a:xfrm>
        </p:spPr>
        <p:txBody>
          <a:bodyPr/>
          <a:lstStyle/>
          <a:p>
            <a:r>
              <a:rPr lang="en-GB" dirty="0"/>
              <a:t>Next:</a:t>
            </a:r>
          </a:p>
          <a:p>
            <a:pPr lvl="1"/>
            <a:r>
              <a:rPr lang="en-GB" dirty="0"/>
              <a:t>INSERT INTO student(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, email, phone)</a:t>
            </a:r>
          </a:p>
          <a:p>
            <a:pPr lvl="1"/>
            <a:r>
              <a:rPr lang="en-GB" dirty="0"/>
              <a:t>VALUES('Amy','Morgan','amy.morgan@myprovider.com','01792-123456’);</a:t>
            </a:r>
          </a:p>
          <a:p>
            <a:r>
              <a:rPr lang="en-GB" dirty="0"/>
              <a:t>Finally:</a:t>
            </a:r>
          </a:p>
          <a:p>
            <a:pPr lvl="1"/>
            <a:r>
              <a:rPr lang="en-GB" dirty="0"/>
              <a:t>SELECT * FROM student;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7D41F8-3FC1-44E0-8D64-0D99C9CAB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4869160"/>
            <a:ext cx="8153400" cy="145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563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9231B-D0C6-4524-9EE3-3FB79A482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8600"/>
            <a:ext cx="8226496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Grant All Privileges on a Table to a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33731-EEE1-447F-933C-B85AE00DC2A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statement grants all privileges on the candidates table to the role hazel:</a:t>
            </a:r>
          </a:p>
          <a:p>
            <a:pPr lvl="1"/>
            <a:r>
              <a:rPr lang="en-GB" dirty="0"/>
              <a:t>GRANT ALL</a:t>
            </a:r>
          </a:p>
          <a:p>
            <a:pPr lvl="1"/>
            <a:r>
              <a:rPr lang="en-GB" dirty="0"/>
              <a:t>ON student</a:t>
            </a:r>
          </a:p>
          <a:p>
            <a:pPr lvl="1"/>
            <a:r>
              <a:rPr lang="en-GB" dirty="0"/>
              <a:t>TO hazel;</a:t>
            </a:r>
          </a:p>
        </p:txBody>
      </p:sp>
    </p:spTree>
    <p:extLst>
      <p:ext uri="{BB962C8B-B14F-4D97-AF65-F5344CB8AC3E}">
        <p14:creationId xmlns:p14="http://schemas.microsoft.com/office/powerpoint/2010/main" val="1678341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637B4-A5B9-46FE-A74B-B8B91C76D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Grant All Privileges on all Tables in a Schema to a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BF499-FF11-4249-8BDB-8BA6E84A63C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statement grants all privileges on all tables in the public schema of the </a:t>
            </a:r>
            <a:r>
              <a:rPr lang="en-GB" dirty="0" err="1"/>
              <a:t>dvdrental</a:t>
            </a:r>
            <a:r>
              <a:rPr lang="en-GB" dirty="0"/>
              <a:t> sample database to the role hazel:</a:t>
            </a:r>
          </a:p>
          <a:p>
            <a:pPr lvl="1"/>
            <a:r>
              <a:rPr lang="en-GB" dirty="0"/>
              <a:t>GRANT ALL</a:t>
            </a:r>
          </a:p>
          <a:p>
            <a:pPr lvl="1"/>
            <a:r>
              <a:rPr lang="en-GB" dirty="0"/>
              <a:t>ON ALL TABLES</a:t>
            </a:r>
          </a:p>
          <a:p>
            <a:pPr lvl="1"/>
            <a:r>
              <a:rPr lang="en-GB" dirty="0"/>
              <a:t>IN SCHEMA "public"</a:t>
            </a:r>
          </a:p>
          <a:p>
            <a:pPr lvl="1"/>
            <a:r>
              <a:rPr lang="en-GB" dirty="0"/>
              <a:t>TO hazel;</a:t>
            </a:r>
          </a:p>
        </p:txBody>
      </p:sp>
    </p:spTree>
    <p:extLst>
      <p:ext uri="{BB962C8B-B14F-4D97-AF65-F5344CB8AC3E}">
        <p14:creationId xmlns:p14="http://schemas.microsoft.com/office/powerpoint/2010/main" val="26435583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99CE3-316B-4242-96A2-613014BAA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 SELECT on All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553F9-3775-40F9-A828-2269A5B7FAF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order to do that, you can grant SELECT privilege on all tables in the public schema like this:</a:t>
            </a:r>
          </a:p>
          <a:p>
            <a:pPr lvl="1"/>
            <a:r>
              <a:rPr lang="en-GB" dirty="0"/>
              <a:t>GRANT SELECT</a:t>
            </a:r>
          </a:p>
          <a:p>
            <a:pPr lvl="1"/>
            <a:r>
              <a:rPr lang="en-GB" dirty="0"/>
              <a:t>ON ALL TABLES</a:t>
            </a:r>
          </a:p>
          <a:p>
            <a:pPr lvl="1"/>
            <a:r>
              <a:rPr lang="en-GB" dirty="0"/>
              <a:t>IN SCHEMA "public"</a:t>
            </a:r>
          </a:p>
          <a:p>
            <a:pPr lvl="1"/>
            <a:r>
              <a:rPr lang="en-GB" dirty="0"/>
              <a:t>TO </a:t>
            </a:r>
            <a:r>
              <a:rPr lang="en-GB" err="1"/>
              <a:t>java</a:t>
            </a:r>
            <a:r>
              <a:rPr lang="en-GB"/>
              <a:t>_api;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178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F5F98-0593-4A34-8330-20FA43669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Revoke </a:t>
            </a:r>
            <a:r>
              <a:rPr lang="en-GB" dirty="0" err="1"/>
              <a:t>Priviliges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FFB91-A0CC-4066-B6C6-70EA2F65745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908920"/>
          </a:xfrm>
        </p:spPr>
        <p:txBody>
          <a:bodyPr/>
          <a:lstStyle/>
          <a:p>
            <a:r>
              <a:rPr lang="en-GB" dirty="0"/>
              <a:t>The REVOKE statement revokes previously granted privileges on database objects from a role.</a:t>
            </a:r>
          </a:p>
          <a:p>
            <a:r>
              <a:rPr lang="en-GB" dirty="0"/>
              <a:t>The following shows the syntax of the REVOKE statement that revokes privileges on one or more tables from a role: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A5D87B-42F9-4B2F-BFB1-97FF49E64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4892046"/>
            <a:ext cx="8153400" cy="110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7474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16460-8F1E-4507-841E-011B65653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Revoke Privileges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D5188-45A4-4CD3-BF6C-30BA640FB47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First, specify the one or more privileges that you want to revoke. You use the ALL option to revoke all privileges.</a:t>
            </a:r>
          </a:p>
          <a:p>
            <a:r>
              <a:rPr lang="en-GB" dirty="0"/>
              <a:t>Second, specify the name of the table after the ON keyword. You use the ALL TABLES to revoke specified privileges from all tables in a schema.</a:t>
            </a:r>
          </a:p>
          <a:p>
            <a:r>
              <a:rPr lang="en-GB" dirty="0"/>
              <a:t>Third, specify the name of the role from which you want to revoke privileges.</a:t>
            </a:r>
          </a:p>
        </p:txBody>
      </p:sp>
    </p:spTree>
    <p:extLst>
      <p:ext uri="{BB962C8B-B14F-4D97-AF65-F5344CB8AC3E}">
        <p14:creationId xmlns:p14="http://schemas.microsoft.com/office/powerpoint/2010/main" val="1186092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FA98D-959D-4BD7-AD63-99E3D48E2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Revoke </a:t>
            </a:r>
            <a:r>
              <a:rPr lang="en-GB" dirty="0" err="1"/>
              <a:t>Priviliges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D6C96-F2DE-46D5-9A5B-C5235A6F278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748680"/>
          </a:xfrm>
        </p:spPr>
        <p:txBody>
          <a:bodyPr>
            <a:normAutofit fontScale="92500"/>
          </a:bodyPr>
          <a:lstStyle/>
          <a:p>
            <a:r>
              <a:rPr lang="en-GB" dirty="0"/>
              <a:t>Assume the Role and Grants Statements as below: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624B30-42E0-4DC8-A7F3-986F4FCAC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636912"/>
            <a:ext cx="7164288" cy="1274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EE93C4-2B1E-4B7B-9277-1AC087D1D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4199516"/>
            <a:ext cx="6840760" cy="119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4447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7D84F-759C-4FA5-BA13-CE7A40A9E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Revoke </a:t>
            </a:r>
            <a:r>
              <a:rPr lang="en-GB" dirty="0" err="1"/>
              <a:t>Priviliges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63A6A-260D-4A4C-A50C-87DD68C47BA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1108720"/>
          </a:xfrm>
        </p:spPr>
        <p:txBody>
          <a:bodyPr/>
          <a:lstStyle/>
          <a:p>
            <a:r>
              <a:rPr lang="en-GB" dirty="0"/>
              <a:t>Revoking Hazel's Update Permissions From the student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E81EA1-7601-4D23-920B-BEB5CEC23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3325399"/>
            <a:ext cx="7308304" cy="164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9004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8DDBC-F1A3-44E7-982A-DC3849F3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 Privileges List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68C703-4B53-4DC2-9B67-F0A48A6BA6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70608"/>
            <a:ext cx="9144000" cy="261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40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1460</Words>
  <Application>Microsoft Office PowerPoint</Application>
  <PresentationFormat>On-screen Show (4:3)</PresentationFormat>
  <Paragraphs>161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Calibri</vt:lpstr>
      <vt:lpstr>Cambria</vt:lpstr>
      <vt:lpstr>Wingdings</vt:lpstr>
      <vt:lpstr>Wingdings 2</vt:lpstr>
      <vt:lpstr>Median</vt:lpstr>
      <vt:lpstr>Postgresql security &amp; Administration</vt:lpstr>
      <vt:lpstr>PostgreSQL Roles</vt:lpstr>
      <vt:lpstr>Group Roles</vt:lpstr>
      <vt:lpstr>Create Roles</vt:lpstr>
      <vt:lpstr>Check System Catalog for Roles</vt:lpstr>
      <vt:lpstr>List All Existing Roles</vt:lpstr>
      <vt:lpstr>Role Attributes</vt:lpstr>
      <vt:lpstr>Create Login Roles</vt:lpstr>
      <vt:lpstr>Create SuperUser Roles</vt:lpstr>
      <vt:lpstr>Role Login</vt:lpstr>
      <vt:lpstr>Create Roles that can Create Databases</vt:lpstr>
      <vt:lpstr>Create Roles with Validity Period</vt:lpstr>
      <vt:lpstr>Create Roles with Connection Limit</vt:lpstr>
      <vt:lpstr>List All Roles</vt:lpstr>
      <vt:lpstr>Role Summary</vt:lpstr>
      <vt:lpstr>PostgreSQL Granting Rights to Roles</vt:lpstr>
      <vt:lpstr>Grant Statement</vt:lpstr>
      <vt:lpstr>Sample Grant Statements</vt:lpstr>
      <vt:lpstr>Sample Grant Statements</vt:lpstr>
      <vt:lpstr>Sample Grant Statements</vt:lpstr>
      <vt:lpstr>Insert a Student Record</vt:lpstr>
      <vt:lpstr>Grant Insert, Update &amp; Delete Rights</vt:lpstr>
      <vt:lpstr>Grant Insert, Update &amp; Delete Rights</vt:lpstr>
      <vt:lpstr>Grant All Privileges on a Table to a Role</vt:lpstr>
      <vt:lpstr>Grant All Privileges on all Tables in a Schema to a Role</vt:lpstr>
      <vt:lpstr>Grant SELECT on All Tables</vt:lpstr>
      <vt:lpstr>Revoke Priviliges</vt:lpstr>
      <vt:lpstr>Revoke Privileges</vt:lpstr>
      <vt:lpstr>Revoke Priviliges</vt:lpstr>
      <vt:lpstr>Revoke Priviliges</vt:lpstr>
      <vt:lpstr>Summary Privileges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1404</cp:revision>
  <cp:lastPrinted>2014-09-29T16:21:25Z</cp:lastPrinted>
  <dcterms:created xsi:type="dcterms:W3CDTF">2013-09-18T07:00:31Z</dcterms:created>
  <dcterms:modified xsi:type="dcterms:W3CDTF">2022-10-31T13:30:59Z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