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5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843"/>
    <p:restoredTop sz="94640"/>
  </p:normalViewPr>
  <p:slideViewPr>
    <p:cSldViewPr snapToGrid="0" snapToObjects="1">
      <p:cViewPr varScale="1">
        <p:scale>
          <a:sx n="68" d="100"/>
          <a:sy n="68" d="100"/>
        </p:scale>
        <p:origin x="232" y="10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8E220B9-CBB8-4107-B09B-C7938D6359C2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4E8DFBE-FCE2-4715-9139-F101500FC65B}">
      <dgm:prSet/>
      <dgm:spPr/>
      <dgm:t>
        <a:bodyPr/>
        <a:lstStyle/>
        <a:p>
          <a:r>
            <a:rPr lang="en-US" dirty="0"/>
            <a:t>Svetlana Dimitrova</a:t>
          </a:r>
        </a:p>
      </dgm:t>
    </dgm:pt>
    <dgm:pt modelId="{31B76153-9364-4E8F-AE41-6D16E15368E1}" type="parTrans" cxnId="{F57D783C-C952-47D1-9AAD-CBACA67429AF}">
      <dgm:prSet/>
      <dgm:spPr/>
      <dgm:t>
        <a:bodyPr/>
        <a:lstStyle/>
        <a:p>
          <a:endParaRPr lang="en-US"/>
        </a:p>
      </dgm:t>
    </dgm:pt>
    <dgm:pt modelId="{896D748F-E07C-4945-9013-24FF59E0E728}" type="sibTrans" cxnId="{F57D783C-C952-47D1-9AAD-CBACA67429AF}">
      <dgm:prSet/>
      <dgm:spPr/>
      <dgm:t>
        <a:bodyPr/>
        <a:lstStyle/>
        <a:p>
          <a:endParaRPr lang="en-US"/>
        </a:p>
      </dgm:t>
    </dgm:pt>
    <dgm:pt modelId="{6D27E531-D54E-46CE-B1B9-205AF8DF811E}">
      <dgm:prSet/>
      <dgm:spPr/>
      <dgm:t>
        <a:bodyPr/>
        <a:lstStyle/>
        <a:p>
          <a:r>
            <a:rPr lang="en-US"/>
            <a:t>ID number: 2009654</a:t>
          </a:r>
        </a:p>
      </dgm:t>
    </dgm:pt>
    <dgm:pt modelId="{F473F332-1D04-4FDA-893D-386DCBDFE20A}" type="parTrans" cxnId="{EE15CDCA-C87F-4585-87EC-EF89146721D7}">
      <dgm:prSet/>
      <dgm:spPr/>
      <dgm:t>
        <a:bodyPr/>
        <a:lstStyle/>
        <a:p>
          <a:endParaRPr lang="en-US"/>
        </a:p>
      </dgm:t>
    </dgm:pt>
    <dgm:pt modelId="{96A2C7B0-3A2A-4AE3-A519-F4F45B85A8E1}" type="sibTrans" cxnId="{EE15CDCA-C87F-4585-87EC-EF89146721D7}">
      <dgm:prSet/>
      <dgm:spPr/>
      <dgm:t>
        <a:bodyPr/>
        <a:lstStyle/>
        <a:p>
          <a:endParaRPr lang="en-US"/>
        </a:p>
      </dgm:t>
    </dgm:pt>
    <dgm:pt modelId="{0620E76B-2E0D-49B4-92B3-09C2C391E23D}">
      <dgm:prSet/>
      <dgm:spPr/>
      <dgm:t>
        <a:bodyPr/>
        <a:lstStyle/>
        <a:p>
          <a:r>
            <a:rPr lang="en-US"/>
            <a:t>Module: Managing people</a:t>
          </a:r>
        </a:p>
      </dgm:t>
    </dgm:pt>
    <dgm:pt modelId="{AAEA2430-BA15-4078-8BB7-D3351829D4B3}" type="parTrans" cxnId="{A3F31AB4-A160-484E-96BE-B03C152B7137}">
      <dgm:prSet/>
      <dgm:spPr/>
      <dgm:t>
        <a:bodyPr/>
        <a:lstStyle/>
        <a:p>
          <a:endParaRPr lang="en-US"/>
        </a:p>
      </dgm:t>
    </dgm:pt>
    <dgm:pt modelId="{91E48F19-6350-4E2E-89AB-38253C57AB60}" type="sibTrans" cxnId="{A3F31AB4-A160-484E-96BE-B03C152B7137}">
      <dgm:prSet/>
      <dgm:spPr/>
      <dgm:t>
        <a:bodyPr/>
        <a:lstStyle/>
        <a:p>
          <a:endParaRPr lang="en-US"/>
        </a:p>
      </dgm:t>
    </dgm:pt>
    <dgm:pt modelId="{37E5423F-CE3D-4382-A724-6C89A9DD8178}">
      <dgm:prSet/>
      <dgm:spPr/>
      <dgm:t>
        <a:bodyPr/>
        <a:lstStyle/>
        <a:p>
          <a:r>
            <a:rPr lang="en-US"/>
            <a:t>LCBB 5004</a:t>
          </a:r>
        </a:p>
      </dgm:t>
    </dgm:pt>
    <dgm:pt modelId="{924AAEFC-CC2E-4757-BA3D-21AFA62A7070}" type="parTrans" cxnId="{9F36B4B6-864C-4F05-9660-9A6CB1BAF87C}">
      <dgm:prSet/>
      <dgm:spPr/>
      <dgm:t>
        <a:bodyPr/>
        <a:lstStyle/>
        <a:p>
          <a:endParaRPr lang="en-US"/>
        </a:p>
      </dgm:t>
    </dgm:pt>
    <dgm:pt modelId="{E905AF0B-785A-4C3F-A165-C7D8A84626DF}" type="sibTrans" cxnId="{9F36B4B6-864C-4F05-9660-9A6CB1BAF87C}">
      <dgm:prSet/>
      <dgm:spPr/>
      <dgm:t>
        <a:bodyPr/>
        <a:lstStyle/>
        <a:p>
          <a:endParaRPr lang="en-US"/>
        </a:p>
      </dgm:t>
    </dgm:pt>
    <dgm:pt modelId="{91660BF1-E53B-4C46-A666-25E388E42F3B}">
      <dgm:prSet/>
      <dgm:spPr/>
      <dgm:t>
        <a:bodyPr/>
        <a:lstStyle/>
        <a:p>
          <a:r>
            <a:rPr lang="en-US"/>
            <a:t>Lecturer: Efua Adams</a:t>
          </a:r>
        </a:p>
      </dgm:t>
    </dgm:pt>
    <dgm:pt modelId="{458C53F6-57AA-419F-9D6A-4279922433D6}" type="parTrans" cxnId="{4908A706-9D13-4BBD-B5D2-FAEE19EE3B9C}">
      <dgm:prSet/>
      <dgm:spPr/>
      <dgm:t>
        <a:bodyPr/>
        <a:lstStyle/>
        <a:p>
          <a:endParaRPr lang="en-US"/>
        </a:p>
      </dgm:t>
    </dgm:pt>
    <dgm:pt modelId="{087AEAF2-A2D1-4939-A8E6-9DAB6C10261A}" type="sibTrans" cxnId="{4908A706-9D13-4BBD-B5D2-FAEE19EE3B9C}">
      <dgm:prSet/>
      <dgm:spPr/>
      <dgm:t>
        <a:bodyPr/>
        <a:lstStyle/>
        <a:p>
          <a:endParaRPr lang="en-US"/>
        </a:p>
      </dgm:t>
    </dgm:pt>
    <dgm:pt modelId="{2C831691-E825-B944-A746-97825E6C0D70}" type="pres">
      <dgm:prSet presAssocID="{28E220B9-CBB8-4107-B09B-C7938D6359C2}" presName="linear" presStyleCnt="0">
        <dgm:presLayoutVars>
          <dgm:animLvl val="lvl"/>
          <dgm:resizeHandles val="exact"/>
        </dgm:presLayoutVars>
      </dgm:prSet>
      <dgm:spPr/>
    </dgm:pt>
    <dgm:pt modelId="{8DA78213-4D04-2243-B09B-79AF827D7023}" type="pres">
      <dgm:prSet presAssocID="{C4E8DFBE-FCE2-4715-9139-F101500FC65B}" presName="parentText" presStyleLbl="node1" presStyleIdx="0" presStyleCnt="5" custLinFactY="-4470" custLinFactNeighborX="-3291" custLinFactNeighborY="-100000">
        <dgm:presLayoutVars>
          <dgm:chMax val="0"/>
          <dgm:bulletEnabled val="1"/>
        </dgm:presLayoutVars>
      </dgm:prSet>
      <dgm:spPr/>
    </dgm:pt>
    <dgm:pt modelId="{3A12F375-CA0A-0445-B679-F4CDF8C1C74B}" type="pres">
      <dgm:prSet presAssocID="{896D748F-E07C-4945-9013-24FF59E0E728}" presName="spacer" presStyleCnt="0"/>
      <dgm:spPr/>
    </dgm:pt>
    <dgm:pt modelId="{1D0090D5-3B44-EA47-8514-2FDE51744608}" type="pres">
      <dgm:prSet presAssocID="{6D27E531-D54E-46CE-B1B9-205AF8DF811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79DCD28-10D1-C14F-A0EF-34702C936C58}" type="pres">
      <dgm:prSet presAssocID="{96A2C7B0-3A2A-4AE3-A519-F4F45B85A8E1}" presName="spacer" presStyleCnt="0"/>
      <dgm:spPr/>
    </dgm:pt>
    <dgm:pt modelId="{B6CD2444-0DEF-0B40-84B5-F7F734F39B43}" type="pres">
      <dgm:prSet presAssocID="{0620E76B-2E0D-49B4-92B3-09C2C391E23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4BF0EA2-4077-1B4C-810A-82D6C27F216F}" type="pres">
      <dgm:prSet presAssocID="{91E48F19-6350-4E2E-89AB-38253C57AB60}" presName="spacer" presStyleCnt="0"/>
      <dgm:spPr/>
    </dgm:pt>
    <dgm:pt modelId="{873316CA-C12C-1D46-9598-4B443A205843}" type="pres">
      <dgm:prSet presAssocID="{37E5423F-CE3D-4382-A724-6C89A9DD817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E15064D-54CE-0949-AA0E-EA1E71544C26}" type="pres">
      <dgm:prSet presAssocID="{E905AF0B-785A-4C3F-A165-C7D8A84626DF}" presName="spacer" presStyleCnt="0"/>
      <dgm:spPr/>
    </dgm:pt>
    <dgm:pt modelId="{677701F6-76E8-4A44-A06A-0DAC50E21F6F}" type="pres">
      <dgm:prSet presAssocID="{91660BF1-E53B-4C46-A666-25E388E42F3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908A706-9D13-4BBD-B5D2-FAEE19EE3B9C}" srcId="{28E220B9-CBB8-4107-B09B-C7938D6359C2}" destId="{91660BF1-E53B-4C46-A666-25E388E42F3B}" srcOrd="4" destOrd="0" parTransId="{458C53F6-57AA-419F-9D6A-4279922433D6}" sibTransId="{087AEAF2-A2D1-4939-A8E6-9DAB6C10261A}"/>
    <dgm:cxn modelId="{85FFDE20-9BD0-CF41-9437-E33FABCE0C05}" type="presOf" srcId="{37E5423F-CE3D-4382-A724-6C89A9DD8178}" destId="{873316CA-C12C-1D46-9598-4B443A205843}" srcOrd="0" destOrd="0" presId="urn:microsoft.com/office/officeart/2005/8/layout/vList2"/>
    <dgm:cxn modelId="{F42CF62B-97AC-994E-A7E2-95844A02FB8A}" type="presOf" srcId="{6D27E531-D54E-46CE-B1B9-205AF8DF811E}" destId="{1D0090D5-3B44-EA47-8514-2FDE51744608}" srcOrd="0" destOrd="0" presId="urn:microsoft.com/office/officeart/2005/8/layout/vList2"/>
    <dgm:cxn modelId="{F57D783C-C952-47D1-9AAD-CBACA67429AF}" srcId="{28E220B9-CBB8-4107-B09B-C7938D6359C2}" destId="{C4E8DFBE-FCE2-4715-9139-F101500FC65B}" srcOrd="0" destOrd="0" parTransId="{31B76153-9364-4E8F-AE41-6D16E15368E1}" sibTransId="{896D748F-E07C-4945-9013-24FF59E0E728}"/>
    <dgm:cxn modelId="{715A123F-0378-124A-9C86-9040AA609CA8}" type="presOf" srcId="{0620E76B-2E0D-49B4-92B3-09C2C391E23D}" destId="{B6CD2444-0DEF-0B40-84B5-F7F734F39B43}" srcOrd="0" destOrd="0" presId="urn:microsoft.com/office/officeart/2005/8/layout/vList2"/>
    <dgm:cxn modelId="{0DA2B368-C28E-724D-BFAD-7C1B9410C1CB}" type="presOf" srcId="{C4E8DFBE-FCE2-4715-9139-F101500FC65B}" destId="{8DA78213-4D04-2243-B09B-79AF827D7023}" srcOrd="0" destOrd="0" presId="urn:microsoft.com/office/officeart/2005/8/layout/vList2"/>
    <dgm:cxn modelId="{53F2A882-8721-4044-9E2F-45D134EA4BE6}" type="presOf" srcId="{91660BF1-E53B-4C46-A666-25E388E42F3B}" destId="{677701F6-76E8-4A44-A06A-0DAC50E21F6F}" srcOrd="0" destOrd="0" presId="urn:microsoft.com/office/officeart/2005/8/layout/vList2"/>
    <dgm:cxn modelId="{A3F31AB4-A160-484E-96BE-B03C152B7137}" srcId="{28E220B9-CBB8-4107-B09B-C7938D6359C2}" destId="{0620E76B-2E0D-49B4-92B3-09C2C391E23D}" srcOrd="2" destOrd="0" parTransId="{AAEA2430-BA15-4078-8BB7-D3351829D4B3}" sibTransId="{91E48F19-6350-4E2E-89AB-38253C57AB60}"/>
    <dgm:cxn modelId="{9F36B4B6-864C-4F05-9660-9A6CB1BAF87C}" srcId="{28E220B9-CBB8-4107-B09B-C7938D6359C2}" destId="{37E5423F-CE3D-4382-A724-6C89A9DD8178}" srcOrd="3" destOrd="0" parTransId="{924AAEFC-CC2E-4757-BA3D-21AFA62A7070}" sibTransId="{E905AF0B-785A-4C3F-A165-C7D8A84626DF}"/>
    <dgm:cxn modelId="{EE15CDCA-C87F-4585-87EC-EF89146721D7}" srcId="{28E220B9-CBB8-4107-B09B-C7938D6359C2}" destId="{6D27E531-D54E-46CE-B1B9-205AF8DF811E}" srcOrd="1" destOrd="0" parTransId="{F473F332-1D04-4FDA-893D-386DCBDFE20A}" sibTransId="{96A2C7B0-3A2A-4AE3-A519-F4F45B85A8E1}"/>
    <dgm:cxn modelId="{F4A604E7-2BAE-AF4D-A7AB-44E1E6C4067D}" type="presOf" srcId="{28E220B9-CBB8-4107-B09B-C7938D6359C2}" destId="{2C831691-E825-B944-A746-97825E6C0D70}" srcOrd="0" destOrd="0" presId="urn:microsoft.com/office/officeart/2005/8/layout/vList2"/>
    <dgm:cxn modelId="{8590FD02-3A03-3945-9850-CA172E3BAD99}" type="presParOf" srcId="{2C831691-E825-B944-A746-97825E6C0D70}" destId="{8DA78213-4D04-2243-B09B-79AF827D7023}" srcOrd="0" destOrd="0" presId="urn:microsoft.com/office/officeart/2005/8/layout/vList2"/>
    <dgm:cxn modelId="{D8D9C558-3D56-2740-AB86-EE4D0330514C}" type="presParOf" srcId="{2C831691-E825-B944-A746-97825E6C0D70}" destId="{3A12F375-CA0A-0445-B679-F4CDF8C1C74B}" srcOrd="1" destOrd="0" presId="urn:microsoft.com/office/officeart/2005/8/layout/vList2"/>
    <dgm:cxn modelId="{7087B95D-E7DB-C64F-BA9E-E0CF99D47B79}" type="presParOf" srcId="{2C831691-E825-B944-A746-97825E6C0D70}" destId="{1D0090D5-3B44-EA47-8514-2FDE51744608}" srcOrd="2" destOrd="0" presId="urn:microsoft.com/office/officeart/2005/8/layout/vList2"/>
    <dgm:cxn modelId="{E6236FE8-EB09-5D47-B10D-8DC34C614A82}" type="presParOf" srcId="{2C831691-E825-B944-A746-97825E6C0D70}" destId="{E79DCD28-10D1-C14F-A0EF-34702C936C58}" srcOrd="3" destOrd="0" presId="urn:microsoft.com/office/officeart/2005/8/layout/vList2"/>
    <dgm:cxn modelId="{899AE520-19C8-AF4F-86DE-C6836044C54E}" type="presParOf" srcId="{2C831691-E825-B944-A746-97825E6C0D70}" destId="{B6CD2444-0DEF-0B40-84B5-F7F734F39B43}" srcOrd="4" destOrd="0" presId="urn:microsoft.com/office/officeart/2005/8/layout/vList2"/>
    <dgm:cxn modelId="{A9FD380E-FADB-3E46-9C75-63EB64C1671A}" type="presParOf" srcId="{2C831691-E825-B944-A746-97825E6C0D70}" destId="{B4BF0EA2-4077-1B4C-810A-82D6C27F216F}" srcOrd="5" destOrd="0" presId="urn:microsoft.com/office/officeart/2005/8/layout/vList2"/>
    <dgm:cxn modelId="{3917B7BB-D60E-4E46-BCA1-83335AD9C921}" type="presParOf" srcId="{2C831691-E825-B944-A746-97825E6C0D70}" destId="{873316CA-C12C-1D46-9598-4B443A205843}" srcOrd="6" destOrd="0" presId="urn:microsoft.com/office/officeart/2005/8/layout/vList2"/>
    <dgm:cxn modelId="{73D14D3D-168A-A04E-A4C9-5D569B5949AA}" type="presParOf" srcId="{2C831691-E825-B944-A746-97825E6C0D70}" destId="{7E15064D-54CE-0949-AA0E-EA1E71544C26}" srcOrd="7" destOrd="0" presId="urn:microsoft.com/office/officeart/2005/8/layout/vList2"/>
    <dgm:cxn modelId="{2A667BCF-462C-EA4D-B12B-432F3B97A106}" type="presParOf" srcId="{2C831691-E825-B944-A746-97825E6C0D70}" destId="{677701F6-76E8-4A44-A06A-0DAC50E21F6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7664535-A26C-4021-8F2B-17A2B8AD2539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37CCFE6-C9DD-404D-B5F0-3C48A3BCDC0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Evaluation</a:t>
          </a:r>
        </a:p>
      </dgm:t>
    </dgm:pt>
    <dgm:pt modelId="{491797B2-49FF-4FB0-BE58-EA3AD522490A}" type="parTrans" cxnId="{30FF30DF-66A2-48AB-BCBD-3F01C27734A9}">
      <dgm:prSet/>
      <dgm:spPr/>
      <dgm:t>
        <a:bodyPr/>
        <a:lstStyle/>
        <a:p>
          <a:endParaRPr lang="en-US"/>
        </a:p>
      </dgm:t>
    </dgm:pt>
    <dgm:pt modelId="{FC06BB18-7E80-48A9-894E-F6738FC98A7E}" type="sibTrans" cxnId="{30FF30DF-66A2-48AB-BCBD-3F01C27734A9}">
      <dgm:prSet/>
      <dgm:spPr/>
      <dgm:t>
        <a:bodyPr/>
        <a:lstStyle/>
        <a:p>
          <a:endParaRPr lang="en-US"/>
        </a:p>
      </dgm:t>
    </dgm:pt>
    <dgm:pt modelId="{502F9EA9-F493-41B9-BEF2-945285EBEC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What is it</a:t>
          </a:r>
        </a:p>
      </dgm:t>
    </dgm:pt>
    <dgm:pt modelId="{7EA73ECD-C4E5-4CCF-93BD-53B44503A824}" type="parTrans" cxnId="{9399B823-A4A2-42B8-B7DE-D442AE3E98B6}">
      <dgm:prSet/>
      <dgm:spPr/>
      <dgm:t>
        <a:bodyPr/>
        <a:lstStyle/>
        <a:p>
          <a:endParaRPr lang="en-US"/>
        </a:p>
      </dgm:t>
    </dgm:pt>
    <dgm:pt modelId="{94E29549-AF31-4AE8-862C-D1FF7512E026}" type="sibTrans" cxnId="{9399B823-A4A2-42B8-B7DE-D442AE3E98B6}">
      <dgm:prSet/>
      <dgm:spPr/>
      <dgm:t>
        <a:bodyPr/>
        <a:lstStyle/>
        <a:p>
          <a:endParaRPr lang="en-US"/>
        </a:p>
      </dgm:t>
    </dgm:pt>
    <dgm:pt modelId="{DB3CF444-2883-4215-A1A0-AC50CDED01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Why is a CIPD</a:t>
          </a:r>
        </a:p>
      </dgm:t>
    </dgm:pt>
    <dgm:pt modelId="{29C45394-82C2-4F68-842E-4198E1BABEDD}" type="parTrans" cxnId="{5A11125F-F406-459C-BE82-C176AD4D46EF}">
      <dgm:prSet/>
      <dgm:spPr/>
      <dgm:t>
        <a:bodyPr/>
        <a:lstStyle/>
        <a:p>
          <a:endParaRPr lang="en-US"/>
        </a:p>
      </dgm:t>
    </dgm:pt>
    <dgm:pt modelId="{C1C904FD-BB32-425C-98E2-4814FC065AD6}" type="sibTrans" cxnId="{5A11125F-F406-459C-BE82-C176AD4D46EF}">
      <dgm:prSet/>
      <dgm:spPr/>
      <dgm:t>
        <a:bodyPr/>
        <a:lstStyle/>
        <a:p>
          <a:endParaRPr lang="en-US"/>
        </a:p>
      </dgm:t>
    </dgm:pt>
    <dgm:pt modelId="{C6A92A93-4736-444F-8FD4-FF0DB44C7DF3}" type="pres">
      <dgm:prSet presAssocID="{97664535-A26C-4021-8F2B-17A2B8AD2539}" presName="outerComposite" presStyleCnt="0">
        <dgm:presLayoutVars>
          <dgm:chMax val="5"/>
          <dgm:dir/>
          <dgm:resizeHandles val="exact"/>
        </dgm:presLayoutVars>
      </dgm:prSet>
      <dgm:spPr/>
    </dgm:pt>
    <dgm:pt modelId="{2897B9F3-FA87-6244-8C96-9AF4247E42F2}" type="pres">
      <dgm:prSet presAssocID="{97664535-A26C-4021-8F2B-17A2B8AD2539}" presName="dummyMaxCanvas" presStyleCnt="0">
        <dgm:presLayoutVars/>
      </dgm:prSet>
      <dgm:spPr/>
    </dgm:pt>
    <dgm:pt modelId="{4FDA8CE4-B6CC-B44C-AF16-3CB01103F567}" type="pres">
      <dgm:prSet presAssocID="{97664535-A26C-4021-8F2B-17A2B8AD2539}" presName="ThreeNodes_1" presStyleLbl="node1" presStyleIdx="0" presStyleCnt="3">
        <dgm:presLayoutVars>
          <dgm:bulletEnabled val="1"/>
        </dgm:presLayoutVars>
      </dgm:prSet>
      <dgm:spPr/>
    </dgm:pt>
    <dgm:pt modelId="{FD1DD293-CE00-7E40-9C50-F6455F189BE0}" type="pres">
      <dgm:prSet presAssocID="{97664535-A26C-4021-8F2B-17A2B8AD2539}" presName="ThreeNodes_2" presStyleLbl="node1" presStyleIdx="1" presStyleCnt="3">
        <dgm:presLayoutVars>
          <dgm:bulletEnabled val="1"/>
        </dgm:presLayoutVars>
      </dgm:prSet>
      <dgm:spPr/>
    </dgm:pt>
    <dgm:pt modelId="{8FF0CAF5-D540-9E45-8F4A-81F820AD0592}" type="pres">
      <dgm:prSet presAssocID="{97664535-A26C-4021-8F2B-17A2B8AD2539}" presName="ThreeNodes_3" presStyleLbl="node1" presStyleIdx="2" presStyleCnt="3">
        <dgm:presLayoutVars>
          <dgm:bulletEnabled val="1"/>
        </dgm:presLayoutVars>
      </dgm:prSet>
      <dgm:spPr/>
    </dgm:pt>
    <dgm:pt modelId="{B2B692EB-62A5-964E-A8C8-AF796B24F5E1}" type="pres">
      <dgm:prSet presAssocID="{97664535-A26C-4021-8F2B-17A2B8AD2539}" presName="ThreeConn_1-2" presStyleLbl="fgAccFollowNode1" presStyleIdx="0" presStyleCnt="2">
        <dgm:presLayoutVars>
          <dgm:bulletEnabled val="1"/>
        </dgm:presLayoutVars>
      </dgm:prSet>
      <dgm:spPr/>
    </dgm:pt>
    <dgm:pt modelId="{043E44BA-DE53-064E-9C7B-5C49B3FBA3B9}" type="pres">
      <dgm:prSet presAssocID="{97664535-A26C-4021-8F2B-17A2B8AD2539}" presName="ThreeConn_2-3" presStyleLbl="fgAccFollowNode1" presStyleIdx="1" presStyleCnt="2">
        <dgm:presLayoutVars>
          <dgm:bulletEnabled val="1"/>
        </dgm:presLayoutVars>
      </dgm:prSet>
      <dgm:spPr/>
    </dgm:pt>
    <dgm:pt modelId="{87A2C717-9D29-1D43-A032-5F914E74EBFF}" type="pres">
      <dgm:prSet presAssocID="{97664535-A26C-4021-8F2B-17A2B8AD2539}" presName="ThreeNodes_1_text" presStyleLbl="node1" presStyleIdx="2" presStyleCnt="3">
        <dgm:presLayoutVars>
          <dgm:bulletEnabled val="1"/>
        </dgm:presLayoutVars>
      </dgm:prSet>
      <dgm:spPr/>
    </dgm:pt>
    <dgm:pt modelId="{F376592D-87E1-434E-8110-896E0F732F0D}" type="pres">
      <dgm:prSet presAssocID="{97664535-A26C-4021-8F2B-17A2B8AD2539}" presName="ThreeNodes_2_text" presStyleLbl="node1" presStyleIdx="2" presStyleCnt="3">
        <dgm:presLayoutVars>
          <dgm:bulletEnabled val="1"/>
        </dgm:presLayoutVars>
      </dgm:prSet>
      <dgm:spPr/>
    </dgm:pt>
    <dgm:pt modelId="{80BB565E-D325-5342-8E5A-F2A2CD0AA889}" type="pres">
      <dgm:prSet presAssocID="{97664535-A26C-4021-8F2B-17A2B8AD253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1BBA31B-F24E-484C-A9C2-B53A158004B3}" type="presOf" srcId="{DB3CF444-2883-4215-A1A0-AC50CDED0171}" destId="{8FF0CAF5-D540-9E45-8F4A-81F820AD0592}" srcOrd="0" destOrd="0" presId="urn:microsoft.com/office/officeart/2005/8/layout/vProcess5"/>
    <dgm:cxn modelId="{9399B823-A4A2-42B8-B7DE-D442AE3E98B6}" srcId="{97664535-A26C-4021-8F2B-17A2B8AD2539}" destId="{502F9EA9-F493-41B9-BEF2-945285EBEC77}" srcOrd="1" destOrd="0" parTransId="{7EA73ECD-C4E5-4CCF-93BD-53B44503A824}" sibTransId="{94E29549-AF31-4AE8-862C-D1FF7512E026}"/>
    <dgm:cxn modelId="{1390CF23-D728-B24A-8296-4A956B30D208}" type="presOf" srcId="{FC06BB18-7E80-48A9-894E-F6738FC98A7E}" destId="{B2B692EB-62A5-964E-A8C8-AF796B24F5E1}" srcOrd="0" destOrd="0" presId="urn:microsoft.com/office/officeart/2005/8/layout/vProcess5"/>
    <dgm:cxn modelId="{26A69E3C-62AB-E24B-A42C-7FB95D597A27}" type="presOf" srcId="{B37CCFE6-C9DD-404D-B5F0-3C48A3BCDC06}" destId="{4FDA8CE4-B6CC-B44C-AF16-3CB01103F567}" srcOrd="0" destOrd="0" presId="urn:microsoft.com/office/officeart/2005/8/layout/vProcess5"/>
    <dgm:cxn modelId="{0D0EFB4F-ADCF-F64C-9079-D32BCD077072}" type="presOf" srcId="{B37CCFE6-C9DD-404D-B5F0-3C48A3BCDC06}" destId="{87A2C717-9D29-1D43-A032-5F914E74EBFF}" srcOrd="1" destOrd="0" presId="urn:microsoft.com/office/officeart/2005/8/layout/vProcess5"/>
    <dgm:cxn modelId="{5A11125F-F406-459C-BE82-C176AD4D46EF}" srcId="{97664535-A26C-4021-8F2B-17A2B8AD2539}" destId="{DB3CF444-2883-4215-A1A0-AC50CDED0171}" srcOrd="2" destOrd="0" parTransId="{29C45394-82C2-4F68-842E-4198E1BABEDD}" sibTransId="{C1C904FD-BB32-425C-98E2-4814FC065AD6}"/>
    <dgm:cxn modelId="{8D129384-83A1-854D-883B-981B5AC49D19}" type="presOf" srcId="{94E29549-AF31-4AE8-862C-D1FF7512E026}" destId="{043E44BA-DE53-064E-9C7B-5C49B3FBA3B9}" srcOrd="0" destOrd="0" presId="urn:microsoft.com/office/officeart/2005/8/layout/vProcess5"/>
    <dgm:cxn modelId="{50B97BAF-B807-034A-A31A-374EC814FBEE}" type="presOf" srcId="{97664535-A26C-4021-8F2B-17A2B8AD2539}" destId="{C6A92A93-4736-444F-8FD4-FF0DB44C7DF3}" srcOrd="0" destOrd="0" presId="urn:microsoft.com/office/officeart/2005/8/layout/vProcess5"/>
    <dgm:cxn modelId="{A3C1F0B6-DDFB-5E4D-A44D-92C02E642878}" type="presOf" srcId="{502F9EA9-F493-41B9-BEF2-945285EBEC77}" destId="{FD1DD293-CE00-7E40-9C50-F6455F189BE0}" srcOrd="0" destOrd="0" presId="urn:microsoft.com/office/officeart/2005/8/layout/vProcess5"/>
    <dgm:cxn modelId="{26CF06BD-A483-2F4F-ACCB-66CF386CECE6}" type="presOf" srcId="{502F9EA9-F493-41B9-BEF2-945285EBEC77}" destId="{F376592D-87E1-434E-8110-896E0F732F0D}" srcOrd="1" destOrd="0" presId="urn:microsoft.com/office/officeart/2005/8/layout/vProcess5"/>
    <dgm:cxn modelId="{30FF30DF-66A2-48AB-BCBD-3F01C27734A9}" srcId="{97664535-A26C-4021-8F2B-17A2B8AD2539}" destId="{B37CCFE6-C9DD-404D-B5F0-3C48A3BCDC06}" srcOrd="0" destOrd="0" parTransId="{491797B2-49FF-4FB0-BE58-EA3AD522490A}" sibTransId="{FC06BB18-7E80-48A9-894E-F6738FC98A7E}"/>
    <dgm:cxn modelId="{41A6AFE6-3258-F944-8FF2-0D18E590DEB9}" type="presOf" srcId="{DB3CF444-2883-4215-A1A0-AC50CDED0171}" destId="{80BB565E-D325-5342-8E5A-F2A2CD0AA889}" srcOrd="1" destOrd="0" presId="urn:microsoft.com/office/officeart/2005/8/layout/vProcess5"/>
    <dgm:cxn modelId="{8E8CB2A7-600A-3645-ACA5-31582B7DC17F}" type="presParOf" srcId="{C6A92A93-4736-444F-8FD4-FF0DB44C7DF3}" destId="{2897B9F3-FA87-6244-8C96-9AF4247E42F2}" srcOrd="0" destOrd="0" presId="urn:microsoft.com/office/officeart/2005/8/layout/vProcess5"/>
    <dgm:cxn modelId="{5919C8A2-43CC-BB43-941A-EDE1F51B27DB}" type="presParOf" srcId="{C6A92A93-4736-444F-8FD4-FF0DB44C7DF3}" destId="{4FDA8CE4-B6CC-B44C-AF16-3CB01103F567}" srcOrd="1" destOrd="0" presId="urn:microsoft.com/office/officeart/2005/8/layout/vProcess5"/>
    <dgm:cxn modelId="{D05E57C0-41DA-9E4D-B9C8-CCD469F9FE3C}" type="presParOf" srcId="{C6A92A93-4736-444F-8FD4-FF0DB44C7DF3}" destId="{FD1DD293-CE00-7E40-9C50-F6455F189BE0}" srcOrd="2" destOrd="0" presId="urn:microsoft.com/office/officeart/2005/8/layout/vProcess5"/>
    <dgm:cxn modelId="{AFD67EB9-6352-D349-A516-5481B0324C01}" type="presParOf" srcId="{C6A92A93-4736-444F-8FD4-FF0DB44C7DF3}" destId="{8FF0CAF5-D540-9E45-8F4A-81F820AD0592}" srcOrd="3" destOrd="0" presId="urn:microsoft.com/office/officeart/2005/8/layout/vProcess5"/>
    <dgm:cxn modelId="{426FBB79-EA2C-DA4B-818F-6DA7ADE28243}" type="presParOf" srcId="{C6A92A93-4736-444F-8FD4-FF0DB44C7DF3}" destId="{B2B692EB-62A5-964E-A8C8-AF796B24F5E1}" srcOrd="4" destOrd="0" presId="urn:microsoft.com/office/officeart/2005/8/layout/vProcess5"/>
    <dgm:cxn modelId="{073A1D91-3924-BF4B-A9D5-D9B48176A3EB}" type="presParOf" srcId="{C6A92A93-4736-444F-8FD4-FF0DB44C7DF3}" destId="{043E44BA-DE53-064E-9C7B-5C49B3FBA3B9}" srcOrd="5" destOrd="0" presId="urn:microsoft.com/office/officeart/2005/8/layout/vProcess5"/>
    <dgm:cxn modelId="{B0223287-2221-914C-AA21-5769E9FF48FE}" type="presParOf" srcId="{C6A92A93-4736-444F-8FD4-FF0DB44C7DF3}" destId="{87A2C717-9D29-1D43-A032-5F914E74EBFF}" srcOrd="6" destOrd="0" presId="urn:microsoft.com/office/officeart/2005/8/layout/vProcess5"/>
    <dgm:cxn modelId="{36B28694-84AE-2C47-A718-EF0BD7212444}" type="presParOf" srcId="{C6A92A93-4736-444F-8FD4-FF0DB44C7DF3}" destId="{F376592D-87E1-434E-8110-896E0F732F0D}" srcOrd="7" destOrd="0" presId="urn:microsoft.com/office/officeart/2005/8/layout/vProcess5"/>
    <dgm:cxn modelId="{1A8A3698-80D3-4143-9FD0-A007168B11E6}" type="presParOf" srcId="{C6A92A93-4736-444F-8FD4-FF0DB44C7DF3}" destId="{80BB565E-D325-5342-8E5A-F2A2CD0AA88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487F9B-61CB-4CAF-AD6F-E8EED8C67D75}" type="doc">
      <dgm:prSet loTypeId="urn:microsoft.com/office/officeart/2005/8/layout/hList1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EADC29CA-ED11-2844-9A29-DE6470A2EEF9}" type="pres">
      <dgm:prSet presAssocID="{DE487F9B-61CB-4CAF-AD6F-E8EED8C67D75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76BC8AAB-64CE-894F-A8BF-F6458A5C32D4}" type="presOf" srcId="{DE487F9B-61CB-4CAF-AD6F-E8EED8C67D75}" destId="{EADC29CA-ED11-2844-9A29-DE6470A2EEF9}" srcOrd="0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A78213-4D04-2243-B09B-79AF827D7023}">
      <dsp:nvSpPr>
        <dsp:cNvPr id="0" name=""/>
        <dsp:cNvSpPr/>
      </dsp:nvSpPr>
      <dsp:spPr>
        <a:xfrm>
          <a:off x="0" y="0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Svetlana Dimitrova</a:t>
          </a:r>
        </a:p>
      </dsp:txBody>
      <dsp:txXfrm>
        <a:off x="25759" y="25759"/>
        <a:ext cx="4945671" cy="476152"/>
      </dsp:txXfrm>
    </dsp:sp>
    <dsp:sp modelId="{1D0090D5-3B44-EA47-8514-2FDE51744608}">
      <dsp:nvSpPr>
        <dsp:cNvPr id="0" name=""/>
        <dsp:cNvSpPr/>
      </dsp:nvSpPr>
      <dsp:spPr>
        <a:xfrm>
          <a:off x="0" y="615906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ID number: 2009654</a:t>
          </a:r>
        </a:p>
      </dsp:txBody>
      <dsp:txXfrm>
        <a:off x="25759" y="641665"/>
        <a:ext cx="4945671" cy="476152"/>
      </dsp:txXfrm>
    </dsp:sp>
    <dsp:sp modelId="{B6CD2444-0DEF-0B40-84B5-F7F734F39B43}">
      <dsp:nvSpPr>
        <dsp:cNvPr id="0" name=""/>
        <dsp:cNvSpPr/>
      </dsp:nvSpPr>
      <dsp:spPr>
        <a:xfrm>
          <a:off x="0" y="1206937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Module: Managing people</a:t>
          </a:r>
        </a:p>
      </dsp:txBody>
      <dsp:txXfrm>
        <a:off x="25759" y="1232696"/>
        <a:ext cx="4945671" cy="476152"/>
      </dsp:txXfrm>
    </dsp:sp>
    <dsp:sp modelId="{873316CA-C12C-1D46-9598-4B443A205843}">
      <dsp:nvSpPr>
        <dsp:cNvPr id="0" name=""/>
        <dsp:cNvSpPr/>
      </dsp:nvSpPr>
      <dsp:spPr>
        <a:xfrm>
          <a:off x="0" y="1797967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LCBB 5004</a:t>
          </a:r>
        </a:p>
      </dsp:txBody>
      <dsp:txXfrm>
        <a:off x="25759" y="1823726"/>
        <a:ext cx="4945671" cy="476152"/>
      </dsp:txXfrm>
    </dsp:sp>
    <dsp:sp modelId="{677701F6-76E8-4A44-A06A-0DAC50E21F6F}">
      <dsp:nvSpPr>
        <dsp:cNvPr id="0" name=""/>
        <dsp:cNvSpPr/>
      </dsp:nvSpPr>
      <dsp:spPr>
        <a:xfrm>
          <a:off x="0" y="2388997"/>
          <a:ext cx="4997189" cy="52767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Lecturer: Efua Adams</a:t>
          </a:r>
        </a:p>
      </dsp:txBody>
      <dsp:txXfrm>
        <a:off x="25759" y="2414756"/>
        <a:ext cx="4945671" cy="476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DA8CE4-B6CC-B44C-AF16-3CB01103F567}">
      <dsp:nvSpPr>
        <dsp:cNvPr id="0" name=""/>
        <dsp:cNvSpPr/>
      </dsp:nvSpPr>
      <dsp:spPr>
        <a:xfrm>
          <a:off x="0" y="0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Evaluation</a:t>
          </a:r>
        </a:p>
      </dsp:txBody>
      <dsp:txXfrm>
        <a:off x="38234" y="38234"/>
        <a:ext cx="7529629" cy="1228933"/>
      </dsp:txXfrm>
    </dsp:sp>
    <dsp:sp modelId="{FD1DD293-CE00-7E40-9C50-F6455F189BE0}">
      <dsp:nvSpPr>
        <dsp:cNvPr id="0" name=""/>
        <dsp:cNvSpPr/>
      </dsp:nvSpPr>
      <dsp:spPr>
        <a:xfrm>
          <a:off x="788669" y="1522968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What is it</a:t>
          </a:r>
        </a:p>
      </dsp:txBody>
      <dsp:txXfrm>
        <a:off x="826903" y="1561202"/>
        <a:ext cx="7224611" cy="1228933"/>
      </dsp:txXfrm>
    </dsp:sp>
    <dsp:sp modelId="{8FF0CAF5-D540-9E45-8F4A-81F820AD0592}">
      <dsp:nvSpPr>
        <dsp:cNvPr id="0" name=""/>
        <dsp:cNvSpPr/>
      </dsp:nvSpPr>
      <dsp:spPr>
        <a:xfrm>
          <a:off x="1577339" y="3045936"/>
          <a:ext cx="8938260" cy="1305401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l" defTabSz="2355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/>
            <a:t>Why is a CIPD</a:t>
          </a:r>
        </a:p>
      </dsp:txBody>
      <dsp:txXfrm>
        <a:off x="1615573" y="3084170"/>
        <a:ext cx="7224611" cy="1228933"/>
      </dsp:txXfrm>
    </dsp:sp>
    <dsp:sp modelId="{B2B692EB-62A5-964E-A8C8-AF796B24F5E1}">
      <dsp:nvSpPr>
        <dsp:cNvPr id="0" name=""/>
        <dsp:cNvSpPr/>
      </dsp:nvSpPr>
      <dsp:spPr>
        <a:xfrm>
          <a:off x="8089749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80664" y="989929"/>
        <a:ext cx="466680" cy="638504"/>
      </dsp:txXfrm>
    </dsp:sp>
    <dsp:sp modelId="{043E44BA-DE53-064E-9C7B-5C49B3FBA3B9}">
      <dsp:nvSpPr>
        <dsp:cNvPr id="0" name=""/>
        <dsp:cNvSpPr/>
      </dsp:nvSpPr>
      <dsp:spPr>
        <a:xfrm>
          <a:off x="8878419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069334" y="2504195"/>
        <a:ext cx="466680" cy="6385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959452-16F1-3247-814E-594166BF8E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1220C4-9A35-9B41-B676-5077B6E8BE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360C4-EF2F-E042-B0C5-7CBF72F42D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BBB11C-9272-3B43-B9CA-890A33017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96A81-63C8-3B48-8062-6495858656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604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12652-6929-1243-B887-2EE9DFDFD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82DDA-B58F-144A-AE5D-6C7231CD06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A16835-7507-8C44-8C7D-026D68F15C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48E5F-AC02-6646-9968-6FCD37C1A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8209C9-0257-EC4F-9A29-92858EA12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9899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5D6108-24A2-1E44-8BAD-D6FF7DFFD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336826-DB2F-2942-8557-B13D4C1311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30BD10-8FF5-1748-B892-BA9704AF7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375D0D-4E73-F345-9A88-709B89E31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11D6F-DF36-BD4D-A31D-86217D98B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383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3E52B-69E9-BF46-ABAA-79FD8454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AC2C2-4419-9949-B5D1-9D8964FE30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4F766-5D5A-8041-8135-2CEAEB49BF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ADCDCB-B335-B54D-9C4B-45A7B7C60A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9F96E7-F057-F74A-BD4F-DB8621848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05B845-94CF-9243-BF3E-F15196F03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822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DDE4E-34ED-7340-A29A-6DDF68989A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6A9DFC-362E-7845-B225-ABAD7DFDEF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462781-24D9-D84E-9CFF-2B2DBC739E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F26CDB-3950-2C47-B0AD-603DDF1ABA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D0DFCA-2459-AA45-BA8F-F6CCCFB7A6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C5FAE3-9545-3847-8E07-9E4B934B8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61512C-2D69-224C-A723-DBBD06731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C50211-374E-614D-9037-5D50839567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848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D8F5C2-7D4C-DF4D-9D4C-94AB32A3E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EF68C-41F0-6944-B64F-485DAE1A17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D17636-7EC5-914C-B02A-88BBF2042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D16B99-EF77-2C4C-A2F8-E58CF15D1C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427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88EBA85-9F57-B245-9CDC-9EDECF012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37D3EB-0B73-C942-908C-BA214B97D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7D2E7F-27E6-CD4A-AB1E-4B9BEA2BF7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039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0755C-4D48-654A-9129-62D2EABCC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09C0AE-E468-F847-9615-38D9B836EC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8CFC25-9DFC-E54E-9489-07C40B86FB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711550-A1A8-254B-8777-50DB1737F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7DFE1B-EA06-A848-8938-43D4A20A6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620A89-1B13-6D4D-A06B-263F2C359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139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0DC2F-A9F2-E440-830D-D5B194E23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56A237-56B6-DB44-ACF8-4C08E8CEF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B8F7F-5DA1-0E4C-B5BF-F0A6BF61D2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B6F48F-7B93-6548-868A-36A132E9C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F3C550-5E42-7547-A6D9-DCB445079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9392CA-BAC2-D64D-8564-ADD1A5F46E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804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2AC9B-AB6C-3D43-A0C9-DF6A166A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9A1109-C02D-F74A-A704-B6F7A41585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0D9AF6-86CF-294E-9C82-6CF7B7245F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030719-4181-AF4F-9AA9-B6C607396B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6D25EB-F8F1-394C-ADCF-2E6CF2827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642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8E4FB5-8378-F14A-8A8D-1DA7F6DDBA4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38F87E-8AC3-1846-88FD-690ACDD613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06F8B1-1446-1944-8C49-B847FA02C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247DCE-AE0D-9240-ABEC-6EF0913F1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E3C9D8-E209-9D4F-95BF-8D06F4CFCD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25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80A421-7429-6243-BA72-3D4E0A740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23B3B8-08D0-7945-B740-DEAA6E1090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52B-8518-E14C-B07F-8B78B325A1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8ADBF-7EE2-254C-8F62-300485204069}" type="datetimeFigureOut">
              <a:rPr lang="en-US" smtClean="0"/>
              <a:t>2/27/22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007BC-2BB8-BC4A-9C6F-12BBFF9CE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3DBF05-DFAB-C345-A1DC-FB50B069F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4A3130-5F14-6F4F-967D-65D6A1529A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4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jp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hyperlink" Target="http://www.noobpreneur.com/2012/02/27/how-to-manage-people-effectively-4-tips-for-small-business-owners/" TargetMode="External"/><Relationship Id="rId9" Type="http://schemas.microsoft.com/office/2007/relationships/diagramDrawing" Target="../diagrams/drawing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-commons-images.com/handwriting/h/human-resources.htm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llevents.in/online/cipd-new-profession-map-%E2%80%93-core-behaviour-insights-focused/10000131757856295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hyperlink" Target="https://www.differencebetween.com/difference-between-unitarism-and-vs-pluralism/" TargetMode="External"/><Relationship Id="rId7" Type="http://schemas.openxmlformats.org/officeDocument/2006/relationships/diagramColors" Target="../diagrams/colors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olartrustcentre.com.au/advantages-disadvantages-solar-power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B068B58-6F94-4AFF-A8A7-18573884D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BE5B028C-7535-45E5-9D2C-32C50D0E0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9FEDB8F-C431-F343-8B02-5D333742A46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27483"/>
          <a:stretch/>
        </p:blipFill>
        <p:spPr>
          <a:xfrm>
            <a:off x="6575741" y="895610"/>
            <a:ext cx="4890576" cy="5058020"/>
          </a:xfrm>
          <a:prstGeom prst="rect">
            <a:avLst/>
          </a:prstGeom>
        </p:spPr>
      </p:pic>
      <p:graphicFrame>
        <p:nvGraphicFramePr>
          <p:cNvPr id="46" name="Content Placeholder 13">
            <a:extLst>
              <a:ext uri="{FF2B5EF4-FFF2-40B4-BE49-F238E27FC236}">
                <a16:creationId xmlns:a16="http://schemas.microsoft.com/office/drawing/2014/main" id="{0BFB95B2-9526-4B18-B9F1-9E43F7AE54A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0971430"/>
              </p:ext>
            </p:extLst>
          </p:nvPr>
        </p:nvGraphicFramePr>
        <p:xfrm>
          <a:off x="1191966" y="2965593"/>
          <a:ext cx="4997189" cy="2941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503117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1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3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95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6" name="TextBox 3">
            <a:extLst>
              <a:ext uri="{FF2B5EF4-FFF2-40B4-BE49-F238E27FC236}">
                <a16:creationId xmlns:a16="http://schemas.microsoft.com/office/drawing/2014/main" id="{6253278C-0F1D-8F48-BD92-1AB947CA6BBF}"/>
              </a:ext>
            </a:extLst>
          </p:cNvPr>
          <p:cNvSpPr txBox="1"/>
          <p:nvPr/>
        </p:nvSpPr>
        <p:spPr>
          <a:xfrm>
            <a:off x="713981" y="1535094"/>
            <a:ext cx="3856024" cy="29859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Origin of HR</a:t>
            </a:r>
          </a:p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Evaluation</a:t>
            </a:r>
          </a:p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Roles </a:t>
            </a:r>
          </a:p>
          <a:p>
            <a:pPr marL="914400" indent="-5715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Wingdings" pitchFamily="2" charset="2"/>
              <a:buChar char="Ø"/>
            </a:pPr>
            <a:r>
              <a:rPr lang="en-US" sz="4000" dirty="0">
                <a:solidFill>
                  <a:srgbClr val="FEFFFF"/>
                </a:solidFill>
              </a:rPr>
              <a:t>Functions  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solidFill>
                <a:srgbClr val="FEFFFF"/>
              </a:solidFill>
            </a:endParaRPr>
          </a:p>
        </p:txBody>
      </p:sp>
      <p:pic>
        <p:nvPicPr>
          <p:cNvPr id="19" name="Picture 18" descr="A hand holding a pen&#10;&#10;Description automatically generated with medium confidence">
            <a:extLst>
              <a:ext uri="{FF2B5EF4-FFF2-40B4-BE49-F238E27FC236}">
                <a16:creationId xmlns:a16="http://schemas.microsoft.com/office/drawing/2014/main" id="{21326B18-FBD5-3241-8172-97981644DF6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" b="6712"/>
          <a:stretch/>
        </p:blipFill>
        <p:spPr>
          <a:xfrm>
            <a:off x="4998268" y="1233297"/>
            <a:ext cx="6539075" cy="4071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800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2116EDF0-491D-43E6-813F-FEC78B9FF7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prstClr val="white"/>
            </a:duotone>
            <a:alphaModFix amt="35000"/>
          </a:blip>
          <a:srcRect b="15730"/>
          <a:stretch/>
        </p:blipFill>
        <p:spPr>
          <a:xfrm>
            <a:off x="20" y="116378"/>
            <a:ext cx="12191980" cy="6608617"/>
          </a:xfrm>
          <a:prstGeom prst="rect">
            <a:avLst/>
          </a:prstGeom>
        </p:spPr>
      </p:pic>
      <p:sp>
        <p:nvSpPr>
          <p:cNvPr id="27" name="Rectangle 22">
            <a:extLst>
              <a:ext uri="{FF2B5EF4-FFF2-40B4-BE49-F238E27FC236}">
                <a16:creationId xmlns:a16="http://schemas.microsoft.com/office/drawing/2014/main" id="{FCEC2294-5A7B-45E5-9251-C1AA89F4A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2">
              <a:alpha val="6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3913397-15E9-FA4F-8A17-016AABBD3D0A}"/>
              </a:ext>
            </a:extLst>
          </p:cNvPr>
          <p:cNvSpPr txBox="1"/>
          <p:nvPr/>
        </p:nvSpPr>
        <p:spPr>
          <a:xfrm>
            <a:off x="838201" y="1065862"/>
            <a:ext cx="3313164" cy="47262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4000">
                <a:latin typeface="+mj-lt"/>
                <a:ea typeface="+mj-ea"/>
                <a:cs typeface="+mj-cs"/>
              </a:rPr>
              <a:t>Human resource management skills</a:t>
            </a:r>
            <a:endParaRPr lang="en-US" sz="4000">
              <a:latin typeface="+mj-lt"/>
              <a:ea typeface="+mj-ea"/>
              <a:cs typeface="+mj-cs"/>
            </a:endParaRPr>
          </a:p>
        </p:txBody>
      </p:sp>
      <p:cxnSp>
        <p:nvCxnSpPr>
          <p:cNvPr id="28" name="Straight Connector 24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2" descr="Chart, funnel chart&#10;&#10;Description automatically generated">
            <a:extLst>
              <a:ext uri="{FF2B5EF4-FFF2-40B4-BE49-F238E27FC236}">
                <a16:creationId xmlns:a16="http://schemas.microsoft.com/office/drawing/2014/main" id="{F15D99E5-EF02-E044-8DA6-3C355E1678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380" y="215900"/>
            <a:ext cx="6339928" cy="642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8980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6C4028FD-8BAA-4A19-BFDE-594D991B75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D06B2D-8ABB-F74A-AE7B-5AF26905B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6995"/>
            <a:ext cx="10515600" cy="1133693"/>
          </a:xfrm>
        </p:spPr>
        <p:txBody>
          <a:bodyPr>
            <a:normAutofit/>
          </a:bodyPr>
          <a:lstStyle/>
          <a:p>
            <a:r>
              <a:rPr lang="en-US" sz="5200"/>
              <a:t>CIPD 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E56AA3A-A0CE-4A39-B7E0-B13D310004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1285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76689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899D4-1A56-6643-BBD9-BFB3E76BC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CIPD Map</a:t>
            </a:r>
          </a:p>
        </p:txBody>
      </p:sp>
      <p:sp>
        <p:nvSpPr>
          <p:cNvPr id="79" name="Freeform: Shape 6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Content Placeholder 16" descr="Chart, diagram&#10;&#10;Description automatically generated">
            <a:extLst>
              <a:ext uri="{FF2B5EF4-FFF2-40B4-BE49-F238E27FC236}">
                <a16:creationId xmlns:a16="http://schemas.microsoft.com/office/drawing/2014/main" id="{D7859839-BCCF-1E49-B875-1003AE6A689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1670950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32">
            <a:extLst>
              <a:ext uri="{FF2B5EF4-FFF2-40B4-BE49-F238E27FC236}">
                <a16:creationId xmlns:a16="http://schemas.microsoft.com/office/drawing/2014/main" id="{B5FA7C47-B7C1-4D2E-AB49-ED23BA34BA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6">
            <a:extLst>
              <a:ext uri="{FF2B5EF4-FFF2-40B4-BE49-F238E27FC236}">
                <a16:creationId xmlns:a16="http://schemas.microsoft.com/office/drawing/2014/main" id="{596EE156-ABF1-4329-A6BA-03B4254E0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521144" y="911116"/>
            <a:ext cx="687754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Rectangle 8">
            <a:extLst>
              <a:ext uri="{FF2B5EF4-FFF2-40B4-BE49-F238E27FC236}">
                <a16:creationId xmlns:a16="http://schemas.microsoft.com/office/drawing/2014/main" id="{19B9933F-AAB3-444A-8BB5-9CA194A8B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0" y="1370435"/>
            <a:ext cx="527226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8" name="Freeform 7">
            <a:extLst>
              <a:ext uri="{FF2B5EF4-FFF2-40B4-BE49-F238E27FC236}">
                <a16:creationId xmlns:a16="http://schemas.microsoft.com/office/drawing/2014/main" id="{7D20183A-0B1D-4A1F-89B1-ADBEDBC6E5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>
            <a:off x="800164" y="643467"/>
            <a:ext cx="409371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Rectangle 8">
            <a:extLst>
              <a:ext uri="{FF2B5EF4-FFF2-40B4-BE49-F238E27FC236}">
                <a16:creationId xmlns:a16="http://schemas.microsoft.com/office/drawing/2014/main" id="{131031D3-26CD-4214-A9A4-5857EFA15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5529" y="644382"/>
            <a:ext cx="3856024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13BF3-5629-FE49-A6D7-284D8E013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6879" y="998002"/>
            <a:ext cx="3182940" cy="1471959"/>
          </a:xfrm>
        </p:spPr>
        <p:txBody>
          <a:bodyPr>
            <a:normAutofit/>
          </a:bodyPr>
          <a:lstStyle/>
          <a:p>
            <a:r>
              <a:rPr lang="en-GB" altLang="en-US" sz="2800" b="1" kern="0" dirty="0">
                <a:solidFill>
                  <a:srgbClr val="FFFFFF"/>
                </a:solidFill>
              </a:rPr>
              <a:t>Unitary and pluralist perspectives</a:t>
            </a:r>
            <a:br>
              <a:rPr lang="en-GB" altLang="en-US" sz="2800" b="1" kern="0" dirty="0">
                <a:solidFill>
                  <a:srgbClr val="FFFFFF"/>
                </a:solidFill>
              </a:rPr>
            </a:br>
            <a:endParaRPr lang="en-US" sz="2800" dirty="0">
              <a:solidFill>
                <a:srgbClr val="FFFFFF"/>
              </a:solidFill>
            </a:endParaRPr>
          </a:p>
        </p:txBody>
      </p:sp>
      <p:pic>
        <p:nvPicPr>
          <p:cNvPr id="8" name="Picture 7" descr="Timeline&#10;&#10;Description automatically generated">
            <a:extLst>
              <a:ext uri="{FF2B5EF4-FFF2-40B4-BE49-F238E27FC236}">
                <a16:creationId xmlns:a16="http://schemas.microsoft.com/office/drawing/2014/main" id="{AEC4209F-0E16-A542-B7F1-4E533B62A3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45937" y="643467"/>
            <a:ext cx="6443737" cy="5251646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BBEA41-99D2-47D1-88BE-6737CA328C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5463292"/>
              </p:ext>
            </p:extLst>
          </p:nvPr>
        </p:nvGraphicFramePr>
        <p:xfrm>
          <a:off x="1139635" y="2546161"/>
          <a:ext cx="3200451" cy="29859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77646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3">
            <a:extLst>
              <a:ext uri="{FF2B5EF4-FFF2-40B4-BE49-F238E27FC236}">
                <a16:creationId xmlns:a16="http://schemas.microsoft.com/office/drawing/2014/main" id="{B9FF99BD-075F-4761-A995-6FC574BD2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7B21A54-9BA3-4EA9-B460-5A829ADD9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6FA8F714-B9D8-488A-8CCA-E9948FF913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Text, letter&#10;&#10;Description automatically generated">
            <a:extLst>
              <a:ext uri="{FF2B5EF4-FFF2-40B4-BE49-F238E27FC236}">
                <a16:creationId xmlns:a16="http://schemas.microsoft.com/office/drawing/2014/main" id="{42CDDC52-7A1D-F940-98AC-01FFB0CFAF6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658" b="24291"/>
          <a:stretch/>
        </p:blipFill>
        <p:spPr>
          <a:xfrm>
            <a:off x="1420497" y="1123527"/>
            <a:ext cx="9351000" cy="46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51087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4" descr="Red toy person in front of two lines of white figures">
            <a:extLst>
              <a:ext uri="{FF2B5EF4-FFF2-40B4-BE49-F238E27FC236}">
                <a16:creationId xmlns:a16="http://schemas.microsoft.com/office/drawing/2014/main" id="{FACA54DB-5E2B-4615-A5CF-88D5144D88C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444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98B22D-21DD-3248-B640-8AC073F90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08" y="1065862"/>
            <a:ext cx="4415364" cy="4726276"/>
          </a:xfrm>
        </p:spPr>
        <p:txBody>
          <a:bodyPr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Employer-employee relationship </a:t>
            </a:r>
            <a:endParaRPr lang="en-US" sz="4000" dirty="0">
              <a:solidFill>
                <a:srgbClr val="FFFFFF"/>
              </a:solidFill>
            </a:endParaRPr>
          </a:p>
        </p:txBody>
      </p:sp>
      <p:cxnSp>
        <p:nvCxnSpPr>
          <p:cNvPr id="19" name="Straight Connector 10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241D3-670B-2F4C-8E62-F27F498F1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5744685" cy="4726276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Respect</a:t>
            </a:r>
          </a:p>
          <a:p>
            <a:r>
              <a:rPr lang="en-GB" sz="2000" b="1" dirty="0">
                <a:solidFill>
                  <a:srgbClr val="FFFFFF"/>
                </a:solidFill>
              </a:rPr>
              <a:t>Trust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Communication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Support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Collaboration</a:t>
            </a:r>
          </a:p>
          <a:p>
            <a:r>
              <a:rPr lang="en-GB" sz="2000" b="1" dirty="0"/>
              <a:t>Diversity and Inclusion</a:t>
            </a:r>
            <a:r>
              <a:rPr lang="en-GB" sz="2000" dirty="0"/>
              <a:t> 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Appreciation</a:t>
            </a:r>
            <a:endParaRPr lang="en-GB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00884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20C72-A4FE-F94E-8525-98B6147C0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Thank you for     your attention </a:t>
            </a: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Dark floating bulbs with one lit up brightly">
            <a:extLst>
              <a:ext uri="{FF2B5EF4-FFF2-40B4-BE49-F238E27FC236}">
                <a16:creationId xmlns:a16="http://schemas.microsoft.com/office/drawing/2014/main" id="{C62A55FF-71FE-482F-9037-07CDE80937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2425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9059098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435</TotalTime>
  <Words>58</Words>
  <Application>Microsoft Macintosh PowerPoint</Application>
  <PresentationFormat>Widescreen</PresentationFormat>
  <Paragraphs>25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CIPD </vt:lpstr>
      <vt:lpstr>CIPD Map</vt:lpstr>
      <vt:lpstr>Unitary and pluralist perspectives </vt:lpstr>
      <vt:lpstr>PowerPoint Presentation</vt:lpstr>
      <vt:lpstr>Employer-employee relationship </vt:lpstr>
      <vt:lpstr>Thank you for     your attention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Svetlana Kamburova-Dimitrova (2009654)</dc:creator>
  <cp:lastModifiedBy>Svetlana Kamburova-Dimitrova (2009654)</cp:lastModifiedBy>
  <cp:revision>16</cp:revision>
  <dcterms:created xsi:type="dcterms:W3CDTF">2022-02-19T21:29:06Z</dcterms:created>
  <dcterms:modified xsi:type="dcterms:W3CDTF">2022-02-27T23:24:55Z</dcterms:modified>
</cp:coreProperties>
</file>