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64" r:id="rId18"/>
    <p:sldId id="274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530E65-74C7-1A97-6C5F-D616000557ED}" v="8" dt="2025-11-15T18:44:37.209"/>
    <p1510:client id="{6C562E46-8B5C-561C-A44F-27668C6DDC62}" v="94" dt="2025-11-15T17:26:59.849"/>
    <p1510:client id="{8B3E0210-B7CE-CFDC-AE87-64245446B6A6}" v="52" dt="2025-11-15T20:05:34.428"/>
    <p1510:client id="{9BC67494-F7E3-C18D-F2A2-08910588E0AC}" v="3" dt="2025-11-17T12:38:04.087"/>
    <p1510:client id="{B2440E47-868E-C99F-C600-C97D3FEA48A0}" v="37" dt="2025-11-15T14:01:41.441"/>
    <p1510:client id="{BC9B0E7C-6648-EA76-32D7-B355B702D294}" v="1" dt="2025-11-17T10:37:10.380"/>
    <p1510:client id="{BD7872F4-590C-D355-AB01-C188980D9B79}" v="1" dt="2025-11-16T23:04:43.191"/>
    <p1510:client id="{C750808F-ED34-F7A4-A476-9F1843527C78}" v="155" dt="2025-11-15T14:23:28.308"/>
    <p1510:client id="{DD02E295-F3D4-0419-BDB3-A4CEB84DE09F}" v="202" dt="2025-11-16T00:32:05.2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iyeh Tehrani (2324527)" userId="S::2324527@student.uwtsd.ac.uk::f657fa31-05f3-4524-a80b-ebdd78b9bd0b" providerId="AD" clId="Web-{C750808F-ED34-F7A4-A476-9F1843527C78}"/>
    <pc:docChg chg="modSld">
      <pc:chgData name="Haniyeh Tehrani (2324527)" userId="S::2324527@student.uwtsd.ac.uk::f657fa31-05f3-4524-a80b-ebdd78b9bd0b" providerId="AD" clId="Web-{C750808F-ED34-F7A4-A476-9F1843527C78}" dt="2025-11-15T14:23:28.308" v="156" actId="20577"/>
      <pc:docMkLst>
        <pc:docMk/>
      </pc:docMkLst>
      <pc:sldChg chg="modSp">
        <pc:chgData name="Haniyeh Tehrani (2324527)" userId="S::2324527@student.uwtsd.ac.uk::f657fa31-05f3-4524-a80b-ebdd78b9bd0b" providerId="AD" clId="Web-{C750808F-ED34-F7A4-A476-9F1843527C78}" dt="2025-11-15T14:22:06.367" v="151" actId="20577"/>
        <pc:sldMkLst>
          <pc:docMk/>
          <pc:sldMk cId="2282115071" sldId="264"/>
        </pc:sldMkLst>
        <pc:spChg chg="mod">
          <ac:chgData name="Haniyeh Tehrani (2324527)" userId="S::2324527@student.uwtsd.ac.uk::f657fa31-05f3-4524-a80b-ebdd78b9bd0b" providerId="AD" clId="Web-{C750808F-ED34-F7A4-A476-9F1843527C78}" dt="2025-11-15T14:22:06.367" v="151" actId="20577"/>
          <ac:spMkLst>
            <pc:docMk/>
            <pc:sldMk cId="2282115071" sldId="264"/>
            <ac:spMk id="3" creationId="{4ED7EC88-5FCB-B1F6-815C-AA8A6BA8E0C0}"/>
          </ac:spMkLst>
        </pc:spChg>
      </pc:sldChg>
      <pc:sldChg chg="modSp">
        <pc:chgData name="Haniyeh Tehrani (2324527)" userId="S::2324527@student.uwtsd.ac.uk::f657fa31-05f3-4524-a80b-ebdd78b9bd0b" providerId="AD" clId="Web-{C750808F-ED34-F7A4-A476-9F1843527C78}" dt="2025-11-15T14:23:28.308" v="156" actId="20577"/>
        <pc:sldMkLst>
          <pc:docMk/>
          <pc:sldMk cId="2477609519" sldId="274"/>
        </pc:sldMkLst>
        <pc:spChg chg="mod">
          <ac:chgData name="Haniyeh Tehrani (2324527)" userId="S::2324527@student.uwtsd.ac.uk::f657fa31-05f3-4524-a80b-ebdd78b9bd0b" providerId="AD" clId="Web-{C750808F-ED34-F7A4-A476-9F1843527C78}" dt="2025-11-15T14:23:28.308" v="156" actId="20577"/>
          <ac:spMkLst>
            <pc:docMk/>
            <pc:sldMk cId="2477609519" sldId="274"/>
            <ac:spMk id="3" creationId="{6936E92E-6FEB-BEF2-3C97-03A8793D7ED8}"/>
          </ac:spMkLst>
        </pc:spChg>
      </pc:sldChg>
    </pc:docChg>
  </pc:docChgLst>
  <pc:docChgLst>
    <pc:chgData name="Haniyeh Tehrani (2324527)" userId="S::2324527@student.uwtsd.ac.uk::f657fa31-05f3-4524-a80b-ebdd78b9bd0b" providerId="AD" clId="Web-{DD02E295-F3D4-0419-BDB3-A4CEB84DE09F}"/>
    <pc:docChg chg="mod modSld addMainMaster delMainMaster">
      <pc:chgData name="Haniyeh Tehrani (2324527)" userId="S::2324527@student.uwtsd.ac.uk::f657fa31-05f3-4524-a80b-ebdd78b9bd0b" providerId="AD" clId="Web-{DD02E295-F3D4-0419-BDB3-A4CEB84DE09F}" dt="2025-11-16T00:42:06.149" v="241"/>
      <pc:docMkLst>
        <pc:docMk/>
      </pc:docMkLst>
      <pc:sldChg chg="addSp delSp modSp mod modClrScheme delDesignElem chgLayout">
        <pc:chgData name="Haniyeh Tehrani (2324527)" userId="S::2324527@student.uwtsd.ac.uk::f657fa31-05f3-4524-a80b-ebdd78b9bd0b" providerId="AD" clId="Web-{DD02E295-F3D4-0419-BDB3-A4CEB84DE09F}" dt="2025-11-15T20:14:04.082" v="46"/>
        <pc:sldMkLst>
          <pc:docMk/>
          <pc:sldMk cId="109857222" sldId="256"/>
        </pc:sldMkLst>
        <pc:spChg chg="mod ord">
          <ac:chgData name="Haniyeh Tehrani (2324527)" userId="S::2324527@student.uwtsd.ac.uk::f657fa31-05f3-4524-a80b-ebdd78b9bd0b" providerId="AD" clId="Web-{DD02E295-F3D4-0419-BDB3-A4CEB84DE09F}" dt="2025-11-15T20:14:04.082" v="4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0:14:04.082" v="4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5T20:14:04.082" v="46"/>
          <ac:spMkLst>
            <pc:docMk/>
            <pc:sldMk cId="109857222" sldId="256"/>
            <ac:spMk id="43" creationId="{71B2258F-86CA-4D4D-8270-BC05FCDEBFB3}"/>
          </ac:spMkLst>
        </pc:spChg>
      </pc:sldChg>
      <pc:sldChg chg="addSp delSp modSp mod setBg modClrScheme delDesignElem chgLayout">
        <pc:chgData name="Haniyeh Tehrani (2324527)" userId="S::2324527@student.uwtsd.ac.uk::f657fa31-05f3-4524-a80b-ebdd78b9bd0b" providerId="AD" clId="Web-{DD02E295-F3D4-0419-BDB3-A4CEB84DE09F}" dt="2025-11-15T21:32:55.375" v="109"/>
        <pc:sldMkLst>
          <pc:docMk/>
          <pc:sldMk cId="1435432114" sldId="257"/>
        </pc:sldMkLst>
        <pc:spChg chg="mod ord">
          <ac:chgData name="Haniyeh Tehrani (2324527)" userId="S::2324527@student.uwtsd.ac.uk::f657fa31-05f3-4524-a80b-ebdd78b9bd0b" providerId="AD" clId="Web-{DD02E295-F3D4-0419-BDB3-A4CEB84DE09F}" dt="2025-11-15T21:32:55.375" v="109"/>
          <ac:spMkLst>
            <pc:docMk/>
            <pc:sldMk cId="1435432114" sldId="257"/>
            <ac:spMk id="2" creationId="{55C39CD3-28B0-FC95-146C-F4B46CFE25A1}"/>
          </ac:spMkLst>
        </pc:spChg>
        <pc:graphicFrameChg chg="mod ord">
          <ac:chgData name="Haniyeh Tehrani (2324527)" userId="S::2324527@student.uwtsd.ac.uk::f657fa31-05f3-4524-a80b-ebdd78b9bd0b" providerId="AD" clId="Web-{DD02E295-F3D4-0419-BDB3-A4CEB84DE09F}" dt="2025-11-15T20:14:04.082" v="46"/>
          <ac:graphicFrameMkLst>
            <pc:docMk/>
            <pc:sldMk cId="1435432114" sldId="257"/>
            <ac:graphicFrameMk id="33" creationId="{A7934859-CEDA-1C8A-E904-6641AE96F990}"/>
          </ac:graphicFrameMkLst>
        </pc:graphicFrameChg>
        <pc:picChg chg="add mod">
          <ac:chgData name="Haniyeh Tehrani (2324527)" userId="S::2324527@student.uwtsd.ac.uk::f657fa31-05f3-4524-a80b-ebdd78b9bd0b" providerId="AD" clId="Web-{DD02E295-F3D4-0419-BDB3-A4CEB84DE09F}" dt="2025-11-15T21:32:55.375" v="109"/>
          <ac:picMkLst>
            <pc:docMk/>
            <pc:sldMk cId="1435432114" sldId="257"/>
            <ac:picMk id="412" creationId="{8E4E30C4-F0A0-54BD-5765-272FED433EDC}"/>
          </ac:picMkLst>
        </pc:picChg>
      </pc:sldChg>
      <pc:sldChg chg="addSp delSp modSp mod setBg modClrScheme delDesignElem chgLayout">
        <pc:chgData name="Haniyeh Tehrani (2324527)" userId="S::2324527@student.uwtsd.ac.uk::f657fa31-05f3-4524-a80b-ebdd78b9bd0b" providerId="AD" clId="Web-{DD02E295-F3D4-0419-BDB3-A4CEB84DE09F}" dt="2025-11-16T00:30:50.829" v="230"/>
        <pc:sldMkLst>
          <pc:docMk/>
          <pc:sldMk cId="2370210672" sldId="258"/>
        </pc:sldMkLst>
        <pc:spChg chg="mod ord">
          <ac:chgData name="Haniyeh Tehrani (2324527)" userId="S::2324527@student.uwtsd.ac.uk::f657fa31-05f3-4524-a80b-ebdd78b9bd0b" providerId="AD" clId="Web-{DD02E295-F3D4-0419-BDB3-A4CEB84DE09F}" dt="2025-11-16T00:30:50.829" v="230"/>
          <ac:spMkLst>
            <pc:docMk/>
            <pc:sldMk cId="2370210672" sldId="258"/>
            <ac:spMk id="3" creationId="{9EB0B4B3-920C-C077-7D92-6634BE8DC256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6T00:30:50.829" v="230"/>
          <ac:spMkLst>
            <pc:docMk/>
            <pc:sldMk cId="2370210672" sldId="258"/>
            <ac:spMk id="6" creationId="{D36E6D3D-094E-8868-BDED-0095A5951BF5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26:36.691" v="228"/>
          <ac:spMkLst>
            <pc:docMk/>
            <pc:sldMk cId="2370210672" sldId="258"/>
            <ac:spMk id="30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26:36.691" v="228"/>
          <ac:spMkLst>
            <pc:docMk/>
            <pc:sldMk cId="2370210672" sldId="258"/>
            <ac:spMk id="32" creationId="{D1EA859B-E555-4109-94F3-6700E046E008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0:50.829" v="230"/>
          <ac:spMkLst>
            <pc:docMk/>
            <pc:sldMk cId="2370210672" sldId="258"/>
            <ac:spMk id="37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0:50.829" v="230"/>
          <ac:spMkLst>
            <pc:docMk/>
            <pc:sldMk cId="2370210672" sldId="258"/>
            <ac:spMk id="39" creationId="{D1EA859B-E555-4109-94F3-6700E046E008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30:50.829" v="230"/>
          <ac:spMkLst>
            <pc:docMk/>
            <pc:sldMk cId="2370210672" sldId="258"/>
            <ac:spMk id="44" creationId="{9F79630B-0F0B-446E-A637-38FA8F61D10E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30:50.829" v="230"/>
          <ac:spMkLst>
            <pc:docMk/>
            <pc:sldMk cId="2370210672" sldId="258"/>
            <ac:spMk id="46" creationId="{B3437C99-FC8E-4311-B48A-F0C4C329B154}"/>
          </ac:spMkLst>
        </pc:spChg>
        <pc:picChg chg="mod ord">
          <ac:chgData name="Haniyeh Tehrani (2324527)" userId="S::2324527@student.uwtsd.ac.uk::f657fa31-05f3-4524-a80b-ebdd78b9bd0b" providerId="AD" clId="Web-{DD02E295-F3D4-0419-BDB3-A4CEB84DE09F}" dt="2025-11-16T00:30:50.829" v="230"/>
          <ac:picMkLst>
            <pc:docMk/>
            <pc:sldMk cId="2370210672" sldId="258"/>
            <ac:picMk id="25" creationId="{B29E2B09-13F0-1212-B16F-4A3B70F93E11}"/>
          </ac:picMkLst>
        </pc:picChg>
      </pc:sldChg>
      <pc:sldChg chg="addSp delSp modSp mod setBg modClrScheme delDesignElem chgLayout">
        <pc:chgData name="Haniyeh Tehrani (2324527)" userId="S::2324527@student.uwtsd.ac.uk::f657fa31-05f3-4524-a80b-ebdd78b9bd0b" providerId="AD" clId="Web-{DD02E295-F3D4-0419-BDB3-A4CEB84DE09F}" dt="2025-11-16T00:29:10.154" v="229"/>
        <pc:sldMkLst>
          <pc:docMk/>
          <pc:sldMk cId="1178576498" sldId="260"/>
        </pc:sldMkLst>
        <pc:spChg chg="mod ord">
          <ac:chgData name="Haniyeh Tehrani (2324527)" userId="S::2324527@student.uwtsd.ac.uk::f657fa31-05f3-4524-a80b-ebdd78b9bd0b" providerId="AD" clId="Web-{DD02E295-F3D4-0419-BDB3-A4CEB84DE09F}" dt="2025-11-16T00:29:10.154" v="229"/>
          <ac:spMkLst>
            <pc:docMk/>
            <pc:sldMk cId="1178576498" sldId="260"/>
            <ac:spMk id="2" creationId="{53387578-2E63-C00F-5C1F-79DC94A1676D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6T00:29:10.154" v="229"/>
          <ac:spMkLst>
            <pc:docMk/>
            <pc:sldMk cId="1178576498" sldId="260"/>
            <ac:spMk id="3" creationId="{37D563E9-6359-36CD-9EA0-338F29032B5E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29:10.154" v="229"/>
          <ac:spMkLst>
            <pc:docMk/>
            <pc:sldMk cId="1178576498" sldId="260"/>
            <ac:spMk id="20" creationId="{04812C46-200A-4DEB-A05E-3ED6C68C2387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29:10.154" v="229"/>
          <ac:spMkLst>
            <pc:docMk/>
            <pc:sldMk cId="1178576498" sldId="260"/>
            <ac:spMk id="21" creationId="{D1EA859B-E555-4109-94F3-6700E046E008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29:10.154" v="229"/>
          <ac:spMkLst>
            <pc:docMk/>
            <pc:sldMk cId="1178576498" sldId="260"/>
            <ac:spMk id="26" creationId="{9F79630B-0F0B-446E-A637-38FA8F61D10E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29:10.154" v="229"/>
          <ac:spMkLst>
            <pc:docMk/>
            <pc:sldMk cId="1178576498" sldId="260"/>
            <ac:spMk id="28" creationId="{B3437C99-FC8E-4311-B48A-F0C4C329B154}"/>
          </ac:spMkLst>
        </pc:spChg>
        <pc:picChg chg="mod ord">
          <ac:chgData name="Haniyeh Tehrani (2324527)" userId="S::2324527@student.uwtsd.ac.uk::f657fa31-05f3-4524-a80b-ebdd78b9bd0b" providerId="AD" clId="Web-{DD02E295-F3D4-0419-BDB3-A4CEB84DE09F}" dt="2025-11-16T00:29:10.154" v="229"/>
          <ac:picMkLst>
            <pc:docMk/>
            <pc:sldMk cId="1178576498" sldId="260"/>
            <ac:picMk id="5" creationId="{217ABADE-9682-F8ED-155A-100871D89E67}"/>
          </ac:picMkLst>
        </pc:picChg>
      </pc:sldChg>
      <pc:sldChg chg="addSp delSp modSp mod modClrScheme delDesignElem chgLayout">
        <pc:chgData name="Haniyeh Tehrani (2324527)" userId="S::2324527@student.uwtsd.ac.uk::f657fa31-05f3-4524-a80b-ebdd78b9bd0b" providerId="AD" clId="Web-{DD02E295-F3D4-0419-BDB3-A4CEB84DE09F}" dt="2025-11-16T00:11:21.901" v="214" actId="20577"/>
        <pc:sldMkLst>
          <pc:docMk/>
          <pc:sldMk cId="1152599507" sldId="261"/>
        </pc:sldMkLst>
        <pc:spChg chg="mod ord">
          <ac:chgData name="Haniyeh Tehrani (2324527)" userId="S::2324527@student.uwtsd.ac.uk::f657fa31-05f3-4524-a80b-ebdd78b9bd0b" providerId="AD" clId="Web-{DD02E295-F3D4-0419-BDB3-A4CEB84DE09F}" dt="2025-11-16T00:11:21.901" v="214" actId="20577"/>
          <ac:spMkLst>
            <pc:docMk/>
            <pc:sldMk cId="1152599507" sldId="261"/>
            <ac:spMk id="2" creationId="{30E1E9AC-395A-F933-FBF8-078D0C6553E4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6T00:10:25.711" v="198"/>
          <ac:spMkLst>
            <pc:docMk/>
            <pc:sldMk cId="1152599507" sldId="261"/>
            <ac:spMk id="3" creationId="{76DC0ABD-1AAC-CFDC-3E5E-B67F97D34BC2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10:25.711" v="198"/>
          <ac:spMkLst>
            <pc:docMk/>
            <pc:sldMk cId="1152599507" sldId="261"/>
            <ac:spMk id="10" creationId="{23E547B5-89CF-4EC0-96DE-25771AED0799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10:25.711" v="198"/>
          <ac:spMkLst>
            <pc:docMk/>
            <pc:sldMk cId="1152599507" sldId="261"/>
            <ac:spMk id="11" creationId="{3F0B8CEB-8279-4E5E-A0CE-1FC9F71736F2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10:25.711" v="198"/>
          <ac:spMkLst>
            <pc:docMk/>
            <pc:sldMk cId="1152599507" sldId="261"/>
            <ac:spMk id="14" creationId="{637B2035-1FCB-439A-B421-095E136C7E07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10:25.711" v="198"/>
          <ac:spMkLst>
            <pc:docMk/>
            <pc:sldMk cId="1152599507" sldId="261"/>
            <ac:spMk id="17" creationId="{676D6CDF-C512-4739-B158-55EE955EFA39}"/>
          </ac:spMkLst>
        </pc:spChg>
        <pc:picChg chg="mod">
          <ac:chgData name="Haniyeh Tehrani (2324527)" userId="S::2324527@student.uwtsd.ac.uk::f657fa31-05f3-4524-a80b-ebdd78b9bd0b" providerId="AD" clId="Web-{DD02E295-F3D4-0419-BDB3-A4CEB84DE09F}" dt="2025-11-16T00:10:25.711" v="198"/>
          <ac:picMkLst>
            <pc:docMk/>
            <pc:sldMk cId="1152599507" sldId="261"/>
            <ac:picMk id="8" creationId="{1AF0D7EF-0F3A-A9B1-3161-6FDF6AC91629}"/>
          </ac:picMkLst>
        </pc:picChg>
      </pc:sldChg>
      <pc:sldChg chg="addSp delSp modSp mod modClrScheme delDesignElem chgLayout">
        <pc:chgData name="Haniyeh Tehrani (2324527)" userId="S::2324527@student.uwtsd.ac.uk::f657fa31-05f3-4524-a80b-ebdd78b9bd0b" providerId="AD" clId="Web-{DD02E295-F3D4-0419-BDB3-A4CEB84DE09F}" dt="2025-11-15T20:14:04.082" v="46"/>
        <pc:sldMkLst>
          <pc:docMk/>
          <pc:sldMk cId="2751335367" sldId="262"/>
        </pc:sldMkLst>
        <pc:spChg chg="mod ord">
          <ac:chgData name="Haniyeh Tehrani (2324527)" userId="S::2324527@student.uwtsd.ac.uk::f657fa31-05f3-4524-a80b-ebdd78b9bd0b" providerId="AD" clId="Web-{DD02E295-F3D4-0419-BDB3-A4CEB84DE09F}" dt="2025-11-15T20:14:04.082" v="46"/>
          <ac:spMkLst>
            <pc:docMk/>
            <pc:sldMk cId="2751335367" sldId="262"/>
            <ac:spMk id="2" creationId="{8CD0A20E-41DD-06EF-F423-231C1D8AA641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0:14:04.082" v="46"/>
          <ac:spMkLst>
            <pc:docMk/>
            <pc:sldMk cId="2751335367" sldId="262"/>
            <ac:spMk id="3" creationId="{083BF1CB-0B69-307A-2699-6B7A6F5C018D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5T20:14:04.082" v="46"/>
          <ac:spMkLst>
            <pc:docMk/>
            <pc:sldMk cId="2751335367" sldId="262"/>
            <ac:spMk id="31" creationId="{D009D6D5-DAC2-4A8B-A17A-E206B9012D09}"/>
          </ac:spMkLst>
        </pc:spChg>
      </pc:sldChg>
      <pc:sldChg chg="addSp modSp mod setBg modClrScheme chgLayout">
        <pc:chgData name="Haniyeh Tehrani (2324527)" userId="S::2324527@student.uwtsd.ac.uk::f657fa31-05f3-4524-a80b-ebdd78b9bd0b" providerId="AD" clId="Web-{DD02E295-F3D4-0419-BDB3-A4CEB84DE09F}" dt="2025-11-15T21:18:05.219" v="103"/>
        <pc:sldMkLst>
          <pc:docMk/>
          <pc:sldMk cId="840603017" sldId="263"/>
        </pc:sldMkLst>
        <pc:spChg chg="mod ord">
          <ac:chgData name="Haniyeh Tehrani (2324527)" userId="S::2324527@student.uwtsd.ac.uk::f657fa31-05f3-4524-a80b-ebdd78b9bd0b" providerId="AD" clId="Web-{DD02E295-F3D4-0419-BDB3-A4CEB84DE09F}" dt="2025-11-15T21:18:05.219" v="103"/>
          <ac:spMkLst>
            <pc:docMk/>
            <pc:sldMk cId="840603017" sldId="263"/>
            <ac:spMk id="2" creationId="{88AB7D6B-6B72-9816-3E48-CD98E2B11169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1:18:05.219" v="103"/>
          <ac:spMkLst>
            <pc:docMk/>
            <pc:sldMk cId="840603017" sldId="263"/>
            <ac:spMk id="3" creationId="{C38AE00B-3FF0-C898-2366-70B7B193912D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18:05.219" v="103"/>
          <ac:spMkLst>
            <pc:docMk/>
            <pc:sldMk cId="840603017" sldId="263"/>
            <ac:spMk id="9" creationId="{F944E337-3E5D-4A1F-A5A1-2057F25B8A7B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18:05.219" v="103"/>
          <ac:spMkLst>
            <pc:docMk/>
            <pc:sldMk cId="840603017" sldId="263"/>
            <ac:spMk id="11" creationId="{4B24796A-C1F6-4B21-B963-70E55A144F0A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18:05.219" v="103"/>
          <ac:spMkLst>
            <pc:docMk/>
            <pc:sldMk cId="840603017" sldId="263"/>
            <ac:spMk id="13" creationId="{8101159E-D455-456F-8FE1-396AB1590C2F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18:05.219" v="103"/>
          <ac:spMkLst>
            <pc:docMk/>
            <pc:sldMk cId="840603017" sldId="263"/>
            <ac:spMk id="15" creationId="{1F9FDF39-7A42-411B-85F1-9DE812C7A75B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1:18:05.219" v="103"/>
          <ac:picMkLst>
            <pc:docMk/>
            <pc:sldMk cId="840603017" sldId="263"/>
            <ac:picMk id="4" creationId="{159A16EB-C6EF-9D56-7661-F805B7666155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5T20:30:21.051" v="63"/>
        <pc:sldMkLst>
          <pc:docMk/>
          <pc:sldMk cId="2282115071" sldId="264"/>
        </pc:sldMkLst>
        <pc:spChg chg="mod ord">
          <ac:chgData name="Haniyeh Tehrani (2324527)" userId="S::2324527@student.uwtsd.ac.uk::f657fa31-05f3-4524-a80b-ebdd78b9bd0b" providerId="AD" clId="Web-{DD02E295-F3D4-0419-BDB3-A4CEB84DE09F}" dt="2025-11-15T20:30:21.051" v="63"/>
          <ac:spMkLst>
            <pc:docMk/>
            <pc:sldMk cId="2282115071" sldId="264"/>
            <ac:spMk id="2" creationId="{620433B6-83E4-E4C3-E3B0-09993093FDA9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0:30:21.051" v="63"/>
          <ac:spMkLst>
            <pc:docMk/>
            <pc:sldMk cId="2282115071" sldId="264"/>
            <ac:spMk id="3" creationId="{4ED7EC88-5FCB-B1F6-815C-AA8A6BA8E0C0}"/>
          </ac:spMkLst>
        </pc:spChg>
        <pc:spChg chg="add mod">
          <ac:chgData name="Haniyeh Tehrani (2324527)" userId="S::2324527@student.uwtsd.ac.uk::f657fa31-05f3-4524-a80b-ebdd78b9bd0b" providerId="AD" clId="Web-{DD02E295-F3D4-0419-BDB3-A4CEB84DE09F}" dt="2025-11-15T20:30:21.051" v="63"/>
          <ac:spMkLst>
            <pc:docMk/>
            <pc:sldMk cId="2282115071" sldId="264"/>
            <ac:spMk id="5" creationId="{9C1E2154-E56D-977A-4DB7-49EF6DEB1D9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0:30:21.051" v="63"/>
          <ac:spMkLst>
            <pc:docMk/>
            <pc:sldMk cId="2282115071" sldId="264"/>
            <ac:spMk id="14" creationId="{637B2035-1FCB-439A-B421-095E136C7E07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0:30:21.051" v="63"/>
          <ac:spMkLst>
            <pc:docMk/>
            <pc:sldMk cId="2282115071" sldId="264"/>
            <ac:spMk id="15" creationId="{676D6CDF-C512-4739-B158-55EE955EFA39}"/>
          </ac:spMkLst>
        </pc:spChg>
        <pc:picChg chg="add mod ord">
          <ac:chgData name="Haniyeh Tehrani (2324527)" userId="S::2324527@student.uwtsd.ac.uk::f657fa31-05f3-4524-a80b-ebdd78b9bd0b" providerId="AD" clId="Web-{DD02E295-F3D4-0419-BDB3-A4CEB84DE09F}" dt="2025-11-15T20:30:21.051" v="63"/>
          <ac:picMkLst>
            <pc:docMk/>
            <pc:sldMk cId="2282115071" sldId="264"/>
            <ac:picMk id="4" creationId="{30704448-CC16-FB72-C3C7-23EF837B82F6}"/>
          </ac:picMkLst>
        </pc:picChg>
      </pc:sldChg>
      <pc:sldChg chg="addSp modSp mod setBg modClrScheme chgLayout">
        <pc:chgData name="Haniyeh Tehrani (2324527)" userId="S::2324527@student.uwtsd.ac.uk::f657fa31-05f3-4524-a80b-ebdd78b9bd0b" providerId="AD" clId="Web-{DD02E295-F3D4-0419-BDB3-A4CEB84DE09F}" dt="2025-11-15T23:45:57.054" v="168" actId="20577"/>
        <pc:sldMkLst>
          <pc:docMk/>
          <pc:sldMk cId="2437630127" sldId="265"/>
        </pc:sldMkLst>
        <pc:spChg chg="mod ord">
          <ac:chgData name="Haniyeh Tehrani (2324527)" userId="S::2324527@student.uwtsd.ac.uk::f657fa31-05f3-4524-a80b-ebdd78b9bd0b" providerId="AD" clId="Web-{DD02E295-F3D4-0419-BDB3-A4CEB84DE09F}" dt="2025-11-15T21:22:08.094" v="105"/>
          <ac:spMkLst>
            <pc:docMk/>
            <pc:sldMk cId="2437630127" sldId="265"/>
            <ac:spMk id="2" creationId="{0A3E768E-141B-81C5-CAFB-86162960BF36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3:45:57.054" v="168" actId="20577"/>
          <ac:spMkLst>
            <pc:docMk/>
            <pc:sldMk cId="2437630127" sldId="265"/>
            <ac:spMk id="3" creationId="{6211F496-7674-8641-83FE-5518A35EEDAB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22:08.094" v="105"/>
          <ac:spMkLst>
            <pc:docMk/>
            <pc:sldMk cId="2437630127" sldId="265"/>
            <ac:spMk id="9" creationId="{04812C46-200A-4DEB-A05E-3ED6C68C2387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22:08.094" v="105"/>
          <ac:spMkLst>
            <pc:docMk/>
            <pc:sldMk cId="2437630127" sldId="265"/>
            <ac:spMk id="11" creationId="{D1EA859B-E555-4109-94F3-6700E046E008}"/>
          </ac:spMkLst>
        </pc:spChg>
        <pc:picChg chg="add mod ord">
          <ac:chgData name="Haniyeh Tehrani (2324527)" userId="S::2324527@student.uwtsd.ac.uk::f657fa31-05f3-4524-a80b-ebdd78b9bd0b" providerId="AD" clId="Web-{DD02E295-F3D4-0419-BDB3-A4CEB84DE09F}" dt="2025-11-15T21:22:08.094" v="105"/>
          <ac:picMkLst>
            <pc:docMk/>
            <pc:sldMk cId="2437630127" sldId="265"/>
            <ac:picMk id="4" creationId="{D8F68C73-19C1-AE6F-3AF5-6918A3B238E8}"/>
          </ac:picMkLst>
        </pc:picChg>
      </pc:sldChg>
      <pc:sldChg chg="addSp modSp mod setBg modClrScheme chgLayout">
        <pc:chgData name="Haniyeh Tehrani (2324527)" userId="S::2324527@student.uwtsd.ac.uk::f657fa31-05f3-4524-a80b-ebdd78b9bd0b" providerId="AD" clId="Web-{DD02E295-F3D4-0419-BDB3-A4CEB84DE09F}" dt="2025-11-15T21:56:51.279" v="116"/>
        <pc:sldMkLst>
          <pc:docMk/>
          <pc:sldMk cId="3652788072" sldId="266"/>
        </pc:sldMkLst>
        <pc:spChg chg="mod ord">
          <ac:chgData name="Haniyeh Tehrani (2324527)" userId="S::2324527@student.uwtsd.ac.uk::f657fa31-05f3-4524-a80b-ebdd78b9bd0b" providerId="AD" clId="Web-{DD02E295-F3D4-0419-BDB3-A4CEB84DE09F}" dt="2025-11-15T21:56:51.279" v="116"/>
          <ac:spMkLst>
            <pc:docMk/>
            <pc:sldMk cId="3652788072" sldId="266"/>
            <ac:spMk id="2" creationId="{E128C487-FE47-6160-8549-8240D06F9FC2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1:56:51.279" v="116"/>
          <ac:spMkLst>
            <pc:docMk/>
            <pc:sldMk cId="3652788072" sldId="266"/>
            <ac:spMk id="3" creationId="{899BCDCE-FB89-E53B-9AC8-0EF094EF7FE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56:51.279" v="116"/>
          <ac:spMkLst>
            <pc:docMk/>
            <pc:sldMk cId="3652788072" sldId="266"/>
            <ac:spMk id="9" creationId="{7FF47CB7-972F-479F-A36D-9E72D26EC8DA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56:51.279" v="116"/>
          <ac:spMkLst>
            <pc:docMk/>
            <pc:sldMk cId="3652788072" sldId="266"/>
            <ac:spMk id="11" creationId="{0D153B68-5844-490D-8E67-F616D6D721CA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56:51.279" v="116"/>
          <ac:spMkLst>
            <pc:docMk/>
            <pc:sldMk cId="3652788072" sldId="266"/>
            <ac:spMk id="13" creationId="{9A0D773F-7A7D-4DBB-9DEA-86BB8B8F4BC8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1:56:51.279" v="116"/>
          <ac:picMkLst>
            <pc:docMk/>
            <pc:sldMk cId="3652788072" sldId="266"/>
            <ac:picMk id="4" creationId="{7CC763DD-D633-C75B-FEEB-1B0A367E241B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5T22:25:45.126" v="122"/>
        <pc:sldMkLst>
          <pc:docMk/>
          <pc:sldMk cId="2388843221" sldId="267"/>
        </pc:sldMkLst>
        <pc:spChg chg="mod ord">
          <ac:chgData name="Haniyeh Tehrani (2324527)" userId="S::2324527@student.uwtsd.ac.uk::f657fa31-05f3-4524-a80b-ebdd78b9bd0b" providerId="AD" clId="Web-{DD02E295-F3D4-0419-BDB3-A4CEB84DE09F}" dt="2025-11-15T22:25:45.126" v="122"/>
          <ac:spMkLst>
            <pc:docMk/>
            <pc:sldMk cId="2388843221" sldId="267"/>
            <ac:spMk id="2" creationId="{40861901-1EC3-766A-80C1-86EE582F08FD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2:25:45.126" v="122"/>
          <ac:spMkLst>
            <pc:docMk/>
            <pc:sldMk cId="2388843221" sldId="267"/>
            <ac:spMk id="3" creationId="{E271C48E-BFE1-5DC5-0D7C-0C025B3EDB57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25:45.126" v="122"/>
          <ac:spMkLst>
            <pc:docMk/>
            <pc:sldMk cId="2388843221" sldId="267"/>
            <ac:spMk id="16" creationId="{04812C46-200A-4DEB-A05E-3ED6C68C2387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25:45.126" v="122"/>
          <ac:spMkLst>
            <pc:docMk/>
            <pc:sldMk cId="2388843221" sldId="267"/>
            <ac:spMk id="17" creationId="{D1EA859B-E555-4109-94F3-6700E046E008}"/>
          </ac:spMkLst>
        </pc:spChg>
        <pc:picChg chg="add mod ord">
          <ac:chgData name="Haniyeh Tehrani (2324527)" userId="S::2324527@student.uwtsd.ac.uk::f657fa31-05f3-4524-a80b-ebdd78b9bd0b" providerId="AD" clId="Web-{DD02E295-F3D4-0419-BDB3-A4CEB84DE09F}" dt="2025-11-15T22:25:45.126" v="122"/>
          <ac:picMkLst>
            <pc:docMk/>
            <pc:sldMk cId="2388843221" sldId="267"/>
            <ac:picMk id="5" creationId="{26F5D369-8D65-D58D-C39E-A0A207671C33}"/>
          </ac:picMkLst>
        </pc:picChg>
      </pc:sldChg>
      <pc:sldChg chg="addSp modSp mod setBg modClrScheme chgLayout">
        <pc:chgData name="Haniyeh Tehrani (2324527)" userId="S::2324527@student.uwtsd.ac.uk::f657fa31-05f3-4524-a80b-ebdd78b9bd0b" providerId="AD" clId="Web-{DD02E295-F3D4-0419-BDB3-A4CEB84DE09F}" dt="2025-11-15T23:45:40.413" v="166" actId="20577"/>
        <pc:sldMkLst>
          <pc:docMk/>
          <pc:sldMk cId="2202909209" sldId="268"/>
        </pc:sldMkLst>
        <pc:spChg chg="mod ord">
          <ac:chgData name="Haniyeh Tehrani (2324527)" userId="S::2324527@student.uwtsd.ac.uk::f657fa31-05f3-4524-a80b-ebdd78b9bd0b" providerId="AD" clId="Web-{DD02E295-F3D4-0419-BDB3-A4CEB84DE09F}" dt="2025-11-15T22:31:09.205" v="124"/>
          <ac:spMkLst>
            <pc:docMk/>
            <pc:sldMk cId="2202909209" sldId="268"/>
            <ac:spMk id="2" creationId="{BA3A64A5-92FE-6D92-CEFB-9068D57BF198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3:45:40.413" v="166" actId="20577"/>
          <ac:spMkLst>
            <pc:docMk/>
            <pc:sldMk cId="2202909209" sldId="268"/>
            <ac:spMk id="3" creationId="{1725B571-F575-E246-736A-919B935A196B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31:09.205" v="124"/>
          <ac:spMkLst>
            <pc:docMk/>
            <pc:sldMk cId="2202909209" sldId="268"/>
            <ac:spMk id="9" creationId="{23E547B5-89CF-4EC0-96DE-25771AED079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31:09.205" v="124"/>
          <ac:spMkLst>
            <pc:docMk/>
            <pc:sldMk cId="2202909209" sldId="268"/>
            <ac:spMk id="11" creationId="{3F0B8CEB-8279-4E5E-A0CE-1FC9F71736F2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2:31:09.205" v="124"/>
          <ac:picMkLst>
            <pc:docMk/>
            <pc:sldMk cId="2202909209" sldId="268"/>
            <ac:picMk id="4" creationId="{55C93F54-BFA2-95A7-63ED-D91020AE654A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6T00:42:06.149" v="241"/>
        <pc:sldMkLst>
          <pc:docMk/>
          <pc:sldMk cId="3029769586" sldId="269"/>
        </pc:sldMkLst>
        <pc:spChg chg="mod ord">
          <ac:chgData name="Haniyeh Tehrani (2324527)" userId="S::2324527@student.uwtsd.ac.uk::f657fa31-05f3-4524-a80b-ebdd78b9bd0b" providerId="AD" clId="Web-{DD02E295-F3D4-0419-BDB3-A4CEB84DE09F}" dt="2025-11-16T00:42:06.149" v="241"/>
          <ac:spMkLst>
            <pc:docMk/>
            <pc:sldMk cId="3029769586" sldId="269"/>
            <ac:spMk id="2" creationId="{990CC5DA-D497-2EFD-C520-35112A76436D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6T00:42:06.149" v="241"/>
          <ac:spMkLst>
            <pc:docMk/>
            <pc:sldMk cId="3029769586" sldId="269"/>
            <ac:spMk id="3" creationId="{45A5E350-D12C-BE1C-FA17-B0F8F30848E5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0:11.350" v="185"/>
          <ac:spMkLst>
            <pc:docMk/>
            <pc:sldMk cId="3029769586" sldId="269"/>
            <ac:spMk id="13" creationId="{C0763A76-9F1C-4FC5-82B7-DD475DA461B2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0:11.350" v="185"/>
          <ac:spMkLst>
            <pc:docMk/>
            <pc:sldMk cId="3029769586" sldId="269"/>
            <ac:spMk id="14" creationId="{E81BF4F6-F2CF-4984-9D14-D6966D92F99F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0:52.413" v="187"/>
          <ac:spMkLst>
            <pc:docMk/>
            <pc:sldMk cId="3029769586" sldId="269"/>
            <ac:spMk id="16" creationId="{FE1EC756-41E9-4FD6-AD48-EF46A28137B7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0:52.413" v="187"/>
          <ac:spMkLst>
            <pc:docMk/>
            <pc:sldMk cId="3029769586" sldId="269"/>
            <ac:spMk id="17" creationId="{E66F6371-9EA5-9354-29DC-1D07B921F79C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42:06.149" v="241"/>
          <ac:spMkLst>
            <pc:docMk/>
            <pc:sldMk cId="3029769586" sldId="269"/>
            <ac:spMk id="19" creationId="{AF6CB648-9554-488A-B457-99CAAD1DA528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42:06.149" v="241"/>
          <ac:spMkLst>
            <pc:docMk/>
            <pc:sldMk cId="3029769586" sldId="269"/>
            <ac:spMk id="20" creationId="{E3ADCBE7-9330-1CDA-00EB-CDD12DB722FF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5:34.903" v="234"/>
          <ac:spMkLst>
            <pc:docMk/>
            <pc:sldMk cId="3029769586" sldId="269"/>
            <ac:spMk id="22" creationId="{F4F2FC05-7D27-410F-BDA9-ADF4831368C7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5:34.903" v="234"/>
          <ac:spMkLst>
            <pc:docMk/>
            <pc:sldMk cId="3029769586" sldId="269"/>
            <ac:spMk id="23" creationId="{9080D120-BD54-46E1-BA37-82F5E8089E90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5:34.903" v="234"/>
          <ac:spMkLst>
            <pc:docMk/>
            <pc:sldMk cId="3029769586" sldId="269"/>
            <ac:spMk id="24" creationId="{81D83946-74FA-498A-AC80-9926F041B5C5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6:09.604" v="191"/>
          <ac:spMkLst>
            <pc:docMk/>
            <pc:sldMk cId="3029769586" sldId="269"/>
            <ac:spMk id="25" creationId="{5EF17487-C386-4F99-B5EB-4FD3DF4236B2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6:09.604" v="191"/>
          <ac:spMkLst>
            <pc:docMk/>
            <pc:sldMk cId="3029769586" sldId="269"/>
            <ac:spMk id="27" creationId="{A0DE92DF-4769-4DE9-93FD-EE31271850CA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6:40.526" v="193"/>
          <ac:spMkLst>
            <pc:docMk/>
            <pc:sldMk cId="3029769586" sldId="269"/>
            <ac:spMk id="29" creationId="{61293230-B0F6-45B1-96D1-13D18E242995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6:40.526" v="193"/>
          <ac:spMkLst>
            <pc:docMk/>
            <pc:sldMk cId="3029769586" sldId="269"/>
            <ac:spMk id="30" creationId="{627FF48C-AF46-4D52-998F-ED0BDDEEF2E1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5:34.903" v="234"/>
          <ac:spMkLst>
            <pc:docMk/>
            <pc:sldMk cId="3029769586" sldId="269"/>
            <ac:spMk id="31" creationId="{5060D983-8B52-443A-8183-2A1DE05618B5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7:10.558" v="195"/>
          <ac:spMkLst>
            <pc:docMk/>
            <pc:sldMk cId="3029769586" sldId="269"/>
            <ac:spMk id="32" creationId="{AB43E7DC-5101-4E7C-ADB5-596311F53DEA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7:10.558" v="195"/>
          <ac:spMkLst>
            <pc:docMk/>
            <pc:sldMk cId="3029769586" sldId="269"/>
            <ac:spMk id="33" creationId="{1B8BCA7A-6464-4C53-A572-89B2B3C2D8D4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4.610" v="236"/>
          <ac:spMkLst>
            <pc:docMk/>
            <pc:sldMk cId="3029769586" sldId="269"/>
            <ac:spMk id="34" creationId="{F29C4816-CB21-420B-9EB4-9E5671387997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8:43.750" v="197"/>
          <ac:spMkLst>
            <pc:docMk/>
            <pc:sldMk cId="3029769586" sldId="269"/>
            <ac:spMk id="35" creationId="{639C3025-4784-4B16-914D-CCFC3E83354D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08:43.750" v="197"/>
          <ac:spMkLst>
            <pc:docMk/>
            <pc:sldMk cId="3029769586" sldId="269"/>
            <ac:spMk id="36" creationId="{0AD20437-C88A-4F45-9C6D-DA32B29A4D1B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4.610" v="236"/>
          <ac:spMkLst>
            <pc:docMk/>
            <pc:sldMk cId="3029769586" sldId="269"/>
            <ac:spMk id="37" creationId="{222EFA8E-2E7E-B7BB-916A-EA498C80A061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8.876" v="238"/>
          <ac:spMkLst>
            <pc:docMk/>
            <pc:sldMk cId="3029769586" sldId="269"/>
            <ac:spMk id="39" creationId="{1DC5A442-E2D0-4F6D-894C-999AF89A7310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8.876" v="238"/>
          <ac:spMkLst>
            <pc:docMk/>
            <pc:sldMk cId="3029769586" sldId="269"/>
            <ac:spMk id="40" creationId="{90464369-70FA-42AF-948F-80664CA7BFE5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8.876" v="238"/>
          <ac:spMkLst>
            <pc:docMk/>
            <pc:sldMk cId="3029769586" sldId="269"/>
            <ac:spMk id="41" creationId="{CC552A98-EF7D-4D42-AB69-066B786AB55B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8.876" v="238"/>
          <ac:spMkLst>
            <pc:docMk/>
            <pc:sldMk cId="3029769586" sldId="269"/>
            <ac:spMk id="42" creationId="{A6604B49-AD5C-4590-B051-06C8222ECD99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8.876" v="238"/>
          <ac:spMkLst>
            <pc:docMk/>
            <pc:sldMk cId="3029769586" sldId="269"/>
            <ac:spMk id="43" creationId="{0BB19363-8354-4E75-A15C-A08F755171F6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36:48.876" v="238"/>
          <ac:spMkLst>
            <pc:docMk/>
            <pc:sldMk cId="3029769586" sldId="269"/>
            <ac:spMk id="44" creationId="{A648176E-454C-437C-B0FC-9B82FCF32B24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42:06.134" v="240"/>
          <ac:spMkLst>
            <pc:docMk/>
            <pc:sldMk cId="3029769586" sldId="269"/>
            <ac:spMk id="46" creationId="{AC40FFA8-CDA2-4745-9D0A-854FC4DBE2F4}"/>
          </ac:spMkLst>
        </pc:spChg>
        <pc:spChg chg="add del">
          <ac:chgData name="Haniyeh Tehrani (2324527)" userId="S::2324527@student.uwtsd.ac.uk::f657fa31-05f3-4524-a80b-ebdd78b9bd0b" providerId="AD" clId="Web-{DD02E295-F3D4-0419-BDB3-A4CEB84DE09F}" dt="2025-11-16T00:42:06.134" v="240"/>
          <ac:spMkLst>
            <pc:docMk/>
            <pc:sldMk cId="3029769586" sldId="269"/>
            <ac:spMk id="47" creationId="{A031F918-6C2A-4C3F-8785-651FF6135CE8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42:06.149" v="241"/>
          <ac:spMkLst>
            <pc:docMk/>
            <pc:sldMk cId="3029769586" sldId="269"/>
            <ac:spMk id="49" creationId="{5EF17487-C386-4F99-B5EB-4FD3DF4236B2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6T00:42:06.149" v="241"/>
          <ac:spMkLst>
            <pc:docMk/>
            <pc:sldMk cId="3029769586" sldId="269"/>
            <ac:spMk id="50" creationId="{A0DE92DF-4769-4DE9-93FD-EE31271850CA}"/>
          </ac:spMkLst>
        </pc:spChg>
        <pc:picChg chg="add mod ord">
          <ac:chgData name="Haniyeh Tehrani (2324527)" userId="S::2324527@student.uwtsd.ac.uk::f657fa31-05f3-4524-a80b-ebdd78b9bd0b" providerId="AD" clId="Web-{DD02E295-F3D4-0419-BDB3-A4CEB84DE09F}" dt="2025-11-16T00:42:06.149" v="241"/>
          <ac:picMkLst>
            <pc:docMk/>
            <pc:sldMk cId="3029769586" sldId="269"/>
            <ac:picMk id="4" creationId="{833C8FF6-3677-BB49-137D-E9BB72340C6B}"/>
          </ac:picMkLst>
        </pc:picChg>
        <pc:picChg chg="add mod ord">
          <ac:chgData name="Haniyeh Tehrani (2324527)" userId="S::2324527@student.uwtsd.ac.uk::f657fa31-05f3-4524-a80b-ebdd78b9bd0b" providerId="AD" clId="Web-{DD02E295-F3D4-0419-BDB3-A4CEB84DE09F}" dt="2025-11-16T00:42:06.149" v="241"/>
          <ac:picMkLst>
            <pc:docMk/>
            <pc:sldMk cId="3029769586" sldId="269"/>
            <ac:picMk id="5" creationId="{66F975E4-3ED7-6D7C-226D-88866C3ADDA6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5T23:45:24.038" v="164" actId="20577"/>
        <pc:sldMkLst>
          <pc:docMk/>
          <pc:sldMk cId="761719715" sldId="270"/>
        </pc:sldMkLst>
        <pc:spChg chg="mod ord">
          <ac:chgData name="Haniyeh Tehrani (2324527)" userId="S::2324527@student.uwtsd.ac.uk::f657fa31-05f3-4524-a80b-ebdd78b9bd0b" providerId="AD" clId="Web-{DD02E295-F3D4-0419-BDB3-A4CEB84DE09F}" dt="2025-11-15T22:43:24.223" v="142"/>
          <ac:spMkLst>
            <pc:docMk/>
            <pc:sldMk cId="761719715" sldId="270"/>
            <ac:spMk id="2" creationId="{8A28EC62-DDF7-7F29-FAA8-2D97522F367F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3:45:24.038" v="164" actId="20577"/>
          <ac:spMkLst>
            <pc:docMk/>
            <pc:sldMk cId="761719715" sldId="270"/>
            <ac:spMk id="3" creationId="{2935FED3-F60B-AFB3-3E48-F84772508583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43:24.223" v="142"/>
          <ac:spMkLst>
            <pc:docMk/>
            <pc:sldMk cId="761719715" sldId="270"/>
            <ac:spMk id="29" creationId="{69AB23CA-CF96-42B0-847F-37A181DEBFA5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43:24.223" v="142"/>
          <ac:spMkLst>
            <pc:docMk/>
            <pc:sldMk cId="761719715" sldId="270"/>
            <ac:spMk id="30" creationId="{A45FD7F6-BF7B-4588-AE38-90035891A14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43:24.223" v="142"/>
          <ac:spMkLst>
            <pc:docMk/>
            <pc:sldMk cId="761719715" sldId="270"/>
            <ac:spMk id="31" creationId="{2F05AAE2-453E-4EDA-8961-D9B31997815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43:24.223" v="142"/>
          <ac:spMkLst>
            <pc:docMk/>
            <pc:sldMk cId="761719715" sldId="270"/>
            <ac:spMk id="32" creationId="{CE2CF453-4871-4F22-8746-957F757DAAF8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43:24.223" v="142"/>
          <ac:spMkLst>
            <pc:docMk/>
            <pc:sldMk cId="761719715" sldId="270"/>
            <ac:spMk id="33" creationId="{6A0E0FAE-D6BC-43D5-ACA6-8CDE484777BC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2:43:24.223" v="142"/>
          <ac:picMkLst>
            <pc:docMk/>
            <pc:sldMk cId="761719715" sldId="270"/>
            <ac:picMk id="4" creationId="{67FD71C8-9831-8689-4CC0-893EE986A33C}"/>
          </ac:picMkLst>
        </pc:picChg>
        <pc:picChg chg="add mod">
          <ac:chgData name="Haniyeh Tehrani (2324527)" userId="S::2324527@student.uwtsd.ac.uk::f657fa31-05f3-4524-a80b-ebdd78b9bd0b" providerId="AD" clId="Web-{DD02E295-F3D4-0419-BDB3-A4CEB84DE09F}" dt="2025-11-15T22:43:24.208" v="141"/>
          <ac:picMkLst>
            <pc:docMk/>
            <pc:sldMk cId="761719715" sldId="270"/>
            <ac:picMk id="5" creationId="{3F099C02-7C57-AD44-464F-ACC86A600994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5T22:32:50.725" v="134"/>
        <pc:sldMkLst>
          <pc:docMk/>
          <pc:sldMk cId="3003831074" sldId="271"/>
        </pc:sldMkLst>
        <pc:spChg chg="mod ord">
          <ac:chgData name="Haniyeh Tehrani (2324527)" userId="S::2324527@student.uwtsd.ac.uk::f657fa31-05f3-4524-a80b-ebdd78b9bd0b" providerId="AD" clId="Web-{DD02E295-F3D4-0419-BDB3-A4CEB84DE09F}" dt="2025-11-15T22:32:50.725" v="134"/>
          <ac:spMkLst>
            <pc:docMk/>
            <pc:sldMk cId="3003831074" sldId="271"/>
            <ac:spMk id="3" creationId="{77F80C0E-5130-7FF6-7C1D-589B4CE3F7DD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32:50.725" v="134"/>
          <ac:spMkLst>
            <pc:docMk/>
            <pc:sldMk cId="3003831074" sldId="271"/>
            <ac:spMk id="22" creationId="{04C21BAE-6866-4C7A-A7EC-C1B2E572D5BE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32:50.725" v="134"/>
          <ac:spMkLst>
            <pc:docMk/>
            <pc:sldMk cId="3003831074" sldId="271"/>
            <ac:spMk id="23" creationId="{7E7D0C94-08B4-48AE-8813-CC4D60294F42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32:50.725" v="134"/>
          <ac:spMkLst>
            <pc:docMk/>
            <pc:sldMk cId="3003831074" sldId="271"/>
            <ac:spMk id="24" creationId="{DD0D366F-455D-4298-97E9-89785ADAEC06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2:32:50.725" v="134"/>
          <ac:spMkLst>
            <pc:docMk/>
            <pc:sldMk cId="3003831074" sldId="271"/>
            <ac:spMk id="25" creationId="{F0C518C2-0AA4-470C-87B9-9CBF428FBA25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2:32:50.725" v="134"/>
          <ac:picMkLst>
            <pc:docMk/>
            <pc:sldMk cId="3003831074" sldId="271"/>
            <ac:picMk id="2" creationId="{8F23643E-7D5B-76FF-AFCC-7D78A606874E}"/>
          </ac:picMkLst>
        </pc:picChg>
      </pc:sldChg>
      <pc:sldChg chg="addSp modSp mod setBg modClrScheme chgLayout">
        <pc:chgData name="Haniyeh Tehrani (2324527)" userId="S::2324527@student.uwtsd.ac.uk::f657fa31-05f3-4524-a80b-ebdd78b9bd0b" providerId="AD" clId="Web-{DD02E295-F3D4-0419-BDB3-A4CEB84DE09F}" dt="2025-11-15T23:46:30.570" v="172" actId="20577"/>
        <pc:sldMkLst>
          <pc:docMk/>
          <pc:sldMk cId="3375930008" sldId="272"/>
        </pc:sldMkLst>
        <pc:spChg chg="mod ord">
          <ac:chgData name="Haniyeh Tehrani (2324527)" userId="S::2324527@student.uwtsd.ac.uk::f657fa31-05f3-4524-a80b-ebdd78b9bd0b" providerId="AD" clId="Web-{DD02E295-F3D4-0419-BDB3-A4CEB84DE09F}" dt="2025-11-15T21:02:44.752" v="101"/>
          <ac:spMkLst>
            <pc:docMk/>
            <pc:sldMk cId="3375930008" sldId="272"/>
            <ac:spMk id="2" creationId="{986BEF0B-3CFA-F6B6-0E03-10BB4455B6AF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3:46:30.570" v="172" actId="20577"/>
          <ac:spMkLst>
            <pc:docMk/>
            <pc:sldMk cId="3375930008" sldId="272"/>
            <ac:spMk id="3" creationId="{E36047E5-962D-DDF6-66BD-F4C1818938BF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02:44.752" v="101"/>
          <ac:spMkLst>
            <pc:docMk/>
            <pc:sldMk cId="3375930008" sldId="272"/>
            <ac:spMk id="9" creationId="{23E547B5-89CF-4EC0-96DE-25771AED079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1:02:44.752" v="101"/>
          <ac:spMkLst>
            <pc:docMk/>
            <pc:sldMk cId="3375930008" sldId="272"/>
            <ac:spMk id="11" creationId="{3F0B8CEB-8279-4E5E-A0CE-1FC9F71736F2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1:02:44.752" v="101"/>
          <ac:picMkLst>
            <pc:docMk/>
            <pc:sldMk cId="3375930008" sldId="272"/>
            <ac:picMk id="4" creationId="{C53EFABA-1EBA-4387-BF2A-D62EAD3B0161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5T23:46:55.180" v="180" actId="20577"/>
        <pc:sldMkLst>
          <pc:docMk/>
          <pc:sldMk cId="3239409967" sldId="273"/>
        </pc:sldMkLst>
        <pc:spChg chg="mod ord">
          <ac:chgData name="Haniyeh Tehrani (2324527)" userId="S::2324527@student.uwtsd.ac.uk::f657fa31-05f3-4524-a80b-ebdd78b9bd0b" providerId="AD" clId="Web-{DD02E295-F3D4-0419-BDB3-A4CEB84DE09F}" dt="2025-11-15T20:59:57.270" v="99"/>
          <ac:spMkLst>
            <pc:docMk/>
            <pc:sldMk cId="3239409967" sldId="273"/>
            <ac:spMk id="2" creationId="{7E85E800-DA68-D5C6-0930-5633754BF393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3:46:55.180" v="180" actId="20577"/>
          <ac:spMkLst>
            <pc:docMk/>
            <pc:sldMk cId="3239409967" sldId="273"/>
            <ac:spMk id="3" creationId="{2AF0E82F-418F-BB7F-FEA6-0DA7BE26203A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0:59:57.270" v="99"/>
          <ac:spMkLst>
            <pc:docMk/>
            <pc:sldMk cId="3239409967" sldId="273"/>
            <ac:spMk id="17" creationId="{676D6CDF-C512-4739-B158-55EE955EFA39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0:59:57.270" v="99"/>
          <ac:spMkLst>
            <pc:docMk/>
            <pc:sldMk cId="3239409967" sldId="273"/>
            <ac:spMk id="18" creationId="{637B2035-1FCB-439A-B421-095E136C7E07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0:59:57.270" v="99"/>
          <ac:picMkLst>
            <pc:docMk/>
            <pc:sldMk cId="3239409967" sldId="273"/>
            <ac:picMk id="10" creationId="{96E686A0-2D12-8380-758D-DBDFEF75CDA5}"/>
          </ac:picMkLst>
        </pc:picChg>
      </pc:sldChg>
      <pc:sldChg chg="addSp delSp modSp mod setBg modClrScheme chgLayout">
        <pc:chgData name="Haniyeh Tehrani (2324527)" userId="S::2324527@student.uwtsd.ac.uk::f657fa31-05f3-4524-a80b-ebdd78b9bd0b" providerId="AD" clId="Web-{DD02E295-F3D4-0419-BDB3-A4CEB84DE09F}" dt="2025-11-15T20:41:33.951" v="82"/>
        <pc:sldMkLst>
          <pc:docMk/>
          <pc:sldMk cId="2477609519" sldId="274"/>
        </pc:sldMkLst>
        <pc:spChg chg="mod ord">
          <ac:chgData name="Haniyeh Tehrani (2324527)" userId="S::2324527@student.uwtsd.ac.uk::f657fa31-05f3-4524-a80b-ebdd78b9bd0b" providerId="AD" clId="Web-{DD02E295-F3D4-0419-BDB3-A4CEB84DE09F}" dt="2025-11-15T20:41:33.951" v="82"/>
          <ac:spMkLst>
            <pc:docMk/>
            <pc:sldMk cId="2477609519" sldId="274"/>
            <ac:spMk id="2" creationId="{DAB31FB4-DC90-39F2-8FC0-86A04086AFD9}"/>
          </ac:spMkLst>
        </pc:spChg>
        <pc:spChg chg="mod ord">
          <ac:chgData name="Haniyeh Tehrani (2324527)" userId="S::2324527@student.uwtsd.ac.uk::f657fa31-05f3-4524-a80b-ebdd78b9bd0b" providerId="AD" clId="Web-{DD02E295-F3D4-0419-BDB3-A4CEB84DE09F}" dt="2025-11-15T20:41:33.951" v="82"/>
          <ac:spMkLst>
            <pc:docMk/>
            <pc:sldMk cId="2477609519" sldId="274"/>
            <ac:spMk id="3" creationId="{6936E92E-6FEB-BEF2-3C97-03A8793D7ED8}"/>
          </ac:spMkLst>
        </pc:spChg>
        <pc:spChg chg="add mod">
          <ac:chgData name="Haniyeh Tehrani (2324527)" userId="S::2324527@student.uwtsd.ac.uk::f657fa31-05f3-4524-a80b-ebdd78b9bd0b" providerId="AD" clId="Web-{DD02E295-F3D4-0419-BDB3-A4CEB84DE09F}" dt="2025-11-15T20:41:33.951" v="82"/>
          <ac:spMkLst>
            <pc:docMk/>
            <pc:sldMk cId="2477609519" sldId="274"/>
            <ac:spMk id="5" creationId="{FF8DFA82-A105-406F-2897-D74AC914A995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0:41:33.951" v="82"/>
          <ac:spMkLst>
            <pc:docMk/>
            <pc:sldMk cId="2477609519" sldId="274"/>
            <ac:spMk id="21" creationId="{9F79630B-0F0B-446E-A637-38FA8F61D10E}"/>
          </ac:spMkLst>
        </pc:spChg>
        <pc:spChg chg="add">
          <ac:chgData name="Haniyeh Tehrani (2324527)" userId="S::2324527@student.uwtsd.ac.uk::f657fa31-05f3-4524-a80b-ebdd78b9bd0b" providerId="AD" clId="Web-{DD02E295-F3D4-0419-BDB3-A4CEB84DE09F}" dt="2025-11-15T20:41:33.951" v="82"/>
          <ac:spMkLst>
            <pc:docMk/>
            <pc:sldMk cId="2477609519" sldId="274"/>
            <ac:spMk id="23" creationId="{B3437C99-FC8E-4311-B48A-F0C4C329B154}"/>
          </ac:spMkLst>
        </pc:spChg>
        <pc:picChg chg="add mod">
          <ac:chgData name="Haniyeh Tehrani (2324527)" userId="S::2324527@student.uwtsd.ac.uk::f657fa31-05f3-4524-a80b-ebdd78b9bd0b" providerId="AD" clId="Web-{DD02E295-F3D4-0419-BDB3-A4CEB84DE09F}" dt="2025-11-15T20:41:33.951" v="82"/>
          <ac:picMkLst>
            <pc:docMk/>
            <pc:sldMk cId="2477609519" sldId="274"/>
            <ac:picMk id="4" creationId="{C774B3C1-1EBA-5C8B-DF2D-067A2954C637}"/>
          </ac:picMkLst>
        </pc:picChg>
      </pc:sldChg>
      <pc:sldMasterChg chg="add del addSldLayout delSldLayout">
        <pc:chgData name="Haniyeh Tehrani (2324527)" userId="S::2324527@student.uwtsd.ac.uk::f657fa31-05f3-4524-a80b-ebdd78b9bd0b" providerId="AD" clId="Web-{DD02E295-F3D4-0419-BDB3-A4CEB84DE09F}" dt="2025-11-15T20:14:04.082" v="46"/>
        <pc:sldMasterMkLst>
          <pc:docMk/>
          <pc:sldMasterMk cId="2460954070" sldId="2147483660"/>
        </pc:sldMasterMkLst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aniyeh Tehrani (2324527)" userId="S::2324527@student.uwtsd.ac.uk::f657fa31-05f3-4524-a80b-ebdd78b9bd0b" providerId="AD" clId="Web-{DD02E295-F3D4-0419-BDB3-A4CEB84DE09F}" dt="2025-11-15T20:14:04.082" v="46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Haniyeh Tehrani (2324527)" userId="S::2324527@student.uwtsd.ac.uk::f657fa31-05f3-4524-a80b-ebdd78b9bd0b" providerId="AD" clId="Web-{6C562E46-8B5C-561C-A44F-27668C6DDC62}"/>
    <pc:docChg chg="modSld sldOrd">
      <pc:chgData name="Haniyeh Tehrani (2324527)" userId="S::2324527@student.uwtsd.ac.uk::f657fa31-05f3-4524-a80b-ebdd78b9bd0b" providerId="AD" clId="Web-{6C562E46-8B5C-561C-A44F-27668C6DDC62}" dt="2025-11-15T17:26:59.849" v="91" actId="20577"/>
      <pc:docMkLst>
        <pc:docMk/>
      </pc:docMkLst>
      <pc:sldChg chg="modSp">
        <pc:chgData name="Haniyeh Tehrani (2324527)" userId="S::2324527@student.uwtsd.ac.uk::f657fa31-05f3-4524-a80b-ebdd78b9bd0b" providerId="AD" clId="Web-{6C562E46-8B5C-561C-A44F-27668C6DDC62}" dt="2025-11-15T17:20:13.494" v="29" actId="20577"/>
        <pc:sldMkLst>
          <pc:docMk/>
          <pc:sldMk cId="2282115071" sldId="264"/>
        </pc:sldMkLst>
        <pc:spChg chg="mod">
          <ac:chgData name="Haniyeh Tehrani (2324527)" userId="S::2324527@student.uwtsd.ac.uk::f657fa31-05f3-4524-a80b-ebdd78b9bd0b" providerId="AD" clId="Web-{6C562E46-8B5C-561C-A44F-27668C6DDC62}" dt="2025-11-15T14:34:17.404" v="3" actId="20577"/>
          <ac:spMkLst>
            <pc:docMk/>
            <pc:sldMk cId="2282115071" sldId="264"/>
            <ac:spMk id="2" creationId="{620433B6-83E4-E4C3-E3B0-09993093FDA9}"/>
          </ac:spMkLst>
        </pc:spChg>
        <pc:spChg chg="mod">
          <ac:chgData name="Haniyeh Tehrani (2324527)" userId="S::2324527@student.uwtsd.ac.uk::f657fa31-05f3-4524-a80b-ebdd78b9bd0b" providerId="AD" clId="Web-{6C562E46-8B5C-561C-A44F-27668C6DDC62}" dt="2025-11-15T17:20:13.494" v="29" actId="20577"/>
          <ac:spMkLst>
            <pc:docMk/>
            <pc:sldMk cId="2282115071" sldId="264"/>
            <ac:spMk id="3" creationId="{4ED7EC88-5FCB-B1F6-815C-AA8A6BA8E0C0}"/>
          </ac:spMkLst>
        </pc:spChg>
      </pc:sldChg>
      <pc:sldChg chg="ord">
        <pc:chgData name="Haniyeh Tehrani (2324527)" userId="S::2324527@student.uwtsd.ac.uk::f657fa31-05f3-4524-a80b-ebdd78b9bd0b" providerId="AD" clId="Web-{6C562E46-8B5C-561C-A44F-27668C6DDC62}" dt="2025-11-15T14:36:25.766" v="7"/>
        <pc:sldMkLst>
          <pc:docMk/>
          <pc:sldMk cId="2202909209" sldId="268"/>
        </pc:sldMkLst>
      </pc:sldChg>
      <pc:sldChg chg="modSp">
        <pc:chgData name="Haniyeh Tehrani (2324527)" userId="S::2324527@student.uwtsd.ac.uk::f657fa31-05f3-4524-a80b-ebdd78b9bd0b" providerId="AD" clId="Web-{6C562E46-8B5C-561C-A44F-27668C6DDC62}" dt="2025-11-15T17:26:59.849" v="91" actId="20577"/>
        <pc:sldMkLst>
          <pc:docMk/>
          <pc:sldMk cId="2477609519" sldId="274"/>
        </pc:sldMkLst>
        <pc:spChg chg="mod">
          <ac:chgData name="Haniyeh Tehrani (2324527)" userId="S::2324527@student.uwtsd.ac.uk::f657fa31-05f3-4524-a80b-ebdd78b9bd0b" providerId="AD" clId="Web-{6C562E46-8B5C-561C-A44F-27668C6DDC62}" dt="2025-11-15T17:26:59.849" v="91" actId="20577"/>
          <ac:spMkLst>
            <pc:docMk/>
            <pc:sldMk cId="2477609519" sldId="274"/>
            <ac:spMk id="2" creationId="{DAB31FB4-DC90-39F2-8FC0-86A04086AFD9}"/>
          </ac:spMkLst>
        </pc:spChg>
        <pc:spChg chg="mod">
          <ac:chgData name="Haniyeh Tehrani (2324527)" userId="S::2324527@student.uwtsd.ac.uk::f657fa31-05f3-4524-a80b-ebdd78b9bd0b" providerId="AD" clId="Web-{6C562E46-8B5C-561C-A44F-27668C6DDC62}" dt="2025-11-15T17:26:55.162" v="90" actId="20577"/>
          <ac:spMkLst>
            <pc:docMk/>
            <pc:sldMk cId="2477609519" sldId="274"/>
            <ac:spMk id="3" creationId="{6936E92E-6FEB-BEF2-3C97-03A8793D7ED8}"/>
          </ac:spMkLst>
        </pc:spChg>
      </pc:sldChg>
    </pc:docChg>
  </pc:docChgLst>
  <pc:docChgLst>
    <pc:chgData name="Haniyeh Tehrani (2324527)" userId="S::2324527@student.uwtsd.ac.uk::f657fa31-05f3-4524-a80b-ebdd78b9bd0b" providerId="AD" clId="Web-{8B3E0210-B7CE-CFDC-AE87-64245446B6A6}"/>
    <pc:docChg chg="modSld modMainMaster">
      <pc:chgData name="Haniyeh Tehrani (2324527)" userId="S::2324527@student.uwtsd.ac.uk::f657fa31-05f3-4524-a80b-ebdd78b9bd0b" providerId="AD" clId="Web-{8B3E0210-B7CE-CFDC-AE87-64245446B6A6}" dt="2025-11-15T20:05:34.021" v="62"/>
      <pc:docMkLst>
        <pc:docMk/>
      </pc:docMkLst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109857222" sldId="256"/>
        </pc:sldMkLst>
      </pc:sldChg>
      <pc:sldChg chg="addSp delSp modSp mod">
        <pc:chgData name="Haniyeh Tehrani (2324527)" userId="S::2324527@student.uwtsd.ac.uk::f657fa31-05f3-4524-a80b-ebdd78b9bd0b" providerId="AD" clId="Web-{8B3E0210-B7CE-CFDC-AE87-64245446B6A6}" dt="2025-11-15T20:05:34.021" v="62"/>
        <pc:sldMkLst>
          <pc:docMk/>
          <pc:sldMk cId="1435432114" sldId="257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2370210672" sldId="258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1178576498" sldId="260"/>
        </pc:sldMkLst>
      </pc:sldChg>
      <pc:sldChg chg="addSp delSp modSp mod setBg">
        <pc:chgData name="Haniyeh Tehrani (2324527)" userId="S::2324527@student.uwtsd.ac.uk::f657fa31-05f3-4524-a80b-ebdd78b9bd0b" providerId="AD" clId="Web-{8B3E0210-B7CE-CFDC-AE87-64245446B6A6}" dt="2025-11-15T19:09:01.430" v="39"/>
        <pc:sldMkLst>
          <pc:docMk/>
          <pc:sldMk cId="1152599507" sldId="261"/>
        </pc:sldMkLst>
        <pc:spChg chg="mod ord">
          <ac:chgData name="Haniyeh Tehrani (2324527)" userId="S::2324527@student.uwtsd.ac.uk::f657fa31-05f3-4524-a80b-ebdd78b9bd0b" providerId="AD" clId="Web-{8B3E0210-B7CE-CFDC-AE87-64245446B6A6}" dt="2025-11-15T19:08:56.664" v="38"/>
          <ac:spMkLst>
            <pc:docMk/>
            <pc:sldMk cId="1152599507" sldId="261"/>
            <ac:spMk id="2" creationId="{30E1E9AC-395A-F933-FBF8-078D0C6553E4}"/>
          </ac:spMkLst>
        </pc:spChg>
        <pc:spChg chg="mod">
          <ac:chgData name="Haniyeh Tehrani (2324527)" userId="S::2324527@student.uwtsd.ac.uk::f657fa31-05f3-4524-a80b-ebdd78b9bd0b" providerId="AD" clId="Web-{8B3E0210-B7CE-CFDC-AE87-64245446B6A6}" dt="2025-11-15T19:08:56.664" v="38"/>
          <ac:spMkLst>
            <pc:docMk/>
            <pc:sldMk cId="1152599507" sldId="261"/>
            <ac:spMk id="3" creationId="{76DC0ABD-1AAC-CFDC-3E5E-B67F97D34BC2}"/>
          </ac:spMkLst>
        </pc:spChg>
        <pc:picChg chg="add mod ord">
          <ac:chgData name="Haniyeh Tehrani (2324527)" userId="S::2324527@student.uwtsd.ac.uk::f657fa31-05f3-4524-a80b-ebdd78b9bd0b" providerId="AD" clId="Web-{8B3E0210-B7CE-CFDC-AE87-64245446B6A6}" dt="2025-11-15T19:08:56.664" v="38"/>
          <ac:picMkLst>
            <pc:docMk/>
            <pc:sldMk cId="1152599507" sldId="261"/>
            <ac:picMk id="8" creationId="{1AF0D7EF-0F3A-A9B1-3161-6FDF6AC91629}"/>
          </ac:picMkLst>
        </pc:picChg>
      </pc:sldChg>
      <pc:sldChg chg="addSp delSp modSp mod setBg">
        <pc:chgData name="Haniyeh Tehrani (2324527)" userId="S::2324527@student.uwtsd.ac.uk::f657fa31-05f3-4524-a80b-ebdd78b9bd0b" providerId="AD" clId="Web-{8B3E0210-B7CE-CFDC-AE87-64245446B6A6}" dt="2025-11-15T19:27:31.060" v="58"/>
        <pc:sldMkLst>
          <pc:docMk/>
          <pc:sldMk cId="2751335367" sldId="262"/>
        </pc:sldMkLst>
        <pc:spChg chg="mod">
          <ac:chgData name="Haniyeh Tehrani (2324527)" userId="S::2324527@student.uwtsd.ac.uk::f657fa31-05f3-4524-a80b-ebdd78b9bd0b" providerId="AD" clId="Web-{8B3E0210-B7CE-CFDC-AE87-64245446B6A6}" dt="2025-11-15T19:27:31.060" v="58"/>
          <ac:spMkLst>
            <pc:docMk/>
            <pc:sldMk cId="2751335367" sldId="262"/>
            <ac:spMk id="2" creationId="{8CD0A20E-41DD-06EF-F423-231C1D8AA641}"/>
          </ac:spMkLst>
        </pc:spChg>
        <pc:spChg chg="mod">
          <ac:chgData name="Haniyeh Tehrani (2324527)" userId="S::2324527@student.uwtsd.ac.uk::f657fa31-05f3-4524-a80b-ebdd78b9bd0b" providerId="AD" clId="Web-{8B3E0210-B7CE-CFDC-AE87-64245446B6A6}" dt="2025-11-15T19:27:31.060" v="58"/>
          <ac:spMkLst>
            <pc:docMk/>
            <pc:sldMk cId="2751335367" sldId="262"/>
            <ac:spMk id="3" creationId="{083BF1CB-0B69-307A-2699-6B7A6F5C018D}"/>
          </ac:spMkLst>
        </pc:spChg>
        <pc:spChg chg="add">
          <ac:chgData name="Haniyeh Tehrani (2324527)" userId="S::2324527@student.uwtsd.ac.uk::f657fa31-05f3-4524-a80b-ebdd78b9bd0b" providerId="AD" clId="Web-{8B3E0210-B7CE-CFDC-AE87-64245446B6A6}" dt="2025-11-15T19:27:31.060" v="58"/>
          <ac:spMkLst>
            <pc:docMk/>
            <pc:sldMk cId="2751335367" sldId="262"/>
            <ac:spMk id="31" creationId="{D009D6D5-DAC2-4A8B-A17A-E206B9012D09}"/>
          </ac:spMkLst>
        </pc:spChg>
        <pc:picChg chg="add mod ord">
          <ac:chgData name="Haniyeh Tehrani (2324527)" userId="S::2324527@student.uwtsd.ac.uk::f657fa31-05f3-4524-a80b-ebdd78b9bd0b" providerId="AD" clId="Web-{8B3E0210-B7CE-CFDC-AE87-64245446B6A6}" dt="2025-11-15T19:27:31.060" v="58"/>
          <ac:picMkLst>
            <pc:docMk/>
            <pc:sldMk cId="2751335367" sldId="262"/>
            <ac:picMk id="8" creationId="{91D176B0-7517-10DF-BD7C-991CAA6BEB2E}"/>
          </ac:picMkLst>
        </pc:picChg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840603017" sldId="263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2282115071" sldId="264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2437630127" sldId="265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3652788072" sldId="266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2388843221" sldId="267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2202909209" sldId="268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3029769586" sldId="269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761719715" sldId="270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3003831074" sldId="271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3375930008" sldId="272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3239409967" sldId="273"/>
        </pc:sldMkLst>
      </pc:sldChg>
      <pc:sldChg chg="mod">
        <pc:chgData name="Haniyeh Tehrani (2324527)" userId="S::2324527@student.uwtsd.ac.uk::f657fa31-05f3-4524-a80b-ebdd78b9bd0b" providerId="AD" clId="Web-{8B3E0210-B7CE-CFDC-AE87-64245446B6A6}" dt="2025-11-15T19:07:59.629" v="37"/>
        <pc:sldMkLst>
          <pc:docMk/>
          <pc:sldMk cId="2477609519" sldId="274"/>
        </pc:sldMkLst>
      </pc:sldChg>
      <pc:sldMasterChg chg="mod setBg modSldLayout">
        <pc:chgData name="Haniyeh Tehrani (2324527)" userId="S::2324527@student.uwtsd.ac.uk::f657fa31-05f3-4524-a80b-ebdd78b9bd0b" providerId="AD" clId="Web-{8B3E0210-B7CE-CFDC-AE87-64245446B6A6}" dt="2025-11-15T19:07:59.629" v="37"/>
        <pc:sldMasterMkLst>
          <pc:docMk/>
          <pc:sldMasterMk cId="2460954070" sldId="2147483660"/>
        </pc:sldMasterMkLst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Haniyeh Tehrani (2324527)" userId="S::2324527@student.uwtsd.ac.uk::f657fa31-05f3-4524-a80b-ebdd78b9bd0b" providerId="AD" clId="Web-{8B3E0210-B7CE-CFDC-AE87-64245446B6A6}" dt="2025-11-15T19:07:59.629" v="3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Haniyeh Tehrani (2324527)" userId="S::2324527@student.uwtsd.ac.uk::f657fa31-05f3-4524-a80b-ebdd78b9bd0b" providerId="AD" clId="Web-{536BD170-6B2F-2167-CAA5-41F6ABB21ACF}"/>
    <pc:docChg chg="addSld delSld modSld">
      <pc:chgData name="Haniyeh Tehrani (2324527)" userId="S::2324527@student.uwtsd.ac.uk::f657fa31-05f3-4524-a80b-ebdd78b9bd0b" providerId="AD" clId="Web-{536BD170-6B2F-2167-CAA5-41F6ABB21ACF}" dt="2025-11-14T02:52:55.008" v="158" actId="20577"/>
      <pc:docMkLst>
        <pc:docMk/>
      </pc:docMkLst>
      <pc:sldChg chg="modSp">
        <pc:chgData name="Haniyeh Tehrani (2324527)" userId="S::2324527@student.uwtsd.ac.uk::f657fa31-05f3-4524-a80b-ebdd78b9bd0b" providerId="AD" clId="Web-{536BD170-6B2F-2167-CAA5-41F6ABB21ACF}" dt="2025-11-14T02:52:06.476" v="141" actId="20577"/>
        <pc:sldMkLst>
          <pc:docMk/>
          <pc:sldMk cId="2282115071" sldId="264"/>
        </pc:sldMkLst>
        <pc:spChg chg="mod">
          <ac:chgData name="Haniyeh Tehrani (2324527)" userId="S::2324527@student.uwtsd.ac.uk::f657fa31-05f3-4524-a80b-ebdd78b9bd0b" providerId="AD" clId="Web-{536BD170-6B2F-2167-CAA5-41F6ABB21ACF}" dt="2025-11-14T02:52:06.476" v="141" actId="20577"/>
          <ac:spMkLst>
            <pc:docMk/>
            <pc:sldMk cId="2282115071" sldId="264"/>
            <ac:spMk id="3" creationId="{4ED7EC88-5FCB-B1F6-815C-AA8A6BA8E0C0}"/>
          </ac:spMkLst>
        </pc:spChg>
      </pc:sldChg>
      <pc:sldChg chg="modSp">
        <pc:chgData name="Haniyeh Tehrani (2324527)" userId="S::2324527@student.uwtsd.ac.uk::f657fa31-05f3-4524-a80b-ebdd78b9bd0b" providerId="AD" clId="Web-{536BD170-6B2F-2167-CAA5-41F6ABB21ACF}" dt="2025-11-14T02:39:50.886" v="122" actId="20577"/>
        <pc:sldMkLst>
          <pc:docMk/>
          <pc:sldMk cId="2202909209" sldId="268"/>
        </pc:sldMkLst>
        <pc:spChg chg="mod">
          <ac:chgData name="Haniyeh Tehrani (2324527)" userId="S::2324527@student.uwtsd.ac.uk::f657fa31-05f3-4524-a80b-ebdd78b9bd0b" providerId="AD" clId="Web-{536BD170-6B2F-2167-CAA5-41F6ABB21ACF}" dt="2025-11-14T02:39:50.886" v="122" actId="20577"/>
          <ac:spMkLst>
            <pc:docMk/>
            <pc:sldMk cId="2202909209" sldId="268"/>
            <ac:spMk id="3" creationId="{1725B571-F575-E246-736A-919B935A196B}"/>
          </ac:spMkLst>
        </pc:spChg>
      </pc:sldChg>
      <pc:sldChg chg="modSp">
        <pc:chgData name="Haniyeh Tehrani (2324527)" userId="S::2324527@student.uwtsd.ac.uk::f657fa31-05f3-4524-a80b-ebdd78b9bd0b" providerId="AD" clId="Web-{536BD170-6B2F-2167-CAA5-41F6ABB21ACF}" dt="2025-11-14T02:05:38.075" v="7" actId="20577"/>
        <pc:sldMkLst>
          <pc:docMk/>
          <pc:sldMk cId="761719715" sldId="270"/>
        </pc:sldMkLst>
        <pc:spChg chg="mod">
          <ac:chgData name="Haniyeh Tehrani (2324527)" userId="S::2324527@student.uwtsd.ac.uk::f657fa31-05f3-4524-a80b-ebdd78b9bd0b" providerId="AD" clId="Web-{536BD170-6B2F-2167-CAA5-41F6ABB21ACF}" dt="2025-11-14T02:05:38.075" v="7" actId="20577"/>
          <ac:spMkLst>
            <pc:docMk/>
            <pc:sldMk cId="761719715" sldId="270"/>
            <ac:spMk id="3" creationId="{2935FED3-F60B-AFB3-3E48-F84772508583}"/>
          </ac:spMkLst>
        </pc:spChg>
      </pc:sldChg>
      <pc:sldChg chg="delSp modSp new">
        <pc:chgData name="Haniyeh Tehrani (2324527)" userId="S::2324527@student.uwtsd.ac.uk::f657fa31-05f3-4524-a80b-ebdd78b9bd0b" providerId="AD" clId="Web-{536BD170-6B2F-2167-CAA5-41F6ABB21ACF}" dt="2025-11-14T02:09:00.992" v="20" actId="20577"/>
        <pc:sldMkLst>
          <pc:docMk/>
          <pc:sldMk cId="3003831074" sldId="271"/>
        </pc:sldMkLst>
        <pc:spChg chg="mod">
          <ac:chgData name="Haniyeh Tehrani (2324527)" userId="S::2324527@student.uwtsd.ac.uk::f657fa31-05f3-4524-a80b-ebdd78b9bd0b" providerId="AD" clId="Web-{536BD170-6B2F-2167-CAA5-41F6ABB21ACF}" dt="2025-11-14T02:09:00.992" v="20" actId="20577"/>
          <ac:spMkLst>
            <pc:docMk/>
            <pc:sldMk cId="3003831074" sldId="271"/>
            <ac:spMk id="3" creationId="{77F80C0E-5130-7FF6-7C1D-589B4CE3F7DD}"/>
          </ac:spMkLst>
        </pc:spChg>
      </pc:sldChg>
      <pc:sldChg chg="modSp new">
        <pc:chgData name="Haniyeh Tehrani (2324527)" userId="S::2324527@student.uwtsd.ac.uk::f657fa31-05f3-4524-a80b-ebdd78b9bd0b" providerId="AD" clId="Web-{536BD170-6B2F-2167-CAA5-41F6ABB21ACF}" dt="2025-11-14T02:15:07.529" v="33" actId="20577"/>
        <pc:sldMkLst>
          <pc:docMk/>
          <pc:sldMk cId="3375930008" sldId="272"/>
        </pc:sldMkLst>
        <pc:spChg chg="mod">
          <ac:chgData name="Haniyeh Tehrani (2324527)" userId="S::2324527@student.uwtsd.ac.uk::f657fa31-05f3-4524-a80b-ebdd78b9bd0b" providerId="AD" clId="Web-{536BD170-6B2F-2167-CAA5-41F6ABB21ACF}" dt="2025-11-14T02:13:52.591" v="25" actId="20577"/>
          <ac:spMkLst>
            <pc:docMk/>
            <pc:sldMk cId="3375930008" sldId="272"/>
            <ac:spMk id="2" creationId="{986BEF0B-3CFA-F6B6-0E03-10BB4455B6AF}"/>
          </ac:spMkLst>
        </pc:spChg>
        <pc:spChg chg="mod">
          <ac:chgData name="Haniyeh Tehrani (2324527)" userId="S::2324527@student.uwtsd.ac.uk::f657fa31-05f3-4524-a80b-ebdd78b9bd0b" providerId="AD" clId="Web-{536BD170-6B2F-2167-CAA5-41F6ABB21ACF}" dt="2025-11-14T02:15:07.529" v="33" actId="20577"/>
          <ac:spMkLst>
            <pc:docMk/>
            <pc:sldMk cId="3375930008" sldId="272"/>
            <ac:spMk id="3" creationId="{E36047E5-962D-DDF6-66BD-F4C1818938BF}"/>
          </ac:spMkLst>
        </pc:spChg>
      </pc:sldChg>
      <pc:sldChg chg="modSp new">
        <pc:chgData name="Haniyeh Tehrani (2324527)" userId="S::2324527@student.uwtsd.ac.uk::f657fa31-05f3-4524-a80b-ebdd78b9bd0b" providerId="AD" clId="Web-{536BD170-6B2F-2167-CAA5-41F6ABB21ACF}" dt="2025-11-14T02:17:17.473" v="54" actId="20577"/>
        <pc:sldMkLst>
          <pc:docMk/>
          <pc:sldMk cId="3239409967" sldId="273"/>
        </pc:sldMkLst>
        <pc:spChg chg="mod">
          <ac:chgData name="Haniyeh Tehrani (2324527)" userId="S::2324527@student.uwtsd.ac.uk::f657fa31-05f3-4524-a80b-ebdd78b9bd0b" providerId="AD" clId="Web-{536BD170-6B2F-2167-CAA5-41F6ABB21ACF}" dt="2025-11-14T02:16:30.890" v="48" actId="20577"/>
          <ac:spMkLst>
            <pc:docMk/>
            <pc:sldMk cId="3239409967" sldId="273"/>
            <ac:spMk id="2" creationId="{7E85E800-DA68-D5C6-0930-5633754BF393}"/>
          </ac:spMkLst>
        </pc:spChg>
        <pc:spChg chg="mod">
          <ac:chgData name="Haniyeh Tehrani (2324527)" userId="S::2324527@student.uwtsd.ac.uk::f657fa31-05f3-4524-a80b-ebdd78b9bd0b" providerId="AD" clId="Web-{536BD170-6B2F-2167-CAA5-41F6ABB21ACF}" dt="2025-11-14T02:17:17.473" v="54" actId="20577"/>
          <ac:spMkLst>
            <pc:docMk/>
            <pc:sldMk cId="3239409967" sldId="273"/>
            <ac:spMk id="3" creationId="{2AF0E82F-418F-BB7F-FEA6-0DA7BE26203A}"/>
          </ac:spMkLst>
        </pc:spChg>
      </pc:sldChg>
      <pc:sldChg chg="modSp new">
        <pc:chgData name="Haniyeh Tehrani (2324527)" userId="S::2324527@student.uwtsd.ac.uk::f657fa31-05f3-4524-a80b-ebdd78b9bd0b" providerId="AD" clId="Web-{536BD170-6B2F-2167-CAA5-41F6ABB21ACF}" dt="2025-11-14T02:52:55.008" v="158" actId="20577"/>
        <pc:sldMkLst>
          <pc:docMk/>
          <pc:sldMk cId="2477609519" sldId="274"/>
        </pc:sldMkLst>
        <pc:spChg chg="mod">
          <ac:chgData name="Haniyeh Tehrani (2324527)" userId="S::2324527@student.uwtsd.ac.uk::f657fa31-05f3-4524-a80b-ebdd78b9bd0b" providerId="AD" clId="Web-{536BD170-6B2F-2167-CAA5-41F6ABB21ACF}" dt="2025-11-14T02:52:39.164" v="155" actId="20577"/>
          <ac:spMkLst>
            <pc:docMk/>
            <pc:sldMk cId="2477609519" sldId="274"/>
            <ac:spMk id="2" creationId="{DAB31FB4-DC90-39F2-8FC0-86A04086AFD9}"/>
          </ac:spMkLst>
        </pc:spChg>
        <pc:spChg chg="mod">
          <ac:chgData name="Haniyeh Tehrani (2324527)" userId="S::2324527@student.uwtsd.ac.uk::f657fa31-05f3-4524-a80b-ebdd78b9bd0b" providerId="AD" clId="Web-{536BD170-6B2F-2167-CAA5-41F6ABB21ACF}" dt="2025-11-14T02:52:55.008" v="158" actId="20577"/>
          <ac:spMkLst>
            <pc:docMk/>
            <pc:sldMk cId="2477609519" sldId="274"/>
            <ac:spMk id="3" creationId="{6936E92E-6FEB-BEF2-3C97-03A8793D7ED8}"/>
          </ac:spMkLst>
        </pc:spChg>
      </pc:sldChg>
    </pc:docChg>
  </pc:docChgLst>
  <pc:docChgLst>
    <pc:chgData clId="Web-{BC9B0E7C-6648-EA76-32D7-B355B702D294}"/>
    <pc:docChg chg="modSld">
      <pc:chgData name="" userId="" providerId="" clId="Web-{BC9B0E7C-6648-EA76-32D7-B355B702D294}" dt="2025-11-17T10:37:10.380" v="0" actId="1076"/>
      <pc:docMkLst>
        <pc:docMk/>
      </pc:docMkLst>
      <pc:sldChg chg="modSp">
        <pc:chgData name="" userId="" providerId="" clId="Web-{BC9B0E7C-6648-EA76-32D7-B355B702D294}" dt="2025-11-17T10:37:10.380" v="0" actId="1076"/>
        <pc:sldMkLst>
          <pc:docMk/>
          <pc:sldMk cId="109857222" sldId="256"/>
        </pc:sldMkLst>
        <pc:picChg chg="mod">
          <ac:chgData name="" userId="" providerId="" clId="Web-{BC9B0E7C-6648-EA76-32D7-B355B702D294}" dt="2025-11-17T10:37:10.380" v="0" actId="1076"/>
          <ac:picMkLst>
            <pc:docMk/>
            <pc:sldMk cId="109857222" sldId="256"/>
            <ac:picMk id="44" creationId="{3A6C3E64-97B0-6FA5-9290-3BCEDD38AC60}"/>
          </ac:picMkLst>
        </pc:picChg>
      </pc:sldChg>
    </pc:docChg>
  </pc:docChgLst>
  <pc:docChgLst>
    <pc:chgData name="Haniyeh Tehrani (2324527)" userId="S::2324527@student.uwtsd.ac.uk::f657fa31-05f3-4524-a80b-ebdd78b9bd0b" providerId="AD" clId="Web-{B2440E47-868E-C99F-C600-C97D3FEA48A0}"/>
    <pc:docChg chg="modSld">
      <pc:chgData name="Haniyeh Tehrani (2324527)" userId="S::2324527@student.uwtsd.ac.uk::f657fa31-05f3-4524-a80b-ebdd78b9bd0b" providerId="AD" clId="Web-{B2440E47-868E-C99F-C600-C97D3FEA48A0}" dt="2025-11-15T14:01:41.441" v="36" actId="20577"/>
      <pc:docMkLst>
        <pc:docMk/>
      </pc:docMkLst>
      <pc:sldChg chg="modSp">
        <pc:chgData name="Haniyeh Tehrani (2324527)" userId="S::2324527@student.uwtsd.ac.uk::f657fa31-05f3-4524-a80b-ebdd78b9bd0b" providerId="AD" clId="Web-{B2440E47-868E-C99F-C600-C97D3FEA48A0}" dt="2025-11-15T13:57:26.312" v="7" actId="20577"/>
        <pc:sldMkLst>
          <pc:docMk/>
          <pc:sldMk cId="2282115071" sldId="264"/>
        </pc:sldMkLst>
        <pc:spChg chg="mod">
          <ac:chgData name="Haniyeh Tehrani (2324527)" userId="S::2324527@student.uwtsd.ac.uk::f657fa31-05f3-4524-a80b-ebdd78b9bd0b" providerId="AD" clId="Web-{B2440E47-868E-C99F-C600-C97D3FEA48A0}" dt="2025-11-15T13:57:26.312" v="7" actId="20577"/>
          <ac:spMkLst>
            <pc:docMk/>
            <pc:sldMk cId="2282115071" sldId="264"/>
            <ac:spMk id="3" creationId="{4ED7EC88-5FCB-B1F6-815C-AA8A6BA8E0C0}"/>
          </ac:spMkLst>
        </pc:spChg>
      </pc:sldChg>
      <pc:sldChg chg="modSp">
        <pc:chgData name="Haniyeh Tehrani (2324527)" userId="S::2324527@student.uwtsd.ac.uk::f657fa31-05f3-4524-a80b-ebdd78b9bd0b" providerId="AD" clId="Web-{B2440E47-868E-C99F-C600-C97D3FEA48A0}" dt="2025-11-15T14:01:41.441" v="36" actId="20577"/>
        <pc:sldMkLst>
          <pc:docMk/>
          <pc:sldMk cId="2477609519" sldId="274"/>
        </pc:sldMkLst>
        <pc:spChg chg="mod">
          <ac:chgData name="Haniyeh Tehrani (2324527)" userId="S::2324527@student.uwtsd.ac.uk::f657fa31-05f3-4524-a80b-ebdd78b9bd0b" providerId="AD" clId="Web-{B2440E47-868E-C99F-C600-C97D3FEA48A0}" dt="2025-11-15T14:01:41.441" v="36" actId="20577"/>
          <ac:spMkLst>
            <pc:docMk/>
            <pc:sldMk cId="2477609519" sldId="274"/>
            <ac:spMk id="3" creationId="{6936E92E-6FEB-BEF2-3C97-03A8793D7ED8}"/>
          </ac:spMkLst>
        </pc:spChg>
      </pc:sldChg>
    </pc:docChg>
  </pc:docChgLst>
  <pc:docChgLst>
    <pc:chgData name="Haniyeh Tehrani (2324527)" userId="S::2324527@student.uwtsd.ac.uk::f657fa31-05f3-4524-a80b-ebdd78b9bd0b" providerId="AD" clId="Web-{61B46F1A-C92E-8161-C8CE-689F9E8F658F}"/>
    <pc:docChg chg="addSld modSld">
      <pc:chgData name="Haniyeh Tehrani (2324527)" userId="S::2324527@student.uwtsd.ac.uk::f657fa31-05f3-4524-a80b-ebdd78b9bd0b" providerId="AD" clId="Web-{61B46F1A-C92E-8161-C8CE-689F9E8F658F}" dt="2025-11-14T01:49:59.734" v="43" actId="20577"/>
      <pc:docMkLst>
        <pc:docMk/>
      </pc:docMkLst>
      <pc:sldChg chg="modSp">
        <pc:chgData name="Haniyeh Tehrani (2324527)" userId="S::2324527@student.uwtsd.ac.uk::f657fa31-05f3-4524-a80b-ebdd78b9bd0b" providerId="AD" clId="Web-{61B46F1A-C92E-8161-C8CE-689F9E8F658F}" dt="2025-11-14T01:25:33.682" v="5" actId="20577"/>
        <pc:sldMkLst>
          <pc:docMk/>
          <pc:sldMk cId="3029769586" sldId="269"/>
        </pc:sldMkLst>
        <pc:spChg chg="mod">
          <ac:chgData name="Haniyeh Tehrani (2324527)" userId="S::2324527@student.uwtsd.ac.uk::f657fa31-05f3-4524-a80b-ebdd78b9bd0b" providerId="AD" clId="Web-{61B46F1A-C92E-8161-C8CE-689F9E8F658F}" dt="2025-11-14T01:24:09.136" v="1" actId="20577"/>
          <ac:spMkLst>
            <pc:docMk/>
            <pc:sldMk cId="3029769586" sldId="269"/>
            <ac:spMk id="2" creationId="{990CC5DA-D497-2EFD-C520-35112A76436D}"/>
          </ac:spMkLst>
        </pc:spChg>
        <pc:spChg chg="mod">
          <ac:chgData name="Haniyeh Tehrani (2324527)" userId="S::2324527@student.uwtsd.ac.uk::f657fa31-05f3-4524-a80b-ebdd78b9bd0b" providerId="AD" clId="Web-{61B46F1A-C92E-8161-C8CE-689F9E8F658F}" dt="2025-11-14T01:25:33.682" v="5" actId="20577"/>
          <ac:spMkLst>
            <pc:docMk/>
            <pc:sldMk cId="3029769586" sldId="269"/>
            <ac:spMk id="3" creationId="{45A5E350-D12C-BE1C-FA17-B0F8F30848E5}"/>
          </ac:spMkLst>
        </pc:spChg>
      </pc:sldChg>
      <pc:sldChg chg="modSp new">
        <pc:chgData name="Haniyeh Tehrani (2324527)" userId="S::2324527@student.uwtsd.ac.uk::f657fa31-05f3-4524-a80b-ebdd78b9bd0b" providerId="AD" clId="Web-{61B46F1A-C92E-8161-C8CE-689F9E8F658F}" dt="2025-11-14T01:49:59.734" v="43" actId="20577"/>
        <pc:sldMkLst>
          <pc:docMk/>
          <pc:sldMk cId="761719715" sldId="270"/>
        </pc:sldMkLst>
        <pc:spChg chg="mod">
          <ac:chgData name="Haniyeh Tehrani (2324527)" userId="S::2324527@student.uwtsd.ac.uk::f657fa31-05f3-4524-a80b-ebdd78b9bd0b" providerId="AD" clId="Web-{61B46F1A-C92E-8161-C8CE-689F9E8F658F}" dt="2025-11-14T01:28:57.934" v="11" actId="20577"/>
          <ac:spMkLst>
            <pc:docMk/>
            <pc:sldMk cId="761719715" sldId="270"/>
            <ac:spMk id="2" creationId="{8A28EC62-DDF7-7F29-FAA8-2D97522F367F}"/>
          </ac:spMkLst>
        </pc:spChg>
        <pc:spChg chg="mod">
          <ac:chgData name="Haniyeh Tehrani (2324527)" userId="S::2324527@student.uwtsd.ac.uk::f657fa31-05f3-4524-a80b-ebdd78b9bd0b" providerId="AD" clId="Web-{61B46F1A-C92E-8161-C8CE-689F9E8F658F}" dt="2025-11-14T01:49:59.734" v="43" actId="20577"/>
          <ac:spMkLst>
            <pc:docMk/>
            <pc:sldMk cId="761719715" sldId="270"/>
            <ac:spMk id="3" creationId="{2935FED3-F60B-AFB3-3E48-F84772508583}"/>
          </ac:spMkLst>
        </pc:spChg>
      </pc:sldChg>
    </pc:docChg>
  </pc:docChgLst>
  <pc:docChgLst>
    <pc:chgData name="Haniyeh Tehrani (2324527)" userId="S::2324527@student.uwtsd.ac.uk::f657fa31-05f3-4524-a80b-ebdd78b9bd0b" providerId="AD" clId="Web-{BD7872F4-590C-D355-AB01-C188980D9B79}"/>
    <pc:docChg chg="modSld">
      <pc:chgData name="Haniyeh Tehrani (2324527)" userId="S::2324527@student.uwtsd.ac.uk::f657fa31-05f3-4524-a80b-ebdd78b9bd0b" providerId="AD" clId="Web-{BD7872F4-590C-D355-AB01-C188980D9B79}" dt="2025-11-16T23:04:43.191" v="0" actId="1076"/>
      <pc:docMkLst>
        <pc:docMk/>
      </pc:docMkLst>
      <pc:sldChg chg="modSp">
        <pc:chgData name="Haniyeh Tehrani (2324527)" userId="S::2324527@student.uwtsd.ac.uk::f657fa31-05f3-4524-a80b-ebdd78b9bd0b" providerId="AD" clId="Web-{BD7872F4-590C-D355-AB01-C188980D9B79}" dt="2025-11-16T23:04:43.191" v="0" actId="1076"/>
        <pc:sldMkLst>
          <pc:docMk/>
          <pc:sldMk cId="109857222" sldId="256"/>
        </pc:sldMkLst>
        <pc:picChg chg="mod">
          <ac:chgData name="Haniyeh Tehrani (2324527)" userId="S::2324527@student.uwtsd.ac.uk::f657fa31-05f3-4524-a80b-ebdd78b9bd0b" providerId="AD" clId="Web-{BD7872F4-590C-D355-AB01-C188980D9B79}" dt="2025-11-16T23:04:43.191" v="0" actId="1076"/>
          <ac:picMkLst>
            <pc:docMk/>
            <pc:sldMk cId="109857222" sldId="256"/>
            <ac:picMk id="44" creationId="{3A6C3E64-97B0-6FA5-9290-3BCEDD38AC60}"/>
          </ac:picMkLst>
        </pc:picChg>
      </pc:sldChg>
    </pc:docChg>
  </pc:docChgLst>
  <pc:docChgLst>
    <pc:chgData name="Haniyeh Tehrani (2324527)" userId="S::2324527@student.uwtsd.ac.uk::f657fa31-05f3-4524-a80b-ebdd78b9bd0b" providerId="AD" clId="Web-{CCE5F221-EA50-E56F-5421-CECA520F572A}"/>
    <pc:docChg chg="modSld">
      <pc:chgData name="Haniyeh Tehrani (2324527)" userId="S::2324527@student.uwtsd.ac.uk::f657fa31-05f3-4524-a80b-ebdd78b9bd0b" providerId="AD" clId="Web-{CCE5F221-EA50-E56F-5421-CECA520F572A}" dt="2025-11-13T22:06:42.735" v="2" actId="14100"/>
      <pc:docMkLst>
        <pc:docMk/>
      </pc:docMkLst>
      <pc:sldChg chg="modSp">
        <pc:chgData name="Haniyeh Tehrani (2324527)" userId="S::2324527@student.uwtsd.ac.uk::f657fa31-05f3-4524-a80b-ebdd78b9bd0b" providerId="AD" clId="Web-{CCE5F221-EA50-E56F-5421-CECA520F572A}" dt="2025-11-13T22:06:42.735" v="2" actId="14100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CCE5F221-EA50-E56F-5421-CECA520F572A}" dt="2025-11-13T22:06:42.735" v="2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Haniyeh Tehrani (2324527)" userId="S::2324527@student.uwtsd.ac.uk::f657fa31-05f3-4524-a80b-ebdd78b9bd0b" providerId="AD" clId="Web-{9BC67494-F7E3-C18D-F2A2-08910588E0AC}"/>
    <pc:docChg chg="modSld">
      <pc:chgData name="Haniyeh Tehrani (2324527)" userId="S::2324527@student.uwtsd.ac.uk::f657fa31-05f3-4524-a80b-ebdd78b9bd0b" providerId="AD" clId="Web-{9BC67494-F7E3-C18D-F2A2-08910588E0AC}" dt="2025-11-17T12:38:04.087" v="2" actId="1076"/>
      <pc:docMkLst>
        <pc:docMk/>
      </pc:docMkLst>
      <pc:sldChg chg="modSp">
        <pc:chgData name="Haniyeh Tehrani (2324527)" userId="S::2324527@student.uwtsd.ac.uk::f657fa31-05f3-4524-a80b-ebdd78b9bd0b" providerId="AD" clId="Web-{9BC67494-F7E3-C18D-F2A2-08910588E0AC}" dt="2025-11-17T12:38:04.087" v="2" actId="1076"/>
        <pc:sldMkLst>
          <pc:docMk/>
          <pc:sldMk cId="109857222" sldId="256"/>
        </pc:sldMkLst>
        <pc:picChg chg="mod">
          <ac:chgData name="Haniyeh Tehrani (2324527)" userId="S::2324527@student.uwtsd.ac.uk::f657fa31-05f3-4524-a80b-ebdd78b9bd0b" providerId="AD" clId="Web-{9BC67494-F7E3-C18D-F2A2-08910588E0AC}" dt="2025-11-17T12:38:04.087" v="2" actId="1076"/>
          <ac:picMkLst>
            <pc:docMk/>
            <pc:sldMk cId="109857222" sldId="256"/>
            <ac:picMk id="44" creationId="{3A6C3E64-97B0-6FA5-9290-3BCEDD38AC60}"/>
          </ac:picMkLst>
        </pc:picChg>
      </pc:sldChg>
    </pc:docChg>
  </pc:docChgLst>
  <pc:docChgLst>
    <pc:chgData name="Haniyeh Tehrani (2324527)" userId="S::2324527@student.uwtsd.ac.uk::f657fa31-05f3-4524-a80b-ebdd78b9bd0b" providerId="AD" clId="Web-{FE804D51-4304-0E94-E809-B3B300DC5EB2}"/>
    <pc:docChg chg="addSld delSld modSld sldOrd">
      <pc:chgData name="Haniyeh Tehrani (2324527)" userId="S::2324527@student.uwtsd.ac.uk::f657fa31-05f3-4524-a80b-ebdd78b9bd0b" providerId="AD" clId="Web-{FE804D51-4304-0E94-E809-B3B300DC5EB2}" dt="2025-11-14T01:23:27.991" v="643" actId="20577"/>
      <pc:docMkLst>
        <pc:docMk/>
      </pc:docMkLst>
      <pc:sldChg chg="modSp">
        <pc:chgData name="Haniyeh Tehrani (2324527)" userId="S::2324527@student.uwtsd.ac.uk::f657fa31-05f3-4524-a80b-ebdd78b9bd0b" providerId="AD" clId="Web-{FE804D51-4304-0E94-E809-B3B300DC5EB2}" dt="2025-11-13T22:15:28.172" v="21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FE804D51-4304-0E94-E809-B3B300DC5EB2}" dt="2025-11-13T22:15:28.156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3T22:15:28.172" v="21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0:01:50.824" v="409" actId="20577"/>
        <pc:sldMkLst>
          <pc:docMk/>
          <pc:sldMk cId="1435432114" sldId="257"/>
        </pc:sldMkLst>
        <pc:spChg chg="mod">
          <ac:chgData name="Haniyeh Tehrani (2324527)" userId="S::2324527@student.uwtsd.ac.uk::f657fa31-05f3-4524-a80b-ebdd78b9bd0b" providerId="AD" clId="Web-{FE804D51-4304-0E94-E809-B3B300DC5EB2}" dt="2025-11-14T00:01:50.824" v="409" actId="20577"/>
          <ac:spMkLst>
            <pc:docMk/>
            <pc:sldMk cId="1435432114" sldId="257"/>
            <ac:spMk id="2" creationId="{55C39CD3-28B0-FC95-146C-F4B46CFE25A1}"/>
          </ac:spMkLst>
        </pc:spChg>
      </pc:sldChg>
      <pc:sldChg chg="addSp delSp modSp new ord">
        <pc:chgData name="Haniyeh Tehrani (2324527)" userId="S::2324527@student.uwtsd.ac.uk::f657fa31-05f3-4524-a80b-ebdd78b9bd0b" providerId="AD" clId="Web-{FE804D51-4304-0E94-E809-B3B300DC5EB2}" dt="2025-11-14T00:01:22.729" v="402" actId="20577"/>
        <pc:sldMkLst>
          <pc:docMk/>
          <pc:sldMk cId="2370210672" sldId="258"/>
        </pc:sldMkLst>
        <pc:spChg chg="mod">
          <ac:chgData name="Haniyeh Tehrani (2324527)" userId="S::2324527@student.uwtsd.ac.uk::f657fa31-05f3-4524-a80b-ebdd78b9bd0b" providerId="AD" clId="Web-{FE804D51-4304-0E94-E809-B3B300DC5EB2}" dt="2025-11-13T23:34:41.347" v="234" actId="20577"/>
          <ac:spMkLst>
            <pc:docMk/>
            <pc:sldMk cId="2370210672" sldId="258"/>
            <ac:spMk id="3" creationId="{9EB0B4B3-920C-C077-7D92-6634BE8DC256}"/>
          </ac:spMkLst>
        </pc:spChg>
        <pc:spChg chg="add mod">
          <ac:chgData name="Haniyeh Tehrani (2324527)" userId="S::2324527@student.uwtsd.ac.uk::f657fa31-05f3-4524-a80b-ebdd78b9bd0b" providerId="AD" clId="Web-{FE804D51-4304-0E94-E809-B3B300DC5EB2}" dt="2025-11-14T00:01:22.729" v="402" actId="20577"/>
          <ac:spMkLst>
            <pc:docMk/>
            <pc:sldMk cId="2370210672" sldId="258"/>
            <ac:spMk id="6" creationId="{D36E6D3D-094E-8868-BDED-0095A5951BF5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3T22:32:57.478" v="79" actId="20577"/>
        <pc:sldMkLst>
          <pc:docMk/>
          <pc:sldMk cId="1178576498" sldId="260"/>
        </pc:sldMkLst>
        <pc:spChg chg="mod">
          <ac:chgData name="Haniyeh Tehrani (2324527)" userId="S::2324527@student.uwtsd.ac.uk::f657fa31-05f3-4524-a80b-ebdd78b9bd0b" providerId="AD" clId="Web-{FE804D51-4304-0E94-E809-B3B300DC5EB2}" dt="2025-11-13T22:32:49.821" v="78" actId="20577"/>
          <ac:spMkLst>
            <pc:docMk/>
            <pc:sldMk cId="1178576498" sldId="260"/>
            <ac:spMk id="2" creationId="{53387578-2E63-C00F-5C1F-79DC94A1676D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3T22:32:57.478" v="79" actId="20577"/>
          <ac:spMkLst>
            <pc:docMk/>
            <pc:sldMk cId="1178576498" sldId="260"/>
            <ac:spMk id="3" creationId="{37D563E9-6359-36CD-9EA0-338F29032B5E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0:01:08.463" v="401" actId="20577"/>
        <pc:sldMkLst>
          <pc:docMk/>
          <pc:sldMk cId="1152599507" sldId="261"/>
        </pc:sldMkLst>
        <pc:spChg chg="mod">
          <ac:chgData name="Haniyeh Tehrani (2324527)" userId="S::2324527@student.uwtsd.ac.uk::f657fa31-05f3-4524-a80b-ebdd78b9bd0b" providerId="AD" clId="Web-{FE804D51-4304-0E94-E809-B3B300DC5EB2}" dt="2025-11-14T00:01:08.463" v="401" actId="20577"/>
          <ac:spMkLst>
            <pc:docMk/>
            <pc:sldMk cId="1152599507" sldId="261"/>
            <ac:spMk id="2" creationId="{30E1E9AC-395A-F933-FBF8-078D0C6553E4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3T23:44:03.607" v="319" actId="20577"/>
          <ac:spMkLst>
            <pc:docMk/>
            <pc:sldMk cId="1152599507" sldId="261"/>
            <ac:spMk id="3" creationId="{76DC0ABD-1AAC-CFDC-3E5E-B67F97D34BC2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3T23:51:15.941" v="366" actId="20577"/>
        <pc:sldMkLst>
          <pc:docMk/>
          <pc:sldMk cId="2751335367" sldId="262"/>
        </pc:sldMkLst>
        <pc:spChg chg="mod">
          <ac:chgData name="Haniyeh Tehrani (2324527)" userId="S::2324527@student.uwtsd.ac.uk::f657fa31-05f3-4524-a80b-ebdd78b9bd0b" providerId="AD" clId="Web-{FE804D51-4304-0E94-E809-B3B300DC5EB2}" dt="2025-11-13T23:38:21.216" v="246" actId="20577"/>
          <ac:spMkLst>
            <pc:docMk/>
            <pc:sldMk cId="2751335367" sldId="262"/>
            <ac:spMk id="2" creationId="{8CD0A20E-41DD-06EF-F423-231C1D8AA641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3T23:51:15.941" v="366" actId="20577"/>
          <ac:spMkLst>
            <pc:docMk/>
            <pc:sldMk cId="2751335367" sldId="262"/>
            <ac:spMk id="3" creationId="{083BF1CB-0B69-307A-2699-6B7A6F5C018D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0:00:52.384" v="400" actId="20577"/>
        <pc:sldMkLst>
          <pc:docMk/>
          <pc:sldMk cId="840603017" sldId="263"/>
        </pc:sldMkLst>
        <pc:spChg chg="mod">
          <ac:chgData name="Haniyeh Tehrani (2324527)" userId="S::2324527@student.uwtsd.ac.uk::f657fa31-05f3-4524-a80b-ebdd78b9bd0b" providerId="AD" clId="Web-{FE804D51-4304-0E94-E809-B3B300DC5EB2}" dt="2025-11-14T00:00:52.384" v="400" actId="20577"/>
          <ac:spMkLst>
            <pc:docMk/>
            <pc:sldMk cId="840603017" sldId="263"/>
            <ac:spMk id="2" creationId="{88AB7D6B-6B72-9816-3E48-CD98E2B11169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3T23:51:41.254" v="367" actId="20577"/>
          <ac:spMkLst>
            <pc:docMk/>
            <pc:sldMk cId="840603017" sldId="263"/>
            <ac:spMk id="3" creationId="{C38AE00B-3FF0-C898-2366-70B7B193912D}"/>
          </ac:spMkLst>
        </pc:spChg>
      </pc:sldChg>
      <pc:sldChg chg="modSp new ord">
        <pc:chgData name="Haniyeh Tehrani (2324527)" userId="S::2324527@student.uwtsd.ac.uk::f657fa31-05f3-4524-a80b-ebdd78b9bd0b" providerId="AD" clId="Web-{FE804D51-4304-0E94-E809-B3B300DC5EB2}" dt="2025-11-14T00:26:34.563" v="579" actId="20577"/>
        <pc:sldMkLst>
          <pc:docMk/>
          <pc:sldMk cId="2282115071" sldId="264"/>
        </pc:sldMkLst>
        <pc:spChg chg="mod">
          <ac:chgData name="Haniyeh Tehrani (2324527)" userId="S::2324527@student.uwtsd.ac.uk::f657fa31-05f3-4524-a80b-ebdd78b9bd0b" providerId="AD" clId="Web-{FE804D51-4304-0E94-E809-B3B300DC5EB2}" dt="2025-11-13T23:57:03.037" v="375" actId="20577"/>
          <ac:spMkLst>
            <pc:docMk/>
            <pc:sldMk cId="2282115071" sldId="264"/>
            <ac:spMk id="2" creationId="{620433B6-83E4-E4C3-E3B0-09993093FDA9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4T00:26:34.563" v="579" actId="20577"/>
          <ac:spMkLst>
            <pc:docMk/>
            <pc:sldMk cId="2282115071" sldId="264"/>
            <ac:spMk id="3" creationId="{4ED7EC88-5FCB-B1F6-815C-AA8A6BA8E0C0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0:05:52.631" v="431" actId="20577"/>
        <pc:sldMkLst>
          <pc:docMk/>
          <pc:sldMk cId="2437630127" sldId="265"/>
        </pc:sldMkLst>
        <pc:spChg chg="mod">
          <ac:chgData name="Haniyeh Tehrani (2324527)" userId="S::2324527@student.uwtsd.ac.uk::f657fa31-05f3-4524-a80b-ebdd78b9bd0b" providerId="AD" clId="Web-{FE804D51-4304-0E94-E809-B3B300DC5EB2}" dt="2025-11-14T00:00:36.413" v="398" actId="20577"/>
          <ac:spMkLst>
            <pc:docMk/>
            <pc:sldMk cId="2437630127" sldId="265"/>
            <ac:spMk id="2" creationId="{0A3E768E-141B-81C5-CAFB-86162960BF36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4T00:05:52.631" v="431" actId="20577"/>
          <ac:spMkLst>
            <pc:docMk/>
            <pc:sldMk cId="2437630127" sldId="265"/>
            <ac:spMk id="3" creationId="{6211F496-7674-8641-83FE-5518A35EEDAB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0:22:14.168" v="567" actId="20577"/>
        <pc:sldMkLst>
          <pc:docMk/>
          <pc:sldMk cId="3652788072" sldId="266"/>
        </pc:sldMkLst>
        <pc:spChg chg="mod">
          <ac:chgData name="Haniyeh Tehrani (2324527)" userId="S::2324527@student.uwtsd.ac.uk::f657fa31-05f3-4524-a80b-ebdd78b9bd0b" providerId="AD" clId="Web-{FE804D51-4304-0E94-E809-B3B300DC5EB2}" dt="2025-11-14T00:10:49.781" v="519" actId="20577"/>
          <ac:spMkLst>
            <pc:docMk/>
            <pc:sldMk cId="3652788072" sldId="266"/>
            <ac:spMk id="2" creationId="{E128C487-FE47-6160-8549-8240D06F9FC2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4T00:22:14.168" v="567" actId="20577"/>
          <ac:spMkLst>
            <pc:docMk/>
            <pc:sldMk cId="3652788072" sldId="266"/>
            <ac:spMk id="3" creationId="{899BCDCE-FB89-E53B-9AC8-0EF094EF7FE9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0:56:10.728" v="615" actId="20577"/>
        <pc:sldMkLst>
          <pc:docMk/>
          <pc:sldMk cId="2388843221" sldId="267"/>
        </pc:sldMkLst>
        <pc:spChg chg="mod">
          <ac:chgData name="Haniyeh Tehrani (2324527)" userId="S::2324527@student.uwtsd.ac.uk::f657fa31-05f3-4524-a80b-ebdd78b9bd0b" providerId="AD" clId="Web-{FE804D51-4304-0E94-E809-B3B300DC5EB2}" dt="2025-11-14T00:55:48.587" v="612" actId="20577"/>
          <ac:spMkLst>
            <pc:docMk/>
            <pc:sldMk cId="2388843221" sldId="267"/>
            <ac:spMk id="2" creationId="{40861901-1EC3-766A-80C1-86EE582F08FD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4T00:56:10.728" v="615" actId="20577"/>
          <ac:spMkLst>
            <pc:docMk/>
            <pc:sldMk cId="2388843221" sldId="267"/>
            <ac:spMk id="3" creationId="{E271C48E-BFE1-5DC5-0D7C-0C025B3EDB57}"/>
          </ac:spMkLst>
        </pc:spChg>
      </pc:sldChg>
      <pc:sldChg chg="modSp new">
        <pc:chgData name="Haniyeh Tehrani (2324527)" userId="S::2324527@student.uwtsd.ac.uk::f657fa31-05f3-4524-a80b-ebdd78b9bd0b" providerId="AD" clId="Web-{FE804D51-4304-0E94-E809-B3B300DC5EB2}" dt="2025-11-14T01:04:11.838" v="630" actId="20577"/>
        <pc:sldMkLst>
          <pc:docMk/>
          <pc:sldMk cId="2202909209" sldId="268"/>
        </pc:sldMkLst>
        <pc:spChg chg="mod">
          <ac:chgData name="Haniyeh Tehrani (2324527)" userId="S::2324527@student.uwtsd.ac.uk::f657fa31-05f3-4524-a80b-ebdd78b9bd0b" providerId="AD" clId="Web-{FE804D51-4304-0E94-E809-B3B300DC5EB2}" dt="2025-11-14T01:03:00.031" v="620" actId="20577"/>
          <ac:spMkLst>
            <pc:docMk/>
            <pc:sldMk cId="2202909209" sldId="268"/>
            <ac:spMk id="2" creationId="{BA3A64A5-92FE-6D92-CEFB-9068D57BF198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4T01:04:11.838" v="630" actId="20577"/>
          <ac:spMkLst>
            <pc:docMk/>
            <pc:sldMk cId="2202909209" sldId="268"/>
            <ac:spMk id="3" creationId="{1725B571-F575-E246-736A-919B935A196B}"/>
          </ac:spMkLst>
        </pc:spChg>
      </pc:sldChg>
      <pc:sldChg chg="addSp delSp modSp new">
        <pc:chgData name="Haniyeh Tehrani (2324527)" userId="S::2324527@student.uwtsd.ac.uk::f657fa31-05f3-4524-a80b-ebdd78b9bd0b" providerId="AD" clId="Web-{FE804D51-4304-0E94-E809-B3B300DC5EB2}" dt="2025-11-14T01:23:27.991" v="643" actId="20577"/>
        <pc:sldMkLst>
          <pc:docMk/>
          <pc:sldMk cId="3029769586" sldId="269"/>
        </pc:sldMkLst>
        <pc:spChg chg="add del mod">
          <ac:chgData name="Haniyeh Tehrani (2324527)" userId="S::2324527@student.uwtsd.ac.uk::f657fa31-05f3-4524-a80b-ebdd78b9bd0b" providerId="AD" clId="Web-{FE804D51-4304-0E94-E809-B3B300DC5EB2}" dt="2025-11-14T01:23:27.991" v="643" actId="20577"/>
          <ac:spMkLst>
            <pc:docMk/>
            <pc:sldMk cId="3029769586" sldId="269"/>
            <ac:spMk id="2" creationId="{990CC5DA-D497-2EFD-C520-35112A76436D}"/>
          </ac:spMkLst>
        </pc:spChg>
        <pc:spChg chg="mod">
          <ac:chgData name="Haniyeh Tehrani (2324527)" userId="S::2324527@student.uwtsd.ac.uk::f657fa31-05f3-4524-a80b-ebdd78b9bd0b" providerId="AD" clId="Web-{FE804D51-4304-0E94-E809-B3B300DC5EB2}" dt="2025-11-14T01:21:00.326" v="634" actId="20577"/>
          <ac:spMkLst>
            <pc:docMk/>
            <pc:sldMk cId="3029769586" sldId="269"/>
            <ac:spMk id="3" creationId="{45A5E350-D12C-BE1C-FA17-B0F8F30848E5}"/>
          </ac:spMkLst>
        </pc:spChg>
      </pc:sldChg>
    </pc:docChg>
  </pc:docChgLst>
  <pc:docChgLst>
    <pc:chgData name="Haniyeh Tehrani (2324527)" userId="S::2324527@student.uwtsd.ac.uk::f657fa31-05f3-4524-a80b-ebdd78b9bd0b" providerId="AD" clId="Web-{6AC52DC3-1AA9-AC97-6738-85EF4ED9E891}"/>
    <pc:docChg chg="modSld">
      <pc:chgData name="Haniyeh Tehrani (2324527)" userId="S::2324527@student.uwtsd.ac.uk::f657fa31-05f3-4524-a80b-ebdd78b9bd0b" providerId="AD" clId="Web-{6AC52DC3-1AA9-AC97-6738-85EF4ED9E891}" dt="2025-11-16T23:13:17.857" v="12"/>
      <pc:docMkLst>
        <pc:docMk/>
      </pc:docMkLst>
      <pc:sldChg chg="addSp delSp modSp">
        <pc:chgData name="Haniyeh Tehrani (2324527)" userId="S::2324527@student.uwtsd.ac.uk::f657fa31-05f3-4524-a80b-ebdd78b9bd0b" providerId="AD" clId="Web-{6AC52DC3-1AA9-AC97-6738-85EF4ED9E891}" dt="2025-11-16T23:13:17.857" v="12"/>
        <pc:sldMkLst>
          <pc:docMk/>
          <pc:sldMk cId="1435432114" sldId="257"/>
        </pc:sldMkLst>
        <pc:spChg chg="del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17" creationId="{F944E337-3E5D-4A1F-A5A1-2057F25B8A7B}"/>
          </ac:spMkLst>
        </pc:spChg>
        <pc:spChg chg="del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19" creationId="{4B24796A-C1F6-4B21-B963-70E55A144F0A}"/>
          </ac:spMkLst>
        </pc:spChg>
        <pc:spChg chg="del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21" creationId="{8101159E-D455-456F-8FE1-396AB1590C2F}"/>
          </ac:spMkLst>
        </pc:spChg>
        <pc:spChg chg="del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23" creationId="{1F9FDF39-7A42-411B-85F1-9DE812C7A75B}"/>
          </ac:spMkLst>
        </pc:spChg>
        <pc:spChg chg="add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28" creationId="{2E17E911-875F-4DE5-8699-99D9F1805A5D}"/>
          </ac:spMkLst>
        </pc:spChg>
        <pc:spChg chg="add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30" creationId="{CD9FE4EF-C4D8-49A0-B2FF-81D8DB7D8A24}"/>
          </ac:spMkLst>
        </pc:spChg>
        <pc:spChg chg="add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32" creationId="{4300840D-0A0B-4512-BACA-B439D5B9C57C}"/>
          </ac:spMkLst>
        </pc:spChg>
        <pc:spChg chg="add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34" creationId="{D2B78728-A580-49A7-84F9-6EF6F583ADE0}"/>
          </ac:spMkLst>
        </pc:spChg>
        <pc:spChg chg="add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36" creationId="{38FAA1A1-D861-433F-88FA-1E9D6FD31D11}"/>
          </ac:spMkLst>
        </pc:spChg>
        <pc:spChg chg="add">
          <ac:chgData name="Haniyeh Tehrani (2324527)" userId="S::2324527@student.uwtsd.ac.uk::f657fa31-05f3-4524-a80b-ebdd78b9bd0b" providerId="AD" clId="Web-{6AC52DC3-1AA9-AC97-6738-85EF4ED9E891}" dt="2025-11-16T23:13:17.857" v="12"/>
          <ac:spMkLst>
            <pc:docMk/>
            <pc:sldMk cId="1435432114" sldId="257"/>
            <ac:spMk id="438" creationId="{8D71EDA1-87BF-4D5D-AB79-F346FD19278A}"/>
          </ac:spMkLst>
        </pc:spChg>
        <pc:graphicFrameChg chg="modGraphic">
          <ac:chgData name="Haniyeh Tehrani (2324527)" userId="S::2324527@student.uwtsd.ac.uk::f657fa31-05f3-4524-a80b-ebdd78b9bd0b" providerId="AD" clId="Web-{6AC52DC3-1AA9-AC97-6738-85EF4ED9E891}" dt="2025-11-16T23:10:32.683" v="11" actId="20577"/>
          <ac:graphicFrameMkLst>
            <pc:docMk/>
            <pc:sldMk cId="1435432114" sldId="257"/>
            <ac:graphicFrameMk id="33" creationId="{A7934859-CEDA-1C8A-E904-6641AE96F990}"/>
          </ac:graphicFrameMkLst>
        </pc:graphicFrameChg>
      </pc:sldChg>
    </pc:docChg>
  </pc:docChgLst>
  <pc:docChgLst>
    <pc:chgData name="Haniyeh Tehrani (2324527)" userId="S::2324527@student.uwtsd.ac.uk::f657fa31-05f3-4524-a80b-ebdd78b9bd0b" providerId="AD" clId="Web-{15530E65-74C7-1A97-6C5F-D616000557ED}"/>
    <pc:docChg chg="modSld">
      <pc:chgData name="Haniyeh Tehrani (2324527)" userId="S::2324527@student.uwtsd.ac.uk::f657fa31-05f3-4524-a80b-ebdd78b9bd0b" providerId="AD" clId="Web-{15530E65-74C7-1A97-6C5F-D616000557ED}" dt="2025-11-15T18:44:59.147" v="25"/>
      <pc:docMkLst>
        <pc:docMk/>
      </pc:docMkLst>
      <pc:sldChg chg="addSp delSp modSp mod setBg">
        <pc:chgData name="Haniyeh Tehrani (2324527)" userId="S::2324527@student.uwtsd.ac.uk::f657fa31-05f3-4524-a80b-ebdd78b9bd0b" providerId="AD" clId="Web-{15530E65-74C7-1A97-6C5F-D616000557ED}" dt="2025-11-15T18:29:46.851" v="10"/>
        <pc:sldMkLst>
          <pc:docMk/>
          <pc:sldMk cId="109857222" sldId="256"/>
        </pc:sldMkLst>
        <pc:spChg chg="mod">
          <ac:chgData name="Haniyeh Tehrani (2324527)" userId="S::2324527@student.uwtsd.ac.uk::f657fa31-05f3-4524-a80b-ebdd78b9bd0b" providerId="AD" clId="Web-{15530E65-74C7-1A97-6C5F-D616000557ED}" dt="2025-11-15T18:29:46.851" v="1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niyeh Tehrani (2324527)" userId="S::2324527@student.uwtsd.ac.uk::f657fa31-05f3-4524-a80b-ebdd78b9bd0b" providerId="AD" clId="Web-{15530E65-74C7-1A97-6C5F-D616000557ED}" dt="2025-11-15T18:29:46.851" v="1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aniyeh Tehrani (2324527)" userId="S::2324527@student.uwtsd.ac.uk::f657fa31-05f3-4524-a80b-ebdd78b9bd0b" providerId="AD" clId="Web-{15530E65-74C7-1A97-6C5F-D616000557ED}" dt="2025-11-15T18:29:46.851" v="10"/>
          <ac:spMkLst>
            <pc:docMk/>
            <pc:sldMk cId="109857222" sldId="256"/>
            <ac:spMk id="43" creationId="{71B2258F-86CA-4D4D-8270-BC05FCDEBFB3}"/>
          </ac:spMkLst>
        </pc:spChg>
        <pc:picChg chg="add">
          <ac:chgData name="Haniyeh Tehrani (2324527)" userId="S::2324527@student.uwtsd.ac.uk::f657fa31-05f3-4524-a80b-ebdd78b9bd0b" providerId="AD" clId="Web-{15530E65-74C7-1A97-6C5F-D616000557ED}" dt="2025-11-15T18:29:46.851" v="10"/>
          <ac:picMkLst>
            <pc:docMk/>
            <pc:sldMk cId="109857222" sldId="256"/>
            <ac:picMk id="44" creationId="{3A6C3E64-97B0-6FA5-9290-3BCEDD38AC60}"/>
          </ac:picMkLst>
        </pc:picChg>
      </pc:sldChg>
      <pc:sldChg chg="addSp delSp modSp mod setBg">
        <pc:chgData name="Haniyeh Tehrani (2324527)" userId="S::2324527@student.uwtsd.ac.uk::f657fa31-05f3-4524-a80b-ebdd78b9bd0b" providerId="AD" clId="Web-{15530E65-74C7-1A97-6C5F-D616000557ED}" dt="2025-11-15T18:37:33.598" v="17"/>
        <pc:sldMkLst>
          <pc:docMk/>
          <pc:sldMk cId="1435432114" sldId="257"/>
        </pc:sldMkLst>
        <pc:spChg chg="mod">
          <ac:chgData name="Haniyeh Tehrani (2324527)" userId="S::2324527@student.uwtsd.ac.uk::f657fa31-05f3-4524-a80b-ebdd78b9bd0b" providerId="AD" clId="Web-{15530E65-74C7-1A97-6C5F-D616000557ED}" dt="2025-11-15T18:37:33.598" v="17"/>
          <ac:spMkLst>
            <pc:docMk/>
            <pc:sldMk cId="1435432114" sldId="257"/>
            <ac:spMk id="2" creationId="{55C39CD3-28B0-FC95-146C-F4B46CFE25A1}"/>
          </ac:spMkLst>
        </pc:spChg>
        <pc:graphicFrameChg chg="add">
          <ac:chgData name="Haniyeh Tehrani (2324527)" userId="S::2324527@student.uwtsd.ac.uk::f657fa31-05f3-4524-a80b-ebdd78b9bd0b" providerId="AD" clId="Web-{15530E65-74C7-1A97-6C5F-D616000557ED}" dt="2025-11-15T18:37:33.598" v="17"/>
          <ac:graphicFrameMkLst>
            <pc:docMk/>
            <pc:sldMk cId="1435432114" sldId="257"/>
            <ac:graphicFrameMk id="33" creationId="{A7934859-CEDA-1C8A-E904-6641AE96F990}"/>
          </ac:graphicFrameMkLst>
        </pc:graphicFrameChg>
      </pc:sldChg>
      <pc:sldChg chg="addSp delSp modSp mod setBg">
        <pc:chgData name="Haniyeh Tehrani (2324527)" userId="S::2324527@student.uwtsd.ac.uk::f657fa31-05f3-4524-a80b-ebdd78b9bd0b" providerId="AD" clId="Web-{15530E65-74C7-1A97-6C5F-D616000557ED}" dt="2025-11-15T18:44:59.147" v="25"/>
        <pc:sldMkLst>
          <pc:docMk/>
          <pc:sldMk cId="2370210672" sldId="258"/>
        </pc:sldMkLst>
        <pc:spChg chg="add del mod ord">
          <ac:chgData name="Haniyeh Tehrani (2324527)" userId="S::2324527@student.uwtsd.ac.uk::f657fa31-05f3-4524-a80b-ebdd78b9bd0b" providerId="AD" clId="Web-{15530E65-74C7-1A97-6C5F-D616000557ED}" dt="2025-11-15T18:44:59.147" v="25"/>
          <ac:spMkLst>
            <pc:docMk/>
            <pc:sldMk cId="2370210672" sldId="258"/>
            <ac:spMk id="3" creationId="{9EB0B4B3-920C-C077-7D92-6634BE8DC256}"/>
          </ac:spMkLst>
        </pc:spChg>
        <pc:spChg chg="mod ord">
          <ac:chgData name="Haniyeh Tehrani (2324527)" userId="S::2324527@student.uwtsd.ac.uk::f657fa31-05f3-4524-a80b-ebdd78b9bd0b" providerId="AD" clId="Web-{15530E65-74C7-1A97-6C5F-D616000557ED}" dt="2025-11-15T18:44:59.147" v="25"/>
          <ac:spMkLst>
            <pc:docMk/>
            <pc:sldMk cId="2370210672" sldId="258"/>
            <ac:spMk id="6" creationId="{D36E6D3D-094E-8868-BDED-0095A5951BF5}"/>
          </ac:spMkLst>
        </pc:spChg>
        <pc:picChg chg="add mod">
          <ac:chgData name="Haniyeh Tehrani (2324527)" userId="S::2324527@student.uwtsd.ac.uk::f657fa31-05f3-4524-a80b-ebdd78b9bd0b" providerId="AD" clId="Web-{15530E65-74C7-1A97-6C5F-D616000557ED}" dt="2025-11-15T18:44:59.147" v="25"/>
          <ac:picMkLst>
            <pc:docMk/>
            <pc:sldMk cId="2370210672" sldId="258"/>
            <ac:picMk id="25" creationId="{B29E2B09-13F0-1212-B16F-4A3B70F93E11}"/>
          </ac:picMkLst>
        </pc:picChg>
      </pc:sldChg>
      <pc:sldChg chg="addSp modSp mod setBg">
        <pc:chgData name="Haniyeh Tehrani (2324527)" userId="S::2324527@student.uwtsd.ac.uk::f657fa31-05f3-4524-a80b-ebdd78b9bd0b" providerId="AD" clId="Web-{15530E65-74C7-1A97-6C5F-D616000557ED}" dt="2025-11-15T18:38:36.834" v="18"/>
        <pc:sldMkLst>
          <pc:docMk/>
          <pc:sldMk cId="1178576498" sldId="260"/>
        </pc:sldMkLst>
        <pc:spChg chg="mod">
          <ac:chgData name="Haniyeh Tehrani (2324527)" userId="S::2324527@student.uwtsd.ac.uk::f657fa31-05f3-4524-a80b-ebdd78b9bd0b" providerId="AD" clId="Web-{15530E65-74C7-1A97-6C5F-D616000557ED}" dt="2025-11-15T18:38:36.834" v="18"/>
          <ac:spMkLst>
            <pc:docMk/>
            <pc:sldMk cId="1178576498" sldId="260"/>
            <ac:spMk id="2" creationId="{53387578-2E63-C00F-5C1F-79DC94A1676D}"/>
          </ac:spMkLst>
        </pc:spChg>
        <pc:spChg chg="mod">
          <ac:chgData name="Haniyeh Tehrani (2324527)" userId="S::2324527@student.uwtsd.ac.uk::f657fa31-05f3-4524-a80b-ebdd78b9bd0b" providerId="AD" clId="Web-{15530E65-74C7-1A97-6C5F-D616000557ED}" dt="2025-11-15T18:38:36.834" v="18"/>
          <ac:spMkLst>
            <pc:docMk/>
            <pc:sldMk cId="1178576498" sldId="260"/>
            <ac:spMk id="3" creationId="{37D563E9-6359-36CD-9EA0-338F29032B5E}"/>
          </ac:spMkLst>
        </pc:spChg>
        <pc:picChg chg="add">
          <ac:chgData name="Haniyeh Tehrani (2324527)" userId="S::2324527@student.uwtsd.ac.uk::f657fa31-05f3-4524-a80b-ebdd78b9bd0b" providerId="AD" clId="Web-{15530E65-74C7-1A97-6C5F-D616000557ED}" dt="2025-11-15T18:38:36.834" v="18"/>
          <ac:picMkLst>
            <pc:docMk/>
            <pc:sldMk cId="1178576498" sldId="260"/>
            <ac:picMk id="5" creationId="{217ABADE-9682-F8ED-155A-100871D89E67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DA52BA-AEB7-4689-A39B-60316CE9C5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71F2EB7-7A77-4D4A-8B19-F86A0CB7D7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Define and explain: Digital &amp; Social Media in CRM</a:t>
          </a:r>
        </a:p>
      </dgm:t>
    </dgm:pt>
    <dgm:pt modelId="{8C5FFB12-D411-4C14-A808-C46F391FA6A0}" type="parTrans" cxnId="{41124E3B-F031-4721-BD3A-D355156AE576}">
      <dgm:prSet/>
      <dgm:spPr/>
      <dgm:t>
        <a:bodyPr/>
        <a:lstStyle/>
        <a:p>
          <a:endParaRPr lang="en-US"/>
        </a:p>
      </dgm:t>
    </dgm:pt>
    <dgm:pt modelId="{52047B5B-E1B6-4A3E-84B1-AF02881676ED}" type="sibTrans" cxnId="{41124E3B-F031-4721-BD3A-D355156AE576}">
      <dgm:prSet/>
      <dgm:spPr/>
      <dgm:t>
        <a:bodyPr/>
        <a:lstStyle/>
        <a:p>
          <a:endParaRPr lang="en-US"/>
        </a:p>
      </dgm:t>
    </dgm:pt>
    <dgm:pt modelId="{CC69F35E-DD0E-4605-841E-86CB58CCEE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Evaluate how M&amp;S Food uses these platforms to:</a:t>
          </a:r>
        </a:p>
      </dgm:t>
    </dgm:pt>
    <dgm:pt modelId="{5EDF8D1A-7EA4-475D-9409-3BCC34B78BAC}" type="parTrans" cxnId="{28FECD6F-9760-4D39-9E1C-F2844EB6D281}">
      <dgm:prSet/>
      <dgm:spPr/>
      <dgm:t>
        <a:bodyPr/>
        <a:lstStyle/>
        <a:p>
          <a:endParaRPr lang="en-US"/>
        </a:p>
      </dgm:t>
    </dgm:pt>
    <dgm:pt modelId="{FE207A1D-998F-4B96-A694-C49A83277E2A}" type="sibTrans" cxnId="{28FECD6F-9760-4D39-9E1C-F2844EB6D281}">
      <dgm:prSet/>
      <dgm:spPr/>
      <dgm:t>
        <a:bodyPr/>
        <a:lstStyle/>
        <a:p>
          <a:endParaRPr lang="en-US"/>
        </a:p>
      </dgm:t>
    </dgm:pt>
    <dgm:pt modelId="{129B79F5-936A-4238-A301-457561B035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Develop and sustain customer relationships</a:t>
          </a:r>
          <a:endParaRPr lang="en-US">
            <a:latin typeface="Aptos Display" panose="020F0302020204030204"/>
          </a:endParaRPr>
        </a:p>
      </dgm:t>
    </dgm:pt>
    <dgm:pt modelId="{950382C2-4213-44A7-87BC-1EA2A5FA7C75}" type="parTrans" cxnId="{73DEC26B-08F8-426C-AA1B-FA36B758DAD9}">
      <dgm:prSet/>
      <dgm:spPr/>
      <dgm:t>
        <a:bodyPr/>
        <a:lstStyle/>
        <a:p>
          <a:endParaRPr lang="en-US"/>
        </a:p>
      </dgm:t>
    </dgm:pt>
    <dgm:pt modelId="{10F6D0C2-0FC1-4056-A532-D014F426F8B8}" type="sibTrans" cxnId="{73DEC26B-08F8-426C-AA1B-FA36B758DAD9}">
      <dgm:prSet/>
      <dgm:spPr/>
      <dgm:t>
        <a:bodyPr/>
        <a:lstStyle/>
        <a:p>
          <a:endParaRPr lang="en-US"/>
        </a:p>
      </dgm:t>
    </dgm:pt>
    <dgm:pt modelId="{EE01B727-E99B-469A-A731-33368CD9BA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Critically assess the effectiveness</a:t>
          </a:r>
        </a:p>
      </dgm:t>
    </dgm:pt>
    <dgm:pt modelId="{216EFC04-FC03-4F5F-99C1-CDC8D9832C1F}" type="parTrans" cxnId="{5A96179C-A471-4185-882E-D72C80564BD1}">
      <dgm:prSet/>
      <dgm:spPr/>
      <dgm:t>
        <a:bodyPr/>
        <a:lstStyle/>
        <a:p>
          <a:endParaRPr lang="en-US"/>
        </a:p>
      </dgm:t>
    </dgm:pt>
    <dgm:pt modelId="{AFC62328-4856-4FDE-9064-AABFA9121B68}" type="sibTrans" cxnId="{5A96179C-A471-4185-882E-D72C80564BD1}">
      <dgm:prSet/>
      <dgm:spPr/>
      <dgm:t>
        <a:bodyPr/>
        <a:lstStyle/>
        <a:p>
          <a:endParaRPr lang="en-US"/>
        </a:p>
      </dgm:t>
    </dgm:pt>
    <dgm:pt modelId="{AFACA6CA-D416-4590-BCDD-15073FC800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takeaways &amp; recommendations</a:t>
          </a:r>
        </a:p>
      </dgm:t>
    </dgm:pt>
    <dgm:pt modelId="{8BF043FB-5A1D-4B54-AFFF-B8CAD58F4218}" type="parTrans" cxnId="{9C681639-0182-47AC-AC22-6B272390F621}">
      <dgm:prSet/>
      <dgm:spPr/>
      <dgm:t>
        <a:bodyPr/>
        <a:lstStyle/>
        <a:p>
          <a:endParaRPr lang="en-US"/>
        </a:p>
      </dgm:t>
    </dgm:pt>
    <dgm:pt modelId="{C91792A6-D885-42F0-B4CD-857DB8060CF9}" type="sibTrans" cxnId="{9C681639-0182-47AC-AC22-6B272390F621}">
      <dgm:prSet/>
      <dgm:spPr/>
      <dgm:t>
        <a:bodyPr/>
        <a:lstStyle/>
        <a:p>
          <a:endParaRPr lang="en-US"/>
        </a:p>
      </dgm:t>
    </dgm:pt>
    <dgm:pt modelId="{FB899F66-F31B-40A4-8C53-293C7CCF22D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Enhance customer experience and engagement</a:t>
          </a:r>
          <a:endParaRPr lang="en-GB">
            <a:latin typeface="Aptos Display" panose="020F0302020204030204"/>
          </a:endParaRPr>
        </a:p>
      </dgm:t>
    </dgm:pt>
    <dgm:pt modelId="{E6C5D03B-7021-445A-B73D-506588B8640A}" type="parTrans" cxnId="{C88DB848-A66B-47C9-9E18-428B4D741E67}">
      <dgm:prSet/>
      <dgm:spPr/>
    </dgm:pt>
    <dgm:pt modelId="{C53ED56F-0ACE-41E8-9A12-A49201C7FEE1}" type="sibTrans" cxnId="{C88DB848-A66B-47C9-9E18-428B4D741E67}">
      <dgm:prSet/>
      <dgm:spPr/>
      <dgm:t>
        <a:bodyPr/>
        <a:lstStyle/>
        <a:p>
          <a:endParaRPr lang="en-GB"/>
        </a:p>
      </dgm:t>
    </dgm:pt>
    <dgm:pt modelId="{91D02E5E-E19B-41E3-97DB-19A7D870581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Support </a:t>
          </a:r>
          <a:r>
            <a:rPr lang="en-US">
              <a:latin typeface="Aptos Display" panose="020F0302020204030204"/>
            </a:rPr>
            <a:t>organisational</a:t>
          </a:r>
          <a:r>
            <a:rPr lang="en-US"/>
            <a:t> performance</a:t>
          </a:r>
          <a:endParaRPr lang="en-GB"/>
        </a:p>
      </dgm:t>
    </dgm:pt>
    <dgm:pt modelId="{7FCEED3A-C1DE-4875-8AF1-B56513B312B6}" type="parTrans" cxnId="{72C20234-0E1D-4BFC-AB60-4E75110AD9E1}">
      <dgm:prSet/>
      <dgm:spPr/>
    </dgm:pt>
    <dgm:pt modelId="{EC3594BF-DF77-4B3E-936A-1D27A5C1ABB1}" type="sibTrans" cxnId="{72C20234-0E1D-4BFC-AB60-4E75110AD9E1}">
      <dgm:prSet/>
      <dgm:spPr/>
      <dgm:t>
        <a:bodyPr/>
        <a:lstStyle/>
        <a:p>
          <a:endParaRPr lang="en-GB"/>
        </a:p>
      </dgm:t>
    </dgm:pt>
    <dgm:pt modelId="{6502148B-DB6A-4D70-9296-05451331A522}" type="pres">
      <dgm:prSet presAssocID="{DCDA52BA-AEB7-4689-A39B-60316CE9C57B}" presName="root" presStyleCnt="0">
        <dgm:presLayoutVars>
          <dgm:dir/>
          <dgm:resizeHandles val="exact"/>
        </dgm:presLayoutVars>
      </dgm:prSet>
      <dgm:spPr/>
    </dgm:pt>
    <dgm:pt modelId="{BFC30F7C-1708-4D82-959E-CE681C8B63A2}" type="pres">
      <dgm:prSet presAssocID="{571F2EB7-7A77-4D4A-8B19-F86A0CB7D7B6}" presName="compNode" presStyleCnt="0"/>
      <dgm:spPr/>
    </dgm:pt>
    <dgm:pt modelId="{B2E11715-0375-4D5C-8705-4A8B570CF139}" type="pres">
      <dgm:prSet presAssocID="{571F2EB7-7A77-4D4A-8B19-F86A0CB7D7B6}" presName="bgRect" presStyleLbl="bgShp" presStyleIdx="0" presStyleCnt="7"/>
      <dgm:spPr/>
    </dgm:pt>
    <dgm:pt modelId="{75090D79-E688-44D4-87CA-6E4AC7F93AE0}" type="pres">
      <dgm:prSet presAssocID="{571F2EB7-7A77-4D4A-8B19-F86A0CB7D7B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4AE4CF0-CAC1-4194-AE00-8A6259614892}" type="pres">
      <dgm:prSet presAssocID="{571F2EB7-7A77-4D4A-8B19-F86A0CB7D7B6}" presName="spaceRect" presStyleCnt="0"/>
      <dgm:spPr/>
    </dgm:pt>
    <dgm:pt modelId="{76722BB0-144B-4F8B-B87B-53BA5FFAB263}" type="pres">
      <dgm:prSet presAssocID="{571F2EB7-7A77-4D4A-8B19-F86A0CB7D7B6}" presName="parTx" presStyleLbl="revTx" presStyleIdx="0" presStyleCnt="7">
        <dgm:presLayoutVars>
          <dgm:chMax val="0"/>
          <dgm:chPref val="0"/>
        </dgm:presLayoutVars>
      </dgm:prSet>
      <dgm:spPr/>
    </dgm:pt>
    <dgm:pt modelId="{953C8A79-816D-49D0-A462-F67C07B258FC}" type="pres">
      <dgm:prSet presAssocID="{52047B5B-E1B6-4A3E-84B1-AF02881676ED}" presName="sibTrans" presStyleCnt="0"/>
      <dgm:spPr/>
    </dgm:pt>
    <dgm:pt modelId="{58CC8C2B-A871-407C-8773-AB55AD8948C2}" type="pres">
      <dgm:prSet presAssocID="{CC69F35E-DD0E-4605-841E-86CB58CCEECA}" presName="compNode" presStyleCnt="0"/>
      <dgm:spPr/>
    </dgm:pt>
    <dgm:pt modelId="{BC0049D8-C273-4C91-89B4-59DB24F1FD0A}" type="pres">
      <dgm:prSet presAssocID="{CC69F35E-DD0E-4605-841E-86CB58CCEECA}" presName="bgRect" presStyleLbl="bgShp" presStyleIdx="1" presStyleCnt="7"/>
      <dgm:spPr/>
    </dgm:pt>
    <dgm:pt modelId="{13BC9888-CA29-4D96-A64C-EC0B1C8AC9E6}" type="pres">
      <dgm:prSet presAssocID="{CC69F35E-DD0E-4605-841E-86CB58CCEEC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4B2BEDBC-EDDA-41A8-BA03-D63DB740D349}" type="pres">
      <dgm:prSet presAssocID="{CC69F35E-DD0E-4605-841E-86CB58CCEECA}" presName="spaceRect" presStyleCnt="0"/>
      <dgm:spPr/>
    </dgm:pt>
    <dgm:pt modelId="{9EDE9773-7A21-4185-983E-82B56759BF87}" type="pres">
      <dgm:prSet presAssocID="{CC69F35E-DD0E-4605-841E-86CB58CCEECA}" presName="parTx" presStyleLbl="revTx" presStyleIdx="1" presStyleCnt="7">
        <dgm:presLayoutVars>
          <dgm:chMax val="0"/>
          <dgm:chPref val="0"/>
        </dgm:presLayoutVars>
      </dgm:prSet>
      <dgm:spPr/>
    </dgm:pt>
    <dgm:pt modelId="{A05640BB-0CBE-45AE-82BD-D3F1F1197F98}" type="pres">
      <dgm:prSet presAssocID="{FE207A1D-998F-4B96-A694-C49A83277E2A}" presName="sibTrans" presStyleCnt="0"/>
      <dgm:spPr/>
    </dgm:pt>
    <dgm:pt modelId="{49E53156-8C9F-4501-80FF-35966CF06588}" type="pres">
      <dgm:prSet presAssocID="{129B79F5-936A-4238-A301-457561B03507}" presName="compNode" presStyleCnt="0"/>
      <dgm:spPr/>
    </dgm:pt>
    <dgm:pt modelId="{A974118C-857D-420A-A4D5-A7646E7581C3}" type="pres">
      <dgm:prSet presAssocID="{129B79F5-936A-4238-A301-457561B03507}" presName="bgRect" presStyleLbl="bgShp" presStyleIdx="2" presStyleCnt="7"/>
      <dgm:spPr/>
    </dgm:pt>
    <dgm:pt modelId="{0E237DA7-C5D7-474E-85C7-35F101EE40D4}" type="pres">
      <dgm:prSet presAssocID="{129B79F5-936A-4238-A301-457561B0350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6938EE6-4509-45BF-81B6-13EB85BB44EB}" type="pres">
      <dgm:prSet presAssocID="{129B79F5-936A-4238-A301-457561B03507}" presName="spaceRect" presStyleCnt="0"/>
      <dgm:spPr/>
    </dgm:pt>
    <dgm:pt modelId="{B60CDDB3-4DF2-409D-BA71-BF4405BDDCF2}" type="pres">
      <dgm:prSet presAssocID="{129B79F5-936A-4238-A301-457561B03507}" presName="parTx" presStyleLbl="revTx" presStyleIdx="2" presStyleCnt="7">
        <dgm:presLayoutVars>
          <dgm:chMax val="0"/>
          <dgm:chPref val="0"/>
        </dgm:presLayoutVars>
      </dgm:prSet>
      <dgm:spPr/>
    </dgm:pt>
    <dgm:pt modelId="{48593F0D-1B6B-4F97-BB2C-249C904761D9}" type="pres">
      <dgm:prSet presAssocID="{10F6D0C2-0FC1-4056-A532-D014F426F8B8}" presName="sibTrans" presStyleCnt="0"/>
      <dgm:spPr/>
    </dgm:pt>
    <dgm:pt modelId="{FC73BD4A-7B57-45AF-8717-2451D29A184E}" type="pres">
      <dgm:prSet presAssocID="{FB899F66-F31B-40A4-8C53-293C7CCF22D2}" presName="compNode" presStyleCnt="0"/>
      <dgm:spPr/>
    </dgm:pt>
    <dgm:pt modelId="{C67B9063-3AF0-42A0-8FBB-C92E1FE63108}" type="pres">
      <dgm:prSet presAssocID="{FB899F66-F31B-40A4-8C53-293C7CCF22D2}" presName="bgRect" presStyleLbl="bgShp" presStyleIdx="3" presStyleCnt="7"/>
      <dgm:spPr/>
    </dgm:pt>
    <dgm:pt modelId="{280CCC18-2965-4E66-A5E5-11780B5776AE}" type="pres">
      <dgm:prSet presAssocID="{FB899F66-F31B-40A4-8C53-293C7CCF22D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0D84CBB-DC00-4895-B1A7-AF1EB0DB1B33}" type="pres">
      <dgm:prSet presAssocID="{FB899F66-F31B-40A4-8C53-293C7CCF22D2}" presName="spaceRect" presStyleCnt="0"/>
      <dgm:spPr/>
    </dgm:pt>
    <dgm:pt modelId="{D5A22D15-D822-43AF-8975-8F616BB8429E}" type="pres">
      <dgm:prSet presAssocID="{FB899F66-F31B-40A4-8C53-293C7CCF22D2}" presName="parTx" presStyleLbl="revTx" presStyleIdx="3" presStyleCnt="7">
        <dgm:presLayoutVars>
          <dgm:chMax val="0"/>
          <dgm:chPref val="0"/>
        </dgm:presLayoutVars>
      </dgm:prSet>
      <dgm:spPr/>
    </dgm:pt>
    <dgm:pt modelId="{92E1DA57-C9F7-4382-8682-6153FECC8269}" type="pres">
      <dgm:prSet presAssocID="{C53ED56F-0ACE-41E8-9A12-A49201C7FEE1}" presName="sibTrans" presStyleCnt="0"/>
      <dgm:spPr/>
    </dgm:pt>
    <dgm:pt modelId="{686417BB-F4C6-44E5-91C9-8A150169F197}" type="pres">
      <dgm:prSet presAssocID="{91D02E5E-E19B-41E3-97DB-19A7D8705817}" presName="compNode" presStyleCnt="0"/>
      <dgm:spPr/>
    </dgm:pt>
    <dgm:pt modelId="{810519F6-B47F-49C8-B263-42D1EC4590BD}" type="pres">
      <dgm:prSet presAssocID="{91D02E5E-E19B-41E3-97DB-19A7D8705817}" presName="bgRect" presStyleLbl="bgShp" presStyleIdx="4" presStyleCnt="7"/>
      <dgm:spPr/>
    </dgm:pt>
    <dgm:pt modelId="{89836676-6D73-4C42-85FC-AC19CCFF9E34}" type="pres">
      <dgm:prSet presAssocID="{91D02E5E-E19B-41E3-97DB-19A7D870581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A2FF257-319C-4791-9F67-720CB28B5328}" type="pres">
      <dgm:prSet presAssocID="{91D02E5E-E19B-41E3-97DB-19A7D8705817}" presName="spaceRect" presStyleCnt="0"/>
      <dgm:spPr/>
    </dgm:pt>
    <dgm:pt modelId="{93074384-4D81-447D-8AC0-155C0FC78171}" type="pres">
      <dgm:prSet presAssocID="{91D02E5E-E19B-41E3-97DB-19A7D8705817}" presName="parTx" presStyleLbl="revTx" presStyleIdx="4" presStyleCnt="7">
        <dgm:presLayoutVars>
          <dgm:chMax val="0"/>
          <dgm:chPref val="0"/>
        </dgm:presLayoutVars>
      </dgm:prSet>
      <dgm:spPr/>
    </dgm:pt>
    <dgm:pt modelId="{93233367-37CF-4731-B914-4F6C26DD782B}" type="pres">
      <dgm:prSet presAssocID="{EC3594BF-DF77-4B3E-936A-1D27A5C1ABB1}" presName="sibTrans" presStyleCnt="0"/>
      <dgm:spPr/>
    </dgm:pt>
    <dgm:pt modelId="{097AA2F6-B475-42AA-8C19-FD99A0AA7585}" type="pres">
      <dgm:prSet presAssocID="{EE01B727-E99B-469A-A731-33368CD9BA33}" presName="compNode" presStyleCnt="0"/>
      <dgm:spPr/>
    </dgm:pt>
    <dgm:pt modelId="{FA37B2F4-8EBC-468C-981E-2DED62D9845C}" type="pres">
      <dgm:prSet presAssocID="{EE01B727-E99B-469A-A731-33368CD9BA33}" presName="bgRect" presStyleLbl="bgShp" presStyleIdx="5" presStyleCnt="7"/>
      <dgm:spPr/>
    </dgm:pt>
    <dgm:pt modelId="{8C199EFA-17F4-42AA-92D9-5B22AAD56338}" type="pres">
      <dgm:prSet presAssocID="{EE01B727-E99B-469A-A731-33368CD9BA3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0F62B488-CAEF-4235-9C9A-B07AC32B1CFA}" type="pres">
      <dgm:prSet presAssocID="{EE01B727-E99B-469A-A731-33368CD9BA33}" presName="spaceRect" presStyleCnt="0"/>
      <dgm:spPr/>
    </dgm:pt>
    <dgm:pt modelId="{94AE91B5-966D-4EC9-B311-A98C1B456735}" type="pres">
      <dgm:prSet presAssocID="{EE01B727-E99B-469A-A731-33368CD9BA33}" presName="parTx" presStyleLbl="revTx" presStyleIdx="5" presStyleCnt="7">
        <dgm:presLayoutVars>
          <dgm:chMax val="0"/>
          <dgm:chPref val="0"/>
        </dgm:presLayoutVars>
      </dgm:prSet>
      <dgm:spPr/>
    </dgm:pt>
    <dgm:pt modelId="{C7839866-B2D0-467E-9050-C8CF85EA8CBD}" type="pres">
      <dgm:prSet presAssocID="{AFC62328-4856-4FDE-9064-AABFA9121B68}" presName="sibTrans" presStyleCnt="0"/>
      <dgm:spPr/>
    </dgm:pt>
    <dgm:pt modelId="{2D6A316C-8222-4DD0-BEFB-CC08F4D88B00}" type="pres">
      <dgm:prSet presAssocID="{AFACA6CA-D416-4590-BCDD-15073FC8007F}" presName="compNode" presStyleCnt="0"/>
      <dgm:spPr/>
    </dgm:pt>
    <dgm:pt modelId="{8F721DD4-24BF-4EDF-974F-1F600795A596}" type="pres">
      <dgm:prSet presAssocID="{AFACA6CA-D416-4590-BCDD-15073FC8007F}" presName="bgRect" presStyleLbl="bgShp" presStyleIdx="6" presStyleCnt="7"/>
      <dgm:spPr/>
    </dgm:pt>
    <dgm:pt modelId="{ED586BEC-9FD7-46A6-90CF-1E480AAF782D}" type="pres">
      <dgm:prSet presAssocID="{AFACA6CA-D416-4590-BCDD-15073FC8007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DAAF57E-020B-4C1A-9782-653C18BB4DF0}" type="pres">
      <dgm:prSet presAssocID="{AFACA6CA-D416-4590-BCDD-15073FC8007F}" presName="spaceRect" presStyleCnt="0"/>
      <dgm:spPr/>
    </dgm:pt>
    <dgm:pt modelId="{137C6A48-E8DB-4A4F-A7AA-F335B4007740}" type="pres">
      <dgm:prSet presAssocID="{AFACA6CA-D416-4590-BCDD-15073FC8007F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9DED106-DFE3-4BF2-B2D7-5AF47CDEDE79}" type="presOf" srcId="{AFACA6CA-D416-4590-BCDD-15073FC8007F}" destId="{137C6A48-E8DB-4A4F-A7AA-F335B4007740}" srcOrd="0" destOrd="0" presId="urn:microsoft.com/office/officeart/2018/2/layout/IconVerticalSolidList"/>
    <dgm:cxn modelId="{72C20234-0E1D-4BFC-AB60-4E75110AD9E1}" srcId="{DCDA52BA-AEB7-4689-A39B-60316CE9C57B}" destId="{91D02E5E-E19B-41E3-97DB-19A7D8705817}" srcOrd="4" destOrd="0" parTransId="{7FCEED3A-C1DE-4875-8AF1-B56513B312B6}" sibTransId="{EC3594BF-DF77-4B3E-936A-1D27A5C1ABB1}"/>
    <dgm:cxn modelId="{9C681639-0182-47AC-AC22-6B272390F621}" srcId="{DCDA52BA-AEB7-4689-A39B-60316CE9C57B}" destId="{AFACA6CA-D416-4590-BCDD-15073FC8007F}" srcOrd="6" destOrd="0" parTransId="{8BF043FB-5A1D-4B54-AFFF-B8CAD58F4218}" sibTransId="{C91792A6-D885-42F0-B4CD-857DB8060CF9}"/>
    <dgm:cxn modelId="{41124E3B-F031-4721-BD3A-D355156AE576}" srcId="{DCDA52BA-AEB7-4689-A39B-60316CE9C57B}" destId="{571F2EB7-7A77-4D4A-8B19-F86A0CB7D7B6}" srcOrd="0" destOrd="0" parTransId="{8C5FFB12-D411-4C14-A808-C46F391FA6A0}" sibTransId="{52047B5B-E1B6-4A3E-84B1-AF02881676ED}"/>
    <dgm:cxn modelId="{C88DB848-A66B-47C9-9E18-428B4D741E67}" srcId="{DCDA52BA-AEB7-4689-A39B-60316CE9C57B}" destId="{FB899F66-F31B-40A4-8C53-293C7CCF22D2}" srcOrd="3" destOrd="0" parTransId="{E6C5D03B-7021-445A-B73D-506588B8640A}" sibTransId="{C53ED56F-0ACE-41E8-9A12-A49201C7FEE1}"/>
    <dgm:cxn modelId="{7535474A-2697-4AFE-8EEC-51930E1D78AA}" type="presOf" srcId="{571F2EB7-7A77-4D4A-8B19-F86A0CB7D7B6}" destId="{76722BB0-144B-4F8B-B87B-53BA5FFAB263}" srcOrd="0" destOrd="0" presId="urn:microsoft.com/office/officeart/2018/2/layout/IconVerticalSolidList"/>
    <dgm:cxn modelId="{73DEC26B-08F8-426C-AA1B-FA36B758DAD9}" srcId="{DCDA52BA-AEB7-4689-A39B-60316CE9C57B}" destId="{129B79F5-936A-4238-A301-457561B03507}" srcOrd="2" destOrd="0" parTransId="{950382C2-4213-44A7-87BC-1EA2A5FA7C75}" sibTransId="{10F6D0C2-0FC1-4056-A532-D014F426F8B8}"/>
    <dgm:cxn modelId="{28FECD6F-9760-4D39-9E1C-F2844EB6D281}" srcId="{DCDA52BA-AEB7-4689-A39B-60316CE9C57B}" destId="{CC69F35E-DD0E-4605-841E-86CB58CCEECA}" srcOrd="1" destOrd="0" parTransId="{5EDF8D1A-7EA4-475D-9409-3BCC34B78BAC}" sibTransId="{FE207A1D-998F-4B96-A694-C49A83277E2A}"/>
    <dgm:cxn modelId="{F8B9AB53-DE0D-4897-AB48-4E0CE61674C5}" type="presOf" srcId="{DCDA52BA-AEB7-4689-A39B-60316CE9C57B}" destId="{6502148B-DB6A-4D70-9296-05451331A522}" srcOrd="0" destOrd="0" presId="urn:microsoft.com/office/officeart/2018/2/layout/IconVerticalSolidList"/>
    <dgm:cxn modelId="{BBE33C7F-7E87-4A5E-BB8A-494982CA8D9C}" type="presOf" srcId="{91D02E5E-E19B-41E3-97DB-19A7D8705817}" destId="{93074384-4D81-447D-8AC0-155C0FC78171}" srcOrd="0" destOrd="0" presId="urn:microsoft.com/office/officeart/2018/2/layout/IconVerticalSolidList"/>
    <dgm:cxn modelId="{5A96179C-A471-4185-882E-D72C80564BD1}" srcId="{DCDA52BA-AEB7-4689-A39B-60316CE9C57B}" destId="{EE01B727-E99B-469A-A731-33368CD9BA33}" srcOrd="5" destOrd="0" parTransId="{216EFC04-FC03-4F5F-99C1-CDC8D9832C1F}" sibTransId="{AFC62328-4856-4FDE-9064-AABFA9121B68}"/>
    <dgm:cxn modelId="{8DE643B8-2D6A-47E2-844A-5A8E584330AB}" type="presOf" srcId="{FB899F66-F31B-40A4-8C53-293C7CCF22D2}" destId="{D5A22D15-D822-43AF-8975-8F616BB8429E}" srcOrd="0" destOrd="0" presId="urn:microsoft.com/office/officeart/2018/2/layout/IconVerticalSolidList"/>
    <dgm:cxn modelId="{1DB1C8F3-C708-4B38-89E1-8530B6062F7A}" type="presOf" srcId="{129B79F5-936A-4238-A301-457561B03507}" destId="{B60CDDB3-4DF2-409D-BA71-BF4405BDDCF2}" srcOrd="0" destOrd="0" presId="urn:microsoft.com/office/officeart/2018/2/layout/IconVerticalSolidList"/>
    <dgm:cxn modelId="{45DCBAF8-7114-4E43-9577-E9F395878105}" type="presOf" srcId="{CC69F35E-DD0E-4605-841E-86CB58CCEECA}" destId="{9EDE9773-7A21-4185-983E-82B56759BF87}" srcOrd="0" destOrd="0" presId="urn:microsoft.com/office/officeart/2018/2/layout/IconVerticalSolidList"/>
    <dgm:cxn modelId="{E8DA09FA-6B40-4C7E-BC7B-8BC54CB6ABB8}" type="presOf" srcId="{EE01B727-E99B-469A-A731-33368CD9BA33}" destId="{94AE91B5-966D-4EC9-B311-A98C1B456735}" srcOrd="0" destOrd="0" presId="urn:microsoft.com/office/officeart/2018/2/layout/IconVerticalSolidList"/>
    <dgm:cxn modelId="{95201B0B-979A-445E-A3E0-BBFA05FBB3C3}" type="presParOf" srcId="{6502148B-DB6A-4D70-9296-05451331A522}" destId="{BFC30F7C-1708-4D82-959E-CE681C8B63A2}" srcOrd="0" destOrd="0" presId="urn:microsoft.com/office/officeart/2018/2/layout/IconVerticalSolidList"/>
    <dgm:cxn modelId="{BF92269B-4D02-4FCB-B14C-7452C6FAB409}" type="presParOf" srcId="{BFC30F7C-1708-4D82-959E-CE681C8B63A2}" destId="{B2E11715-0375-4D5C-8705-4A8B570CF139}" srcOrd="0" destOrd="0" presId="urn:microsoft.com/office/officeart/2018/2/layout/IconVerticalSolidList"/>
    <dgm:cxn modelId="{CFE1C49F-F0D4-462C-B2C6-0F2F34269C66}" type="presParOf" srcId="{BFC30F7C-1708-4D82-959E-CE681C8B63A2}" destId="{75090D79-E688-44D4-87CA-6E4AC7F93AE0}" srcOrd="1" destOrd="0" presId="urn:microsoft.com/office/officeart/2018/2/layout/IconVerticalSolidList"/>
    <dgm:cxn modelId="{05C9C7FF-F611-4A8D-BE70-ECF3A502D55C}" type="presParOf" srcId="{BFC30F7C-1708-4D82-959E-CE681C8B63A2}" destId="{84AE4CF0-CAC1-4194-AE00-8A6259614892}" srcOrd="2" destOrd="0" presId="urn:microsoft.com/office/officeart/2018/2/layout/IconVerticalSolidList"/>
    <dgm:cxn modelId="{A9432DD5-5B9E-40BE-8987-05E2923889F2}" type="presParOf" srcId="{BFC30F7C-1708-4D82-959E-CE681C8B63A2}" destId="{76722BB0-144B-4F8B-B87B-53BA5FFAB263}" srcOrd="3" destOrd="0" presId="urn:microsoft.com/office/officeart/2018/2/layout/IconVerticalSolidList"/>
    <dgm:cxn modelId="{176B78EC-BBB2-4E77-803F-5270A8EC1F2C}" type="presParOf" srcId="{6502148B-DB6A-4D70-9296-05451331A522}" destId="{953C8A79-816D-49D0-A462-F67C07B258FC}" srcOrd="1" destOrd="0" presId="urn:microsoft.com/office/officeart/2018/2/layout/IconVerticalSolidList"/>
    <dgm:cxn modelId="{A7780400-3FB4-4A63-905B-36D7F90007F0}" type="presParOf" srcId="{6502148B-DB6A-4D70-9296-05451331A522}" destId="{58CC8C2B-A871-407C-8773-AB55AD8948C2}" srcOrd="2" destOrd="0" presId="urn:microsoft.com/office/officeart/2018/2/layout/IconVerticalSolidList"/>
    <dgm:cxn modelId="{980E9665-1B16-4BF9-B841-17C064499578}" type="presParOf" srcId="{58CC8C2B-A871-407C-8773-AB55AD8948C2}" destId="{BC0049D8-C273-4C91-89B4-59DB24F1FD0A}" srcOrd="0" destOrd="0" presId="urn:microsoft.com/office/officeart/2018/2/layout/IconVerticalSolidList"/>
    <dgm:cxn modelId="{B84A10CE-4A6E-4D70-B9B2-5719A4E15549}" type="presParOf" srcId="{58CC8C2B-A871-407C-8773-AB55AD8948C2}" destId="{13BC9888-CA29-4D96-A64C-EC0B1C8AC9E6}" srcOrd="1" destOrd="0" presId="urn:microsoft.com/office/officeart/2018/2/layout/IconVerticalSolidList"/>
    <dgm:cxn modelId="{EB2A7FD5-0980-432C-9071-7BD221FBEBA5}" type="presParOf" srcId="{58CC8C2B-A871-407C-8773-AB55AD8948C2}" destId="{4B2BEDBC-EDDA-41A8-BA03-D63DB740D349}" srcOrd="2" destOrd="0" presId="urn:microsoft.com/office/officeart/2018/2/layout/IconVerticalSolidList"/>
    <dgm:cxn modelId="{1F278247-FC1B-4831-BD80-0717D5D003DD}" type="presParOf" srcId="{58CC8C2B-A871-407C-8773-AB55AD8948C2}" destId="{9EDE9773-7A21-4185-983E-82B56759BF87}" srcOrd="3" destOrd="0" presId="urn:microsoft.com/office/officeart/2018/2/layout/IconVerticalSolidList"/>
    <dgm:cxn modelId="{1374FEEC-1D6E-442D-A8FC-33BE86D1D2E2}" type="presParOf" srcId="{6502148B-DB6A-4D70-9296-05451331A522}" destId="{A05640BB-0CBE-45AE-82BD-D3F1F1197F98}" srcOrd="3" destOrd="0" presId="urn:microsoft.com/office/officeart/2018/2/layout/IconVerticalSolidList"/>
    <dgm:cxn modelId="{5A2E32A8-51DB-4656-9FF1-54EFF83C65E2}" type="presParOf" srcId="{6502148B-DB6A-4D70-9296-05451331A522}" destId="{49E53156-8C9F-4501-80FF-35966CF06588}" srcOrd="4" destOrd="0" presId="urn:microsoft.com/office/officeart/2018/2/layout/IconVerticalSolidList"/>
    <dgm:cxn modelId="{10E85EBE-A5C7-444F-A59C-560897DA82E5}" type="presParOf" srcId="{49E53156-8C9F-4501-80FF-35966CF06588}" destId="{A974118C-857D-420A-A4D5-A7646E7581C3}" srcOrd="0" destOrd="0" presId="urn:microsoft.com/office/officeart/2018/2/layout/IconVerticalSolidList"/>
    <dgm:cxn modelId="{2971A5A4-18DB-436F-898A-D3D538B35860}" type="presParOf" srcId="{49E53156-8C9F-4501-80FF-35966CF06588}" destId="{0E237DA7-C5D7-474E-85C7-35F101EE40D4}" srcOrd="1" destOrd="0" presId="urn:microsoft.com/office/officeart/2018/2/layout/IconVerticalSolidList"/>
    <dgm:cxn modelId="{79CE0308-BC4C-4AB0-8D10-49CE98D27173}" type="presParOf" srcId="{49E53156-8C9F-4501-80FF-35966CF06588}" destId="{06938EE6-4509-45BF-81B6-13EB85BB44EB}" srcOrd="2" destOrd="0" presId="urn:microsoft.com/office/officeart/2018/2/layout/IconVerticalSolidList"/>
    <dgm:cxn modelId="{16BC0D19-D344-43F8-A825-CD6BC13014A1}" type="presParOf" srcId="{49E53156-8C9F-4501-80FF-35966CF06588}" destId="{B60CDDB3-4DF2-409D-BA71-BF4405BDDCF2}" srcOrd="3" destOrd="0" presId="urn:microsoft.com/office/officeart/2018/2/layout/IconVerticalSolidList"/>
    <dgm:cxn modelId="{AB6006C0-1ECC-4A69-8964-A04CBB83AF72}" type="presParOf" srcId="{6502148B-DB6A-4D70-9296-05451331A522}" destId="{48593F0D-1B6B-4F97-BB2C-249C904761D9}" srcOrd="5" destOrd="0" presId="urn:microsoft.com/office/officeart/2018/2/layout/IconVerticalSolidList"/>
    <dgm:cxn modelId="{95BED78E-27B8-4966-99F9-4DCAB73D97C8}" type="presParOf" srcId="{6502148B-DB6A-4D70-9296-05451331A522}" destId="{FC73BD4A-7B57-45AF-8717-2451D29A184E}" srcOrd="6" destOrd="0" presId="urn:microsoft.com/office/officeart/2018/2/layout/IconVerticalSolidList"/>
    <dgm:cxn modelId="{318AD98E-4D6D-4B17-B0C6-4CE1C4406CD3}" type="presParOf" srcId="{FC73BD4A-7B57-45AF-8717-2451D29A184E}" destId="{C67B9063-3AF0-42A0-8FBB-C92E1FE63108}" srcOrd="0" destOrd="0" presId="urn:microsoft.com/office/officeart/2018/2/layout/IconVerticalSolidList"/>
    <dgm:cxn modelId="{65736FC2-6215-41FB-B4F6-1AAFDEE63C46}" type="presParOf" srcId="{FC73BD4A-7B57-45AF-8717-2451D29A184E}" destId="{280CCC18-2965-4E66-A5E5-11780B5776AE}" srcOrd="1" destOrd="0" presId="urn:microsoft.com/office/officeart/2018/2/layout/IconVerticalSolidList"/>
    <dgm:cxn modelId="{020C2782-8476-4FE7-B7E5-CAAD719459CF}" type="presParOf" srcId="{FC73BD4A-7B57-45AF-8717-2451D29A184E}" destId="{40D84CBB-DC00-4895-B1A7-AF1EB0DB1B33}" srcOrd="2" destOrd="0" presId="urn:microsoft.com/office/officeart/2018/2/layout/IconVerticalSolidList"/>
    <dgm:cxn modelId="{78873757-6EFE-44F6-9352-29F2376FEEAF}" type="presParOf" srcId="{FC73BD4A-7B57-45AF-8717-2451D29A184E}" destId="{D5A22D15-D822-43AF-8975-8F616BB8429E}" srcOrd="3" destOrd="0" presId="urn:microsoft.com/office/officeart/2018/2/layout/IconVerticalSolidList"/>
    <dgm:cxn modelId="{5FDFF668-C12D-4BBB-8BD8-252A370D680B}" type="presParOf" srcId="{6502148B-DB6A-4D70-9296-05451331A522}" destId="{92E1DA57-C9F7-4382-8682-6153FECC8269}" srcOrd="7" destOrd="0" presId="urn:microsoft.com/office/officeart/2018/2/layout/IconVerticalSolidList"/>
    <dgm:cxn modelId="{B8AEFBC8-58E3-4CAE-9732-CCFF516B54B0}" type="presParOf" srcId="{6502148B-DB6A-4D70-9296-05451331A522}" destId="{686417BB-F4C6-44E5-91C9-8A150169F197}" srcOrd="8" destOrd="0" presId="urn:microsoft.com/office/officeart/2018/2/layout/IconVerticalSolidList"/>
    <dgm:cxn modelId="{DA287A69-A8D0-4386-9450-8A575F11432A}" type="presParOf" srcId="{686417BB-F4C6-44E5-91C9-8A150169F197}" destId="{810519F6-B47F-49C8-B263-42D1EC4590BD}" srcOrd="0" destOrd="0" presId="urn:microsoft.com/office/officeart/2018/2/layout/IconVerticalSolidList"/>
    <dgm:cxn modelId="{66C16B5F-E6A1-45E7-9648-4D13207C0B3C}" type="presParOf" srcId="{686417BB-F4C6-44E5-91C9-8A150169F197}" destId="{89836676-6D73-4C42-85FC-AC19CCFF9E34}" srcOrd="1" destOrd="0" presId="urn:microsoft.com/office/officeart/2018/2/layout/IconVerticalSolidList"/>
    <dgm:cxn modelId="{A7093838-F52A-428A-88F3-4DAB1A7AA0E2}" type="presParOf" srcId="{686417BB-F4C6-44E5-91C9-8A150169F197}" destId="{EA2FF257-319C-4791-9F67-720CB28B5328}" srcOrd="2" destOrd="0" presId="urn:microsoft.com/office/officeart/2018/2/layout/IconVerticalSolidList"/>
    <dgm:cxn modelId="{EBB5C5D9-9F44-4B55-8CD2-268BF3E1DF75}" type="presParOf" srcId="{686417BB-F4C6-44E5-91C9-8A150169F197}" destId="{93074384-4D81-447D-8AC0-155C0FC78171}" srcOrd="3" destOrd="0" presId="urn:microsoft.com/office/officeart/2018/2/layout/IconVerticalSolidList"/>
    <dgm:cxn modelId="{15F5D86E-AD88-4ABE-A8FA-656AFAED0992}" type="presParOf" srcId="{6502148B-DB6A-4D70-9296-05451331A522}" destId="{93233367-37CF-4731-B914-4F6C26DD782B}" srcOrd="9" destOrd="0" presId="urn:microsoft.com/office/officeart/2018/2/layout/IconVerticalSolidList"/>
    <dgm:cxn modelId="{6B46D378-D46B-4589-AEB9-9BF654938EE4}" type="presParOf" srcId="{6502148B-DB6A-4D70-9296-05451331A522}" destId="{097AA2F6-B475-42AA-8C19-FD99A0AA7585}" srcOrd="10" destOrd="0" presId="urn:microsoft.com/office/officeart/2018/2/layout/IconVerticalSolidList"/>
    <dgm:cxn modelId="{1DE85231-4A98-4ACD-A872-3D07EEF0FB53}" type="presParOf" srcId="{097AA2F6-B475-42AA-8C19-FD99A0AA7585}" destId="{FA37B2F4-8EBC-468C-981E-2DED62D9845C}" srcOrd="0" destOrd="0" presId="urn:microsoft.com/office/officeart/2018/2/layout/IconVerticalSolidList"/>
    <dgm:cxn modelId="{15D6337C-6330-43DD-A517-D4ED27E00AFD}" type="presParOf" srcId="{097AA2F6-B475-42AA-8C19-FD99A0AA7585}" destId="{8C199EFA-17F4-42AA-92D9-5B22AAD56338}" srcOrd="1" destOrd="0" presId="urn:microsoft.com/office/officeart/2018/2/layout/IconVerticalSolidList"/>
    <dgm:cxn modelId="{B060FDBA-AAFA-4CFC-9962-945B54C050C0}" type="presParOf" srcId="{097AA2F6-B475-42AA-8C19-FD99A0AA7585}" destId="{0F62B488-CAEF-4235-9C9A-B07AC32B1CFA}" srcOrd="2" destOrd="0" presId="urn:microsoft.com/office/officeart/2018/2/layout/IconVerticalSolidList"/>
    <dgm:cxn modelId="{BD4EF782-4E1A-4E83-8515-C0859BA60F2B}" type="presParOf" srcId="{097AA2F6-B475-42AA-8C19-FD99A0AA7585}" destId="{94AE91B5-966D-4EC9-B311-A98C1B456735}" srcOrd="3" destOrd="0" presId="urn:microsoft.com/office/officeart/2018/2/layout/IconVerticalSolidList"/>
    <dgm:cxn modelId="{873DE0C1-EBC1-4227-B358-66AF95E4194E}" type="presParOf" srcId="{6502148B-DB6A-4D70-9296-05451331A522}" destId="{C7839866-B2D0-467E-9050-C8CF85EA8CBD}" srcOrd="11" destOrd="0" presId="urn:microsoft.com/office/officeart/2018/2/layout/IconVerticalSolidList"/>
    <dgm:cxn modelId="{C7F334CE-C54D-4E76-BE29-072082FA896D}" type="presParOf" srcId="{6502148B-DB6A-4D70-9296-05451331A522}" destId="{2D6A316C-8222-4DD0-BEFB-CC08F4D88B00}" srcOrd="12" destOrd="0" presId="urn:microsoft.com/office/officeart/2018/2/layout/IconVerticalSolidList"/>
    <dgm:cxn modelId="{B37417D8-DCC3-455B-85F8-73863A48B426}" type="presParOf" srcId="{2D6A316C-8222-4DD0-BEFB-CC08F4D88B00}" destId="{8F721DD4-24BF-4EDF-974F-1F600795A596}" srcOrd="0" destOrd="0" presId="urn:microsoft.com/office/officeart/2018/2/layout/IconVerticalSolidList"/>
    <dgm:cxn modelId="{90F81F23-9991-4301-B93E-F653FE0735F6}" type="presParOf" srcId="{2D6A316C-8222-4DD0-BEFB-CC08F4D88B00}" destId="{ED586BEC-9FD7-46A6-90CF-1E480AAF782D}" srcOrd="1" destOrd="0" presId="urn:microsoft.com/office/officeart/2018/2/layout/IconVerticalSolidList"/>
    <dgm:cxn modelId="{C6B09F46-67F5-46BD-B984-FA9603D06BFA}" type="presParOf" srcId="{2D6A316C-8222-4DD0-BEFB-CC08F4D88B00}" destId="{2DAAF57E-020B-4C1A-9782-653C18BB4DF0}" srcOrd="2" destOrd="0" presId="urn:microsoft.com/office/officeart/2018/2/layout/IconVerticalSolidList"/>
    <dgm:cxn modelId="{A596EBCE-15E3-4B7D-8D7F-45CBE6F4FB95}" type="presParOf" srcId="{2D6A316C-8222-4DD0-BEFB-CC08F4D88B00}" destId="{137C6A48-E8DB-4A4F-A7AA-F335B40077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11715-0375-4D5C-8705-4A8B570CF139}">
      <dsp:nvSpPr>
        <dsp:cNvPr id="0" name=""/>
        <dsp:cNvSpPr/>
      </dsp:nvSpPr>
      <dsp:spPr>
        <a:xfrm>
          <a:off x="0" y="554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90D79-E688-44D4-87CA-6E4AC7F93AE0}">
      <dsp:nvSpPr>
        <dsp:cNvPr id="0" name=""/>
        <dsp:cNvSpPr/>
      </dsp:nvSpPr>
      <dsp:spPr>
        <a:xfrm>
          <a:off x="35239" y="31751"/>
          <a:ext cx="64133" cy="640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22BB0-144B-4F8B-B87B-53BA5FFAB263}">
      <dsp:nvSpPr>
        <dsp:cNvPr id="0" name=""/>
        <dsp:cNvSpPr/>
      </dsp:nvSpPr>
      <dsp:spPr>
        <a:xfrm>
          <a:off x="134612" y="554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Define and explain: Digital &amp; Social Media in CRM</a:t>
          </a:r>
        </a:p>
      </dsp:txBody>
      <dsp:txXfrm>
        <a:off x="134612" y="5540"/>
        <a:ext cx="2227956" cy="669836"/>
      </dsp:txXfrm>
    </dsp:sp>
    <dsp:sp modelId="{BC0049D8-C273-4C91-89B4-59DB24F1FD0A}">
      <dsp:nvSpPr>
        <dsp:cNvPr id="0" name=""/>
        <dsp:cNvSpPr/>
      </dsp:nvSpPr>
      <dsp:spPr>
        <a:xfrm>
          <a:off x="0" y="816395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BC9888-CA29-4D96-A64C-EC0B1C8AC9E6}">
      <dsp:nvSpPr>
        <dsp:cNvPr id="0" name=""/>
        <dsp:cNvSpPr/>
      </dsp:nvSpPr>
      <dsp:spPr>
        <a:xfrm>
          <a:off x="35239" y="842606"/>
          <a:ext cx="64133" cy="640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E9773-7A21-4185-983E-82B56759BF87}">
      <dsp:nvSpPr>
        <dsp:cNvPr id="0" name=""/>
        <dsp:cNvSpPr/>
      </dsp:nvSpPr>
      <dsp:spPr>
        <a:xfrm>
          <a:off x="134612" y="816395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Evaluate how M&amp;S Food uses these platforms to:</a:t>
          </a:r>
        </a:p>
      </dsp:txBody>
      <dsp:txXfrm>
        <a:off x="134612" y="816395"/>
        <a:ext cx="2227956" cy="669836"/>
      </dsp:txXfrm>
    </dsp:sp>
    <dsp:sp modelId="{A974118C-857D-420A-A4D5-A7646E7581C3}">
      <dsp:nvSpPr>
        <dsp:cNvPr id="0" name=""/>
        <dsp:cNvSpPr/>
      </dsp:nvSpPr>
      <dsp:spPr>
        <a:xfrm>
          <a:off x="0" y="162725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37DA7-C5D7-474E-85C7-35F101EE40D4}">
      <dsp:nvSpPr>
        <dsp:cNvPr id="0" name=""/>
        <dsp:cNvSpPr/>
      </dsp:nvSpPr>
      <dsp:spPr>
        <a:xfrm>
          <a:off x="35239" y="1653461"/>
          <a:ext cx="64133" cy="640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CDDB3-4DF2-409D-BA71-BF4405BDDCF2}">
      <dsp:nvSpPr>
        <dsp:cNvPr id="0" name=""/>
        <dsp:cNvSpPr/>
      </dsp:nvSpPr>
      <dsp:spPr>
        <a:xfrm>
          <a:off x="134612" y="162725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Develop and sustain customer relationships</a:t>
          </a:r>
          <a:endParaRPr lang="en-US" sz="1400" kern="1200">
            <a:latin typeface="Aptos Display" panose="020F0302020204030204"/>
          </a:endParaRPr>
        </a:p>
      </dsp:txBody>
      <dsp:txXfrm>
        <a:off x="134612" y="1627250"/>
        <a:ext cx="2227956" cy="669836"/>
      </dsp:txXfrm>
    </dsp:sp>
    <dsp:sp modelId="{C67B9063-3AF0-42A0-8FBB-C92E1FE63108}">
      <dsp:nvSpPr>
        <dsp:cNvPr id="0" name=""/>
        <dsp:cNvSpPr/>
      </dsp:nvSpPr>
      <dsp:spPr>
        <a:xfrm>
          <a:off x="0" y="2438105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CCC18-2965-4E66-A5E5-11780B5776AE}">
      <dsp:nvSpPr>
        <dsp:cNvPr id="0" name=""/>
        <dsp:cNvSpPr/>
      </dsp:nvSpPr>
      <dsp:spPr>
        <a:xfrm>
          <a:off x="35239" y="2464316"/>
          <a:ext cx="64133" cy="640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22D15-D822-43AF-8975-8F616BB8429E}">
      <dsp:nvSpPr>
        <dsp:cNvPr id="0" name=""/>
        <dsp:cNvSpPr/>
      </dsp:nvSpPr>
      <dsp:spPr>
        <a:xfrm>
          <a:off x="134612" y="2438105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Enhance customer experience and engagement</a:t>
          </a:r>
          <a:endParaRPr lang="en-GB" sz="1400" kern="1200">
            <a:latin typeface="Aptos Display" panose="020F0302020204030204"/>
          </a:endParaRPr>
        </a:p>
      </dsp:txBody>
      <dsp:txXfrm>
        <a:off x="134612" y="2438105"/>
        <a:ext cx="2227956" cy="669836"/>
      </dsp:txXfrm>
    </dsp:sp>
    <dsp:sp modelId="{810519F6-B47F-49C8-B263-42D1EC4590BD}">
      <dsp:nvSpPr>
        <dsp:cNvPr id="0" name=""/>
        <dsp:cNvSpPr/>
      </dsp:nvSpPr>
      <dsp:spPr>
        <a:xfrm>
          <a:off x="0" y="324896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36676-6D73-4C42-85FC-AC19CCFF9E34}">
      <dsp:nvSpPr>
        <dsp:cNvPr id="0" name=""/>
        <dsp:cNvSpPr/>
      </dsp:nvSpPr>
      <dsp:spPr>
        <a:xfrm>
          <a:off x="35239" y="3275171"/>
          <a:ext cx="64133" cy="640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74384-4D81-447D-8AC0-155C0FC78171}">
      <dsp:nvSpPr>
        <dsp:cNvPr id="0" name=""/>
        <dsp:cNvSpPr/>
      </dsp:nvSpPr>
      <dsp:spPr>
        <a:xfrm>
          <a:off x="134612" y="324896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Support </a:t>
          </a:r>
          <a:r>
            <a:rPr lang="en-US" sz="1400" kern="1200">
              <a:latin typeface="Aptos Display" panose="020F0302020204030204"/>
            </a:rPr>
            <a:t>organisational</a:t>
          </a:r>
          <a:r>
            <a:rPr lang="en-US" sz="1400" kern="1200"/>
            <a:t> performance</a:t>
          </a:r>
          <a:endParaRPr lang="en-GB" sz="1400" kern="1200"/>
        </a:p>
      </dsp:txBody>
      <dsp:txXfrm>
        <a:off x="134612" y="3248960"/>
        <a:ext cx="2227956" cy="669836"/>
      </dsp:txXfrm>
    </dsp:sp>
    <dsp:sp modelId="{FA37B2F4-8EBC-468C-981E-2DED62D9845C}">
      <dsp:nvSpPr>
        <dsp:cNvPr id="0" name=""/>
        <dsp:cNvSpPr/>
      </dsp:nvSpPr>
      <dsp:spPr>
        <a:xfrm>
          <a:off x="0" y="4059815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199EFA-17F4-42AA-92D9-5B22AAD56338}">
      <dsp:nvSpPr>
        <dsp:cNvPr id="0" name=""/>
        <dsp:cNvSpPr/>
      </dsp:nvSpPr>
      <dsp:spPr>
        <a:xfrm>
          <a:off x="35239" y="4086026"/>
          <a:ext cx="64133" cy="640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E91B5-966D-4EC9-B311-A98C1B456735}">
      <dsp:nvSpPr>
        <dsp:cNvPr id="0" name=""/>
        <dsp:cNvSpPr/>
      </dsp:nvSpPr>
      <dsp:spPr>
        <a:xfrm>
          <a:off x="134612" y="4059815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Critically assess the effectiveness</a:t>
          </a:r>
        </a:p>
      </dsp:txBody>
      <dsp:txXfrm>
        <a:off x="134612" y="4059815"/>
        <a:ext cx="2227956" cy="669836"/>
      </dsp:txXfrm>
    </dsp:sp>
    <dsp:sp modelId="{8F721DD4-24BF-4EDF-974F-1F600795A596}">
      <dsp:nvSpPr>
        <dsp:cNvPr id="0" name=""/>
        <dsp:cNvSpPr/>
      </dsp:nvSpPr>
      <dsp:spPr>
        <a:xfrm>
          <a:off x="0" y="4870670"/>
          <a:ext cx="3025303" cy="116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586BEC-9FD7-46A6-90CF-1E480AAF782D}">
      <dsp:nvSpPr>
        <dsp:cNvPr id="0" name=""/>
        <dsp:cNvSpPr/>
      </dsp:nvSpPr>
      <dsp:spPr>
        <a:xfrm>
          <a:off x="35239" y="4896881"/>
          <a:ext cx="64133" cy="640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C6A48-E8DB-4A4F-A7AA-F335B4007740}">
      <dsp:nvSpPr>
        <dsp:cNvPr id="0" name=""/>
        <dsp:cNvSpPr/>
      </dsp:nvSpPr>
      <dsp:spPr>
        <a:xfrm>
          <a:off x="134612" y="4870670"/>
          <a:ext cx="2227956" cy="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91" tIns="70891" rIns="70891" bIns="708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takeaways &amp; recommendations</a:t>
          </a:r>
        </a:p>
      </dsp:txBody>
      <dsp:txXfrm>
        <a:off x="134612" y="4870670"/>
        <a:ext cx="2227956" cy="669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-educational-resources.de/tag/merlot/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conteur.net/marketing-sales/ms-foods-marketing-chief-on-why-shes-a-tiktok-fan%5d(Accessed:10.11.2025).(slid" TargetMode="External"/><Relationship Id="rId4" Type="http://schemas.openxmlformats.org/officeDocument/2006/relationships/hyperlink" Target="https://corporate.marksandspencer.com/how-were-turbocharging-online-growth-seven-key-changes-mscom-over-past-year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s://www.marksandspencer.com/food/hom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pen-educational-resources.de/tag/merlo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4" name="Picture 43" descr="Cooked food with ingredients on a table">
            <a:extLst>
              <a:ext uri="{FF2B5EF4-FFF2-40B4-BE49-F238E27FC236}">
                <a16:creationId xmlns:a16="http://schemas.microsoft.com/office/drawing/2014/main" id="{3A6C3E64-97B0-6FA5-9290-3BCEDD38AC6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4358" r="-2" b="1318"/>
          <a:stretch>
            <a:fillRect/>
          </a:stretch>
        </p:blipFill>
        <p:spPr>
          <a:xfrm>
            <a:off x="-1957" y="496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2"/>
            <a:ext cx="10515600" cy="2900518"/>
          </a:xfrm>
        </p:spPr>
        <p:txBody>
          <a:bodyPr>
            <a:normAutofit/>
          </a:bodyPr>
          <a:lstStyle/>
          <a:p>
            <a:r>
              <a:rPr lang="en-US" sz="4400" b="1">
                <a:solidFill>
                  <a:srgbClr val="FFFFFF"/>
                </a:solidFill>
                <a:latin typeface="Bell MT"/>
                <a:ea typeface="Calibri"/>
                <a:cs typeface="Calibri"/>
              </a:rPr>
              <a:t>Digital &amp; Social Media in CRM: The Case of M&amp;S Food</a:t>
            </a:r>
            <a:endParaRPr lang="en-US" sz="4400" b="1">
              <a:solidFill>
                <a:srgbClr val="FFFFFF"/>
              </a:solidFill>
              <a:latin typeface="Bell M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159404"/>
            <a:ext cx="105156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000" b="1">
                <a:solidFill>
                  <a:srgbClr val="FFFFFF"/>
                </a:solidFill>
                <a:latin typeface="Bell MT"/>
                <a:ea typeface="Calibri"/>
                <a:cs typeface="Calibri"/>
              </a:rPr>
              <a:t>Presented by: Hanyeh Tehrani</a:t>
            </a:r>
          </a:p>
          <a:p>
            <a:pPr>
              <a:spcBef>
                <a:spcPts val="0"/>
              </a:spcBef>
              <a:spcAft>
                <a:spcPts val="500"/>
              </a:spcAft>
            </a:pPr>
            <a:r>
              <a:rPr lang="en-US" sz="2000" b="1">
                <a:solidFill>
                  <a:srgbClr val="FFFFFF"/>
                </a:solidFill>
                <a:latin typeface="Bell MT"/>
                <a:ea typeface="Calibri"/>
                <a:cs typeface="Calibri"/>
              </a:rPr>
              <a:t>Date: November 2025</a:t>
            </a:r>
            <a:endParaRPr lang="en-GB" sz="2000" b="1">
              <a:solidFill>
                <a:srgbClr val="FFFFFF"/>
              </a:solidFill>
              <a:latin typeface="Bell M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8" name="Rectangle 427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6" name="Freeform: Shape 43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39CD3-28B0-FC95-146C-F4B46CFE2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br>
              <a:rPr lang="en-US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</a:br>
            <a:r>
              <a:rPr lang="en-US" sz="4000" b="1">
                <a:solidFill>
                  <a:srgbClr val="FFFFFF"/>
                </a:solidFill>
                <a:latin typeface="Aptos"/>
                <a:ea typeface="Calibri"/>
                <a:cs typeface="Calibri"/>
              </a:rPr>
              <a:t>  Agenda</a:t>
            </a:r>
            <a:endParaRPr lang="en-GB" sz="4000">
              <a:solidFill>
                <a:srgbClr val="FFFFFF"/>
              </a:solidFill>
              <a:latin typeface="Aptos"/>
              <a:ea typeface="Calibri"/>
              <a:cs typeface="Calibri"/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pic>
        <p:nvPicPr>
          <p:cNvPr id="412" name="Picture 411" descr="Marks and Spencer launches 'genius' push-up boxers for men - Plymouth Live">
            <a:extLst>
              <a:ext uri="{FF2B5EF4-FFF2-40B4-BE49-F238E27FC236}">
                <a16:creationId xmlns:a16="http://schemas.microsoft.com/office/drawing/2014/main" id="{8E4E30C4-F0A0-54BD-5765-272FED433E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21" r="28492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A7934859-CEDA-1C8A-E904-6641AE96F9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587466"/>
              </p:ext>
            </p:extLst>
          </p:nvPr>
        </p:nvGraphicFramePr>
        <p:xfrm>
          <a:off x="4581727" y="649480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5432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87578-2E63-C00F-5C1F-79DC94A16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b="1">
                <a:latin typeface="Aptos"/>
                <a:ea typeface="+mj-lt"/>
                <a:cs typeface="+mj-lt"/>
              </a:rPr>
              <a:t>CRM in Retail Food Sector</a:t>
            </a:r>
            <a:endParaRPr lang="en-US" b="1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563E9-6359-36CD-9EA0-338F29032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latin typeface="Aptos"/>
                <a:ea typeface="+mn-lt"/>
                <a:cs typeface="+mn-lt"/>
              </a:rPr>
              <a:t>Define Customer Relationship Management (CRM) in a retail food context: strategy to build, maintain and optimise long-term relationships with customers, rather than just one-off transactions.</a:t>
            </a:r>
            <a:endParaRPr lang="en-GB" sz="1700">
              <a:latin typeface="Aptos"/>
            </a:endParaRPr>
          </a:p>
          <a:p>
            <a:endParaRPr lang="en-GB" sz="1700">
              <a:latin typeface="Aptos"/>
              <a:ea typeface="+mn-lt"/>
              <a:cs typeface="+mn-lt"/>
            </a:endParaRPr>
          </a:p>
          <a:p>
            <a:r>
              <a:rPr lang="en-GB" sz="1700">
                <a:latin typeface="Aptos"/>
                <a:ea typeface="+mn-lt"/>
                <a:cs typeface="+mn-lt"/>
              </a:rPr>
              <a:t>Note why CRM matters for M&amp;S Food (premium brand, loyalty, competition).</a:t>
            </a:r>
            <a:endParaRPr lang="en-GB" sz="1700">
              <a:latin typeface="Aptos"/>
            </a:endParaRPr>
          </a:p>
          <a:p>
            <a:endParaRPr lang="en-GB" sz="170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217ABADE-9682-F8ED-155A-100871D89E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90" r="11804" b="-2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78576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36E6D3D-094E-8868-BDED-0095A5951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sz="3400" b="1"/>
              <a:t>     </a:t>
            </a:r>
            <a:r>
              <a:rPr lang="en-GB" sz="3400" b="1">
                <a:ea typeface="+mj-lt"/>
                <a:cs typeface="+mj-lt"/>
              </a:rPr>
              <a:t> “Digital Media”</a:t>
            </a:r>
            <a:endParaRPr lang="en-GB" sz="3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0B4B3-920C-C077-7D92-6634BE8DC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ct val="20000"/>
              </a:spcBef>
              <a:buNone/>
            </a:pPr>
            <a:endParaRPr lang="en-US" sz="1700">
              <a:latin typeface="Calibri"/>
              <a:ea typeface="Calibri"/>
              <a:cs typeface="Calibri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 sz="1700" b="1">
                <a:latin typeface="Calibri"/>
                <a:ea typeface="Calibri"/>
                <a:cs typeface="Calibri"/>
              </a:rPr>
              <a:t>Definition: </a:t>
            </a:r>
            <a:r>
              <a:rPr lang="en-US" sz="1700">
                <a:latin typeface="Calibri"/>
                <a:ea typeface="Calibri"/>
                <a:cs typeface="Calibri"/>
              </a:rPr>
              <a:t>Content, communication, and advertising delivered via digital technologies — websites, apps, email, search, and digital advertising.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1700" b="1">
                <a:latin typeface="Calibri"/>
                <a:ea typeface="Calibri"/>
                <a:cs typeface="Calibri"/>
              </a:rPr>
              <a:t>In CRM: </a:t>
            </a:r>
            <a:r>
              <a:rPr lang="en-US" sz="1700">
                <a:latin typeface="Calibri"/>
                <a:ea typeface="Calibri"/>
                <a:cs typeface="Calibri"/>
              </a:rPr>
              <a:t>Enables brands to collect customer data, personalise interactions, and maintain ongoing relationships beyond physical stores.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1700" b="1">
                <a:latin typeface="Calibri"/>
                <a:ea typeface="Calibri"/>
                <a:cs typeface="Calibri"/>
              </a:rPr>
              <a:t>Example</a:t>
            </a:r>
            <a:r>
              <a:rPr lang="en-US" sz="1700">
                <a:latin typeface="Calibri"/>
                <a:ea typeface="Calibri"/>
                <a:cs typeface="Calibri"/>
              </a:rPr>
              <a:t>: M&amp;S app notifications, online order tracking, and loyalty updates.</a:t>
            </a:r>
            <a:endParaRPr lang="en-GB" sz="1700"/>
          </a:p>
          <a:p>
            <a:endParaRPr lang="en-GB" sz="1700"/>
          </a:p>
        </p:txBody>
      </p:sp>
      <p:pic>
        <p:nvPicPr>
          <p:cNvPr id="25" name="Picture 24" descr="Crop woman taking shot of food on mobile phone during lunch · Free ...">
            <a:extLst>
              <a:ext uri="{FF2B5EF4-FFF2-40B4-BE49-F238E27FC236}">
                <a16:creationId xmlns:a16="http://schemas.microsoft.com/office/drawing/2014/main" id="{B29E2B09-13F0-1212-B16F-4A3B70F93E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90" r="11804" b="-2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0210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1E9AC-395A-F933-FBF8-078D0C655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4100" b="1"/>
              <a:t>    </a:t>
            </a:r>
            <a:br>
              <a:rPr lang="en-GB" sz="4100" b="1"/>
            </a:br>
            <a:r>
              <a:rPr lang="en-GB" sz="4100" b="1"/>
              <a:t>   </a:t>
            </a:r>
            <a:r>
              <a:rPr lang="en-GB" sz="4100" b="1">
                <a:ea typeface="+mj-lt"/>
                <a:cs typeface="+mj-lt"/>
              </a:rPr>
              <a:t>“Social Media”</a:t>
            </a:r>
            <a:endParaRPr lang="en-GB" sz="4100" b="1"/>
          </a:p>
        </p:txBody>
      </p:sp>
      <p:pic>
        <p:nvPicPr>
          <p:cNvPr id="8" name="Picture 7" descr="Internet">
            <a:extLst>
              <a:ext uri="{FF2B5EF4-FFF2-40B4-BE49-F238E27FC236}">
                <a16:creationId xmlns:a16="http://schemas.microsoft.com/office/drawing/2014/main" id="{1AF0D7EF-0F3A-A9B1-3161-6FDF6AC916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5" r="-2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C0ABD-1AAC-CFDC-3E5E-B67F97D34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ct val="20000"/>
              </a:spcBef>
              <a:buNone/>
            </a:pPr>
            <a:r>
              <a:rPr lang="en-US" sz="2000" b="1">
                <a:latin typeface="Aptos"/>
                <a:ea typeface="Calibri"/>
                <a:cs typeface="Calibri"/>
              </a:rPr>
              <a:t> Social Media: </a:t>
            </a:r>
            <a:r>
              <a:rPr lang="en-US" sz="2000">
                <a:latin typeface="Aptos"/>
                <a:ea typeface="Calibri"/>
                <a:cs typeface="Calibri"/>
              </a:rPr>
              <a:t>Platforms allowing users to share, engage, and interact (e.g., Instagram, Facebook, TikTok, X/Twitter).</a:t>
            </a:r>
            <a:endParaRPr lang="en-US" sz="2000">
              <a:latin typeface="Aptos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In CRM:</a:t>
            </a:r>
            <a:r>
              <a:rPr lang="en-US" sz="2000">
                <a:latin typeface="Aptos"/>
                <a:ea typeface="Calibri"/>
                <a:cs typeface="Calibri"/>
              </a:rPr>
              <a:t> Facilitates two-way communication, customer feedback, and community building.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Example:</a:t>
            </a:r>
            <a:r>
              <a:rPr lang="en-US" sz="2000">
                <a:latin typeface="Aptos"/>
                <a:ea typeface="Calibri"/>
                <a:cs typeface="Calibri"/>
              </a:rPr>
              <a:t> M&amp;S responding to customers on Instagram or TikTok comments.</a:t>
            </a:r>
            <a:endParaRPr lang="en-GB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152599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0A20E-41DD-06EF-F423-231C1D8A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      Role of Digital &amp; Social Media in CRM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BF1CB-0B69-307A-2699-6B7A6F5C0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 Attract and retain customers through personalised content.</a:t>
            </a:r>
            <a:endParaRPr lang="en-US" sz="200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   Collect insights from digital behaviours   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  (clicks,follows,comments).</a:t>
            </a:r>
            <a:endParaRPr lang="en-US" sz="200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  Build emotional loyalty via storytelling and brand values.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   Enhance brand advocacy and feedback loops.</a:t>
            </a:r>
            <a:endParaRPr lang="en-GB" sz="2000">
              <a:latin typeface="Aptos"/>
            </a:endParaRPr>
          </a:p>
        </p:txBody>
      </p:sp>
      <p:pic>
        <p:nvPicPr>
          <p:cNvPr id="8" name="Picture 7" descr="A hand holding a phone with food in the background&#10;&#10;AI-generated content may be incorrect.">
            <a:extLst>
              <a:ext uri="{FF2B5EF4-FFF2-40B4-BE49-F238E27FC236}">
                <a16:creationId xmlns:a16="http://schemas.microsoft.com/office/drawing/2014/main" id="{91D176B0-7517-10DF-BD7C-991CAA6BE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30" r="2325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51335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B24796A-C1F6-4B21-B963-70E55A144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482342"/>
          </a:xfrm>
          <a:custGeom>
            <a:avLst/>
            <a:gdLst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67374 w 12192000"/>
              <a:gd name="connsiteY53" fmla="*/ 195957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47067 w 12192000"/>
              <a:gd name="connsiteY54" fmla="*/ 1949706 h 3482342"/>
              <a:gd name="connsiteX55" fmla="*/ 8426060 w 12192000"/>
              <a:gd name="connsiteY55" fmla="*/ 1947126 h 3482342"/>
              <a:gd name="connsiteX56" fmla="*/ 8424042 w 12192000"/>
              <a:gd name="connsiteY56" fmla="*/ 1949367 h 3482342"/>
              <a:gd name="connsiteX57" fmla="*/ 8401276 w 12192000"/>
              <a:gd name="connsiteY57" fmla="*/ 1953968 h 3482342"/>
              <a:gd name="connsiteX58" fmla="*/ 8294129 w 12192000"/>
              <a:gd name="connsiteY58" fmla="*/ 1958387 h 3482342"/>
              <a:gd name="connsiteX59" fmla="*/ 8293892 w 12192000"/>
              <a:gd name="connsiteY59" fmla="*/ 1960370 h 3482342"/>
              <a:gd name="connsiteX60" fmla="*/ 8288078 w 12192000"/>
              <a:gd name="connsiteY60" fmla="*/ 1965222 h 3482342"/>
              <a:gd name="connsiteX61" fmla="*/ 8248914 w 12192000"/>
              <a:gd name="connsiteY61" fmla="*/ 195417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17124 w 12192000"/>
              <a:gd name="connsiteY71" fmla="*/ 1837109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700779 w 12192000"/>
              <a:gd name="connsiteY77" fmla="*/ 1907344 h 3482342"/>
              <a:gd name="connsiteX78" fmla="*/ 6672513 w 12192000"/>
              <a:gd name="connsiteY78" fmla="*/ 1926452 h 3482342"/>
              <a:gd name="connsiteX79" fmla="*/ 6633549 w 12192000"/>
              <a:gd name="connsiteY79" fmla="*/ 1936255 h 3482342"/>
              <a:gd name="connsiteX80" fmla="*/ 6444344 w 12192000"/>
              <a:gd name="connsiteY80" fmla="*/ 1969663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42310 w 12192000"/>
              <a:gd name="connsiteY84" fmla="*/ 2092510 h 3482342"/>
              <a:gd name="connsiteX85" fmla="*/ 6007916 w 12192000"/>
              <a:gd name="connsiteY85" fmla="*/ 2143752 h 3482342"/>
              <a:gd name="connsiteX86" fmla="*/ 5894610 w 12192000"/>
              <a:gd name="connsiteY86" fmla="*/ 2130684 h 3482342"/>
              <a:gd name="connsiteX87" fmla="*/ 5817682 w 12192000"/>
              <a:gd name="connsiteY87" fmla="*/ 2157358 h 3482342"/>
              <a:gd name="connsiteX88" fmla="*/ 5591469 w 12192000"/>
              <a:gd name="connsiteY88" fmla="*/ 2178389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291263 w 12192000"/>
              <a:gd name="connsiteY91" fmla="*/ 2239182 h 3482342"/>
              <a:gd name="connsiteX92" fmla="*/ 5240857 w 12192000"/>
              <a:gd name="connsiteY92" fmla="*/ 2289444 h 3482342"/>
              <a:gd name="connsiteX93" fmla="*/ 5173523 w 12192000"/>
              <a:gd name="connsiteY93" fmla="*/ 2309057 h 3482342"/>
              <a:gd name="connsiteX94" fmla="*/ 5148543 w 12192000"/>
              <a:gd name="connsiteY94" fmla="*/ 2282356 h 3482342"/>
              <a:gd name="connsiteX95" fmla="*/ 5079548 w 12192000"/>
              <a:gd name="connsiteY95" fmla="*/ 2313485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288078 w 12192000"/>
              <a:gd name="connsiteY59" fmla="*/ 19652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293892 w 12192000"/>
              <a:gd name="connsiteY58" fmla="*/ 1960370 h 3482342"/>
              <a:gd name="connsiteX59" fmla="*/ 8351578 w 12192000"/>
              <a:gd name="connsiteY59" fmla="*/ 1914422 h 3482342"/>
              <a:gd name="connsiteX60" fmla="*/ 8248914 w 12192000"/>
              <a:gd name="connsiteY60" fmla="*/ 195417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17124 w 12192000"/>
              <a:gd name="connsiteY70" fmla="*/ 1837109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700779 w 12192000"/>
              <a:gd name="connsiteY76" fmla="*/ 1907344 h 3482342"/>
              <a:gd name="connsiteX77" fmla="*/ 6672513 w 12192000"/>
              <a:gd name="connsiteY77" fmla="*/ 1926452 h 3482342"/>
              <a:gd name="connsiteX78" fmla="*/ 6633549 w 12192000"/>
              <a:gd name="connsiteY78" fmla="*/ 1936255 h 3482342"/>
              <a:gd name="connsiteX79" fmla="*/ 6444344 w 12192000"/>
              <a:gd name="connsiteY79" fmla="*/ 1969663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42310 w 12192000"/>
              <a:gd name="connsiteY83" fmla="*/ 2092510 h 3482342"/>
              <a:gd name="connsiteX84" fmla="*/ 6007916 w 12192000"/>
              <a:gd name="connsiteY84" fmla="*/ 2143752 h 3482342"/>
              <a:gd name="connsiteX85" fmla="*/ 5894610 w 12192000"/>
              <a:gd name="connsiteY85" fmla="*/ 2130684 h 3482342"/>
              <a:gd name="connsiteX86" fmla="*/ 5817682 w 12192000"/>
              <a:gd name="connsiteY86" fmla="*/ 2157358 h 3482342"/>
              <a:gd name="connsiteX87" fmla="*/ 5591469 w 12192000"/>
              <a:gd name="connsiteY87" fmla="*/ 2178389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291263 w 12192000"/>
              <a:gd name="connsiteY90" fmla="*/ 2239182 h 3482342"/>
              <a:gd name="connsiteX91" fmla="*/ 5240857 w 12192000"/>
              <a:gd name="connsiteY91" fmla="*/ 2289444 h 3482342"/>
              <a:gd name="connsiteX92" fmla="*/ 5173523 w 12192000"/>
              <a:gd name="connsiteY92" fmla="*/ 2309057 h 3482342"/>
              <a:gd name="connsiteX93" fmla="*/ 5148543 w 12192000"/>
              <a:gd name="connsiteY93" fmla="*/ 2282356 h 3482342"/>
              <a:gd name="connsiteX94" fmla="*/ 5079548 w 12192000"/>
              <a:gd name="connsiteY94" fmla="*/ 2313485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294129 w 12192000"/>
              <a:gd name="connsiteY57" fmla="*/ 1958387 h 3482342"/>
              <a:gd name="connsiteX58" fmla="*/ 8351578 w 12192000"/>
              <a:gd name="connsiteY58" fmla="*/ 1914422 h 3482342"/>
              <a:gd name="connsiteX59" fmla="*/ 8248914 w 12192000"/>
              <a:gd name="connsiteY59" fmla="*/ 195417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17124 w 12192000"/>
              <a:gd name="connsiteY69" fmla="*/ 1837109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700779 w 12192000"/>
              <a:gd name="connsiteY75" fmla="*/ 1907344 h 3482342"/>
              <a:gd name="connsiteX76" fmla="*/ 6672513 w 12192000"/>
              <a:gd name="connsiteY76" fmla="*/ 1926452 h 3482342"/>
              <a:gd name="connsiteX77" fmla="*/ 6633549 w 12192000"/>
              <a:gd name="connsiteY77" fmla="*/ 1936255 h 3482342"/>
              <a:gd name="connsiteX78" fmla="*/ 6444344 w 12192000"/>
              <a:gd name="connsiteY78" fmla="*/ 1969663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42310 w 12192000"/>
              <a:gd name="connsiteY82" fmla="*/ 2092510 h 3482342"/>
              <a:gd name="connsiteX83" fmla="*/ 6007916 w 12192000"/>
              <a:gd name="connsiteY83" fmla="*/ 2143752 h 3482342"/>
              <a:gd name="connsiteX84" fmla="*/ 5894610 w 12192000"/>
              <a:gd name="connsiteY84" fmla="*/ 2130684 h 3482342"/>
              <a:gd name="connsiteX85" fmla="*/ 5817682 w 12192000"/>
              <a:gd name="connsiteY85" fmla="*/ 2157358 h 3482342"/>
              <a:gd name="connsiteX86" fmla="*/ 5591469 w 12192000"/>
              <a:gd name="connsiteY86" fmla="*/ 2178389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291263 w 12192000"/>
              <a:gd name="connsiteY89" fmla="*/ 2239182 h 3482342"/>
              <a:gd name="connsiteX90" fmla="*/ 5240857 w 12192000"/>
              <a:gd name="connsiteY90" fmla="*/ 2289444 h 3482342"/>
              <a:gd name="connsiteX91" fmla="*/ 5173523 w 12192000"/>
              <a:gd name="connsiteY91" fmla="*/ 2309057 h 3482342"/>
              <a:gd name="connsiteX92" fmla="*/ 5148543 w 12192000"/>
              <a:gd name="connsiteY92" fmla="*/ 2282356 h 3482342"/>
              <a:gd name="connsiteX93" fmla="*/ 5079548 w 12192000"/>
              <a:gd name="connsiteY93" fmla="*/ 2313485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48914 w 12192000"/>
              <a:gd name="connsiteY58" fmla="*/ 195417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51578 w 12192000"/>
              <a:gd name="connsiteY57" fmla="*/ 19144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401276 w 12192000"/>
              <a:gd name="connsiteY56" fmla="*/ 1953968 h 3482342"/>
              <a:gd name="connsiteX57" fmla="*/ 8345228 w 12192000"/>
              <a:gd name="connsiteY57" fmla="*/ 1939822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17124 w 12192000"/>
              <a:gd name="connsiteY68" fmla="*/ 1837109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700779 w 12192000"/>
              <a:gd name="connsiteY74" fmla="*/ 1907344 h 3482342"/>
              <a:gd name="connsiteX75" fmla="*/ 6672513 w 12192000"/>
              <a:gd name="connsiteY75" fmla="*/ 1926452 h 3482342"/>
              <a:gd name="connsiteX76" fmla="*/ 6633549 w 12192000"/>
              <a:gd name="connsiteY76" fmla="*/ 1936255 h 3482342"/>
              <a:gd name="connsiteX77" fmla="*/ 6444344 w 12192000"/>
              <a:gd name="connsiteY77" fmla="*/ 1969663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42310 w 12192000"/>
              <a:gd name="connsiteY81" fmla="*/ 2092510 h 3482342"/>
              <a:gd name="connsiteX82" fmla="*/ 6007916 w 12192000"/>
              <a:gd name="connsiteY82" fmla="*/ 2143752 h 3482342"/>
              <a:gd name="connsiteX83" fmla="*/ 5894610 w 12192000"/>
              <a:gd name="connsiteY83" fmla="*/ 2130684 h 3482342"/>
              <a:gd name="connsiteX84" fmla="*/ 5817682 w 12192000"/>
              <a:gd name="connsiteY84" fmla="*/ 2157358 h 3482342"/>
              <a:gd name="connsiteX85" fmla="*/ 5591469 w 12192000"/>
              <a:gd name="connsiteY85" fmla="*/ 2178389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291263 w 12192000"/>
              <a:gd name="connsiteY88" fmla="*/ 2239182 h 3482342"/>
              <a:gd name="connsiteX89" fmla="*/ 5240857 w 12192000"/>
              <a:gd name="connsiteY89" fmla="*/ 2289444 h 3482342"/>
              <a:gd name="connsiteX90" fmla="*/ 5173523 w 12192000"/>
              <a:gd name="connsiteY90" fmla="*/ 2309057 h 3482342"/>
              <a:gd name="connsiteX91" fmla="*/ 5148543 w 12192000"/>
              <a:gd name="connsiteY91" fmla="*/ 2282356 h 3482342"/>
              <a:gd name="connsiteX92" fmla="*/ 5079548 w 12192000"/>
              <a:gd name="connsiteY92" fmla="*/ 2313485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24042 w 12192000"/>
              <a:gd name="connsiteY55" fmla="*/ 19493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26060 w 12192000"/>
              <a:gd name="connsiteY54" fmla="*/ 1947126 h 3482342"/>
              <a:gd name="connsiteX55" fmla="*/ 8430392 w 12192000"/>
              <a:gd name="connsiteY55" fmla="*/ 1898567 h 3482342"/>
              <a:gd name="connsiteX56" fmla="*/ 8345228 w 12192000"/>
              <a:gd name="connsiteY56" fmla="*/ 1939822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17124 w 12192000"/>
              <a:gd name="connsiteY67" fmla="*/ 1837109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700779 w 12192000"/>
              <a:gd name="connsiteY73" fmla="*/ 1907344 h 3482342"/>
              <a:gd name="connsiteX74" fmla="*/ 6672513 w 12192000"/>
              <a:gd name="connsiteY74" fmla="*/ 1926452 h 3482342"/>
              <a:gd name="connsiteX75" fmla="*/ 6633549 w 12192000"/>
              <a:gd name="connsiteY75" fmla="*/ 1936255 h 3482342"/>
              <a:gd name="connsiteX76" fmla="*/ 6444344 w 12192000"/>
              <a:gd name="connsiteY76" fmla="*/ 1969663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42310 w 12192000"/>
              <a:gd name="connsiteY80" fmla="*/ 2092510 h 3482342"/>
              <a:gd name="connsiteX81" fmla="*/ 6007916 w 12192000"/>
              <a:gd name="connsiteY81" fmla="*/ 2143752 h 3482342"/>
              <a:gd name="connsiteX82" fmla="*/ 5894610 w 12192000"/>
              <a:gd name="connsiteY82" fmla="*/ 2130684 h 3482342"/>
              <a:gd name="connsiteX83" fmla="*/ 5817682 w 12192000"/>
              <a:gd name="connsiteY83" fmla="*/ 2157358 h 3482342"/>
              <a:gd name="connsiteX84" fmla="*/ 5591469 w 12192000"/>
              <a:gd name="connsiteY84" fmla="*/ 2178389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291263 w 12192000"/>
              <a:gd name="connsiteY87" fmla="*/ 2239182 h 3482342"/>
              <a:gd name="connsiteX88" fmla="*/ 5240857 w 12192000"/>
              <a:gd name="connsiteY88" fmla="*/ 2289444 h 3482342"/>
              <a:gd name="connsiteX89" fmla="*/ 5173523 w 12192000"/>
              <a:gd name="connsiteY89" fmla="*/ 2309057 h 3482342"/>
              <a:gd name="connsiteX90" fmla="*/ 5148543 w 12192000"/>
              <a:gd name="connsiteY90" fmla="*/ 2282356 h 3482342"/>
              <a:gd name="connsiteX91" fmla="*/ 5079548 w 12192000"/>
              <a:gd name="connsiteY91" fmla="*/ 2313485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0392 w 12192000"/>
              <a:gd name="connsiteY54" fmla="*/ 18985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6797 w 12192000"/>
              <a:gd name="connsiteY23" fmla="*/ 13505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65056 w 12192000"/>
              <a:gd name="connsiteY17" fmla="*/ 804087 h 3482342"/>
              <a:gd name="connsiteX18" fmla="*/ 11294073 w 12192000"/>
              <a:gd name="connsiteY18" fmla="*/ 897260 h 3482342"/>
              <a:gd name="connsiteX19" fmla="*/ 11228040 w 12192000"/>
              <a:gd name="connsiteY19" fmla="*/ 958953 h 3482342"/>
              <a:gd name="connsiteX20" fmla="*/ 11193568 w 12192000"/>
              <a:gd name="connsiteY20" fmla="*/ 982314 h 3482342"/>
              <a:gd name="connsiteX21" fmla="*/ 11139869 w 12192000"/>
              <a:gd name="connsiteY21" fmla="*/ 1126133 h 3482342"/>
              <a:gd name="connsiteX22" fmla="*/ 11003287 w 12192000"/>
              <a:gd name="connsiteY22" fmla="*/ 1243468 h 3482342"/>
              <a:gd name="connsiteX23" fmla="*/ 10930447 w 12192000"/>
              <a:gd name="connsiteY23" fmla="*/ 1287088 h 3482342"/>
              <a:gd name="connsiteX24" fmla="*/ 10832727 w 12192000"/>
              <a:gd name="connsiteY24" fmla="*/ 1341335 h 3482342"/>
              <a:gd name="connsiteX25" fmla="*/ 10720408 w 12192000"/>
              <a:gd name="connsiteY25" fmla="*/ 1344999 h 3482342"/>
              <a:gd name="connsiteX26" fmla="*/ 10635456 w 12192000"/>
              <a:gd name="connsiteY26" fmla="*/ 1337688 h 3482342"/>
              <a:gd name="connsiteX27" fmla="*/ 10629954 w 12192000"/>
              <a:gd name="connsiteY27" fmla="*/ 1330628 h 3482342"/>
              <a:gd name="connsiteX28" fmla="*/ 10623883 w 12192000"/>
              <a:gd name="connsiteY28" fmla="*/ 1332776 h 3482342"/>
              <a:gd name="connsiteX29" fmla="*/ 10622090 w 12192000"/>
              <a:gd name="connsiteY29" fmla="*/ 1341385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264922 w 12192000"/>
              <a:gd name="connsiteY35" fmla="*/ 1472107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524524 w 12192000"/>
              <a:gd name="connsiteY53" fmla="*/ 1902425 h 3482342"/>
              <a:gd name="connsiteX54" fmla="*/ 8436742 w 12192000"/>
              <a:gd name="connsiteY54" fmla="*/ 1923967 h 3482342"/>
              <a:gd name="connsiteX55" fmla="*/ 8345228 w 12192000"/>
              <a:gd name="connsiteY55" fmla="*/ 1939822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17124 w 12192000"/>
              <a:gd name="connsiteY66" fmla="*/ 1837109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700779 w 12192000"/>
              <a:gd name="connsiteY72" fmla="*/ 1907344 h 3482342"/>
              <a:gd name="connsiteX73" fmla="*/ 6672513 w 12192000"/>
              <a:gd name="connsiteY73" fmla="*/ 1926452 h 3482342"/>
              <a:gd name="connsiteX74" fmla="*/ 6633549 w 12192000"/>
              <a:gd name="connsiteY74" fmla="*/ 1936255 h 3482342"/>
              <a:gd name="connsiteX75" fmla="*/ 6444344 w 12192000"/>
              <a:gd name="connsiteY75" fmla="*/ 1969663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42310 w 12192000"/>
              <a:gd name="connsiteY79" fmla="*/ 2092510 h 3482342"/>
              <a:gd name="connsiteX80" fmla="*/ 6007916 w 12192000"/>
              <a:gd name="connsiteY80" fmla="*/ 2143752 h 3482342"/>
              <a:gd name="connsiteX81" fmla="*/ 5894610 w 12192000"/>
              <a:gd name="connsiteY81" fmla="*/ 2130684 h 3482342"/>
              <a:gd name="connsiteX82" fmla="*/ 5817682 w 12192000"/>
              <a:gd name="connsiteY82" fmla="*/ 2157358 h 3482342"/>
              <a:gd name="connsiteX83" fmla="*/ 5591469 w 12192000"/>
              <a:gd name="connsiteY83" fmla="*/ 2178389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291263 w 12192000"/>
              <a:gd name="connsiteY86" fmla="*/ 2239182 h 3482342"/>
              <a:gd name="connsiteX87" fmla="*/ 5240857 w 12192000"/>
              <a:gd name="connsiteY87" fmla="*/ 2289444 h 3482342"/>
              <a:gd name="connsiteX88" fmla="*/ 5173523 w 12192000"/>
              <a:gd name="connsiteY88" fmla="*/ 2309057 h 3482342"/>
              <a:gd name="connsiteX89" fmla="*/ 5148543 w 12192000"/>
              <a:gd name="connsiteY89" fmla="*/ 2282356 h 3482342"/>
              <a:gd name="connsiteX90" fmla="*/ 5079548 w 12192000"/>
              <a:gd name="connsiteY90" fmla="*/ 2313485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294073 w 12192000"/>
              <a:gd name="connsiteY17" fmla="*/ 89726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40020 w 12192000"/>
              <a:gd name="connsiteY16" fmla="*/ 79405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77421 w 12192000"/>
              <a:gd name="connsiteY15" fmla="*/ 763181 h 3482342"/>
              <a:gd name="connsiteX16" fmla="*/ 11501920 w 12192000"/>
              <a:gd name="connsiteY16" fmla="*/ 813109 h 3482342"/>
              <a:gd name="connsiteX17" fmla="*/ 11338523 w 12192000"/>
              <a:gd name="connsiteY17" fmla="*/ 852810 h 3482342"/>
              <a:gd name="connsiteX18" fmla="*/ 11228040 w 12192000"/>
              <a:gd name="connsiteY18" fmla="*/ 958953 h 3482342"/>
              <a:gd name="connsiteX19" fmla="*/ 11193568 w 12192000"/>
              <a:gd name="connsiteY19" fmla="*/ 982314 h 3482342"/>
              <a:gd name="connsiteX20" fmla="*/ 11139869 w 12192000"/>
              <a:gd name="connsiteY20" fmla="*/ 1126133 h 3482342"/>
              <a:gd name="connsiteX21" fmla="*/ 11003287 w 12192000"/>
              <a:gd name="connsiteY21" fmla="*/ 1243468 h 3482342"/>
              <a:gd name="connsiteX22" fmla="*/ 10930447 w 12192000"/>
              <a:gd name="connsiteY22" fmla="*/ 1287088 h 3482342"/>
              <a:gd name="connsiteX23" fmla="*/ 10832727 w 12192000"/>
              <a:gd name="connsiteY23" fmla="*/ 1341335 h 3482342"/>
              <a:gd name="connsiteX24" fmla="*/ 10720408 w 12192000"/>
              <a:gd name="connsiteY24" fmla="*/ 1344999 h 3482342"/>
              <a:gd name="connsiteX25" fmla="*/ 10635456 w 12192000"/>
              <a:gd name="connsiteY25" fmla="*/ 1337688 h 3482342"/>
              <a:gd name="connsiteX26" fmla="*/ 10629954 w 12192000"/>
              <a:gd name="connsiteY26" fmla="*/ 1330628 h 3482342"/>
              <a:gd name="connsiteX27" fmla="*/ 10623883 w 12192000"/>
              <a:gd name="connsiteY27" fmla="*/ 1332776 h 3482342"/>
              <a:gd name="connsiteX28" fmla="*/ 10622090 w 12192000"/>
              <a:gd name="connsiteY28" fmla="*/ 1341385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264922 w 12192000"/>
              <a:gd name="connsiteY34" fmla="*/ 1472107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524524 w 12192000"/>
              <a:gd name="connsiteY52" fmla="*/ 1902425 h 3482342"/>
              <a:gd name="connsiteX53" fmla="*/ 8436742 w 12192000"/>
              <a:gd name="connsiteY53" fmla="*/ 1923967 h 3482342"/>
              <a:gd name="connsiteX54" fmla="*/ 8345228 w 12192000"/>
              <a:gd name="connsiteY54" fmla="*/ 1939822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17124 w 12192000"/>
              <a:gd name="connsiteY65" fmla="*/ 1837109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700779 w 12192000"/>
              <a:gd name="connsiteY71" fmla="*/ 1907344 h 3482342"/>
              <a:gd name="connsiteX72" fmla="*/ 6672513 w 12192000"/>
              <a:gd name="connsiteY72" fmla="*/ 1926452 h 3482342"/>
              <a:gd name="connsiteX73" fmla="*/ 6633549 w 12192000"/>
              <a:gd name="connsiteY73" fmla="*/ 1936255 h 3482342"/>
              <a:gd name="connsiteX74" fmla="*/ 6444344 w 12192000"/>
              <a:gd name="connsiteY74" fmla="*/ 1969663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42310 w 12192000"/>
              <a:gd name="connsiteY78" fmla="*/ 2092510 h 3482342"/>
              <a:gd name="connsiteX79" fmla="*/ 6007916 w 12192000"/>
              <a:gd name="connsiteY79" fmla="*/ 2143752 h 3482342"/>
              <a:gd name="connsiteX80" fmla="*/ 5894610 w 12192000"/>
              <a:gd name="connsiteY80" fmla="*/ 2130684 h 3482342"/>
              <a:gd name="connsiteX81" fmla="*/ 5817682 w 12192000"/>
              <a:gd name="connsiteY81" fmla="*/ 2157358 h 3482342"/>
              <a:gd name="connsiteX82" fmla="*/ 5591469 w 12192000"/>
              <a:gd name="connsiteY82" fmla="*/ 2178389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291263 w 12192000"/>
              <a:gd name="connsiteY85" fmla="*/ 2239182 h 3482342"/>
              <a:gd name="connsiteX86" fmla="*/ 5240857 w 12192000"/>
              <a:gd name="connsiteY86" fmla="*/ 2289444 h 3482342"/>
              <a:gd name="connsiteX87" fmla="*/ 5173523 w 12192000"/>
              <a:gd name="connsiteY87" fmla="*/ 2309057 h 3482342"/>
              <a:gd name="connsiteX88" fmla="*/ 5148543 w 12192000"/>
              <a:gd name="connsiteY88" fmla="*/ 2282356 h 3482342"/>
              <a:gd name="connsiteX89" fmla="*/ 5079548 w 12192000"/>
              <a:gd name="connsiteY89" fmla="*/ 2313485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98231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930447 w 12192000"/>
              <a:gd name="connsiteY21" fmla="*/ 1287088 h 3482342"/>
              <a:gd name="connsiteX22" fmla="*/ 10832727 w 12192000"/>
              <a:gd name="connsiteY22" fmla="*/ 1341335 h 3482342"/>
              <a:gd name="connsiteX23" fmla="*/ 10720408 w 12192000"/>
              <a:gd name="connsiteY23" fmla="*/ 1344999 h 3482342"/>
              <a:gd name="connsiteX24" fmla="*/ 10635456 w 12192000"/>
              <a:gd name="connsiteY24" fmla="*/ 1337688 h 3482342"/>
              <a:gd name="connsiteX25" fmla="*/ 10629954 w 12192000"/>
              <a:gd name="connsiteY25" fmla="*/ 1330628 h 3482342"/>
              <a:gd name="connsiteX26" fmla="*/ 10623883 w 12192000"/>
              <a:gd name="connsiteY26" fmla="*/ 1332776 h 3482342"/>
              <a:gd name="connsiteX27" fmla="*/ 10622090 w 12192000"/>
              <a:gd name="connsiteY27" fmla="*/ 1341385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524524 w 12192000"/>
              <a:gd name="connsiteY51" fmla="*/ 1902425 h 3482342"/>
              <a:gd name="connsiteX52" fmla="*/ 8436742 w 12192000"/>
              <a:gd name="connsiteY52" fmla="*/ 1923967 h 3482342"/>
              <a:gd name="connsiteX53" fmla="*/ 8345228 w 12192000"/>
              <a:gd name="connsiteY53" fmla="*/ 1939822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17124 w 12192000"/>
              <a:gd name="connsiteY64" fmla="*/ 1837109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700779 w 12192000"/>
              <a:gd name="connsiteY70" fmla="*/ 1907344 h 3482342"/>
              <a:gd name="connsiteX71" fmla="*/ 6672513 w 12192000"/>
              <a:gd name="connsiteY71" fmla="*/ 1926452 h 3482342"/>
              <a:gd name="connsiteX72" fmla="*/ 6633549 w 12192000"/>
              <a:gd name="connsiteY72" fmla="*/ 1936255 h 3482342"/>
              <a:gd name="connsiteX73" fmla="*/ 6444344 w 12192000"/>
              <a:gd name="connsiteY73" fmla="*/ 1969663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42310 w 12192000"/>
              <a:gd name="connsiteY77" fmla="*/ 2092510 h 3482342"/>
              <a:gd name="connsiteX78" fmla="*/ 6007916 w 12192000"/>
              <a:gd name="connsiteY78" fmla="*/ 2143752 h 3482342"/>
              <a:gd name="connsiteX79" fmla="*/ 5894610 w 12192000"/>
              <a:gd name="connsiteY79" fmla="*/ 2130684 h 3482342"/>
              <a:gd name="connsiteX80" fmla="*/ 5817682 w 12192000"/>
              <a:gd name="connsiteY80" fmla="*/ 2157358 h 3482342"/>
              <a:gd name="connsiteX81" fmla="*/ 5591469 w 12192000"/>
              <a:gd name="connsiteY81" fmla="*/ 2178389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291263 w 12192000"/>
              <a:gd name="connsiteY84" fmla="*/ 2239182 h 3482342"/>
              <a:gd name="connsiteX85" fmla="*/ 5240857 w 12192000"/>
              <a:gd name="connsiteY85" fmla="*/ 2289444 h 3482342"/>
              <a:gd name="connsiteX86" fmla="*/ 5173523 w 12192000"/>
              <a:gd name="connsiteY86" fmla="*/ 2309057 h 3482342"/>
              <a:gd name="connsiteX87" fmla="*/ 5148543 w 12192000"/>
              <a:gd name="connsiteY87" fmla="*/ 2282356 h 3482342"/>
              <a:gd name="connsiteX88" fmla="*/ 5079548 w 12192000"/>
              <a:gd name="connsiteY88" fmla="*/ 2313485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32727 w 12192000"/>
              <a:gd name="connsiteY21" fmla="*/ 1341335 h 3482342"/>
              <a:gd name="connsiteX22" fmla="*/ 10720408 w 12192000"/>
              <a:gd name="connsiteY22" fmla="*/ 1344999 h 3482342"/>
              <a:gd name="connsiteX23" fmla="*/ 10635456 w 12192000"/>
              <a:gd name="connsiteY23" fmla="*/ 1337688 h 3482342"/>
              <a:gd name="connsiteX24" fmla="*/ 10629954 w 12192000"/>
              <a:gd name="connsiteY24" fmla="*/ 1330628 h 3482342"/>
              <a:gd name="connsiteX25" fmla="*/ 10623883 w 12192000"/>
              <a:gd name="connsiteY25" fmla="*/ 1332776 h 3482342"/>
              <a:gd name="connsiteX26" fmla="*/ 10622090 w 12192000"/>
              <a:gd name="connsiteY26" fmla="*/ 1341385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524524 w 12192000"/>
              <a:gd name="connsiteY50" fmla="*/ 1902425 h 3482342"/>
              <a:gd name="connsiteX51" fmla="*/ 8436742 w 12192000"/>
              <a:gd name="connsiteY51" fmla="*/ 1923967 h 3482342"/>
              <a:gd name="connsiteX52" fmla="*/ 8345228 w 12192000"/>
              <a:gd name="connsiteY52" fmla="*/ 1939822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17124 w 12192000"/>
              <a:gd name="connsiteY63" fmla="*/ 1837109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700779 w 12192000"/>
              <a:gd name="connsiteY69" fmla="*/ 1907344 h 3482342"/>
              <a:gd name="connsiteX70" fmla="*/ 6672513 w 12192000"/>
              <a:gd name="connsiteY70" fmla="*/ 1926452 h 3482342"/>
              <a:gd name="connsiteX71" fmla="*/ 6633549 w 12192000"/>
              <a:gd name="connsiteY71" fmla="*/ 1936255 h 3482342"/>
              <a:gd name="connsiteX72" fmla="*/ 6444344 w 12192000"/>
              <a:gd name="connsiteY72" fmla="*/ 1969663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42310 w 12192000"/>
              <a:gd name="connsiteY76" fmla="*/ 2092510 h 3482342"/>
              <a:gd name="connsiteX77" fmla="*/ 6007916 w 12192000"/>
              <a:gd name="connsiteY77" fmla="*/ 2143752 h 3482342"/>
              <a:gd name="connsiteX78" fmla="*/ 5894610 w 12192000"/>
              <a:gd name="connsiteY78" fmla="*/ 2130684 h 3482342"/>
              <a:gd name="connsiteX79" fmla="*/ 5817682 w 12192000"/>
              <a:gd name="connsiteY79" fmla="*/ 2157358 h 3482342"/>
              <a:gd name="connsiteX80" fmla="*/ 5591469 w 12192000"/>
              <a:gd name="connsiteY80" fmla="*/ 2178389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291263 w 12192000"/>
              <a:gd name="connsiteY83" fmla="*/ 2239182 h 3482342"/>
              <a:gd name="connsiteX84" fmla="*/ 5240857 w 12192000"/>
              <a:gd name="connsiteY84" fmla="*/ 2289444 h 3482342"/>
              <a:gd name="connsiteX85" fmla="*/ 5173523 w 12192000"/>
              <a:gd name="connsiteY85" fmla="*/ 2309057 h 3482342"/>
              <a:gd name="connsiteX86" fmla="*/ 5148543 w 12192000"/>
              <a:gd name="connsiteY86" fmla="*/ 2282356 h 3482342"/>
              <a:gd name="connsiteX87" fmla="*/ 5079548 w 12192000"/>
              <a:gd name="connsiteY87" fmla="*/ 2313485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720408 w 12192000"/>
              <a:gd name="connsiteY21" fmla="*/ 134499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03287 w 12192000"/>
              <a:gd name="connsiteY20" fmla="*/ 124346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3986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622090 w 12192000"/>
              <a:gd name="connsiteY25" fmla="*/ 1341385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524524 w 12192000"/>
              <a:gd name="connsiteY49" fmla="*/ 1902425 h 3482342"/>
              <a:gd name="connsiteX50" fmla="*/ 8436742 w 12192000"/>
              <a:gd name="connsiteY50" fmla="*/ 1923967 h 3482342"/>
              <a:gd name="connsiteX51" fmla="*/ 8345228 w 12192000"/>
              <a:gd name="connsiteY51" fmla="*/ 1939822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17124 w 12192000"/>
              <a:gd name="connsiteY62" fmla="*/ 1837109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700779 w 12192000"/>
              <a:gd name="connsiteY68" fmla="*/ 1907344 h 3482342"/>
              <a:gd name="connsiteX69" fmla="*/ 6672513 w 12192000"/>
              <a:gd name="connsiteY69" fmla="*/ 1926452 h 3482342"/>
              <a:gd name="connsiteX70" fmla="*/ 6633549 w 12192000"/>
              <a:gd name="connsiteY70" fmla="*/ 1936255 h 3482342"/>
              <a:gd name="connsiteX71" fmla="*/ 6444344 w 12192000"/>
              <a:gd name="connsiteY71" fmla="*/ 1969663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42310 w 12192000"/>
              <a:gd name="connsiteY75" fmla="*/ 2092510 h 3482342"/>
              <a:gd name="connsiteX76" fmla="*/ 6007916 w 12192000"/>
              <a:gd name="connsiteY76" fmla="*/ 2143752 h 3482342"/>
              <a:gd name="connsiteX77" fmla="*/ 5894610 w 12192000"/>
              <a:gd name="connsiteY77" fmla="*/ 2130684 h 3482342"/>
              <a:gd name="connsiteX78" fmla="*/ 5817682 w 12192000"/>
              <a:gd name="connsiteY78" fmla="*/ 2157358 h 3482342"/>
              <a:gd name="connsiteX79" fmla="*/ 5591469 w 12192000"/>
              <a:gd name="connsiteY79" fmla="*/ 2178389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291263 w 12192000"/>
              <a:gd name="connsiteY82" fmla="*/ 2239182 h 3482342"/>
              <a:gd name="connsiteX83" fmla="*/ 5240857 w 12192000"/>
              <a:gd name="connsiteY83" fmla="*/ 2289444 h 3482342"/>
              <a:gd name="connsiteX84" fmla="*/ 5173523 w 12192000"/>
              <a:gd name="connsiteY84" fmla="*/ 2309057 h 3482342"/>
              <a:gd name="connsiteX85" fmla="*/ 5148543 w 12192000"/>
              <a:gd name="connsiteY85" fmla="*/ 2282356 h 3482342"/>
              <a:gd name="connsiteX86" fmla="*/ 5079548 w 12192000"/>
              <a:gd name="connsiteY86" fmla="*/ 2313485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623883 w 12192000"/>
              <a:gd name="connsiteY24" fmla="*/ 1332776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524524 w 12192000"/>
              <a:gd name="connsiteY48" fmla="*/ 1902425 h 3482342"/>
              <a:gd name="connsiteX49" fmla="*/ 8436742 w 12192000"/>
              <a:gd name="connsiteY49" fmla="*/ 1923967 h 3482342"/>
              <a:gd name="connsiteX50" fmla="*/ 8345228 w 12192000"/>
              <a:gd name="connsiteY50" fmla="*/ 1939822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17124 w 12192000"/>
              <a:gd name="connsiteY61" fmla="*/ 1837109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700779 w 12192000"/>
              <a:gd name="connsiteY67" fmla="*/ 1907344 h 3482342"/>
              <a:gd name="connsiteX68" fmla="*/ 6672513 w 12192000"/>
              <a:gd name="connsiteY68" fmla="*/ 1926452 h 3482342"/>
              <a:gd name="connsiteX69" fmla="*/ 6633549 w 12192000"/>
              <a:gd name="connsiteY69" fmla="*/ 1936255 h 3482342"/>
              <a:gd name="connsiteX70" fmla="*/ 6444344 w 12192000"/>
              <a:gd name="connsiteY70" fmla="*/ 1969663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42310 w 12192000"/>
              <a:gd name="connsiteY74" fmla="*/ 2092510 h 3482342"/>
              <a:gd name="connsiteX75" fmla="*/ 6007916 w 12192000"/>
              <a:gd name="connsiteY75" fmla="*/ 2143752 h 3482342"/>
              <a:gd name="connsiteX76" fmla="*/ 5894610 w 12192000"/>
              <a:gd name="connsiteY76" fmla="*/ 2130684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291263 w 12192000"/>
              <a:gd name="connsiteY81" fmla="*/ 2239182 h 3482342"/>
              <a:gd name="connsiteX82" fmla="*/ 5240857 w 12192000"/>
              <a:gd name="connsiteY82" fmla="*/ 2289444 h 3482342"/>
              <a:gd name="connsiteX83" fmla="*/ 5173523 w 12192000"/>
              <a:gd name="connsiteY83" fmla="*/ 2309057 h 3482342"/>
              <a:gd name="connsiteX84" fmla="*/ 5148543 w 12192000"/>
              <a:gd name="connsiteY84" fmla="*/ 2282356 h 3482342"/>
              <a:gd name="connsiteX85" fmla="*/ 5079548 w 12192000"/>
              <a:gd name="connsiteY85" fmla="*/ 2313485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29954 w 12192000"/>
              <a:gd name="connsiteY23" fmla="*/ 13306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35456 w 12192000"/>
              <a:gd name="connsiteY22" fmla="*/ 13376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68054 w 12192000"/>
              <a:gd name="connsiteY23" fmla="*/ 14195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345228 w 12192000"/>
              <a:gd name="connsiteY49" fmla="*/ 1939822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17124 w 12192000"/>
              <a:gd name="connsiteY60" fmla="*/ 1837109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700779 w 12192000"/>
              <a:gd name="connsiteY66" fmla="*/ 1907344 h 3482342"/>
              <a:gd name="connsiteX67" fmla="*/ 6672513 w 12192000"/>
              <a:gd name="connsiteY67" fmla="*/ 1926452 h 3482342"/>
              <a:gd name="connsiteX68" fmla="*/ 6633549 w 12192000"/>
              <a:gd name="connsiteY68" fmla="*/ 1936255 h 3482342"/>
              <a:gd name="connsiteX69" fmla="*/ 6444344 w 12192000"/>
              <a:gd name="connsiteY69" fmla="*/ 1969663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07916 w 12192000"/>
              <a:gd name="connsiteY74" fmla="*/ 2143752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291263 w 12192000"/>
              <a:gd name="connsiteY80" fmla="*/ 2239182 h 3482342"/>
              <a:gd name="connsiteX81" fmla="*/ 5240857 w 12192000"/>
              <a:gd name="connsiteY81" fmla="*/ 2289444 h 3482342"/>
              <a:gd name="connsiteX82" fmla="*/ 5173523 w 12192000"/>
              <a:gd name="connsiteY82" fmla="*/ 2309057 h 3482342"/>
              <a:gd name="connsiteX83" fmla="*/ 5148543 w 12192000"/>
              <a:gd name="connsiteY83" fmla="*/ 2282356 h 3482342"/>
              <a:gd name="connsiteX84" fmla="*/ 5079548 w 12192000"/>
              <a:gd name="connsiteY84" fmla="*/ 2313485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436742 w 12192000"/>
              <a:gd name="connsiteY48" fmla="*/ 1923967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17124 w 12192000"/>
              <a:gd name="connsiteY59" fmla="*/ 1837109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700779 w 12192000"/>
              <a:gd name="connsiteY65" fmla="*/ 1907344 h 3482342"/>
              <a:gd name="connsiteX66" fmla="*/ 6672513 w 12192000"/>
              <a:gd name="connsiteY66" fmla="*/ 1926452 h 3482342"/>
              <a:gd name="connsiteX67" fmla="*/ 6633549 w 12192000"/>
              <a:gd name="connsiteY67" fmla="*/ 1936255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07916 w 12192000"/>
              <a:gd name="connsiteY73" fmla="*/ 2143752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291263 w 12192000"/>
              <a:gd name="connsiteY79" fmla="*/ 2239182 h 3482342"/>
              <a:gd name="connsiteX80" fmla="*/ 5240857 w 12192000"/>
              <a:gd name="connsiteY80" fmla="*/ 2289444 h 3482342"/>
              <a:gd name="connsiteX81" fmla="*/ 5173523 w 12192000"/>
              <a:gd name="connsiteY81" fmla="*/ 2309057 h 3482342"/>
              <a:gd name="connsiteX82" fmla="*/ 5148543 w 12192000"/>
              <a:gd name="connsiteY82" fmla="*/ 2282356 h 3482342"/>
              <a:gd name="connsiteX83" fmla="*/ 5079548 w 12192000"/>
              <a:gd name="connsiteY83" fmla="*/ 2313485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524524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17124 w 12192000"/>
              <a:gd name="connsiteY58" fmla="*/ 1837109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33549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72513 w 12192000"/>
              <a:gd name="connsiteY65" fmla="*/ 1926452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700779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79548 w 12192000"/>
              <a:gd name="connsiteY82" fmla="*/ 2313485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48543 w 12192000"/>
              <a:gd name="connsiteY81" fmla="*/ 2282356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40857 w 12192000"/>
              <a:gd name="connsiteY79" fmla="*/ 2289444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291263 w 12192000"/>
              <a:gd name="connsiteY78" fmla="*/ 2239182 h 3482342"/>
              <a:gd name="connsiteX79" fmla="*/ 5233796 w 12192000"/>
              <a:gd name="connsiteY79" fmla="*/ 2268260 h 3482342"/>
              <a:gd name="connsiteX80" fmla="*/ 5173523 w 12192000"/>
              <a:gd name="connsiteY80" fmla="*/ 2309057 h 3482342"/>
              <a:gd name="connsiteX81" fmla="*/ 5123830 w 12192000"/>
              <a:gd name="connsiteY81" fmla="*/ 2307070 h 3482342"/>
              <a:gd name="connsiteX82" fmla="*/ 5065426 w 12192000"/>
              <a:gd name="connsiteY82" fmla="*/ 2324076 h 3482342"/>
              <a:gd name="connsiteX83" fmla="*/ 4975908 w 12192000"/>
              <a:gd name="connsiteY83" fmla="*/ 2364128 h 3482342"/>
              <a:gd name="connsiteX84" fmla="*/ 4913723 w 12192000"/>
              <a:gd name="connsiteY84" fmla="*/ 2385265 h 3482342"/>
              <a:gd name="connsiteX85" fmla="*/ 4746485 w 12192000"/>
              <a:gd name="connsiteY85" fmla="*/ 2451769 h 3482342"/>
              <a:gd name="connsiteX86" fmla="*/ 4681588 w 12192000"/>
              <a:gd name="connsiteY86" fmla="*/ 2467494 h 3482342"/>
              <a:gd name="connsiteX87" fmla="*/ 1783655 w 12192000"/>
              <a:gd name="connsiteY87" fmla="*/ 3163860 h 3482342"/>
              <a:gd name="connsiteX88" fmla="*/ 1325955 w 12192000"/>
              <a:gd name="connsiteY88" fmla="*/ 3176692 h 3482342"/>
              <a:gd name="connsiteX89" fmla="*/ 1190384 w 12192000"/>
              <a:gd name="connsiteY89" fmla="*/ 3203504 h 3482342"/>
              <a:gd name="connsiteX90" fmla="*/ 1094537 w 12192000"/>
              <a:gd name="connsiteY90" fmla="*/ 3229469 h 3482342"/>
              <a:gd name="connsiteX91" fmla="*/ 779276 w 12192000"/>
              <a:gd name="connsiteY91" fmla="*/ 3327290 h 3482342"/>
              <a:gd name="connsiteX92" fmla="*/ 600378 w 12192000"/>
              <a:gd name="connsiteY92" fmla="*/ 3335250 h 3482342"/>
              <a:gd name="connsiteX93" fmla="*/ 493457 w 12192000"/>
              <a:gd name="connsiteY93" fmla="*/ 3365044 h 3482342"/>
              <a:gd name="connsiteX94" fmla="*/ 349402 w 12192000"/>
              <a:gd name="connsiteY94" fmla="*/ 3380897 h 3482342"/>
              <a:gd name="connsiteX95" fmla="*/ 192183 w 12192000"/>
              <a:gd name="connsiteY95" fmla="*/ 3460075 h 3482342"/>
              <a:gd name="connsiteX96" fmla="*/ 46713 w 12192000"/>
              <a:gd name="connsiteY96" fmla="*/ 3462986 h 3482342"/>
              <a:gd name="connsiteX97" fmla="*/ 2765 w 12192000"/>
              <a:gd name="connsiteY97" fmla="*/ 3480770 h 3482342"/>
              <a:gd name="connsiteX98" fmla="*/ 0 w 12192000"/>
              <a:gd name="connsiteY98" fmla="*/ 3482342 h 3482342"/>
              <a:gd name="connsiteX99" fmla="*/ 0 w 12192000"/>
              <a:gd name="connsiteY9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33796 w 12192000"/>
              <a:gd name="connsiteY80" fmla="*/ 2268260 h 3482342"/>
              <a:gd name="connsiteX81" fmla="*/ 5173523 w 12192000"/>
              <a:gd name="connsiteY81" fmla="*/ 2309057 h 3482342"/>
              <a:gd name="connsiteX82" fmla="*/ 5123830 w 12192000"/>
              <a:gd name="connsiteY82" fmla="*/ 2307070 h 3482342"/>
              <a:gd name="connsiteX83" fmla="*/ 5065426 w 12192000"/>
              <a:gd name="connsiteY83" fmla="*/ 2324076 h 3482342"/>
              <a:gd name="connsiteX84" fmla="*/ 4975908 w 12192000"/>
              <a:gd name="connsiteY84" fmla="*/ 2364128 h 3482342"/>
              <a:gd name="connsiteX85" fmla="*/ 4913723 w 12192000"/>
              <a:gd name="connsiteY85" fmla="*/ 2385265 h 3482342"/>
              <a:gd name="connsiteX86" fmla="*/ 4746485 w 12192000"/>
              <a:gd name="connsiteY86" fmla="*/ 2451769 h 3482342"/>
              <a:gd name="connsiteX87" fmla="*/ 4681588 w 12192000"/>
              <a:gd name="connsiteY87" fmla="*/ 2467494 h 3482342"/>
              <a:gd name="connsiteX88" fmla="*/ 1783655 w 12192000"/>
              <a:gd name="connsiteY88" fmla="*/ 3163860 h 3482342"/>
              <a:gd name="connsiteX89" fmla="*/ 1325955 w 12192000"/>
              <a:gd name="connsiteY89" fmla="*/ 3176692 h 3482342"/>
              <a:gd name="connsiteX90" fmla="*/ 1190384 w 12192000"/>
              <a:gd name="connsiteY90" fmla="*/ 3203504 h 3482342"/>
              <a:gd name="connsiteX91" fmla="*/ 1094537 w 12192000"/>
              <a:gd name="connsiteY91" fmla="*/ 3229469 h 3482342"/>
              <a:gd name="connsiteX92" fmla="*/ 779276 w 12192000"/>
              <a:gd name="connsiteY92" fmla="*/ 3327290 h 3482342"/>
              <a:gd name="connsiteX93" fmla="*/ 600378 w 12192000"/>
              <a:gd name="connsiteY93" fmla="*/ 3335250 h 3482342"/>
              <a:gd name="connsiteX94" fmla="*/ 493457 w 12192000"/>
              <a:gd name="connsiteY94" fmla="*/ 3365044 h 3482342"/>
              <a:gd name="connsiteX95" fmla="*/ 349402 w 12192000"/>
              <a:gd name="connsiteY95" fmla="*/ 3380897 h 3482342"/>
              <a:gd name="connsiteX96" fmla="*/ 192183 w 12192000"/>
              <a:gd name="connsiteY96" fmla="*/ 3460075 h 3482342"/>
              <a:gd name="connsiteX97" fmla="*/ 46713 w 12192000"/>
              <a:gd name="connsiteY97" fmla="*/ 3462986 h 3482342"/>
              <a:gd name="connsiteX98" fmla="*/ 2765 w 12192000"/>
              <a:gd name="connsiteY98" fmla="*/ 3480770 h 3482342"/>
              <a:gd name="connsiteX99" fmla="*/ 0 w 12192000"/>
              <a:gd name="connsiteY99" fmla="*/ 3482342 h 3482342"/>
              <a:gd name="connsiteX100" fmla="*/ 0 w 12192000"/>
              <a:gd name="connsiteY10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173523 w 12192000"/>
              <a:gd name="connsiteY82" fmla="*/ 2309057 h 3482342"/>
              <a:gd name="connsiteX83" fmla="*/ 5123830 w 12192000"/>
              <a:gd name="connsiteY83" fmla="*/ 2307070 h 3482342"/>
              <a:gd name="connsiteX84" fmla="*/ 5065426 w 12192000"/>
              <a:gd name="connsiteY84" fmla="*/ 2324076 h 3482342"/>
              <a:gd name="connsiteX85" fmla="*/ 4975908 w 12192000"/>
              <a:gd name="connsiteY85" fmla="*/ 2364128 h 3482342"/>
              <a:gd name="connsiteX86" fmla="*/ 4913723 w 12192000"/>
              <a:gd name="connsiteY86" fmla="*/ 2385265 h 3482342"/>
              <a:gd name="connsiteX87" fmla="*/ 4746485 w 12192000"/>
              <a:gd name="connsiteY87" fmla="*/ 2451769 h 3482342"/>
              <a:gd name="connsiteX88" fmla="*/ 4681588 w 12192000"/>
              <a:gd name="connsiteY88" fmla="*/ 2467494 h 3482342"/>
              <a:gd name="connsiteX89" fmla="*/ 1783655 w 12192000"/>
              <a:gd name="connsiteY89" fmla="*/ 3163860 h 3482342"/>
              <a:gd name="connsiteX90" fmla="*/ 1325955 w 12192000"/>
              <a:gd name="connsiteY90" fmla="*/ 3176692 h 3482342"/>
              <a:gd name="connsiteX91" fmla="*/ 1190384 w 12192000"/>
              <a:gd name="connsiteY91" fmla="*/ 3203504 h 3482342"/>
              <a:gd name="connsiteX92" fmla="*/ 1094537 w 12192000"/>
              <a:gd name="connsiteY92" fmla="*/ 3229469 h 3482342"/>
              <a:gd name="connsiteX93" fmla="*/ 779276 w 12192000"/>
              <a:gd name="connsiteY93" fmla="*/ 3327290 h 3482342"/>
              <a:gd name="connsiteX94" fmla="*/ 600378 w 12192000"/>
              <a:gd name="connsiteY94" fmla="*/ 3335250 h 3482342"/>
              <a:gd name="connsiteX95" fmla="*/ 493457 w 12192000"/>
              <a:gd name="connsiteY95" fmla="*/ 3365044 h 3482342"/>
              <a:gd name="connsiteX96" fmla="*/ 349402 w 12192000"/>
              <a:gd name="connsiteY96" fmla="*/ 3380897 h 3482342"/>
              <a:gd name="connsiteX97" fmla="*/ 192183 w 12192000"/>
              <a:gd name="connsiteY97" fmla="*/ 3460075 h 3482342"/>
              <a:gd name="connsiteX98" fmla="*/ 46713 w 12192000"/>
              <a:gd name="connsiteY98" fmla="*/ 3462986 h 3482342"/>
              <a:gd name="connsiteX99" fmla="*/ 2765 w 12192000"/>
              <a:gd name="connsiteY99" fmla="*/ 3480770 h 3482342"/>
              <a:gd name="connsiteX100" fmla="*/ 0 w 12192000"/>
              <a:gd name="connsiteY100" fmla="*/ 3482342 h 3482342"/>
              <a:gd name="connsiteX101" fmla="*/ 0 w 12192000"/>
              <a:gd name="connsiteY10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14282 w 12192000"/>
              <a:gd name="connsiteY76" fmla="*/ 2183070 h 3482342"/>
              <a:gd name="connsiteX77" fmla="*/ 5368369 w 12192000"/>
              <a:gd name="connsiteY77" fmla="*/ 2204272 h 3482342"/>
              <a:gd name="connsiteX78" fmla="*/ 5336354 w 12192000"/>
              <a:gd name="connsiteY78" fmla="*/ 2218920 h 3482342"/>
              <a:gd name="connsiteX79" fmla="*/ 5291263 w 12192000"/>
              <a:gd name="connsiteY79" fmla="*/ 2239182 h 3482342"/>
              <a:gd name="connsiteX80" fmla="*/ 5255152 w 12192000"/>
              <a:gd name="connsiteY80" fmla="*/ 2247164 h 3482342"/>
              <a:gd name="connsiteX81" fmla="*/ 5233796 w 12192000"/>
              <a:gd name="connsiteY81" fmla="*/ 2268260 h 3482342"/>
              <a:gd name="connsiteX82" fmla="*/ 5212786 w 12192000"/>
              <a:gd name="connsiteY82" fmla="*/ 2296592 h 3482342"/>
              <a:gd name="connsiteX83" fmla="*/ 5173523 w 12192000"/>
              <a:gd name="connsiteY83" fmla="*/ 2309057 h 3482342"/>
              <a:gd name="connsiteX84" fmla="*/ 5123830 w 12192000"/>
              <a:gd name="connsiteY84" fmla="*/ 2307070 h 3482342"/>
              <a:gd name="connsiteX85" fmla="*/ 5065426 w 12192000"/>
              <a:gd name="connsiteY85" fmla="*/ 2324076 h 3482342"/>
              <a:gd name="connsiteX86" fmla="*/ 4975908 w 12192000"/>
              <a:gd name="connsiteY86" fmla="*/ 2364128 h 3482342"/>
              <a:gd name="connsiteX87" fmla="*/ 4913723 w 12192000"/>
              <a:gd name="connsiteY87" fmla="*/ 2385265 h 3482342"/>
              <a:gd name="connsiteX88" fmla="*/ 4746485 w 12192000"/>
              <a:gd name="connsiteY88" fmla="*/ 2451769 h 3482342"/>
              <a:gd name="connsiteX89" fmla="*/ 4681588 w 12192000"/>
              <a:gd name="connsiteY89" fmla="*/ 2467494 h 3482342"/>
              <a:gd name="connsiteX90" fmla="*/ 1783655 w 12192000"/>
              <a:gd name="connsiteY90" fmla="*/ 3163860 h 3482342"/>
              <a:gd name="connsiteX91" fmla="*/ 1325955 w 12192000"/>
              <a:gd name="connsiteY91" fmla="*/ 3176692 h 3482342"/>
              <a:gd name="connsiteX92" fmla="*/ 1190384 w 12192000"/>
              <a:gd name="connsiteY92" fmla="*/ 3203504 h 3482342"/>
              <a:gd name="connsiteX93" fmla="*/ 1094537 w 12192000"/>
              <a:gd name="connsiteY93" fmla="*/ 3229469 h 3482342"/>
              <a:gd name="connsiteX94" fmla="*/ 779276 w 12192000"/>
              <a:gd name="connsiteY94" fmla="*/ 3327290 h 3482342"/>
              <a:gd name="connsiteX95" fmla="*/ 600378 w 12192000"/>
              <a:gd name="connsiteY95" fmla="*/ 3335250 h 3482342"/>
              <a:gd name="connsiteX96" fmla="*/ 493457 w 12192000"/>
              <a:gd name="connsiteY96" fmla="*/ 3365044 h 3482342"/>
              <a:gd name="connsiteX97" fmla="*/ 349402 w 12192000"/>
              <a:gd name="connsiteY97" fmla="*/ 3380897 h 3482342"/>
              <a:gd name="connsiteX98" fmla="*/ 192183 w 12192000"/>
              <a:gd name="connsiteY98" fmla="*/ 3460075 h 3482342"/>
              <a:gd name="connsiteX99" fmla="*/ 46713 w 12192000"/>
              <a:gd name="connsiteY99" fmla="*/ 3462986 h 3482342"/>
              <a:gd name="connsiteX100" fmla="*/ 2765 w 12192000"/>
              <a:gd name="connsiteY100" fmla="*/ 3480770 h 3482342"/>
              <a:gd name="connsiteX101" fmla="*/ 0 w 12192000"/>
              <a:gd name="connsiteY101" fmla="*/ 3482342 h 3482342"/>
              <a:gd name="connsiteX102" fmla="*/ 0 w 12192000"/>
              <a:gd name="connsiteY10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894610 w 12192000"/>
              <a:gd name="connsiteY73" fmla="*/ 2130684 h 3482342"/>
              <a:gd name="connsiteX74" fmla="*/ 5817682 w 12192000"/>
              <a:gd name="connsiteY74" fmla="*/ 2157358 h 3482342"/>
              <a:gd name="connsiteX75" fmla="*/ 5591469 w 12192000"/>
              <a:gd name="connsiteY75" fmla="*/ 2178389 h 3482342"/>
              <a:gd name="connsiteX76" fmla="*/ 5452860 w 12192000"/>
              <a:gd name="connsiteY76" fmla="*/ 2180085 h 3482342"/>
              <a:gd name="connsiteX77" fmla="*/ 5414282 w 12192000"/>
              <a:gd name="connsiteY77" fmla="*/ 2183070 h 3482342"/>
              <a:gd name="connsiteX78" fmla="*/ 5368369 w 12192000"/>
              <a:gd name="connsiteY78" fmla="*/ 2204272 h 3482342"/>
              <a:gd name="connsiteX79" fmla="*/ 5336354 w 12192000"/>
              <a:gd name="connsiteY79" fmla="*/ 2218920 h 3482342"/>
              <a:gd name="connsiteX80" fmla="*/ 5291263 w 12192000"/>
              <a:gd name="connsiteY80" fmla="*/ 2239182 h 3482342"/>
              <a:gd name="connsiteX81" fmla="*/ 5255152 w 12192000"/>
              <a:gd name="connsiteY81" fmla="*/ 2247164 h 3482342"/>
              <a:gd name="connsiteX82" fmla="*/ 5233796 w 12192000"/>
              <a:gd name="connsiteY82" fmla="*/ 2268260 h 3482342"/>
              <a:gd name="connsiteX83" fmla="*/ 5212786 w 12192000"/>
              <a:gd name="connsiteY83" fmla="*/ 2296592 h 3482342"/>
              <a:gd name="connsiteX84" fmla="*/ 5173523 w 12192000"/>
              <a:gd name="connsiteY84" fmla="*/ 2309057 h 3482342"/>
              <a:gd name="connsiteX85" fmla="*/ 5123830 w 12192000"/>
              <a:gd name="connsiteY85" fmla="*/ 2307070 h 3482342"/>
              <a:gd name="connsiteX86" fmla="*/ 5065426 w 12192000"/>
              <a:gd name="connsiteY86" fmla="*/ 2324076 h 3482342"/>
              <a:gd name="connsiteX87" fmla="*/ 4975908 w 12192000"/>
              <a:gd name="connsiteY87" fmla="*/ 2364128 h 3482342"/>
              <a:gd name="connsiteX88" fmla="*/ 4913723 w 12192000"/>
              <a:gd name="connsiteY88" fmla="*/ 2385265 h 3482342"/>
              <a:gd name="connsiteX89" fmla="*/ 4746485 w 12192000"/>
              <a:gd name="connsiteY89" fmla="*/ 2451769 h 3482342"/>
              <a:gd name="connsiteX90" fmla="*/ 4681588 w 12192000"/>
              <a:gd name="connsiteY90" fmla="*/ 2467494 h 3482342"/>
              <a:gd name="connsiteX91" fmla="*/ 1783655 w 12192000"/>
              <a:gd name="connsiteY91" fmla="*/ 3163860 h 3482342"/>
              <a:gd name="connsiteX92" fmla="*/ 1325955 w 12192000"/>
              <a:gd name="connsiteY92" fmla="*/ 3176692 h 3482342"/>
              <a:gd name="connsiteX93" fmla="*/ 1190384 w 12192000"/>
              <a:gd name="connsiteY93" fmla="*/ 3203504 h 3482342"/>
              <a:gd name="connsiteX94" fmla="*/ 1094537 w 12192000"/>
              <a:gd name="connsiteY94" fmla="*/ 3229469 h 3482342"/>
              <a:gd name="connsiteX95" fmla="*/ 779276 w 12192000"/>
              <a:gd name="connsiteY95" fmla="*/ 3327290 h 3482342"/>
              <a:gd name="connsiteX96" fmla="*/ 600378 w 12192000"/>
              <a:gd name="connsiteY96" fmla="*/ 3335250 h 3482342"/>
              <a:gd name="connsiteX97" fmla="*/ 493457 w 12192000"/>
              <a:gd name="connsiteY97" fmla="*/ 3365044 h 3482342"/>
              <a:gd name="connsiteX98" fmla="*/ 349402 w 12192000"/>
              <a:gd name="connsiteY98" fmla="*/ 3380897 h 3482342"/>
              <a:gd name="connsiteX99" fmla="*/ 192183 w 12192000"/>
              <a:gd name="connsiteY99" fmla="*/ 3460075 h 3482342"/>
              <a:gd name="connsiteX100" fmla="*/ 46713 w 12192000"/>
              <a:gd name="connsiteY100" fmla="*/ 3462986 h 3482342"/>
              <a:gd name="connsiteX101" fmla="*/ 2765 w 12192000"/>
              <a:gd name="connsiteY101" fmla="*/ 3480770 h 3482342"/>
              <a:gd name="connsiteX102" fmla="*/ 0 w 12192000"/>
              <a:gd name="connsiteY102" fmla="*/ 3482342 h 3482342"/>
              <a:gd name="connsiteX103" fmla="*/ 0 w 12192000"/>
              <a:gd name="connsiteY10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07916 w 12192000"/>
              <a:gd name="connsiteY72" fmla="*/ 2143752 h 3482342"/>
              <a:gd name="connsiteX73" fmla="*/ 5947131 w 12192000"/>
              <a:gd name="connsiteY73" fmla="*/ 2148310 h 3482342"/>
              <a:gd name="connsiteX74" fmla="*/ 5894610 w 12192000"/>
              <a:gd name="connsiteY74" fmla="*/ 2130684 h 3482342"/>
              <a:gd name="connsiteX75" fmla="*/ 5817682 w 12192000"/>
              <a:gd name="connsiteY75" fmla="*/ 2157358 h 3482342"/>
              <a:gd name="connsiteX76" fmla="*/ 5591469 w 12192000"/>
              <a:gd name="connsiteY76" fmla="*/ 2178389 h 3482342"/>
              <a:gd name="connsiteX77" fmla="*/ 5452860 w 12192000"/>
              <a:gd name="connsiteY77" fmla="*/ 2180085 h 3482342"/>
              <a:gd name="connsiteX78" fmla="*/ 5414282 w 12192000"/>
              <a:gd name="connsiteY78" fmla="*/ 2183070 h 3482342"/>
              <a:gd name="connsiteX79" fmla="*/ 5368369 w 12192000"/>
              <a:gd name="connsiteY79" fmla="*/ 2204272 h 3482342"/>
              <a:gd name="connsiteX80" fmla="*/ 5336354 w 12192000"/>
              <a:gd name="connsiteY80" fmla="*/ 2218920 h 3482342"/>
              <a:gd name="connsiteX81" fmla="*/ 5291263 w 12192000"/>
              <a:gd name="connsiteY81" fmla="*/ 2239182 h 3482342"/>
              <a:gd name="connsiteX82" fmla="*/ 5255152 w 12192000"/>
              <a:gd name="connsiteY82" fmla="*/ 2247164 h 3482342"/>
              <a:gd name="connsiteX83" fmla="*/ 5233796 w 12192000"/>
              <a:gd name="connsiteY83" fmla="*/ 2268260 h 3482342"/>
              <a:gd name="connsiteX84" fmla="*/ 5212786 w 12192000"/>
              <a:gd name="connsiteY84" fmla="*/ 2296592 h 3482342"/>
              <a:gd name="connsiteX85" fmla="*/ 5173523 w 12192000"/>
              <a:gd name="connsiteY85" fmla="*/ 2309057 h 3482342"/>
              <a:gd name="connsiteX86" fmla="*/ 5123830 w 12192000"/>
              <a:gd name="connsiteY86" fmla="*/ 2307070 h 3482342"/>
              <a:gd name="connsiteX87" fmla="*/ 5065426 w 12192000"/>
              <a:gd name="connsiteY87" fmla="*/ 2324076 h 3482342"/>
              <a:gd name="connsiteX88" fmla="*/ 4975908 w 12192000"/>
              <a:gd name="connsiteY88" fmla="*/ 2364128 h 3482342"/>
              <a:gd name="connsiteX89" fmla="*/ 4913723 w 12192000"/>
              <a:gd name="connsiteY89" fmla="*/ 2385265 h 3482342"/>
              <a:gd name="connsiteX90" fmla="*/ 4746485 w 12192000"/>
              <a:gd name="connsiteY90" fmla="*/ 2451769 h 3482342"/>
              <a:gd name="connsiteX91" fmla="*/ 4681588 w 12192000"/>
              <a:gd name="connsiteY91" fmla="*/ 2467494 h 3482342"/>
              <a:gd name="connsiteX92" fmla="*/ 1783655 w 12192000"/>
              <a:gd name="connsiteY92" fmla="*/ 3163860 h 3482342"/>
              <a:gd name="connsiteX93" fmla="*/ 1325955 w 12192000"/>
              <a:gd name="connsiteY93" fmla="*/ 3176692 h 3482342"/>
              <a:gd name="connsiteX94" fmla="*/ 1190384 w 12192000"/>
              <a:gd name="connsiteY94" fmla="*/ 3203504 h 3482342"/>
              <a:gd name="connsiteX95" fmla="*/ 1094537 w 12192000"/>
              <a:gd name="connsiteY95" fmla="*/ 3229469 h 3482342"/>
              <a:gd name="connsiteX96" fmla="*/ 779276 w 12192000"/>
              <a:gd name="connsiteY96" fmla="*/ 3327290 h 3482342"/>
              <a:gd name="connsiteX97" fmla="*/ 600378 w 12192000"/>
              <a:gd name="connsiteY97" fmla="*/ 3335250 h 3482342"/>
              <a:gd name="connsiteX98" fmla="*/ 493457 w 12192000"/>
              <a:gd name="connsiteY98" fmla="*/ 3365044 h 3482342"/>
              <a:gd name="connsiteX99" fmla="*/ 349402 w 12192000"/>
              <a:gd name="connsiteY99" fmla="*/ 3380897 h 3482342"/>
              <a:gd name="connsiteX100" fmla="*/ 192183 w 12192000"/>
              <a:gd name="connsiteY100" fmla="*/ 3460075 h 3482342"/>
              <a:gd name="connsiteX101" fmla="*/ 46713 w 12192000"/>
              <a:gd name="connsiteY101" fmla="*/ 3462986 h 3482342"/>
              <a:gd name="connsiteX102" fmla="*/ 2765 w 12192000"/>
              <a:gd name="connsiteY102" fmla="*/ 3480770 h 3482342"/>
              <a:gd name="connsiteX103" fmla="*/ 0 w 12192000"/>
              <a:gd name="connsiteY103" fmla="*/ 3482342 h 3482342"/>
              <a:gd name="connsiteX104" fmla="*/ 0 w 12192000"/>
              <a:gd name="connsiteY10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17682 w 12192000"/>
              <a:gd name="connsiteY76" fmla="*/ 2157358 h 3482342"/>
              <a:gd name="connsiteX77" fmla="*/ 5591469 w 12192000"/>
              <a:gd name="connsiteY77" fmla="*/ 2178389 h 3482342"/>
              <a:gd name="connsiteX78" fmla="*/ 5452860 w 12192000"/>
              <a:gd name="connsiteY78" fmla="*/ 2180085 h 3482342"/>
              <a:gd name="connsiteX79" fmla="*/ 5414282 w 12192000"/>
              <a:gd name="connsiteY79" fmla="*/ 2183070 h 3482342"/>
              <a:gd name="connsiteX80" fmla="*/ 5368369 w 12192000"/>
              <a:gd name="connsiteY80" fmla="*/ 2204272 h 3482342"/>
              <a:gd name="connsiteX81" fmla="*/ 5336354 w 12192000"/>
              <a:gd name="connsiteY81" fmla="*/ 2218920 h 3482342"/>
              <a:gd name="connsiteX82" fmla="*/ 5291263 w 12192000"/>
              <a:gd name="connsiteY82" fmla="*/ 2239182 h 3482342"/>
              <a:gd name="connsiteX83" fmla="*/ 5255152 w 12192000"/>
              <a:gd name="connsiteY83" fmla="*/ 2247164 h 3482342"/>
              <a:gd name="connsiteX84" fmla="*/ 5233796 w 12192000"/>
              <a:gd name="connsiteY84" fmla="*/ 2268260 h 3482342"/>
              <a:gd name="connsiteX85" fmla="*/ 5212786 w 12192000"/>
              <a:gd name="connsiteY85" fmla="*/ 2296592 h 3482342"/>
              <a:gd name="connsiteX86" fmla="*/ 5173523 w 12192000"/>
              <a:gd name="connsiteY86" fmla="*/ 2309057 h 3482342"/>
              <a:gd name="connsiteX87" fmla="*/ 5123830 w 12192000"/>
              <a:gd name="connsiteY87" fmla="*/ 2307070 h 3482342"/>
              <a:gd name="connsiteX88" fmla="*/ 5065426 w 12192000"/>
              <a:gd name="connsiteY88" fmla="*/ 2324076 h 3482342"/>
              <a:gd name="connsiteX89" fmla="*/ 4975908 w 12192000"/>
              <a:gd name="connsiteY89" fmla="*/ 2364128 h 3482342"/>
              <a:gd name="connsiteX90" fmla="*/ 4913723 w 12192000"/>
              <a:gd name="connsiteY90" fmla="*/ 2385265 h 3482342"/>
              <a:gd name="connsiteX91" fmla="*/ 4746485 w 12192000"/>
              <a:gd name="connsiteY91" fmla="*/ 2451769 h 3482342"/>
              <a:gd name="connsiteX92" fmla="*/ 4681588 w 12192000"/>
              <a:gd name="connsiteY92" fmla="*/ 2467494 h 3482342"/>
              <a:gd name="connsiteX93" fmla="*/ 1783655 w 12192000"/>
              <a:gd name="connsiteY93" fmla="*/ 3163860 h 3482342"/>
              <a:gd name="connsiteX94" fmla="*/ 1325955 w 12192000"/>
              <a:gd name="connsiteY94" fmla="*/ 3176692 h 3482342"/>
              <a:gd name="connsiteX95" fmla="*/ 1190384 w 12192000"/>
              <a:gd name="connsiteY95" fmla="*/ 3203504 h 3482342"/>
              <a:gd name="connsiteX96" fmla="*/ 1094537 w 12192000"/>
              <a:gd name="connsiteY96" fmla="*/ 3229469 h 3482342"/>
              <a:gd name="connsiteX97" fmla="*/ 779276 w 12192000"/>
              <a:gd name="connsiteY97" fmla="*/ 3327290 h 3482342"/>
              <a:gd name="connsiteX98" fmla="*/ 600378 w 12192000"/>
              <a:gd name="connsiteY98" fmla="*/ 3335250 h 3482342"/>
              <a:gd name="connsiteX99" fmla="*/ 493457 w 12192000"/>
              <a:gd name="connsiteY99" fmla="*/ 3365044 h 3482342"/>
              <a:gd name="connsiteX100" fmla="*/ 349402 w 12192000"/>
              <a:gd name="connsiteY100" fmla="*/ 3380897 h 3482342"/>
              <a:gd name="connsiteX101" fmla="*/ 192183 w 12192000"/>
              <a:gd name="connsiteY101" fmla="*/ 3460075 h 3482342"/>
              <a:gd name="connsiteX102" fmla="*/ 46713 w 12192000"/>
              <a:gd name="connsiteY102" fmla="*/ 3462986 h 3482342"/>
              <a:gd name="connsiteX103" fmla="*/ 2765 w 12192000"/>
              <a:gd name="connsiteY103" fmla="*/ 3480770 h 3482342"/>
              <a:gd name="connsiteX104" fmla="*/ 0 w 12192000"/>
              <a:gd name="connsiteY104" fmla="*/ 3482342 h 3482342"/>
              <a:gd name="connsiteX105" fmla="*/ 0 w 12192000"/>
              <a:gd name="connsiteY10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4610 w 12192000"/>
              <a:gd name="connsiteY75" fmla="*/ 2130684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591469 w 12192000"/>
              <a:gd name="connsiteY78" fmla="*/ 2178389 h 3482342"/>
              <a:gd name="connsiteX79" fmla="*/ 5452860 w 12192000"/>
              <a:gd name="connsiteY79" fmla="*/ 2180085 h 3482342"/>
              <a:gd name="connsiteX80" fmla="*/ 5414282 w 12192000"/>
              <a:gd name="connsiteY80" fmla="*/ 2183070 h 3482342"/>
              <a:gd name="connsiteX81" fmla="*/ 5368369 w 12192000"/>
              <a:gd name="connsiteY81" fmla="*/ 2204272 h 3482342"/>
              <a:gd name="connsiteX82" fmla="*/ 5336354 w 12192000"/>
              <a:gd name="connsiteY82" fmla="*/ 2218920 h 3482342"/>
              <a:gd name="connsiteX83" fmla="*/ 5291263 w 12192000"/>
              <a:gd name="connsiteY83" fmla="*/ 2239182 h 3482342"/>
              <a:gd name="connsiteX84" fmla="*/ 5255152 w 12192000"/>
              <a:gd name="connsiteY84" fmla="*/ 2247164 h 3482342"/>
              <a:gd name="connsiteX85" fmla="*/ 5233796 w 12192000"/>
              <a:gd name="connsiteY85" fmla="*/ 2268260 h 3482342"/>
              <a:gd name="connsiteX86" fmla="*/ 5212786 w 12192000"/>
              <a:gd name="connsiteY86" fmla="*/ 2296592 h 3482342"/>
              <a:gd name="connsiteX87" fmla="*/ 5173523 w 12192000"/>
              <a:gd name="connsiteY87" fmla="*/ 2309057 h 3482342"/>
              <a:gd name="connsiteX88" fmla="*/ 5123830 w 12192000"/>
              <a:gd name="connsiteY88" fmla="*/ 2307070 h 3482342"/>
              <a:gd name="connsiteX89" fmla="*/ 5065426 w 12192000"/>
              <a:gd name="connsiteY89" fmla="*/ 2324076 h 3482342"/>
              <a:gd name="connsiteX90" fmla="*/ 4975908 w 12192000"/>
              <a:gd name="connsiteY90" fmla="*/ 2364128 h 3482342"/>
              <a:gd name="connsiteX91" fmla="*/ 4913723 w 12192000"/>
              <a:gd name="connsiteY91" fmla="*/ 2385265 h 3482342"/>
              <a:gd name="connsiteX92" fmla="*/ 4746485 w 12192000"/>
              <a:gd name="connsiteY92" fmla="*/ 2451769 h 3482342"/>
              <a:gd name="connsiteX93" fmla="*/ 4681588 w 12192000"/>
              <a:gd name="connsiteY93" fmla="*/ 2467494 h 3482342"/>
              <a:gd name="connsiteX94" fmla="*/ 1783655 w 12192000"/>
              <a:gd name="connsiteY94" fmla="*/ 3163860 h 3482342"/>
              <a:gd name="connsiteX95" fmla="*/ 1325955 w 12192000"/>
              <a:gd name="connsiteY95" fmla="*/ 3176692 h 3482342"/>
              <a:gd name="connsiteX96" fmla="*/ 1190384 w 12192000"/>
              <a:gd name="connsiteY96" fmla="*/ 3203504 h 3482342"/>
              <a:gd name="connsiteX97" fmla="*/ 1094537 w 12192000"/>
              <a:gd name="connsiteY97" fmla="*/ 3229469 h 3482342"/>
              <a:gd name="connsiteX98" fmla="*/ 779276 w 12192000"/>
              <a:gd name="connsiteY98" fmla="*/ 3327290 h 3482342"/>
              <a:gd name="connsiteX99" fmla="*/ 600378 w 12192000"/>
              <a:gd name="connsiteY99" fmla="*/ 3335250 h 3482342"/>
              <a:gd name="connsiteX100" fmla="*/ 493457 w 12192000"/>
              <a:gd name="connsiteY100" fmla="*/ 3365044 h 3482342"/>
              <a:gd name="connsiteX101" fmla="*/ 349402 w 12192000"/>
              <a:gd name="connsiteY101" fmla="*/ 3380897 h 3482342"/>
              <a:gd name="connsiteX102" fmla="*/ 192183 w 12192000"/>
              <a:gd name="connsiteY102" fmla="*/ 3460075 h 3482342"/>
              <a:gd name="connsiteX103" fmla="*/ 46713 w 12192000"/>
              <a:gd name="connsiteY103" fmla="*/ 3462986 h 3482342"/>
              <a:gd name="connsiteX104" fmla="*/ 2765 w 12192000"/>
              <a:gd name="connsiteY104" fmla="*/ 3480770 h 3482342"/>
              <a:gd name="connsiteX105" fmla="*/ 0 w 12192000"/>
              <a:gd name="connsiteY105" fmla="*/ 3482342 h 3482342"/>
              <a:gd name="connsiteX106" fmla="*/ 0 w 12192000"/>
              <a:gd name="connsiteY10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444344 w 12192000"/>
              <a:gd name="connsiteY67" fmla="*/ 1969663 h 3482342"/>
              <a:gd name="connsiteX68" fmla="*/ 6333446 w 12192000"/>
              <a:gd name="connsiteY68" fmla="*/ 1997163 h 3482342"/>
              <a:gd name="connsiteX69" fmla="*/ 6294933 w 12192000"/>
              <a:gd name="connsiteY69" fmla="*/ 2019412 h 3482342"/>
              <a:gd name="connsiteX70" fmla="*/ 6238719 w 12192000"/>
              <a:gd name="connsiteY70" fmla="*/ 2042547 h 3482342"/>
              <a:gd name="connsiteX71" fmla="*/ 6142310 w 12192000"/>
              <a:gd name="connsiteY71" fmla="*/ 2092510 h 3482342"/>
              <a:gd name="connsiteX72" fmla="*/ 6056576 w 12192000"/>
              <a:gd name="connsiteY72" fmla="*/ 2134188 h 3482342"/>
              <a:gd name="connsiteX73" fmla="*/ 6007916 w 12192000"/>
              <a:gd name="connsiteY73" fmla="*/ 2143752 h 3482342"/>
              <a:gd name="connsiteX74" fmla="*/ 5947131 w 12192000"/>
              <a:gd name="connsiteY74" fmla="*/ 2148310 h 3482342"/>
              <a:gd name="connsiteX75" fmla="*/ 5898141 w 12192000"/>
              <a:gd name="connsiteY75" fmla="*/ 2144806 h 3482342"/>
              <a:gd name="connsiteX76" fmla="*/ 5855337 w 12192000"/>
              <a:gd name="connsiteY76" fmla="*/ 2137719 h 3482342"/>
              <a:gd name="connsiteX77" fmla="*/ 5817682 w 12192000"/>
              <a:gd name="connsiteY77" fmla="*/ 2157358 h 3482342"/>
              <a:gd name="connsiteX78" fmla="*/ 5735300 w 12192000"/>
              <a:gd name="connsiteY78" fmla="*/ 2158902 h 3482342"/>
              <a:gd name="connsiteX79" fmla="*/ 5591469 w 12192000"/>
              <a:gd name="connsiteY79" fmla="*/ 2178389 h 3482342"/>
              <a:gd name="connsiteX80" fmla="*/ 5452860 w 12192000"/>
              <a:gd name="connsiteY80" fmla="*/ 2180085 h 3482342"/>
              <a:gd name="connsiteX81" fmla="*/ 5414282 w 12192000"/>
              <a:gd name="connsiteY81" fmla="*/ 2183070 h 3482342"/>
              <a:gd name="connsiteX82" fmla="*/ 5368369 w 12192000"/>
              <a:gd name="connsiteY82" fmla="*/ 2204272 h 3482342"/>
              <a:gd name="connsiteX83" fmla="*/ 5336354 w 12192000"/>
              <a:gd name="connsiteY83" fmla="*/ 2218920 h 3482342"/>
              <a:gd name="connsiteX84" fmla="*/ 5291263 w 12192000"/>
              <a:gd name="connsiteY84" fmla="*/ 2239182 h 3482342"/>
              <a:gd name="connsiteX85" fmla="*/ 5255152 w 12192000"/>
              <a:gd name="connsiteY85" fmla="*/ 2247164 h 3482342"/>
              <a:gd name="connsiteX86" fmla="*/ 5233796 w 12192000"/>
              <a:gd name="connsiteY86" fmla="*/ 2268260 h 3482342"/>
              <a:gd name="connsiteX87" fmla="*/ 5212786 w 12192000"/>
              <a:gd name="connsiteY87" fmla="*/ 2296592 h 3482342"/>
              <a:gd name="connsiteX88" fmla="*/ 5173523 w 12192000"/>
              <a:gd name="connsiteY88" fmla="*/ 2309057 h 3482342"/>
              <a:gd name="connsiteX89" fmla="*/ 5123830 w 12192000"/>
              <a:gd name="connsiteY89" fmla="*/ 2307070 h 3482342"/>
              <a:gd name="connsiteX90" fmla="*/ 5065426 w 12192000"/>
              <a:gd name="connsiteY90" fmla="*/ 2324076 h 3482342"/>
              <a:gd name="connsiteX91" fmla="*/ 4975908 w 12192000"/>
              <a:gd name="connsiteY91" fmla="*/ 2364128 h 3482342"/>
              <a:gd name="connsiteX92" fmla="*/ 4913723 w 12192000"/>
              <a:gd name="connsiteY92" fmla="*/ 2385265 h 3482342"/>
              <a:gd name="connsiteX93" fmla="*/ 4746485 w 12192000"/>
              <a:gd name="connsiteY93" fmla="*/ 2451769 h 3482342"/>
              <a:gd name="connsiteX94" fmla="*/ 4681588 w 12192000"/>
              <a:gd name="connsiteY94" fmla="*/ 2467494 h 3482342"/>
              <a:gd name="connsiteX95" fmla="*/ 1783655 w 12192000"/>
              <a:gd name="connsiteY95" fmla="*/ 3163860 h 3482342"/>
              <a:gd name="connsiteX96" fmla="*/ 1325955 w 12192000"/>
              <a:gd name="connsiteY96" fmla="*/ 3176692 h 3482342"/>
              <a:gd name="connsiteX97" fmla="*/ 1190384 w 12192000"/>
              <a:gd name="connsiteY97" fmla="*/ 3203504 h 3482342"/>
              <a:gd name="connsiteX98" fmla="*/ 1094537 w 12192000"/>
              <a:gd name="connsiteY98" fmla="*/ 3229469 h 3482342"/>
              <a:gd name="connsiteX99" fmla="*/ 779276 w 12192000"/>
              <a:gd name="connsiteY99" fmla="*/ 3327290 h 3482342"/>
              <a:gd name="connsiteX100" fmla="*/ 600378 w 12192000"/>
              <a:gd name="connsiteY100" fmla="*/ 3335250 h 3482342"/>
              <a:gd name="connsiteX101" fmla="*/ 493457 w 12192000"/>
              <a:gd name="connsiteY101" fmla="*/ 3365044 h 3482342"/>
              <a:gd name="connsiteX102" fmla="*/ 349402 w 12192000"/>
              <a:gd name="connsiteY102" fmla="*/ 3380897 h 3482342"/>
              <a:gd name="connsiteX103" fmla="*/ 192183 w 12192000"/>
              <a:gd name="connsiteY103" fmla="*/ 3460075 h 3482342"/>
              <a:gd name="connsiteX104" fmla="*/ 46713 w 12192000"/>
              <a:gd name="connsiteY104" fmla="*/ 3462986 h 3482342"/>
              <a:gd name="connsiteX105" fmla="*/ 2765 w 12192000"/>
              <a:gd name="connsiteY105" fmla="*/ 3480770 h 3482342"/>
              <a:gd name="connsiteX106" fmla="*/ 0 w 12192000"/>
              <a:gd name="connsiteY106" fmla="*/ 3482342 h 3482342"/>
              <a:gd name="connsiteX107" fmla="*/ 0 w 12192000"/>
              <a:gd name="connsiteY10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333446 w 12192000"/>
              <a:gd name="connsiteY69" fmla="*/ 1997163 h 3482342"/>
              <a:gd name="connsiteX70" fmla="*/ 6294933 w 12192000"/>
              <a:gd name="connsiteY70" fmla="*/ 2019412 h 3482342"/>
              <a:gd name="connsiteX71" fmla="*/ 6238719 w 12192000"/>
              <a:gd name="connsiteY71" fmla="*/ 2042547 h 3482342"/>
              <a:gd name="connsiteX72" fmla="*/ 6142310 w 12192000"/>
              <a:gd name="connsiteY72" fmla="*/ 2092510 h 3482342"/>
              <a:gd name="connsiteX73" fmla="*/ 6056576 w 12192000"/>
              <a:gd name="connsiteY73" fmla="*/ 2134188 h 3482342"/>
              <a:gd name="connsiteX74" fmla="*/ 6007916 w 12192000"/>
              <a:gd name="connsiteY74" fmla="*/ 2143752 h 3482342"/>
              <a:gd name="connsiteX75" fmla="*/ 5947131 w 12192000"/>
              <a:gd name="connsiteY75" fmla="*/ 2148310 h 3482342"/>
              <a:gd name="connsiteX76" fmla="*/ 5898141 w 12192000"/>
              <a:gd name="connsiteY76" fmla="*/ 2144806 h 3482342"/>
              <a:gd name="connsiteX77" fmla="*/ 5855337 w 12192000"/>
              <a:gd name="connsiteY77" fmla="*/ 2137719 h 3482342"/>
              <a:gd name="connsiteX78" fmla="*/ 5817682 w 12192000"/>
              <a:gd name="connsiteY78" fmla="*/ 2157358 h 3482342"/>
              <a:gd name="connsiteX79" fmla="*/ 5735300 w 12192000"/>
              <a:gd name="connsiteY79" fmla="*/ 2158902 h 3482342"/>
              <a:gd name="connsiteX80" fmla="*/ 5591469 w 12192000"/>
              <a:gd name="connsiteY80" fmla="*/ 2178389 h 3482342"/>
              <a:gd name="connsiteX81" fmla="*/ 5452860 w 12192000"/>
              <a:gd name="connsiteY81" fmla="*/ 2180085 h 3482342"/>
              <a:gd name="connsiteX82" fmla="*/ 5414282 w 12192000"/>
              <a:gd name="connsiteY82" fmla="*/ 2183070 h 3482342"/>
              <a:gd name="connsiteX83" fmla="*/ 5368369 w 12192000"/>
              <a:gd name="connsiteY83" fmla="*/ 2204272 h 3482342"/>
              <a:gd name="connsiteX84" fmla="*/ 5336354 w 12192000"/>
              <a:gd name="connsiteY84" fmla="*/ 2218920 h 3482342"/>
              <a:gd name="connsiteX85" fmla="*/ 5291263 w 12192000"/>
              <a:gd name="connsiteY85" fmla="*/ 2239182 h 3482342"/>
              <a:gd name="connsiteX86" fmla="*/ 5255152 w 12192000"/>
              <a:gd name="connsiteY86" fmla="*/ 2247164 h 3482342"/>
              <a:gd name="connsiteX87" fmla="*/ 5233796 w 12192000"/>
              <a:gd name="connsiteY87" fmla="*/ 2268260 h 3482342"/>
              <a:gd name="connsiteX88" fmla="*/ 5212786 w 12192000"/>
              <a:gd name="connsiteY88" fmla="*/ 2296592 h 3482342"/>
              <a:gd name="connsiteX89" fmla="*/ 5173523 w 12192000"/>
              <a:gd name="connsiteY89" fmla="*/ 2309057 h 3482342"/>
              <a:gd name="connsiteX90" fmla="*/ 5123830 w 12192000"/>
              <a:gd name="connsiteY90" fmla="*/ 2307070 h 3482342"/>
              <a:gd name="connsiteX91" fmla="*/ 5065426 w 12192000"/>
              <a:gd name="connsiteY91" fmla="*/ 2324076 h 3482342"/>
              <a:gd name="connsiteX92" fmla="*/ 4975908 w 12192000"/>
              <a:gd name="connsiteY92" fmla="*/ 2364128 h 3482342"/>
              <a:gd name="connsiteX93" fmla="*/ 4913723 w 12192000"/>
              <a:gd name="connsiteY93" fmla="*/ 2385265 h 3482342"/>
              <a:gd name="connsiteX94" fmla="*/ 4746485 w 12192000"/>
              <a:gd name="connsiteY94" fmla="*/ 2451769 h 3482342"/>
              <a:gd name="connsiteX95" fmla="*/ 4681588 w 12192000"/>
              <a:gd name="connsiteY95" fmla="*/ 2467494 h 3482342"/>
              <a:gd name="connsiteX96" fmla="*/ 1783655 w 12192000"/>
              <a:gd name="connsiteY96" fmla="*/ 3163860 h 3482342"/>
              <a:gd name="connsiteX97" fmla="*/ 1325955 w 12192000"/>
              <a:gd name="connsiteY97" fmla="*/ 3176692 h 3482342"/>
              <a:gd name="connsiteX98" fmla="*/ 1190384 w 12192000"/>
              <a:gd name="connsiteY98" fmla="*/ 3203504 h 3482342"/>
              <a:gd name="connsiteX99" fmla="*/ 1094537 w 12192000"/>
              <a:gd name="connsiteY99" fmla="*/ 3229469 h 3482342"/>
              <a:gd name="connsiteX100" fmla="*/ 779276 w 12192000"/>
              <a:gd name="connsiteY100" fmla="*/ 3327290 h 3482342"/>
              <a:gd name="connsiteX101" fmla="*/ 600378 w 12192000"/>
              <a:gd name="connsiteY101" fmla="*/ 3335250 h 3482342"/>
              <a:gd name="connsiteX102" fmla="*/ 493457 w 12192000"/>
              <a:gd name="connsiteY102" fmla="*/ 3365044 h 3482342"/>
              <a:gd name="connsiteX103" fmla="*/ 349402 w 12192000"/>
              <a:gd name="connsiteY103" fmla="*/ 3380897 h 3482342"/>
              <a:gd name="connsiteX104" fmla="*/ 192183 w 12192000"/>
              <a:gd name="connsiteY104" fmla="*/ 3460075 h 3482342"/>
              <a:gd name="connsiteX105" fmla="*/ 46713 w 12192000"/>
              <a:gd name="connsiteY105" fmla="*/ 3462986 h 3482342"/>
              <a:gd name="connsiteX106" fmla="*/ 2765 w 12192000"/>
              <a:gd name="connsiteY106" fmla="*/ 3480770 h 3482342"/>
              <a:gd name="connsiteX107" fmla="*/ 0 w 12192000"/>
              <a:gd name="connsiteY107" fmla="*/ 3482342 h 3482342"/>
              <a:gd name="connsiteX108" fmla="*/ 0 w 12192000"/>
              <a:gd name="connsiteY10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42310 w 12192000"/>
              <a:gd name="connsiteY73" fmla="*/ 2092510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38780 w 12192000"/>
              <a:gd name="connsiteY73" fmla="*/ 2081918 h 3482342"/>
              <a:gd name="connsiteX74" fmla="*/ 6056576 w 12192000"/>
              <a:gd name="connsiteY74" fmla="*/ 2134188 h 3482342"/>
              <a:gd name="connsiteX75" fmla="*/ 6007916 w 12192000"/>
              <a:gd name="connsiteY75" fmla="*/ 2143752 h 3482342"/>
              <a:gd name="connsiteX76" fmla="*/ 5947131 w 12192000"/>
              <a:gd name="connsiteY76" fmla="*/ 2148310 h 3482342"/>
              <a:gd name="connsiteX77" fmla="*/ 5898141 w 12192000"/>
              <a:gd name="connsiteY77" fmla="*/ 2144806 h 3482342"/>
              <a:gd name="connsiteX78" fmla="*/ 5855337 w 12192000"/>
              <a:gd name="connsiteY78" fmla="*/ 2137719 h 3482342"/>
              <a:gd name="connsiteX79" fmla="*/ 5817682 w 12192000"/>
              <a:gd name="connsiteY79" fmla="*/ 2157358 h 3482342"/>
              <a:gd name="connsiteX80" fmla="*/ 5735300 w 12192000"/>
              <a:gd name="connsiteY80" fmla="*/ 2158902 h 3482342"/>
              <a:gd name="connsiteX81" fmla="*/ 5591469 w 12192000"/>
              <a:gd name="connsiteY81" fmla="*/ 2178389 h 3482342"/>
              <a:gd name="connsiteX82" fmla="*/ 5452860 w 12192000"/>
              <a:gd name="connsiteY82" fmla="*/ 2180085 h 3482342"/>
              <a:gd name="connsiteX83" fmla="*/ 5414282 w 12192000"/>
              <a:gd name="connsiteY83" fmla="*/ 2183070 h 3482342"/>
              <a:gd name="connsiteX84" fmla="*/ 5368369 w 12192000"/>
              <a:gd name="connsiteY84" fmla="*/ 2204272 h 3482342"/>
              <a:gd name="connsiteX85" fmla="*/ 5336354 w 12192000"/>
              <a:gd name="connsiteY85" fmla="*/ 2218920 h 3482342"/>
              <a:gd name="connsiteX86" fmla="*/ 5291263 w 12192000"/>
              <a:gd name="connsiteY86" fmla="*/ 2239182 h 3482342"/>
              <a:gd name="connsiteX87" fmla="*/ 5255152 w 12192000"/>
              <a:gd name="connsiteY87" fmla="*/ 2247164 h 3482342"/>
              <a:gd name="connsiteX88" fmla="*/ 5233796 w 12192000"/>
              <a:gd name="connsiteY88" fmla="*/ 2268260 h 3482342"/>
              <a:gd name="connsiteX89" fmla="*/ 5212786 w 12192000"/>
              <a:gd name="connsiteY89" fmla="*/ 2296592 h 3482342"/>
              <a:gd name="connsiteX90" fmla="*/ 5173523 w 12192000"/>
              <a:gd name="connsiteY90" fmla="*/ 2309057 h 3482342"/>
              <a:gd name="connsiteX91" fmla="*/ 5123830 w 12192000"/>
              <a:gd name="connsiteY91" fmla="*/ 2307070 h 3482342"/>
              <a:gd name="connsiteX92" fmla="*/ 5065426 w 12192000"/>
              <a:gd name="connsiteY92" fmla="*/ 2324076 h 3482342"/>
              <a:gd name="connsiteX93" fmla="*/ 4975908 w 12192000"/>
              <a:gd name="connsiteY93" fmla="*/ 2364128 h 3482342"/>
              <a:gd name="connsiteX94" fmla="*/ 4913723 w 12192000"/>
              <a:gd name="connsiteY94" fmla="*/ 2385265 h 3482342"/>
              <a:gd name="connsiteX95" fmla="*/ 4746485 w 12192000"/>
              <a:gd name="connsiteY95" fmla="*/ 2451769 h 3482342"/>
              <a:gd name="connsiteX96" fmla="*/ 4681588 w 12192000"/>
              <a:gd name="connsiteY96" fmla="*/ 2467494 h 3482342"/>
              <a:gd name="connsiteX97" fmla="*/ 1783655 w 12192000"/>
              <a:gd name="connsiteY97" fmla="*/ 3163860 h 3482342"/>
              <a:gd name="connsiteX98" fmla="*/ 1325955 w 12192000"/>
              <a:gd name="connsiteY98" fmla="*/ 3176692 h 3482342"/>
              <a:gd name="connsiteX99" fmla="*/ 1190384 w 12192000"/>
              <a:gd name="connsiteY99" fmla="*/ 3203504 h 3482342"/>
              <a:gd name="connsiteX100" fmla="*/ 1094537 w 12192000"/>
              <a:gd name="connsiteY100" fmla="*/ 3229469 h 3482342"/>
              <a:gd name="connsiteX101" fmla="*/ 779276 w 12192000"/>
              <a:gd name="connsiteY101" fmla="*/ 3327290 h 3482342"/>
              <a:gd name="connsiteX102" fmla="*/ 600378 w 12192000"/>
              <a:gd name="connsiteY102" fmla="*/ 3335250 h 3482342"/>
              <a:gd name="connsiteX103" fmla="*/ 493457 w 12192000"/>
              <a:gd name="connsiteY103" fmla="*/ 3365044 h 3482342"/>
              <a:gd name="connsiteX104" fmla="*/ 349402 w 12192000"/>
              <a:gd name="connsiteY104" fmla="*/ 3380897 h 3482342"/>
              <a:gd name="connsiteX105" fmla="*/ 192183 w 12192000"/>
              <a:gd name="connsiteY105" fmla="*/ 3460075 h 3482342"/>
              <a:gd name="connsiteX106" fmla="*/ 46713 w 12192000"/>
              <a:gd name="connsiteY106" fmla="*/ 3462986 h 3482342"/>
              <a:gd name="connsiteX107" fmla="*/ 2765 w 12192000"/>
              <a:gd name="connsiteY107" fmla="*/ 3480770 h 3482342"/>
              <a:gd name="connsiteX108" fmla="*/ 0 w 12192000"/>
              <a:gd name="connsiteY108" fmla="*/ 3482342 h 3482342"/>
              <a:gd name="connsiteX109" fmla="*/ 0 w 12192000"/>
              <a:gd name="connsiteY10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056576 w 12192000"/>
              <a:gd name="connsiteY75" fmla="*/ 2134188 h 3482342"/>
              <a:gd name="connsiteX76" fmla="*/ 6007916 w 12192000"/>
              <a:gd name="connsiteY76" fmla="*/ 2143752 h 3482342"/>
              <a:gd name="connsiteX77" fmla="*/ 5947131 w 12192000"/>
              <a:gd name="connsiteY77" fmla="*/ 2148310 h 3482342"/>
              <a:gd name="connsiteX78" fmla="*/ 5898141 w 12192000"/>
              <a:gd name="connsiteY78" fmla="*/ 2144806 h 3482342"/>
              <a:gd name="connsiteX79" fmla="*/ 5855337 w 12192000"/>
              <a:gd name="connsiteY79" fmla="*/ 2137719 h 3482342"/>
              <a:gd name="connsiteX80" fmla="*/ 5817682 w 12192000"/>
              <a:gd name="connsiteY80" fmla="*/ 2157358 h 3482342"/>
              <a:gd name="connsiteX81" fmla="*/ 5735300 w 12192000"/>
              <a:gd name="connsiteY81" fmla="*/ 2158902 h 3482342"/>
              <a:gd name="connsiteX82" fmla="*/ 5591469 w 12192000"/>
              <a:gd name="connsiteY82" fmla="*/ 2178389 h 3482342"/>
              <a:gd name="connsiteX83" fmla="*/ 5452860 w 12192000"/>
              <a:gd name="connsiteY83" fmla="*/ 2180085 h 3482342"/>
              <a:gd name="connsiteX84" fmla="*/ 5414282 w 12192000"/>
              <a:gd name="connsiteY84" fmla="*/ 2183070 h 3482342"/>
              <a:gd name="connsiteX85" fmla="*/ 5368369 w 12192000"/>
              <a:gd name="connsiteY85" fmla="*/ 2204272 h 3482342"/>
              <a:gd name="connsiteX86" fmla="*/ 5336354 w 12192000"/>
              <a:gd name="connsiteY86" fmla="*/ 2218920 h 3482342"/>
              <a:gd name="connsiteX87" fmla="*/ 5291263 w 12192000"/>
              <a:gd name="connsiteY87" fmla="*/ 2239182 h 3482342"/>
              <a:gd name="connsiteX88" fmla="*/ 5255152 w 12192000"/>
              <a:gd name="connsiteY88" fmla="*/ 2247164 h 3482342"/>
              <a:gd name="connsiteX89" fmla="*/ 5233796 w 12192000"/>
              <a:gd name="connsiteY89" fmla="*/ 2268260 h 3482342"/>
              <a:gd name="connsiteX90" fmla="*/ 5212786 w 12192000"/>
              <a:gd name="connsiteY90" fmla="*/ 2296592 h 3482342"/>
              <a:gd name="connsiteX91" fmla="*/ 5173523 w 12192000"/>
              <a:gd name="connsiteY91" fmla="*/ 2309057 h 3482342"/>
              <a:gd name="connsiteX92" fmla="*/ 5123830 w 12192000"/>
              <a:gd name="connsiteY92" fmla="*/ 2307070 h 3482342"/>
              <a:gd name="connsiteX93" fmla="*/ 5065426 w 12192000"/>
              <a:gd name="connsiteY93" fmla="*/ 2324076 h 3482342"/>
              <a:gd name="connsiteX94" fmla="*/ 4975908 w 12192000"/>
              <a:gd name="connsiteY94" fmla="*/ 2364128 h 3482342"/>
              <a:gd name="connsiteX95" fmla="*/ 4913723 w 12192000"/>
              <a:gd name="connsiteY95" fmla="*/ 2385265 h 3482342"/>
              <a:gd name="connsiteX96" fmla="*/ 4746485 w 12192000"/>
              <a:gd name="connsiteY96" fmla="*/ 2451769 h 3482342"/>
              <a:gd name="connsiteX97" fmla="*/ 4681588 w 12192000"/>
              <a:gd name="connsiteY97" fmla="*/ 2467494 h 3482342"/>
              <a:gd name="connsiteX98" fmla="*/ 1783655 w 12192000"/>
              <a:gd name="connsiteY98" fmla="*/ 3163860 h 3482342"/>
              <a:gd name="connsiteX99" fmla="*/ 1325955 w 12192000"/>
              <a:gd name="connsiteY99" fmla="*/ 3176692 h 3482342"/>
              <a:gd name="connsiteX100" fmla="*/ 1190384 w 12192000"/>
              <a:gd name="connsiteY100" fmla="*/ 3203504 h 3482342"/>
              <a:gd name="connsiteX101" fmla="*/ 1094537 w 12192000"/>
              <a:gd name="connsiteY101" fmla="*/ 3229469 h 3482342"/>
              <a:gd name="connsiteX102" fmla="*/ 779276 w 12192000"/>
              <a:gd name="connsiteY102" fmla="*/ 3327290 h 3482342"/>
              <a:gd name="connsiteX103" fmla="*/ 600378 w 12192000"/>
              <a:gd name="connsiteY103" fmla="*/ 3335250 h 3482342"/>
              <a:gd name="connsiteX104" fmla="*/ 493457 w 12192000"/>
              <a:gd name="connsiteY104" fmla="*/ 3365044 h 3482342"/>
              <a:gd name="connsiteX105" fmla="*/ 349402 w 12192000"/>
              <a:gd name="connsiteY105" fmla="*/ 3380897 h 3482342"/>
              <a:gd name="connsiteX106" fmla="*/ 192183 w 12192000"/>
              <a:gd name="connsiteY106" fmla="*/ 3460075 h 3482342"/>
              <a:gd name="connsiteX107" fmla="*/ 46713 w 12192000"/>
              <a:gd name="connsiteY107" fmla="*/ 3462986 h 3482342"/>
              <a:gd name="connsiteX108" fmla="*/ 2765 w 12192000"/>
              <a:gd name="connsiteY108" fmla="*/ 3480770 h 3482342"/>
              <a:gd name="connsiteX109" fmla="*/ 0 w 12192000"/>
              <a:gd name="connsiteY109" fmla="*/ 3482342 h 3482342"/>
              <a:gd name="connsiteX110" fmla="*/ 0 w 12192000"/>
              <a:gd name="connsiteY11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34188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6007916 w 12192000"/>
              <a:gd name="connsiteY77" fmla="*/ 2143752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7131 w 12192000"/>
              <a:gd name="connsiteY78" fmla="*/ 2148310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452860 w 12192000"/>
              <a:gd name="connsiteY84" fmla="*/ 2180085 h 3482342"/>
              <a:gd name="connsiteX85" fmla="*/ 5414282 w 12192000"/>
              <a:gd name="connsiteY85" fmla="*/ 2183070 h 3482342"/>
              <a:gd name="connsiteX86" fmla="*/ 5368369 w 12192000"/>
              <a:gd name="connsiteY86" fmla="*/ 2204272 h 3482342"/>
              <a:gd name="connsiteX87" fmla="*/ 5336354 w 12192000"/>
              <a:gd name="connsiteY87" fmla="*/ 2218920 h 3482342"/>
              <a:gd name="connsiteX88" fmla="*/ 5291263 w 12192000"/>
              <a:gd name="connsiteY88" fmla="*/ 2239182 h 3482342"/>
              <a:gd name="connsiteX89" fmla="*/ 5255152 w 12192000"/>
              <a:gd name="connsiteY89" fmla="*/ 2247164 h 3482342"/>
              <a:gd name="connsiteX90" fmla="*/ 5233796 w 12192000"/>
              <a:gd name="connsiteY90" fmla="*/ 2268260 h 3482342"/>
              <a:gd name="connsiteX91" fmla="*/ 5212786 w 12192000"/>
              <a:gd name="connsiteY91" fmla="*/ 2296592 h 3482342"/>
              <a:gd name="connsiteX92" fmla="*/ 5173523 w 12192000"/>
              <a:gd name="connsiteY92" fmla="*/ 2309057 h 3482342"/>
              <a:gd name="connsiteX93" fmla="*/ 5123830 w 12192000"/>
              <a:gd name="connsiteY93" fmla="*/ 2307070 h 3482342"/>
              <a:gd name="connsiteX94" fmla="*/ 5065426 w 12192000"/>
              <a:gd name="connsiteY94" fmla="*/ 2324076 h 3482342"/>
              <a:gd name="connsiteX95" fmla="*/ 4975908 w 12192000"/>
              <a:gd name="connsiteY95" fmla="*/ 2364128 h 3482342"/>
              <a:gd name="connsiteX96" fmla="*/ 4913723 w 12192000"/>
              <a:gd name="connsiteY96" fmla="*/ 2385265 h 3482342"/>
              <a:gd name="connsiteX97" fmla="*/ 4746485 w 12192000"/>
              <a:gd name="connsiteY97" fmla="*/ 2451769 h 3482342"/>
              <a:gd name="connsiteX98" fmla="*/ 4681588 w 12192000"/>
              <a:gd name="connsiteY98" fmla="*/ 2467494 h 3482342"/>
              <a:gd name="connsiteX99" fmla="*/ 1783655 w 12192000"/>
              <a:gd name="connsiteY99" fmla="*/ 3163860 h 3482342"/>
              <a:gd name="connsiteX100" fmla="*/ 1325955 w 12192000"/>
              <a:gd name="connsiteY100" fmla="*/ 3176692 h 3482342"/>
              <a:gd name="connsiteX101" fmla="*/ 1190384 w 12192000"/>
              <a:gd name="connsiteY101" fmla="*/ 3203504 h 3482342"/>
              <a:gd name="connsiteX102" fmla="*/ 1094537 w 12192000"/>
              <a:gd name="connsiteY102" fmla="*/ 3229469 h 3482342"/>
              <a:gd name="connsiteX103" fmla="*/ 779276 w 12192000"/>
              <a:gd name="connsiteY103" fmla="*/ 3327290 h 3482342"/>
              <a:gd name="connsiteX104" fmla="*/ 600378 w 12192000"/>
              <a:gd name="connsiteY104" fmla="*/ 3335250 h 3482342"/>
              <a:gd name="connsiteX105" fmla="*/ 493457 w 12192000"/>
              <a:gd name="connsiteY105" fmla="*/ 3365044 h 3482342"/>
              <a:gd name="connsiteX106" fmla="*/ 349402 w 12192000"/>
              <a:gd name="connsiteY106" fmla="*/ 3380897 h 3482342"/>
              <a:gd name="connsiteX107" fmla="*/ 192183 w 12192000"/>
              <a:gd name="connsiteY107" fmla="*/ 3460075 h 3482342"/>
              <a:gd name="connsiteX108" fmla="*/ 46713 w 12192000"/>
              <a:gd name="connsiteY108" fmla="*/ 3462986 h 3482342"/>
              <a:gd name="connsiteX109" fmla="*/ 2765 w 12192000"/>
              <a:gd name="connsiteY109" fmla="*/ 3480770 h 3482342"/>
              <a:gd name="connsiteX110" fmla="*/ 0 w 12192000"/>
              <a:gd name="connsiteY110" fmla="*/ 3482342 h 3482342"/>
              <a:gd name="connsiteX111" fmla="*/ 0 w 12192000"/>
              <a:gd name="connsiteY11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15658 w 12192000"/>
              <a:gd name="connsiteY21" fmla="*/ 1287849 h 3482342"/>
              <a:gd name="connsiteX22" fmla="*/ 10679906 w 12192000"/>
              <a:gd name="connsiteY22" fmla="*/ 1324988 h 3482342"/>
              <a:gd name="connsiteX23" fmla="*/ 10636304 w 12192000"/>
              <a:gd name="connsiteY23" fmla="*/ 1317928 h 3482342"/>
              <a:gd name="connsiteX24" fmla="*/ 10573203 w 12192000"/>
              <a:gd name="connsiteY24" fmla="*/ 1351996 h 3482342"/>
              <a:gd name="connsiteX25" fmla="*/ 10513263 w 12192000"/>
              <a:gd name="connsiteY25" fmla="*/ 1350756 h 3482342"/>
              <a:gd name="connsiteX26" fmla="*/ 10464012 w 12192000"/>
              <a:gd name="connsiteY26" fmla="*/ 1391778 h 3482342"/>
              <a:gd name="connsiteX27" fmla="*/ 10405409 w 12192000"/>
              <a:gd name="connsiteY27" fmla="*/ 1422789 h 3482342"/>
              <a:gd name="connsiteX28" fmla="*/ 10370530 w 12192000"/>
              <a:gd name="connsiteY28" fmla="*/ 1441596 h 3482342"/>
              <a:gd name="connsiteX29" fmla="*/ 10264922 w 12192000"/>
              <a:gd name="connsiteY29" fmla="*/ 1472107 h 3482342"/>
              <a:gd name="connsiteX30" fmla="*/ 10058690 w 12192000"/>
              <a:gd name="connsiteY30" fmla="*/ 1474888 h 3482342"/>
              <a:gd name="connsiteX31" fmla="*/ 10004424 w 12192000"/>
              <a:gd name="connsiteY31" fmla="*/ 1489801 h 3482342"/>
              <a:gd name="connsiteX32" fmla="*/ 9999951 w 12192000"/>
              <a:gd name="connsiteY32" fmla="*/ 1499127 h 3482342"/>
              <a:gd name="connsiteX33" fmla="*/ 9845462 w 12192000"/>
              <a:gd name="connsiteY33" fmla="*/ 1548192 h 3482342"/>
              <a:gd name="connsiteX34" fmla="*/ 9736156 w 12192000"/>
              <a:gd name="connsiteY34" fmla="*/ 1581928 h 3482342"/>
              <a:gd name="connsiteX35" fmla="*/ 9693355 w 12192000"/>
              <a:gd name="connsiteY35" fmla="*/ 1602632 h 3482342"/>
              <a:gd name="connsiteX36" fmla="*/ 9664242 w 12192000"/>
              <a:gd name="connsiteY36" fmla="*/ 1622075 h 3482342"/>
              <a:gd name="connsiteX37" fmla="*/ 9579195 w 12192000"/>
              <a:gd name="connsiteY37" fmla="*/ 1648017 h 3482342"/>
              <a:gd name="connsiteX38" fmla="*/ 9433652 w 12192000"/>
              <a:gd name="connsiteY38" fmla="*/ 1681174 h 3482342"/>
              <a:gd name="connsiteX39" fmla="*/ 9403775 w 12192000"/>
              <a:gd name="connsiteY39" fmla="*/ 1690403 h 3482342"/>
              <a:gd name="connsiteX40" fmla="*/ 9382503 w 12192000"/>
              <a:gd name="connsiteY40" fmla="*/ 1706957 h 3482342"/>
              <a:gd name="connsiteX41" fmla="*/ 9381410 w 12192000"/>
              <a:gd name="connsiteY41" fmla="*/ 1718312 h 3482342"/>
              <a:gd name="connsiteX42" fmla="*/ 9365685 w 12192000"/>
              <a:gd name="connsiteY42" fmla="*/ 1724772 h 3482342"/>
              <a:gd name="connsiteX43" fmla="*/ 9278020 w 12192000"/>
              <a:gd name="connsiteY43" fmla="*/ 1741161 h 3482342"/>
              <a:gd name="connsiteX44" fmla="*/ 9217145 w 12192000"/>
              <a:gd name="connsiteY44" fmla="*/ 1771195 h 3482342"/>
              <a:gd name="connsiteX45" fmla="*/ 8955875 w 12192000"/>
              <a:gd name="connsiteY45" fmla="*/ 1796806 h 3482342"/>
              <a:gd name="connsiteX46" fmla="*/ 8648415 w 12192000"/>
              <a:gd name="connsiteY46" fmla="*/ 1878623 h 3482342"/>
              <a:gd name="connsiteX47" fmla="*/ 8495949 w 12192000"/>
              <a:gd name="connsiteY47" fmla="*/ 1902425 h 3482342"/>
              <a:gd name="connsiteX48" fmla="*/ 8236214 w 12192000"/>
              <a:gd name="connsiteY48" fmla="*/ 1909725 h 3482342"/>
              <a:gd name="connsiteX49" fmla="*/ 8132104 w 12192000"/>
              <a:gd name="connsiteY49" fmla="*/ 1895727 h 3482342"/>
              <a:gd name="connsiteX50" fmla="*/ 7918078 w 12192000"/>
              <a:gd name="connsiteY50" fmla="*/ 1862668 h 3482342"/>
              <a:gd name="connsiteX51" fmla="*/ 7817899 w 12192000"/>
              <a:gd name="connsiteY51" fmla="*/ 1862176 h 3482342"/>
              <a:gd name="connsiteX52" fmla="*/ 7768994 w 12192000"/>
              <a:gd name="connsiteY52" fmla="*/ 1855721 h 3482342"/>
              <a:gd name="connsiteX53" fmla="*/ 7618027 w 12192000"/>
              <a:gd name="connsiteY53" fmla="*/ 1830959 h 3482342"/>
              <a:gd name="connsiteX54" fmla="*/ 7449425 w 12192000"/>
              <a:gd name="connsiteY54" fmla="*/ 1810910 h 3482342"/>
              <a:gd name="connsiteX55" fmla="*/ 7342915 w 12192000"/>
              <a:gd name="connsiteY55" fmla="*/ 1819827 h 3482342"/>
              <a:gd name="connsiteX56" fmla="*/ 7255191 w 12192000"/>
              <a:gd name="connsiteY56" fmla="*/ 1834354 h 3482342"/>
              <a:gd name="connsiteX57" fmla="*/ 7131205 w 12192000"/>
              <a:gd name="connsiteY57" fmla="*/ 1845557 h 3482342"/>
              <a:gd name="connsiteX58" fmla="*/ 6941837 w 12192000"/>
              <a:gd name="connsiteY58" fmla="*/ 1840640 h 3482342"/>
              <a:gd name="connsiteX59" fmla="*/ 6837145 w 12192000"/>
              <a:gd name="connsiteY59" fmla="*/ 1870724 h 3482342"/>
              <a:gd name="connsiteX60" fmla="*/ 6753991 w 12192000"/>
              <a:gd name="connsiteY60" fmla="*/ 1860969 h 3482342"/>
              <a:gd name="connsiteX61" fmla="*/ 6727754 w 12192000"/>
              <a:gd name="connsiteY61" fmla="*/ 1882372 h 3482342"/>
              <a:gd name="connsiteX62" fmla="*/ 6723371 w 12192000"/>
              <a:gd name="connsiteY62" fmla="*/ 1886494 h 3482342"/>
              <a:gd name="connsiteX63" fmla="*/ 6702779 w 12192000"/>
              <a:gd name="connsiteY63" fmla="*/ 1893601 h 3482342"/>
              <a:gd name="connsiteX64" fmla="*/ 6686657 w 12192000"/>
              <a:gd name="connsiteY64" fmla="*/ 1907344 h 3482342"/>
              <a:gd name="connsiteX65" fmla="*/ 6651330 w 12192000"/>
              <a:gd name="connsiteY65" fmla="*/ 1922921 h 3482342"/>
              <a:gd name="connsiteX66" fmla="*/ 6622958 w 12192000"/>
              <a:gd name="connsiteY66" fmla="*/ 1936255 h 3482342"/>
              <a:gd name="connsiteX67" fmla="*/ 6522602 w 12192000"/>
              <a:gd name="connsiteY67" fmla="*/ 1954133 h 3482342"/>
              <a:gd name="connsiteX68" fmla="*/ 6444344 w 12192000"/>
              <a:gd name="connsiteY68" fmla="*/ 1969663 h 3482342"/>
              <a:gd name="connsiteX69" fmla="*/ 6409626 w 12192000"/>
              <a:gd name="connsiteY69" fmla="*/ 1978846 h 3482342"/>
              <a:gd name="connsiteX70" fmla="*/ 6333446 w 12192000"/>
              <a:gd name="connsiteY70" fmla="*/ 1997163 h 3482342"/>
              <a:gd name="connsiteX71" fmla="*/ 6294933 w 12192000"/>
              <a:gd name="connsiteY71" fmla="*/ 2019412 h 3482342"/>
              <a:gd name="connsiteX72" fmla="*/ 6238719 w 12192000"/>
              <a:gd name="connsiteY72" fmla="*/ 2042547 h 3482342"/>
              <a:gd name="connsiteX73" fmla="*/ 6187205 w 12192000"/>
              <a:gd name="connsiteY73" fmla="*/ 2060048 h 3482342"/>
              <a:gd name="connsiteX74" fmla="*/ 6138780 w 12192000"/>
              <a:gd name="connsiteY74" fmla="*/ 2081918 h 3482342"/>
              <a:gd name="connsiteX75" fmla="*/ 6120125 w 12192000"/>
              <a:gd name="connsiteY75" fmla="*/ 2109475 h 3482342"/>
              <a:gd name="connsiteX76" fmla="*/ 6056576 w 12192000"/>
              <a:gd name="connsiteY76" fmla="*/ 2120066 h 3482342"/>
              <a:gd name="connsiteX77" fmla="*/ 5993794 w 12192000"/>
              <a:gd name="connsiteY77" fmla="*/ 2122569 h 3482342"/>
              <a:gd name="connsiteX78" fmla="*/ 5943601 w 12192000"/>
              <a:gd name="connsiteY78" fmla="*/ 2137719 h 3482342"/>
              <a:gd name="connsiteX79" fmla="*/ 5898141 w 12192000"/>
              <a:gd name="connsiteY79" fmla="*/ 2144806 h 3482342"/>
              <a:gd name="connsiteX80" fmla="*/ 5855337 w 12192000"/>
              <a:gd name="connsiteY80" fmla="*/ 2137719 h 3482342"/>
              <a:gd name="connsiteX81" fmla="*/ 5817682 w 12192000"/>
              <a:gd name="connsiteY81" fmla="*/ 2157358 h 3482342"/>
              <a:gd name="connsiteX82" fmla="*/ 5735300 w 12192000"/>
              <a:gd name="connsiteY82" fmla="*/ 2158902 h 3482342"/>
              <a:gd name="connsiteX83" fmla="*/ 5591469 w 12192000"/>
              <a:gd name="connsiteY83" fmla="*/ 2178389 h 3482342"/>
              <a:gd name="connsiteX84" fmla="*/ 5505818 w 12192000"/>
              <a:gd name="connsiteY84" fmla="*/ 2194207 h 3482342"/>
              <a:gd name="connsiteX85" fmla="*/ 5452860 w 12192000"/>
              <a:gd name="connsiteY85" fmla="*/ 2180085 h 3482342"/>
              <a:gd name="connsiteX86" fmla="*/ 5414282 w 12192000"/>
              <a:gd name="connsiteY86" fmla="*/ 2183070 h 3482342"/>
              <a:gd name="connsiteX87" fmla="*/ 5368369 w 12192000"/>
              <a:gd name="connsiteY87" fmla="*/ 2204272 h 3482342"/>
              <a:gd name="connsiteX88" fmla="*/ 5336354 w 12192000"/>
              <a:gd name="connsiteY88" fmla="*/ 2218920 h 3482342"/>
              <a:gd name="connsiteX89" fmla="*/ 5291263 w 12192000"/>
              <a:gd name="connsiteY89" fmla="*/ 2239182 h 3482342"/>
              <a:gd name="connsiteX90" fmla="*/ 5255152 w 12192000"/>
              <a:gd name="connsiteY90" fmla="*/ 2247164 h 3482342"/>
              <a:gd name="connsiteX91" fmla="*/ 5233796 w 12192000"/>
              <a:gd name="connsiteY91" fmla="*/ 2268260 h 3482342"/>
              <a:gd name="connsiteX92" fmla="*/ 5212786 w 12192000"/>
              <a:gd name="connsiteY92" fmla="*/ 2296592 h 3482342"/>
              <a:gd name="connsiteX93" fmla="*/ 5173523 w 12192000"/>
              <a:gd name="connsiteY93" fmla="*/ 2309057 h 3482342"/>
              <a:gd name="connsiteX94" fmla="*/ 5123830 w 12192000"/>
              <a:gd name="connsiteY94" fmla="*/ 2307070 h 3482342"/>
              <a:gd name="connsiteX95" fmla="*/ 5065426 w 12192000"/>
              <a:gd name="connsiteY95" fmla="*/ 2324076 h 3482342"/>
              <a:gd name="connsiteX96" fmla="*/ 4975908 w 12192000"/>
              <a:gd name="connsiteY96" fmla="*/ 2364128 h 3482342"/>
              <a:gd name="connsiteX97" fmla="*/ 4913723 w 12192000"/>
              <a:gd name="connsiteY97" fmla="*/ 2385265 h 3482342"/>
              <a:gd name="connsiteX98" fmla="*/ 4746485 w 12192000"/>
              <a:gd name="connsiteY98" fmla="*/ 2451769 h 3482342"/>
              <a:gd name="connsiteX99" fmla="*/ 4681588 w 12192000"/>
              <a:gd name="connsiteY99" fmla="*/ 2467494 h 3482342"/>
              <a:gd name="connsiteX100" fmla="*/ 1783655 w 12192000"/>
              <a:gd name="connsiteY100" fmla="*/ 3163860 h 3482342"/>
              <a:gd name="connsiteX101" fmla="*/ 1325955 w 12192000"/>
              <a:gd name="connsiteY101" fmla="*/ 3176692 h 3482342"/>
              <a:gd name="connsiteX102" fmla="*/ 1190384 w 12192000"/>
              <a:gd name="connsiteY102" fmla="*/ 3203504 h 3482342"/>
              <a:gd name="connsiteX103" fmla="*/ 1094537 w 12192000"/>
              <a:gd name="connsiteY103" fmla="*/ 3229469 h 3482342"/>
              <a:gd name="connsiteX104" fmla="*/ 779276 w 12192000"/>
              <a:gd name="connsiteY104" fmla="*/ 3327290 h 3482342"/>
              <a:gd name="connsiteX105" fmla="*/ 600378 w 12192000"/>
              <a:gd name="connsiteY105" fmla="*/ 3335250 h 3482342"/>
              <a:gd name="connsiteX106" fmla="*/ 493457 w 12192000"/>
              <a:gd name="connsiteY106" fmla="*/ 3365044 h 3482342"/>
              <a:gd name="connsiteX107" fmla="*/ 349402 w 12192000"/>
              <a:gd name="connsiteY107" fmla="*/ 3380897 h 3482342"/>
              <a:gd name="connsiteX108" fmla="*/ 192183 w 12192000"/>
              <a:gd name="connsiteY108" fmla="*/ 3460075 h 3482342"/>
              <a:gd name="connsiteX109" fmla="*/ 46713 w 12192000"/>
              <a:gd name="connsiteY109" fmla="*/ 3462986 h 3482342"/>
              <a:gd name="connsiteX110" fmla="*/ 2765 w 12192000"/>
              <a:gd name="connsiteY110" fmla="*/ 3480770 h 3482342"/>
              <a:gd name="connsiteX111" fmla="*/ 0 w 12192000"/>
              <a:gd name="connsiteY111" fmla="*/ 3482342 h 3482342"/>
              <a:gd name="connsiteX112" fmla="*/ 0 w 12192000"/>
              <a:gd name="connsiteY11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850998 w 12192000"/>
              <a:gd name="connsiteY21" fmla="*/ 1269215 h 3482342"/>
              <a:gd name="connsiteX22" fmla="*/ 10815658 w 12192000"/>
              <a:gd name="connsiteY22" fmla="*/ 1287849 h 3482342"/>
              <a:gd name="connsiteX23" fmla="*/ 10679906 w 12192000"/>
              <a:gd name="connsiteY23" fmla="*/ 1324988 h 3482342"/>
              <a:gd name="connsiteX24" fmla="*/ 10636304 w 12192000"/>
              <a:gd name="connsiteY24" fmla="*/ 1317928 h 3482342"/>
              <a:gd name="connsiteX25" fmla="*/ 10573203 w 12192000"/>
              <a:gd name="connsiteY25" fmla="*/ 1351996 h 3482342"/>
              <a:gd name="connsiteX26" fmla="*/ 10513263 w 12192000"/>
              <a:gd name="connsiteY26" fmla="*/ 1350756 h 3482342"/>
              <a:gd name="connsiteX27" fmla="*/ 10464012 w 12192000"/>
              <a:gd name="connsiteY27" fmla="*/ 1391778 h 3482342"/>
              <a:gd name="connsiteX28" fmla="*/ 10405409 w 12192000"/>
              <a:gd name="connsiteY28" fmla="*/ 1422789 h 3482342"/>
              <a:gd name="connsiteX29" fmla="*/ 10370530 w 12192000"/>
              <a:gd name="connsiteY29" fmla="*/ 1441596 h 3482342"/>
              <a:gd name="connsiteX30" fmla="*/ 10264922 w 12192000"/>
              <a:gd name="connsiteY30" fmla="*/ 1472107 h 3482342"/>
              <a:gd name="connsiteX31" fmla="*/ 10058690 w 12192000"/>
              <a:gd name="connsiteY31" fmla="*/ 1474888 h 3482342"/>
              <a:gd name="connsiteX32" fmla="*/ 10004424 w 12192000"/>
              <a:gd name="connsiteY32" fmla="*/ 1489801 h 3482342"/>
              <a:gd name="connsiteX33" fmla="*/ 9999951 w 12192000"/>
              <a:gd name="connsiteY33" fmla="*/ 1499127 h 3482342"/>
              <a:gd name="connsiteX34" fmla="*/ 9845462 w 12192000"/>
              <a:gd name="connsiteY34" fmla="*/ 1548192 h 3482342"/>
              <a:gd name="connsiteX35" fmla="*/ 9736156 w 12192000"/>
              <a:gd name="connsiteY35" fmla="*/ 1581928 h 3482342"/>
              <a:gd name="connsiteX36" fmla="*/ 9693355 w 12192000"/>
              <a:gd name="connsiteY36" fmla="*/ 1602632 h 3482342"/>
              <a:gd name="connsiteX37" fmla="*/ 9664242 w 12192000"/>
              <a:gd name="connsiteY37" fmla="*/ 1622075 h 3482342"/>
              <a:gd name="connsiteX38" fmla="*/ 9579195 w 12192000"/>
              <a:gd name="connsiteY38" fmla="*/ 1648017 h 3482342"/>
              <a:gd name="connsiteX39" fmla="*/ 9433652 w 12192000"/>
              <a:gd name="connsiteY39" fmla="*/ 1681174 h 3482342"/>
              <a:gd name="connsiteX40" fmla="*/ 9403775 w 12192000"/>
              <a:gd name="connsiteY40" fmla="*/ 1690403 h 3482342"/>
              <a:gd name="connsiteX41" fmla="*/ 9382503 w 12192000"/>
              <a:gd name="connsiteY41" fmla="*/ 1706957 h 3482342"/>
              <a:gd name="connsiteX42" fmla="*/ 9381410 w 12192000"/>
              <a:gd name="connsiteY42" fmla="*/ 1718312 h 3482342"/>
              <a:gd name="connsiteX43" fmla="*/ 9365685 w 12192000"/>
              <a:gd name="connsiteY43" fmla="*/ 1724772 h 3482342"/>
              <a:gd name="connsiteX44" fmla="*/ 9278020 w 12192000"/>
              <a:gd name="connsiteY44" fmla="*/ 1741161 h 3482342"/>
              <a:gd name="connsiteX45" fmla="*/ 9217145 w 12192000"/>
              <a:gd name="connsiteY45" fmla="*/ 1771195 h 3482342"/>
              <a:gd name="connsiteX46" fmla="*/ 8955875 w 12192000"/>
              <a:gd name="connsiteY46" fmla="*/ 1796806 h 3482342"/>
              <a:gd name="connsiteX47" fmla="*/ 8648415 w 12192000"/>
              <a:gd name="connsiteY47" fmla="*/ 1878623 h 3482342"/>
              <a:gd name="connsiteX48" fmla="*/ 8495949 w 12192000"/>
              <a:gd name="connsiteY48" fmla="*/ 1902425 h 3482342"/>
              <a:gd name="connsiteX49" fmla="*/ 8236214 w 12192000"/>
              <a:gd name="connsiteY49" fmla="*/ 1909725 h 3482342"/>
              <a:gd name="connsiteX50" fmla="*/ 8132104 w 12192000"/>
              <a:gd name="connsiteY50" fmla="*/ 1895727 h 3482342"/>
              <a:gd name="connsiteX51" fmla="*/ 7918078 w 12192000"/>
              <a:gd name="connsiteY51" fmla="*/ 1862668 h 3482342"/>
              <a:gd name="connsiteX52" fmla="*/ 7817899 w 12192000"/>
              <a:gd name="connsiteY52" fmla="*/ 1862176 h 3482342"/>
              <a:gd name="connsiteX53" fmla="*/ 7768994 w 12192000"/>
              <a:gd name="connsiteY53" fmla="*/ 1855721 h 3482342"/>
              <a:gd name="connsiteX54" fmla="*/ 7618027 w 12192000"/>
              <a:gd name="connsiteY54" fmla="*/ 1830959 h 3482342"/>
              <a:gd name="connsiteX55" fmla="*/ 7449425 w 12192000"/>
              <a:gd name="connsiteY55" fmla="*/ 1810910 h 3482342"/>
              <a:gd name="connsiteX56" fmla="*/ 7342915 w 12192000"/>
              <a:gd name="connsiteY56" fmla="*/ 1819827 h 3482342"/>
              <a:gd name="connsiteX57" fmla="*/ 7255191 w 12192000"/>
              <a:gd name="connsiteY57" fmla="*/ 1834354 h 3482342"/>
              <a:gd name="connsiteX58" fmla="*/ 7131205 w 12192000"/>
              <a:gd name="connsiteY58" fmla="*/ 1845557 h 3482342"/>
              <a:gd name="connsiteX59" fmla="*/ 6941837 w 12192000"/>
              <a:gd name="connsiteY59" fmla="*/ 1840640 h 3482342"/>
              <a:gd name="connsiteX60" fmla="*/ 6837145 w 12192000"/>
              <a:gd name="connsiteY60" fmla="*/ 1870724 h 3482342"/>
              <a:gd name="connsiteX61" fmla="*/ 6753991 w 12192000"/>
              <a:gd name="connsiteY61" fmla="*/ 1860969 h 3482342"/>
              <a:gd name="connsiteX62" fmla="*/ 6727754 w 12192000"/>
              <a:gd name="connsiteY62" fmla="*/ 1882372 h 3482342"/>
              <a:gd name="connsiteX63" fmla="*/ 6723371 w 12192000"/>
              <a:gd name="connsiteY63" fmla="*/ 1886494 h 3482342"/>
              <a:gd name="connsiteX64" fmla="*/ 6702779 w 12192000"/>
              <a:gd name="connsiteY64" fmla="*/ 1893601 h 3482342"/>
              <a:gd name="connsiteX65" fmla="*/ 6686657 w 12192000"/>
              <a:gd name="connsiteY65" fmla="*/ 1907344 h 3482342"/>
              <a:gd name="connsiteX66" fmla="*/ 6651330 w 12192000"/>
              <a:gd name="connsiteY66" fmla="*/ 1922921 h 3482342"/>
              <a:gd name="connsiteX67" fmla="*/ 6622958 w 12192000"/>
              <a:gd name="connsiteY67" fmla="*/ 1936255 h 3482342"/>
              <a:gd name="connsiteX68" fmla="*/ 6522602 w 12192000"/>
              <a:gd name="connsiteY68" fmla="*/ 1954133 h 3482342"/>
              <a:gd name="connsiteX69" fmla="*/ 6444344 w 12192000"/>
              <a:gd name="connsiteY69" fmla="*/ 1969663 h 3482342"/>
              <a:gd name="connsiteX70" fmla="*/ 6409626 w 12192000"/>
              <a:gd name="connsiteY70" fmla="*/ 1978846 h 3482342"/>
              <a:gd name="connsiteX71" fmla="*/ 6333446 w 12192000"/>
              <a:gd name="connsiteY71" fmla="*/ 1997163 h 3482342"/>
              <a:gd name="connsiteX72" fmla="*/ 6294933 w 12192000"/>
              <a:gd name="connsiteY72" fmla="*/ 2019412 h 3482342"/>
              <a:gd name="connsiteX73" fmla="*/ 6238719 w 12192000"/>
              <a:gd name="connsiteY73" fmla="*/ 2042547 h 3482342"/>
              <a:gd name="connsiteX74" fmla="*/ 6187205 w 12192000"/>
              <a:gd name="connsiteY74" fmla="*/ 2060048 h 3482342"/>
              <a:gd name="connsiteX75" fmla="*/ 6138780 w 12192000"/>
              <a:gd name="connsiteY75" fmla="*/ 2081918 h 3482342"/>
              <a:gd name="connsiteX76" fmla="*/ 6120125 w 12192000"/>
              <a:gd name="connsiteY76" fmla="*/ 2109475 h 3482342"/>
              <a:gd name="connsiteX77" fmla="*/ 6056576 w 12192000"/>
              <a:gd name="connsiteY77" fmla="*/ 2120066 h 3482342"/>
              <a:gd name="connsiteX78" fmla="*/ 5993794 w 12192000"/>
              <a:gd name="connsiteY78" fmla="*/ 2122569 h 3482342"/>
              <a:gd name="connsiteX79" fmla="*/ 5943601 w 12192000"/>
              <a:gd name="connsiteY79" fmla="*/ 2137719 h 3482342"/>
              <a:gd name="connsiteX80" fmla="*/ 5898141 w 12192000"/>
              <a:gd name="connsiteY80" fmla="*/ 2144806 h 3482342"/>
              <a:gd name="connsiteX81" fmla="*/ 5855337 w 12192000"/>
              <a:gd name="connsiteY81" fmla="*/ 2137719 h 3482342"/>
              <a:gd name="connsiteX82" fmla="*/ 5817682 w 12192000"/>
              <a:gd name="connsiteY82" fmla="*/ 2157358 h 3482342"/>
              <a:gd name="connsiteX83" fmla="*/ 5735300 w 12192000"/>
              <a:gd name="connsiteY83" fmla="*/ 2158902 h 3482342"/>
              <a:gd name="connsiteX84" fmla="*/ 5591469 w 12192000"/>
              <a:gd name="connsiteY84" fmla="*/ 2178389 h 3482342"/>
              <a:gd name="connsiteX85" fmla="*/ 5505818 w 12192000"/>
              <a:gd name="connsiteY85" fmla="*/ 2194207 h 3482342"/>
              <a:gd name="connsiteX86" fmla="*/ 5452860 w 12192000"/>
              <a:gd name="connsiteY86" fmla="*/ 2180085 h 3482342"/>
              <a:gd name="connsiteX87" fmla="*/ 5414282 w 12192000"/>
              <a:gd name="connsiteY87" fmla="*/ 2183070 h 3482342"/>
              <a:gd name="connsiteX88" fmla="*/ 5368369 w 12192000"/>
              <a:gd name="connsiteY88" fmla="*/ 2204272 h 3482342"/>
              <a:gd name="connsiteX89" fmla="*/ 5336354 w 12192000"/>
              <a:gd name="connsiteY89" fmla="*/ 2218920 h 3482342"/>
              <a:gd name="connsiteX90" fmla="*/ 5291263 w 12192000"/>
              <a:gd name="connsiteY90" fmla="*/ 2239182 h 3482342"/>
              <a:gd name="connsiteX91" fmla="*/ 5255152 w 12192000"/>
              <a:gd name="connsiteY91" fmla="*/ 2247164 h 3482342"/>
              <a:gd name="connsiteX92" fmla="*/ 5233796 w 12192000"/>
              <a:gd name="connsiteY92" fmla="*/ 2268260 h 3482342"/>
              <a:gd name="connsiteX93" fmla="*/ 5212786 w 12192000"/>
              <a:gd name="connsiteY93" fmla="*/ 2296592 h 3482342"/>
              <a:gd name="connsiteX94" fmla="*/ 5173523 w 12192000"/>
              <a:gd name="connsiteY94" fmla="*/ 2309057 h 3482342"/>
              <a:gd name="connsiteX95" fmla="*/ 5123830 w 12192000"/>
              <a:gd name="connsiteY95" fmla="*/ 2307070 h 3482342"/>
              <a:gd name="connsiteX96" fmla="*/ 5065426 w 12192000"/>
              <a:gd name="connsiteY96" fmla="*/ 2324076 h 3482342"/>
              <a:gd name="connsiteX97" fmla="*/ 4975908 w 12192000"/>
              <a:gd name="connsiteY97" fmla="*/ 2364128 h 3482342"/>
              <a:gd name="connsiteX98" fmla="*/ 4913723 w 12192000"/>
              <a:gd name="connsiteY98" fmla="*/ 2385265 h 3482342"/>
              <a:gd name="connsiteX99" fmla="*/ 4746485 w 12192000"/>
              <a:gd name="connsiteY99" fmla="*/ 2451769 h 3482342"/>
              <a:gd name="connsiteX100" fmla="*/ 4681588 w 12192000"/>
              <a:gd name="connsiteY100" fmla="*/ 2467494 h 3482342"/>
              <a:gd name="connsiteX101" fmla="*/ 1783655 w 12192000"/>
              <a:gd name="connsiteY101" fmla="*/ 3163860 h 3482342"/>
              <a:gd name="connsiteX102" fmla="*/ 1325955 w 12192000"/>
              <a:gd name="connsiteY102" fmla="*/ 3176692 h 3482342"/>
              <a:gd name="connsiteX103" fmla="*/ 1190384 w 12192000"/>
              <a:gd name="connsiteY103" fmla="*/ 3203504 h 3482342"/>
              <a:gd name="connsiteX104" fmla="*/ 1094537 w 12192000"/>
              <a:gd name="connsiteY104" fmla="*/ 3229469 h 3482342"/>
              <a:gd name="connsiteX105" fmla="*/ 779276 w 12192000"/>
              <a:gd name="connsiteY105" fmla="*/ 3327290 h 3482342"/>
              <a:gd name="connsiteX106" fmla="*/ 600378 w 12192000"/>
              <a:gd name="connsiteY106" fmla="*/ 3335250 h 3482342"/>
              <a:gd name="connsiteX107" fmla="*/ 493457 w 12192000"/>
              <a:gd name="connsiteY107" fmla="*/ 3365044 h 3482342"/>
              <a:gd name="connsiteX108" fmla="*/ 349402 w 12192000"/>
              <a:gd name="connsiteY108" fmla="*/ 3380897 h 3482342"/>
              <a:gd name="connsiteX109" fmla="*/ 192183 w 12192000"/>
              <a:gd name="connsiteY109" fmla="*/ 3460075 h 3482342"/>
              <a:gd name="connsiteX110" fmla="*/ 46713 w 12192000"/>
              <a:gd name="connsiteY110" fmla="*/ 3462986 h 3482342"/>
              <a:gd name="connsiteX111" fmla="*/ 2765 w 12192000"/>
              <a:gd name="connsiteY111" fmla="*/ 3480770 h 3482342"/>
              <a:gd name="connsiteX112" fmla="*/ 0 w 12192000"/>
              <a:gd name="connsiteY112" fmla="*/ 3482342 h 3482342"/>
              <a:gd name="connsiteX113" fmla="*/ 0 w 12192000"/>
              <a:gd name="connsiteY11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573203 w 12192000"/>
              <a:gd name="connsiteY26" fmla="*/ 1351996 h 3482342"/>
              <a:gd name="connsiteX27" fmla="*/ 10513263 w 12192000"/>
              <a:gd name="connsiteY27" fmla="*/ 1350756 h 3482342"/>
              <a:gd name="connsiteX28" fmla="*/ 10464012 w 12192000"/>
              <a:gd name="connsiteY28" fmla="*/ 1391778 h 3482342"/>
              <a:gd name="connsiteX29" fmla="*/ 10405409 w 12192000"/>
              <a:gd name="connsiteY29" fmla="*/ 1422789 h 3482342"/>
              <a:gd name="connsiteX30" fmla="*/ 10370530 w 12192000"/>
              <a:gd name="connsiteY30" fmla="*/ 1441596 h 3482342"/>
              <a:gd name="connsiteX31" fmla="*/ 10264922 w 12192000"/>
              <a:gd name="connsiteY31" fmla="*/ 1472107 h 3482342"/>
              <a:gd name="connsiteX32" fmla="*/ 10058690 w 12192000"/>
              <a:gd name="connsiteY32" fmla="*/ 1474888 h 3482342"/>
              <a:gd name="connsiteX33" fmla="*/ 10004424 w 12192000"/>
              <a:gd name="connsiteY33" fmla="*/ 1489801 h 3482342"/>
              <a:gd name="connsiteX34" fmla="*/ 9999951 w 12192000"/>
              <a:gd name="connsiteY34" fmla="*/ 1499127 h 3482342"/>
              <a:gd name="connsiteX35" fmla="*/ 9845462 w 12192000"/>
              <a:gd name="connsiteY35" fmla="*/ 1548192 h 3482342"/>
              <a:gd name="connsiteX36" fmla="*/ 9736156 w 12192000"/>
              <a:gd name="connsiteY36" fmla="*/ 1581928 h 3482342"/>
              <a:gd name="connsiteX37" fmla="*/ 9693355 w 12192000"/>
              <a:gd name="connsiteY37" fmla="*/ 1602632 h 3482342"/>
              <a:gd name="connsiteX38" fmla="*/ 9664242 w 12192000"/>
              <a:gd name="connsiteY38" fmla="*/ 1622075 h 3482342"/>
              <a:gd name="connsiteX39" fmla="*/ 9579195 w 12192000"/>
              <a:gd name="connsiteY39" fmla="*/ 1648017 h 3482342"/>
              <a:gd name="connsiteX40" fmla="*/ 9433652 w 12192000"/>
              <a:gd name="connsiteY40" fmla="*/ 1681174 h 3482342"/>
              <a:gd name="connsiteX41" fmla="*/ 9403775 w 12192000"/>
              <a:gd name="connsiteY41" fmla="*/ 1690403 h 3482342"/>
              <a:gd name="connsiteX42" fmla="*/ 9382503 w 12192000"/>
              <a:gd name="connsiteY42" fmla="*/ 1706957 h 3482342"/>
              <a:gd name="connsiteX43" fmla="*/ 9381410 w 12192000"/>
              <a:gd name="connsiteY43" fmla="*/ 1718312 h 3482342"/>
              <a:gd name="connsiteX44" fmla="*/ 9365685 w 12192000"/>
              <a:gd name="connsiteY44" fmla="*/ 1724772 h 3482342"/>
              <a:gd name="connsiteX45" fmla="*/ 9278020 w 12192000"/>
              <a:gd name="connsiteY45" fmla="*/ 1741161 h 3482342"/>
              <a:gd name="connsiteX46" fmla="*/ 9217145 w 12192000"/>
              <a:gd name="connsiteY46" fmla="*/ 1771195 h 3482342"/>
              <a:gd name="connsiteX47" fmla="*/ 8955875 w 12192000"/>
              <a:gd name="connsiteY47" fmla="*/ 1796806 h 3482342"/>
              <a:gd name="connsiteX48" fmla="*/ 8648415 w 12192000"/>
              <a:gd name="connsiteY48" fmla="*/ 1878623 h 3482342"/>
              <a:gd name="connsiteX49" fmla="*/ 8495949 w 12192000"/>
              <a:gd name="connsiteY49" fmla="*/ 1902425 h 3482342"/>
              <a:gd name="connsiteX50" fmla="*/ 8236214 w 12192000"/>
              <a:gd name="connsiteY50" fmla="*/ 1909725 h 3482342"/>
              <a:gd name="connsiteX51" fmla="*/ 8132104 w 12192000"/>
              <a:gd name="connsiteY51" fmla="*/ 1895727 h 3482342"/>
              <a:gd name="connsiteX52" fmla="*/ 7918078 w 12192000"/>
              <a:gd name="connsiteY52" fmla="*/ 1862668 h 3482342"/>
              <a:gd name="connsiteX53" fmla="*/ 7817899 w 12192000"/>
              <a:gd name="connsiteY53" fmla="*/ 1862176 h 3482342"/>
              <a:gd name="connsiteX54" fmla="*/ 7768994 w 12192000"/>
              <a:gd name="connsiteY54" fmla="*/ 1855721 h 3482342"/>
              <a:gd name="connsiteX55" fmla="*/ 7618027 w 12192000"/>
              <a:gd name="connsiteY55" fmla="*/ 1830959 h 3482342"/>
              <a:gd name="connsiteX56" fmla="*/ 7449425 w 12192000"/>
              <a:gd name="connsiteY56" fmla="*/ 1810910 h 3482342"/>
              <a:gd name="connsiteX57" fmla="*/ 7342915 w 12192000"/>
              <a:gd name="connsiteY57" fmla="*/ 1819827 h 3482342"/>
              <a:gd name="connsiteX58" fmla="*/ 7255191 w 12192000"/>
              <a:gd name="connsiteY58" fmla="*/ 1834354 h 3482342"/>
              <a:gd name="connsiteX59" fmla="*/ 7131205 w 12192000"/>
              <a:gd name="connsiteY59" fmla="*/ 1845557 h 3482342"/>
              <a:gd name="connsiteX60" fmla="*/ 6941837 w 12192000"/>
              <a:gd name="connsiteY60" fmla="*/ 1840640 h 3482342"/>
              <a:gd name="connsiteX61" fmla="*/ 6837145 w 12192000"/>
              <a:gd name="connsiteY61" fmla="*/ 1870724 h 3482342"/>
              <a:gd name="connsiteX62" fmla="*/ 6753991 w 12192000"/>
              <a:gd name="connsiteY62" fmla="*/ 1860969 h 3482342"/>
              <a:gd name="connsiteX63" fmla="*/ 6727754 w 12192000"/>
              <a:gd name="connsiteY63" fmla="*/ 1882372 h 3482342"/>
              <a:gd name="connsiteX64" fmla="*/ 6723371 w 12192000"/>
              <a:gd name="connsiteY64" fmla="*/ 1886494 h 3482342"/>
              <a:gd name="connsiteX65" fmla="*/ 6702779 w 12192000"/>
              <a:gd name="connsiteY65" fmla="*/ 1893601 h 3482342"/>
              <a:gd name="connsiteX66" fmla="*/ 6686657 w 12192000"/>
              <a:gd name="connsiteY66" fmla="*/ 1907344 h 3482342"/>
              <a:gd name="connsiteX67" fmla="*/ 6651330 w 12192000"/>
              <a:gd name="connsiteY67" fmla="*/ 1922921 h 3482342"/>
              <a:gd name="connsiteX68" fmla="*/ 6622958 w 12192000"/>
              <a:gd name="connsiteY68" fmla="*/ 1936255 h 3482342"/>
              <a:gd name="connsiteX69" fmla="*/ 6522602 w 12192000"/>
              <a:gd name="connsiteY69" fmla="*/ 1954133 h 3482342"/>
              <a:gd name="connsiteX70" fmla="*/ 6444344 w 12192000"/>
              <a:gd name="connsiteY70" fmla="*/ 1969663 h 3482342"/>
              <a:gd name="connsiteX71" fmla="*/ 6409626 w 12192000"/>
              <a:gd name="connsiteY71" fmla="*/ 1978846 h 3482342"/>
              <a:gd name="connsiteX72" fmla="*/ 6333446 w 12192000"/>
              <a:gd name="connsiteY72" fmla="*/ 1997163 h 3482342"/>
              <a:gd name="connsiteX73" fmla="*/ 6294933 w 12192000"/>
              <a:gd name="connsiteY73" fmla="*/ 2019412 h 3482342"/>
              <a:gd name="connsiteX74" fmla="*/ 6238719 w 12192000"/>
              <a:gd name="connsiteY74" fmla="*/ 2042547 h 3482342"/>
              <a:gd name="connsiteX75" fmla="*/ 6187205 w 12192000"/>
              <a:gd name="connsiteY75" fmla="*/ 2060048 h 3482342"/>
              <a:gd name="connsiteX76" fmla="*/ 6138780 w 12192000"/>
              <a:gd name="connsiteY76" fmla="*/ 2081918 h 3482342"/>
              <a:gd name="connsiteX77" fmla="*/ 6120125 w 12192000"/>
              <a:gd name="connsiteY77" fmla="*/ 2109475 h 3482342"/>
              <a:gd name="connsiteX78" fmla="*/ 6056576 w 12192000"/>
              <a:gd name="connsiteY78" fmla="*/ 2120066 h 3482342"/>
              <a:gd name="connsiteX79" fmla="*/ 5993794 w 12192000"/>
              <a:gd name="connsiteY79" fmla="*/ 2122569 h 3482342"/>
              <a:gd name="connsiteX80" fmla="*/ 5943601 w 12192000"/>
              <a:gd name="connsiteY80" fmla="*/ 2137719 h 3482342"/>
              <a:gd name="connsiteX81" fmla="*/ 5898141 w 12192000"/>
              <a:gd name="connsiteY81" fmla="*/ 2144806 h 3482342"/>
              <a:gd name="connsiteX82" fmla="*/ 5855337 w 12192000"/>
              <a:gd name="connsiteY82" fmla="*/ 2137719 h 3482342"/>
              <a:gd name="connsiteX83" fmla="*/ 5817682 w 12192000"/>
              <a:gd name="connsiteY83" fmla="*/ 2157358 h 3482342"/>
              <a:gd name="connsiteX84" fmla="*/ 5735300 w 12192000"/>
              <a:gd name="connsiteY84" fmla="*/ 2158902 h 3482342"/>
              <a:gd name="connsiteX85" fmla="*/ 5591469 w 12192000"/>
              <a:gd name="connsiteY85" fmla="*/ 2178389 h 3482342"/>
              <a:gd name="connsiteX86" fmla="*/ 5505818 w 12192000"/>
              <a:gd name="connsiteY86" fmla="*/ 2194207 h 3482342"/>
              <a:gd name="connsiteX87" fmla="*/ 5452860 w 12192000"/>
              <a:gd name="connsiteY87" fmla="*/ 2180085 h 3482342"/>
              <a:gd name="connsiteX88" fmla="*/ 5414282 w 12192000"/>
              <a:gd name="connsiteY88" fmla="*/ 2183070 h 3482342"/>
              <a:gd name="connsiteX89" fmla="*/ 5368369 w 12192000"/>
              <a:gd name="connsiteY89" fmla="*/ 2204272 h 3482342"/>
              <a:gd name="connsiteX90" fmla="*/ 5336354 w 12192000"/>
              <a:gd name="connsiteY90" fmla="*/ 2218920 h 3482342"/>
              <a:gd name="connsiteX91" fmla="*/ 5291263 w 12192000"/>
              <a:gd name="connsiteY91" fmla="*/ 2239182 h 3482342"/>
              <a:gd name="connsiteX92" fmla="*/ 5255152 w 12192000"/>
              <a:gd name="connsiteY92" fmla="*/ 2247164 h 3482342"/>
              <a:gd name="connsiteX93" fmla="*/ 5233796 w 12192000"/>
              <a:gd name="connsiteY93" fmla="*/ 2268260 h 3482342"/>
              <a:gd name="connsiteX94" fmla="*/ 5212786 w 12192000"/>
              <a:gd name="connsiteY94" fmla="*/ 2296592 h 3482342"/>
              <a:gd name="connsiteX95" fmla="*/ 5173523 w 12192000"/>
              <a:gd name="connsiteY95" fmla="*/ 2309057 h 3482342"/>
              <a:gd name="connsiteX96" fmla="*/ 5123830 w 12192000"/>
              <a:gd name="connsiteY96" fmla="*/ 2307070 h 3482342"/>
              <a:gd name="connsiteX97" fmla="*/ 5065426 w 12192000"/>
              <a:gd name="connsiteY97" fmla="*/ 2324076 h 3482342"/>
              <a:gd name="connsiteX98" fmla="*/ 4975908 w 12192000"/>
              <a:gd name="connsiteY98" fmla="*/ 2364128 h 3482342"/>
              <a:gd name="connsiteX99" fmla="*/ 4913723 w 12192000"/>
              <a:gd name="connsiteY99" fmla="*/ 2385265 h 3482342"/>
              <a:gd name="connsiteX100" fmla="*/ 4746485 w 12192000"/>
              <a:gd name="connsiteY100" fmla="*/ 2451769 h 3482342"/>
              <a:gd name="connsiteX101" fmla="*/ 4681588 w 12192000"/>
              <a:gd name="connsiteY101" fmla="*/ 2467494 h 3482342"/>
              <a:gd name="connsiteX102" fmla="*/ 1783655 w 12192000"/>
              <a:gd name="connsiteY102" fmla="*/ 3163860 h 3482342"/>
              <a:gd name="connsiteX103" fmla="*/ 1325955 w 12192000"/>
              <a:gd name="connsiteY103" fmla="*/ 3176692 h 3482342"/>
              <a:gd name="connsiteX104" fmla="*/ 1190384 w 12192000"/>
              <a:gd name="connsiteY104" fmla="*/ 3203504 h 3482342"/>
              <a:gd name="connsiteX105" fmla="*/ 1094537 w 12192000"/>
              <a:gd name="connsiteY105" fmla="*/ 3229469 h 3482342"/>
              <a:gd name="connsiteX106" fmla="*/ 779276 w 12192000"/>
              <a:gd name="connsiteY106" fmla="*/ 3327290 h 3482342"/>
              <a:gd name="connsiteX107" fmla="*/ 600378 w 12192000"/>
              <a:gd name="connsiteY107" fmla="*/ 3335250 h 3482342"/>
              <a:gd name="connsiteX108" fmla="*/ 493457 w 12192000"/>
              <a:gd name="connsiteY108" fmla="*/ 3365044 h 3482342"/>
              <a:gd name="connsiteX109" fmla="*/ 349402 w 12192000"/>
              <a:gd name="connsiteY109" fmla="*/ 3380897 h 3482342"/>
              <a:gd name="connsiteX110" fmla="*/ 192183 w 12192000"/>
              <a:gd name="connsiteY110" fmla="*/ 3460075 h 3482342"/>
              <a:gd name="connsiteX111" fmla="*/ 46713 w 12192000"/>
              <a:gd name="connsiteY111" fmla="*/ 3462986 h 3482342"/>
              <a:gd name="connsiteX112" fmla="*/ 2765 w 12192000"/>
              <a:gd name="connsiteY112" fmla="*/ 3480770 h 3482342"/>
              <a:gd name="connsiteX113" fmla="*/ 0 w 12192000"/>
              <a:gd name="connsiteY113" fmla="*/ 3482342 h 3482342"/>
              <a:gd name="connsiteX114" fmla="*/ 0 w 12192000"/>
              <a:gd name="connsiteY11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264922 w 12192000"/>
              <a:gd name="connsiteY32" fmla="*/ 1472107 h 3482342"/>
              <a:gd name="connsiteX33" fmla="*/ 10058690 w 12192000"/>
              <a:gd name="connsiteY33" fmla="*/ 1474888 h 3482342"/>
              <a:gd name="connsiteX34" fmla="*/ 10004424 w 12192000"/>
              <a:gd name="connsiteY34" fmla="*/ 1489801 h 3482342"/>
              <a:gd name="connsiteX35" fmla="*/ 9999951 w 12192000"/>
              <a:gd name="connsiteY35" fmla="*/ 1499127 h 3482342"/>
              <a:gd name="connsiteX36" fmla="*/ 9845462 w 12192000"/>
              <a:gd name="connsiteY36" fmla="*/ 1548192 h 3482342"/>
              <a:gd name="connsiteX37" fmla="*/ 9736156 w 12192000"/>
              <a:gd name="connsiteY37" fmla="*/ 1581928 h 3482342"/>
              <a:gd name="connsiteX38" fmla="*/ 9693355 w 12192000"/>
              <a:gd name="connsiteY38" fmla="*/ 1602632 h 3482342"/>
              <a:gd name="connsiteX39" fmla="*/ 9664242 w 12192000"/>
              <a:gd name="connsiteY39" fmla="*/ 1622075 h 3482342"/>
              <a:gd name="connsiteX40" fmla="*/ 9579195 w 12192000"/>
              <a:gd name="connsiteY40" fmla="*/ 1648017 h 3482342"/>
              <a:gd name="connsiteX41" fmla="*/ 9433652 w 12192000"/>
              <a:gd name="connsiteY41" fmla="*/ 1681174 h 3482342"/>
              <a:gd name="connsiteX42" fmla="*/ 9403775 w 12192000"/>
              <a:gd name="connsiteY42" fmla="*/ 1690403 h 3482342"/>
              <a:gd name="connsiteX43" fmla="*/ 9382503 w 12192000"/>
              <a:gd name="connsiteY43" fmla="*/ 1706957 h 3482342"/>
              <a:gd name="connsiteX44" fmla="*/ 9381410 w 12192000"/>
              <a:gd name="connsiteY44" fmla="*/ 1718312 h 3482342"/>
              <a:gd name="connsiteX45" fmla="*/ 9365685 w 12192000"/>
              <a:gd name="connsiteY45" fmla="*/ 1724772 h 3482342"/>
              <a:gd name="connsiteX46" fmla="*/ 9278020 w 12192000"/>
              <a:gd name="connsiteY46" fmla="*/ 1741161 h 3482342"/>
              <a:gd name="connsiteX47" fmla="*/ 9217145 w 12192000"/>
              <a:gd name="connsiteY47" fmla="*/ 1771195 h 3482342"/>
              <a:gd name="connsiteX48" fmla="*/ 8955875 w 12192000"/>
              <a:gd name="connsiteY48" fmla="*/ 1796806 h 3482342"/>
              <a:gd name="connsiteX49" fmla="*/ 8648415 w 12192000"/>
              <a:gd name="connsiteY49" fmla="*/ 1878623 h 3482342"/>
              <a:gd name="connsiteX50" fmla="*/ 8495949 w 12192000"/>
              <a:gd name="connsiteY50" fmla="*/ 1902425 h 3482342"/>
              <a:gd name="connsiteX51" fmla="*/ 8236214 w 12192000"/>
              <a:gd name="connsiteY51" fmla="*/ 1909725 h 3482342"/>
              <a:gd name="connsiteX52" fmla="*/ 8132104 w 12192000"/>
              <a:gd name="connsiteY52" fmla="*/ 1895727 h 3482342"/>
              <a:gd name="connsiteX53" fmla="*/ 7918078 w 12192000"/>
              <a:gd name="connsiteY53" fmla="*/ 1862668 h 3482342"/>
              <a:gd name="connsiteX54" fmla="*/ 7817899 w 12192000"/>
              <a:gd name="connsiteY54" fmla="*/ 1862176 h 3482342"/>
              <a:gd name="connsiteX55" fmla="*/ 7768994 w 12192000"/>
              <a:gd name="connsiteY55" fmla="*/ 1855721 h 3482342"/>
              <a:gd name="connsiteX56" fmla="*/ 7618027 w 12192000"/>
              <a:gd name="connsiteY56" fmla="*/ 1830959 h 3482342"/>
              <a:gd name="connsiteX57" fmla="*/ 7449425 w 12192000"/>
              <a:gd name="connsiteY57" fmla="*/ 1810910 h 3482342"/>
              <a:gd name="connsiteX58" fmla="*/ 7342915 w 12192000"/>
              <a:gd name="connsiteY58" fmla="*/ 1819827 h 3482342"/>
              <a:gd name="connsiteX59" fmla="*/ 7255191 w 12192000"/>
              <a:gd name="connsiteY59" fmla="*/ 1834354 h 3482342"/>
              <a:gd name="connsiteX60" fmla="*/ 7131205 w 12192000"/>
              <a:gd name="connsiteY60" fmla="*/ 1845557 h 3482342"/>
              <a:gd name="connsiteX61" fmla="*/ 6941837 w 12192000"/>
              <a:gd name="connsiteY61" fmla="*/ 1840640 h 3482342"/>
              <a:gd name="connsiteX62" fmla="*/ 6837145 w 12192000"/>
              <a:gd name="connsiteY62" fmla="*/ 1870724 h 3482342"/>
              <a:gd name="connsiteX63" fmla="*/ 6753991 w 12192000"/>
              <a:gd name="connsiteY63" fmla="*/ 1860969 h 3482342"/>
              <a:gd name="connsiteX64" fmla="*/ 6727754 w 12192000"/>
              <a:gd name="connsiteY64" fmla="*/ 1882372 h 3482342"/>
              <a:gd name="connsiteX65" fmla="*/ 6723371 w 12192000"/>
              <a:gd name="connsiteY65" fmla="*/ 1886494 h 3482342"/>
              <a:gd name="connsiteX66" fmla="*/ 6702779 w 12192000"/>
              <a:gd name="connsiteY66" fmla="*/ 1893601 h 3482342"/>
              <a:gd name="connsiteX67" fmla="*/ 6686657 w 12192000"/>
              <a:gd name="connsiteY67" fmla="*/ 1907344 h 3482342"/>
              <a:gd name="connsiteX68" fmla="*/ 6651330 w 12192000"/>
              <a:gd name="connsiteY68" fmla="*/ 1922921 h 3482342"/>
              <a:gd name="connsiteX69" fmla="*/ 6622958 w 12192000"/>
              <a:gd name="connsiteY69" fmla="*/ 1936255 h 3482342"/>
              <a:gd name="connsiteX70" fmla="*/ 6522602 w 12192000"/>
              <a:gd name="connsiteY70" fmla="*/ 1954133 h 3482342"/>
              <a:gd name="connsiteX71" fmla="*/ 6444344 w 12192000"/>
              <a:gd name="connsiteY71" fmla="*/ 1969663 h 3482342"/>
              <a:gd name="connsiteX72" fmla="*/ 6409626 w 12192000"/>
              <a:gd name="connsiteY72" fmla="*/ 1978846 h 3482342"/>
              <a:gd name="connsiteX73" fmla="*/ 6333446 w 12192000"/>
              <a:gd name="connsiteY73" fmla="*/ 1997163 h 3482342"/>
              <a:gd name="connsiteX74" fmla="*/ 6294933 w 12192000"/>
              <a:gd name="connsiteY74" fmla="*/ 2019412 h 3482342"/>
              <a:gd name="connsiteX75" fmla="*/ 6238719 w 12192000"/>
              <a:gd name="connsiteY75" fmla="*/ 2042547 h 3482342"/>
              <a:gd name="connsiteX76" fmla="*/ 6187205 w 12192000"/>
              <a:gd name="connsiteY76" fmla="*/ 2060048 h 3482342"/>
              <a:gd name="connsiteX77" fmla="*/ 6138780 w 12192000"/>
              <a:gd name="connsiteY77" fmla="*/ 2081918 h 3482342"/>
              <a:gd name="connsiteX78" fmla="*/ 6120125 w 12192000"/>
              <a:gd name="connsiteY78" fmla="*/ 2109475 h 3482342"/>
              <a:gd name="connsiteX79" fmla="*/ 6056576 w 12192000"/>
              <a:gd name="connsiteY79" fmla="*/ 2120066 h 3482342"/>
              <a:gd name="connsiteX80" fmla="*/ 5993794 w 12192000"/>
              <a:gd name="connsiteY80" fmla="*/ 2122569 h 3482342"/>
              <a:gd name="connsiteX81" fmla="*/ 5943601 w 12192000"/>
              <a:gd name="connsiteY81" fmla="*/ 2137719 h 3482342"/>
              <a:gd name="connsiteX82" fmla="*/ 5898141 w 12192000"/>
              <a:gd name="connsiteY82" fmla="*/ 2144806 h 3482342"/>
              <a:gd name="connsiteX83" fmla="*/ 5855337 w 12192000"/>
              <a:gd name="connsiteY83" fmla="*/ 2137719 h 3482342"/>
              <a:gd name="connsiteX84" fmla="*/ 5817682 w 12192000"/>
              <a:gd name="connsiteY84" fmla="*/ 2157358 h 3482342"/>
              <a:gd name="connsiteX85" fmla="*/ 5735300 w 12192000"/>
              <a:gd name="connsiteY85" fmla="*/ 2158902 h 3482342"/>
              <a:gd name="connsiteX86" fmla="*/ 5591469 w 12192000"/>
              <a:gd name="connsiteY86" fmla="*/ 2178389 h 3482342"/>
              <a:gd name="connsiteX87" fmla="*/ 5505818 w 12192000"/>
              <a:gd name="connsiteY87" fmla="*/ 2194207 h 3482342"/>
              <a:gd name="connsiteX88" fmla="*/ 5452860 w 12192000"/>
              <a:gd name="connsiteY88" fmla="*/ 2180085 h 3482342"/>
              <a:gd name="connsiteX89" fmla="*/ 5414282 w 12192000"/>
              <a:gd name="connsiteY89" fmla="*/ 2183070 h 3482342"/>
              <a:gd name="connsiteX90" fmla="*/ 5368369 w 12192000"/>
              <a:gd name="connsiteY90" fmla="*/ 2204272 h 3482342"/>
              <a:gd name="connsiteX91" fmla="*/ 5336354 w 12192000"/>
              <a:gd name="connsiteY91" fmla="*/ 2218920 h 3482342"/>
              <a:gd name="connsiteX92" fmla="*/ 5291263 w 12192000"/>
              <a:gd name="connsiteY92" fmla="*/ 2239182 h 3482342"/>
              <a:gd name="connsiteX93" fmla="*/ 5255152 w 12192000"/>
              <a:gd name="connsiteY93" fmla="*/ 2247164 h 3482342"/>
              <a:gd name="connsiteX94" fmla="*/ 5233796 w 12192000"/>
              <a:gd name="connsiteY94" fmla="*/ 2268260 h 3482342"/>
              <a:gd name="connsiteX95" fmla="*/ 5212786 w 12192000"/>
              <a:gd name="connsiteY95" fmla="*/ 2296592 h 3482342"/>
              <a:gd name="connsiteX96" fmla="*/ 5173523 w 12192000"/>
              <a:gd name="connsiteY96" fmla="*/ 2309057 h 3482342"/>
              <a:gd name="connsiteX97" fmla="*/ 5123830 w 12192000"/>
              <a:gd name="connsiteY97" fmla="*/ 2307070 h 3482342"/>
              <a:gd name="connsiteX98" fmla="*/ 5065426 w 12192000"/>
              <a:gd name="connsiteY98" fmla="*/ 2324076 h 3482342"/>
              <a:gd name="connsiteX99" fmla="*/ 4975908 w 12192000"/>
              <a:gd name="connsiteY99" fmla="*/ 2364128 h 3482342"/>
              <a:gd name="connsiteX100" fmla="*/ 4913723 w 12192000"/>
              <a:gd name="connsiteY100" fmla="*/ 2385265 h 3482342"/>
              <a:gd name="connsiteX101" fmla="*/ 4746485 w 12192000"/>
              <a:gd name="connsiteY101" fmla="*/ 2451769 h 3482342"/>
              <a:gd name="connsiteX102" fmla="*/ 4681588 w 12192000"/>
              <a:gd name="connsiteY102" fmla="*/ 2467494 h 3482342"/>
              <a:gd name="connsiteX103" fmla="*/ 1783655 w 12192000"/>
              <a:gd name="connsiteY103" fmla="*/ 3163860 h 3482342"/>
              <a:gd name="connsiteX104" fmla="*/ 1325955 w 12192000"/>
              <a:gd name="connsiteY104" fmla="*/ 3176692 h 3482342"/>
              <a:gd name="connsiteX105" fmla="*/ 1190384 w 12192000"/>
              <a:gd name="connsiteY105" fmla="*/ 3203504 h 3482342"/>
              <a:gd name="connsiteX106" fmla="*/ 1094537 w 12192000"/>
              <a:gd name="connsiteY106" fmla="*/ 3229469 h 3482342"/>
              <a:gd name="connsiteX107" fmla="*/ 779276 w 12192000"/>
              <a:gd name="connsiteY107" fmla="*/ 3327290 h 3482342"/>
              <a:gd name="connsiteX108" fmla="*/ 600378 w 12192000"/>
              <a:gd name="connsiteY108" fmla="*/ 3335250 h 3482342"/>
              <a:gd name="connsiteX109" fmla="*/ 493457 w 12192000"/>
              <a:gd name="connsiteY109" fmla="*/ 3365044 h 3482342"/>
              <a:gd name="connsiteX110" fmla="*/ 349402 w 12192000"/>
              <a:gd name="connsiteY110" fmla="*/ 3380897 h 3482342"/>
              <a:gd name="connsiteX111" fmla="*/ 192183 w 12192000"/>
              <a:gd name="connsiteY111" fmla="*/ 3460075 h 3482342"/>
              <a:gd name="connsiteX112" fmla="*/ 46713 w 12192000"/>
              <a:gd name="connsiteY112" fmla="*/ 3462986 h 3482342"/>
              <a:gd name="connsiteX113" fmla="*/ 2765 w 12192000"/>
              <a:gd name="connsiteY113" fmla="*/ 3480770 h 3482342"/>
              <a:gd name="connsiteX114" fmla="*/ 0 w 12192000"/>
              <a:gd name="connsiteY114" fmla="*/ 3482342 h 3482342"/>
              <a:gd name="connsiteX115" fmla="*/ 0 w 12192000"/>
              <a:gd name="connsiteY11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058690 w 12192000"/>
              <a:gd name="connsiteY34" fmla="*/ 1474888 h 3482342"/>
              <a:gd name="connsiteX35" fmla="*/ 10004424 w 12192000"/>
              <a:gd name="connsiteY35" fmla="*/ 1489801 h 3482342"/>
              <a:gd name="connsiteX36" fmla="*/ 9999951 w 12192000"/>
              <a:gd name="connsiteY36" fmla="*/ 1499127 h 3482342"/>
              <a:gd name="connsiteX37" fmla="*/ 9845462 w 12192000"/>
              <a:gd name="connsiteY37" fmla="*/ 1548192 h 3482342"/>
              <a:gd name="connsiteX38" fmla="*/ 9736156 w 12192000"/>
              <a:gd name="connsiteY38" fmla="*/ 1581928 h 3482342"/>
              <a:gd name="connsiteX39" fmla="*/ 9693355 w 12192000"/>
              <a:gd name="connsiteY39" fmla="*/ 1602632 h 3482342"/>
              <a:gd name="connsiteX40" fmla="*/ 9664242 w 12192000"/>
              <a:gd name="connsiteY40" fmla="*/ 1622075 h 3482342"/>
              <a:gd name="connsiteX41" fmla="*/ 9579195 w 12192000"/>
              <a:gd name="connsiteY41" fmla="*/ 1648017 h 3482342"/>
              <a:gd name="connsiteX42" fmla="*/ 9433652 w 12192000"/>
              <a:gd name="connsiteY42" fmla="*/ 1681174 h 3482342"/>
              <a:gd name="connsiteX43" fmla="*/ 9403775 w 12192000"/>
              <a:gd name="connsiteY43" fmla="*/ 1690403 h 3482342"/>
              <a:gd name="connsiteX44" fmla="*/ 9382503 w 12192000"/>
              <a:gd name="connsiteY44" fmla="*/ 1706957 h 3482342"/>
              <a:gd name="connsiteX45" fmla="*/ 9381410 w 12192000"/>
              <a:gd name="connsiteY45" fmla="*/ 1718312 h 3482342"/>
              <a:gd name="connsiteX46" fmla="*/ 9365685 w 12192000"/>
              <a:gd name="connsiteY46" fmla="*/ 1724772 h 3482342"/>
              <a:gd name="connsiteX47" fmla="*/ 9278020 w 12192000"/>
              <a:gd name="connsiteY47" fmla="*/ 1741161 h 3482342"/>
              <a:gd name="connsiteX48" fmla="*/ 9217145 w 12192000"/>
              <a:gd name="connsiteY48" fmla="*/ 1771195 h 3482342"/>
              <a:gd name="connsiteX49" fmla="*/ 8955875 w 12192000"/>
              <a:gd name="connsiteY49" fmla="*/ 1796806 h 3482342"/>
              <a:gd name="connsiteX50" fmla="*/ 8648415 w 12192000"/>
              <a:gd name="connsiteY50" fmla="*/ 1878623 h 3482342"/>
              <a:gd name="connsiteX51" fmla="*/ 8495949 w 12192000"/>
              <a:gd name="connsiteY51" fmla="*/ 1902425 h 3482342"/>
              <a:gd name="connsiteX52" fmla="*/ 8236214 w 12192000"/>
              <a:gd name="connsiteY52" fmla="*/ 1909725 h 3482342"/>
              <a:gd name="connsiteX53" fmla="*/ 8132104 w 12192000"/>
              <a:gd name="connsiteY53" fmla="*/ 1895727 h 3482342"/>
              <a:gd name="connsiteX54" fmla="*/ 7918078 w 12192000"/>
              <a:gd name="connsiteY54" fmla="*/ 1862668 h 3482342"/>
              <a:gd name="connsiteX55" fmla="*/ 7817899 w 12192000"/>
              <a:gd name="connsiteY55" fmla="*/ 1862176 h 3482342"/>
              <a:gd name="connsiteX56" fmla="*/ 7768994 w 12192000"/>
              <a:gd name="connsiteY56" fmla="*/ 1855721 h 3482342"/>
              <a:gd name="connsiteX57" fmla="*/ 7618027 w 12192000"/>
              <a:gd name="connsiteY57" fmla="*/ 1830959 h 3482342"/>
              <a:gd name="connsiteX58" fmla="*/ 7449425 w 12192000"/>
              <a:gd name="connsiteY58" fmla="*/ 1810910 h 3482342"/>
              <a:gd name="connsiteX59" fmla="*/ 7342915 w 12192000"/>
              <a:gd name="connsiteY59" fmla="*/ 1819827 h 3482342"/>
              <a:gd name="connsiteX60" fmla="*/ 7255191 w 12192000"/>
              <a:gd name="connsiteY60" fmla="*/ 1834354 h 3482342"/>
              <a:gd name="connsiteX61" fmla="*/ 7131205 w 12192000"/>
              <a:gd name="connsiteY61" fmla="*/ 1845557 h 3482342"/>
              <a:gd name="connsiteX62" fmla="*/ 6941837 w 12192000"/>
              <a:gd name="connsiteY62" fmla="*/ 1840640 h 3482342"/>
              <a:gd name="connsiteX63" fmla="*/ 6837145 w 12192000"/>
              <a:gd name="connsiteY63" fmla="*/ 1870724 h 3482342"/>
              <a:gd name="connsiteX64" fmla="*/ 6753991 w 12192000"/>
              <a:gd name="connsiteY64" fmla="*/ 1860969 h 3482342"/>
              <a:gd name="connsiteX65" fmla="*/ 6727754 w 12192000"/>
              <a:gd name="connsiteY65" fmla="*/ 1882372 h 3482342"/>
              <a:gd name="connsiteX66" fmla="*/ 6723371 w 12192000"/>
              <a:gd name="connsiteY66" fmla="*/ 1886494 h 3482342"/>
              <a:gd name="connsiteX67" fmla="*/ 6702779 w 12192000"/>
              <a:gd name="connsiteY67" fmla="*/ 1893601 h 3482342"/>
              <a:gd name="connsiteX68" fmla="*/ 6686657 w 12192000"/>
              <a:gd name="connsiteY68" fmla="*/ 1907344 h 3482342"/>
              <a:gd name="connsiteX69" fmla="*/ 6651330 w 12192000"/>
              <a:gd name="connsiteY69" fmla="*/ 1922921 h 3482342"/>
              <a:gd name="connsiteX70" fmla="*/ 6622958 w 12192000"/>
              <a:gd name="connsiteY70" fmla="*/ 1936255 h 3482342"/>
              <a:gd name="connsiteX71" fmla="*/ 6522602 w 12192000"/>
              <a:gd name="connsiteY71" fmla="*/ 1954133 h 3482342"/>
              <a:gd name="connsiteX72" fmla="*/ 6444344 w 12192000"/>
              <a:gd name="connsiteY72" fmla="*/ 1969663 h 3482342"/>
              <a:gd name="connsiteX73" fmla="*/ 6409626 w 12192000"/>
              <a:gd name="connsiteY73" fmla="*/ 1978846 h 3482342"/>
              <a:gd name="connsiteX74" fmla="*/ 6333446 w 12192000"/>
              <a:gd name="connsiteY74" fmla="*/ 1997163 h 3482342"/>
              <a:gd name="connsiteX75" fmla="*/ 6294933 w 12192000"/>
              <a:gd name="connsiteY75" fmla="*/ 2019412 h 3482342"/>
              <a:gd name="connsiteX76" fmla="*/ 6238719 w 12192000"/>
              <a:gd name="connsiteY76" fmla="*/ 2042547 h 3482342"/>
              <a:gd name="connsiteX77" fmla="*/ 6187205 w 12192000"/>
              <a:gd name="connsiteY77" fmla="*/ 2060048 h 3482342"/>
              <a:gd name="connsiteX78" fmla="*/ 6138780 w 12192000"/>
              <a:gd name="connsiteY78" fmla="*/ 2081918 h 3482342"/>
              <a:gd name="connsiteX79" fmla="*/ 6120125 w 12192000"/>
              <a:gd name="connsiteY79" fmla="*/ 2109475 h 3482342"/>
              <a:gd name="connsiteX80" fmla="*/ 6056576 w 12192000"/>
              <a:gd name="connsiteY80" fmla="*/ 2120066 h 3482342"/>
              <a:gd name="connsiteX81" fmla="*/ 5993794 w 12192000"/>
              <a:gd name="connsiteY81" fmla="*/ 2122569 h 3482342"/>
              <a:gd name="connsiteX82" fmla="*/ 5943601 w 12192000"/>
              <a:gd name="connsiteY82" fmla="*/ 2137719 h 3482342"/>
              <a:gd name="connsiteX83" fmla="*/ 5898141 w 12192000"/>
              <a:gd name="connsiteY83" fmla="*/ 2144806 h 3482342"/>
              <a:gd name="connsiteX84" fmla="*/ 5855337 w 12192000"/>
              <a:gd name="connsiteY84" fmla="*/ 2137719 h 3482342"/>
              <a:gd name="connsiteX85" fmla="*/ 5817682 w 12192000"/>
              <a:gd name="connsiteY85" fmla="*/ 2157358 h 3482342"/>
              <a:gd name="connsiteX86" fmla="*/ 5735300 w 12192000"/>
              <a:gd name="connsiteY86" fmla="*/ 2158902 h 3482342"/>
              <a:gd name="connsiteX87" fmla="*/ 5591469 w 12192000"/>
              <a:gd name="connsiteY87" fmla="*/ 2178389 h 3482342"/>
              <a:gd name="connsiteX88" fmla="*/ 5505818 w 12192000"/>
              <a:gd name="connsiteY88" fmla="*/ 2194207 h 3482342"/>
              <a:gd name="connsiteX89" fmla="*/ 5452860 w 12192000"/>
              <a:gd name="connsiteY89" fmla="*/ 2180085 h 3482342"/>
              <a:gd name="connsiteX90" fmla="*/ 5414282 w 12192000"/>
              <a:gd name="connsiteY90" fmla="*/ 2183070 h 3482342"/>
              <a:gd name="connsiteX91" fmla="*/ 5368369 w 12192000"/>
              <a:gd name="connsiteY91" fmla="*/ 2204272 h 3482342"/>
              <a:gd name="connsiteX92" fmla="*/ 5336354 w 12192000"/>
              <a:gd name="connsiteY92" fmla="*/ 2218920 h 3482342"/>
              <a:gd name="connsiteX93" fmla="*/ 5291263 w 12192000"/>
              <a:gd name="connsiteY93" fmla="*/ 2239182 h 3482342"/>
              <a:gd name="connsiteX94" fmla="*/ 5255152 w 12192000"/>
              <a:gd name="connsiteY94" fmla="*/ 2247164 h 3482342"/>
              <a:gd name="connsiteX95" fmla="*/ 5233796 w 12192000"/>
              <a:gd name="connsiteY95" fmla="*/ 2268260 h 3482342"/>
              <a:gd name="connsiteX96" fmla="*/ 5212786 w 12192000"/>
              <a:gd name="connsiteY96" fmla="*/ 2296592 h 3482342"/>
              <a:gd name="connsiteX97" fmla="*/ 5173523 w 12192000"/>
              <a:gd name="connsiteY97" fmla="*/ 2309057 h 3482342"/>
              <a:gd name="connsiteX98" fmla="*/ 5123830 w 12192000"/>
              <a:gd name="connsiteY98" fmla="*/ 2307070 h 3482342"/>
              <a:gd name="connsiteX99" fmla="*/ 5065426 w 12192000"/>
              <a:gd name="connsiteY99" fmla="*/ 2324076 h 3482342"/>
              <a:gd name="connsiteX100" fmla="*/ 4975908 w 12192000"/>
              <a:gd name="connsiteY100" fmla="*/ 2364128 h 3482342"/>
              <a:gd name="connsiteX101" fmla="*/ 4913723 w 12192000"/>
              <a:gd name="connsiteY101" fmla="*/ 2385265 h 3482342"/>
              <a:gd name="connsiteX102" fmla="*/ 4746485 w 12192000"/>
              <a:gd name="connsiteY102" fmla="*/ 2451769 h 3482342"/>
              <a:gd name="connsiteX103" fmla="*/ 4681588 w 12192000"/>
              <a:gd name="connsiteY103" fmla="*/ 2467494 h 3482342"/>
              <a:gd name="connsiteX104" fmla="*/ 1783655 w 12192000"/>
              <a:gd name="connsiteY104" fmla="*/ 3163860 h 3482342"/>
              <a:gd name="connsiteX105" fmla="*/ 1325955 w 12192000"/>
              <a:gd name="connsiteY105" fmla="*/ 3176692 h 3482342"/>
              <a:gd name="connsiteX106" fmla="*/ 1190384 w 12192000"/>
              <a:gd name="connsiteY106" fmla="*/ 3203504 h 3482342"/>
              <a:gd name="connsiteX107" fmla="*/ 1094537 w 12192000"/>
              <a:gd name="connsiteY107" fmla="*/ 3229469 h 3482342"/>
              <a:gd name="connsiteX108" fmla="*/ 779276 w 12192000"/>
              <a:gd name="connsiteY108" fmla="*/ 3327290 h 3482342"/>
              <a:gd name="connsiteX109" fmla="*/ 600378 w 12192000"/>
              <a:gd name="connsiteY109" fmla="*/ 3335250 h 3482342"/>
              <a:gd name="connsiteX110" fmla="*/ 493457 w 12192000"/>
              <a:gd name="connsiteY110" fmla="*/ 3365044 h 3482342"/>
              <a:gd name="connsiteX111" fmla="*/ 349402 w 12192000"/>
              <a:gd name="connsiteY111" fmla="*/ 3380897 h 3482342"/>
              <a:gd name="connsiteX112" fmla="*/ 192183 w 12192000"/>
              <a:gd name="connsiteY112" fmla="*/ 3460075 h 3482342"/>
              <a:gd name="connsiteX113" fmla="*/ 46713 w 12192000"/>
              <a:gd name="connsiteY113" fmla="*/ 3462986 h 3482342"/>
              <a:gd name="connsiteX114" fmla="*/ 2765 w 12192000"/>
              <a:gd name="connsiteY114" fmla="*/ 3480770 h 3482342"/>
              <a:gd name="connsiteX115" fmla="*/ 0 w 12192000"/>
              <a:gd name="connsiteY115" fmla="*/ 3482342 h 3482342"/>
              <a:gd name="connsiteX116" fmla="*/ 0 w 12192000"/>
              <a:gd name="connsiteY11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058690 w 12192000"/>
              <a:gd name="connsiteY35" fmla="*/ 1474888 h 3482342"/>
              <a:gd name="connsiteX36" fmla="*/ 10004424 w 12192000"/>
              <a:gd name="connsiteY36" fmla="*/ 1489801 h 3482342"/>
              <a:gd name="connsiteX37" fmla="*/ 9999951 w 12192000"/>
              <a:gd name="connsiteY37" fmla="*/ 1499127 h 3482342"/>
              <a:gd name="connsiteX38" fmla="*/ 9845462 w 12192000"/>
              <a:gd name="connsiteY38" fmla="*/ 1548192 h 3482342"/>
              <a:gd name="connsiteX39" fmla="*/ 9736156 w 12192000"/>
              <a:gd name="connsiteY39" fmla="*/ 1581928 h 3482342"/>
              <a:gd name="connsiteX40" fmla="*/ 9693355 w 12192000"/>
              <a:gd name="connsiteY40" fmla="*/ 1602632 h 3482342"/>
              <a:gd name="connsiteX41" fmla="*/ 9664242 w 12192000"/>
              <a:gd name="connsiteY41" fmla="*/ 1622075 h 3482342"/>
              <a:gd name="connsiteX42" fmla="*/ 9579195 w 12192000"/>
              <a:gd name="connsiteY42" fmla="*/ 1648017 h 3482342"/>
              <a:gd name="connsiteX43" fmla="*/ 9433652 w 12192000"/>
              <a:gd name="connsiteY43" fmla="*/ 1681174 h 3482342"/>
              <a:gd name="connsiteX44" fmla="*/ 9403775 w 12192000"/>
              <a:gd name="connsiteY44" fmla="*/ 1690403 h 3482342"/>
              <a:gd name="connsiteX45" fmla="*/ 9382503 w 12192000"/>
              <a:gd name="connsiteY45" fmla="*/ 1706957 h 3482342"/>
              <a:gd name="connsiteX46" fmla="*/ 9381410 w 12192000"/>
              <a:gd name="connsiteY46" fmla="*/ 1718312 h 3482342"/>
              <a:gd name="connsiteX47" fmla="*/ 9365685 w 12192000"/>
              <a:gd name="connsiteY47" fmla="*/ 1724772 h 3482342"/>
              <a:gd name="connsiteX48" fmla="*/ 9278020 w 12192000"/>
              <a:gd name="connsiteY48" fmla="*/ 1741161 h 3482342"/>
              <a:gd name="connsiteX49" fmla="*/ 9217145 w 12192000"/>
              <a:gd name="connsiteY49" fmla="*/ 1771195 h 3482342"/>
              <a:gd name="connsiteX50" fmla="*/ 8955875 w 12192000"/>
              <a:gd name="connsiteY50" fmla="*/ 1796806 h 3482342"/>
              <a:gd name="connsiteX51" fmla="*/ 8648415 w 12192000"/>
              <a:gd name="connsiteY51" fmla="*/ 1878623 h 3482342"/>
              <a:gd name="connsiteX52" fmla="*/ 8495949 w 12192000"/>
              <a:gd name="connsiteY52" fmla="*/ 1902425 h 3482342"/>
              <a:gd name="connsiteX53" fmla="*/ 8236214 w 12192000"/>
              <a:gd name="connsiteY53" fmla="*/ 1909725 h 3482342"/>
              <a:gd name="connsiteX54" fmla="*/ 8132104 w 12192000"/>
              <a:gd name="connsiteY54" fmla="*/ 1895727 h 3482342"/>
              <a:gd name="connsiteX55" fmla="*/ 7918078 w 12192000"/>
              <a:gd name="connsiteY55" fmla="*/ 1862668 h 3482342"/>
              <a:gd name="connsiteX56" fmla="*/ 7817899 w 12192000"/>
              <a:gd name="connsiteY56" fmla="*/ 1862176 h 3482342"/>
              <a:gd name="connsiteX57" fmla="*/ 7768994 w 12192000"/>
              <a:gd name="connsiteY57" fmla="*/ 1855721 h 3482342"/>
              <a:gd name="connsiteX58" fmla="*/ 7618027 w 12192000"/>
              <a:gd name="connsiteY58" fmla="*/ 1830959 h 3482342"/>
              <a:gd name="connsiteX59" fmla="*/ 7449425 w 12192000"/>
              <a:gd name="connsiteY59" fmla="*/ 1810910 h 3482342"/>
              <a:gd name="connsiteX60" fmla="*/ 7342915 w 12192000"/>
              <a:gd name="connsiteY60" fmla="*/ 1819827 h 3482342"/>
              <a:gd name="connsiteX61" fmla="*/ 7255191 w 12192000"/>
              <a:gd name="connsiteY61" fmla="*/ 1834354 h 3482342"/>
              <a:gd name="connsiteX62" fmla="*/ 7131205 w 12192000"/>
              <a:gd name="connsiteY62" fmla="*/ 1845557 h 3482342"/>
              <a:gd name="connsiteX63" fmla="*/ 6941837 w 12192000"/>
              <a:gd name="connsiteY63" fmla="*/ 1840640 h 3482342"/>
              <a:gd name="connsiteX64" fmla="*/ 6837145 w 12192000"/>
              <a:gd name="connsiteY64" fmla="*/ 1870724 h 3482342"/>
              <a:gd name="connsiteX65" fmla="*/ 6753991 w 12192000"/>
              <a:gd name="connsiteY65" fmla="*/ 1860969 h 3482342"/>
              <a:gd name="connsiteX66" fmla="*/ 6727754 w 12192000"/>
              <a:gd name="connsiteY66" fmla="*/ 1882372 h 3482342"/>
              <a:gd name="connsiteX67" fmla="*/ 6723371 w 12192000"/>
              <a:gd name="connsiteY67" fmla="*/ 1886494 h 3482342"/>
              <a:gd name="connsiteX68" fmla="*/ 6702779 w 12192000"/>
              <a:gd name="connsiteY68" fmla="*/ 1893601 h 3482342"/>
              <a:gd name="connsiteX69" fmla="*/ 6686657 w 12192000"/>
              <a:gd name="connsiteY69" fmla="*/ 1907344 h 3482342"/>
              <a:gd name="connsiteX70" fmla="*/ 6651330 w 12192000"/>
              <a:gd name="connsiteY70" fmla="*/ 1922921 h 3482342"/>
              <a:gd name="connsiteX71" fmla="*/ 6622958 w 12192000"/>
              <a:gd name="connsiteY71" fmla="*/ 1936255 h 3482342"/>
              <a:gd name="connsiteX72" fmla="*/ 6522602 w 12192000"/>
              <a:gd name="connsiteY72" fmla="*/ 1954133 h 3482342"/>
              <a:gd name="connsiteX73" fmla="*/ 6444344 w 12192000"/>
              <a:gd name="connsiteY73" fmla="*/ 1969663 h 3482342"/>
              <a:gd name="connsiteX74" fmla="*/ 6409626 w 12192000"/>
              <a:gd name="connsiteY74" fmla="*/ 1978846 h 3482342"/>
              <a:gd name="connsiteX75" fmla="*/ 6333446 w 12192000"/>
              <a:gd name="connsiteY75" fmla="*/ 1997163 h 3482342"/>
              <a:gd name="connsiteX76" fmla="*/ 6294933 w 12192000"/>
              <a:gd name="connsiteY76" fmla="*/ 2019412 h 3482342"/>
              <a:gd name="connsiteX77" fmla="*/ 6238719 w 12192000"/>
              <a:gd name="connsiteY77" fmla="*/ 2042547 h 3482342"/>
              <a:gd name="connsiteX78" fmla="*/ 6187205 w 12192000"/>
              <a:gd name="connsiteY78" fmla="*/ 2060048 h 3482342"/>
              <a:gd name="connsiteX79" fmla="*/ 6138780 w 12192000"/>
              <a:gd name="connsiteY79" fmla="*/ 2081918 h 3482342"/>
              <a:gd name="connsiteX80" fmla="*/ 6120125 w 12192000"/>
              <a:gd name="connsiteY80" fmla="*/ 2109475 h 3482342"/>
              <a:gd name="connsiteX81" fmla="*/ 6056576 w 12192000"/>
              <a:gd name="connsiteY81" fmla="*/ 2120066 h 3482342"/>
              <a:gd name="connsiteX82" fmla="*/ 5993794 w 12192000"/>
              <a:gd name="connsiteY82" fmla="*/ 2122569 h 3482342"/>
              <a:gd name="connsiteX83" fmla="*/ 5943601 w 12192000"/>
              <a:gd name="connsiteY83" fmla="*/ 2137719 h 3482342"/>
              <a:gd name="connsiteX84" fmla="*/ 5898141 w 12192000"/>
              <a:gd name="connsiteY84" fmla="*/ 2144806 h 3482342"/>
              <a:gd name="connsiteX85" fmla="*/ 5855337 w 12192000"/>
              <a:gd name="connsiteY85" fmla="*/ 2137719 h 3482342"/>
              <a:gd name="connsiteX86" fmla="*/ 5817682 w 12192000"/>
              <a:gd name="connsiteY86" fmla="*/ 2157358 h 3482342"/>
              <a:gd name="connsiteX87" fmla="*/ 5735300 w 12192000"/>
              <a:gd name="connsiteY87" fmla="*/ 2158902 h 3482342"/>
              <a:gd name="connsiteX88" fmla="*/ 5591469 w 12192000"/>
              <a:gd name="connsiteY88" fmla="*/ 2178389 h 3482342"/>
              <a:gd name="connsiteX89" fmla="*/ 5505818 w 12192000"/>
              <a:gd name="connsiteY89" fmla="*/ 2194207 h 3482342"/>
              <a:gd name="connsiteX90" fmla="*/ 5452860 w 12192000"/>
              <a:gd name="connsiteY90" fmla="*/ 2180085 h 3482342"/>
              <a:gd name="connsiteX91" fmla="*/ 5414282 w 12192000"/>
              <a:gd name="connsiteY91" fmla="*/ 2183070 h 3482342"/>
              <a:gd name="connsiteX92" fmla="*/ 5368369 w 12192000"/>
              <a:gd name="connsiteY92" fmla="*/ 2204272 h 3482342"/>
              <a:gd name="connsiteX93" fmla="*/ 5336354 w 12192000"/>
              <a:gd name="connsiteY93" fmla="*/ 2218920 h 3482342"/>
              <a:gd name="connsiteX94" fmla="*/ 5291263 w 12192000"/>
              <a:gd name="connsiteY94" fmla="*/ 2239182 h 3482342"/>
              <a:gd name="connsiteX95" fmla="*/ 5255152 w 12192000"/>
              <a:gd name="connsiteY95" fmla="*/ 2247164 h 3482342"/>
              <a:gd name="connsiteX96" fmla="*/ 5233796 w 12192000"/>
              <a:gd name="connsiteY96" fmla="*/ 2268260 h 3482342"/>
              <a:gd name="connsiteX97" fmla="*/ 5212786 w 12192000"/>
              <a:gd name="connsiteY97" fmla="*/ 2296592 h 3482342"/>
              <a:gd name="connsiteX98" fmla="*/ 5173523 w 12192000"/>
              <a:gd name="connsiteY98" fmla="*/ 2309057 h 3482342"/>
              <a:gd name="connsiteX99" fmla="*/ 5123830 w 12192000"/>
              <a:gd name="connsiteY99" fmla="*/ 2307070 h 3482342"/>
              <a:gd name="connsiteX100" fmla="*/ 5065426 w 12192000"/>
              <a:gd name="connsiteY100" fmla="*/ 2324076 h 3482342"/>
              <a:gd name="connsiteX101" fmla="*/ 4975908 w 12192000"/>
              <a:gd name="connsiteY101" fmla="*/ 2364128 h 3482342"/>
              <a:gd name="connsiteX102" fmla="*/ 4913723 w 12192000"/>
              <a:gd name="connsiteY102" fmla="*/ 2385265 h 3482342"/>
              <a:gd name="connsiteX103" fmla="*/ 4746485 w 12192000"/>
              <a:gd name="connsiteY103" fmla="*/ 2451769 h 3482342"/>
              <a:gd name="connsiteX104" fmla="*/ 4681588 w 12192000"/>
              <a:gd name="connsiteY104" fmla="*/ 2467494 h 3482342"/>
              <a:gd name="connsiteX105" fmla="*/ 1783655 w 12192000"/>
              <a:gd name="connsiteY105" fmla="*/ 3163860 h 3482342"/>
              <a:gd name="connsiteX106" fmla="*/ 1325955 w 12192000"/>
              <a:gd name="connsiteY106" fmla="*/ 3176692 h 3482342"/>
              <a:gd name="connsiteX107" fmla="*/ 1190384 w 12192000"/>
              <a:gd name="connsiteY107" fmla="*/ 3203504 h 3482342"/>
              <a:gd name="connsiteX108" fmla="*/ 1094537 w 12192000"/>
              <a:gd name="connsiteY108" fmla="*/ 3229469 h 3482342"/>
              <a:gd name="connsiteX109" fmla="*/ 779276 w 12192000"/>
              <a:gd name="connsiteY109" fmla="*/ 3327290 h 3482342"/>
              <a:gd name="connsiteX110" fmla="*/ 600378 w 12192000"/>
              <a:gd name="connsiteY110" fmla="*/ 3335250 h 3482342"/>
              <a:gd name="connsiteX111" fmla="*/ 493457 w 12192000"/>
              <a:gd name="connsiteY111" fmla="*/ 3365044 h 3482342"/>
              <a:gd name="connsiteX112" fmla="*/ 349402 w 12192000"/>
              <a:gd name="connsiteY112" fmla="*/ 3380897 h 3482342"/>
              <a:gd name="connsiteX113" fmla="*/ 192183 w 12192000"/>
              <a:gd name="connsiteY113" fmla="*/ 3460075 h 3482342"/>
              <a:gd name="connsiteX114" fmla="*/ 46713 w 12192000"/>
              <a:gd name="connsiteY114" fmla="*/ 3462986 h 3482342"/>
              <a:gd name="connsiteX115" fmla="*/ 2765 w 12192000"/>
              <a:gd name="connsiteY115" fmla="*/ 3480770 h 3482342"/>
              <a:gd name="connsiteX116" fmla="*/ 0 w 12192000"/>
              <a:gd name="connsiteY116" fmla="*/ 3482342 h 3482342"/>
              <a:gd name="connsiteX117" fmla="*/ 0 w 12192000"/>
              <a:gd name="connsiteY11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26099 w 12192000"/>
              <a:gd name="connsiteY34" fmla="*/ 1463393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20819 w 12192000"/>
              <a:gd name="connsiteY19" fmla="*/ 1126133 h 3482342"/>
              <a:gd name="connsiteX20" fmla="*/ 11028687 w 12192000"/>
              <a:gd name="connsiteY20" fmla="*/ 1199018 h 3482342"/>
              <a:gd name="connsiteX21" fmla="*/ 10960443 w 12192000"/>
              <a:gd name="connsiteY21" fmla="*/ 1244502 h 3482342"/>
              <a:gd name="connsiteX22" fmla="*/ 10850998 w 12192000"/>
              <a:gd name="connsiteY22" fmla="*/ 1269215 h 3482342"/>
              <a:gd name="connsiteX23" fmla="*/ 10815658 w 12192000"/>
              <a:gd name="connsiteY23" fmla="*/ 1287849 h 3482342"/>
              <a:gd name="connsiteX24" fmla="*/ 10679906 w 12192000"/>
              <a:gd name="connsiteY24" fmla="*/ 1324988 h 3482342"/>
              <a:gd name="connsiteX25" fmla="*/ 10636304 w 12192000"/>
              <a:gd name="connsiteY25" fmla="*/ 1317928 h 3482342"/>
              <a:gd name="connsiteX26" fmla="*/ 10603863 w 12192000"/>
              <a:gd name="connsiteY26" fmla="*/ 1346886 h 3482342"/>
              <a:gd name="connsiteX27" fmla="*/ 10573203 w 12192000"/>
              <a:gd name="connsiteY27" fmla="*/ 1351996 h 3482342"/>
              <a:gd name="connsiteX28" fmla="*/ 10513263 w 12192000"/>
              <a:gd name="connsiteY28" fmla="*/ 1350756 h 3482342"/>
              <a:gd name="connsiteX29" fmla="*/ 10464012 w 12192000"/>
              <a:gd name="connsiteY29" fmla="*/ 1391778 h 3482342"/>
              <a:gd name="connsiteX30" fmla="*/ 10405409 w 12192000"/>
              <a:gd name="connsiteY30" fmla="*/ 1422789 h 3482342"/>
              <a:gd name="connsiteX31" fmla="*/ 10370530 w 12192000"/>
              <a:gd name="connsiteY31" fmla="*/ 1441596 h 3482342"/>
              <a:gd name="connsiteX32" fmla="*/ 10314361 w 12192000"/>
              <a:gd name="connsiteY32" fmla="*/ 1466924 h 3482342"/>
              <a:gd name="connsiteX33" fmla="*/ 10264922 w 12192000"/>
              <a:gd name="connsiteY33" fmla="*/ 1472107 h 3482342"/>
              <a:gd name="connsiteX34" fmla="*/ 10201385 w 12192000"/>
              <a:gd name="connsiteY34" fmla="*/ 1477515 h 3482342"/>
              <a:gd name="connsiteX35" fmla="*/ 10120184 w 12192000"/>
              <a:gd name="connsiteY35" fmla="*/ 1466924 h 3482342"/>
              <a:gd name="connsiteX36" fmla="*/ 10058690 w 12192000"/>
              <a:gd name="connsiteY36" fmla="*/ 1474888 h 3482342"/>
              <a:gd name="connsiteX37" fmla="*/ 10004424 w 12192000"/>
              <a:gd name="connsiteY37" fmla="*/ 1489801 h 3482342"/>
              <a:gd name="connsiteX38" fmla="*/ 9999951 w 12192000"/>
              <a:gd name="connsiteY38" fmla="*/ 1499127 h 3482342"/>
              <a:gd name="connsiteX39" fmla="*/ 9845462 w 12192000"/>
              <a:gd name="connsiteY39" fmla="*/ 1548192 h 3482342"/>
              <a:gd name="connsiteX40" fmla="*/ 9736156 w 12192000"/>
              <a:gd name="connsiteY40" fmla="*/ 1581928 h 3482342"/>
              <a:gd name="connsiteX41" fmla="*/ 9693355 w 12192000"/>
              <a:gd name="connsiteY41" fmla="*/ 1602632 h 3482342"/>
              <a:gd name="connsiteX42" fmla="*/ 9664242 w 12192000"/>
              <a:gd name="connsiteY42" fmla="*/ 1622075 h 3482342"/>
              <a:gd name="connsiteX43" fmla="*/ 9579195 w 12192000"/>
              <a:gd name="connsiteY43" fmla="*/ 1648017 h 3482342"/>
              <a:gd name="connsiteX44" fmla="*/ 9433652 w 12192000"/>
              <a:gd name="connsiteY44" fmla="*/ 1681174 h 3482342"/>
              <a:gd name="connsiteX45" fmla="*/ 9403775 w 12192000"/>
              <a:gd name="connsiteY45" fmla="*/ 1690403 h 3482342"/>
              <a:gd name="connsiteX46" fmla="*/ 9382503 w 12192000"/>
              <a:gd name="connsiteY46" fmla="*/ 1706957 h 3482342"/>
              <a:gd name="connsiteX47" fmla="*/ 9381410 w 12192000"/>
              <a:gd name="connsiteY47" fmla="*/ 1718312 h 3482342"/>
              <a:gd name="connsiteX48" fmla="*/ 9365685 w 12192000"/>
              <a:gd name="connsiteY48" fmla="*/ 1724772 h 3482342"/>
              <a:gd name="connsiteX49" fmla="*/ 9278020 w 12192000"/>
              <a:gd name="connsiteY49" fmla="*/ 1741161 h 3482342"/>
              <a:gd name="connsiteX50" fmla="*/ 9217145 w 12192000"/>
              <a:gd name="connsiteY50" fmla="*/ 1771195 h 3482342"/>
              <a:gd name="connsiteX51" fmla="*/ 8955875 w 12192000"/>
              <a:gd name="connsiteY51" fmla="*/ 1796806 h 3482342"/>
              <a:gd name="connsiteX52" fmla="*/ 8648415 w 12192000"/>
              <a:gd name="connsiteY52" fmla="*/ 1878623 h 3482342"/>
              <a:gd name="connsiteX53" fmla="*/ 8495949 w 12192000"/>
              <a:gd name="connsiteY53" fmla="*/ 1902425 h 3482342"/>
              <a:gd name="connsiteX54" fmla="*/ 8236214 w 12192000"/>
              <a:gd name="connsiteY54" fmla="*/ 1909725 h 3482342"/>
              <a:gd name="connsiteX55" fmla="*/ 8132104 w 12192000"/>
              <a:gd name="connsiteY55" fmla="*/ 1895727 h 3482342"/>
              <a:gd name="connsiteX56" fmla="*/ 7918078 w 12192000"/>
              <a:gd name="connsiteY56" fmla="*/ 1862668 h 3482342"/>
              <a:gd name="connsiteX57" fmla="*/ 7817899 w 12192000"/>
              <a:gd name="connsiteY57" fmla="*/ 1862176 h 3482342"/>
              <a:gd name="connsiteX58" fmla="*/ 7768994 w 12192000"/>
              <a:gd name="connsiteY58" fmla="*/ 1855721 h 3482342"/>
              <a:gd name="connsiteX59" fmla="*/ 7618027 w 12192000"/>
              <a:gd name="connsiteY59" fmla="*/ 1830959 h 3482342"/>
              <a:gd name="connsiteX60" fmla="*/ 7449425 w 12192000"/>
              <a:gd name="connsiteY60" fmla="*/ 1810910 h 3482342"/>
              <a:gd name="connsiteX61" fmla="*/ 7342915 w 12192000"/>
              <a:gd name="connsiteY61" fmla="*/ 1819827 h 3482342"/>
              <a:gd name="connsiteX62" fmla="*/ 7255191 w 12192000"/>
              <a:gd name="connsiteY62" fmla="*/ 1834354 h 3482342"/>
              <a:gd name="connsiteX63" fmla="*/ 7131205 w 12192000"/>
              <a:gd name="connsiteY63" fmla="*/ 1845557 h 3482342"/>
              <a:gd name="connsiteX64" fmla="*/ 6941837 w 12192000"/>
              <a:gd name="connsiteY64" fmla="*/ 1840640 h 3482342"/>
              <a:gd name="connsiteX65" fmla="*/ 6837145 w 12192000"/>
              <a:gd name="connsiteY65" fmla="*/ 1870724 h 3482342"/>
              <a:gd name="connsiteX66" fmla="*/ 6753991 w 12192000"/>
              <a:gd name="connsiteY66" fmla="*/ 1860969 h 3482342"/>
              <a:gd name="connsiteX67" fmla="*/ 6727754 w 12192000"/>
              <a:gd name="connsiteY67" fmla="*/ 1882372 h 3482342"/>
              <a:gd name="connsiteX68" fmla="*/ 6723371 w 12192000"/>
              <a:gd name="connsiteY68" fmla="*/ 1886494 h 3482342"/>
              <a:gd name="connsiteX69" fmla="*/ 6702779 w 12192000"/>
              <a:gd name="connsiteY69" fmla="*/ 1893601 h 3482342"/>
              <a:gd name="connsiteX70" fmla="*/ 6686657 w 12192000"/>
              <a:gd name="connsiteY70" fmla="*/ 1907344 h 3482342"/>
              <a:gd name="connsiteX71" fmla="*/ 6651330 w 12192000"/>
              <a:gd name="connsiteY71" fmla="*/ 1922921 h 3482342"/>
              <a:gd name="connsiteX72" fmla="*/ 6622958 w 12192000"/>
              <a:gd name="connsiteY72" fmla="*/ 1936255 h 3482342"/>
              <a:gd name="connsiteX73" fmla="*/ 6522602 w 12192000"/>
              <a:gd name="connsiteY73" fmla="*/ 1954133 h 3482342"/>
              <a:gd name="connsiteX74" fmla="*/ 6444344 w 12192000"/>
              <a:gd name="connsiteY74" fmla="*/ 1969663 h 3482342"/>
              <a:gd name="connsiteX75" fmla="*/ 6409626 w 12192000"/>
              <a:gd name="connsiteY75" fmla="*/ 1978846 h 3482342"/>
              <a:gd name="connsiteX76" fmla="*/ 6333446 w 12192000"/>
              <a:gd name="connsiteY76" fmla="*/ 1997163 h 3482342"/>
              <a:gd name="connsiteX77" fmla="*/ 6294933 w 12192000"/>
              <a:gd name="connsiteY77" fmla="*/ 2019412 h 3482342"/>
              <a:gd name="connsiteX78" fmla="*/ 6238719 w 12192000"/>
              <a:gd name="connsiteY78" fmla="*/ 2042547 h 3482342"/>
              <a:gd name="connsiteX79" fmla="*/ 6187205 w 12192000"/>
              <a:gd name="connsiteY79" fmla="*/ 2060048 h 3482342"/>
              <a:gd name="connsiteX80" fmla="*/ 6138780 w 12192000"/>
              <a:gd name="connsiteY80" fmla="*/ 2081918 h 3482342"/>
              <a:gd name="connsiteX81" fmla="*/ 6120125 w 12192000"/>
              <a:gd name="connsiteY81" fmla="*/ 2109475 h 3482342"/>
              <a:gd name="connsiteX82" fmla="*/ 6056576 w 12192000"/>
              <a:gd name="connsiteY82" fmla="*/ 2120066 h 3482342"/>
              <a:gd name="connsiteX83" fmla="*/ 5993794 w 12192000"/>
              <a:gd name="connsiteY83" fmla="*/ 2122569 h 3482342"/>
              <a:gd name="connsiteX84" fmla="*/ 5943601 w 12192000"/>
              <a:gd name="connsiteY84" fmla="*/ 2137719 h 3482342"/>
              <a:gd name="connsiteX85" fmla="*/ 5898141 w 12192000"/>
              <a:gd name="connsiteY85" fmla="*/ 2144806 h 3482342"/>
              <a:gd name="connsiteX86" fmla="*/ 5855337 w 12192000"/>
              <a:gd name="connsiteY86" fmla="*/ 2137719 h 3482342"/>
              <a:gd name="connsiteX87" fmla="*/ 5817682 w 12192000"/>
              <a:gd name="connsiteY87" fmla="*/ 2157358 h 3482342"/>
              <a:gd name="connsiteX88" fmla="*/ 5735300 w 12192000"/>
              <a:gd name="connsiteY88" fmla="*/ 2158902 h 3482342"/>
              <a:gd name="connsiteX89" fmla="*/ 5591469 w 12192000"/>
              <a:gd name="connsiteY89" fmla="*/ 2178389 h 3482342"/>
              <a:gd name="connsiteX90" fmla="*/ 5505818 w 12192000"/>
              <a:gd name="connsiteY90" fmla="*/ 2194207 h 3482342"/>
              <a:gd name="connsiteX91" fmla="*/ 5452860 w 12192000"/>
              <a:gd name="connsiteY91" fmla="*/ 2180085 h 3482342"/>
              <a:gd name="connsiteX92" fmla="*/ 5414282 w 12192000"/>
              <a:gd name="connsiteY92" fmla="*/ 2183070 h 3482342"/>
              <a:gd name="connsiteX93" fmla="*/ 5368369 w 12192000"/>
              <a:gd name="connsiteY93" fmla="*/ 2204272 h 3482342"/>
              <a:gd name="connsiteX94" fmla="*/ 5336354 w 12192000"/>
              <a:gd name="connsiteY94" fmla="*/ 2218920 h 3482342"/>
              <a:gd name="connsiteX95" fmla="*/ 5291263 w 12192000"/>
              <a:gd name="connsiteY95" fmla="*/ 2239182 h 3482342"/>
              <a:gd name="connsiteX96" fmla="*/ 5255152 w 12192000"/>
              <a:gd name="connsiteY96" fmla="*/ 2247164 h 3482342"/>
              <a:gd name="connsiteX97" fmla="*/ 5233796 w 12192000"/>
              <a:gd name="connsiteY97" fmla="*/ 2268260 h 3482342"/>
              <a:gd name="connsiteX98" fmla="*/ 5212786 w 12192000"/>
              <a:gd name="connsiteY98" fmla="*/ 2296592 h 3482342"/>
              <a:gd name="connsiteX99" fmla="*/ 5173523 w 12192000"/>
              <a:gd name="connsiteY99" fmla="*/ 2309057 h 3482342"/>
              <a:gd name="connsiteX100" fmla="*/ 5123830 w 12192000"/>
              <a:gd name="connsiteY100" fmla="*/ 2307070 h 3482342"/>
              <a:gd name="connsiteX101" fmla="*/ 5065426 w 12192000"/>
              <a:gd name="connsiteY101" fmla="*/ 2324076 h 3482342"/>
              <a:gd name="connsiteX102" fmla="*/ 4975908 w 12192000"/>
              <a:gd name="connsiteY102" fmla="*/ 2364128 h 3482342"/>
              <a:gd name="connsiteX103" fmla="*/ 4913723 w 12192000"/>
              <a:gd name="connsiteY103" fmla="*/ 2385265 h 3482342"/>
              <a:gd name="connsiteX104" fmla="*/ 4746485 w 12192000"/>
              <a:gd name="connsiteY104" fmla="*/ 2451769 h 3482342"/>
              <a:gd name="connsiteX105" fmla="*/ 4681588 w 12192000"/>
              <a:gd name="connsiteY105" fmla="*/ 2467494 h 3482342"/>
              <a:gd name="connsiteX106" fmla="*/ 1783655 w 12192000"/>
              <a:gd name="connsiteY106" fmla="*/ 3163860 h 3482342"/>
              <a:gd name="connsiteX107" fmla="*/ 1325955 w 12192000"/>
              <a:gd name="connsiteY107" fmla="*/ 3176692 h 3482342"/>
              <a:gd name="connsiteX108" fmla="*/ 1190384 w 12192000"/>
              <a:gd name="connsiteY108" fmla="*/ 3203504 h 3482342"/>
              <a:gd name="connsiteX109" fmla="*/ 1094537 w 12192000"/>
              <a:gd name="connsiteY109" fmla="*/ 3229469 h 3482342"/>
              <a:gd name="connsiteX110" fmla="*/ 779276 w 12192000"/>
              <a:gd name="connsiteY110" fmla="*/ 3327290 h 3482342"/>
              <a:gd name="connsiteX111" fmla="*/ 600378 w 12192000"/>
              <a:gd name="connsiteY111" fmla="*/ 3335250 h 3482342"/>
              <a:gd name="connsiteX112" fmla="*/ 493457 w 12192000"/>
              <a:gd name="connsiteY112" fmla="*/ 3365044 h 3482342"/>
              <a:gd name="connsiteX113" fmla="*/ 349402 w 12192000"/>
              <a:gd name="connsiteY113" fmla="*/ 3380897 h 3482342"/>
              <a:gd name="connsiteX114" fmla="*/ 192183 w 12192000"/>
              <a:gd name="connsiteY114" fmla="*/ 3460075 h 3482342"/>
              <a:gd name="connsiteX115" fmla="*/ 46713 w 12192000"/>
              <a:gd name="connsiteY115" fmla="*/ 3462986 h 3482342"/>
              <a:gd name="connsiteX116" fmla="*/ 2765 w 12192000"/>
              <a:gd name="connsiteY116" fmla="*/ 3480770 h 3482342"/>
              <a:gd name="connsiteX117" fmla="*/ 0 w 12192000"/>
              <a:gd name="connsiteY117" fmla="*/ 3482342 h 3482342"/>
              <a:gd name="connsiteX118" fmla="*/ 0 w 12192000"/>
              <a:gd name="connsiteY11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3568 w 12192000"/>
              <a:gd name="connsiteY18" fmla="*/ 1039464 h 3482342"/>
              <a:gd name="connsiteX19" fmla="*/ 11175804 w 12192000"/>
              <a:gd name="connsiteY19" fmla="*/ 1067977 h 3482342"/>
              <a:gd name="connsiteX20" fmla="*/ 11120819 w 12192000"/>
              <a:gd name="connsiteY20" fmla="*/ 1126133 h 3482342"/>
              <a:gd name="connsiteX21" fmla="*/ 11028687 w 12192000"/>
              <a:gd name="connsiteY21" fmla="*/ 1199018 h 3482342"/>
              <a:gd name="connsiteX22" fmla="*/ 10960443 w 12192000"/>
              <a:gd name="connsiteY22" fmla="*/ 1244502 h 3482342"/>
              <a:gd name="connsiteX23" fmla="*/ 10850998 w 12192000"/>
              <a:gd name="connsiteY23" fmla="*/ 1269215 h 3482342"/>
              <a:gd name="connsiteX24" fmla="*/ 10815658 w 12192000"/>
              <a:gd name="connsiteY24" fmla="*/ 1287849 h 3482342"/>
              <a:gd name="connsiteX25" fmla="*/ 10679906 w 12192000"/>
              <a:gd name="connsiteY25" fmla="*/ 1324988 h 3482342"/>
              <a:gd name="connsiteX26" fmla="*/ 10636304 w 12192000"/>
              <a:gd name="connsiteY26" fmla="*/ 1317928 h 3482342"/>
              <a:gd name="connsiteX27" fmla="*/ 10603863 w 12192000"/>
              <a:gd name="connsiteY27" fmla="*/ 1346886 h 3482342"/>
              <a:gd name="connsiteX28" fmla="*/ 10573203 w 12192000"/>
              <a:gd name="connsiteY28" fmla="*/ 1351996 h 3482342"/>
              <a:gd name="connsiteX29" fmla="*/ 10513263 w 12192000"/>
              <a:gd name="connsiteY29" fmla="*/ 1350756 h 3482342"/>
              <a:gd name="connsiteX30" fmla="*/ 10464012 w 12192000"/>
              <a:gd name="connsiteY30" fmla="*/ 1391778 h 3482342"/>
              <a:gd name="connsiteX31" fmla="*/ 10405409 w 12192000"/>
              <a:gd name="connsiteY31" fmla="*/ 1422789 h 3482342"/>
              <a:gd name="connsiteX32" fmla="*/ 10370530 w 12192000"/>
              <a:gd name="connsiteY32" fmla="*/ 1441596 h 3482342"/>
              <a:gd name="connsiteX33" fmla="*/ 10314361 w 12192000"/>
              <a:gd name="connsiteY33" fmla="*/ 1466924 h 3482342"/>
              <a:gd name="connsiteX34" fmla="*/ 10264922 w 12192000"/>
              <a:gd name="connsiteY34" fmla="*/ 1472107 h 3482342"/>
              <a:gd name="connsiteX35" fmla="*/ 10201385 w 12192000"/>
              <a:gd name="connsiteY35" fmla="*/ 1477515 h 3482342"/>
              <a:gd name="connsiteX36" fmla="*/ 10120184 w 12192000"/>
              <a:gd name="connsiteY36" fmla="*/ 1466924 h 3482342"/>
              <a:gd name="connsiteX37" fmla="*/ 10058690 w 12192000"/>
              <a:gd name="connsiteY37" fmla="*/ 1474888 h 3482342"/>
              <a:gd name="connsiteX38" fmla="*/ 10004424 w 12192000"/>
              <a:gd name="connsiteY38" fmla="*/ 1489801 h 3482342"/>
              <a:gd name="connsiteX39" fmla="*/ 9999951 w 12192000"/>
              <a:gd name="connsiteY39" fmla="*/ 1499127 h 3482342"/>
              <a:gd name="connsiteX40" fmla="*/ 9845462 w 12192000"/>
              <a:gd name="connsiteY40" fmla="*/ 1548192 h 3482342"/>
              <a:gd name="connsiteX41" fmla="*/ 9736156 w 12192000"/>
              <a:gd name="connsiteY41" fmla="*/ 1581928 h 3482342"/>
              <a:gd name="connsiteX42" fmla="*/ 9693355 w 12192000"/>
              <a:gd name="connsiteY42" fmla="*/ 1602632 h 3482342"/>
              <a:gd name="connsiteX43" fmla="*/ 9664242 w 12192000"/>
              <a:gd name="connsiteY43" fmla="*/ 1622075 h 3482342"/>
              <a:gd name="connsiteX44" fmla="*/ 9579195 w 12192000"/>
              <a:gd name="connsiteY44" fmla="*/ 1648017 h 3482342"/>
              <a:gd name="connsiteX45" fmla="*/ 9433652 w 12192000"/>
              <a:gd name="connsiteY45" fmla="*/ 1681174 h 3482342"/>
              <a:gd name="connsiteX46" fmla="*/ 9403775 w 12192000"/>
              <a:gd name="connsiteY46" fmla="*/ 1690403 h 3482342"/>
              <a:gd name="connsiteX47" fmla="*/ 9382503 w 12192000"/>
              <a:gd name="connsiteY47" fmla="*/ 1706957 h 3482342"/>
              <a:gd name="connsiteX48" fmla="*/ 9381410 w 12192000"/>
              <a:gd name="connsiteY48" fmla="*/ 1718312 h 3482342"/>
              <a:gd name="connsiteX49" fmla="*/ 9365685 w 12192000"/>
              <a:gd name="connsiteY49" fmla="*/ 1724772 h 3482342"/>
              <a:gd name="connsiteX50" fmla="*/ 9278020 w 12192000"/>
              <a:gd name="connsiteY50" fmla="*/ 1741161 h 3482342"/>
              <a:gd name="connsiteX51" fmla="*/ 9217145 w 12192000"/>
              <a:gd name="connsiteY51" fmla="*/ 1771195 h 3482342"/>
              <a:gd name="connsiteX52" fmla="*/ 8955875 w 12192000"/>
              <a:gd name="connsiteY52" fmla="*/ 1796806 h 3482342"/>
              <a:gd name="connsiteX53" fmla="*/ 8648415 w 12192000"/>
              <a:gd name="connsiteY53" fmla="*/ 1878623 h 3482342"/>
              <a:gd name="connsiteX54" fmla="*/ 8495949 w 12192000"/>
              <a:gd name="connsiteY54" fmla="*/ 1902425 h 3482342"/>
              <a:gd name="connsiteX55" fmla="*/ 8236214 w 12192000"/>
              <a:gd name="connsiteY55" fmla="*/ 1909725 h 3482342"/>
              <a:gd name="connsiteX56" fmla="*/ 8132104 w 12192000"/>
              <a:gd name="connsiteY56" fmla="*/ 1895727 h 3482342"/>
              <a:gd name="connsiteX57" fmla="*/ 7918078 w 12192000"/>
              <a:gd name="connsiteY57" fmla="*/ 1862668 h 3482342"/>
              <a:gd name="connsiteX58" fmla="*/ 7817899 w 12192000"/>
              <a:gd name="connsiteY58" fmla="*/ 1862176 h 3482342"/>
              <a:gd name="connsiteX59" fmla="*/ 7768994 w 12192000"/>
              <a:gd name="connsiteY59" fmla="*/ 1855721 h 3482342"/>
              <a:gd name="connsiteX60" fmla="*/ 7618027 w 12192000"/>
              <a:gd name="connsiteY60" fmla="*/ 1830959 h 3482342"/>
              <a:gd name="connsiteX61" fmla="*/ 7449425 w 12192000"/>
              <a:gd name="connsiteY61" fmla="*/ 1810910 h 3482342"/>
              <a:gd name="connsiteX62" fmla="*/ 7342915 w 12192000"/>
              <a:gd name="connsiteY62" fmla="*/ 1819827 h 3482342"/>
              <a:gd name="connsiteX63" fmla="*/ 7255191 w 12192000"/>
              <a:gd name="connsiteY63" fmla="*/ 1834354 h 3482342"/>
              <a:gd name="connsiteX64" fmla="*/ 7131205 w 12192000"/>
              <a:gd name="connsiteY64" fmla="*/ 1845557 h 3482342"/>
              <a:gd name="connsiteX65" fmla="*/ 6941837 w 12192000"/>
              <a:gd name="connsiteY65" fmla="*/ 1840640 h 3482342"/>
              <a:gd name="connsiteX66" fmla="*/ 6837145 w 12192000"/>
              <a:gd name="connsiteY66" fmla="*/ 1870724 h 3482342"/>
              <a:gd name="connsiteX67" fmla="*/ 6753991 w 12192000"/>
              <a:gd name="connsiteY67" fmla="*/ 1860969 h 3482342"/>
              <a:gd name="connsiteX68" fmla="*/ 6727754 w 12192000"/>
              <a:gd name="connsiteY68" fmla="*/ 1882372 h 3482342"/>
              <a:gd name="connsiteX69" fmla="*/ 6723371 w 12192000"/>
              <a:gd name="connsiteY69" fmla="*/ 1886494 h 3482342"/>
              <a:gd name="connsiteX70" fmla="*/ 6702779 w 12192000"/>
              <a:gd name="connsiteY70" fmla="*/ 1893601 h 3482342"/>
              <a:gd name="connsiteX71" fmla="*/ 6686657 w 12192000"/>
              <a:gd name="connsiteY71" fmla="*/ 1907344 h 3482342"/>
              <a:gd name="connsiteX72" fmla="*/ 6651330 w 12192000"/>
              <a:gd name="connsiteY72" fmla="*/ 1922921 h 3482342"/>
              <a:gd name="connsiteX73" fmla="*/ 6622958 w 12192000"/>
              <a:gd name="connsiteY73" fmla="*/ 1936255 h 3482342"/>
              <a:gd name="connsiteX74" fmla="*/ 6522602 w 12192000"/>
              <a:gd name="connsiteY74" fmla="*/ 1954133 h 3482342"/>
              <a:gd name="connsiteX75" fmla="*/ 6444344 w 12192000"/>
              <a:gd name="connsiteY75" fmla="*/ 1969663 h 3482342"/>
              <a:gd name="connsiteX76" fmla="*/ 6409626 w 12192000"/>
              <a:gd name="connsiteY76" fmla="*/ 1978846 h 3482342"/>
              <a:gd name="connsiteX77" fmla="*/ 6333446 w 12192000"/>
              <a:gd name="connsiteY77" fmla="*/ 1997163 h 3482342"/>
              <a:gd name="connsiteX78" fmla="*/ 6294933 w 12192000"/>
              <a:gd name="connsiteY78" fmla="*/ 2019412 h 3482342"/>
              <a:gd name="connsiteX79" fmla="*/ 6238719 w 12192000"/>
              <a:gd name="connsiteY79" fmla="*/ 2042547 h 3482342"/>
              <a:gd name="connsiteX80" fmla="*/ 6187205 w 12192000"/>
              <a:gd name="connsiteY80" fmla="*/ 2060048 h 3482342"/>
              <a:gd name="connsiteX81" fmla="*/ 6138780 w 12192000"/>
              <a:gd name="connsiteY81" fmla="*/ 2081918 h 3482342"/>
              <a:gd name="connsiteX82" fmla="*/ 6120125 w 12192000"/>
              <a:gd name="connsiteY82" fmla="*/ 2109475 h 3482342"/>
              <a:gd name="connsiteX83" fmla="*/ 6056576 w 12192000"/>
              <a:gd name="connsiteY83" fmla="*/ 2120066 h 3482342"/>
              <a:gd name="connsiteX84" fmla="*/ 5993794 w 12192000"/>
              <a:gd name="connsiteY84" fmla="*/ 2122569 h 3482342"/>
              <a:gd name="connsiteX85" fmla="*/ 5943601 w 12192000"/>
              <a:gd name="connsiteY85" fmla="*/ 2137719 h 3482342"/>
              <a:gd name="connsiteX86" fmla="*/ 5898141 w 12192000"/>
              <a:gd name="connsiteY86" fmla="*/ 2144806 h 3482342"/>
              <a:gd name="connsiteX87" fmla="*/ 5855337 w 12192000"/>
              <a:gd name="connsiteY87" fmla="*/ 2137719 h 3482342"/>
              <a:gd name="connsiteX88" fmla="*/ 5817682 w 12192000"/>
              <a:gd name="connsiteY88" fmla="*/ 2157358 h 3482342"/>
              <a:gd name="connsiteX89" fmla="*/ 5735300 w 12192000"/>
              <a:gd name="connsiteY89" fmla="*/ 2158902 h 3482342"/>
              <a:gd name="connsiteX90" fmla="*/ 5591469 w 12192000"/>
              <a:gd name="connsiteY90" fmla="*/ 2178389 h 3482342"/>
              <a:gd name="connsiteX91" fmla="*/ 5505818 w 12192000"/>
              <a:gd name="connsiteY91" fmla="*/ 2194207 h 3482342"/>
              <a:gd name="connsiteX92" fmla="*/ 5452860 w 12192000"/>
              <a:gd name="connsiteY92" fmla="*/ 2180085 h 3482342"/>
              <a:gd name="connsiteX93" fmla="*/ 5414282 w 12192000"/>
              <a:gd name="connsiteY93" fmla="*/ 2183070 h 3482342"/>
              <a:gd name="connsiteX94" fmla="*/ 5368369 w 12192000"/>
              <a:gd name="connsiteY94" fmla="*/ 2204272 h 3482342"/>
              <a:gd name="connsiteX95" fmla="*/ 5336354 w 12192000"/>
              <a:gd name="connsiteY95" fmla="*/ 2218920 h 3482342"/>
              <a:gd name="connsiteX96" fmla="*/ 5291263 w 12192000"/>
              <a:gd name="connsiteY96" fmla="*/ 2239182 h 3482342"/>
              <a:gd name="connsiteX97" fmla="*/ 5255152 w 12192000"/>
              <a:gd name="connsiteY97" fmla="*/ 2247164 h 3482342"/>
              <a:gd name="connsiteX98" fmla="*/ 5233796 w 12192000"/>
              <a:gd name="connsiteY98" fmla="*/ 2268260 h 3482342"/>
              <a:gd name="connsiteX99" fmla="*/ 5212786 w 12192000"/>
              <a:gd name="connsiteY99" fmla="*/ 2296592 h 3482342"/>
              <a:gd name="connsiteX100" fmla="*/ 5173523 w 12192000"/>
              <a:gd name="connsiteY100" fmla="*/ 2309057 h 3482342"/>
              <a:gd name="connsiteX101" fmla="*/ 5123830 w 12192000"/>
              <a:gd name="connsiteY101" fmla="*/ 2307070 h 3482342"/>
              <a:gd name="connsiteX102" fmla="*/ 5065426 w 12192000"/>
              <a:gd name="connsiteY102" fmla="*/ 2324076 h 3482342"/>
              <a:gd name="connsiteX103" fmla="*/ 4975908 w 12192000"/>
              <a:gd name="connsiteY103" fmla="*/ 2364128 h 3482342"/>
              <a:gd name="connsiteX104" fmla="*/ 4913723 w 12192000"/>
              <a:gd name="connsiteY104" fmla="*/ 2385265 h 3482342"/>
              <a:gd name="connsiteX105" fmla="*/ 4746485 w 12192000"/>
              <a:gd name="connsiteY105" fmla="*/ 2451769 h 3482342"/>
              <a:gd name="connsiteX106" fmla="*/ 4681588 w 12192000"/>
              <a:gd name="connsiteY106" fmla="*/ 2467494 h 3482342"/>
              <a:gd name="connsiteX107" fmla="*/ 1783655 w 12192000"/>
              <a:gd name="connsiteY107" fmla="*/ 3163860 h 3482342"/>
              <a:gd name="connsiteX108" fmla="*/ 1325955 w 12192000"/>
              <a:gd name="connsiteY108" fmla="*/ 3176692 h 3482342"/>
              <a:gd name="connsiteX109" fmla="*/ 1190384 w 12192000"/>
              <a:gd name="connsiteY109" fmla="*/ 3203504 h 3482342"/>
              <a:gd name="connsiteX110" fmla="*/ 1094537 w 12192000"/>
              <a:gd name="connsiteY110" fmla="*/ 3229469 h 3482342"/>
              <a:gd name="connsiteX111" fmla="*/ 779276 w 12192000"/>
              <a:gd name="connsiteY111" fmla="*/ 3327290 h 3482342"/>
              <a:gd name="connsiteX112" fmla="*/ 600378 w 12192000"/>
              <a:gd name="connsiteY112" fmla="*/ 3335250 h 3482342"/>
              <a:gd name="connsiteX113" fmla="*/ 493457 w 12192000"/>
              <a:gd name="connsiteY113" fmla="*/ 3365044 h 3482342"/>
              <a:gd name="connsiteX114" fmla="*/ 349402 w 12192000"/>
              <a:gd name="connsiteY114" fmla="*/ 3380897 h 3482342"/>
              <a:gd name="connsiteX115" fmla="*/ 192183 w 12192000"/>
              <a:gd name="connsiteY115" fmla="*/ 3460075 h 3482342"/>
              <a:gd name="connsiteX116" fmla="*/ 46713 w 12192000"/>
              <a:gd name="connsiteY116" fmla="*/ 3462986 h 3482342"/>
              <a:gd name="connsiteX117" fmla="*/ 2765 w 12192000"/>
              <a:gd name="connsiteY117" fmla="*/ 3480770 h 3482342"/>
              <a:gd name="connsiteX118" fmla="*/ 0 w 12192000"/>
              <a:gd name="connsiteY118" fmla="*/ 3482342 h 3482342"/>
              <a:gd name="connsiteX119" fmla="*/ 0 w 12192000"/>
              <a:gd name="connsiteY11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228040 w 12192000"/>
              <a:gd name="connsiteY17" fmla="*/ 958953 h 3482342"/>
              <a:gd name="connsiteX18" fmla="*/ 11196987 w 12192000"/>
              <a:gd name="connsiteY18" fmla="*/ 1000897 h 3482342"/>
              <a:gd name="connsiteX19" fmla="*/ 11193568 w 12192000"/>
              <a:gd name="connsiteY19" fmla="*/ 1039464 h 3482342"/>
              <a:gd name="connsiteX20" fmla="*/ 11175804 w 12192000"/>
              <a:gd name="connsiteY20" fmla="*/ 1067977 h 3482342"/>
              <a:gd name="connsiteX21" fmla="*/ 11120819 w 12192000"/>
              <a:gd name="connsiteY21" fmla="*/ 1126133 h 3482342"/>
              <a:gd name="connsiteX22" fmla="*/ 11028687 w 12192000"/>
              <a:gd name="connsiteY22" fmla="*/ 1199018 h 3482342"/>
              <a:gd name="connsiteX23" fmla="*/ 10960443 w 12192000"/>
              <a:gd name="connsiteY23" fmla="*/ 1244502 h 3482342"/>
              <a:gd name="connsiteX24" fmla="*/ 10850998 w 12192000"/>
              <a:gd name="connsiteY24" fmla="*/ 1269215 h 3482342"/>
              <a:gd name="connsiteX25" fmla="*/ 10815658 w 12192000"/>
              <a:gd name="connsiteY25" fmla="*/ 1287849 h 3482342"/>
              <a:gd name="connsiteX26" fmla="*/ 10679906 w 12192000"/>
              <a:gd name="connsiteY26" fmla="*/ 1324988 h 3482342"/>
              <a:gd name="connsiteX27" fmla="*/ 10636304 w 12192000"/>
              <a:gd name="connsiteY27" fmla="*/ 1317928 h 3482342"/>
              <a:gd name="connsiteX28" fmla="*/ 10603863 w 12192000"/>
              <a:gd name="connsiteY28" fmla="*/ 1346886 h 3482342"/>
              <a:gd name="connsiteX29" fmla="*/ 10573203 w 12192000"/>
              <a:gd name="connsiteY29" fmla="*/ 1351996 h 3482342"/>
              <a:gd name="connsiteX30" fmla="*/ 10513263 w 12192000"/>
              <a:gd name="connsiteY30" fmla="*/ 1350756 h 3482342"/>
              <a:gd name="connsiteX31" fmla="*/ 10464012 w 12192000"/>
              <a:gd name="connsiteY31" fmla="*/ 1391778 h 3482342"/>
              <a:gd name="connsiteX32" fmla="*/ 10405409 w 12192000"/>
              <a:gd name="connsiteY32" fmla="*/ 1422789 h 3482342"/>
              <a:gd name="connsiteX33" fmla="*/ 10370530 w 12192000"/>
              <a:gd name="connsiteY33" fmla="*/ 1441596 h 3482342"/>
              <a:gd name="connsiteX34" fmla="*/ 10314361 w 12192000"/>
              <a:gd name="connsiteY34" fmla="*/ 1466924 h 3482342"/>
              <a:gd name="connsiteX35" fmla="*/ 10264922 w 12192000"/>
              <a:gd name="connsiteY35" fmla="*/ 1472107 h 3482342"/>
              <a:gd name="connsiteX36" fmla="*/ 10201385 w 12192000"/>
              <a:gd name="connsiteY36" fmla="*/ 1477515 h 3482342"/>
              <a:gd name="connsiteX37" fmla="*/ 10120184 w 12192000"/>
              <a:gd name="connsiteY37" fmla="*/ 1466924 h 3482342"/>
              <a:gd name="connsiteX38" fmla="*/ 10058690 w 12192000"/>
              <a:gd name="connsiteY38" fmla="*/ 1474888 h 3482342"/>
              <a:gd name="connsiteX39" fmla="*/ 10004424 w 12192000"/>
              <a:gd name="connsiteY39" fmla="*/ 1489801 h 3482342"/>
              <a:gd name="connsiteX40" fmla="*/ 9999951 w 12192000"/>
              <a:gd name="connsiteY40" fmla="*/ 1499127 h 3482342"/>
              <a:gd name="connsiteX41" fmla="*/ 9845462 w 12192000"/>
              <a:gd name="connsiteY41" fmla="*/ 1548192 h 3482342"/>
              <a:gd name="connsiteX42" fmla="*/ 9736156 w 12192000"/>
              <a:gd name="connsiteY42" fmla="*/ 1581928 h 3482342"/>
              <a:gd name="connsiteX43" fmla="*/ 9693355 w 12192000"/>
              <a:gd name="connsiteY43" fmla="*/ 1602632 h 3482342"/>
              <a:gd name="connsiteX44" fmla="*/ 9664242 w 12192000"/>
              <a:gd name="connsiteY44" fmla="*/ 1622075 h 3482342"/>
              <a:gd name="connsiteX45" fmla="*/ 9579195 w 12192000"/>
              <a:gd name="connsiteY45" fmla="*/ 1648017 h 3482342"/>
              <a:gd name="connsiteX46" fmla="*/ 9433652 w 12192000"/>
              <a:gd name="connsiteY46" fmla="*/ 1681174 h 3482342"/>
              <a:gd name="connsiteX47" fmla="*/ 9403775 w 12192000"/>
              <a:gd name="connsiteY47" fmla="*/ 1690403 h 3482342"/>
              <a:gd name="connsiteX48" fmla="*/ 9382503 w 12192000"/>
              <a:gd name="connsiteY48" fmla="*/ 1706957 h 3482342"/>
              <a:gd name="connsiteX49" fmla="*/ 9381410 w 12192000"/>
              <a:gd name="connsiteY49" fmla="*/ 1718312 h 3482342"/>
              <a:gd name="connsiteX50" fmla="*/ 9365685 w 12192000"/>
              <a:gd name="connsiteY50" fmla="*/ 1724772 h 3482342"/>
              <a:gd name="connsiteX51" fmla="*/ 9278020 w 12192000"/>
              <a:gd name="connsiteY51" fmla="*/ 1741161 h 3482342"/>
              <a:gd name="connsiteX52" fmla="*/ 9217145 w 12192000"/>
              <a:gd name="connsiteY52" fmla="*/ 1771195 h 3482342"/>
              <a:gd name="connsiteX53" fmla="*/ 8955875 w 12192000"/>
              <a:gd name="connsiteY53" fmla="*/ 1796806 h 3482342"/>
              <a:gd name="connsiteX54" fmla="*/ 8648415 w 12192000"/>
              <a:gd name="connsiteY54" fmla="*/ 1878623 h 3482342"/>
              <a:gd name="connsiteX55" fmla="*/ 8495949 w 12192000"/>
              <a:gd name="connsiteY55" fmla="*/ 1902425 h 3482342"/>
              <a:gd name="connsiteX56" fmla="*/ 8236214 w 12192000"/>
              <a:gd name="connsiteY56" fmla="*/ 1909725 h 3482342"/>
              <a:gd name="connsiteX57" fmla="*/ 8132104 w 12192000"/>
              <a:gd name="connsiteY57" fmla="*/ 1895727 h 3482342"/>
              <a:gd name="connsiteX58" fmla="*/ 7918078 w 12192000"/>
              <a:gd name="connsiteY58" fmla="*/ 1862668 h 3482342"/>
              <a:gd name="connsiteX59" fmla="*/ 7817899 w 12192000"/>
              <a:gd name="connsiteY59" fmla="*/ 1862176 h 3482342"/>
              <a:gd name="connsiteX60" fmla="*/ 7768994 w 12192000"/>
              <a:gd name="connsiteY60" fmla="*/ 1855721 h 3482342"/>
              <a:gd name="connsiteX61" fmla="*/ 7618027 w 12192000"/>
              <a:gd name="connsiteY61" fmla="*/ 1830959 h 3482342"/>
              <a:gd name="connsiteX62" fmla="*/ 7449425 w 12192000"/>
              <a:gd name="connsiteY62" fmla="*/ 1810910 h 3482342"/>
              <a:gd name="connsiteX63" fmla="*/ 7342915 w 12192000"/>
              <a:gd name="connsiteY63" fmla="*/ 1819827 h 3482342"/>
              <a:gd name="connsiteX64" fmla="*/ 7255191 w 12192000"/>
              <a:gd name="connsiteY64" fmla="*/ 1834354 h 3482342"/>
              <a:gd name="connsiteX65" fmla="*/ 7131205 w 12192000"/>
              <a:gd name="connsiteY65" fmla="*/ 1845557 h 3482342"/>
              <a:gd name="connsiteX66" fmla="*/ 6941837 w 12192000"/>
              <a:gd name="connsiteY66" fmla="*/ 1840640 h 3482342"/>
              <a:gd name="connsiteX67" fmla="*/ 6837145 w 12192000"/>
              <a:gd name="connsiteY67" fmla="*/ 1870724 h 3482342"/>
              <a:gd name="connsiteX68" fmla="*/ 6753991 w 12192000"/>
              <a:gd name="connsiteY68" fmla="*/ 1860969 h 3482342"/>
              <a:gd name="connsiteX69" fmla="*/ 6727754 w 12192000"/>
              <a:gd name="connsiteY69" fmla="*/ 1882372 h 3482342"/>
              <a:gd name="connsiteX70" fmla="*/ 6723371 w 12192000"/>
              <a:gd name="connsiteY70" fmla="*/ 1886494 h 3482342"/>
              <a:gd name="connsiteX71" fmla="*/ 6702779 w 12192000"/>
              <a:gd name="connsiteY71" fmla="*/ 1893601 h 3482342"/>
              <a:gd name="connsiteX72" fmla="*/ 6686657 w 12192000"/>
              <a:gd name="connsiteY72" fmla="*/ 1907344 h 3482342"/>
              <a:gd name="connsiteX73" fmla="*/ 6651330 w 12192000"/>
              <a:gd name="connsiteY73" fmla="*/ 1922921 h 3482342"/>
              <a:gd name="connsiteX74" fmla="*/ 6622958 w 12192000"/>
              <a:gd name="connsiteY74" fmla="*/ 1936255 h 3482342"/>
              <a:gd name="connsiteX75" fmla="*/ 6522602 w 12192000"/>
              <a:gd name="connsiteY75" fmla="*/ 1954133 h 3482342"/>
              <a:gd name="connsiteX76" fmla="*/ 6444344 w 12192000"/>
              <a:gd name="connsiteY76" fmla="*/ 1969663 h 3482342"/>
              <a:gd name="connsiteX77" fmla="*/ 6409626 w 12192000"/>
              <a:gd name="connsiteY77" fmla="*/ 1978846 h 3482342"/>
              <a:gd name="connsiteX78" fmla="*/ 6333446 w 12192000"/>
              <a:gd name="connsiteY78" fmla="*/ 1997163 h 3482342"/>
              <a:gd name="connsiteX79" fmla="*/ 6294933 w 12192000"/>
              <a:gd name="connsiteY79" fmla="*/ 2019412 h 3482342"/>
              <a:gd name="connsiteX80" fmla="*/ 6238719 w 12192000"/>
              <a:gd name="connsiteY80" fmla="*/ 2042547 h 3482342"/>
              <a:gd name="connsiteX81" fmla="*/ 6187205 w 12192000"/>
              <a:gd name="connsiteY81" fmla="*/ 2060048 h 3482342"/>
              <a:gd name="connsiteX82" fmla="*/ 6138780 w 12192000"/>
              <a:gd name="connsiteY82" fmla="*/ 2081918 h 3482342"/>
              <a:gd name="connsiteX83" fmla="*/ 6120125 w 12192000"/>
              <a:gd name="connsiteY83" fmla="*/ 2109475 h 3482342"/>
              <a:gd name="connsiteX84" fmla="*/ 6056576 w 12192000"/>
              <a:gd name="connsiteY84" fmla="*/ 2120066 h 3482342"/>
              <a:gd name="connsiteX85" fmla="*/ 5993794 w 12192000"/>
              <a:gd name="connsiteY85" fmla="*/ 2122569 h 3482342"/>
              <a:gd name="connsiteX86" fmla="*/ 5943601 w 12192000"/>
              <a:gd name="connsiteY86" fmla="*/ 2137719 h 3482342"/>
              <a:gd name="connsiteX87" fmla="*/ 5898141 w 12192000"/>
              <a:gd name="connsiteY87" fmla="*/ 2144806 h 3482342"/>
              <a:gd name="connsiteX88" fmla="*/ 5855337 w 12192000"/>
              <a:gd name="connsiteY88" fmla="*/ 2137719 h 3482342"/>
              <a:gd name="connsiteX89" fmla="*/ 5817682 w 12192000"/>
              <a:gd name="connsiteY89" fmla="*/ 2157358 h 3482342"/>
              <a:gd name="connsiteX90" fmla="*/ 5735300 w 12192000"/>
              <a:gd name="connsiteY90" fmla="*/ 2158902 h 3482342"/>
              <a:gd name="connsiteX91" fmla="*/ 5591469 w 12192000"/>
              <a:gd name="connsiteY91" fmla="*/ 2178389 h 3482342"/>
              <a:gd name="connsiteX92" fmla="*/ 5505818 w 12192000"/>
              <a:gd name="connsiteY92" fmla="*/ 2194207 h 3482342"/>
              <a:gd name="connsiteX93" fmla="*/ 5452860 w 12192000"/>
              <a:gd name="connsiteY93" fmla="*/ 2180085 h 3482342"/>
              <a:gd name="connsiteX94" fmla="*/ 5414282 w 12192000"/>
              <a:gd name="connsiteY94" fmla="*/ 2183070 h 3482342"/>
              <a:gd name="connsiteX95" fmla="*/ 5368369 w 12192000"/>
              <a:gd name="connsiteY95" fmla="*/ 2204272 h 3482342"/>
              <a:gd name="connsiteX96" fmla="*/ 5336354 w 12192000"/>
              <a:gd name="connsiteY96" fmla="*/ 2218920 h 3482342"/>
              <a:gd name="connsiteX97" fmla="*/ 5291263 w 12192000"/>
              <a:gd name="connsiteY97" fmla="*/ 2239182 h 3482342"/>
              <a:gd name="connsiteX98" fmla="*/ 5255152 w 12192000"/>
              <a:gd name="connsiteY98" fmla="*/ 2247164 h 3482342"/>
              <a:gd name="connsiteX99" fmla="*/ 5233796 w 12192000"/>
              <a:gd name="connsiteY99" fmla="*/ 2268260 h 3482342"/>
              <a:gd name="connsiteX100" fmla="*/ 5212786 w 12192000"/>
              <a:gd name="connsiteY100" fmla="*/ 2296592 h 3482342"/>
              <a:gd name="connsiteX101" fmla="*/ 5173523 w 12192000"/>
              <a:gd name="connsiteY101" fmla="*/ 2309057 h 3482342"/>
              <a:gd name="connsiteX102" fmla="*/ 5123830 w 12192000"/>
              <a:gd name="connsiteY102" fmla="*/ 2307070 h 3482342"/>
              <a:gd name="connsiteX103" fmla="*/ 5065426 w 12192000"/>
              <a:gd name="connsiteY103" fmla="*/ 2324076 h 3482342"/>
              <a:gd name="connsiteX104" fmla="*/ 4975908 w 12192000"/>
              <a:gd name="connsiteY104" fmla="*/ 2364128 h 3482342"/>
              <a:gd name="connsiteX105" fmla="*/ 4913723 w 12192000"/>
              <a:gd name="connsiteY105" fmla="*/ 2385265 h 3482342"/>
              <a:gd name="connsiteX106" fmla="*/ 4746485 w 12192000"/>
              <a:gd name="connsiteY106" fmla="*/ 2451769 h 3482342"/>
              <a:gd name="connsiteX107" fmla="*/ 4681588 w 12192000"/>
              <a:gd name="connsiteY107" fmla="*/ 2467494 h 3482342"/>
              <a:gd name="connsiteX108" fmla="*/ 1783655 w 12192000"/>
              <a:gd name="connsiteY108" fmla="*/ 3163860 h 3482342"/>
              <a:gd name="connsiteX109" fmla="*/ 1325955 w 12192000"/>
              <a:gd name="connsiteY109" fmla="*/ 3176692 h 3482342"/>
              <a:gd name="connsiteX110" fmla="*/ 1190384 w 12192000"/>
              <a:gd name="connsiteY110" fmla="*/ 3203504 h 3482342"/>
              <a:gd name="connsiteX111" fmla="*/ 1094537 w 12192000"/>
              <a:gd name="connsiteY111" fmla="*/ 3229469 h 3482342"/>
              <a:gd name="connsiteX112" fmla="*/ 779276 w 12192000"/>
              <a:gd name="connsiteY112" fmla="*/ 3327290 h 3482342"/>
              <a:gd name="connsiteX113" fmla="*/ 600378 w 12192000"/>
              <a:gd name="connsiteY113" fmla="*/ 3335250 h 3482342"/>
              <a:gd name="connsiteX114" fmla="*/ 493457 w 12192000"/>
              <a:gd name="connsiteY114" fmla="*/ 3365044 h 3482342"/>
              <a:gd name="connsiteX115" fmla="*/ 349402 w 12192000"/>
              <a:gd name="connsiteY115" fmla="*/ 3380897 h 3482342"/>
              <a:gd name="connsiteX116" fmla="*/ 192183 w 12192000"/>
              <a:gd name="connsiteY116" fmla="*/ 3460075 h 3482342"/>
              <a:gd name="connsiteX117" fmla="*/ 46713 w 12192000"/>
              <a:gd name="connsiteY117" fmla="*/ 3462986 h 3482342"/>
              <a:gd name="connsiteX118" fmla="*/ 2765 w 12192000"/>
              <a:gd name="connsiteY118" fmla="*/ 3480770 h 3482342"/>
              <a:gd name="connsiteX119" fmla="*/ 0 w 12192000"/>
              <a:gd name="connsiteY119" fmla="*/ 3482342 h 3482342"/>
              <a:gd name="connsiteX120" fmla="*/ 0 w 12192000"/>
              <a:gd name="connsiteY12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338523 w 12192000"/>
              <a:gd name="connsiteY16" fmla="*/ 852810 h 3482342"/>
              <a:gd name="connsiteX17" fmla="*/ 11313493 w 12192000"/>
              <a:gd name="connsiteY17" fmla="*/ 880860 h 3482342"/>
              <a:gd name="connsiteX18" fmla="*/ 11228040 w 12192000"/>
              <a:gd name="connsiteY18" fmla="*/ 958953 h 3482342"/>
              <a:gd name="connsiteX19" fmla="*/ 11196987 w 12192000"/>
              <a:gd name="connsiteY19" fmla="*/ 1000897 h 3482342"/>
              <a:gd name="connsiteX20" fmla="*/ 11193568 w 12192000"/>
              <a:gd name="connsiteY20" fmla="*/ 1039464 h 3482342"/>
              <a:gd name="connsiteX21" fmla="*/ 11175804 w 12192000"/>
              <a:gd name="connsiteY21" fmla="*/ 1067977 h 3482342"/>
              <a:gd name="connsiteX22" fmla="*/ 11120819 w 12192000"/>
              <a:gd name="connsiteY22" fmla="*/ 1126133 h 3482342"/>
              <a:gd name="connsiteX23" fmla="*/ 11028687 w 12192000"/>
              <a:gd name="connsiteY23" fmla="*/ 1199018 h 3482342"/>
              <a:gd name="connsiteX24" fmla="*/ 10960443 w 12192000"/>
              <a:gd name="connsiteY24" fmla="*/ 1244502 h 3482342"/>
              <a:gd name="connsiteX25" fmla="*/ 10850998 w 12192000"/>
              <a:gd name="connsiteY25" fmla="*/ 1269215 h 3482342"/>
              <a:gd name="connsiteX26" fmla="*/ 10815658 w 12192000"/>
              <a:gd name="connsiteY26" fmla="*/ 1287849 h 3482342"/>
              <a:gd name="connsiteX27" fmla="*/ 10679906 w 12192000"/>
              <a:gd name="connsiteY27" fmla="*/ 1324988 h 3482342"/>
              <a:gd name="connsiteX28" fmla="*/ 10636304 w 12192000"/>
              <a:gd name="connsiteY28" fmla="*/ 1317928 h 3482342"/>
              <a:gd name="connsiteX29" fmla="*/ 10603863 w 12192000"/>
              <a:gd name="connsiteY29" fmla="*/ 1346886 h 3482342"/>
              <a:gd name="connsiteX30" fmla="*/ 10573203 w 12192000"/>
              <a:gd name="connsiteY30" fmla="*/ 1351996 h 3482342"/>
              <a:gd name="connsiteX31" fmla="*/ 10513263 w 12192000"/>
              <a:gd name="connsiteY31" fmla="*/ 1350756 h 3482342"/>
              <a:gd name="connsiteX32" fmla="*/ 10464012 w 12192000"/>
              <a:gd name="connsiteY32" fmla="*/ 1391778 h 3482342"/>
              <a:gd name="connsiteX33" fmla="*/ 10405409 w 12192000"/>
              <a:gd name="connsiteY33" fmla="*/ 1422789 h 3482342"/>
              <a:gd name="connsiteX34" fmla="*/ 10370530 w 12192000"/>
              <a:gd name="connsiteY34" fmla="*/ 1441596 h 3482342"/>
              <a:gd name="connsiteX35" fmla="*/ 10314361 w 12192000"/>
              <a:gd name="connsiteY35" fmla="*/ 1466924 h 3482342"/>
              <a:gd name="connsiteX36" fmla="*/ 10264922 w 12192000"/>
              <a:gd name="connsiteY36" fmla="*/ 1472107 h 3482342"/>
              <a:gd name="connsiteX37" fmla="*/ 10201385 w 12192000"/>
              <a:gd name="connsiteY37" fmla="*/ 1477515 h 3482342"/>
              <a:gd name="connsiteX38" fmla="*/ 10120184 w 12192000"/>
              <a:gd name="connsiteY38" fmla="*/ 1466924 h 3482342"/>
              <a:gd name="connsiteX39" fmla="*/ 10058690 w 12192000"/>
              <a:gd name="connsiteY39" fmla="*/ 1474888 h 3482342"/>
              <a:gd name="connsiteX40" fmla="*/ 10004424 w 12192000"/>
              <a:gd name="connsiteY40" fmla="*/ 1489801 h 3482342"/>
              <a:gd name="connsiteX41" fmla="*/ 9999951 w 12192000"/>
              <a:gd name="connsiteY41" fmla="*/ 1499127 h 3482342"/>
              <a:gd name="connsiteX42" fmla="*/ 9845462 w 12192000"/>
              <a:gd name="connsiteY42" fmla="*/ 1548192 h 3482342"/>
              <a:gd name="connsiteX43" fmla="*/ 9736156 w 12192000"/>
              <a:gd name="connsiteY43" fmla="*/ 1581928 h 3482342"/>
              <a:gd name="connsiteX44" fmla="*/ 9693355 w 12192000"/>
              <a:gd name="connsiteY44" fmla="*/ 1602632 h 3482342"/>
              <a:gd name="connsiteX45" fmla="*/ 9664242 w 12192000"/>
              <a:gd name="connsiteY45" fmla="*/ 1622075 h 3482342"/>
              <a:gd name="connsiteX46" fmla="*/ 9579195 w 12192000"/>
              <a:gd name="connsiteY46" fmla="*/ 1648017 h 3482342"/>
              <a:gd name="connsiteX47" fmla="*/ 9433652 w 12192000"/>
              <a:gd name="connsiteY47" fmla="*/ 1681174 h 3482342"/>
              <a:gd name="connsiteX48" fmla="*/ 9403775 w 12192000"/>
              <a:gd name="connsiteY48" fmla="*/ 1690403 h 3482342"/>
              <a:gd name="connsiteX49" fmla="*/ 9382503 w 12192000"/>
              <a:gd name="connsiteY49" fmla="*/ 1706957 h 3482342"/>
              <a:gd name="connsiteX50" fmla="*/ 9381410 w 12192000"/>
              <a:gd name="connsiteY50" fmla="*/ 1718312 h 3482342"/>
              <a:gd name="connsiteX51" fmla="*/ 9365685 w 12192000"/>
              <a:gd name="connsiteY51" fmla="*/ 1724772 h 3482342"/>
              <a:gd name="connsiteX52" fmla="*/ 9278020 w 12192000"/>
              <a:gd name="connsiteY52" fmla="*/ 1741161 h 3482342"/>
              <a:gd name="connsiteX53" fmla="*/ 9217145 w 12192000"/>
              <a:gd name="connsiteY53" fmla="*/ 1771195 h 3482342"/>
              <a:gd name="connsiteX54" fmla="*/ 8955875 w 12192000"/>
              <a:gd name="connsiteY54" fmla="*/ 1796806 h 3482342"/>
              <a:gd name="connsiteX55" fmla="*/ 8648415 w 12192000"/>
              <a:gd name="connsiteY55" fmla="*/ 1878623 h 3482342"/>
              <a:gd name="connsiteX56" fmla="*/ 8495949 w 12192000"/>
              <a:gd name="connsiteY56" fmla="*/ 1902425 h 3482342"/>
              <a:gd name="connsiteX57" fmla="*/ 8236214 w 12192000"/>
              <a:gd name="connsiteY57" fmla="*/ 1909725 h 3482342"/>
              <a:gd name="connsiteX58" fmla="*/ 8132104 w 12192000"/>
              <a:gd name="connsiteY58" fmla="*/ 1895727 h 3482342"/>
              <a:gd name="connsiteX59" fmla="*/ 7918078 w 12192000"/>
              <a:gd name="connsiteY59" fmla="*/ 1862668 h 3482342"/>
              <a:gd name="connsiteX60" fmla="*/ 7817899 w 12192000"/>
              <a:gd name="connsiteY60" fmla="*/ 1862176 h 3482342"/>
              <a:gd name="connsiteX61" fmla="*/ 7768994 w 12192000"/>
              <a:gd name="connsiteY61" fmla="*/ 1855721 h 3482342"/>
              <a:gd name="connsiteX62" fmla="*/ 7618027 w 12192000"/>
              <a:gd name="connsiteY62" fmla="*/ 1830959 h 3482342"/>
              <a:gd name="connsiteX63" fmla="*/ 7449425 w 12192000"/>
              <a:gd name="connsiteY63" fmla="*/ 1810910 h 3482342"/>
              <a:gd name="connsiteX64" fmla="*/ 7342915 w 12192000"/>
              <a:gd name="connsiteY64" fmla="*/ 1819827 h 3482342"/>
              <a:gd name="connsiteX65" fmla="*/ 7255191 w 12192000"/>
              <a:gd name="connsiteY65" fmla="*/ 1834354 h 3482342"/>
              <a:gd name="connsiteX66" fmla="*/ 7131205 w 12192000"/>
              <a:gd name="connsiteY66" fmla="*/ 1845557 h 3482342"/>
              <a:gd name="connsiteX67" fmla="*/ 6941837 w 12192000"/>
              <a:gd name="connsiteY67" fmla="*/ 1840640 h 3482342"/>
              <a:gd name="connsiteX68" fmla="*/ 6837145 w 12192000"/>
              <a:gd name="connsiteY68" fmla="*/ 1870724 h 3482342"/>
              <a:gd name="connsiteX69" fmla="*/ 6753991 w 12192000"/>
              <a:gd name="connsiteY69" fmla="*/ 1860969 h 3482342"/>
              <a:gd name="connsiteX70" fmla="*/ 6727754 w 12192000"/>
              <a:gd name="connsiteY70" fmla="*/ 1882372 h 3482342"/>
              <a:gd name="connsiteX71" fmla="*/ 6723371 w 12192000"/>
              <a:gd name="connsiteY71" fmla="*/ 1886494 h 3482342"/>
              <a:gd name="connsiteX72" fmla="*/ 6702779 w 12192000"/>
              <a:gd name="connsiteY72" fmla="*/ 1893601 h 3482342"/>
              <a:gd name="connsiteX73" fmla="*/ 6686657 w 12192000"/>
              <a:gd name="connsiteY73" fmla="*/ 1907344 h 3482342"/>
              <a:gd name="connsiteX74" fmla="*/ 6651330 w 12192000"/>
              <a:gd name="connsiteY74" fmla="*/ 1922921 h 3482342"/>
              <a:gd name="connsiteX75" fmla="*/ 6622958 w 12192000"/>
              <a:gd name="connsiteY75" fmla="*/ 1936255 h 3482342"/>
              <a:gd name="connsiteX76" fmla="*/ 6522602 w 12192000"/>
              <a:gd name="connsiteY76" fmla="*/ 1954133 h 3482342"/>
              <a:gd name="connsiteX77" fmla="*/ 6444344 w 12192000"/>
              <a:gd name="connsiteY77" fmla="*/ 1969663 h 3482342"/>
              <a:gd name="connsiteX78" fmla="*/ 6409626 w 12192000"/>
              <a:gd name="connsiteY78" fmla="*/ 1978846 h 3482342"/>
              <a:gd name="connsiteX79" fmla="*/ 6333446 w 12192000"/>
              <a:gd name="connsiteY79" fmla="*/ 1997163 h 3482342"/>
              <a:gd name="connsiteX80" fmla="*/ 6294933 w 12192000"/>
              <a:gd name="connsiteY80" fmla="*/ 2019412 h 3482342"/>
              <a:gd name="connsiteX81" fmla="*/ 6238719 w 12192000"/>
              <a:gd name="connsiteY81" fmla="*/ 2042547 h 3482342"/>
              <a:gd name="connsiteX82" fmla="*/ 6187205 w 12192000"/>
              <a:gd name="connsiteY82" fmla="*/ 2060048 h 3482342"/>
              <a:gd name="connsiteX83" fmla="*/ 6138780 w 12192000"/>
              <a:gd name="connsiteY83" fmla="*/ 2081918 h 3482342"/>
              <a:gd name="connsiteX84" fmla="*/ 6120125 w 12192000"/>
              <a:gd name="connsiteY84" fmla="*/ 2109475 h 3482342"/>
              <a:gd name="connsiteX85" fmla="*/ 6056576 w 12192000"/>
              <a:gd name="connsiteY85" fmla="*/ 2120066 h 3482342"/>
              <a:gd name="connsiteX86" fmla="*/ 5993794 w 12192000"/>
              <a:gd name="connsiteY86" fmla="*/ 2122569 h 3482342"/>
              <a:gd name="connsiteX87" fmla="*/ 5943601 w 12192000"/>
              <a:gd name="connsiteY87" fmla="*/ 2137719 h 3482342"/>
              <a:gd name="connsiteX88" fmla="*/ 5898141 w 12192000"/>
              <a:gd name="connsiteY88" fmla="*/ 2144806 h 3482342"/>
              <a:gd name="connsiteX89" fmla="*/ 5855337 w 12192000"/>
              <a:gd name="connsiteY89" fmla="*/ 2137719 h 3482342"/>
              <a:gd name="connsiteX90" fmla="*/ 5817682 w 12192000"/>
              <a:gd name="connsiteY90" fmla="*/ 2157358 h 3482342"/>
              <a:gd name="connsiteX91" fmla="*/ 5735300 w 12192000"/>
              <a:gd name="connsiteY91" fmla="*/ 2158902 h 3482342"/>
              <a:gd name="connsiteX92" fmla="*/ 5591469 w 12192000"/>
              <a:gd name="connsiteY92" fmla="*/ 2178389 h 3482342"/>
              <a:gd name="connsiteX93" fmla="*/ 5505818 w 12192000"/>
              <a:gd name="connsiteY93" fmla="*/ 2194207 h 3482342"/>
              <a:gd name="connsiteX94" fmla="*/ 5452860 w 12192000"/>
              <a:gd name="connsiteY94" fmla="*/ 2180085 h 3482342"/>
              <a:gd name="connsiteX95" fmla="*/ 5414282 w 12192000"/>
              <a:gd name="connsiteY95" fmla="*/ 2183070 h 3482342"/>
              <a:gd name="connsiteX96" fmla="*/ 5368369 w 12192000"/>
              <a:gd name="connsiteY96" fmla="*/ 2204272 h 3482342"/>
              <a:gd name="connsiteX97" fmla="*/ 5336354 w 12192000"/>
              <a:gd name="connsiteY97" fmla="*/ 2218920 h 3482342"/>
              <a:gd name="connsiteX98" fmla="*/ 5291263 w 12192000"/>
              <a:gd name="connsiteY98" fmla="*/ 2239182 h 3482342"/>
              <a:gd name="connsiteX99" fmla="*/ 5255152 w 12192000"/>
              <a:gd name="connsiteY99" fmla="*/ 2247164 h 3482342"/>
              <a:gd name="connsiteX100" fmla="*/ 5233796 w 12192000"/>
              <a:gd name="connsiteY100" fmla="*/ 2268260 h 3482342"/>
              <a:gd name="connsiteX101" fmla="*/ 5212786 w 12192000"/>
              <a:gd name="connsiteY101" fmla="*/ 2296592 h 3482342"/>
              <a:gd name="connsiteX102" fmla="*/ 5173523 w 12192000"/>
              <a:gd name="connsiteY102" fmla="*/ 2309057 h 3482342"/>
              <a:gd name="connsiteX103" fmla="*/ 5123830 w 12192000"/>
              <a:gd name="connsiteY103" fmla="*/ 2307070 h 3482342"/>
              <a:gd name="connsiteX104" fmla="*/ 5065426 w 12192000"/>
              <a:gd name="connsiteY104" fmla="*/ 2324076 h 3482342"/>
              <a:gd name="connsiteX105" fmla="*/ 4975908 w 12192000"/>
              <a:gd name="connsiteY105" fmla="*/ 2364128 h 3482342"/>
              <a:gd name="connsiteX106" fmla="*/ 4913723 w 12192000"/>
              <a:gd name="connsiteY106" fmla="*/ 2385265 h 3482342"/>
              <a:gd name="connsiteX107" fmla="*/ 4746485 w 12192000"/>
              <a:gd name="connsiteY107" fmla="*/ 2451769 h 3482342"/>
              <a:gd name="connsiteX108" fmla="*/ 4681588 w 12192000"/>
              <a:gd name="connsiteY108" fmla="*/ 2467494 h 3482342"/>
              <a:gd name="connsiteX109" fmla="*/ 1783655 w 12192000"/>
              <a:gd name="connsiteY109" fmla="*/ 3163860 h 3482342"/>
              <a:gd name="connsiteX110" fmla="*/ 1325955 w 12192000"/>
              <a:gd name="connsiteY110" fmla="*/ 3176692 h 3482342"/>
              <a:gd name="connsiteX111" fmla="*/ 1190384 w 12192000"/>
              <a:gd name="connsiteY111" fmla="*/ 3203504 h 3482342"/>
              <a:gd name="connsiteX112" fmla="*/ 1094537 w 12192000"/>
              <a:gd name="connsiteY112" fmla="*/ 3229469 h 3482342"/>
              <a:gd name="connsiteX113" fmla="*/ 779276 w 12192000"/>
              <a:gd name="connsiteY113" fmla="*/ 3327290 h 3482342"/>
              <a:gd name="connsiteX114" fmla="*/ 600378 w 12192000"/>
              <a:gd name="connsiteY114" fmla="*/ 3335250 h 3482342"/>
              <a:gd name="connsiteX115" fmla="*/ 493457 w 12192000"/>
              <a:gd name="connsiteY115" fmla="*/ 3365044 h 3482342"/>
              <a:gd name="connsiteX116" fmla="*/ 349402 w 12192000"/>
              <a:gd name="connsiteY116" fmla="*/ 3380897 h 3482342"/>
              <a:gd name="connsiteX117" fmla="*/ 192183 w 12192000"/>
              <a:gd name="connsiteY117" fmla="*/ 3460075 h 3482342"/>
              <a:gd name="connsiteX118" fmla="*/ 46713 w 12192000"/>
              <a:gd name="connsiteY118" fmla="*/ 3462986 h 3482342"/>
              <a:gd name="connsiteX119" fmla="*/ 2765 w 12192000"/>
              <a:gd name="connsiteY119" fmla="*/ 3480770 h 3482342"/>
              <a:gd name="connsiteX120" fmla="*/ 0 w 12192000"/>
              <a:gd name="connsiteY120" fmla="*/ 3482342 h 3482342"/>
              <a:gd name="connsiteX121" fmla="*/ 0 w 12192000"/>
              <a:gd name="connsiteY12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20819 w 12192000"/>
              <a:gd name="connsiteY23" fmla="*/ 1126133 h 3482342"/>
              <a:gd name="connsiteX24" fmla="*/ 11028687 w 12192000"/>
              <a:gd name="connsiteY24" fmla="*/ 1199018 h 3482342"/>
              <a:gd name="connsiteX25" fmla="*/ 10960443 w 12192000"/>
              <a:gd name="connsiteY25" fmla="*/ 1244502 h 3482342"/>
              <a:gd name="connsiteX26" fmla="*/ 10850998 w 12192000"/>
              <a:gd name="connsiteY26" fmla="*/ 1269215 h 3482342"/>
              <a:gd name="connsiteX27" fmla="*/ 10815658 w 12192000"/>
              <a:gd name="connsiteY27" fmla="*/ 1287849 h 3482342"/>
              <a:gd name="connsiteX28" fmla="*/ 10679906 w 12192000"/>
              <a:gd name="connsiteY28" fmla="*/ 1324988 h 3482342"/>
              <a:gd name="connsiteX29" fmla="*/ 10636304 w 12192000"/>
              <a:gd name="connsiteY29" fmla="*/ 1317928 h 3482342"/>
              <a:gd name="connsiteX30" fmla="*/ 10603863 w 12192000"/>
              <a:gd name="connsiteY30" fmla="*/ 1346886 h 3482342"/>
              <a:gd name="connsiteX31" fmla="*/ 10573203 w 12192000"/>
              <a:gd name="connsiteY31" fmla="*/ 1351996 h 3482342"/>
              <a:gd name="connsiteX32" fmla="*/ 10513263 w 12192000"/>
              <a:gd name="connsiteY32" fmla="*/ 1350756 h 3482342"/>
              <a:gd name="connsiteX33" fmla="*/ 10464012 w 12192000"/>
              <a:gd name="connsiteY33" fmla="*/ 1391778 h 3482342"/>
              <a:gd name="connsiteX34" fmla="*/ 10405409 w 12192000"/>
              <a:gd name="connsiteY34" fmla="*/ 1422789 h 3482342"/>
              <a:gd name="connsiteX35" fmla="*/ 10370530 w 12192000"/>
              <a:gd name="connsiteY35" fmla="*/ 1441596 h 3482342"/>
              <a:gd name="connsiteX36" fmla="*/ 10314361 w 12192000"/>
              <a:gd name="connsiteY36" fmla="*/ 1466924 h 3482342"/>
              <a:gd name="connsiteX37" fmla="*/ 10264922 w 12192000"/>
              <a:gd name="connsiteY37" fmla="*/ 1472107 h 3482342"/>
              <a:gd name="connsiteX38" fmla="*/ 10201385 w 12192000"/>
              <a:gd name="connsiteY38" fmla="*/ 1477515 h 3482342"/>
              <a:gd name="connsiteX39" fmla="*/ 10120184 w 12192000"/>
              <a:gd name="connsiteY39" fmla="*/ 1466924 h 3482342"/>
              <a:gd name="connsiteX40" fmla="*/ 10058690 w 12192000"/>
              <a:gd name="connsiteY40" fmla="*/ 1474888 h 3482342"/>
              <a:gd name="connsiteX41" fmla="*/ 10004424 w 12192000"/>
              <a:gd name="connsiteY41" fmla="*/ 1489801 h 3482342"/>
              <a:gd name="connsiteX42" fmla="*/ 9999951 w 12192000"/>
              <a:gd name="connsiteY42" fmla="*/ 1499127 h 3482342"/>
              <a:gd name="connsiteX43" fmla="*/ 9845462 w 12192000"/>
              <a:gd name="connsiteY43" fmla="*/ 1548192 h 3482342"/>
              <a:gd name="connsiteX44" fmla="*/ 9736156 w 12192000"/>
              <a:gd name="connsiteY44" fmla="*/ 1581928 h 3482342"/>
              <a:gd name="connsiteX45" fmla="*/ 9693355 w 12192000"/>
              <a:gd name="connsiteY45" fmla="*/ 1602632 h 3482342"/>
              <a:gd name="connsiteX46" fmla="*/ 9664242 w 12192000"/>
              <a:gd name="connsiteY46" fmla="*/ 1622075 h 3482342"/>
              <a:gd name="connsiteX47" fmla="*/ 9579195 w 12192000"/>
              <a:gd name="connsiteY47" fmla="*/ 1648017 h 3482342"/>
              <a:gd name="connsiteX48" fmla="*/ 9433652 w 12192000"/>
              <a:gd name="connsiteY48" fmla="*/ 1681174 h 3482342"/>
              <a:gd name="connsiteX49" fmla="*/ 9403775 w 12192000"/>
              <a:gd name="connsiteY49" fmla="*/ 1690403 h 3482342"/>
              <a:gd name="connsiteX50" fmla="*/ 9382503 w 12192000"/>
              <a:gd name="connsiteY50" fmla="*/ 1706957 h 3482342"/>
              <a:gd name="connsiteX51" fmla="*/ 9381410 w 12192000"/>
              <a:gd name="connsiteY51" fmla="*/ 1718312 h 3482342"/>
              <a:gd name="connsiteX52" fmla="*/ 9365685 w 12192000"/>
              <a:gd name="connsiteY52" fmla="*/ 1724772 h 3482342"/>
              <a:gd name="connsiteX53" fmla="*/ 9278020 w 12192000"/>
              <a:gd name="connsiteY53" fmla="*/ 1741161 h 3482342"/>
              <a:gd name="connsiteX54" fmla="*/ 9217145 w 12192000"/>
              <a:gd name="connsiteY54" fmla="*/ 1771195 h 3482342"/>
              <a:gd name="connsiteX55" fmla="*/ 8955875 w 12192000"/>
              <a:gd name="connsiteY55" fmla="*/ 1796806 h 3482342"/>
              <a:gd name="connsiteX56" fmla="*/ 8648415 w 12192000"/>
              <a:gd name="connsiteY56" fmla="*/ 1878623 h 3482342"/>
              <a:gd name="connsiteX57" fmla="*/ 8495949 w 12192000"/>
              <a:gd name="connsiteY57" fmla="*/ 1902425 h 3482342"/>
              <a:gd name="connsiteX58" fmla="*/ 8236214 w 12192000"/>
              <a:gd name="connsiteY58" fmla="*/ 1909725 h 3482342"/>
              <a:gd name="connsiteX59" fmla="*/ 8132104 w 12192000"/>
              <a:gd name="connsiteY59" fmla="*/ 1895727 h 3482342"/>
              <a:gd name="connsiteX60" fmla="*/ 7918078 w 12192000"/>
              <a:gd name="connsiteY60" fmla="*/ 1862668 h 3482342"/>
              <a:gd name="connsiteX61" fmla="*/ 7817899 w 12192000"/>
              <a:gd name="connsiteY61" fmla="*/ 1862176 h 3482342"/>
              <a:gd name="connsiteX62" fmla="*/ 7768994 w 12192000"/>
              <a:gd name="connsiteY62" fmla="*/ 1855721 h 3482342"/>
              <a:gd name="connsiteX63" fmla="*/ 7618027 w 12192000"/>
              <a:gd name="connsiteY63" fmla="*/ 1830959 h 3482342"/>
              <a:gd name="connsiteX64" fmla="*/ 7449425 w 12192000"/>
              <a:gd name="connsiteY64" fmla="*/ 1810910 h 3482342"/>
              <a:gd name="connsiteX65" fmla="*/ 7342915 w 12192000"/>
              <a:gd name="connsiteY65" fmla="*/ 1819827 h 3482342"/>
              <a:gd name="connsiteX66" fmla="*/ 7255191 w 12192000"/>
              <a:gd name="connsiteY66" fmla="*/ 1834354 h 3482342"/>
              <a:gd name="connsiteX67" fmla="*/ 7131205 w 12192000"/>
              <a:gd name="connsiteY67" fmla="*/ 1845557 h 3482342"/>
              <a:gd name="connsiteX68" fmla="*/ 6941837 w 12192000"/>
              <a:gd name="connsiteY68" fmla="*/ 1840640 h 3482342"/>
              <a:gd name="connsiteX69" fmla="*/ 6837145 w 12192000"/>
              <a:gd name="connsiteY69" fmla="*/ 1870724 h 3482342"/>
              <a:gd name="connsiteX70" fmla="*/ 6753991 w 12192000"/>
              <a:gd name="connsiteY70" fmla="*/ 1860969 h 3482342"/>
              <a:gd name="connsiteX71" fmla="*/ 6727754 w 12192000"/>
              <a:gd name="connsiteY71" fmla="*/ 1882372 h 3482342"/>
              <a:gd name="connsiteX72" fmla="*/ 6723371 w 12192000"/>
              <a:gd name="connsiteY72" fmla="*/ 1886494 h 3482342"/>
              <a:gd name="connsiteX73" fmla="*/ 6702779 w 12192000"/>
              <a:gd name="connsiteY73" fmla="*/ 1893601 h 3482342"/>
              <a:gd name="connsiteX74" fmla="*/ 6686657 w 12192000"/>
              <a:gd name="connsiteY74" fmla="*/ 1907344 h 3482342"/>
              <a:gd name="connsiteX75" fmla="*/ 6651330 w 12192000"/>
              <a:gd name="connsiteY75" fmla="*/ 1922921 h 3482342"/>
              <a:gd name="connsiteX76" fmla="*/ 6622958 w 12192000"/>
              <a:gd name="connsiteY76" fmla="*/ 1936255 h 3482342"/>
              <a:gd name="connsiteX77" fmla="*/ 6522602 w 12192000"/>
              <a:gd name="connsiteY77" fmla="*/ 1954133 h 3482342"/>
              <a:gd name="connsiteX78" fmla="*/ 6444344 w 12192000"/>
              <a:gd name="connsiteY78" fmla="*/ 1969663 h 3482342"/>
              <a:gd name="connsiteX79" fmla="*/ 6409626 w 12192000"/>
              <a:gd name="connsiteY79" fmla="*/ 1978846 h 3482342"/>
              <a:gd name="connsiteX80" fmla="*/ 6333446 w 12192000"/>
              <a:gd name="connsiteY80" fmla="*/ 1997163 h 3482342"/>
              <a:gd name="connsiteX81" fmla="*/ 6294933 w 12192000"/>
              <a:gd name="connsiteY81" fmla="*/ 2019412 h 3482342"/>
              <a:gd name="connsiteX82" fmla="*/ 6238719 w 12192000"/>
              <a:gd name="connsiteY82" fmla="*/ 2042547 h 3482342"/>
              <a:gd name="connsiteX83" fmla="*/ 6187205 w 12192000"/>
              <a:gd name="connsiteY83" fmla="*/ 2060048 h 3482342"/>
              <a:gd name="connsiteX84" fmla="*/ 6138780 w 12192000"/>
              <a:gd name="connsiteY84" fmla="*/ 2081918 h 3482342"/>
              <a:gd name="connsiteX85" fmla="*/ 6120125 w 12192000"/>
              <a:gd name="connsiteY85" fmla="*/ 2109475 h 3482342"/>
              <a:gd name="connsiteX86" fmla="*/ 6056576 w 12192000"/>
              <a:gd name="connsiteY86" fmla="*/ 2120066 h 3482342"/>
              <a:gd name="connsiteX87" fmla="*/ 5993794 w 12192000"/>
              <a:gd name="connsiteY87" fmla="*/ 2122569 h 3482342"/>
              <a:gd name="connsiteX88" fmla="*/ 5943601 w 12192000"/>
              <a:gd name="connsiteY88" fmla="*/ 2137719 h 3482342"/>
              <a:gd name="connsiteX89" fmla="*/ 5898141 w 12192000"/>
              <a:gd name="connsiteY89" fmla="*/ 2144806 h 3482342"/>
              <a:gd name="connsiteX90" fmla="*/ 5855337 w 12192000"/>
              <a:gd name="connsiteY90" fmla="*/ 2137719 h 3482342"/>
              <a:gd name="connsiteX91" fmla="*/ 5817682 w 12192000"/>
              <a:gd name="connsiteY91" fmla="*/ 2157358 h 3482342"/>
              <a:gd name="connsiteX92" fmla="*/ 5735300 w 12192000"/>
              <a:gd name="connsiteY92" fmla="*/ 2158902 h 3482342"/>
              <a:gd name="connsiteX93" fmla="*/ 5591469 w 12192000"/>
              <a:gd name="connsiteY93" fmla="*/ 2178389 h 3482342"/>
              <a:gd name="connsiteX94" fmla="*/ 5505818 w 12192000"/>
              <a:gd name="connsiteY94" fmla="*/ 2194207 h 3482342"/>
              <a:gd name="connsiteX95" fmla="*/ 5452860 w 12192000"/>
              <a:gd name="connsiteY95" fmla="*/ 2180085 h 3482342"/>
              <a:gd name="connsiteX96" fmla="*/ 5414282 w 12192000"/>
              <a:gd name="connsiteY96" fmla="*/ 2183070 h 3482342"/>
              <a:gd name="connsiteX97" fmla="*/ 5368369 w 12192000"/>
              <a:gd name="connsiteY97" fmla="*/ 2204272 h 3482342"/>
              <a:gd name="connsiteX98" fmla="*/ 5336354 w 12192000"/>
              <a:gd name="connsiteY98" fmla="*/ 2218920 h 3482342"/>
              <a:gd name="connsiteX99" fmla="*/ 5291263 w 12192000"/>
              <a:gd name="connsiteY99" fmla="*/ 2239182 h 3482342"/>
              <a:gd name="connsiteX100" fmla="*/ 5255152 w 12192000"/>
              <a:gd name="connsiteY100" fmla="*/ 2247164 h 3482342"/>
              <a:gd name="connsiteX101" fmla="*/ 5233796 w 12192000"/>
              <a:gd name="connsiteY101" fmla="*/ 2268260 h 3482342"/>
              <a:gd name="connsiteX102" fmla="*/ 5212786 w 12192000"/>
              <a:gd name="connsiteY102" fmla="*/ 2296592 h 3482342"/>
              <a:gd name="connsiteX103" fmla="*/ 5173523 w 12192000"/>
              <a:gd name="connsiteY103" fmla="*/ 2309057 h 3482342"/>
              <a:gd name="connsiteX104" fmla="*/ 5123830 w 12192000"/>
              <a:gd name="connsiteY104" fmla="*/ 2307070 h 3482342"/>
              <a:gd name="connsiteX105" fmla="*/ 5065426 w 12192000"/>
              <a:gd name="connsiteY105" fmla="*/ 2324076 h 3482342"/>
              <a:gd name="connsiteX106" fmla="*/ 4975908 w 12192000"/>
              <a:gd name="connsiteY106" fmla="*/ 2364128 h 3482342"/>
              <a:gd name="connsiteX107" fmla="*/ 4913723 w 12192000"/>
              <a:gd name="connsiteY107" fmla="*/ 2385265 h 3482342"/>
              <a:gd name="connsiteX108" fmla="*/ 4746485 w 12192000"/>
              <a:gd name="connsiteY108" fmla="*/ 2451769 h 3482342"/>
              <a:gd name="connsiteX109" fmla="*/ 4681588 w 12192000"/>
              <a:gd name="connsiteY109" fmla="*/ 2467494 h 3482342"/>
              <a:gd name="connsiteX110" fmla="*/ 1783655 w 12192000"/>
              <a:gd name="connsiteY110" fmla="*/ 3163860 h 3482342"/>
              <a:gd name="connsiteX111" fmla="*/ 1325955 w 12192000"/>
              <a:gd name="connsiteY111" fmla="*/ 3176692 h 3482342"/>
              <a:gd name="connsiteX112" fmla="*/ 1190384 w 12192000"/>
              <a:gd name="connsiteY112" fmla="*/ 3203504 h 3482342"/>
              <a:gd name="connsiteX113" fmla="*/ 1094537 w 12192000"/>
              <a:gd name="connsiteY113" fmla="*/ 3229469 h 3482342"/>
              <a:gd name="connsiteX114" fmla="*/ 779276 w 12192000"/>
              <a:gd name="connsiteY114" fmla="*/ 3327290 h 3482342"/>
              <a:gd name="connsiteX115" fmla="*/ 600378 w 12192000"/>
              <a:gd name="connsiteY115" fmla="*/ 3335250 h 3482342"/>
              <a:gd name="connsiteX116" fmla="*/ 493457 w 12192000"/>
              <a:gd name="connsiteY116" fmla="*/ 3365044 h 3482342"/>
              <a:gd name="connsiteX117" fmla="*/ 349402 w 12192000"/>
              <a:gd name="connsiteY117" fmla="*/ 3380897 h 3482342"/>
              <a:gd name="connsiteX118" fmla="*/ 192183 w 12192000"/>
              <a:gd name="connsiteY118" fmla="*/ 3460075 h 3482342"/>
              <a:gd name="connsiteX119" fmla="*/ 46713 w 12192000"/>
              <a:gd name="connsiteY119" fmla="*/ 3462986 h 3482342"/>
              <a:gd name="connsiteX120" fmla="*/ 2765 w 12192000"/>
              <a:gd name="connsiteY120" fmla="*/ 3480770 h 3482342"/>
              <a:gd name="connsiteX121" fmla="*/ 0 w 12192000"/>
              <a:gd name="connsiteY121" fmla="*/ 3482342 h 3482342"/>
              <a:gd name="connsiteX122" fmla="*/ 0 w 12192000"/>
              <a:gd name="connsiteY12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24988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6304 w 12192000"/>
              <a:gd name="connsiteY30" fmla="*/ 1317928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679906 w 12192000"/>
              <a:gd name="connsiteY29" fmla="*/ 1332049 h 3482342"/>
              <a:gd name="connsiteX30" fmla="*/ 10639834 w 12192000"/>
              <a:gd name="connsiteY30" fmla="*/ 1324989 h 3482342"/>
              <a:gd name="connsiteX31" fmla="*/ 10603863 w 12192000"/>
              <a:gd name="connsiteY31" fmla="*/ 1346886 h 3482342"/>
              <a:gd name="connsiteX32" fmla="*/ 10573203 w 12192000"/>
              <a:gd name="connsiteY32" fmla="*/ 1351996 h 3482342"/>
              <a:gd name="connsiteX33" fmla="*/ 10513263 w 12192000"/>
              <a:gd name="connsiteY33" fmla="*/ 1350756 h 3482342"/>
              <a:gd name="connsiteX34" fmla="*/ 10464012 w 12192000"/>
              <a:gd name="connsiteY34" fmla="*/ 1391778 h 3482342"/>
              <a:gd name="connsiteX35" fmla="*/ 10405409 w 12192000"/>
              <a:gd name="connsiteY35" fmla="*/ 1422789 h 3482342"/>
              <a:gd name="connsiteX36" fmla="*/ 10370530 w 12192000"/>
              <a:gd name="connsiteY36" fmla="*/ 1441596 h 3482342"/>
              <a:gd name="connsiteX37" fmla="*/ 10314361 w 12192000"/>
              <a:gd name="connsiteY37" fmla="*/ 1466924 h 3482342"/>
              <a:gd name="connsiteX38" fmla="*/ 10264922 w 12192000"/>
              <a:gd name="connsiteY38" fmla="*/ 1472107 h 3482342"/>
              <a:gd name="connsiteX39" fmla="*/ 10201385 w 12192000"/>
              <a:gd name="connsiteY39" fmla="*/ 1477515 h 3482342"/>
              <a:gd name="connsiteX40" fmla="*/ 10120184 w 12192000"/>
              <a:gd name="connsiteY40" fmla="*/ 1466924 h 3482342"/>
              <a:gd name="connsiteX41" fmla="*/ 10058690 w 12192000"/>
              <a:gd name="connsiteY41" fmla="*/ 1474888 h 3482342"/>
              <a:gd name="connsiteX42" fmla="*/ 10004424 w 12192000"/>
              <a:gd name="connsiteY42" fmla="*/ 1489801 h 3482342"/>
              <a:gd name="connsiteX43" fmla="*/ 9999951 w 12192000"/>
              <a:gd name="connsiteY43" fmla="*/ 1499127 h 3482342"/>
              <a:gd name="connsiteX44" fmla="*/ 9845462 w 12192000"/>
              <a:gd name="connsiteY44" fmla="*/ 1548192 h 3482342"/>
              <a:gd name="connsiteX45" fmla="*/ 9736156 w 12192000"/>
              <a:gd name="connsiteY45" fmla="*/ 1581928 h 3482342"/>
              <a:gd name="connsiteX46" fmla="*/ 9693355 w 12192000"/>
              <a:gd name="connsiteY46" fmla="*/ 1602632 h 3482342"/>
              <a:gd name="connsiteX47" fmla="*/ 9664242 w 12192000"/>
              <a:gd name="connsiteY47" fmla="*/ 1622075 h 3482342"/>
              <a:gd name="connsiteX48" fmla="*/ 9579195 w 12192000"/>
              <a:gd name="connsiteY48" fmla="*/ 1648017 h 3482342"/>
              <a:gd name="connsiteX49" fmla="*/ 9433652 w 12192000"/>
              <a:gd name="connsiteY49" fmla="*/ 1681174 h 3482342"/>
              <a:gd name="connsiteX50" fmla="*/ 9403775 w 12192000"/>
              <a:gd name="connsiteY50" fmla="*/ 1690403 h 3482342"/>
              <a:gd name="connsiteX51" fmla="*/ 9382503 w 12192000"/>
              <a:gd name="connsiteY51" fmla="*/ 1706957 h 3482342"/>
              <a:gd name="connsiteX52" fmla="*/ 9381410 w 12192000"/>
              <a:gd name="connsiteY52" fmla="*/ 1718312 h 3482342"/>
              <a:gd name="connsiteX53" fmla="*/ 9365685 w 12192000"/>
              <a:gd name="connsiteY53" fmla="*/ 1724772 h 3482342"/>
              <a:gd name="connsiteX54" fmla="*/ 9278020 w 12192000"/>
              <a:gd name="connsiteY54" fmla="*/ 1741161 h 3482342"/>
              <a:gd name="connsiteX55" fmla="*/ 9217145 w 12192000"/>
              <a:gd name="connsiteY55" fmla="*/ 1771195 h 3482342"/>
              <a:gd name="connsiteX56" fmla="*/ 8955875 w 12192000"/>
              <a:gd name="connsiteY56" fmla="*/ 1796806 h 3482342"/>
              <a:gd name="connsiteX57" fmla="*/ 8648415 w 12192000"/>
              <a:gd name="connsiteY57" fmla="*/ 1878623 h 3482342"/>
              <a:gd name="connsiteX58" fmla="*/ 8495949 w 12192000"/>
              <a:gd name="connsiteY58" fmla="*/ 1902425 h 3482342"/>
              <a:gd name="connsiteX59" fmla="*/ 8236214 w 12192000"/>
              <a:gd name="connsiteY59" fmla="*/ 1909725 h 3482342"/>
              <a:gd name="connsiteX60" fmla="*/ 8132104 w 12192000"/>
              <a:gd name="connsiteY60" fmla="*/ 1895727 h 3482342"/>
              <a:gd name="connsiteX61" fmla="*/ 7918078 w 12192000"/>
              <a:gd name="connsiteY61" fmla="*/ 1862668 h 3482342"/>
              <a:gd name="connsiteX62" fmla="*/ 7817899 w 12192000"/>
              <a:gd name="connsiteY62" fmla="*/ 1862176 h 3482342"/>
              <a:gd name="connsiteX63" fmla="*/ 7768994 w 12192000"/>
              <a:gd name="connsiteY63" fmla="*/ 1855721 h 3482342"/>
              <a:gd name="connsiteX64" fmla="*/ 7618027 w 12192000"/>
              <a:gd name="connsiteY64" fmla="*/ 1830959 h 3482342"/>
              <a:gd name="connsiteX65" fmla="*/ 7449425 w 12192000"/>
              <a:gd name="connsiteY65" fmla="*/ 1810910 h 3482342"/>
              <a:gd name="connsiteX66" fmla="*/ 7342915 w 12192000"/>
              <a:gd name="connsiteY66" fmla="*/ 1819827 h 3482342"/>
              <a:gd name="connsiteX67" fmla="*/ 7255191 w 12192000"/>
              <a:gd name="connsiteY67" fmla="*/ 1834354 h 3482342"/>
              <a:gd name="connsiteX68" fmla="*/ 7131205 w 12192000"/>
              <a:gd name="connsiteY68" fmla="*/ 1845557 h 3482342"/>
              <a:gd name="connsiteX69" fmla="*/ 6941837 w 12192000"/>
              <a:gd name="connsiteY69" fmla="*/ 1840640 h 3482342"/>
              <a:gd name="connsiteX70" fmla="*/ 6837145 w 12192000"/>
              <a:gd name="connsiteY70" fmla="*/ 1870724 h 3482342"/>
              <a:gd name="connsiteX71" fmla="*/ 6753991 w 12192000"/>
              <a:gd name="connsiteY71" fmla="*/ 1860969 h 3482342"/>
              <a:gd name="connsiteX72" fmla="*/ 6727754 w 12192000"/>
              <a:gd name="connsiteY72" fmla="*/ 1882372 h 3482342"/>
              <a:gd name="connsiteX73" fmla="*/ 6723371 w 12192000"/>
              <a:gd name="connsiteY73" fmla="*/ 1886494 h 3482342"/>
              <a:gd name="connsiteX74" fmla="*/ 6702779 w 12192000"/>
              <a:gd name="connsiteY74" fmla="*/ 1893601 h 3482342"/>
              <a:gd name="connsiteX75" fmla="*/ 6686657 w 12192000"/>
              <a:gd name="connsiteY75" fmla="*/ 1907344 h 3482342"/>
              <a:gd name="connsiteX76" fmla="*/ 6651330 w 12192000"/>
              <a:gd name="connsiteY76" fmla="*/ 1922921 h 3482342"/>
              <a:gd name="connsiteX77" fmla="*/ 6622958 w 12192000"/>
              <a:gd name="connsiteY77" fmla="*/ 1936255 h 3482342"/>
              <a:gd name="connsiteX78" fmla="*/ 6522602 w 12192000"/>
              <a:gd name="connsiteY78" fmla="*/ 1954133 h 3482342"/>
              <a:gd name="connsiteX79" fmla="*/ 6444344 w 12192000"/>
              <a:gd name="connsiteY79" fmla="*/ 1969663 h 3482342"/>
              <a:gd name="connsiteX80" fmla="*/ 6409626 w 12192000"/>
              <a:gd name="connsiteY80" fmla="*/ 1978846 h 3482342"/>
              <a:gd name="connsiteX81" fmla="*/ 6333446 w 12192000"/>
              <a:gd name="connsiteY81" fmla="*/ 1997163 h 3482342"/>
              <a:gd name="connsiteX82" fmla="*/ 6294933 w 12192000"/>
              <a:gd name="connsiteY82" fmla="*/ 2019412 h 3482342"/>
              <a:gd name="connsiteX83" fmla="*/ 6238719 w 12192000"/>
              <a:gd name="connsiteY83" fmla="*/ 2042547 h 3482342"/>
              <a:gd name="connsiteX84" fmla="*/ 6187205 w 12192000"/>
              <a:gd name="connsiteY84" fmla="*/ 2060048 h 3482342"/>
              <a:gd name="connsiteX85" fmla="*/ 6138780 w 12192000"/>
              <a:gd name="connsiteY85" fmla="*/ 2081918 h 3482342"/>
              <a:gd name="connsiteX86" fmla="*/ 6120125 w 12192000"/>
              <a:gd name="connsiteY86" fmla="*/ 2109475 h 3482342"/>
              <a:gd name="connsiteX87" fmla="*/ 6056576 w 12192000"/>
              <a:gd name="connsiteY87" fmla="*/ 2120066 h 3482342"/>
              <a:gd name="connsiteX88" fmla="*/ 5993794 w 12192000"/>
              <a:gd name="connsiteY88" fmla="*/ 2122569 h 3482342"/>
              <a:gd name="connsiteX89" fmla="*/ 5943601 w 12192000"/>
              <a:gd name="connsiteY89" fmla="*/ 2137719 h 3482342"/>
              <a:gd name="connsiteX90" fmla="*/ 5898141 w 12192000"/>
              <a:gd name="connsiteY90" fmla="*/ 2144806 h 3482342"/>
              <a:gd name="connsiteX91" fmla="*/ 5855337 w 12192000"/>
              <a:gd name="connsiteY91" fmla="*/ 2137719 h 3482342"/>
              <a:gd name="connsiteX92" fmla="*/ 5817682 w 12192000"/>
              <a:gd name="connsiteY92" fmla="*/ 2157358 h 3482342"/>
              <a:gd name="connsiteX93" fmla="*/ 5735300 w 12192000"/>
              <a:gd name="connsiteY93" fmla="*/ 2158902 h 3482342"/>
              <a:gd name="connsiteX94" fmla="*/ 5591469 w 12192000"/>
              <a:gd name="connsiteY94" fmla="*/ 2178389 h 3482342"/>
              <a:gd name="connsiteX95" fmla="*/ 5505818 w 12192000"/>
              <a:gd name="connsiteY95" fmla="*/ 2194207 h 3482342"/>
              <a:gd name="connsiteX96" fmla="*/ 5452860 w 12192000"/>
              <a:gd name="connsiteY96" fmla="*/ 2180085 h 3482342"/>
              <a:gd name="connsiteX97" fmla="*/ 5414282 w 12192000"/>
              <a:gd name="connsiteY97" fmla="*/ 2183070 h 3482342"/>
              <a:gd name="connsiteX98" fmla="*/ 5368369 w 12192000"/>
              <a:gd name="connsiteY98" fmla="*/ 2204272 h 3482342"/>
              <a:gd name="connsiteX99" fmla="*/ 5336354 w 12192000"/>
              <a:gd name="connsiteY99" fmla="*/ 2218920 h 3482342"/>
              <a:gd name="connsiteX100" fmla="*/ 5291263 w 12192000"/>
              <a:gd name="connsiteY100" fmla="*/ 2239182 h 3482342"/>
              <a:gd name="connsiteX101" fmla="*/ 5255152 w 12192000"/>
              <a:gd name="connsiteY101" fmla="*/ 2247164 h 3482342"/>
              <a:gd name="connsiteX102" fmla="*/ 5233796 w 12192000"/>
              <a:gd name="connsiteY102" fmla="*/ 2268260 h 3482342"/>
              <a:gd name="connsiteX103" fmla="*/ 5212786 w 12192000"/>
              <a:gd name="connsiteY103" fmla="*/ 2296592 h 3482342"/>
              <a:gd name="connsiteX104" fmla="*/ 5173523 w 12192000"/>
              <a:gd name="connsiteY104" fmla="*/ 2309057 h 3482342"/>
              <a:gd name="connsiteX105" fmla="*/ 5123830 w 12192000"/>
              <a:gd name="connsiteY105" fmla="*/ 2307070 h 3482342"/>
              <a:gd name="connsiteX106" fmla="*/ 5065426 w 12192000"/>
              <a:gd name="connsiteY106" fmla="*/ 2324076 h 3482342"/>
              <a:gd name="connsiteX107" fmla="*/ 4975908 w 12192000"/>
              <a:gd name="connsiteY107" fmla="*/ 2364128 h 3482342"/>
              <a:gd name="connsiteX108" fmla="*/ 4913723 w 12192000"/>
              <a:gd name="connsiteY108" fmla="*/ 2385265 h 3482342"/>
              <a:gd name="connsiteX109" fmla="*/ 4746485 w 12192000"/>
              <a:gd name="connsiteY109" fmla="*/ 2451769 h 3482342"/>
              <a:gd name="connsiteX110" fmla="*/ 4681588 w 12192000"/>
              <a:gd name="connsiteY110" fmla="*/ 2467494 h 3482342"/>
              <a:gd name="connsiteX111" fmla="*/ 1783655 w 12192000"/>
              <a:gd name="connsiteY111" fmla="*/ 3163860 h 3482342"/>
              <a:gd name="connsiteX112" fmla="*/ 1325955 w 12192000"/>
              <a:gd name="connsiteY112" fmla="*/ 3176692 h 3482342"/>
              <a:gd name="connsiteX113" fmla="*/ 1190384 w 12192000"/>
              <a:gd name="connsiteY113" fmla="*/ 3203504 h 3482342"/>
              <a:gd name="connsiteX114" fmla="*/ 1094537 w 12192000"/>
              <a:gd name="connsiteY114" fmla="*/ 3229469 h 3482342"/>
              <a:gd name="connsiteX115" fmla="*/ 779276 w 12192000"/>
              <a:gd name="connsiteY115" fmla="*/ 3327290 h 3482342"/>
              <a:gd name="connsiteX116" fmla="*/ 600378 w 12192000"/>
              <a:gd name="connsiteY116" fmla="*/ 3335250 h 3482342"/>
              <a:gd name="connsiteX117" fmla="*/ 493457 w 12192000"/>
              <a:gd name="connsiteY117" fmla="*/ 3365044 h 3482342"/>
              <a:gd name="connsiteX118" fmla="*/ 349402 w 12192000"/>
              <a:gd name="connsiteY118" fmla="*/ 3380897 h 3482342"/>
              <a:gd name="connsiteX119" fmla="*/ 192183 w 12192000"/>
              <a:gd name="connsiteY119" fmla="*/ 3460075 h 3482342"/>
              <a:gd name="connsiteX120" fmla="*/ 46713 w 12192000"/>
              <a:gd name="connsiteY120" fmla="*/ 3462986 h 3482342"/>
              <a:gd name="connsiteX121" fmla="*/ 2765 w 12192000"/>
              <a:gd name="connsiteY121" fmla="*/ 3480770 h 3482342"/>
              <a:gd name="connsiteX122" fmla="*/ 0 w 12192000"/>
              <a:gd name="connsiteY122" fmla="*/ 3482342 h 3482342"/>
              <a:gd name="connsiteX123" fmla="*/ 0 w 12192000"/>
              <a:gd name="connsiteY12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50998 w 12192000"/>
              <a:gd name="connsiteY27" fmla="*/ 1269215 h 3482342"/>
              <a:gd name="connsiteX28" fmla="*/ 10815658 w 12192000"/>
              <a:gd name="connsiteY28" fmla="*/ 1287849 h 3482342"/>
              <a:gd name="connsiteX29" fmla="*/ 10723900 w 12192000"/>
              <a:gd name="connsiteY29" fmla="*/ 1318642 h 3482342"/>
              <a:gd name="connsiteX30" fmla="*/ 10679906 w 12192000"/>
              <a:gd name="connsiteY30" fmla="*/ 1332049 h 3482342"/>
              <a:gd name="connsiteX31" fmla="*/ 10639834 w 12192000"/>
              <a:gd name="connsiteY31" fmla="*/ 1324989 h 3482342"/>
              <a:gd name="connsiteX32" fmla="*/ 10603863 w 12192000"/>
              <a:gd name="connsiteY32" fmla="*/ 1346886 h 3482342"/>
              <a:gd name="connsiteX33" fmla="*/ 10573203 w 12192000"/>
              <a:gd name="connsiteY33" fmla="*/ 1351996 h 3482342"/>
              <a:gd name="connsiteX34" fmla="*/ 10513263 w 12192000"/>
              <a:gd name="connsiteY34" fmla="*/ 1350756 h 3482342"/>
              <a:gd name="connsiteX35" fmla="*/ 10464012 w 12192000"/>
              <a:gd name="connsiteY35" fmla="*/ 1391778 h 3482342"/>
              <a:gd name="connsiteX36" fmla="*/ 10405409 w 12192000"/>
              <a:gd name="connsiteY36" fmla="*/ 1422789 h 3482342"/>
              <a:gd name="connsiteX37" fmla="*/ 10370530 w 12192000"/>
              <a:gd name="connsiteY37" fmla="*/ 1441596 h 3482342"/>
              <a:gd name="connsiteX38" fmla="*/ 10314361 w 12192000"/>
              <a:gd name="connsiteY38" fmla="*/ 1466924 h 3482342"/>
              <a:gd name="connsiteX39" fmla="*/ 10264922 w 12192000"/>
              <a:gd name="connsiteY39" fmla="*/ 1472107 h 3482342"/>
              <a:gd name="connsiteX40" fmla="*/ 10201385 w 12192000"/>
              <a:gd name="connsiteY40" fmla="*/ 1477515 h 3482342"/>
              <a:gd name="connsiteX41" fmla="*/ 10120184 w 12192000"/>
              <a:gd name="connsiteY41" fmla="*/ 1466924 h 3482342"/>
              <a:gd name="connsiteX42" fmla="*/ 10058690 w 12192000"/>
              <a:gd name="connsiteY42" fmla="*/ 1474888 h 3482342"/>
              <a:gd name="connsiteX43" fmla="*/ 10004424 w 12192000"/>
              <a:gd name="connsiteY43" fmla="*/ 1489801 h 3482342"/>
              <a:gd name="connsiteX44" fmla="*/ 9999951 w 12192000"/>
              <a:gd name="connsiteY44" fmla="*/ 1499127 h 3482342"/>
              <a:gd name="connsiteX45" fmla="*/ 9845462 w 12192000"/>
              <a:gd name="connsiteY45" fmla="*/ 1548192 h 3482342"/>
              <a:gd name="connsiteX46" fmla="*/ 9736156 w 12192000"/>
              <a:gd name="connsiteY46" fmla="*/ 1581928 h 3482342"/>
              <a:gd name="connsiteX47" fmla="*/ 9693355 w 12192000"/>
              <a:gd name="connsiteY47" fmla="*/ 1602632 h 3482342"/>
              <a:gd name="connsiteX48" fmla="*/ 9664242 w 12192000"/>
              <a:gd name="connsiteY48" fmla="*/ 1622075 h 3482342"/>
              <a:gd name="connsiteX49" fmla="*/ 9579195 w 12192000"/>
              <a:gd name="connsiteY49" fmla="*/ 1648017 h 3482342"/>
              <a:gd name="connsiteX50" fmla="*/ 9433652 w 12192000"/>
              <a:gd name="connsiteY50" fmla="*/ 1681174 h 3482342"/>
              <a:gd name="connsiteX51" fmla="*/ 9403775 w 12192000"/>
              <a:gd name="connsiteY51" fmla="*/ 1690403 h 3482342"/>
              <a:gd name="connsiteX52" fmla="*/ 9382503 w 12192000"/>
              <a:gd name="connsiteY52" fmla="*/ 1706957 h 3482342"/>
              <a:gd name="connsiteX53" fmla="*/ 9381410 w 12192000"/>
              <a:gd name="connsiteY53" fmla="*/ 1718312 h 3482342"/>
              <a:gd name="connsiteX54" fmla="*/ 9365685 w 12192000"/>
              <a:gd name="connsiteY54" fmla="*/ 1724772 h 3482342"/>
              <a:gd name="connsiteX55" fmla="*/ 9278020 w 12192000"/>
              <a:gd name="connsiteY55" fmla="*/ 1741161 h 3482342"/>
              <a:gd name="connsiteX56" fmla="*/ 9217145 w 12192000"/>
              <a:gd name="connsiteY56" fmla="*/ 1771195 h 3482342"/>
              <a:gd name="connsiteX57" fmla="*/ 8955875 w 12192000"/>
              <a:gd name="connsiteY57" fmla="*/ 1796806 h 3482342"/>
              <a:gd name="connsiteX58" fmla="*/ 8648415 w 12192000"/>
              <a:gd name="connsiteY58" fmla="*/ 1878623 h 3482342"/>
              <a:gd name="connsiteX59" fmla="*/ 8495949 w 12192000"/>
              <a:gd name="connsiteY59" fmla="*/ 1902425 h 3482342"/>
              <a:gd name="connsiteX60" fmla="*/ 8236214 w 12192000"/>
              <a:gd name="connsiteY60" fmla="*/ 1909725 h 3482342"/>
              <a:gd name="connsiteX61" fmla="*/ 8132104 w 12192000"/>
              <a:gd name="connsiteY61" fmla="*/ 1895727 h 3482342"/>
              <a:gd name="connsiteX62" fmla="*/ 7918078 w 12192000"/>
              <a:gd name="connsiteY62" fmla="*/ 1862668 h 3482342"/>
              <a:gd name="connsiteX63" fmla="*/ 7817899 w 12192000"/>
              <a:gd name="connsiteY63" fmla="*/ 1862176 h 3482342"/>
              <a:gd name="connsiteX64" fmla="*/ 7768994 w 12192000"/>
              <a:gd name="connsiteY64" fmla="*/ 1855721 h 3482342"/>
              <a:gd name="connsiteX65" fmla="*/ 7618027 w 12192000"/>
              <a:gd name="connsiteY65" fmla="*/ 1830959 h 3482342"/>
              <a:gd name="connsiteX66" fmla="*/ 7449425 w 12192000"/>
              <a:gd name="connsiteY66" fmla="*/ 1810910 h 3482342"/>
              <a:gd name="connsiteX67" fmla="*/ 7342915 w 12192000"/>
              <a:gd name="connsiteY67" fmla="*/ 1819827 h 3482342"/>
              <a:gd name="connsiteX68" fmla="*/ 7255191 w 12192000"/>
              <a:gd name="connsiteY68" fmla="*/ 1834354 h 3482342"/>
              <a:gd name="connsiteX69" fmla="*/ 7131205 w 12192000"/>
              <a:gd name="connsiteY69" fmla="*/ 1845557 h 3482342"/>
              <a:gd name="connsiteX70" fmla="*/ 6941837 w 12192000"/>
              <a:gd name="connsiteY70" fmla="*/ 1840640 h 3482342"/>
              <a:gd name="connsiteX71" fmla="*/ 6837145 w 12192000"/>
              <a:gd name="connsiteY71" fmla="*/ 1870724 h 3482342"/>
              <a:gd name="connsiteX72" fmla="*/ 6753991 w 12192000"/>
              <a:gd name="connsiteY72" fmla="*/ 1860969 h 3482342"/>
              <a:gd name="connsiteX73" fmla="*/ 6727754 w 12192000"/>
              <a:gd name="connsiteY73" fmla="*/ 1882372 h 3482342"/>
              <a:gd name="connsiteX74" fmla="*/ 6723371 w 12192000"/>
              <a:gd name="connsiteY74" fmla="*/ 1886494 h 3482342"/>
              <a:gd name="connsiteX75" fmla="*/ 6702779 w 12192000"/>
              <a:gd name="connsiteY75" fmla="*/ 1893601 h 3482342"/>
              <a:gd name="connsiteX76" fmla="*/ 6686657 w 12192000"/>
              <a:gd name="connsiteY76" fmla="*/ 1907344 h 3482342"/>
              <a:gd name="connsiteX77" fmla="*/ 6651330 w 12192000"/>
              <a:gd name="connsiteY77" fmla="*/ 1922921 h 3482342"/>
              <a:gd name="connsiteX78" fmla="*/ 6622958 w 12192000"/>
              <a:gd name="connsiteY78" fmla="*/ 1936255 h 3482342"/>
              <a:gd name="connsiteX79" fmla="*/ 6522602 w 12192000"/>
              <a:gd name="connsiteY79" fmla="*/ 1954133 h 3482342"/>
              <a:gd name="connsiteX80" fmla="*/ 6444344 w 12192000"/>
              <a:gd name="connsiteY80" fmla="*/ 1969663 h 3482342"/>
              <a:gd name="connsiteX81" fmla="*/ 6409626 w 12192000"/>
              <a:gd name="connsiteY81" fmla="*/ 1978846 h 3482342"/>
              <a:gd name="connsiteX82" fmla="*/ 6333446 w 12192000"/>
              <a:gd name="connsiteY82" fmla="*/ 1997163 h 3482342"/>
              <a:gd name="connsiteX83" fmla="*/ 6294933 w 12192000"/>
              <a:gd name="connsiteY83" fmla="*/ 2019412 h 3482342"/>
              <a:gd name="connsiteX84" fmla="*/ 6238719 w 12192000"/>
              <a:gd name="connsiteY84" fmla="*/ 2042547 h 3482342"/>
              <a:gd name="connsiteX85" fmla="*/ 6187205 w 12192000"/>
              <a:gd name="connsiteY85" fmla="*/ 2060048 h 3482342"/>
              <a:gd name="connsiteX86" fmla="*/ 6138780 w 12192000"/>
              <a:gd name="connsiteY86" fmla="*/ 2081918 h 3482342"/>
              <a:gd name="connsiteX87" fmla="*/ 6120125 w 12192000"/>
              <a:gd name="connsiteY87" fmla="*/ 2109475 h 3482342"/>
              <a:gd name="connsiteX88" fmla="*/ 6056576 w 12192000"/>
              <a:gd name="connsiteY88" fmla="*/ 2120066 h 3482342"/>
              <a:gd name="connsiteX89" fmla="*/ 5993794 w 12192000"/>
              <a:gd name="connsiteY89" fmla="*/ 2122569 h 3482342"/>
              <a:gd name="connsiteX90" fmla="*/ 5943601 w 12192000"/>
              <a:gd name="connsiteY90" fmla="*/ 2137719 h 3482342"/>
              <a:gd name="connsiteX91" fmla="*/ 5898141 w 12192000"/>
              <a:gd name="connsiteY91" fmla="*/ 2144806 h 3482342"/>
              <a:gd name="connsiteX92" fmla="*/ 5855337 w 12192000"/>
              <a:gd name="connsiteY92" fmla="*/ 2137719 h 3482342"/>
              <a:gd name="connsiteX93" fmla="*/ 5817682 w 12192000"/>
              <a:gd name="connsiteY93" fmla="*/ 2157358 h 3482342"/>
              <a:gd name="connsiteX94" fmla="*/ 5735300 w 12192000"/>
              <a:gd name="connsiteY94" fmla="*/ 2158902 h 3482342"/>
              <a:gd name="connsiteX95" fmla="*/ 5591469 w 12192000"/>
              <a:gd name="connsiteY95" fmla="*/ 2178389 h 3482342"/>
              <a:gd name="connsiteX96" fmla="*/ 5505818 w 12192000"/>
              <a:gd name="connsiteY96" fmla="*/ 2194207 h 3482342"/>
              <a:gd name="connsiteX97" fmla="*/ 5452860 w 12192000"/>
              <a:gd name="connsiteY97" fmla="*/ 2180085 h 3482342"/>
              <a:gd name="connsiteX98" fmla="*/ 5414282 w 12192000"/>
              <a:gd name="connsiteY98" fmla="*/ 2183070 h 3482342"/>
              <a:gd name="connsiteX99" fmla="*/ 5368369 w 12192000"/>
              <a:gd name="connsiteY99" fmla="*/ 2204272 h 3482342"/>
              <a:gd name="connsiteX100" fmla="*/ 5336354 w 12192000"/>
              <a:gd name="connsiteY100" fmla="*/ 2218920 h 3482342"/>
              <a:gd name="connsiteX101" fmla="*/ 5291263 w 12192000"/>
              <a:gd name="connsiteY101" fmla="*/ 2239182 h 3482342"/>
              <a:gd name="connsiteX102" fmla="*/ 5255152 w 12192000"/>
              <a:gd name="connsiteY102" fmla="*/ 2247164 h 3482342"/>
              <a:gd name="connsiteX103" fmla="*/ 5233796 w 12192000"/>
              <a:gd name="connsiteY103" fmla="*/ 2268260 h 3482342"/>
              <a:gd name="connsiteX104" fmla="*/ 5212786 w 12192000"/>
              <a:gd name="connsiteY104" fmla="*/ 2296592 h 3482342"/>
              <a:gd name="connsiteX105" fmla="*/ 5173523 w 12192000"/>
              <a:gd name="connsiteY105" fmla="*/ 2309057 h 3482342"/>
              <a:gd name="connsiteX106" fmla="*/ 5123830 w 12192000"/>
              <a:gd name="connsiteY106" fmla="*/ 2307070 h 3482342"/>
              <a:gd name="connsiteX107" fmla="*/ 5065426 w 12192000"/>
              <a:gd name="connsiteY107" fmla="*/ 2324076 h 3482342"/>
              <a:gd name="connsiteX108" fmla="*/ 4975908 w 12192000"/>
              <a:gd name="connsiteY108" fmla="*/ 2364128 h 3482342"/>
              <a:gd name="connsiteX109" fmla="*/ 4913723 w 12192000"/>
              <a:gd name="connsiteY109" fmla="*/ 2385265 h 3482342"/>
              <a:gd name="connsiteX110" fmla="*/ 4746485 w 12192000"/>
              <a:gd name="connsiteY110" fmla="*/ 2451769 h 3482342"/>
              <a:gd name="connsiteX111" fmla="*/ 4681588 w 12192000"/>
              <a:gd name="connsiteY111" fmla="*/ 2467494 h 3482342"/>
              <a:gd name="connsiteX112" fmla="*/ 1783655 w 12192000"/>
              <a:gd name="connsiteY112" fmla="*/ 3163860 h 3482342"/>
              <a:gd name="connsiteX113" fmla="*/ 1325955 w 12192000"/>
              <a:gd name="connsiteY113" fmla="*/ 3176692 h 3482342"/>
              <a:gd name="connsiteX114" fmla="*/ 1190384 w 12192000"/>
              <a:gd name="connsiteY114" fmla="*/ 3203504 h 3482342"/>
              <a:gd name="connsiteX115" fmla="*/ 1094537 w 12192000"/>
              <a:gd name="connsiteY115" fmla="*/ 3229469 h 3482342"/>
              <a:gd name="connsiteX116" fmla="*/ 779276 w 12192000"/>
              <a:gd name="connsiteY116" fmla="*/ 3327290 h 3482342"/>
              <a:gd name="connsiteX117" fmla="*/ 600378 w 12192000"/>
              <a:gd name="connsiteY117" fmla="*/ 3335250 h 3482342"/>
              <a:gd name="connsiteX118" fmla="*/ 493457 w 12192000"/>
              <a:gd name="connsiteY118" fmla="*/ 3365044 h 3482342"/>
              <a:gd name="connsiteX119" fmla="*/ 349402 w 12192000"/>
              <a:gd name="connsiteY119" fmla="*/ 3380897 h 3482342"/>
              <a:gd name="connsiteX120" fmla="*/ 192183 w 12192000"/>
              <a:gd name="connsiteY120" fmla="*/ 3460075 h 3482342"/>
              <a:gd name="connsiteX121" fmla="*/ 46713 w 12192000"/>
              <a:gd name="connsiteY121" fmla="*/ 3462986 h 3482342"/>
              <a:gd name="connsiteX122" fmla="*/ 2765 w 12192000"/>
              <a:gd name="connsiteY122" fmla="*/ 3480770 h 3482342"/>
              <a:gd name="connsiteX123" fmla="*/ 0 w 12192000"/>
              <a:gd name="connsiteY123" fmla="*/ 3482342 h 3482342"/>
              <a:gd name="connsiteX124" fmla="*/ 0 w 12192000"/>
              <a:gd name="connsiteY12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60443 w 12192000"/>
              <a:gd name="connsiteY26" fmla="*/ 1244502 h 3482342"/>
              <a:gd name="connsiteX27" fmla="*/ 10879242 w 12192000"/>
              <a:gd name="connsiteY27" fmla="*/ 1269215 h 3482342"/>
              <a:gd name="connsiteX28" fmla="*/ 10850998 w 12192000"/>
              <a:gd name="connsiteY28" fmla="*/ 1269215 h 3482342"/>
              <a:gd name="connsiteX29" fmla="*/ 10815658 w 12192000"/>
              <a:gd name="connsiteY29" fmla="*/ 1287849 h 3482342"/>
              <a:gd name="connsiteX30" fmla="*/ 10723900 w 12192000"/>
              <a:gd name="connsiteY30" fmla="*/ 1318642 h 3482342"/>
              <a:gd name="connsiteX31" fmla="*/ 10679906 w 12192000"/>
              <a:gd name="connsiteY31" fmla="*/ 1332049 h 3482342"/>
              <a:gd name="connsiteX32" fmla="*/ 10639834 w 12192000"/>
              <a:gd name="connsiteY32" fmla="*/ 1324989 h 3482342"/>
              <a:gd name="connsiteX33" fmla="*/ 10603863 w 12192000"/>
              <a:gd name="connsiteY33" fmla="*/ 1346886 h 3482342"/>
              <a:gd name="connsiteX34" fmla="*/ 10573203 w 12192000"/>
              <a:gd name="connsiteY34" fmla="*/ 1351996 h 3482342"/>
              <a:gd name="connsiteX35" fmla="*/ 10513263 w 12192000"/>
              <a:gd name="connsiteY35" fmla="*/ 1350756 h 3482342"/>
              <a:gd name="connsiteX36" fmla="*/ 10464012 w 12192000"/>
              <a:gd name="connsiteY36" fmla="*/ 1391778 h 3482342"/>
              <a:gd name="connsiteX37" fmla="*/ 10405409 w 12192000"/>
              <a:gd name="connsiteY37" fmla="*/ 1422789 h 3482342"/>
              <a:gd name="connsiteX38" fmla="*/ 10370530 w 12192000"/>
              <a:gd name="connsiteY38" fmla="*/ 1441596 h 3482342"/>
              <a:gd name="connsiteX39" fmla="*/ 10314361 w 12192000"/>
              <a:gd name="connsiteY39" fmla="*/ 1466924 h 3482342"/>
              <a:gd name="connsiteX40" fmla="*/ 10264922 w 12192000"/>
              <a:gd name="connsiteY40" fmla="*/ 1472107 h 3482342"/>
              <a:gd name="connsiteX41" fmla="*/ 10201385 w 12192000"/>
              <a:gd name="connsiteY41" fmla="*/ 1477515 h 3482342"/>
              <a:gd name="connsiteX42" fmla="*/ 10120184 w 12192000"/>
              <a:gd name="connsiteY42" fmla="*/ 1466924 h 3482342"/>
              <a:gd name="connsiteX43" fmla="*/ 10058690 w 12192000"/>
              <a:gd name="connsiteY43" fmla="*/ 1474888 h 3482342"/>
              <a:gd name="connsiteX44" fmla="*/ 10004424 w 12192000"/>
              <a:gd name="connsiteY44" fmla="*/ 1489801 h 3482342"/>
              <a:gd name="connsiteX45" fmla="*/ 9999951 w 12192000"/>
              <a:gd name="connsiteY45" fmla="*/ 1499127 h 3482342"/>
              <a:gd name="connsiteX46" fmla="*/ 9845462 w 12192000"/>
              <a:gd name="connsiteY46" fmla="*/ 1548192 h 3482342"/>
              <a:gd name="connsiteX47" fmla="*/ 9736156 w 12192000"/>
              <a:gd name="connsiteY47" fmla="*/ 1581928 h 3482342"/>
              <a:gd name="connsiteX48" fmla="*/ 9693355 w 12192000"/>
              <a:gd name="connsiteY48" fmla="*/ 1602632 h 3482342"/>
              <a:gd name="connsiteX49" fmla="*/ 9664242 w 12192000"/>
              <a:gd name="connsiteY49" fmla="*/ 1622075 h 3482342"/>
              <a:gd name="connsiteX50" fmla="*/ 9579195 w 12192000"/>
              <a:gd name="connsiteY50" fmla="*/ 1648017 h 3482342"/>
              <a:gd name="connsiteX51" fmla="*/ 9433652 w 12192000"/>
              <a:gd name="connsiteY51" fmla="*/ 1681174 h 3482342"/>
              <a:gd name="connsiteX52" fmla="*/ 9403775 w 12192000"/>
              <a:gd name="connsiteY52" fmla="*/ 1690403 h 3482342"/>
              <a:gd name="connsiteX53" fmla="*/ 9382503 w 12192000"/>
              <a:gd name="connsiteY53" fmla="*/ 1706957 h 3482342"/>
              <a:gd name="connsiteX54" fmla="*/ 9381410 w 12192000"/>
              <a:gd name="connsiteY54" fmla="*/ 1718312 h 3482342"/>
              <a:gd name="connsiteX55" fmla="*/ 9365685 w 12192000"/>
              <a:gd name="connsiteY55" fmla="*/ 1724772 h 3482342"/>
              <a:gd name="connsiteX56" fmla="*/ 9278020 w 12192000"/>
              <a:gd name="connsiteY56" fmla="*/ 1741161 h 3482342"/>
              <a:gd name="connsiteX57" fmla="*/ 9217145 w 12192000"/>
              <a:gd name="connsiteY57" fmla="*/ 1771195 h 3482342"/>
              <a:gd name="connsiteX58" fmla="*/ 8955875 w 12192000"/>
              <a:gd name="connsiteY58" fmla="*/ 1796806 h 3482342"/>
              <a:gd name="connsiteX59" fmla="*/ 8648415 w 12192000"/>
              <a:gd name="connsiteY59" fmla="*/ 1878623 h 3482342"/>
              <a:gd name="connsiteX60" fmla="*/ 8495949 w 12192000"/>
              <a:gd name="connsiteY60" fmla="*/ 1902425 h 3482342"/>
              <a:gd name="connsiteX61" fmla="*/ 8236214 w 12192000"/>
              <a:gd name="connsiteY61" fmla="*/ 1909725 h 3482342"/>
              <a:gd name="connsiteX62" fmla="*/ 8132104 w 12192000"/>
              <a:gd name="connsiteY62" fmla="*/ 1895727 h 3482342"/>
              <a:gd name="connsiteX63" fmla="*/ 7918078 w 12192000"/>
              <a:gd name="connsiteY63" fmla="*/ 1862668 h 3482342"/>
              <a:gd name="connsiteX64" fmla="*/ 7817899 w 12192000"/>
              <a:gd name="connsiteY64" fmla="*/ 1862176 h 3482342"/>
              <a:gd name="connsiteX65" fmla="*/ 7768994 w 12192000"/>
              <a:gd name="connsiteY65" fmla="*/ 1855721 h 3482342"/>
              <a:gd name="connsiteX66" fmla="*/ 7618027 w 12192000"/>
              <a:gd name="connsiteY66" fmla="*/ 1830959 h 3482342"/>
              <a:gd name="connsiteX67" fmla="*/ 7449425 w 12192000"/>
              <a:gd name="connsiteY67" fmla="*/ 1810910 h 3482342"/>
              <a:gd name="connsiteX68" fmla="*/ 7342915 w 12192000"/>
              <a:gd name="connsiteY68" fmla="*/ 1819827 h 3482342"/>
              <a:gd name="connsiteX69" fmla="*/ 7255191 w 12192000"/>
              <a:gd name="connsiteY69" fmla="*/ 1834354 h 3482342"/>
              <a:gd name="connsiteX70" fmla="*/ 7131205 w 12192000"/>
              <a:gd name="connsiteY70" fmla="*/ 1845557 h 3482342"/>
              <a:gd name="connsiteX71" fmla="*/ 6941837 w 12192000"/>
              <a:gd name="connsiteY71" fmla="*/ 1840640 h 3482342"/>
              <a:gd name="connsiteX72" fmla="*/ 6837145 w 12192000"/>
              <a:gd name="connsiteY72" fmla="*/ 1870724 h 3482342"/>
              <a:gd name="connsiteX73" fmla="*/ 6753991 w 12192000"/>
              <a:gd name="connsiteY73" fmla="*/ 1860969 h 3482342"/>
              <a:gd name="connsiteX74" fmla="*/ 6727754 w 12192000"/>
              <a:gd name="connsiteY74" fmla="*/ 1882372 h 3482342"/>
              <a:gd name="connsiteX75" fmla="*/ 6723371 w 12192000"/>
              <a:gd name="connsiteY75" fmla="*/ 1886494 h 3482342"/>
              <a:gd name="connsiteX76" fmla="*/ 6702779 w 12192000"/>
              <a:gd name="connsiteY76" fmla="*/ 1893601 h 3482342"/>
              <a:gd name="connsiteX77" fmla="*/ 6686657 w 12192000"/>
              <a:gd name="connsiteY77" fmla="*/ 1907344 h 3482342"/>
              <a:gd name="connsiteX78" fmla="*/ 6651330 w 12192000"/>
              <a:gd name="connsiteY78" fmla="*/ 1922921 h 3482342"/>
              <a:gd name="connsiteX79" fmla="*/ 6622958 w 12192000"/>
              <a:gd name="connsiteY79" fmla="*/ 1936255 h 3482342"/>
              <a:gd name="connsiteX80" fmla="*/ 6522602 w 12192000"/>
              <a:gd name="connsiteY80" fmla="*/ 1954133 h 3482342"/>
              <a:gd name="connsiteX81" fmla="*/ 6444344 w 12192000"/>
              <a:gd name="connsiteY81" fmla="*/ 1969663 h 3482342"/>
              <a:gd name="connsiteX82" fmla="*/ 6409626 w 12192000"/>
              <a:gd name="connsiteY82" fmla="*/ 1978846 h 3482342"/>
              <a:gd name="connsiteX83" fmla="*/ 6333446 w 12192000"/>
              <a:gd name="connsiteY83" fmla="*/ 1997163 h 3482342"/>
              <a:gd name="connsiteX84" fmla="*/ 6294933 w 12192000"/>
              <a:gd name="connsiteY84" fmla="*/ 2019412 h 3482342"/>
              <a:gd name="connsiteX85" fmla="*/ 6238719 w 12192000"/>
              <a:gd name="connsiteY85" fmla="*/ 2042547 h 3482342"/>
              <a:gd name="connsiteX86" fmla="*/ 6187205 w 12192000"/>
              <a:gd name="connsiteY86" fmla="*/ 2060048 h 3482342"/>
              <a:gd name="connsiteX87" fmla="*/ 6138780 w 12192000"/>
              <a:gd name="connsiteY87" fmla="*/ 2081918 h 3482342"/>
              <a:gd name="connsiteX88" fmla="*/ 6120125 w 12192000"/>
              <a:gd name="connsiteY88" fmla="*/ 2109475 h 3482342"/>
              <a:gd name="connsiteX89" fmla="*/ 6056576 w 12192000"/>
              <a:gd name="connsiteY89" fmla="*/ 2120066 h 3482342"/>
              <a:gd name="connsiteX90" fmla="*/ 5993794 w 12192000"/>
              <a:gd name="connsiteY90" fmla="*/ 2122569 h 3482342"/>
              <a:gd name="connsiteX91" fmla="*/ 5943601 w 12192000"/>
              <a:gd name="connsiteY91" fmla="*/ 2137719 h 3482342"/>
              <a:gd name="connsiteX92" fmla="*/ 5898141 w 12192000"/>
              <a:gd name="connsiteY92" fmla="*/ 2144806 h 3482342"/>
              <a:gd name="connsiteX93" fmla="*/ 5855337 w 12192000"/>
              <a:gd name="connsiteY93" fmla="*/ 2137719 h 3482342"/>
              <a:gd name="connsiteX94" fmla="*/ 5817682 w 12192000"/>
              <a:gd name="connsiteY94" fmla="*/ 2157358 h 3482342"/>
              <a:gd name="connsiteX95" fmla="*/ 5735300 w 12192000"/>
              <a:gd name="connsiteY95" fmla="*/ 2158902 h 3482342"/>
              <a:gd name="connsiteX96" fmla="*/ 5591469 w 12192000"/>
              <a:gd name="connsiteY96" fmla="*/ 2178389 h 3482342"/>
              <a:gd name="connsiteX97" fmla="*/ 5505818 w 12192000"/>
              <a:gd name="connsiteY97" fmla="*/ 2194207 h 3482342"/>
              <a:gd name="connsiteX98" fmla="*/ 5452860 w 12192000"/>
              <a:gd name="connsiteY98" fmla="*/ 2180085 h 3482342"/>
              <a:gd name="connsiteX99" fmla="*/ 5414282 w 12192000"/>
              <a:gd name="connsiteY99" fmla="*/ 2183070 h 3482342"/>
              <a:gd name="connsiteX100" fmla="*/ 5368369 w 12192000"/>
              <a:gd name="connsiteY100" fmla="*/ 2204272 h 3482342"/>
              <a:gd name="connsiteX101" fmla="*/ 5336354 w 12192000"/>
              <a:gd name="connsiteY101" fmla="*/ 2218920 h 3482342"/>
              <a:gd name="connsiteX102" fmla="*/ 5291263 w 12192000"/>
              <a:gd name="connsiteY102" fmla="*/ 2239182 h 3482342"/>
              <a:gd name="connsiteX103" fmla="*/ 5255152 w 12192000"/>
              <a:gd name="connsiteY103" fmla="*/ 2247164 h 3482342"/>
              <a:gd name="connsiteX104" fmla="*/ 5233796 w 12192000"/>
              <a:gd name="connsiteY104" fmla="*/ 2268260 h 3482342"/>
              <a:gd name="connsiteX105" fmla="*/ 5212786 w 12192000"/>
              <a:gd name="connsiteY105" fmla="*/ 2296592 h 3482342"/>
              <a:gd name="connsiteX106" fmla="*/ 5173523 w 12192000"/>
              <a:gd name="connsiteY106" fmla="*/ 2309057 h 3482342"/>
              <a:gd name="connsiteX107" fmla="*/ 5123830 w 12192000"/>
              <a:gd name="connsiteY107" fmla="*/ 2307070 h 3482342"/>
              <a:gd name="connsiteX108" fmla="*/ 5065426 w 12192000"/>
              <a:gd name="connsiteY108" fmla="*/ 2324076 h 3482342"/>
              <a:gd name="connsiteX109" fmla="*/ 4975908 w 12192000"/>
              <a:gd name="connsiteY109" fmla="*/ 2364128 h 3482342"/>
              <a:gd name="connsiteX110" fmla="*/ 4913723 w 12192000"/>
              <a:gd name="connsiteY110" fmla="*/ 2385265 h 3482342"/>
              <a:gd name="connsiteX111" fmla="*/ 4746485 w 12192000"/>
              <a:gd name="connsiteY111" fmla="*/ 2451769 h 3482342"/>
              <a:gd name="connsiteX112" fmla="*/ 4681588 w 12192000"/>
              <a:gd name="connsiteY112" fmla="*/ 2467494 h 3482342"/>
              <a:gd name="connsiteX113" fmla="*/ 1783655 w 12192000"/>
              <a:gd name="connsiteY113" fmla="*/ 3163860 h 3482342"/>
              <a:gd name="connsiteX114" fmla="*/ 1325955 w 12192000"/>
              <a:gd name="connsiteY114" fmla="*/ 3176692 h 3482342"/>
              <a:gd name="connsiteX115" fmla="*/ 1190384 w 12192000"/>
              <a:gd name="connsiteY115" fmla="*/ 3203504 h 3482342"/>
              <a:gd name="connsiteX116" fmla="*/ 1094537 w 12192000"/>
              <a:gd name="connsiteY116" fmla="*/ 3229469 h 3482342"/>
              <a:gd name="connsiteX117" fmla="*/ 779276 w 12192000"/>
              <a:gd name="connsiteY117" fmla="*/ 3327290 h 3482342"/>
              <a:gd name="connsiteX118" fmla="*/ 600378 w 12192000"/>
              <a:gd name="connsiteY118" fmla="*/ 3335250 h 3482342"/>
              <a:gd name="connsiteX119" fmla="*/ 493457 w 12192000"/>
              <a:gd name="connsiteY119" fmla="*/ 3365044 h 3482342"/>
              <a:gd name="connsiteX120" fmla="*/ 349402 w 12192000"/>
              <a:gd name="connsiteY120" fmla="*/ 3380897 h 3482342"/>
              <a:gd name="connsiteX121" fmla="*/ 192183 w 12192000"/>
              <a:gd name="connsiteY121" fmla="*/ 3460075 h 3482342"/>
              <a:gd name="connsiteX122" fmla="*/ 46713 w 12192000"/>
              <a:gd name="connsiteY122" fmla="*/ 3462986 h 3482342"/>
              <a:gd name="connsiteX123" fmla="*/ 2765 w 12192000"/>
              <a:gd name="connsiteY123" fmla="*/ 3480770 h 3482342"/>
              <a:gd name="connsiteX124" fmla="*/ 0 w 12192000"/>
              <a:gd name="connsiteY124" fmla="*/ 3482342 h 3482342"/>
              <a:gd name="connsiteX125" fmla="*/ 0 w 12192000"/>
              <a:gd name="connsiteY12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14361 w 12192000"/>
              <a:gd name="connsiteY40" fmla="*/ 1466924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20184 w 12192000"/>
              <a:gd name="connsiteY43" fmla="*/ 1466924 h 3482342"/>
              <a:gd name="connsiteX44" fmla="*/ 10058690 w 12192000"/>
              <a:gd name="connsiteY44" fmla="*/ 1474888 h 3482342"/>
              <a:gd name="connsiteX45" fmla="*/ 10004424 w 12192000"/>
              <a:gd name="connsiteY45" fmla="*/ 1489801 h 3482342"/>
              <a:gd name="connsiteX46" fmla="*/ 9999951 w 12192000"/>
              <a:gd name="connsiteY46" fmla="*/ 1499127 h 3482342"/>
              <a:gd name="connsiteX47" fmla="*/ 9845462 w 12192000"/>
              <a:gd name="connsiteY47" fmla="*/ 1548192 h 3482342"/>
              <a:gd name="connsiteX48" fmla="*/ 9736156 w 12192000"/>
              <a:gd name="connsiteY48" fmla="*/ 1581928 h 3482342"/>
              <a:gd name="connsiteX49" fmla="*/ 9693355 w 12192000"/>
              <a:gd name="connsiteY49" fmla="*/ 1602632 h 3482342"/>
              <a:gd name="connsiteX50" fmla="*/ 9664242 w 12192000"/>
              <a:gd name="connsiteY50" fmla="*/ 1622075 h 3482342"/>
              <a:gd name="connsiteX51" fmla="*/ 9579195 w 12192000"/>
              <a:gd name="connsiteY51" fmla="*/ 1648017 h 3482342"/>
              <a:gd name="connsiteX52" fmla="*/ 9433652 w 12192000"/>
              <a:gd name="connsiteY52" fmla="*/ 1681174 h 3482342"/>
              <a:gd name="connsiteX53" fmla="*/ 9403775 w 12192000"/>
              <a:gd name="connsiteY53" fmla="*/ 1690403 h 3482342"/>
              <a:gd name="connsiteX54" fmla="*/ 9382503 w 12192000"/>
              <a:gd name="connsiteY54" fmla="*/ 1706957 h 3482342"/>
              <a:gd name="connsiteX55" fmla="*/ 9381410 w 12192000"/>
              <a:gd name="connsiteY55" fmla="*/ 1718312 h 3482342"/>
              <a:gd name="connsiteX56" fmla="*/ 9365685 w 12192000"/>
              <a:gd name="connsiteY56" fmla="*/ 1724772 h 3482342"/>
              <a:gd name="connsiteX57" fmla="*/ 9278020 w 12192000"/>
              <a:gd name="connsiteY57" fmla="*/ 1741161 h 3482342"/>
              <a:gd name="connsiteX58" fmla="*/ 9217145 w 12192000"/>
              <a:gd name="connsiteY58" fmla="*/ 1771195 h 3482342"/>
              <a:gd name="connsiteX59" fmla="*/ 8955875 w 12192000"/>
              <a:gd name="connsiteY59" fmla="*/ 1796806 h 3482342"/>
              <a:gd name="connsiteX60" fmla="*/ 8648415 w 12192000"/>
              <a:gd name="connsiteY60" fmla="*/ 1878623 h 3482342"/>
              <a:gd name="connsiteX61" fmla="*/ 8495949 w 12192000"/>
              <a:gd name="connsiteY61" fmla="*/ 1902425 h 3482342"/>
              <a:gd name="connsiteX62" fmla="*/ 8236214 w 12192000"/>
              <a:gd name="connsiteY62" fmla="*/ 1909725 h 3482342"/>
              <a:gd name="connsiteX63" fmla="*/ 8132104 w 12192000"/>
              <a:gd name="connsiteY63" fmla="*/ 1895727 h 3482342"/>
              <a:gd name="connsiteX64" fmla="*/ 7918078 w 12192000"/>
              <a:gd name="connsiteY64" fmla="*/ 1862668 h 3482342"/>
              <a:gd name="connsiteX65" fmla="*/ 7817899 w 12192000"/>
              <a:gd name="connsiteY65" fmla="*/ 1862176 h 3482342"/>
              <a:gd name="connsiteX66" fmla="*/ 7768994 w 12192000"/>
              <a:gd name="connsiteY66" fmla="*/ 1855721 h 3482342"/>
              <a:gd name="connsiteX67" fmla="*/ 7618027 w 12192000"/>
              <a:gd name="connsiteY67" fmla="*/ 1830959 h 3482342"/>
              <a:gd name="connsiteX68" fmla="*/ 7449425 w 12192000"/>
              <a:gd name="connsiteY68" fmla="*/ 1810910 h 3482342"/>
              <a:gd name="connsiteX69" fmla="*/ 7342915 w 12192000"/>
              <a:gd name="connsiteY69" fmla="*/ 1819827 h 3482342"/>
              <a:gd name="connsiteX70" fmla="*/ 7255191 w 12192000"/>
              <a:gd name="connsiteY70" fmla="*/ 1834354 h 3482342"/>
              <a:gd name="connsiteX71" fmla="*/ 7131205 w 12192000"/>
              <a:gd name="connsiteY71" fmla="*/ 1845557 h 3482342"/>
              <a:gd name="connsiteX72" fmla="*/ 6941837 w 12192000"/>
              <a:gd name="connsiteY72" fmla="*/ 1840640 h 3482342"/>
              <a:gd name="connsiteX73" fmla="*/ 6837145 w 12192000"/>
              <a:gd name="connsiteY73" fmla="*/ 1870724 h 3482342"/>
              <a:gd name="connsiteX74" fmla="*/ 6753991 w 12192000"/>
              <a:gd name="connsiteY74" fmla="*/ 1860969 h 3482342"/>
              <a:gd name="connsiteX75" fmla="*/ 6727754 w 12192000"/>
              <a:gd name="connsiteY75" fmla="*/ 1882372 h 3482342"/>
              <a:gd name="connsiteX76" fmla="*/ 6723371 w 12192000"/>
              <a:gd name="connsiteY76" fmla="*/ 1886494 h 3482342"/>
              <a:gd name="connsiteX77" fmla="*/ 6702779 w 12192000"/>
              <a:gd name="connsiteY77" fmla="*/ 1893601 h 3482342"/>
              <a:gd name="connsiteX78" fmla="*/ 6686657 w 12192000"/>
              <a:gd name="connsiteY78" fmla="*/ 1907344 h 3482342"/>
              <a:gd name="connsiteX79" fmla="*/ 6651330 w 12192000"/>
              <a:gd name="connsiteY79" fmla="*/ 1922921 h 3482342"/>
              <a:gd name="connsiteX80" fmla="*/ 6622958 w 12192000"/>
              <a:gd name="connsiteY80" fmla="*/ 1936255 h 3482342"/>
              <a:gd name="connsiteX81" fmla="*/ 6522602 w 12192000"/>
              <a:gd name="connsiteY81" fmla="*/ 1954133 h 3482342"/>
              <a:gd name="connsiteX82" fmla="*/ 6444344 w 12192000"/>
              <a:gd name="connsiteY82" fmla="*/ 1969663 h 3482342"/>
              <a:gd name="connsiteX83" fmla="*/ 6409626 w 12192000"/>
              <a:gd name="connsiteY83" fmla="*/ 1978846 h 3482342"/>
              <a:gd name="connsiteX84" fmla="*/ 6333446 w 12192000"/>
              <a:gd name="connsiteY84" fmla="*/ 1997163 h 3482342"/>
              <a:gd name="connsiteX85" fmla="*/ 6294933 w 12192000"/>
              <a:gd name="connsiteY85" fmla="*/ 2019412 h 3482342"/>
              <a:gd name="connsiteX86" fmla="*/ 6238719 w 12192000"/>
              <a:gd name="connsiteY86" fmla="*/ 2042547 h 3482342"/>
              <a:gd name="connsiteX87" fmla="*/ 6187205 w 12192000"/>
              <a:gd name="connsiteY87" fmla="*/ 2060048 h 3482342"/>
              <a:gd name="connsiteX88" fmla="*/ 6138780 w 12192000"/>
              <a:gd name="connsiteY88" fmla="*/ 2081918 h 3482342"/>
              <a:gd name="connsiteX89" fmla="*/ 6120125 w 12192000"/>
              <a:gd name="connsiteY89" fmla="*/ 2109475 h 3482342"/>
              <a:gd name="connsiteX90" fmla="*/ 6056576 w 12192000"/>
              <a:gd name="connsiteY90" fmla="*/ 2120066 h 3482342"/>
              <a:gd name="connsiteX91" fmla="*/ 5993794 w 12192000"/>
              <a:gd name="connsiteY91" fmla="*/ 2122569 h 3482342"/>
              <a:gd name="connsiteX92" fmla="*/ 5943601 w 12192000"/>
              <a:gd name="connsiteY92" fmla="*/ 2137719 h 3482342"/>
              <a:gd name="connsiteX93" fmla="*/ 5898141 w 12192000"/>
              <a:gd name="connsiteY93" fmla="*/ 2144806 h 3482342"/>
              <a:gd name="connsiteX94" fmla="*/ 5855337 w 12192000"/>
              <a:gd name="connsiteY94" fmla="*/ 2137719 h 3482342"/>
              <a:gd name="connsiteX95" fmla="*/ 5817682 w 12192000"/>
              <a:gd name="connsiteY95" fmla="*/ 2157358 h 3482342"/>
              <a:gd name="connsiteX96" fmla="*/ 5735300 w 12192000"/>
              <a:gd name="connsiteY96" fmla="*/ 2158902 h 3482342"/>
              <a:gd name="connsiteX97" fmla="*/ 5591469 w 12192000"/>
              <a:gd name="connsiteY97" fmla="*/ 2178389 h 3482342"/>
              <a:gd name="connsiteX98" fmla="*/ 5505818 w 12192000"/>
              <a:gd name="connsiteY98" fmla="*/ 2194207 h 3482342"/>
              <a:gd name="connsiteX99" fmla="*/ 5452860 w 12192000"/>
              <a:gd name="connsiteY99" fmla="*/ 2180085 h 3482342"/>
              <a:gd name="connsiteX100" fmla="*/ 5414282 w 12192000"/>
              <a:gd name="connsiteY100" fmla="*/ 2183070 h 3482342"/>
              <a:gd name="connsiteX101" fmla="*/ 5368369 w 12192000"/>
              <a:gd name="connsiteY101" fmla="*/ 2204272 h 3482342"/>
              <a:gd name="connsiteX102" fmla="*/ 5336354 w 12192000"/>
              <a:gd name="connsiteY102" fmla="*/ 2218920 h 3482342"/>
              <a:gd name="connsiteX103" fmla="*/ 5291263 w 12192000"/>
              <a:gd name="connsiteY103" fmla="*/ 2239182 h 3482342"/>
              <a:gd name="connsiteX104" fmla="*/ 5255152 w 12192000"/>
              <a:gd name="connsiteY104" fmla="*/ 2247164 h 3482342"/>
              <a:gd name="connsiteX105" fmla="*/ 5233796 w 12192000"/>
              <a:gd name="connsiteY105" fmla="*/ 2268260 h 3482342"/>
              <a:gd name="connsiteX106" fmla="*/ 5212786 w 12192000"/>
              <a:gd name="connsiteY106" fmla="*/ 2296592 h 3482342"/>
              <a:gd name="connsiteX107" fmla="*/ 5173523 w 12192000"/>
              <a:gd name="connsiteY107" fmla="*/ 2309057 h 3482342"/>
              <a:gd name="connsiteX108" fmla="*/ 5123830 w 12192000"/>
              <a:gd name="connsiteY108" fmla="*/ 2307070 h 3482342"/>
              <a:gd name="connsiteX109" fmla="*/ 5065426 w 12192000"/>
              <a:gd name="connsiteY109" fmla="*/ 2324076 h 3482342"/>
              <a:gd name="connsiteX110" fmla="*/ 4975908 w 12192000"/>
              <a:gd name="connsiteY110" fmla="*/ 2364128 h 3482342"/>
              <a:gd name="connsiteX111" fmla="*/ 4913723 w 12192000"/>
              <a:gd name="connsiteY111" fmla="*/ 2385265 h 3482342"/>
              <a:gd name="connsiteX112" fmla="*/ 4746485 w 12192000"/>
              <a:gd name="connsiteY112" fmla="*/ 2451769 h 3482342"/>
              <a:gd name="connsiteX113" fmla="*/ 4681588 w 12192000"/>
              <a:gd name="connsiteY113" fmla="*/ 2467494 h 3482342"/>
              <a:gd name="connsiteX114" fmla="*/ 1783655 w 12192000"/>
              <a:gd name="connsiteY114" fmla="*/ 3163860 h 3482342"/>
              <a:gd name="connsiteX115" fmla="*/ 1325955 w 12192000"/>
              <a:gd name="connsiteY115" fmla="*/ 3176692 h 3482342"/>
              <a:gd name="connsiteX116" fmla="*/ 1190384 w 12192000"/>
              <a:gd name="connsiteY116" fmla="*/ 3203504 h 3482342"/>
              <a:gd name="connsiteX117" fmla="*/ 1094537 w 12192000"/>
              <a:gd name="connsiteY117" fmla="*/ 3229469 h 3482342"/>
              <a:gd name="connsiteX118" fmla="*/ 779276 w 12192000"/>
              <a:gd name="connsiteY118" fmla="*/ 3327290 h 3482342"/>
              <a:gd name="connsiteX119" fmla="*/ 600378 w 12192000"/>
              <a:gd name="connsiteY119" fmla="*/ 3335250 h 3482342"/>
              <a:gd name="connsiteX120" fmla="*/ 493457 w 12192000"/>
              <a:gd name="connsiteY120" fmla="*/ 3365044 h 3482342"/>
              <a:gd name="connsiteX121" fmla="*/ 349402 w 12192000"/>
              <a:gd name="connsiteY121" fmla="*/ 3380897 h 3482342"/>
              <a:gd name="connsiteX122" fmla="*/ 192183 w 12192000"/>
              <a:gd name="connsiteY122" fmla="*/ 3460075 h 3482342"/>
              <a:gd name="connsiteX123" fmla="*/ 46713 w 12192000"/>
              <a:gd name="connsiteY123" fmla="*/ 3462986 h 3482342"/>
              <a:gd name="connsiteX124" fmla="*/ 2765 w 12192000"/>
              <a:gd name="connsiteY124" fmla="*/ 3480770 h 3482342"/>
              <a:gd name="connsiteX125" fmla="*/ 0 w 12192000"/>
              <a:gd name="connsiteY125" fmla="*/ 3482342 h 3482342"/>
              <a:gd name="connsiteX126" fmla="*/ 0 w 12192000"/>
              <a:gd name="connsiteY12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01385 w 12192000"/>
              <a:gd name="connsiteY42" fmla="*/ 1477515 h 3482342"/>
              <a:gd name="connsiteX43" fmla="*/ 10151958 w 12192000"/>
              <a:gd name="connsiteY43" fmla="*/ 1477515 h 3482342"/>
              <a:gd name="connsiteX44" fmla="*/ 10120184 w 12192000"/>
              <a:gd name="connsiteY44" fmla="*/ 1466924 h 3482342"/>
              <a:gd name="connsiteX45" fmla="*/ 10058690 w 12192000"/>
              <a:gd name="connsiteY45" fmla="*/ 1474888 h 3482342"/>
              <a:gd name="connsiteX46" fmla="*/ 10004424 w 12192000"/>
              <a:gd name="connsiteY46" fmla="*/ 1489801 h 3482342"/>
              <a:gd name="connsiteX47" fmla="*/ 9999951 w 12192000"/>
              <a:gd name="connsiteY47" fmla="*/ 1499127 h 3482342"/>
              <a:gd name="connsiteX48" fmla="*/ 9845462 w 12192000"/>
              <a:gd name="connsiteY48" fmla="*/ 1548192 h 3482342"/>
              <a:gd name="connsiteX49" fmla="*/ 9736156 w 12192000"/>
              <a:gd name="connsiteY49" fmla="*/ 1581928 h 3482342"/>
              <a:gd name="connsiteX50" fmla="*/ 9693355 w 12192000"/>
              <a:gd name="connsiteY50" fmla="*/ 1602632 h 3482342"/>
              <a:gd name="connsiteX51" fmla="*/ 9664242 w 12192000"/>
              <a:gd name="connsiteY51" fmla="*/ 1622075 h 3482342"/>
              <a:gd name="connsiteX52" fmla="*/ 9579195 w 12192000"/>
              <a:gd name="connsiteY52" fmla="*/ 1648017 h 3482342"/>
              <a:gd name="connsiteX53" fmla="*/ 9433652 w 12192000"/>
              <a:gd name="connsiteY53" fmla="*/ 1681174 h 3482342"/>
              <a:gd name="connsiteX54" fmla="*/ 9403775 w 12192000"/>
              <a:gd name="connsiteY54" fmla="*/ 1690403 h 3482342"/>
              <a:gd name="connsiteX55" fmla="*/ 9382503 w 12192000"/>
              <a:gd name="connsiteY55" fmla="*/ 1706957 h 3482342"/>
              <a:gd name="connsiteX56" fmla="*/ 9381410 w 12192000"/>
              <a:gd name="connsiteY56" fmla="*/ 1718312 h 3482342"/>
              <a:gd name="connsiteX57" fmla="*/ 9365685 w 12192000"/>
              <a:gd name="connsiteY57" fmla="*/ 1724772 h 3482342"/>
              <a:gd name="connsiteX58" fmla="*/ 9278020 w 12192000"/>
              <a:gd name="connsiteY58" fmla="*/ 1741161 h 3482342"/>
              <a:gd name="connsiteX59" fmla="*/ 9217145 w 12192000"/>
              <a:gd name="connsiteY59" fmla="*/ 1771195 h 3482342"/>
              <a:gd name="connsiteX60" fmla="*/ 8955875 w 12192000"/>
              <a:gd name="connsiteY60" fmla="*/ 1796806 h 3482342"/>
              <a:gd name="connsiteX61" fmla="*/ 8648415 w 12192000"/>
              <a:gd name="connsiteY61" fmla="*/ 1878623 h 3482342"/>
              <a:gd name="connsiteX62" fmla="*/ 8495949 w 12192000"/>
              <a:gd name="connsiteY62" fmla="*/ 1902425 h 3482342"/>
              <a:gd name="connsiteX63" fmla="*/ 8236214 w 12192000"/>
              <a:gd name="connsiteY63" fmla="*/ 1909725 h 3482342"/>
              <a:gd name="connsiteX64" fmla="*/ 8132104 w 12192000"/>
              <a:gd name="connsiteY64" fmla="*/ 1895727 h 3482342"/>
              <a:gd name="connsiteX65" fmla="*/ 7918078 w 12192000"/>
              <a:gd name="connsiteY65" fmla="*/ 1862668 h 3482342"/>
              <a:gd name="connsiteX66" fmla="*/ 7817899 w 12192000"/>
              <a:gd name="connsiteY66" fmla="*/ 1862176 h 3482342"/>
              <a:gd name="connsiteX67" fmla="*/ 7768994 w 12192000"/>
              <a:gd name="connsiteY67" fmla="*/ 1855721 h 3482342"/>
              <a:gd name="connsiteX68" fmla="*/ 7618027 w 12192000"/>
              <a:gd name="connsiteY68" fmla="*/ 1830959 h 3482342"/>
              <a:gd name="connsiteX69" fmla="*/ 7449425 w 12192000"/>
              <a:gd name="connsiteY69" fmla="*/ 1810910 h 3482342"/>
              <a:gd name="connsiteX70" fmla="*/ 7342915 w 12192000"/>
              <a:gd name="connsiteY70" fmla="*/ 1819827 h 3482342"/>
              <a:gd name="connsiteX71" fmla="*/ 7255191 w 12192000"/>
              <a:gd name="connsiteY71" fmla="*/ 1834354 h 3482342"/>
              <a:gd name="connsiteX72" fmla="*/ 7131205 w 12192000"/>
              <a:gd name="connsiteY72" fmla="*/ 1845557 h 3482342"/>
              <a:gd name="connsiteX73" fmla="*/ 6941837 w 12192000"/>
              <a:gd name="connsiteY73" fmla="*/ 1840640 h 3482342"/>
              <a:gd name="connsiteX74" fmla="*/ 6837145 w 12192000"/>
              <a:gd name="connsiteY74" fmla="*/ 1870724 h 3482342"/>
              <a:gd name="connsiteX75" fmla="*/ 6753991 w 12192000"/>
              <a:gd name="connsiteY75" fmla="*/ 1860969 h 3482342"/>
              <a:gd name="connsiteX76" fmla="*/ 6727754 w 12192000"/>
              <a:gd name="connsiteY76" fmla="*/ 1882372 h 3482342"/>
              <a:gd name="connsiteX77" fmla="*/ 6723371 w 12192000"/>
              <a:gd name="connsiteY77" fmla="*/ 1886494 h 3482342"/>
              <a:gd name="connsiteX78" fmla="*/ 6702779 w 12192000"/>
              <a:gd name="connsiteY78" fmla="*/ 1893601 h 3482342"/>
              <a:gd name="connsiteX79" fmla="*/ 6686657 w 12192000"/>
              <a:gd name="connsiteY79" fmla="*/ 1907344 h 3482342"/>
              <a:gd name="connsiteX80" fmla="*/ 6651330 w 12192000"/>
              <a:gd name="connsiteY80" fmla="*/ 1922921 h 3482342"/>
              <a:gd name="connsiteX81" fmla="*/ 6622958 w 12192000"/>
              <a:gd name="connsiteY81" fmla="*/ 1936255 h 3482342"/>
              <a:gd name="connsiteX82" fmla="*/ 6522602 w 12192000"/>
              <a:gd name="connsiteY82" fmla="*/ 1954133 h 3482342"/>
              <a:gd name="connsiteX83" fmla="*/ 6444344 w 12192000"/>
              <a:gd name="connsiteY83" fmla="*/ 1969663 h 3482342"/>
              <a:gd name="connsiteX84" fmla="*/ 6409626 w 12192000"/>
              <a:gd name="connsiteY84" fmla="*/ 1978846 h 3482342"/>
              <a:gd name="connsiteX85" fmla="*/ 6333446 w 12192000"/>
              <a:gd name="connsiteY85" fmla="*/ 1997163 h 3482342"/>
              <a:gd name="connsiteX86" fmla="*/ 6294933 w 12192000"/>
              <a:gd name="connsiteY86" fmla="*/ 2019412 h 3482342"/>
              <a:gd name="connsiteX87" fmla="*/ 6238719 w 12192000"/>
              <a:gd name="connsiteY87" fmla="*/ 2042547 h 3482342"/>
              <a:gd name="connsiteX88" fmla="*/ 6187205 w 12192000"/>
              <a:gd name="connsiteY88" fmla="*/ 2060048 h 3482342"/>
              <a:gd name="connsiteX89" fmla="*/ 6138780 w 12192000"/>
              <a:gd name="connsiteY89" fmla="*/ 2081918 h 3482342"/>
              <a:gd name="connsiteX90" fmla="*/ 6120125 w 12192000"/>
              <a:gd name="connsiteY90" fmla="*/ 2109475 h 3482342"/>
              <a:gd name="connsiteX91" fmla="*/ 6056576 w 12192000"/>
              <a:gd name="connsiteY91" fmla="*/ 2120066 h 3482342"/>
              <a:gd name="connsiteX92" fmla="*/ 5993794 w 12192000"/>
              <a:gd name="connsiteY92" fmla="*/ 2122569 h 3482342"/>
              <a:gd name="connsiteX93" fmla="*/ 5943601 w 12192000"/>
              <a:gd name="connsiteY93" fmla="*/ 2137719 h 3482342"/>
              <a:gd name="connsiteX94" fmla="*/ 5898141 w 12192000"/>
              <a:gd name="connsiteY94" fmla="*/ 2144806 h 3482342"/>
              <a:gd name="connsiteX95" fmla="*/ 5855337 w 12192000"/>
              <a:gd name="connsiteY95" fmla="*/ 2137719 h 3482342"/>
              <a:gd name="connsiteX96" fmla="*/ 5817682 w 12192000"/>
              <a:gd name="connsiteY96" fmla="*/ 2157358 h 3482342"/>
              <a:gd name="connsiteX97" fmla="*/ 5735300 w 12192000"/>
              <a:gd name="connsiteY97" fmla="*/ 2158902 h 3482342"/>
              <a:gd name="connsiteX98" fmla="*/ 5591469 w 12192000"/>
              <a:gd name="connsiteY98" fmla="*/ 2178389 h 3482342"/>
              <a:gd name="connsiteX99" fmla="*/ 5505818 w 12192000"/>
              <a:gd name="connsiteY99" fmla="*/ 2194207 h 3482342"/>
              <a:gd name="connsiteX100" fmla="*/ 5452860 w 12192000"/>
              <a:gd name="connsiteY100" fmla="*/ 2180085 h 3482342"/>
              <a:gd name="connsiteX101" fmla="*/ 5414282 w 12192000"/>
              <a:gd name="connsiteY101" fmla="*/ 2183070 h 3482342"/>
              <a:gd name="connsiteX102" fmla="*/ 5368369 w 12192000"/>
              <a:gd name="connsiteY102" fmla="*/ 2204272 h 3482342"/>
              <a:gd name="connsiteX103" fmla="*/ 5336354 w 12192000"/>
              <a:gd name="connsiteY103" fmla="*/ 2218920 h 3482342"/>
              <a:gd name="connsiteX104" fmla="*/ 5291263 w 12192000"/>
              <a:gd name="connsiteY104" fmla="*/ 2239182 h 3482342"/>
              <a:gd name="connsiteX105" fmla="*/ 5255152 w 12192000"/>
              <a:gd name="connsiteY105" fmla="*/ 2247164 h 3482342"/>
              <a:gd name="connsiteX106" fmla="*/ 5233796 w 12192000"/>
              <a:gd name="connsiteY106" fmla="*/ 2268260 h 3482342"/>
              <a:gd name="connsiteX107" fmla="*/ 5212786 w 12192000"/>
              <a:gd name="connsiteY107" fmla="*/ 2296592 h 3482342"/>
              <a:gd name="connsiteX108" fmla="*/ 5173523 w 12192000"/>
              <a:gd name="connsiteY108" fmla="*/ 2309057 h 3482342"/>
              <a:gd name="connsiteX109" fmla="*/ 5123830 w 12192000"/>
              <a:gd name="connsiteY109" fmla="*/ 2307070 h 3482342"/>
              <a:gd name="connsiteX110" fmla="*/ 5065426 w 12192000"/>
              <a:gd name="connsiteY110" fmla="*/ 2324076 h 3482342"/>
              <a:gd name="connsiteX111" fmla="*/ 4975908 w 12192000"/>
              <a:gd name="connsiteY111" fmla="*/ 2364128 h 3482342"/>
              <a:gd name="connsiteX112" fmla="*/ 4913723 w 12192000"/>
              <a:gd name="connsiteY112" fmla="*/ 2385265 h 3482342"/>
              <a:gd name="connsiteX113" fmla="*/ 4746485 w 12192000"/>
              <a:gd name="connsiteY113" fmla="*/ 2451769 h 3482342"/>
              <a:gd name="connsiteX114" fmla="*/ 4681588 w 12192000"/>
              <a:gd name="connsiteY114" fmla="*/ 2467494 h 3482342"/>
              <a:gd name="connsiteX115" fmla="*/ 1783655 w 12192000"/>
              <a:gd name="connsiteY115" fmla="*/ 3163860 h 3482342"/>
              <a:gd name="connsiteX116" fmla="*/ 1325955 w 12192000"/>
              <a:gd name="connsiteY116" fmla="*/ 3176692 h 3482342"/>
              <a:gd name="connsiteX117" fmla="*/ 1190384 w 12192000"/>
              <a:gd name="connsiteY117" fmla="*/ 3203504 h 3482342"/>
              <a:gd name="connsiteX118" fmla="*/ 1094537 w 12192000"/>
              <a:gd name="connsiteY118" fmla="*/ 3229469 h 3482342"/>
              <a:gd name="connsiteX119" fmla="*/ 779276 w 12192000"/>
              <a:gd name="connsiteY119" fmla="*/ 3327290 h 3482342"/>
              <a:gd name="connsiteX120" fmla="*/ 600378 w 12192000"/>
              <a:gd name="connsiteY120" fmla="*/ 3335250 h 3482342"/>
              <a:gd name="connsiteX121" fmla="*/ 493457 w 12192000"/>
              <a:gd name="connsiteY121" fmla="*/ 3365044 h 3482342"/>
              <a:gd name="connsiteX122" fmla="*/ 349402 w 12192000"/>
              <a:gd name="connsiteY122" fmla="*/ 3380897 h 3482342"/>
              <a:gd name="connsiteX123" fmla="*/ 192183 w 12192000"/>
              <a:gd name="connsiteY123" fmla="*/ 3460075 h 3482342"/>
              <a:gd name="connsiteX124" fmla="*/ 46713 w 12192000"/>
              <a:gd name="connsiteY124" fmla="*/ 3462986 h 3482342"/>
              <a:gd name="connsiteX125" fmla="*/ 2765 w 12192000"/>
              <a:gd name="connsiteY125" fmla="*/ 3480770 h 3482342"/>
              <a:gd name="connsiteX126" fmla="*/ 0 w 12192000"/>
              <a:gd name="connsiteY126" fmla="*/ 3482342 h 3482342"/>
              <a:gd name="connsiteX127" fmla="*/ 0 w 12192000"/>
              <a:gd name="connsiteY12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64012 w 12192000"/>
              <a:gd name="connsiteY37" fmla="*/ 1391778 h 3482342"/>
              <a:gd name="connsiteX38" fmla="*/ 10405409 w 12192000"/>
              <a:gd name="connsiteY38" fmla="*/ 1422789 h 3482342"/>
              <a:gd name="connsiteX39" fmla="*/ 10370530 w 12192000"/>
              <a:gd name="connsiteY39" fmla="*/ 1441596 h 3482342"/>
              <a:gd name="connsiteX40" fmla="*/ 10300239 w 12192000"/>
              <a:gd name="connsiteY40" fmla="*/ 1456332 h 3482342"/>
              <a:gd name="connsiteX41" fmla="*/ 10264922 w 12192000"/>
              <a:gd name="connsiteY41" fmla="*/ 1472107 h 3482342"/>
              <a:gd name="connsiteX42" fmla="*/ 10229629 w 12192000"/>
              <a:gd name="connsiteY42" fmla="*/ 1470454 h 3482342"/>
              <a:gd name="connsiteX43" fmla="*/ 10201385 w 12192000"/>
              <a:gd name="connsiteY43" fmla="*/ 1477515 h 3482342"/>
              <a:gd name="connsiteX44" fmla="*/ 10151958 w 12192000"/>
              <a:gd name="connsiteY44" fmla="*/ 1477515 h 3482342"/>
              <a:gd name="connsiteX45" fmla="*/ 10120184 w 12192000"/>
              <a:gd name="connsiteY45" fmla="*/ 1466924 h 3482342"/>
              <a:gd name="connsiteX46" fmla="*/ 10058690 w 12192000"/>
              <a:gd name="connsiteY46" fmla="*/ 1474888 h 3482342"/>
              <a:gd name="connsiteX47" fmla="*/ 10004424 w 12192000"/>
              <a:gd name="connsiteY47" fmla="*/ 1489801 h 3482342"/>
              <a:gd name="connsiteX48" fmla="*/ 9999951 w 12192000"/>
              <a:gd name="connsiteY48" fmla="*/ 1499127 h 3482342"/>
              <a:gd name="connsiteX49" fmla="*/ 9845462 w 12192000"/>
              <a:gd name="connsiteY49" fmla="*/ 1548192 h 3482342"/>
              <a:gd name="connsiteX50" fmla="*/ 9736156 w 12192000"/>
              <a:gd name="connsiteY50" fmla="*/ 1581928 h 3482342"/>
              <a:gd name="connsiteX51" fmla="*/ 9693355 w 12192000"/>
              <a:gd name="connsiteY51" fmla="*/ 1602632 h 3482342"/>
              <a:gd name="connsiteX52" fmla="*/ 9664242 w 12192000"/>
              <a:gd name="connsiteY52" fmla="*/ 1622075 h 3482342"/>
              <a:gd name="connsiteX53" fmla="*/ 9579195 w 12192000"/>
              <a:gd name="connsiteY53" fmla="*/ 1648017 h 3482342"/>
              <a:gd name="connsiteX54" fmla="*/ 9433652 w 12192000"/>
              <a:gd name="connsiteY54" fmla="*/ 1681174 h 3482342"/>
              <a:gd name="connsiteX55" fmla="*/ 9403775 w 12192000"/>
              <a:gd name="connsiteY55" fmla="*/ 1690403 h 3482342"/>
              <a:gd name="connsiteX56" fmla="*/ 9382503 w 12192000"/>
              <a:gd name="connsiteY56" fmla="*/ 1706957 h 3482342"/>
              <a:gd name="connsiteX57" fmla="*/ 9381410 w 12192000"/>
              <a:gd name="connsiteY57" fmla="*/ 1718312 h 3482342"/>
              <a:gd name="connsiteX58" fmla="*/ 9365685 w 12192000"/>
              <a:gd name="connsiteY58" fmla="*/ 1724772 h 3482342"/>
              <a:gd name="connsiteX59" fmla="*/ 9278020 w 12192000"/>
              <a:gd name="connsiteY59" fmla="*/ 1741161 h 3482342"/>
              <a:gd name="connsiteX60" fmla="*/ 9217145 w 12192000"/>
              <a:gd name="connsiteY60" fmla="*/ 1771195 h 3482342"/>
              <a:gd name="connsiteX61" fmla="*/ 8955875 w 12192000"/>
              <a:gd name="connsiteY61" fmla="*/ 1796806 h 3482342"/>
              <a:gd name="connsiteX62" fmla="*/ 8648415 w 12192000"/>
              <a:gd name="connsiteY62" fmla="*/ 1878623 h 3482342"/>
              <a:gd name="connsiteX63" fmla="*/ 8495949 w 12192000"/>
              <a:gd name="connsiteY63" fmla="*/ 1902425 h 3482342"/>
              <a:gd name="connsiteX64" fmla="*/ 8236214 w 12192000"/>
              <a:gd name="connsiteY64" fmla="*/ 1909725 h 3482342"/>
              <a:gd name="connsiteX65" fmla="*/ 8132104 w 12192000"/>
              <a:gd name="connsiteY65" fmla="*/ 1895727 h 3482342"/>
              <a:gd name="connsiteX66" fmla="*/ 7918078 w 12192000"/>
              <a:gd name="connsiteY66" fmla="*/ 1862668 h 3482342"/>
              <a:gd name="connsiteX67" fmla="*/ 7817899 w 12192000"/>
              <a:gd name="connsiteY67" fmla="*/ 1862176 h 3482342"/>
              <a:gd name="connsiteX68" fmla="*/ 7768994 w 12192000"/>
              <a:gd name="connsiteY68" fmla="*/ 1855721 h 3482342"/>
              <a:gd name="connsiteX69" fmla="*/ 7618027 w 12192000"/>
              <a:gd name="connsiteY69" fmla="*/ 1830959 h 3482342"/>
              <a:gd name="connsiteX70" fmla="*/ 7449425 w 12192000"/>
              <a:gd name="connsiteY70" fmla="*/ 1810910 h 3482342"/>
              <a:gd name="connsiteX71" fmla="*/ 7342915 w 12192000"/>
              <a:gd name="connsiteY71" fmla="*/ 1819827 h 3482342"/>
              <a:gd name="connsiteX72" fmla="*/ 7255191 w 12192000"/>
              <a:gd name="connsiteY72" fmla="*/ 1834354 h 3482342"/>
              <a:gd name="connsiteX73" fmla="*/ 7131205 w 12192000"/>
              <a:gd name="connsiteY73" fmla="*/ 1845557 h 3482342"/>
              <a:gd name="connsiteX74" fmla="*/ 6941837 w 12192000"/>
              <a:gd name="connsiteY74" fmla="*/ 1840640 h 3482342"/>
              <a:gd name="connsiteX75" fmla="*/ 6837145 w 12192000"/>
              <a:gd name="connsiteY75" fmla="*/ 1870724 h 3482342"/>
              <a:gd name="connsiteX76" fmla="*/ 6753991 w 12192000"/>
              <a:gd name="connsiteY76" fmla="*/ 1860969 h 3482342"/>
              <a:gd name="connsiteX77" fmla="*/ 6727754 w 12192000"/>
              <a:gd name="connsiteY77" fmla="*/ 1882372 h 3482342"/>
              <a:gd name="connsiteX78" fmla="*/ 6723371 w 12192000"/>
              <a:gd name="connsiteY78" fmla="*/ 1886494 h 3482342"/>
              <a:gd name="connsiteX79" fmla="*/ 6702779 w 12192000"/>
              <a:gd name="connsiteY79" fmla="*/ 1893601 h 3482342"/>
              <a:gd name="connsiteX80" fmla="*/ 6686657 w 12192000"/>
              <a:gd name="connsiteY80" fmla="*/ 1907344 h 3482342"/>
              <a:gd name="connsiteX81" fmla="*/ 6651330 w 12192000"/>
              <a:gd name="connsiteY81" fmla="*/ 1922921 h 3482342"/>
              <a:gd name="connsiteX82" fmla="*/ 6622958 w 12192000"/>
              <a:gd name="connsiteY82" fmla="*/ 1936255 h 3482342"/>
              <a:gd name="connsiteX83" fmla="*/ 6522602 w 12192000"/>
              <a:gd name="connsiteY83" fmla="*/ 1954133 h 3482342"/>
              <a:gd name="connsiteX84" fmla="*/ 6444344 w 12192000"/>
              <a:gd name="connsiteY84" fmla="*/ 1969663 h 3482342"/>
              <a:gd name="connsiteX85" fmla="*/ 6409626 w 12192000"/>
              <a:gd name="connsiteY85" fmla="*/ 1978846 h 3482342"/>
              <a:gd name="connsiteX86" fmla="*/ 6333446 w 12192000"/>
              <a:gd name="connsiteY86" fmla="*/ 1997163 h 3482342"/>
              <a:gd name="connsiteX87" fmla="*/ 6294933 w 12192000"/>
              <a:gd name="connsiteY87" fmla="*/ 2019412 h 3482342"/>
              <a:gd name="connsiteX88" fmla="*/ 6238719 w 12192000"/>
              <a:gd name="connsiteY88" fmla="*/ 2042547 h 3482342"/>
              <a:gd name="connsiteX89" fmla="*/ 6187205 w 12192000"/>
              <a:gd name="connsiteY89" fmla="*/ 2060048 h 3482342"/>
              <a:gd name="connsiteX90" fmla="*/ 6138780 w 12192000"/>
              <a:gd name="connsiteY90" fmla="*/ 2081918 h 3482342"/>
              <a:gd name="connsiteX91" fmla="*/ 6120125 w 12192000"/>
              <a:gd name="connsiteY91" fmla="*/ 2109475 h 3482342"/>
              <a:gd name="connsiteX92" fmla="*/ 6056576 w 12192000"/>
              <a:gd name="connsiteY92" fmla="*/ 2120066 h 3482342"/>
              <a:gd name="connsiteX93" fmla="*/ 5993794 w 12192000"/>
              <a:gd name="connsiteY93" fmla="*/ 2122569 h 3482342"/>
              <a:gd name="connsiteX94" fmla="*/ 5943601 w 12192000"/>
              <a:gd name="connsiteY94" fmla="*/ 2137719 h 3482342"/>
              <a:gd name="connsiteX95" fmla="*/ 5898141 w 12192000"/>
              <a:gd name="connsiteY95" fmla="*/ 2144806 h 3482342"/>
              <a:gd name="connsiteX96" fmla="*/ 5855337 w 12192000"/>
              <a:gd name="connsiteY96" fmla="*/ 2137719 h 3482342"/>
              <a:gd name="connsiteX97" fmla="*/ 5817682 w 12192000"/>
              <a:gd name="connsiteY97" fmla="*/ 2157358 h 3482342"/>
              <a:gd name="connsiteX98" fmla="*/ 5735300 w 12192000"/>
              <a:gd name="connsiteY98" fmla="*/ 2158902 h 3482342"/>
              <a:gd name="connsiteX99" fmla="*/ 5591469 w 12192000"/>
              <a:gd name="connsiteY99" fmla="*/ 2178389 h 3482342"/>
              <a:gd name="connsiteX100" fmla="*/ 5505818 w 12192000"/>
              <a:gd name="connsiteY100" fmla="*/ 2194207 h 3482342"/>
              <a:gd name="connsiteX101" fmla="*/ 5452860 w 12192000"/>
              <a:gd name="connsiteY101" fmla="*/ 2180085 h 3482342"/>
              <a:gd name="connsiteX102" fmla="*/ 5414282 w 12192000"/>
              <a:gd name="connsiteY102" fmla="*/ 2183070 h 3482342"/>
              <a:gd name="connsiteX103" fmla="*/ 5368369 w 12192000"/>
              <a:gd name="connsiteY103" fmla="*/ 2204272 h 3482342"/>
              <a:gd name="connsiteX104" fmla="*/ 5336354 w 12192000"/>
              <a:gd name="connsiteY104" fmla="*/ 2218920 h 3482342"/>
              <a:gd name="connsiteX105" fmla="*/ 5291263 w 12192000"/>
              <a:gd name="connsiteY105" fmla="*/ 2239182 h 3482342"/>
              <a:gd name="connsiteX106" fmla="*/ 5255152 w 12192000"/>
              <a:gd name="connsiteY106" fmla="*/ 2247164 h 3482342"/>
              <a:gd name="connsiteX107" fmla="*/ 5233796 w 12192000"/>
              <a:gd name="connsiteY107" fmla="*/ 2268260 h 3482342"/>
              <a:gd name="connsiteX108" fmla="*/ 5212786 w 12192000"/>
              <a:gd name="connsiteY108" fmla="*/ 2296592 h 3482342"/>
              <a:gd name="connsiteX109" fmla="*/ 5173523 w 12192000"/>
              <a:gd name="connsiteY109" fmla="*/ 2309057 h 3482342"/>
              <a:gd name="connsiteX110" fmla="*/ 5123830 w 12192000"/>
              <a:gd name="connsiteY110" fmla="*/ 2307070 h 3482342"/>
              <a:gd name="connsiteX111" fmla="*/ 5065426 w 12192000"/>
              <a:gd name="connsiteY111" fmla="*/ 2324076 h 3482342"/>
              <a:gd name="connsiteX112" fmla="*/ 4975908 w 12192000"/>
              <a:gd name="connsiteY112" fmla="*/ 2364128 h 3482342"/>
              <a:gd name="connsiteX113" fmla="*/ 4913723 w 12192000"/>
              <a:gd name="connsiteY113" fmla="*/ 2385265 h 3482342"/>
              <a:gd name="connsiteX114" fmla="*/ 4746485 w 12192000"/>
              <a:gd name="connsiteY114" fmla="*/ 2451769 h 3482342"/>
              <a:gd name="connsiteX115" fmla="*/ 4681588 w 12192000"/>
              <a:gd name="connsiteY115" fmla="*/ 2467494 h 3482342"/>
              <a:gd name="connsiteX116" fmla="*/ 1783655 w 12192000"/>
              <a:gd name="connsiteY116" fmla="*/ 3163860 h 3482342"/>
              <a:gd name="connsiteX117" fmla="*/ 1325955 w 12192000"/>
              <a:gd name="connsiteY117" fmla="*/ 3176692 h 3482342"/>
              <a:gd name="connsiteX118" fmla="*/ 1190384 w 12192000"/>
              <a:gd name="connsiteY118" fmla="*/ 3203504 h 3482342"/>
              <a:gd name="connsiteX119" fmla="*/ 1094537 w 12192000"/>
              <a:gd name="connsiteY119" fmla="*/ 3229469 h 3482342"/>
              <a:gd name="connsiteX120" fmla="*/ 779276 w 12192000"/>
              <a:gd name="connsiteY120" fmla="*/ 3327290 h 3482342"/>
              <a:gd name="connsiteX121" fmla="*/ 600378 w 12192000"/>
              <a:gd name="connsiteY121" fmla="*/ 3335250 h 3482342"/>
              <a:gd name="connsiteX122" fmla="*/ 493457 w 12192000"/>
              <a:gd name="connsiteY122" fmla="*/ 3365044 h 3482342"/>
              <a:gd name="connsiteX123" fmla="*/ 349402 w 12192000"/>
              <a:gd name="connsiteY123" fmla="*/ 3380897 h 3482342"/>
              <a:gd name="connsiteX124" fmla="*/ 192183 w 12192000"/>
              <a:gd name="connsiteY124" fmla="*/ 3460075 h 3482342"/>
              <a:gd name="connsiteX125" fmla="*/ 46713 w 12192000"/>
              <a:gd name="connsiteY125" fmla="*/ 3462986 h 3482342"/>
              <a:gd name="connsiteX126" fmla="*/ 2765 w 12192000"/>
              <a:gd name="connsiteY126" fmla="*/ 3480770 h 3482342"/>
              <a:gd name="connsiteX127" fmla="*/ 0 w 12192000"/>
              <a:gd name="connsiteY127" fmla="*/ 3482342 h 3482342"/>
              <a:gd name="connsiteX128" fmla="*/ 0 w 12192000"/>
              <a:gd name="connsiteY12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13263 w 12192000"/>
              <a:gd name="connsiteY36" fmla="*/ 1350756 h 3482342"/>
              <a:gd name="connsiteX37" fmla="*/ 10487356 w 12192000"/>
              <a:gd name="connsiteY37" fmla="*/ 1385722 h 3482342"/>
              <a:gd name="connsiteX38" fmla="*/ 10464012 w 12192000"/>
              <a:gd name="connsiteY38" fmla="*/ 1391778 h 3482342"/>
              <a:gd name="connsiteX39" fmla="*/ 10405409 w 12192000"/>
              <a:gd name="connsiteY39" fmla="*/ 1422789 h 3482342"/>
              <a:gd name="connsiteX40" fmla="*/ 10370530 w 12192000"/>
              <a:gd name="connsiteY40" fmla="*/ 1441596 h 3482342"/>
              <a:gd name="connsiteX41" fmla="*/ 10300239 w 12192000"/>
              <a:gd name="connsiteY41" fmla="*/ 1456332 h 3482342"/>
              <a:gd name="connsiteX42" fmla="*/ 10264922 w 12192000"/>
              <a:gd name="connsiteY42" fmla="*/ 1472107 h 3482342"/>
              <a:gd name="connsiteX43" fmla="*/ 10229629 w 12192000"/>
              <a:gd name="connsiteY43" fmla="*/ 1470454 h 3482342"/>
              <a:gd name="connsiteX44" fmla="*/ 10201385 w 12192000"/>
              <a:gd name="connsiteY44" fmla="*/ 1477515 h 3482342"/>
              <a:gd name="connsiteX45" fmla="*/ 10151958 w 12192000"/>
              <a:gd name="connsiteY45" fmla="*/ 1477515 h 3482342"/>
              <a:gd name="connsiteX46" fmla="*/ 10120184 w 12192000"/>
              <a:gd name="connsiteY46" fmla="*/ 1466924 h 3482342"/>
              <a:gd name="connsiteX47" fmla="*/ 10058690 w 12192000"/>
              <a:gd name="connsiteY47" fmla="*/ 1474888 h 3482342"/>
              <a:gd name="connsiteX48" fmla="*/ 10004424 w 12192000"/>
              <a:gd name="connsiteY48" fmla="*/ 1489801 h 3482342"/>
              <a:gd name="connsiteX49" fmla="*/ 9999951 w 12192000"/>
              <a:gd name="connsiteY49" fmla="*/ 1499127 h 3482342"/>
              <a:gd name="connsiteX50" fmla="*/ 9845462 w 12192000"/>
              <a:gd name="connsiteY50" fmla="*/ 1548192 h 3482342"/>
              <a:gd name="connsiteX51" fmla="*/ 9736156 w 12192000"/>
              <a:gd name="connsiteY51" fmla="*/ 1581928 h 3482342"/>
              <a:gd name="connsiteX52" fmla="*/ 9693355 w 12192000"/>
              <a:gd name="connsiteY52" fmla="*/ 1602632 h 3482342"/>
              <a:gd name="connsiteX53" fmla="*/ 9664242 w 12192000"/>
              <a:gd name="connsiteY53" fmla="*/ 1622075 h 3482342"/>
              <a:gd name="connsiteX54" fmla="*/ 9579195 w 12192000"/>
              <a:gd name="connsiteY54" fmla="*/ 1648017 h 3482342"/>
              <a:gd name="connsiteX55" fmla="*/ 9433652 w 12192000"/>
              <a:gd name="connsiteY55" fmla="*/ 1681174 h 3482342"/>
              <a:gd name="connsiteX56" fmla="*/ 9403775 w 12192000"/>
              <a:gd name="connsiteY56" fmla="*/ 1690403 h 3482342"/>
              <a:gd name="connsiteX57" fmla="*/ 9382503 w 12192000"/>
              <a:gd name="connsiteY57" fmla="*/ 1706957 h 3482342"/>
              <a:gd name="connsiteX58" fmla="*/ 9381410 w 12192000"/>
              <a:gd name="connsiteY58" fmla="*/ 1718312 h 3482342"/>
              <a:gd name="connsiteX59" fmla="*/ 9365685 w 12192000"/>
              <a:gd name="connsiteY59" fmla="*/ 1724772 h 3482342"/>
              <a:gd name="connsiteX60" fmla="*/ 9278020 w 12192000"/>
              <a:gd name="connsiteY60" fmla="*/ 1741161 h 3482342"/>
              <a:gd name="connsiteX61" fmla="*/ 9217145 w 12192000"/>
              <a:gd name="connsiteY61" fmla="*/ 1771195 h 3482342"/>
              <a:gd name="connsiteX62" fmla="*/ 8955875 w 12192000"/>
              <a:gd name="connsiteY62" fmla="*/ 1796806 h 3482342"/>
              <a:gd name="connsiteX63" fmla="*/ 8648415 w 12192000"/>
              <a:gd name="connsiteY63" fmla="*/ 1878623 h 3482342"/>
              <a:gd name="connsiteX64" fmla="*/ 8495949 w 12192000"/>
              <a:gd name="connsiteY64" fmla="*/ 1902425 h 3482342"/>
              <a:gd name="connsiteX65" fmla="*/ 8236214 w 12192000"/>
              <a:gd name="connsiteY65" fmla="*/ 1909725 h 3482342"/>
              <a:gd name="connsiteX66" fmla="*/ 8132104 w 12192000"/>
              <a:gd name="connsiteY66" fmla="*/ 1895727 h 3482342"/>
              <a:gd name="connsiteX67" fmla="*/ 7918078 w 12192000"/>
              <a:gd name="connsiteY67" fmla="*/ 1862668 h 3482342"/>
              <a:gd name="connsiteX68" fmla="*/ 7817899 w 12192000"/>
              <a:gd name="connsiteY68" fmla="*/ 1862176 h 3482342"/>
              <a:gd name="connsiteX69" fmla="*/ 7768994 w 12192000"/>
              <a:gd name="connsiteY69" fmla="*/ 1855721 h 3482342"/>
              <a:gd name="connsiteX70" fmla="*/ 7618027 w 12192000"/>
              <a:gd name="connsiteY70" fmla="*/ 1830959 h 3482342"/>
              <a:gd name="connsiteX71" fmla="*/ 7449425 w 12192000"/>
              <a:gd name="connsiteY71" fmla="*/ 1810910 h 3482342"/>
              <a:gd name="connsiteX72" fmla="*/ 7342915 w 12192000"/>
              <a:gd name="connsiteY72" fmla="*/ 1819827 h 3482342"/>
              <a:gd name="connsiteX73" fmla="*/ 7255191 w 12192000"/>
              <a:gd name="connsiteY73" fmla="*/ 1834354 h 3482342"/>
              <a:gd name="connsiteX74" fmla="*/ 7131205 w 12192000"/>
              <a:gd name="connsiteY74" fmla="*/ 1845557 h 3482342"/>
              <a:gd name="connsiteX75" fmla="*/ 6941837 w 12192000"/>
              <a:gd name="connsiteY75" fmla="*/ 1840640 h 3482342"/>
              <a:gd name="connsiteX76" fmla="*/ 6837145 w 12192000"/>
              <a:gd name="connsiteY76" fmla="*/ 1870724 h 3482342"/>
              <a:gd name="connsiteX77" fmla="*/ 6753991 w 12192000"/>
              <a:gd name="connsiteY77" fmla="*/ 1860969 h 3482342"/>
              <a:gd name="connsiteX78" fmla="*/ 6727754 w 12192000"/>
              <a:gd name="connsiteY78" fmla="*/ 1882372 h 3482342"/>
              <a:gd name="connsiteX79" fmla="*/ 6723371 w 12192000"/>
              <a:gd name="connsiteY79" fmla="*/ 1886494 h 3482342"/>
              <a:gd name="connsiteX80" fmla="*/ 6702779 w 12192000"/>
              <a:gd name="connsiteY80" fmla="*/ 1893601 h 3482342"/>
              <a:gd name="connsiteX81" fmla="*/ 6686657 w 12192000"/>
              <a:gd name="connsiteY81" fmla="*/ 1907344 h 3482342"/>
              <a:gd name="connsiteX82" fmla="*/ 6651330 w 12192000"/>
              <a:gd name="connsiteY82" fmla="*/ 1922921 h 3482342"/>
              <a:gd name="connsiteX83" fmla="*/ 6622958 w 12192000"/>
              <a:gd name="connsiteY83" fmla="*/ 1936255 h 3482342"/>
              <a:gd name="connsiteX84" fmla="*/ 6522602 w 12192000"/>
              <a:gd name="connsiteY84" fmla="*/ 1954133 h 3482342"/>
              <a:gd name="connsiteX85" fmla="*/ 6444344 w 12192000"/>
              <a:gd name="connsiteY85" fmla="*/ 1969663 h 3482342"/>
              <a:gd name="connsiteX86" fmla="*/ 6409626 w 12192000"/>
              <a:gd name="connsiteY86" fmla="*/ 1978846 h 3482342"/>
              <a:gd name="connsiteX87" fmla="*/ 6333446 w 12192000"/>
              <a:gd name="connsiteY87" fmla="*/ 1997163 h 3482342"/>
              <a:gd name="connsiteX88" fmla="*/ 6294933 w 12192000"/>
              <a:gd name="connsiteY88" fmla="*/ 2019412 h 3482342"/>
              <a:gd name="connsiteX89" fmla="*/ 6238719 w 12192000"/>
              <a:gd name="connsiteY89" fmla="*/ 2042547 h 3482342"/>
              <a:gd name="connsiteX90" fmla="*/ 6187205 w 12192000"/>
              <a:gd name="connsiteY90" fmla="*/ 2060048 h 3482342"/>
              <a:gd name="connsiteX91" fmla="*/ 6138780 w 12192000"/>
              <a:gd name="connsiteY91" fmla="*/ 2081918 h 3482342"/>
              <a:gd name="connsiteX92" fmla="*/ 6120125 w 12192000"/>
              <a:gd name="connsiteY92" fmla="*/ 2109475 h 3482342"/>
              <a:gd name="connsiteX93" fmla="*/ 6056576 w 12192000"/>
              <a:gd name="connsiteY93" fmla="*/ 2120066 h 3482342"/>
              <a:gd name="connsiteX94" fmla="*/ 5993794 w 12192000"/>
              <a:gd name="connsiteY94" fmla="*/ 2122569 h 3482342"/>
              <a:gd name="connsiteX95" fmla="*/ 5943601 w 12192000"/>
              <a:gd name="connsiteY95" fmla="*/ 2137719 h 3482342"/>
              <a:gd name="connsiteX96" fmla="*/ 5898141 w 12192000"/>
              <a:gd name="connsiteY96" fmla="*/ 2144806 h 3482342"/>
              <a:gd name="connsiteX97" fmla="*/ 5855337 w 12192000"/>
              <a:gd name="connsiteY97" fmla="*/ 2137719 h 3482342"/>
              <a:gd name="connsiteX98" fmla="*/ 5817682 w 12192000"/>
              <a:gd name="connsiteY98" fmla="*/ 2157358 h 3482342"/>
              <a:gd name="connsiteX99" fmla="*/ 5735300 w 12192000"/>
              <a:gd name="connsiteY99" fmla="*/ 2158902 h 3482342"/>
              <a:gd name="connsiteX100" fmla="*/ 5591469 w 12192000"/>
              <a:gd name="connsiteY100" fmla="*/ 2178389 h 3482342"/>
              <a:gd name="connsiteX101" fmla="*/ 5505818 w 12192000"/>
              <a:gd name="connsiteY101" fmla="*/ 2194207 h 3482342"/>
              <a:gd name="connsiteX102" fmla="*/ 5452860 w 12192000"/>
              <a:gd name="connsiteY102" fmla="*/ 2180085 h 3482342"/>
              <a:gd name="connsiteX103" fmla="*/ 5414282 w 12192000"/>
              <a:gd name="connsiteY103" fmla="*/ 2183070 h 3482342"/>
              <a:gd name="connsiteX104" fmla="*/ 5368369 w 12192000"/>
              <a:gd name="connsiteY104" fmla="*/ 2204272 h 3482342"/>
              <a:gd name="connsiteX105" fmla="*/ 5336354 w 12192000"/>
              <a:gd name="connsiteY105" fmla="*/ 2218920 h 3482342"/>
              <a:gd name="connsiteX106" fmla="*/ 5291263 w 12192000"/>
              <a:gd name="connsiteY106" fmla="*/ 2239182 h 3482342"/>
              <a:gd name="connsiteX107" fmla="*/ 5255152 w 12192000"/>
              <a:gd name="connsiteY107" fmla="*/ 2247164 h 3482342"/>
              <a:gd name="connsiteX108" fmla="*/ 5233796 w 12192000"/>
              <a:gd name="connsiteY108" fmla="*/ 2268260 h 3482342"/>
              <a:gd name="connsiteX109" fmla="*/ 5212786 w 12192000"/>
              <a:gd name="connsiteY109" fmla="*/ 2296592 h 3482342"/>
              <a:gd name="connsiteX110" fmla="*/ 5173523 w 12192000"/>
              <a:gd name="connsiteY110" fmla="*/ 2309057 h 3482342"/>
              <a:gd name="connsiteX111" fmla="*/ 5123830 w 12192000"/>
              <a:gd name="connsiteY111" fmla="*/ 2307070 h 3482342"/>
              <a:gd name="connsiteX112" fmla="*/ 5065426 w 12192000"/>
              <a:gd name="connsiteY112" fmla="*/ 2324076 h 3482342"/>
              <a:gd name="connsiteX113" fmla="*/ 4975908 w 12192000"/>
              <a:gd name="connsiteY113" fmla="*/ 2364128 h 3482342"/>
              <a:gd name="connsiteX114" fmla="*/ 4913723 w 12192000"/>
              <a:gd name="connsiteY114" fmla="*/ 2385265 h 3482342"/>
              <a:gd name="connsiteX115" fmla="*/ 4746485 w 12192000"/>
              <a:gd name="connsiteY115" fmla="*/ 2451769 h 3482342"/>
              <a:gd name="connsiteX116" fmla="*/ 4681588 w 12192000"/>
              <a:gd name="connsiteY116" fmla="*/ 2467494 h 3482342"/>
              <a:gd name="connsiteX117" fmla="*/ 1783655 w 12192000"/>
              <a:gd name="connsiteY117" fmla="*/ 3163860 h 3482342"/>
              <a:gd name="connsiteX118" fmla="*/ 1325955 w 12192000"/>
              <a:gd name="connsiteY118" fmla="*/ 3176692 h 3482342"/>
              <a:gd name="connsiteX119" fmla="*/ 1190384 w 12192000"/>
              <a:gd name="connsiteY119" fmla="*/ 3203504 h 3482342"/>
              <a:gd name="connsiteX120" fmla="*/ 1094537 w 12192000"/>
              <a:gd name="connsiteY120" fmla="*/ 3229469 h 3482342"/>
              <a:gd name="connsiteX121" fmla="*/ 779276 w 12192000"/>
              <a:gd name="connsiteY121" fmla="*/ 3327290 h 3482342"/>
              <a:gd name="connsiteX122" fmla="*/ 600378 w 12192000"/>
              <a:gd name="connsiteY122" fmla="*/ 3335250 h 3482342"/>
              <a:gd name="connsiteX123" fmla="*/ 493457 w 12192000"/>
              <a:gd name="connsiteY123" fmla="*/ 3365044 h 3482342"/>
              <a:gd name="connsiteX124" fmla="*/ 349402 w 12192000"/>
              <a:gd name="connsiteY124" fmla="*/ 3380897 h 3482342"/>
              <a:gd name="connsiteX125" fmla="*/ 192183 w 12192000"/>
              <a:gd name="connsiteY125" fmla="*/ 3460075 h 3482342"/>
              <a:gd name="connsiteX126" fmla="*/ 46713 w 12192000"/>
              <a:gd name="connsiteY126" fmla="*/ 3462986 h 3482342"/>
              <a:gd name="connsiteX127" fmla="*/ 2765 w 12192000"/>
              <a:gd name="connsiteY127" fmla="*/ 3480770 h 3482342"/>
              <a:gd name="connsiteX128" fmla="*/ 0 w 12192000"/>
              <a:gd name="connsiteY128" fmla="*/ 3482342 h 3482342"/>
              <a:gd name="connsiteX129" fmla="*/ 0 w 12192000"/>
              <a:gd name="connsiteY12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50756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0314 w 12192000"/>
              <a:gd name="connsiteY36" fmla="*/ 1343356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79906 w 12192000"/>
              <a:gd name="connsiteY32" fmla="*/ 1332049 h 3482342"/>
              <a:gd name="connsiteX33" fmla="*/ 10639834 w 12192000"/>
              <a:gd name="connsiteY33" fmla="*/ 1324989 h 3482342"/>
              <a:gd name="connsiteX34" fmla="*/ 10603863 w 12192000"/>
              <a:gd name="connsiteY34" fmla="*/ 1346886 h 3482342"/>
              <a:gd name="connsiteX35" fmla="*/ 10573203 w 12192000"/>
              <a:gd name="connsiteY35" fmla="*/ 1351996 h 3482342"/>
              <a:gd name="connsiteX36" fmla="*/ 10547375 w 12192000"/>
              <a:gd name="connsiteY36" fmla="*/ 1375130 h 3482342"/>
              <a:gd name="connsiteX37" fmla="*/ 10513263 w 12192000"/>
              <a:gd name="connsiteY37" fmla="*/ 1371939 h 3482342"/>
              <a:gd name="connsiteX38" fmla="*/ 10487356 w 12192000"/>
              <a:gd name="connsiteY38" fmla="*/ 1385722 h 3482342"/>
              <a:gd name="connsiteX39" fmla="*/ 10464012 w 12192000"/>
              <a:gd name="connsiteY39" fmla="*/ 1391778 h 3482342"/>
              <a:gd name="connsiteX40" fmla="*/ 10405409 w 12192000"/>
              <a:gd name="connsiteY40" fmla="*/ 1422789 h 3482342"/>
              <a:gd name="connsiteX41" fmla="*/ 10370530 w 12192000"/>
              <a:gd name="connsiteY41" fmla="*/ 1441596 h 3482342"/>
              <a:gd name="connsiteX42" fmla="*/ 10300239 w 12192000"/>
              <a:gd name="connsiteY42" fmla="*/ 1456332 h 3482342"/>
              <a:gd name="connsiteX43" fmla="*/ 10264922 w 12192000"/>
              <a:gd name="connsiteY43" fmla="*/ 1472107 h 3482342"/>
              <a:gd name="connsiteX44" fmla="*/ 10229629 w 12192000"/>
              <a:gd name="connsiteY44" fmla="*/ 1470454 h 3482342"/>
              <a:gd name="connsiteX45" fmla="*/ 10201385 w 12192000"/>
              <a:gd name="connsiteY45" fmla="*/ 1477515 h 3482342"/>
              <a:gd name="connsiteX46" fmla="*/ 10151958 w 12192000"/>
              <a:gd name="connsiteY46" fmla="*/ 1477515 h 3482342"/>
              <a:gd name="connsiteX47" fmla="*/ 10120184 w 12192000"/>
              <a:gd name="connsiteY47" fmla="*/ 1466924 h 3482342"/>
              <a:gd name="connsiteX48" fmla="*/ 10058690 w 12192000"/>
              <a:gd name="connsiteY48" fmla="*/ 1474888 h 3482342"/>
              <a:gd name="connsiteX49" fmla="*/ 10004424 w 12192000"/>
              <a:gd name="connsiteY49" fmla="*/ 1489801 h 3482342"/>
              <a:gd name="connsiteX50" fmla="*/ 9999951 w 12192000"/>
              <a:gd name="connsiteY50" fmla="*/ 1499127 h 3482342"/>
              <a:gd name="connsiteX51" fmla="*/ 9845462 w 12192000"/>
              <a:gd name="connsiteY51" fmla="*/ 1548192 h 3482342"/>
              <a:gd name="connsiteX52" fmla="*/ 9736156 w 12192000"/>
              <a:gd name="connsiteY52" fmla="*/ 1581928 h 3482342"/>
              <a:gd name="connsiteX53" fmla="*/ 9693355 w 12192000"/>
              <a:gd name="connsiteY53" fmla="*/ 1602632 h 3482342"/>
              <a:gd name="connsiteX54" fmla="*/ 9664242 w 12192000"/>
              <a:gd name="connsiteY54" fmla="*/ 1622075 h 3482342"/>
              <a:gd name="connsiteX55" fmla="*/ 9579195 w 12192000"/>
              <a:gd name="connsiteY55" fmla="*/ 1648017 h 3482342"/>
              <a:gd name="connsiteX56" fmla="*/ 9433652 w 12192000"/>
              <a:gd name="connsiteY56" fmla="*/ 1681174 h 3482342"/>
              <a:gd name="connsiteX57" fmla="*/ 9403775 w 12192000"/>
              <a:gd name="connsiteY57" fmla="*/ 1690403 h 3482342"/>
              <a:gd name="connsiteX58" fmla="*/ 9382503 w 12192000"/>
              <a:gd name="connsiteY58" fmla="*/ 1706957 h 3482342"/>
              <a:gd name="connsiteX59" fmla="*/ 9381410 w 12192000"/>
              <a:gd name="connsiteY59" fmla="*/ 1718312 h 3482342"/>
              <a:gd name="connsiteX60" fmla="*/ 9365685 w 12192000"/>
              <a:gd name="connsiteY60" fmla="*/ 1724772 h 3482342"/>
              <a:gd name="connsiteX61" fmla="*/ 9278020 w 12192000"/>
              <a:gd name="connsiteY61" fmla="*/ 1741161 h 3482342"/>
              <a:gd name="connsiteX62" fmla="*/ 9217145 w 12192000"/>
              <a:gd name="connsiteY62" fmla="*/ 1771195 h 3482342"/>
              <a:gd name="connsiteX63" fmla="*/ 8955875 w 12192000"/>
              <a:gd name="connsiteY63" fmla="*/ 1796806 h 3482342"/>
              <a:gd name="connsiteX64" fmla="*/ 8648415 w 12192000"/>
              <a:gd name="connsiteY64" fmla="*/ 1878623 h 3482342"/>
              <a:gd name="connsiteX65" fmla="*/ 8495949 w 12192000"/>
              <a:gd name="connsiteY65" fmla="*/ 1902425 h 3482342"/>
              <a:gd name="connsiteX66" fmla="*/ 8236214 w 12192000"/>
              <a:gd name="connsiteY66" fmla="*/ 1909725 h 3482342"/>
              <a:gd name="connsiteX67" fmla="*/ 8132104 w 12192000"/>
              <a:gd name="connsiteY67" fmla="*/ 1895727 h 3482342"/>
              <a:gd name="connsiteX68" fmla="*/ 7918078 w 12192000"/>
              <a:gd name="connsiteY68" fmla="*/ 1862668 h 3482342"/>
              <a:gd name="connsiteX69" fmla="*/ 7817899 w 12192000"/>
              <a:gd name="connsiteY69" fmla="*/ 1862176 h 3482342"/>
              <a:gd name="connsiteX70" fmla="*/ 7768994 w 12192000"/>
              <a:gd name="connsiteY70" fmla="*/ 1855721 h 3482342"/>
              <a:gd name="connsiteX71" fmla="*/ 7618027 w 12192000"/>
              <a:gd name="connsiteY71" fmla="*/ 1830959 h 3482342"/>
              <a:gd name="connsiteX72" fmla="*/ 7449425 w 12192000"/>
              <a:gd name="connsiteY72" fmla="*/ 1810910 h 3482342"/>
              <a:gd name="connsiteX73" fmla="*/ 7342915 w 12192000"/>
              <a:gd name="connsiteY73" fmla="*/ 1819827 h 3482342"/>
              <a:gd name="connsiteX74" fmla="*/ 7255191 w 12192000"/>
              <a:gd name="connsiteY74" fmla="*/ 1834354 h 3482342"/>
              <a:gd name="connsiteX75" fmla="*/ 7131205 w 12192000"/>
              <a:gd name="connsiteY75" fmla="*/ 1845557 h 3482342"/>
              <a:gd name="connsiteX76" fmla="*/ 6941837 w 12192000"/>
              <a:gd name="connsiteY76" fmla="*/ 1840640 h 3482342"/>
              <a:gd name="connsiteX77" fmla="*/ 6837145 w 12192000"/>
              <a:gd name="connsiteY77" fmla="*/ 1870724 h 3482342"/>
              <a:gd name="connsiteX78" fmla="*/ 6753991 w 12192000"/>
              <a:gd name="connsiteY78" fmla="*/ 1860969 h 3482342"/>
              <a:gd name="connsiteX79" fmla="*/ 6727754 w 12192000"/>
              <a:gd name="connsiteY79" fmla="*/ 1882372 h 3482342"/>
              <a:gd name="connsiteX80" fmla="*/ 6723371 w 12192000"/>
              <a:gd name="connsiteY80" fmla="*/ 1886494 h 3482342"/>
              <a:gd name="connsiteX81" fmla="*/ 6702779 w 12192000"/>
              <a:gd name="connsiteY81" fmla="*/ 1893601 h 3482342"/>
              <a:gd name="connsiteX82" fmla="*/ 6686657 w 12192000"/>
              <a:gd name="connsiteY82" fmla="*/ 1907344 h 3482342"/>
              <a:gd name="connsiteX83" fmla="*/ 6651330 w 12192000"/>
              <a:gd name="connsiteY83" fmla="*/ 1922921 h 3482342"/>
              <a:gd name="connsiteX84" fmla="*/ 6622958 w 12192000"/>
              <a:gd name="connsiteY84" fmla="*/ 1936255 h 3482342"/>
              <a:gd name="connsiteX85" fmla="*/ 6522602 w 12192000"/>
              <a:gd name="connsiteY85" fmla="*/ 1954133 h 3482342"/>
              <a:gd name="connsiteX86" fmla="*/ 6444344 w 12192000"/>
              <a:gd name="connsiteY86" fmla="*/ 1969663 h 3482342"/>
              <a:gd name="connsiteX87" fmla="*/ 6409626 w 12192000"/>
              <a:gd name="connsiteY87" fmla="*/ 1978846 h 3482342"/>
              <a:gd name="connsiteX88" fmla="*/ 6333446 w 12192000"/>
              <a:gd name="connsiteY88" fmla="*/ 1997163 h 3482342"/>
              <a:gd name="connsiteX89" fmla="*/ 6294933 w 12192000"/>
              <a:gd name="connsiteY89" fmla="*/ 2019412 h 3482342"/>
              <a:gd name="connsiteX90" fmla="*/ 6238719 w 12192000"/>
              <a:gd name="connsiteY90" fmla="*/ 2042547 h 3482342"/>
              <a:gd name="connsiteX91" fmla="*/ 6187205 w 12192000"/>
              <a:gd name="connsiteY91" fmla="*/ 2060048 h 3482342"/>
              <a:gd name="connsiteX92" fmla="*/ 6138780 w 12192000"/>
              <a:gd name="connsiteY92" fmla="*/ 2081918 h 3482342"/>
              <a:gd name="connsiteX93" fmla="*/ 6120125 w 12192000"/>
              <a:gd name="connsiteY93" fmla="*/ 2109475 h 3482342"/>
              <a:gd name="connsiteX94" fmla="*/ 6056576 w 12192000"/>
              <a:gd name="connsiteY94" fmla="*/ 2120066 h 3482342"/>
              <a:gd name="connsiteX95" fmla="*/ 5993794 w 12192000"/>
              <a:gd name="connsiteY95" fmla="*/ 2122569 h 3482342"/>
              <a:gd name="connsiteX96" fmla="*/ 5943601 w 12192000"/>
              <a:gd name="connsiteY96" fmla="*/ 2137719 h 3482342"/>
              <a:gd name="connsiteX97" fmla="*/ 5898141 w 12192000"/>
              <a:gd name="connsiteY97" fmla="*/ 2144806 h 3482342"/>
              <a:gd name="connsiteX98" fmla="*/ 5855337 w 12192000"/>
              <a:gd name="connsiteY98" fmla="*/ 2137719 h 3482342"/>
              <a:gd name="connsiteX99" fmla="*/ 5817682 w 12192000"/>
              <a:gd name="connsiteY99" fmla="*/ 2157358 h 3482342"/>
              <a:gd name="connsiteX100" fmla="*/ 5735300 w 12192000"/>
              <a:gd name="connsiteY100" fmla="*/ 2158902 h 3482342"/>
              <a:gd name="connsiteX101" fmla="*/ 5591469 w 12192000"/>
              <a:gd name="connsiteY101" fmla="*/ 2178389 h 3482342"/>
              <a:gd name="connsiteX102" fmla="*/ 5505818 w 12192000"/>
              <a:gd name="connsiteY102" fmla="*/ 2194207 h 3482342"/>
              <a:gd name="connsiteX103" fmla="*/ 5452860 w 12192000"/>
              <a:gd name="connsiteY103" fmla="*/ 2180085 h 3482342"/>
              <a:gd name="connsiteX104" fmla="*/ 5414282 w 12192000"/>
              <a:gd name="connsiteY104" fmla="*/ 2183070 h 3482342"/>
              <a:gd name="connsiteX105" fmla="*/ 5368369 w 12192000"/>
              <a:gd name="connsiteY105" fmla="*/ 2204272 h 3482342"/>
              <a:gd name="connsiteX106" fmla="*/ 5336354 w 12192000"/>
              <a:gd name="connsiteY106" fmla="*/ 2218920 h 3482342"/>
              <a:gd name="connsiteX107" fmla="*/ 5291263 w 12192000"/>
              <a:gd name="connsiteY107" fmla="*/ 2239182 h 3482342"/>
              <a:gd name="connsiteX108" fmla="*/ 5255152 w 12192000"/>
              <a:gd name="connsiteY108" fmla="*/ 2247164 h 3482342"/>
              <a:gd name="connsiteX109" fmla="*/ 5233796 w 12192000"/>
              <a:gd name="connsiteY109" fmla="*/ 2268260 h 3482342"/>
              <a:gd name="connsiteX110" fmla="*/ 5212786 w 12192000"/>
              <a:gd name="connsiteY110" fmla="*/ 2296592 h 3482342"/>
              <a:gd name="connsiteX111" fmla="*/ 5173523 w 12192000"/>
              <a:gd name="connsiteY111" fmla="*/ 2309057 h 3482342"/>
              <a:gd name="connsiteX112" fmla="*/ 5123830 w 12192000"/>
              <a:gd name="connsiteY112" fmla="*/ 2307070 h 3482342"/>
              <a:gd name="connsiteX113" fmla="*/ 5065426 w 12192000"/>
              <a:gd name="connsiteY113" fmla="*/ 2324076 h 3482342"/>
              <a:gd name="connsiteX114" fmla="*/ 4975908 w 12192000"/>
              <a:gd name="connsiteY114" fmla="*/ 2364128 h 3482342"/>
              <a:gd name="connsiteX115" fmla="*/ 4913723 w 12192000"/>
              <a:gd name="connsiteY115" fmla="*/ 2385265 h 3482342"/>
              <a:gd name="connsiteX116" fmla="*/ 4746485 w 12192000"/>
              <a:gd name="connsiteY116" fmla="*/ 2451769 h 3482342"/>
              <a:gd name="connsiteX117" fmla="*/ 4681588 w 12192000"/>
              <a:gd name="connsiteY117" fmla="*/ 2467494 h 3482342"/>
              <a:gd name="connsiteX118" fmla="*/ 1783655 w 12192000"/>
              <a:gd name="connsiteY118" fmla="*/ 3163860 h 3482342"/>
              <a:gd name="connsiteX119" fmla="*/ 1325955 w 12192000"/>
              <a:gd name="connsiteY119" fmla="*/ 3176692 h 3482342"/>
              <a:gd name="connsiteX120" fmla="*/ 1190384 w 12192000"/>
              <a:gd name="connsiteY120" fmla="*/ 3203504 h 3482342"/>
              <a:gd name="connsiteX121" fmla="*/ 1094537 w 12192000"/>
              <a:gd name="connsiteY121" fmla="*/ 3229469 h 3482342"/>
              <a:gd name="connsiteX122" fmla="*/ 779276 w 12192000"/>
              <a:gd name="connsiteY122" fmla="*/ 3327290 h 3482342"/>
              <a:gd name="connsiteX123" fmla="*/ 600378 w 12192000"/>
              <a:gd name="connsiteY123" fmla="*/ 3335250 h 3482342"/>
              <a:gd name="connsiteX124" fmla="*/ 493457 w 12192000"/>
              <a:gd name="connsiteY124" fmla="*/ 3365044 h 3482342"/>
              <a:gd name="connsiteX125" fmla="*/ 349402 w 12192000"/>
              <a:gd name="connsiteY125" fmla="*/ 3380897 h 3482342"/>
              <a:gd name="connsiteX126" fmla="*/ 192183 w 12192000"/>
              <a:gd name="connsiteY126" fmla="*/ 3460075 h 3482342"/>
              <a:gd name="connsiteX127" fmla="*/ 46713 w 12192000"/>
              <a:gd name="connsiteY127" fmla="*/ 3462986 h 3482342"/>
              <a:gd name="connsiteX128" fmla="*/ 2765 w 12192000"/>
              <a:gd name="connsiteY128" fmla="*/ 3480770 h 3482342"/>
              <a:gd name="connsiteX129" fmla="*/ 0 w 12192000"/>
              <a:gd name="connsiteY129" fmla="*/ 3482342 h 3482342"/>
              <a:gd name="connsiteX130" fmla="*/ 0 w 12192000"/>
              <a:gd name="connsiteY13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58690 w 12192000"/>
              <a:gd name="connsiteY49" fmla="*/ 1474888 h 3482342"/>
              <a:gd name="connsiteX50" fmla="*/ 10004424 w 12192000"/>
              <a:gd name="connsiteY50" fmla="*/ 1489801 h 3482342"/>
              <a:gd name="connsiteX51" fmla="*/ 9999951 w 12192000"/>
              <a:gd name="connsiteY51" fmla="*/ 1499127 h 3482342"/>
              <a:gd name="connsiteX52" fmla="*/ 9845462 w 12192000"/>
              <a:gd name="connsiteY52" fmla="*/ 1548192 h 3482342"/>
              <a:gd name="connsiteX53" fmla="*/ 9736156 w 12192000"/>
              <a:gd name="connsiteY53" fmla="*/ 1581928 h 3482342"/>
              <a:gd name="connsiteX54" fmla="*/ 9693355 w 12192000"/>
              <a:gd name="connsiteY54" fmla="*/ 1602632 h 3482342"/>
              <a:gd name="connsiteX55" fmla="*/ 9664242 w 12192000"/>
              <a:gd name="connsiteY55" fmla="*/ 1622075 h 3482342"/>
              <a:gd name="connsiteX56" fmla="*/ 9579195 w 12192000"/>
              <a:gd name="connsiteY56" fmla="*/ 1648017 h 3482342"/>
              <a:gd name="connsiteX57" fmla="*/ 9433652 w 12192000"/>
              <a:gd name="connsiteY57" fmla="*/ 1681174 h 3482342"/>
              <a:gd name="connsiteX58" fmla="*/ 9403775 w 12192000"/>
              <a:gd name="connsiteY58" fmla="*/ 1690403 h 3482342"/>
              <a:gd name="connsiteX59" fmla="*/ 9382503 w 12192000"/>
              <a:gd name="connsiteY59" fmla="*/ 1706957 h 3482342"/>
              <a:gd name="connsiteX60" fmla="*/ 9381410 w 12192000"/>
              <a:gd name="connsiteY60" fmla="*/ 1718312 h 3482342"/>
              <a:gd name="connsiteX61" fmla="*/ 9365685 w 12192000"/>
              <a:gd name="connsiteY61" fmla="*/ 1724772 h 3482342"/>
              <a:gd name="connsiteX62" fmla="*/ 9278020 w 12192000"/>
              <a:gd name="connsiteY62" fmla="*/ 1741161 h 3482342"/>
              <a:gd name="connsiteX63" fmla="*/ 9217145 w 12192000"/>
              <a:gd name="connsiteY63" fmla="*/ 1771195 h 3482342"/>
              <a:gd name="connsiteX64" fmla="*/ 8955875 w 12192000"/>
              <a:gd name="connsiteY64" fmla="*/ 1796806 h 3482342"/>
              <a:gd name="connsiteX65" fmla="*/ 8648415 w 12192000"/>
              <a:gd name="connsiteY65" fmla="*/ 1878623 h 3482342"/>
              <a:gd name="connsiteX66" fmla="*/ 8495949 w 12192000"/>
              <a:gd name="connsiteY66" fmla="*/ 1902425 h 3482342"/>
              <a:gd name="connsiteX67" fmla="*/ 8236214 w 12192000"/>
              <a:gd name="connsiteY67" fmla="*/ 1909725 h 3482342"/>
              <a:gd name="connsiteX68" fmla="*/ 8132104 w 12192000"/>
              <a:gd name="connsiteY68" fmla="*/ 1895727 h 3482342"/>
              <a:gd name="connsiteX69" fmla="*/ 7918078 w 12192000"/>
              <a:gd name="connsiteY69" fmla="*/ 1862668 h 3482342"/>
              <a:gd name="connsiteX70" fmla="*/ 7817899 w 12192000"/>
              <a:gd name="connsiteY70" fmla="*/ 1862176 h 3482342"/>
              <a:gd name="connsiteX71" fmla="*/ 7768994 w 12192000"/>
              <a:gd name="connsiteY71" fmla="*/ 1855721 h 3482342"/>
              <a:gd name="connsiteX72" fmla="*/ 7618027 w 12192000"/>
              <a:gd name="connsiteY72" fmla="*/ 1830959 h 3482342"/>
              <a:gd name="connsiteX73" fmla="*/ 7449425 w 12192000"/>
              <a:gd name="connsiteY73" fmla="*/ 1810910 h 3482342"/>
              <a:gd name="connsiteX74" fmla="*/ 7342915 w 12192000"/>
              <a:gd name="connsiteY74" fmla="*/ 1819827 h 3482342"/>
              <a:gd name="connsiteX75" fmla="*/ 7255191 w 12192000"/>
              <a:gd name="connsiteY75" fmla="*/ 1834354 h 3482342"/>
              <a:gd name="connsiteX76" fmla="*/ 7131205 w 12192000"/>
              <a:gd name="connsiteY76" fmla="*/ 1845557 h 3482342"/>
              <a:gd name="connsiteX77" fmla="*/ 6941837 w 12192000"/>
              <a:gd name="connsiteY77" fmla="*/ 1840640 h 3482342"/>
              <a:gd name="connsiteX78" fmla="*/ 6837145 w 12192000"/>
              <a:gd name="connsiteY78" fmla="*/ 1870724 h 3482342"/>
              <a:gd name="connsiteX79" fmla="*/ 6753991 w 12192000"/>
              <a:gd name="connsiteY79" fmla="*/ 1860969 h 3482342"/>
              <a:gd name="connsiteX80" fmla="*/ 6727754 w 12192000"/>
              <a:gd name="connsiteY80" fmla="*/ 1882372 h 3482342"/>
              <a:gd name="connsiteX81" fmla="*/ 6723371 w 12192000"/>
              <a:gd name="connsiteY81" fmla="*/ 1886494 h 3482342"/>
              <a:gd name="connsiteX82" fmla="*/ 6702779 w 12192000"/>
              <a:gd name="connsiteY82" fmla="*/ 1893601 h 3482342"/>
              <a:gd name="connsiteX83" fmla="*/ 6686657 w 12192000"/>
              <a:gd name="connsiteY83" fmla="*/ 1907344 h 3482342"/>
              <a:gd name="connsiteX84" fmla="*/ 6651330 w 12192000"/>
              <a:gd name="connsiteY84" fmla="*/ 1922921 h 3482342"/>
              <a:gd name="connsiteX85" fmla="*/ 6622958 w 12192000"/>
              <a:gd name="connsiteY85" fmla="*/ 1936255 h 3482342"/>
              <a:gd name="connsiteX86" fmla="*/ 6522602 w 12192000"/>
              <a:gd name="connsiteY86" fmla="*/ 1954133 h 3482342"/>
              <a:gd name="connsiteX87" fmla="*/ 6444344 w 12192000"/>
              <a:gd name="connsiteY87" fmla="*/ 1969663 h 3482342"/>
              <a:gd name="connsiteX88" fmla="*/ 6409626 w 12192000"/>
              <a:gd name="connsiteY88" fmla="*/ 1978846 h 3482342"/>
              <a:gd name="connsiteX89" fmla="*/ 6333446 w 12192000"/>
              <a:gd name="connsiteY89" fmla="*/ 1997163 h 3482342"/>
              <a:gd name="connsiteX90" fmla="*/ 6294933 w 12192000"/>
              <a:gd name="connsiteY90" fmla="*/ 2019412 h 3482342"/>
              <a:gd name="connsiteX91" fmla="*/ 6238719 w 12192000"/>
              <a:gd name="connsiteY91" fmla="*/ 2042547 h 3482342"/>
              <a:gd name="connsiteX92" fmla="*/ 6187205 w 12192000"/>
              <a:gd name="connsiteY92" fmla="*/ 2060048 h 3482342"/>
              <a:gd name="connsiteX93" fmla="*/ 6138780 w 12192000"/>
              <a:gd name="connsiteY93" fmla="*/ 2081918 h 3482342"/>
              <a:gd name="connsiteX94" fmla="*/ 6120125 w 12192000"/>
              <a:gd name="connsiteY94" fmla="*/ 2109475 h 3482342"/>
              <a:gd name="connsiteX95" fmla="*/ 6056576 w 12192000"/>
              <a:gd name="connsiteY95" fmla="*/ 2120066 h 3482342"/>
              <a:gd name="connsiteX96" fmla="*/ 5993794 w 12192000"/>
              <a:gd name="connsiteY96" fmla="*/ 2122569 h 3482342"/>
              <a:gd name="connsiteX97" fmla="*/ 5943601 w 12192000"/>
              <a:gd name="connsiteY97" fmla="*/ 2137719 h 3482342"/>
              <a:gd name="connsiteX98" fmla="*/ 5898141 w 12192000"/>
              <a:gd name="connsiteY98" fmla="*/ 2144806 h 3482342"/>
              <a:gd name="connsiteX99" fmla="*/ 5855337 w 12192000"/>
              <a:gd name="connsiteY99" fmla="*/ 2137719 h 3482342"/>
              <a:gd name="connsiteX100" fmla="*/ 5817682 w 12192000"/>
              <a:gd name="connsiteY100" fmla="*/ 2157358 h 3482342"/>
              <a:gd name="connsiteX101" fmla="*/ 5735300 w 12192000"/>
              <a:gd name="connsiteY101" fmla="*/ 2158902 h 3482342"/>
              <a:gd name="connsiteX102" fmla="*/ 5591469 w 12192000"/>
              <a:gd name="connsiteY102" fmla="*/ 2178389 h 3482342"/>
              <a:gd name="connsiteX103" fmla="*/ 5505818 w 12192000"/>
              <a:gd name="connsiteY103" fmla="*/ 2194207 h 3482342"/>
              <a:gd name="connsiteX104" fmla="*/ 5452860 w 12192000"/>
              <a:gd name="connsiteY104" fmla="*/ 2180085 h 3482342"/>
              <a:gd name="connsiteX105" fmla="*/ 5414282 w 12192000"/>
              <a:gd name="connsiteY105" fmla="*/ 2183070 h 3482342"/>
              <a:gd name="connsiteX106" fmla="*/ 5368369 w 12192000"/>
              <a:gd name="connsiteY106" fmla="*/ 2204272 h 3482342"/>
              <a:gd name="connsiteX107" fmla="*/ 5336354 w 12192000"/>
              <a:gd name="connsiteY107" fmla="*/ 2218920 h 3482342"/>
              <a:gd name="connsiteX108" fmla="*/ 5291263 w 12192000"/>
              <a:gd name="connsiteY108" fmla="*/ 2239182 h 3482342"/>
              <a:gd name="connsiteX109" fmla="*/ 5255152 w 12192000"/>
              <a:gd name="connsiteY109" fmla="*/ 2247164 h 3482342"/>
              <a:gd name="connsiteX110" fmla="*/ 5233796 w 12192000"/>
              <a:gd name="connsiteY110" fmla="*/ 2268260 h 3482342"/>
              <a:gd name="connsiteX111" fmla="*/ 5212786 w 12192000"/>
              <a:gd name="connsiteY111" fmla="*/ 2296592 h 3482342"/>
              <a:gd name="connsiteX112" fmla="*/ 5173523 w 12192000"/>
              <a:gd name="connsiteY112" fmla="*/ 2309057 h 3482342"/>
              <a:gd name="connsiteX113" fmla="*/ 5123830 w 12192000"/>
              <a:gd name="connsiteY113" fmla="*/ 2307070 h 3482342"/>
              <a:gd name="connsiteX114" fmla="*/ 5065426 w 12192000"/>
              <a:gd name="connsiteY114" fmla="*/ 2324076 h 3482342"/>
              <a:gd name="connsiteX115" fmla="*/ 4975908 w 12192000"/>
              <a:gd name="connsiteY115" fmla="*/ 2364128 h 3482342"/>
              <a:gd name="connsiteX116" fmla="*/ 4913723 w 12192000"/>
              <a:gd name="connsiteY116" fmla="*/ 2385265 h 3482342"/>
              <a:gd name="connsiteX117" fmla="*/ 4746485 w 12192000"/>
              <a:gd name="connsiteY117" fmla="*/ 2451769 h 3482342"/>
              <a:gd name="connsiteX118" fmla="*/ 4681588 w 12192000"/>
              <a:gd name="connsiteY118" fmla="*/ 2467494 h 3482342"/>
              <a:gd name="connsiteX119" fmla="*/ 1783655 w 12192000"/>
              <a:gd name="connsiteY119" fmla="*/ 3163860 h 3482342"/>
              <a:gd name="connsiteX120" fmla="*/ 1325955 w 12192000"/>
              <a:gd name="connsiteY120" fmla="*/ 3176692 h 3482342"/>
              <a:gd name="connsiteX121" fmla="*/ 1190384 w 12192000"/>
              <a:gd name="connsiteY121" fmla="*/ 3203504 h 3482342"/>
              <a:gd name="connsiteX122" fmla="*/ 1094537 w 12192000"/>
              <a:gd name="connsiteY122" fmla="*/ 3229469 h 3482342"/>
              <a:gd name="connsiteX123" fmla="*/ 779276 w 12192000"/>
              <a:gd name="connsiteY123" fmla="*/ 3327290 h 3482342"/>
              <a:gd name="connsiteX124" fmla="*/ 600378 w 12192000"/>
              <a:gd name="connsiteY124" fmla="*/ 3335250 h 3482342"/>
              <a:gd name="connsiteX125" fmla="*/ 493457 w 12192000"/>
              <a:gd name="connsiteY125" fmla="*/ 3365044 h 3482342"/>
              <a:gd name="connsiteX126" fmla="*/ 349402 w 12192000"/>
              <a:gd name="connsiteY126" fmla="*/ 3380897 h 3482342"/>
              <a:gd name="connsiteX127" fmla="*/ 192183 w 12192000"/>
              <a:gd name="connsiteY127" fmla="*/ 3460075 h 3482342"/>
              <a:gd name="connsiteX128" fmla="*/ 46713 w 12192000"/>
              <a:gd name="connsiteY128" fmla="*/ 3462986 h 3482342"/>
              <a:gd name="connsiteX129" fmla="*/ 2765 w 12192000"/>
              <a:gd name="connsiteY129" fmla="*/ 3480770 h 3482342"/>
              <a:gd name="connsiteX130" fmla="*/ 0 w 12192000"/>
              <a:gd name="connsiteY130" fmla="*/ 3482342 h 3482342"/>
              <a:gd name="connsiteX131" fmla="*/ 0 w 12192000"/>
              <a:gd name="connsiteY13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495949 w 12192000"/>
              <a:gd name="connsiteY67" fmla="*/ 1902425 h 3482342"/>
              <a:gd name="connsiteX68" fmla="*/ 8236214 w 12192000"/>
              <a:gd name="connsiteY68" fmla="*/ 1909725 h 3482342"/>
              <a:gd name="connsiteX69" fmla="*/ 8132104 w 12192000"/>
              <a:gd name="connsiteY69" fmla="*/ 1895727 h 3482342"/>
              <a:gd name="connsiteX70" fmla="*/ 7918078 w 12192000"/>
              <a:gd name="connsiteY70" fmla="*/ 1862668 h 3482342"/>
              <a:gd name="connsiteX71" fmla="*/ 7817899 w 12192000"/>
              <a:gd name="connsiteY71" fmla="*/ 1862176 h 3482342"/>
              <a:gd name="connsiteX72" fmla="*/ 7768994 w 12192000"/>
              <a:gd name="connsiteY72" fmla="*/ 1855721 h 3482342"/>
              <a:gd name="connsiteX73" fmla="*/ 7618027 w 12192000"/>
              <a:gd name="connsiteY73" fmla="*/ 1830959 h 3482342"/>
              <a:gd name="connsiteX74" fmla="*/ 7449425 w 12192000"/>
              <a:gd name="connsiteY74" fmla="*/ 1810910 h 3482342"/>
              <a:gd name="connsiteX75" fmla="*/ 7342915 w 12192000"/>
              <a:gd name="connsiteY75" fmla="*/ 1819827 h 3482342"/>
              <a:gd name="connsiteX76" fmla="*/ 7255191 w 12192000"/>
              <a:gd name="connsiteY76" fmla="*/ 1834354 h 3482342"/>
              <a:gd name="connsiteX77" fmla="*/ 7131205 w 12192000"/>
              <a:gd name="connsiteY77" fmla="*/ 1845557 h 3482342"/>
              <a:gd name="connsiteX78" fmla="*/ 6941837 w 12192000"/>
              <a:gd name="connsiteY78" fmla="*/ 1840640 h 3482342"/>
              <a:gd name="connsiteX79" fmla="*/ 6837145 w 12192000"/>
              <a:gd name="connsiteY79" fmla="*/ 1870724 h 3482342"/>
              <a:gd name="connsiteX80" fmla="*/ 6753991 w 12192000"/>
              <a:gd name="connsiteY80" fmla="*/ 1860969 h 3482342"/>
              <a:gd name="connsiteX81" fmla="*/ 6727754 w 12192000"/>
              <a:gd name="connsiteY81" fmla="*/ 1882372 h 3482342"/>
              <a:gd name="connsiteX82" fmla="*/ 6723371 w 12192000"/>
              <a:gd name="connsiteY82" fmla="*/ 1886494 h 3482342"/>
              <a:gd name="connsiteX83" fmla="*/ 6702779 w 12192000"/>
              <a:gd name="connsiteY83" fmla="*/ 1893601 h 3482342"/>
              <a:gd name="connsiteX84" fmla="*/ 6686657 w 12192000"/>
              <a:gd name="connsiteY84" fmla="*/ 1907344 h 3482342"/>
              <a:gd name="connsiteX85" fmla="*/ 6651330 w 12192000"/>
              <a:gd name="connsiteY85" fmla="*/ 1922921 h 3482342"/>
              <a:gd name="connsiteX86" fmla="*/ 6622958 w 12192000"/>
              <a:gd name="connsiteY86" fmla="*/ 1936255 h 3482342"/>
              <a:gd name="connsiteX87" fmla="*/ 6522602 w 12192000"/>
              <a:gd name="connsiteY87" fmla="*/ 1954133 h 3482342"/>
              <a:gd name="connsiteX88" fmla="*/ 6444344 w 12192000"/>
              <a:gd name="connsiteY88" fmla="*/ 1969663 h 3482342"/>
              <a:gd name="connsiteX89" fmla="*/ 6409626 w 12192000"/>
              <a:gd name="connsiteY89" fmla="*/ 1978846 h 3482342"/>
              <a:gd name="connsiteX90" fmla="*/ 6333446 w 12192000"/>
              <a:gd name="connsiteY90" fmla="*/ 1997163 h 3482342"/>
              <a:gd name="connsiteX91" fmla="*/ 6294933 w 12192000"/>
              <a:gd name="connsiteY91" fmla="*/ 2019412 h 3482342"/>
              <a:gd name="connsiteX92" fmla="*/ 6238719 w 12192000"/>
              <a:gd name="connsiteY92" fmla="*/ 2042547 h 3482342"/>
              <a:gd name="connsiteX93" fmla="*/ 6187205 w 12192000"/>
              <a:gd name="connsiteY93" fmla="*/ 2060048 h 3482342"/>
              <a:gd name="connsiteX94" fmla="*/ 6138780 w 12192000"/>
              <a:gd name="connsiteY94" fmla="*/ 2081918 h 3482342"/>
              <a:gd name="connsiteX95" fmla="*/ 6120125 w 12192000"/>
              <a:gd name="connsiteY95" fmla="*/ 2109475 h 3482342"/>
              <a:gd name="connsiteX96" fmla="*/ 6056576 w 12192000"/>
              <a:gd name="connsiteY96" fmla="*/ 2120066 h 3482342"/>
              <a:gd name="connsiteX97" fmla="*/ 5993794 w 12192000"/>
              <a:gd name="connsiteY97" fmla="*/ 2122569 h 3482342"/>
              <a:gd name="connsiteX98" fmla="*/ 5943601 w 12192000"/>
              <a:gd name="connsiteY98" fmla="*/ 2137719 h 3482342"/>
              <a:gd name="connsiteX99" fmla="*/ 5898141 w 12192000"/>
              <a:gd name="connsiteY99" fmla="*/ 2144806 h 3482342"/>
              <a:gd name="connsiteX100" fmla="*/ 5855337 w 12192000"/>
              <a:gd name="connsiteY100" fmla="*/ 2137719 h 3482342"/>
              <a:gd name="connsiteX101" fmla="*/ 5817682 w 12192000"/>
              <a:gd name="connsiteY101" fmla="*/ 2157358 h 3482342"/>
              <a:gd name="connsiteX102" fmla="*/ 5735300 w 12192000"/>
              <a:gd name="connsiteY102" fmla="*/ 2158902 h 3482342"/>
              <a:gd name="connsiteX103" fmla="*/ 5591469 w 12192000"/>
              <a:gd name="connsiteY103" fmla="*/ 2178389 h 3482342"/>
              <a:gd name="connsiteX104" fmla="*/ 5505818 w 12192000"/>
              <a:gd name="connsiteY104" fmla="*/ 2194207 h 3482342"/>
              <a:gd name="connsiteX105" fmla="*/ 5452860 w 12192000"/>
              <a:gd name="connsiteY105" fmla="*/ 2180085 h 3482342"/>
              <a:gd name="connsiteX106" fmla="*/ 5414282 w 12192000"/>
              <a:gd name="connsiteY106" fmla="*/ 2183070 h 3482342"/>
              <a:gd name="connsiteX107" fmla="*/ 5368369 w 12192000"/>
              <a:gd name="connsiteY107" fmla="*/ 2204272 h 3482342"/>
              <a:gd name="connsiteX108" fmla="*/ 5336354 w 12192000"/>
              <a:gd name="connsiteY108" fmla="*/ 2218920 h 3482342"/>
              <a:gd name="connsiteX109" fmla="*/ 5291263 w 12192000"/>
              <a:gd name="connsiteY109" fmla="*/ 2239182 h 3482342"/>
              <a:gd name="connsiteX110" fmla="*/ 5255152 w 12192000"/>
              <a:gd name="connsiteY110" fmla="*/ 2247164 h 3482342"/>
              <a:gd name="connsiteX111" fmla="*/ 5233796 w 12192000"/>
              <a:gd name="connsiteY111" fmla="*/ 2268260 h 3482342"/>
              <a:gd name="connsiteX112" fmla="*/ 5212786 w 12192000"/>
              <a:gd name="connsiteY112" fmla="*/ 2296592 h 3482342"/>
              <a:gd name="connsiteX113" fmla="*/ 5173523 w 12192000"/>
              <a:gd name="connsiteY113" fmla="*/ 2309057 h 3482342"/>
              <a:gd name="connsiteX114" fmla="*/ 5123830 w 12192000"/>
              <a:gd name="connsiteY114" fmla="*/ 2307070 h 3482342"/>
              <a:gd name="connsiteX115" fmla="*/ 5065426 w 12192000"/>
              <a:gd name="connsiteY115" fmla="*/ 2324076 h 3482342"/>
              <a:gd name="connsiteX116" fmla="*/ 4975908 w 12192000"/>
              <a:gd name="connsiteY116" fmla="*/ 2364128 h 3482342"/>
              <a:gd name="connsiteX117" fmla="*/ 4913723 w 12192000"/>
              <a:gd name="connsiteY117" fmla="*/ 2385265 h 3482342"/>
              <a:gd name="connsiteX118" fmla="*/ 4746485 w 12192000"/>
              <a:gd name="connsiteY118" fmla="*/ 2451769 h 3482342"/>
              <a:gd name="connsiteX119" fmla="*/ 4681588 w 12192000"/>
              <a:gd name="connsiteY119" fmla="*/ 2467494 h 3482342"/>
              <a:gd name="connsiteX120" fmla="*/ 1783655 w 12192000"/>
              <a:gd name="connsiteY120" fmla="*/ 3163860 h 3482342"/>
              <a:gd name="connsiteX121" fmla="*/ 1325955 w 12192000"/>
              <a:gd name="connsiteY121" fmla="*/ 3176692 h 3482342"/>
              <a:gd name="connsiteX122" fmla="*/ 1190384 w 12192000"/>
              <a:gd name="connsiteY122" fmla="*/ 3203504 h 3482342"/>
              <a:gd name="connsiteX123" fmla="*/ 1094537 w 12192000"/>
              <a:gd name="connsiteY123" fmla="*/ 3229469 h 3482342"/>
              <a:gd name="connsiteX124" fmla="*/ 779276 w 12192000"/>
              <a:gd name="connsiteY124" fmla="*/ 3327290 h 3482342"/>
              <a:gd name="connsiteX125" fmla="*/ 600378 w 12192000"/>
              <a:gd name="connsiteY125" fmla="*/ 3335250 h 3482342"/>
              <a:gd name="connsiteX126" fmla="*/ 493457 w 12192000"/>
              <a:gd name="connsiteY126" fmla="*/ 3365044 h 3482342"/>
              <a:gd name="connsiteX127" fmla="*/ 349402 w 12192000"/>
              <a:gd name="connsiteY127" fmla="*/ 3380897 h 3482342"/>
              <a:gd name="connsiteX128" fmla="*/ 192183 w 12192000"/>
              <a:gd name="connsiteY128" fmla="*/ 3460075 h 3482342"/>
              <a:gd name="connsiteX129" fmla="*/ 46713 w 12192000"/>
              <a:gd name="connsiteY129" fmla="*/ 3462986 h 3482342"/>
              <a:gd name="connsiteX130" fmla="*/ 2765 w 12192000"/>
              <a:gd name="connsiteY130" fmla="*/ 3480770 h 3482342"/>
              <a:gd name="connsiteX131" fmla="*/ 0 w 12192000"/>
              <a:gd name="connsiteY131" fmla="*/ 3482342 h 3482342"/>
              <a:gd name="connsiteX132" fmla="*/ 0 w 12192000"/>
              <a:gd name="connsiteY13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495949 w 12192000"/>
              <a:gd name="connsiteY68" fmla="*/ 190242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393565 w 12192000"/>
              <a:gd name="connsiteY68" fmla="*/ 1965974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05409 w 12192000"/>
              <a:gd name="connsiteY41" fmla="*/ 1422789 h 3482342"/>
              <a:gd name="connsiteX42" fmla="*/ 10370530 w 12192000"/>
              <a:gd name="connsiteY42" fmla="*/ 1441596 h 3482342"/>
              <a:gd name="connsiteX43" fmla="*/ 10300239 w 12192000"/>
              <a:gd name="connsiteY43" fmla="*/ 1456332 h 3482342"/>
              <a:gd name="connsiteX44" fmla="*/ 10264922 w 12192000"/>
              <a:gd name="connsiteY44" fmla="*/ 1472107 h 3482342"/>
              <a:gd name="connsiteX45" fmla="*/ 10229629 w 12192000"/>
              <a:gd name="connsiteY45" fmla="*/ 1470454 h 3482342"/>
              <a:gd name="connsiteX46" fmla="*/ 10201385 w 12192000"/>
              <a:gd name="connsiteY46" fmla="*/ 1477515 h 3482342"/>
              <a:gd name="connsiteX47" fmla="*/ 10151958 w 12192000"/>
              <a:gd name="connsiteY47" fmla="*/ 1477515 h 3482342"/>
              <a:gd name="connsiteX48" fmla="*/ 10120184 w 12192000"/>
              <a:gd name="connsiteY48" fmla="*/ 1466924 h 3482342"/>
              <a:gd name="connsiteX49" fmla="*/ 10081348 w 12192000"/>
              <a:gd name="connsiteY49" fmla="*/ 1481046 h 3482342"/>
              <a:gd name="connsiteX50" fmla="*/ 10058690 w 12192000"/>
              <a:gd name="connsiteY50" fmla="*/ 1474888 h 3482342"/>
              <a:gd name="connsiteX51" fmla="*/ 10004424 w 12192000"/>
              <a:gd name="connsiteY51" fmla="*/ 1489801 h 3482342"/>
              <a:gd name="connsiteX52" fmla="*/ 9999951 w 12192000"/>
              <a:gd name="connsiteY52" fmla="*/ 1499127 h 3482342"/>
              <a:gd name="connsiteX53" fmla="*/ 9845462 w 12192000"/>
              <a:gd name="connsiteY53" fmla="*/ 1548192 h 3482342"/>
              <a:gd name="connsiteX54" fmla="*/ 9736156 w 12192000"/>
              <a:gd name="connsiteY54" fmla="*/ 1581928 h 3482342"/>
              <a:gd name="connsiteX55" fmla="*/ 9693355 w 12192000"/>
              <a:gd name="connsiteY55" fmla="*/ 1602632 h 3482342"/>
              <a:gd name="connsiteX56" fmla="*/ 9664242 w 12192000"/>
              <a:gd name="connsiteY56" fmla="*/ 1622075 h 3482342"/>
              <a:gd name="connsiteX57" fmla="*/ 9579195 w 12192000"/>
              <a:gd name="connsiteY57" fmla="*/ 1648017 h 3482342"/>
              <a:gd name="connsiteX58" fmla="*/ 9433652 w 12192000"/>
              <a:gd name="connsiteY58" fmla="*/ 1681174 h 3482342"/>
              <a:gd name="connsiteX59" fmla="*/ 9403775 w 12192000"/>
              <a:gd name="connsiteY59" fmla="*/ 1690403 h 3482342"/>
              <a:gd name="connsiteX60" fmla="*/ 9382503 w 12192000"/>
              <a:gd name="connsiteY60" fmla="*/ 1706957 h 3482342"/>
              <a:gd name="connsiteX61" fmla="*/ 9381410 w 12192000"/>
              <a:gd name="connsiteY61" fmla="*/ 1718312 h 3482342"/>
              <a:gd name="connsiteX62" fmla="*/ 9365685 w 12192000"/>
              <a:gd name="connsiteY62" fmla="*/ 1724772 h 3482342"/>
              <a:gd name="connsiteX63" fmla="*/ 9278020 w 12192000"/>
              <a:gd name="connsiteY63" fmla="*/ 1741161 h 3482342"/>
              <a:gd name="connsiteX64" fmla="*/ 9217145 w 12192000"/>
              <a:gd name="connsiteY64" fmla="*/ 1771195 h 3482342"/>
              <a:gd name="connsiteX65" fmla="*/ 8955875 w 12192000"/>
              <a:gd name="connsiteY65" fmla="*/ 1796806 h 3482342"/>
              <a:gd name="connsiteX66" fmla="*/ 8648415 w 12192000"/>
              <a:gd name="connsiteY66" fmla="*/ 1878623 h 3482342"/>
              <a:gd name="connsiteX67" fmla="*/ 8538519 w 12192000"/>
              <a:gd name="connsiteY67" fmla="*/ 1894114 h 3482342"/>
              <a:gd name="connsiteX68" fmla="*/ 8506541 w 12192000"/>
              <a:gd name="connsiteY68" fmla="*/ 1905955 h 3482342"/>
              <a:gd name="connsiteX69" fmla="*/ 8236214 w 12192000"/>
              <a:gd name="connsiteY69" fmla="*/ 1909725 h 3482342"/>
              <a:gd name="connsiteX70" fmla="*/ 8132104 w 12192000"/>
              <a:gd name="connsiteY70" fmla="*/ 1895727 h 3482342"/>
              <a:gd name="connsiteX71" fmla="*/ 7918078 w 12192000"/>
              <a:gd name="connsiteY71" fmla="*/ 1862668 h 3482342"/>
              <a:gd name="connsiteX72" fmla="*/ 7817899 w 12192000"/>
              <a:gd name="connsiteY72" fmla="*/ 1862176 h 3482342"/>
              <a:gd name="connsiteX73" fmla="*/ 7768994 w 12192000"/>
              <a:gd name="connsiteY73" fmla="*/ 1855721 h 3482342"/>
              <a:gd name="connsiteX74" fmla="*/ 7618027 w 12192000"/>
              <a:gd name="connsiteY74" fmla="*/ 1830959 h 3482342"/>
              <a:gd name="connsiteX75" fmla="*/ 7449425 w 12192000"/>
              <a:gd name="connsiteY75" fmla="*/ 1810910 h 3482342"/>
              <a:gd name="connsiteX76" fmla="*/ 7342915 w 12192000"/>
              <a:gd name="connsiteY76" fmla="*/ 1819827 h 3482342"/>
              <a:gd name="connsiteX77" fmla="*/ 7255191 w 12192000"/>
              <a:gd name="connsiteY77" fmla="*/ 1834354 h 3482342"/>
              <a:gd name="connsiteX78" fmla="*/ 7131205 w 12192000"/>
              <a:gd name="connsiteY78" fmla="*/ 1845557 h 3482342"/>
              <a:gd name="connsiteX79" fmla="*/ 6941837 w 12192000"/>
              <a:gd name="connsiteY79" fmla="*/ 1840640 h 3482342"/>
              <a:gd name="connsiteX80" fmla="*/ 6837145 w 12192000"/>
              <a:gd name="connsiteY80" fmla="*/ 1870724 h 3482342"/>
              <a:gd name="connsiteX81" fmla="*/ 6753991 w 12192000"/>
              <a:gd name="connsiteY81" fmla="*/ 1860969 h 3482342"/>
              <a:gd name="connsiteX82" fmla="*/ 6727754 w 12192000"/>
              <a:gd name="connsiteY82" fmla="*/ 1882372 h 3482342"/>
              <a:gd name="connsiteX83" fmla="*/ 6723371 w 12192000"/>
              <a:gd name="connsiteY83" fmla="*/ 1886494 h 3482342"/>
              <a:gd name="connsiteX84" fmla="*/ 6702779 w 12192000"/>
              <a:gd name="connsiteY84" fmla="*/ 1893601 h 3482342"/>
              <a:gd name="connsiteX85" fmla="*/ 6686657 w 12192000"/>
              <a:gd name="connsiteY85" fmla="*/ 1907344 h 3482342"/>
              <a:gd name="connsiteX86" fmla="*/ 6651330 w 12192000"/>
              <a:gd name="connsiteY86" fmla="*/ 1922921 h 3482342"/>
              <a:gd name="connsiteX87" fmla="*/ 6622958 w 12192000"/>
              <a:gd name="connsiteY87" fmla="*/ 1936255 h 3482342"/>
              <a:gd name="connsiteX88" fmla="*/ 6522602 w 12192000"/>
              <a:gd name="connsiteY88" fmla="*/ 1954133 h 3482342"/>
              <a:gd name="connsiteX89" fmla="*/ 6444344 w 12192000"/>
              <a:gd name="connsiteY89" fmla="*/ 1969663 h 3482342"/>
              <a:gd name="connsiteX90" fmla="*/ 6409626 w 12192000"/>
              <a:gd name="connsiteY90" fmla="*/ 1978846 h 3482342"/>
              <a:gd name="connsiteX91" fmla="*/ 6333446 w 12192000"/>
              <a:gd name="connsiteY91" fmla="*/ 1997163 h 3482342"/>
              <a:gd name="connsiteX92" fmla="*/ 6294933 w 12192000"/>
              <a:gd name="connsiteY92" fmla="*/ 2019412 h 3482342"/>
              <a:gd name="connsiteX93" fmla="*/ 6238719 w 12192000"/>
              <a:gd name="connsiteY93" fmla="*/ 2042547 h 3482342"/>
              <a:gd name="connsiteX94" fmla="*/ 6187205 w 12192000"/>
              <a:gd name="connsiteY94" fmla="*/ 2060048 h 3482342"/>
              <a:gd name="connsiteX95" fmla="*/ 6138780 w 12192000"/>
              <a:gd name="connsiteY95" fmla="*/ 2081918 h 3482342"/>
              <a:gd name="connsiteX96" fmla="*/ 6120125 w 12192000"/>
              <a:gd name="connsiteY96" fmla="*/ 2109475 h 3482342"/>
              <a:gd name="connsiteX97" fmla="*/ 6056576 w 12192000"/>
              <a:gd name="connsiteY97" fmla="*/ 2120066 h 3482342"/>
              <a:gd name="connsiteX98" fmla="*/ 5993794 w 12192000"/>
              <a:gd name="connsiteY98" fmla="*/ 2122569 h 3482342"/>
              <a:gd name="connsiteX99" fmla="*/ 5943601 w 12192000"/>
              <a:gd name="connsiteY99" fmla="*/ 2137719 h 3482342"/>
              <a:gd name="connsiteX100" fmla="*/ 5898141 w 12192000"/>
              <a:gd name="connsiteY100" fmla="*/ 2144806 h 3482342"/>
              <a:gd name="connsiteX101" fmla="*/ 5855337 w 12192000"/>
              <a:gd name="connsiteY101" fmla="*/ 2137719 h 3482342"/>
              <a:gd name="connsiteX102" fmla="*/ 5817682 w 12192000"/>
              <a:gd name="connsiteY102" fmla="*/ 2157358 h 3482342"/>
              <a:gd name="connsiteX103" fmla="*/ 5735300 w 12192000"/>
              <a:gd name="connsiteY103" fmla="*/ 2158902 h 3482342"/>
              <a:gd name="connsiteX104" fmla="*/ 5591469 w 12192000"/>
              <a:gd name="connsiteY104" fmla="*/ 2178389 h 3482342"/>
              <a:gd name="connsiteX105" fmla="*/ 5505818 w 12192000"/>
              <a:gd name="connsiteY105" fmla="*/ 2194207 h 3482342"/>
              <a:gd name="connsiteX106" fmla="*/ 5452860 w 12192000"/>
              <a:gd name="connsiteY106" fmla="*/ 2180085 h 3482342"/>
              <a:gd name="connsiteX107" fmla="*/ 5414282 w 12192000"/>
              <a:gd name="connsiteY107" fmla="*/ 2183070 h 3482342"/>
              <a:gd name="connsiteX108" fmla="*/ 5368369 w 12192000"/>
              <a:gd name="connsiteY108" fmla="*/ 2204272 h 3482342"/>
              <a:gd name="connsiteX109" fmla="*/ 5336354 w 12192000"/>
              <a:gd name="connsiteY109" fmla="*/ 2218920 h 3482342"/>
              <a:gd name="connsiteX110" fmla="*/ 5291263 w 12192000"/>
              <a:gd name="connsiteY110" fmla="*/ 2239182 h 3482342"/>
              <a:gd name="connsiteX111" fmla="*/ 5255152 w 12192000"/>
              <a:gd name="connsiteY111" fmla="*/ 2247164 h 3482342"/>
              <a:gd name="connsiteX112" fmla="*/ 5233796 w 12192000"/>
              <a:gd name="connsiteY112" fmla="*/ 2268260 h 3482342"/>
              <a:gd name="connsiteX113" fmla="*/ 5212786 w 12192000"/>
              <a:gd name="connsiteY113" fmla="*/ 2296592 h 3482342"/>
              <a:gd name="connsiteX114" fmla="*/ 5173523 w 12192000"/>
              <a:gd name="connsiteY114" fmla="*/ 2309057 h 3482342"/>
              <a:gd name="connsiteX115" fmla="*/ 5123830 w 12192000"/>
              <a:gd name="connsiteY115" fmla="*/ 2307070 h 3482342"/>
              <a:gd name="connsiteX116" fmla="*/ 5065426 w 12192000"/>
              <a:gd name="connsiteY116" fmla="*/ 2324076 h 3482342"/>
              <a:gd name="connsiteX117" fmla="*/ 4975908 w 12192000"/>
              <a:gd name="connsiteY117" fmla="*/ 2364128 h 3482342"/>
              <a:gd name="connsiteX118" fmla="*/ 4913723 w 12192000"/>
              <a:gd name="connsiteY118" fmla="*/ 2385265 h 3482342"/>
              <a:gd name="connsiteX119" fmla="*/ 4746485 w 12192000"/>
              <a:gd name="connsiteY119" fmla="*/ 2451769 h 3482342"/>
              <a:gd name="connsiteX120" fmla="*/ 4681588 w 12192000"/>
              <a:gd name="connsiteY120" fmla="*/ 2467494 h 3482342"/>
              <a:gd name="connsiteX121" fmla="*/ 1783655 w 12192000"/>
              <a:gd name="connsiteY121" fmla="*/ 3163860 h 3482342"/>
              <a:gd name="connsiteX122" fmla="*/ 1325955 w 12192000"/>
              <a:gd name="connsiteY122" fmla="*/ 3176692 h 3482342"/>
              <a:gd name="connsiteX123" fmla="*/ 1190384 w 12192000"/>
              <a:gd name="connsiteY123" fmla="*/ 3203504 h 3482342"/>
              <a:gd name="connsiteX124" fmla="*/ 1094537 w 12192000"/>
              <a:gd name="connsiteY124" fmla="*/ 3229469 h 3482342"/>
              <a:gd name="connsiteX125" fmla="*/ 779276 w 12192000"/>
              <a:gd name="connsiteY125" fmla="*/ 3327290 h 3482342"/>
              <a:gd name="connsiteX126" fmla="*/ 600378 w 12192000"/>
              <a:gd name="connsiteY126" fmla="*/ 3335250 h 3482342"/>
              <a:gd name="connsiteX127" fmla="*/ 493457 w 12192000"/>
              <a:gd name="connsiteY127" fmla="*/ 3365044 h 3482342"/>
              <a:gd name="connsiteX128" fmla="*/ 349402 w 12192000"/>
              <a:gd name="connsiteY128" fmla="*/ 3380897 h 3482342"/>
              <a:gd name="connsiteX129" fmla="*/ 192183 w 12192000"/>
              <a:gd name="connsiteY129" fmla="*/ 3460075 h 3482342"/>
              <a:gd name="connsiteX130" fmla="*/ 46713 w 12192000"/>
              <a:gd name="connsiteY130" fmla="*/ 3462986 h 3482342"/>
              <a:gd name="connsiteX131" fmla="*/ 2765 w 12192000"/>
              <a:gd name="connsiteY131" fmla="*/ 3480770 h 3482342"/>
              <a:gd name="connsiteX132" fmla="*/ 0 w 12192000"/>
              <a:gd name="connsiteY132" fmla="*/ 3482342 h 3482342"/>
              <a:gd name="connsiteX133" fmla="*/ 0 w 12192000"/>
              <a:gd name="connsiteY13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9906 w 12192000"/>
              <a:gd name="connsiteY33" fmla="*/ 1332049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9834 w 12192000"/>
              <a:gd name="connsiteY34" fmla="*/ 1324989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28687 w 12192000"/>
              <a:gd name="connsiteY25" fmla="*/ 1199018 h 3482342"/>
              <a:gd name="connsiteX26" fmla="*/ 10974565 w 12192000"/>
              <a:gd name="connsiteY26" fmla="*/ 1226849 h 3482342"/>
              <a:gd name="connsiteX27" fmla="*/ 10960443 w 12192000"/>
              <a:gd name="connsiteY27" fmla="*/ 1244502 h 3482342"/>
              <a:gd name="connsiteX28" fmla="*/ 10879242 w 12192000"/>
              <a:gd name="connsiteY28" fmla="*/ 1269215 h 3482342"/>
              <a:gd name="connsiteX29" fmla="*/ 10850998 w 12192000"/>
              <a:gd name="connsiteY29" fmla="*/ 1269215 h 3482342"/>
              <a:gd name="connsiteX30" fmla="*/ 10815658 w 12192000"/>
              <a:gd name="connsiteY30" fmla="*/ 1287849 h 3482342"/>
              <a:gd name="connsiteX31" fmla="*/ 10723900 w 12192000"/>
              <a:gd name="connsiteY31" fmla="*/ 1318642 h 3482342"/>
              <a:gd name="connsiteX32" fmla="*/ 10699186 w 12192000"/>
              <a:gd name="connsiteY32" fmla="*/ 1322173 h 3482342"/>
              <a:gd name="connsiteX33" fmla="*/ 10676375 w 12192000"/>
              <a:gd name="connsiteY33" fmla="*/ 1342640 h 3482342"/>
              <a:gd name="connsiteX34" fmla="*/ 10636304 w 12192000"/>
              <a:gd name="connsiteY34" fmla="*/ 1342641 h 3482342"/>
              <a:gd name="connsiteX35" fmla="*/ 10603863 w 12192000"/>
              <a:gd name="connsiteY35" fmla="*/ 1346886 h 3482342"/>
              <a:gd name="connsiteX36" fmla="*/ 10573203 w 12192000"/>
              <a:gd name="connsiteY36" fmla="*/ 1351996 h 3482342"/>
              <a:gd name="connsiteX37" fmla="*/ 10547375 w 12192000"/>
              <a:gd name="connsiteY37" fmla="*/ 1375130 h 3482342"/>
              <a:gd name="connsiteX38" fmla="*/ 10513263 w 12192000"/>
              <a:gd name="connsiteY38" fmla="*/ 1371939 h 3482342"/>
              <a:gd name="connsiteX39" fmla="*/ 10487356 w 12192000"/>
              <a:gd name="connsiteY39" fmla="*/ 1385722 h 3482342"/>
              <a:gd name="connsiteX40" fmla="*/ 10464012 w 12192000"/>
              <a:gd name="connsiteY40" fmla="*/ 1391778 h 3482342"/>
              <a:gd name="connsiteX41" fmla="*/ 10439694 w 12192000"/>
              <a:gd name="connsiteY41" fmla="*/ 1406905 h 3482342"/>
              <a:gd name="connsiteX42" fmla="*/ 10405409 w 12192000"/>
              <a:gd name="connsiteY42" fmla="*/ 1422789 h 3482342"/>
              <a:gd name="connsiteX43" fmla="*/ 10370530 w 12192000"/>
              <a:gd name="connsiteY43" fmla="*/ 1441596 h 3482342"/>
              <a:gd name="connsiteX44" fmla="*/ 10300239 w 12192000"/>
              <a:gd name="connsiteY44" fmla="*/ 1456332 h 3482342"/>
              <a:gd name="connsiteX45" fmla="*/ 10264922 w 12192000"/>
              <a:gd name="connsiteY45" fmla="*/ 1472107 h 3482342"/>
              <a:gd name="connsiteX46" fmla="*/ 10229629 w 12192000"/>
              <a:gd name="connsiteY46" fmla="*/ 1470454 h 3482342"/>
              <a:gd name="connsiteX47" fmla="*/ 10201385 w 12192000"/>
              <a:gd name="connsiteY47" fmla="*/ 1477515 h 3482342"/>
              <a:gd name="connsiteX48" fmla="*/ 10151958 w 12192000"/>
              <a:gd name="connsiteY48" fmla="*/ 1477515 h 3482342"/>
              <a:gd name="connsiteX49" fmla="*/ 10120184 w 12192000"/>
              <a:gd name="connsiteY49" fmla="*/ 1466924 h 3482342"/>
              <a:gd name="connsiteX50" fmla="*/ 10081348 w 12192000"/>
              <a:gd name="connsiteY50" fmla="*/ 1481046 h 3482342"/>
              <a:gd name="connsiteX51" fmla="*/ 10058690 w 12192000"/>
              <a:gd name="connsiteY51" fmla="*/ 1474888 h 3482342"/>
              <a:gd name="connsiteX52" fmla="*/ 10004424 w 12192000"/>
              <a:gd name="connsiteY52" fmla="*/ 1489801 h 3482342"/>
              <a:gd name="connsiteX53" fmla="*/ 9999951 w 12192000"/>
              <a:gd name="connsiteY53" fmla="*/ 1499127 h 3482342"/>
              <a:gd name="connsiteX54" fmla="*/ 9845462 w 12192000"/>
              <a:gd name="connsiteY54" fmla="*/ 1548192 h 3482342"/>
              <a:gd name="connsiteX55" fmla="*/ 9736156 w 12192000"/>
              <a:gd name="connsiteY55" fmla="*/ 1581928 h 3482342"/>
              <a:gd name="connsiteX56" fmla="*/ 9693355 w 12192000"/>
              <a:gd name="connsiteY56" fmla="*/ 1602632 h 3482342"/>
              <a:gd name="connsiteX57" fmla="*/ 9664242 w 12192000"/>
              <a:gd name="connsiteY57" fmla="*/ 1622075 h 3482342"/>
              <a:gd name="connsiteX58" fmla="*/ 9579195 w 12192000"/>
              <a:gd name="connsiteY58" fmla="*/ 1648017 h 3482342"/>
              <a:gd name="connsiteX59" fmla="*/ 9433652 w 12192000"/>
              <a:gd name="connsiteY59" fmla="*/ 1681174 h 3482342"/>
              <a:gd name="connsiteX60" fmla="*/ 9403775 w 12192000"/>
              <a:gd name="connsiteY60" fmla="*/ 1690403 h 3482342"/>
              <a:gd name="connsiteX61" fmla="*/ 9382503 w 12192000"/>
              <a:gd name="connsiteY61" fmla="*/ 1706957 h 3482342"/>
              <a:gd name="connsiteX62" fmla="*/ 9381410 w 12192000"/>
              <a:gd name="connsiteY62" fmla="*/ 1718312 h 3482342"/>
              <a:gd name="connsiteX63" fmla="*/ 9365685 w 12192000"/>
              <a:gd name="connsiteY63" fmla="*/ 1724772 h 3482342"/>
              <a:gd name="connsiteX64" fmla="*/ 9278020 w 12192000"/>
              <a:gd name="connsiteY64" fmla="*/ 1741161 h 3482342"/>
              <a:gd name="connsiteX65" fmla="*/ 9217145 w 12192000"/>
              <a:gd name="connsiteY65" fmla="*/ 1771195 h 3482342"/>
              <a:gd name="connsiteX66" fmla="*/ 8955875 w 12192000"/>
              <a:gd name="connsiteY66" fmla="*/ 1796806 h 3482342"/>
              <a:gd name="connsiteX67" fmla="*/ 8648415 w 12192000"/>
              <a:gd name="connsiteY67" fmla="*/ 1878623 h 3482342"/>
              <a:gd name="connsiteX68" fmla="*/ 8538519 w 12192000"/>
              <a:gd name="connsiteY68" fmla="*/ 1894114 h 3482342"/>
              <a:gd name="connsiteX69" fmla="*/ 8506541 w 12192000"/>
              <a:gd name="connsiteY69" fmla="*/ 1905955 h 3482342"/>
              <a:gd name="connsiteX70" fmla="*/ 8236214 w 12192000"/>
              <a:gd name="connsiteY70" fmla="*/ 1909725 h 3482342"/>
              <a:gd name="connsiteX71" fmla="*/ 8132104 w 12192000"/>
              <a:gd name="connsiteY71" fmla="*/ 1895727 h 3482342"/>
              <a:gd name="connsiteX72" fmla="*/ 7918078 w 12192000"/>
              <a:gd name="connsiteY72" fmla="*/ 1862668 h 3482342"/>
              <a:gd name="connsiteX73" fmla="*/ 7817899 w 12192000"/>
              <a:gd name="connsiteY73" fmla="*/ 1862176 h 3482342"/>
              <a:gd name="connsiteX74" fmla="*/ 7768994 w 12192000"/>
              <a:gd name="connsiteY74" fmla="*/ 1855721 h 3482342"/>
              <a:gd name="connsiteX75" fmla="*/ 7618027 w 12192000"/>
              <a:gd name="connsiteY75" fmla="*/ 1830959 h 3482342"/>
              <a:gd name="connsiteX76" fmla="*/ 7449425 w 12192000"/>
              <a:gd name="connsiteY76" fmla="*/ 1810910 h 3482342"/>
              <a:gd name="connsiteX77" fmla="*/ 7342915 w 12192000"/>
              <a:gd name="connsiteY77" fmla="*/ 1819827 h 3482342"/>
              <a:gd name="connsiteX78" fmla="*/ 7255191 w 12192000"/>
              <a:gd name="connsiteY78" fmla="*/ 1834354 h 3482342"/>
              <a:gd name="connsiteX79" fmla="*/ 7131205 w 12192000"/>
              <a:gd name="connsiteY79" fmla="*/ 1845557 h 3482342"/>
              <a:gd name="connsiteX80" fmla="*/ 6941837 w 12192000"/>
              <a:gd name="connsiteY80" fmla="*/ 1840640 h 3482342"/>
              <a:gd name="connsiteX81" fmla="*/ 6837145 w 12192000"/>
              <a:gd name="connsiteY81" fmla="*/ 1870724 h 3482342"/>
              <a:gd name="connsiteX82" fmla="*/ 6753991 w 12192000"/>
              <a:gd name="connsiteY82" fmla="*/ 1860969 h 3482342"/>
              <a:gd name="connsiteX83" fmla="*/ 6727754 w 12192000"/>
              <a:gd name="connsiteY83" fmla="*/ 1882372 h 3482342"/>
              <a:gd name="connsiteX84" fmla="*/ 6723371 w 12192000"/>
              <a:gd name="connsiteY84" fmla="*/ 1886494 h 3482342"/>
              <a:gd name="connsiteX85" fmla="*/ 6702779 w 12192000"/>
              <a:gd name="connsiteY85" fmla="*/ 1893601 h 3482342"/>
              <a:gd name="connsiteX86" fmla="*/ 6686657 w 12192000"/>
              <a:gd name="connsiteY86" fmla="*/ 1907344 h 3482342"/>
              <a:gd name="connsiteX87" fmla="*/ 6651330 w 12192000"/>
              <a:gd name="connsiteY87" fmla="*/ 1922921 h 3482342"/>
              <a:gd name="connsiteX88" fmla="*/ 6622958 w 12192000"/>
              <a:gd name="connsiteY88" fmla="*/ 1936255 h 3482342"/>
              <a:gd name="connsiteX89" fmla="*/ 6522602 w 12192000"/>
              <a:gd name="connsiteY89" fmla="*/ 1954133 h 3482342"/>
              <a:gd name="connsiteX90" fmla="*/ 6444344 w 12192000"/>
              <a:gd name="connsiteY90" fmla="*/ 1969663 h 3482342"/>
              <a:gd name="connsiteX91" fmla="*/ 6409626 w 12192000"/>
              <a:gd name="connsiteY91" fmla="*/ 1978846 h 3482342"/>
              <a:gd name="connsiteX92" fmla="*/ 6333446 w 12192000"/>
              <a:gd name="connsiteY92" fmla="*/ 1997163 h 3482342"/>
              <a:gd name="connsiteX93" fmla="*/ 6294933 w 12192000"/>
              <a:gd name="connsiteY93" fmla="*/ 2019412 h 3482342"/>
              <a:gd name="connsiteX94" fmla="*/ 6238719 w 12192000"/>
              <a:gd name="connsiteY94" fmla="*/ 2042547 h 3482342"/>
              <a:gd name="connsiteX95" fmla="*/ 6187205 w 12192000"/>
              <a:gd name="connsiteY95" fmla="*/ 2060048 h 3482342"/>
              <a:gd name="connsiteX96" fmla="*/ 6138780 w 12192000"/>
              <a:gd name="connsiteY96" fmla="*/ 2081918 h 3482342"/>
              <a:gd name="connsiteX97" fmla="*/ 6120125 w 12192000"/>
              <a:gd name="connsiteY97" fmla="*/ 2109475 h 3482342"/>
              <a:gd name="connsiteX98" fmla="*/ 6056576 w 12192000"/>
              <a:gd name="connsiteY98" fmla="*/ 2120066 h 3482342"/>
              <a:gd name="connsiteX99" fmla="*/ 5993794 w 12192000"/>
              <a:gd name="connsiteY99" fmla="*/ 2122569 h 3482342"/>
              <a:gd name="connsiteX100" fmla="*/ 5943601 w 12192000"/>
              <a:gd name="connsiteY100" fmla="*/ 2137719 h 3482342"/>
              <a:gd name="connsiteX101" fmla="*/ 5898141 w 12192000"/>
              <a:gd name="connsiteY101" fmla="*/ 2144806 h 3482342"/>
              <a:gd name="connsiteX102" fmla="*/ 5855337 w 12192000"/>
              <a:gd name="connsiteY102" fmla="*/ 2137719 h 3482342"/>
              <a:gd name="connsiteX103" fmla="*/ 5817682 w 12192000"/>
              <a:gd name="connsiteY103" fmla="*/ 2157358 h 3482342"/>
              <a:gd name="connsiteX104" fmla="*/ 5735300 w 12192000"/>
              <a:gd name="connsiteY104" fmla="*/ 2158902 h 3482342"/>
              <a:gd name="connsiteX105" fmla="*/ 5591469 w 12192000"/>
              <a:gd name="connsiteY105" fmla="*/ 2178389 h 3482342"/>
              <a:gd name="connsiteX106" fmla="*/ 5505818 w 12192000"/>
              <a:gd name="connsiteY106" fmla="*/ 2194207 h 3482342"/>
              <a:gd name="connsiteX107" fmla="*/ 5452860 w 12192000"/>
              <a:gd name="connsiteY107" fmla="*/ 2180085 h 3482342"/>
              <a:gd name="connsiteX108" fmla="*/ 5414282 w 12192000"/>
              <a:gd name="connsiteY108" fmla="*/ 2183070 h 3482342"/>
              <a:gd name="connsiteX109" fmla="*/ 5368369 w 12192000"/>
              <a:gd name="connsiteY109" fmla="*/ 2204272 h 3482342"/>
              <a:gd name="connsiteX110" fmla="*/ 5336354 w 12192000"/>
              <a:gd name="connsiteY110" fmla="*/ 2218920 h 3482342"/>
              <a:gd name="connsiteX111" fmla="*/ 5291263 w 12192000"/>
              <a:gd name="connsiteY111" fmla="*/ 2239182 h 3482342"/>
              <a:gd name="connsiteX112" fmla="*/ 5255152 w 12192000"/>
              <a:gd name="connsiteY112" fmla="*/ 2247164 h 3482342"/>
              <a:gd name="connsiteX113" fmla="*/ 5233796 w 12192000"/>
              <a:gd name="connsiteY113" fmla="*/ 2268260 h 3482342"/>
              <a:gd name="connsiteX114" fmla="*/ 5212786 w 12192000"/>
              <a:gd name="connsiteY114" fmla="*/ 2296592 h 3482342"/>
              <a:gd name="connsiteX115" fmla="*/ 5173523 w 12192000"/>
              <a:gd name="connsiteY115" fmla="*/ 2309057 h 3482342"/>
              <a:gd name="connsiteX116" fmla="*/ 5123830 w 12192000"/>
              <a:gd name="connsiteY116" fmla="*/ 2307070 h 3482342"/>
              <a:gd name="connsiteX117" fmla="*/ 5065426 w 12192000"/>
              <a:gd name="connsiteY117" fmla="*/ 2324076 h 3482342"/>
              <a:gd name="connsiteX118" fmla="*/ 4975908 w 12192000"/>
              <a:gd name="connsiteY118" fmla="*/ 2364128 h 3482342"/>
              <a:gd name="connsiteX119" fmla="*/ 4913723 w 12192000"/>
              <a:gd name="connsiteY119" fmla="*/ 2385265 h 3482342"/>
              <a:gd name="connsiteX120" fmla="*/ 4746485 w 12192000"/>
              <a:gd name="connsiteY120" fmla="*/ 2451769 h 3482342"/>
              <a:gd name="connsiteX121" fmla="*/ 4681588 w 12192000"/>
              <a:gd name="connsiteY121" fmla="*/ 2467494 h 3482342"/>
              <a:gd name="connsiteX122" fmla="*/ 1783655 w 12192000"/>
              <a:gd name="connsiteY122" fmla="*/ 3163860 h 3482342"/>
              <a:gd name="connsiteX123" fmla="*/ 1325955 w 12192000"/>
              <a:gd name="connsiteY123" fmla="*/ 3176692 h 3482342"/>
              <a:gd name="connsiteX124" fmla="*/ 1190384 w 12192000"/>
              <a:gd name="connsiteY124" fmla="*/ 3203504 h 3482342"/>
              <a:gd name="connsiteX125" fmla="*/ 1094537 w 12192000"/>
              <a:gd name="connsiteY125" fmla="*/ 3229469 h 3482342"/>
              <a:gd name="connsiteX126" fmla="*/ 779276 w 12192000"/>
              <a:gd name="connsiteY126" fmla="*/ 3327290 h 3482342"/>
              <a:gd name="connsiteX127" fmla="*/ 600378 w 12192000"/>
              <a:gd name="connsiteY127" fmla="*/ 3335250 h 3482342"/>
              <a:gd name="connsiteX128" fmla="*/ 493457 w 12192000"/>
              <a:gd name="connsiteY128" fmla="*/ 3365044 h 3482342"/>
              <a:gd name="connsiteX129" fmla="*/ 349402 w 12192000"/>
              <a:gd name="connsiteY129" fmla="*/ 3380897 h 3482342"/>
              <a:gd name="connsiteX130" fmla="*/ 192183 w 12192000"/>
              <a:gd name="connsiteY130" fmla="*/ 3460075 h 3482342"/>
              <a:gd name="connsiteX131" fmla="*/ 46713 w 12192000"/>
              <a:gd name="connsiteY131" fmla="*/ 3462986 h 3482342"/>
              <a:gd name="connsiteX132" fmla="*/ 2765 w 12192000"/>
              <a:gd name="connsiteY132" fmla="*/ 3480770 h 3482342"/>
              <a:gd name="connsiteX133" fmla="*/ 0 w 12192000"/>
              <a:gd name="connsiteY133" fmla="*/ 3482342 h 3482342"/>
              <a:gd name="connsiteX134" fmla="*/ 0 w 12192000"/>
              <a:gd name="connsiteY134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501920 w 12192000"/>
              <a:gd name="connsiteY15" fmla="*/ 813109 h 3482342"/>
              <a:gd name="connsiteX16" fmla="*/ 11405286 w 12192000"/>
              <a:gd name="connsiteY16" fmla="*/ 849086 h 3482342"/>
              <a:gd name="connsiteX17" fmla="*/ 11338523 w 12192000"/>
              <a:gd name="connsiteY17" fmla="*/ 852810 h 3482342"/>
              <a:gd name="connsiteX18" fmla="*/ 11313493 w 12192000"/>
              <a:gd name="connsiteY18" fmla="*/ 880860 h 3482342"/>
              <a:gd name="connsiteX19" fmla="*/ 11228040 w 12192000"/>
              <a:gd name="connsiteY19" fmla="*/ 958953 h 3482342"/>
              <a:gd name="connsiteX20" fmla="*/ 11196987 w 12192000"/>
              <a:gd name="connsiteY20" fmla="*/ 1000897 h 3482342"/>
              <a:gd name="connsiteX21" fmla="*/ 11193568 w 12192000"/>
              <a:gd name="connsiteY21" fmla="*/ 1039464 h 3482342"/>
              <a:gd name="connsiteX22" fmla="*/ 11175804 w 12192000"/>
              <a:gd name="connsiteY22" fmla="*/ 1067977 h 3482342"/>
              <a:gd name="connsiteX23" fmla="*/ 11133438 w 12192000"/>
              <a:gd name="connsiteY23" fmla="*/ 1106812 h 3482342"/>
              <a:gd name="connsiteX24" fmla="*/ 11120819 w 12192000"/>
              <a:gd name="connsiteY24" fmla="*/ 1126133 h 3482342"/>
              <a:gd name="connsiteX25" fmla="*/ 11071654 w 12192000"/>
              <a:gd name="connsiteY25" fmla="*/ 1177422 h 3482342"/>
              <a:gd name="connsiteX26" fmla="*/ 11028687 w 12192000"/>
              <a:gd name="connsiteY26" fmla="*/ 1199018 h 3482342"/>
              <a:gd name="connsiteX27" fmla="*/ 10974565 w 12192000"/>
              <a:gd name="connsiteY27" fmla="*/ 1226849 h 3482342"/>
              <a:gd name="connsiteX28" fmla="*/ 10960443 w 12192000"/>
              <a:gd name="connsiteY28" fmla="*/ 1244502 h 3482342"/>
              <a:gd name="connsiteX29" fmla="*/ 10879242 w 12192000"/>
              <a:gd name="connsiteY29" fmla="*/ 1269215 h 3482342"/>
              <a:gd name="connsiteX30" fmla="*/ 10850998 w 12192000"/>
              <a:gd name="connsiteY30" fmla="*/ 1269215 h 3482342"/>
              <a:gd name="connsiteX31" fmla="*/ 10815658 w 12192000"/>
              <a:gd name="connsiteY31" fmla="*/ 1287849 h 3482342"/>
              <a:gd name="connsiteX32" fmla="*/ 10723900 w 12192000"/>
              <a:gd name="connsiteY32" fmla="*/ 1318642 h 3482342"/>
              <a:gd name="connsiteX33" fmla="*/ 10699186 w 12192000"/>
              <a:gd name="connsiteY33" fmla="*/ 1322173 h 3482342"/>
              <a:gd name="connsiteX34" fmla="*/ 10676375 w 12192000"/>
              <a:gd name="connsiteY34" fmla="*/ 1342640 h 3482342"/>
              <a:gd name="connsiteX35" fmla="*/ 10636304 w 12192000"/>
              <a:gd name="connsiteY35" fmla="*/ 1342641 h 3482342"/>
              <a:gd name="connsiteX36" fmla="*/ 10603863 w 12192000"/>
              <a:gd name="connsiteY36" fmla="*/ 1346886 h 3482342"/>
              <a:gd name="connsiteX37" fmla="*/ 10573203 w 12192000"/>
              <a:gd name="connsiteY37" fmla="*/ 1351996 h 3482342"/>
              <a:gd name="connsiteX38" fmla="*/ 10547375 w 12192000"/>
              <a:gd name="connsiteY38" fmla="*/ 1375130 h 3482342"/>
              <a:gd name="connsiteX39" fmla="*/ 10513263 w 12192000"/>
              <a:gd name="connsiteY39" fmla="*/ 1371939 h 3482342"/>
              <a:gd name="connsiteX40" fmla="*/ 10487356 w 12192000"/>
              <a:gd name="connsiteY40" fmla="*/ 1385722 h 3482342"/>
              <a:gd name="connsiteX41" fmla="*/ 10464012 w 12192000"/>
              <a:gd name="connsiteY41" fmla="*/ 1391778 h 3482342"/>
              <a:gd name="connsiteX42" fmla="*/ 10439694 w 12192000"/>
              <a:gd name="connsiteY42" fmla="*/ 1406905 h 3482342"/>
              <a:gd name="connsiteX43" fmla="*/ 10405409 w 12192000"/>
              <a:gd name="connsiteY43" fmla="*/ 1422789 h 3482342"/>
              <a:gd name="connsiteX44" fmla="*/ 10370530 w 12192000"/>
              <a:gd name="connsiteY44" fmla="*/ 1441596 h 3482342"/>
              <a:gd name="connsiteX45" fmla="*/ 10300239 w 12192000"/>
              <a:gd name="connsiteY45" fmla="*/ 1456332 h 3482342"/>
              <a:gd name="connsiteX46" fmla="*/ 10264922 w 12192000"/>
              <a:gd name="connsiteY46" fmla="*/ 1472107 h 3482342"/>
              <a:gd name="connsiteX47" fmla="*/ 10229629 w 12192000"/>
              <a:gd name="connsiteY47" fmla="*/ 1470454 h 3482342"/>
              <a:gd name="connsiteX48" fmla="*/ 10201385 w 12192000"/>
              <a:gd name="connsiteY48" fmla="*/ 1477515 h 3482342"/>
              <a:gd name="connsiteX49" fmla="*/ 10151958 w 12192000"/>
              <a:gd name="connsiteY49" fmla="*/ 1477515 h 3482342"/>
              <a:gd name="connsiteX50" fmla="*/ 10120184 w 12192000"/>
              <a:gd name="connsiteY50" fmla="*/ 1466924 h 3482342"/>
              <a:gd name="connsiteX51" fmla="*/ 10081348 w 12192000"/>
              <a:gd name="connsiteY51" fmla="*/ 1481046 h 3482342"/>
              <a:gd name="connsiteX52" fmla="*/ 10058690 w 12192000"/>
              <a:gd name="connsiteY52" fmla="*/ 1474888 h 3482342"/>
              <a:gd name="connsiteX53" fmla="*/ 10004424 w 12192000"/>
              <a:gd name="connsiteY53" fmla="*/ 1489801 h 3482342"/>
              <a:gd name="connsiteX54" fmla="*/ 9999951 w 12192000"/>
              <a:gd name="connsiteY54" fmla="*/ 1499127 h 3482342"/>
              <a:gd name="connsiteX55" fmla="*/ 9845462 w 12192000"/>
              <a:gd name="connsiteY55" fmla="*/ 1548192 h 3482342"/>
              <a:gd name="connsiteX56" fmla="*/ 9736156 w 12192000"/>
              <a:gd name="connsiteY56" fmla="*/ 1581928 h 3482342"/>
              <a:gd name="connsiteX57" fmla="*/ 9693355 w 12192000"/>
              <a:gd name="connsiteY57" fmla="*/ 1602632 h 3482342"/>
              <a:gd name="connsiteX58" fmla="*/ 9664242 w 12192000"/>
              <a:gd name="connsiteY58" fmla="*/ 1622075 h 3482342"/>
              <a:gd name="connsiteX59" fmla="*/ 9579195 w 12192000"/>
              <a:gd name="connsiteY59" fmla="*/ 1648017 h 3482342"/>
              <a:gd name="connsiteX60" fmla="*/ 9433652 w 12192000"/>
              <a:gd name="connsiteY60" fmla="*/ 1681174 h 3482342"/>
              <a:gd name="connsiteX61" fmla="*/ 9403775 w 12192000"/>
              <a:gd name="connsiteY61" fmla="*/ 1690403 h 3482342"/>
              <a:gd name="connsiteX62" fmla="*/ 9382503 w 12192000"/>
              <a:gd name="connsiteY62" fmla="*/ 1706957 h 3482342"/>
              <a:gd name="connsiteX63" fmla="*/ 9381410 w 12192000"/>
              <a:gd name="connsiteY63" fmla="*/ 1718312 h 3482342"/>
              <a:gd name="connsiteX64" fmla="*/ 9365685 w 12192000"/>
              <a:gd name="connsiteY64" fmla="*/ 1724772 h 3482342"/>
              <a:gd name="connsiteX65" fmla="*/ 9278020 w 12192000"/>
              <a:gd name="connsiteY65" fmla="*/ 1741161 h 3482342"/>
              <a:gd name="connsiteX66" fmla="*/ 9217145 w 12192000"/>
              <a:gd name="connsiteY66" fmla="*/ 1771195 h 3482342"/>
              <a:gd name="connsiteX67" fmla="*/ 8955875 w 12192000"/>
              <a:gd name="connsiteY67" fmla="*/ 1796806 h 3482342"/>
              <a:gd name="connsiteX68" fmla="*/ 8648415 w 12192000"/>
              <a:gd name="connsiteY68" fmla="*/ 1878623 h 3482342"/>
              <a:gd name="connsiteX69" fmla="*/ 8538519 w 12192000"/>
              <a:gd name="connsiteY69" fmla="*/ 1894114 h 3482342"/>
              <a:gd name="connsiteX70" fmla="*/ 8506541 w 12192000"/>
              <a:gd name="connsiteY70" fmla="*/ 1905955 h 3482342"/>
              <a:gd name="connsiteX71" fmla="*/ 8236214 w 12192000"/>
              <a:gd name="connsiteY71" fmla="*/ 1909725 h 3482342"/>
              <a:gd name="connsiteX72" fmla="*/ 8132104 w 12192000"/>
              <a:gd name="connsiteY72" fmla="*/ 1895727 h 3482342"/>
              <a:gd name="connsiteX73" fmla="*/ 7918078 w 12192000"/>
              <a:gd name="connsiteY73" fmla="*/ 1862668 h 3482342"/>
              <a:gd name="connsiteX74" fmla="*/ 7817899 w 12192000"/>
              <a:gd name="connsiteY74" fmla="*/ 1862176 h 3482342"/>
              <a:gd name="connsiteX75" fmla="*/ 7768994 w 12192000"/>
              <a:gd name="connsiteY75" fmla="*/ 1855721 h 3482342"/>
              <a:gd name="connsiteX76" fmla="*/ 7618027 w 12192000"/>
              <a:gd name="connsiteY76" fmla="*/ 1830959 h 3482342"/>
              <a:gd name="connsiteX77" fmla="*/ 7449425 w 12192000"/>
              <a:gd name="connsiteY77" fmla="*/ 1810910 h 3482342"/>
              <a:gd name="connsiteX78" fmla="*/ 7342915 w 12192000"/>
              <a:gd name="connsiteY78" fmla="*/ 1819827 h 3482342"/>
              <a:gd name="connsiteX79" fmla="*/ 7255191 w 12192000"/>
              <a:gd name="connsiteY79" fmla="*/ 1834354 h 3482342"/>
              <a:gd name="connsiteX80" fmla="*/ 7131205 w 12192000"/>
              <a:gd name="connsiteY80" fmla="*/ 1845557 h 3482342"/>
              <a:gd name="connsiteX81" fmla="*/ 6941837 w 12192000"/>
              <a:gd name="connsiteY81" fmla="*/ 1840640 h 3482342"/>
              <a:gd name="connsiteX82" fmla="*/ 6837145 w 12192000"/>
              <a:gd name="connsiteY82" fmla="*/ 1870724 h 3482342"/>
              <a:gd name="connsiteX83" fmla="*/ 6753991 w 12192000"/>
              <a:gd name="connsiteY83" fmla="*/ 1860969 h 3482342"/>
              <a:gd name="connsiteX84" fmla="*/ 6727754 w 12192000"/>
              <a:gd name="connsiteY84" fmla="*/ 1882372 h 3482342"/>
              <a:gd name="connsiteX85" fmla="*/ 6723371 w 12192000"/>
              <a:gd name="connsiteY85" fmla="*/ 1886494 h 3482342"/>
              <a:gd name="connsiteX86" fmla="*/ 6702779 w 12192000"/>
              <a:gd name="connsiteY86" fmla="*/ 1893601 h 3482342"/>
              <a:gd name="connsiteX87" fmla="*/ 6686657 w 12192000"/>
              <a:gd name="connsiteY87" fmla="*/ 1907344 h 3482342"/>
              <a:gd name="connsiteX88" fmla="*/ 6651330 w 12192000"/>
              <a:gd name="connsiteY88" fmla="*/ 1922921 h 3482342"/>
              <a:gd name="connsiteX89" fmla="*/ 6622958 w 12192000"/>
              <a:gd name="connsiteY89" fmla="*/ 1936255 h 3482342"/>
              <a:gd name="connsiteX90" fmla="*/ 6522602 w 12192000"/>
              <a:gd name="connsiteY90" fmla="*/ 1954133 h 3482342"/>
              <a:gd name="connsiteX91" fmla="*/ 6444344 w 12192000"/>
              <a:gd name="connsiteY91" fmla="*/ 1969663 h 3482342"/>
              <a:gd name="connsiteX92" fmla="*/ 6409626 w 12192000"/>
              <a:gd name="connsiteY92" fmla="*/ 1978846 h 3482342"/>
              <a:gd name="connsiteX93" fmla="*/ 6333446 w 12192000"/>
              <a:gd name="connsiteY93" fmla="*/ 1997163 h 3482342"/>
              <a:gd name="connsiteX94" fmla="*/ 6294933 w 12192000"/>
              <a:gd name="connsiteY94" fmla="*/ 2019412 h 3482342"/>
              <a:gd name="connsiteX95" fmla="*/ 6238719 w 12192000"/>
              <a:gd name="connsiteY95" fmla="*/ 2042547 h 3482342"/>
              <a:gd name="connsiteX96" fmla="*/ 6187205 w 12192000"/>
              <a:gd name="connsiteY96" fmla="*/ 2060048 h 3482342"/>
              <a:gd name="connsiteX97" fmla="*/ 6138780 w 12192000"/>
              <a:gd name="connsiteY97" fmla="*/ 2081918 h 3482342"/>
              <a:gd name="connsiteX98" fmla="*/ 6120125 w 12192000"/>
              <a:gd name="connsiteY98" fmla="*/ 2109475 h 3482342"/>
              <a:gd name="connsiteX99" fmla="*/ 6056576 w 12192000"/>
              <a:gd name="connsiteY99" fmla="*/ 2120066 h 3482342"/>
              <a:gd name="connsiteX100" fmla="*/ 5993794 w 12192000"/>
              <a:gd name="connsiteY100" fmla="*/ 2122569 h 3482342"/>
              <a:gd name="connsiteX101" fmla="*/ 5943601 w 12192000"/>
              <a:gd name="connsiteY101" fmla="*/ 2137719 h 3482342"/>
              <a:gd name="connsiteX102" fmla="*/ 5898141 w 12192000"/>
              <a:gd name="connsiteY102" fmla="*/ 2144806 h 3482342"/>
              <a:gd name="connsiteX103" fmla="*/ 5855337 w 12192000"/>
              <a:gd name="connsiteY103" fmla="*/ 2137719 h 3482342"/>
              <a:gd name="connsiteX104" fmla="*/ 5817682 w 12192000"/>
              <a:gd name="connsiteY104" fmla="*/ 2157358 h 3482342"/>
              <a:gd name="connsiteX105" fmla="*/ 5735300 w 12192000"/>
              <a:gd name="connsiteY105" fmla="*/ 2158902 h 3482342"/>
              <a:gd name="connsiteX106" fmla="*/ 5591469 w 12192000"/>
              <a:gd name="connsiteY106" fmla="*/ 2178389 h 3482342"/>
              <a:gd name="connsiteX107" fmla="*/ 5505818 w 12192000"/>
              <a:gd name="connsiteY107" fmla="*/ 2194207 h 3482342"/>
              <a:gd name="connsiteX108" fmla="*/ 5452860 w 12192000"/>
              <a:gd name="connsiteY108" fmla="*/ 2180085 h 3482342"/>
              <a:gd name="connsiteX109" fmla="*/ 5414282 w 12192000"/>
              <a:gd name="connsiteY109" fmla="*/ 2183070 h 3482342"/>
              <a:gd name="connsiteX110" fmla="*/ 5368369 w 12192000"/>
              <a:gd name="connsiteY110" fmla="*/ 2204272 h 3482342"/>
              <a:gd name="connsiteX111" fmla="*/ 5336354 w 12192000"/>
              <a:gd name="connsiteY111" fmla="*/ 2218920 h 3482342"/>
              <a:gd name="connsiteX112" fmla="*/ 5291263 w 12192000"/>
              <a:gd name="connsiteY112" fmla="*/ 2239182 h 3482342"/>
              <a:gd name="connsiteX113" fmla="*/ 5255152 w 12192000"/>
              <a:gd name="connsiteY113" fmla="*/ 2247164 h 3482342"/>
              <a:gd name="connsiteX114" fmla="*/ 5233796 w 12192000"/>
              <a:gd name="connsiteY114" fmla="*/ 2268260 h 3482342"/>
              <a:gd name="connsiteX115" fmla="*/ 5212786 w 12192000"/>
              <a:gd name="connsiteY115" fmla="*/ 2296592 h 3482342"/>
              <a:gd name="connsiteX116" fmla="*/ 5173523 w 12192000"/>
              <a:gd name="connsiteY116" fmla="*/ 2309057 h 3482342"/>
              <a:gd name="connsiteX117" fmla="*/ 5123830 w 12192000"/>
              <a:gd name="connsiteY117" fmla="*/ 2307070 h 3482342"/>
              <a:gd name="connsiteX118" fmla="*/ 5065426 w 12192000"/>
              <a:gd name="connsiteY118" fmla="*/ 2324076 h 3482342"/>
              <a:gd name="connsiteX119" fmla="*/ 4975908 w 12192000"/>
              <a:gd name="connsiteY119" fmla="*/ 2364128 h 3482342"/>
              <a:gd name="connsiteX120" fmla="*/ 4913723 w 12192000"/>
              <a:gd name="connsiteY120" fmla="*/ 2385265 h 3482342"/>
              <a:gd name="connsiteX121" fmla="*/ 4746485 w 12192000"/>
              <a:gd name="connsiteY121" fmla="*/ 2451769 h 3482342"/>
              <a:gd name="connsiteX122" fmla="*/ 4681588 w 12192000"/>
              <a:gd name="connsiteY122" fmla="*/ 2467494 h 3482342"/>
              <a:gd name="connsiteX123" fmla="*/ 1783655 w 12192000"/>
              <a:gd name="connsiteY123" fmla="*/ 3163860 h 3482342"/>
              <a:gd name="connsiteX124" fmla="*/ 1325955 w 12192000"/>
              <a:gd name="connsiteY124" fmla="*/ 3176692 h 3482342"/>
              <a:gd name="connsiteX125" fmla="*/ 1190384 w 12192000"/>
              <a:gd name="connsiteY125" fmla="*/ 3203504 h 3482342"/>
              <a:gd name="connsiteX126" fmla="*/ 1094537 w 12192000"/>
              <a:gd name="connsiteY126" fmla="*/ 3229469 h 3482342"/>
              <a:gd name="connsiteX127" fmla="*/ 779276 w 12192000"/>
              <a:gd name="connsiteY127" fmla="*/ 3327290 h 3482342"/>
              <a:gd name="connsiteX128" fmla="*/ 600378 w 12192000"/>
              <a:gd name="connsiteY128" fmla="*/ 3335250 h 3482342"/>
              <a:gd name="connsiteX129" fmla="*/ 493457 w 12192000"/>
              <a:gd name="connsiteY129" fmla="*/ 3365044 h 3482342"/>
              <a:gd name="connsiteX130" fmla="*/ 349402 w 12192000"/>
              <a:gd name="connsiteY130" fmla="*/ 3380897 h 3482342"/>
              <a:gd name="connsiteX131" fmla="*/ 192183 w 12192000"/>
              <a:gd name="connsiteY131" fmla="*/ 3460075 h 3482342"/>
              <a:gd name="connsiteX132" fmla="*/ 46713 w 12192000"/>
              <a:gd name="connsiteY132" fmla="*/ 3462986 h 3482342"/>
              <a:gd name="connsiteX133" fmla="*/ 2765 w 12192000"/>
              <a:gd name="connsiteY133" fmla="*/ 3480770 h 3482342"/>
              <a:gd name="connsiteX134" fmla="*/ 0 w 12192000"/>
              <a:gd name="connsiteY134" fmla="*/ 3482342 h 3482342"/>
              <a:gd name="connsiteX135" fmla="*/ 0 w 12192000"/>
              <a:gd name="connsiteY135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6818 w 12192000"/>
              <a:gd name="connsiteY14" fmla="*/ 769062 h 3482342"/>
              <a:gd name="connsiteX15" fmla="*/ 11601229 w 12192000"/>
              <a:gd name="connsiteY15" fmla="*/ 785537 h 3482342"/>
              <a:gd name="connsiteX16" fmla="*/ 11501920 w 12192000"/>
              <a:gd name="connsiteY16" fmla="*/ 813109 h 3482342"/>
              <a:gd name="connsiteX17" fmla="*/ 11405286 w 12192000"/>
              <a:gd name="connsiteY17" fmla="*/ 849086 h 3482342"/>
              <a:gd name="connsiteX18" fmla="*/ 11338523 w 12192000"/>
              <a:gd name="connsiteY18" fmla="*/ 852810 h 3482342"/>
              <a:gd name="connsiteX19" fmla="*/ 11313493 w 12192000"/>
              <a:gd name="connsiteY19" fmla="*/ 880860 h 3482342"/>
              <a:gd name="connsiteX20" fmla="*/ 11228040 w 12192000"/>
              <a:gd name="connsiteY20" fmla="*/ 958953 h 3482342"/>
              <a:gd name="connsiteX21" fmla="*/ 11196987 w 12192000"/>
              <a:gd name="connsiteY21" fmla="*/ 1000897 h 3482342"/>
              <a:gd name="connsiteX22" fmla="*/ 11193568 w 12192000"/>
              <a:gd name="connsiteY22" fmla="*/ 1039464 h 3482342"/>
              <a:gd name="connsiteX23" fmla="*/ 11175804 w 12192000"/>
              <a:gd name="connsiteY23" fmla="*/ 1067977 h 3482342"/>
              <a:gd name="connsiteX24" fmla="*/ 11133438 w 12192000"/>
              <a:gd name="connsiteY24" fmla="*/ 1106812 h 3482342"/>
              <a:gd name="connsiteX25" fmla="*/ 11120819 w 12192000"/>
              <a:gd name="connsiteY25" fmla="*/ 1126133 h 3482342"/>
              <a:gd name="connsiteX26" fmla="*/ 11071654 w 12192000"/>
              <a:gd name="connsiteY26" fmla="*/ 1177422 h 3482342"/>
              <a:gd name="connsiteX27" fmla="*/ 11028687 w 12192000"/>
              <a:gd name="connsiteY27" fmla="*/ 1199018 h 3482342"/>
              <a:gd name="connsiteX28" fmla="*/ 10974565 w 12192000"/>
              <a:gd name="connsiteY28" fmla="*/ 1226849 h 3482342"/>
              <a:gd name="connsiteX29" fmla="*/ 10960443 w 12192000"/>
              <a:gd name="connsiteY29" fmla="*/ 1244502 h 3482342"/>
              <a:gd name="connsiteX30" fmla="*/ 10879242 w 12192000"/>
              <a:gd name="connsiteY30" fmla="*/ 1269215 h 3482342"/>
              <a:gd name="connsiteX31" fmla="*/ 10850998 w 12192000"/>
              <a:gd name="connsiteY31" fmla="*/ 1269215 h 3482342"/>
              <a:gd name="connsiteX32" fmla="*/ 10815658 w 12192000"/>
              <a:gd name="connsiteY32" fmla="*/ 1287849 h 3482342"/>
              <a:gd name="connsiteX33" fmla="*/ 10723900 w 12192000"/>
              <a:gd name="connsiteY33" fmla="*/ 1318642 h 3482342"/>
              <a:gd name="connsiteX34" fmla="*/ 10699186 w 12192000"/>
              <a:gd name="connsiteY34" fmla="*/ 1322173 h 3482342"/>
              <a:gd name="connsiteX35" fmla="*/ 10676375 w 12192000"/>
              <a:gd name="connsiteY35" fmla="*/ 1342640 h 3482342"/>
              <a:gd name="connsiteX36" fmla="*/ 10636304 w 12192000"/>
              <a:gd name="connsiteY36" fmla="*/ 1342641 h 3482342"/>
              <a:gd name="connsiteX37" fmla="*/ 10603863 w 12192000"/>
              <a:gd name="connsiteY37" fmla="*/ 1346886 h 3482342"/>
              <a:gd name="connsiteX38" fmla="*/ 10573203 w 12192000"/>
              <a:gd name="connsiteY38" fmla="*/ 1351996 h 3482342"/>
              <a:gd name="connsiteX39" fmla="*/ 10547375 w 12192000"/>
              <a:gd name="connsiteY39" fmla="*/ 1375130 h 3482342"/>
              <a:gd name="connsiteX40" fmla="*/ 10513263 w 12192000"/>
              <a:gd name="connsiteY40" fmla="*/ 1371939 h 3482342"/>
              <a:gd name="connsiteX41" fmla="*/ 10487356 w 12192000"/>
              <a:gd name="connsiteY41" fmla="*/ 1385722 h 3482342"/>
              <a:gd name="connsiteX42" fmla="*/ 10464012 w 12192000"/>
              <a:gd name="connsiteY42" fmla="*/ 1391778 h 3482342"/>
              <a:gd name="connsiteX43" fmla="*/ 10439694 w 12192000"/>
              <a:gd name="connsiteY43" fmla="*/ 1406905 h 3482342"/>
              <a:gd name="connsiteX44" fmla="*/ 10405409 w 12192000"/>
              <a:gd name="connsiteY44" fmla="*/ 1422789 h 3482342"/>
              <a:gd name="connsiteX45" fmla="*/ 10370530 w 12192000"/>
              <a:gd name="connsiteY45" fmla="*/ 1441596 h 3482342"/>
              <a:gd name="connsiteX46" fmla="*/ 10300239 w 12192000"/>
              <a:gd name="connsiteY46" fmla="*/ 1456332 h 3482342"/>
              <a:gd name="connsiteX47" fmla="*/ 10264922 w 12192000"/>
              <a:gd name="connsiteY47" fmla="*/ 1472107 h 3482342"/>
              <a:gd name="connsiteX48" fmla="*/ 10229629 w 12192000"/>
              <a:gd name="connsiteY48" fmla="*/ 1470454 h 3482342"/>
              <a:gd name="connsiteX49" fmla="*/ 10201385 w 12192000"/>
              <a:gd name="connsiteY49" fmla="*/ 1477515 h 3482342"/>
              <a:gd name="connsiteX50" fmla="*/ 10151958 w 12192000"/>
              <a:gd name="connsiteY50" fmla="*/ 1477515 h 3482342"/>
              <a:gd name="connsiteX51" fmla="*/ 10120184 w 12192000"/>
              <a:gd name="connsiteY51" fmla="*/ 1466924 h 3482342"/>
              <a:gd name="connsiteX52" fmla="*/ 10081348 w 12192000"/>
              <a:gd name="connsiteY52" fmla="*/ 1481046 h 3482342"/>
              <a:gd name="connsiteX53" fmla="*/ 10058690 w 12192000"/>
              <a:gd name="connsiteY53" fmla="*/ 1474888 h 3482342"/>
              <a:gd name="connsiteX54" fmla="*/ 10004424 w 12192000"/>
              <a:gd name="connsiteY54" fmla="*/ 1489801 h 3482342"/>
              <a:gd name="connsiteX55" fmla="*/ 9999951 w 12192000"/>
              <a:gd name="connsiteY55" fmla="*/ 1499127 h 3482342"/>
              <a:gd name="connsiteX56" fmla="*/ 9845462 w 12192000"/>
              <a:gd name="connsiteY56" fmla="*/ 1548192 h 3482342"/>
              <a:gd name="connsiteX57" fmla="*/ 9736156 w 12192000"/>
              <a:gd name="connsiteY57" fmla="*/ 1581928 h 3482342"/>
              <a:gd name="connsiteX58" fmla="*/ 9693355 w 12192000"/>
              <a:gd name="connsiteY58" fmla="*/ 1602632 h 3482342"/>
              <a:gd name="connsiteX59" fmla="*/ 9664242 w 12192000"/>
              <a:gd name="connsiteY59" fmla="*/ 1622075 h 3482342"/>
              <a:gd name="connsiteX60" fmla="*/ 9579195 w 12192000"/>
              <a:gd name="connsiteY60" fmla="*/ 1648017 h 3482342"/>
              <a:gd name="connsiteX61" fmla="*/ 9433652 w 12192000"/>
              <a:gd name="connsiteY61" fmla="*/ 1681174 h 3482342"/>
              <a:gd name="connsiteX62" fmla="*/ 9403775 w 12192000"/>
              <a:gd name="connsiteY62" fmla="*/ 1690403 h 3482342"/>
              <a:gd name="connsiteX63" fmla="*/ 9382503 w 12192000"/>
              <a:gd name="connsiteY63" fmla="*/ 1706957 h 3482342"/>
              <a:gd name="connsiteX64" fmla="*/ 9381410 w 12192000"/>
              <a:gd name="connsiteY64" fmla="*/ 1718312 h 3482342"/>
              <a:gd name="connsiteX65" fmla="*/ 9365685 w 12192000"/>
              <a:gd name="connsiteY65" fmla="*/ 1724772 h 3482342"/>
              <a:gd name="connsiteX66" fmla="*/ 9278020 w 12192000"/>
              <a:gd name="connsiteY66" fmla="*/ 1741161 h 3482342"/>
              <a:gd name="connsiteX67" fmla="*/ 9217145 w 12192000"/>
              <a:gd name="connsiteY67" fmla="*/ 1771195 h 3482342"/>
              <a:gd name="connsiteX68" fmla="*/ 8955875 w 12192000"/>
              <a:gd name="connsiteY68" fmla="*/ 1796806 h 3482342"/>
              <a:gd name="connsiteX69" fmla="*/ 8648415 w 12192000"/>
              <a:gd name="connsiteY69" fmla="*/ 1878623 h 3482342"/>
              <a:gd name="connsiteX70" fmla="*/ 8538519 w 12192000"/>
              <a:gd name="connsiteY70" fmla="*/ 1894114 h 3482342"/>
              <a:gd name="connsiteX71" fmla="*/ 8506541 w 12192000"/>
              <a:gd name="connsiteY71" fmla="*/ 1905955 h 3482342"/>
              <a:gd name="connsiteX72" fmla="*/ 8236214 w 12192000"/>
              <a:gd name="connsiteY72" fmla="*/ 1909725 h 3482342"/>
              <a:gd name="connsiteX73" fmla="*/ 8132104 w 12192000"/>
              <a:gd name="connsiteY73" fmla="*/ 1895727 h 3482342"/>
              <a:gd name="connsiteX74" fmla="*/ 7918078 w 12192000"/>
              <a:gd name="connsiteY74" fmla="*/ 1862668 h 3482342"/>
              <a:gd name="connsiteX75" fmla="*/ 7817899 w 12192000"/>
              <a:gd name="connsiteY75" fmla="*/ 1862176 h 3482342"/>
              <a:gd name="connsiteX76" fmla="*/ 7768994 w 12192000"/>
              <a:gd name="connsiteY76" fmla="*/ 1855721 h 3482342"/>
              <a:gd name="connsiteX77" fmla="*/ 7618027 w 12192000"/>
              <a:gd name="connsiteY77" fmla="*/ 1830959 h 3482342"/>
              <a:gd name="connsiteX78" fmla="*/ 7449425 w 12192000"/>
              <a:gd name="connsiteY78" fmla="*/ 1810910 h 3482342"/>
              <a:gd name="connsiteX79" fmla="*/ 7342915 w 12192000"/>
              <a:gd name="connsiteY79" fmla="*/ 1819827 h 3482342"/>
              <a:gd name="connsiteX80" fmla="*/ 7255191 w 12192000"/>
              <a:gd name="connsiteY80" fmla="*/ 1834354 h 3482342"/>
              <a:gd name="connsiteX81" fmla="*/ 7131205 w 12192000"/>
              <a:gd name="connsiteY81" fmla="*/ 1845557 h 3482342"/>
              <a:gd name="connsiteX82" fmla="*/ 6941837 w 12192000"/>
              <a:gd name="connsiteY82" fmla="*/ 1840640 h 3482342"/>
              <a:gd name="connsiteX83" fmla="*/ 6837145 w 12192000"/>
              <a:gd name="connsiteY83" fmla="*/ 1870724 h 3482342"/>
              <a:gd name="connsiteX84" fmla="*/ 6753991 w 12192000"/>
              <a:gd name="connsiteY84" fmla="*/ 1860969 h 3482342"/>
              <a:gd name="connsiteX85" fmla="*/ 6727754 w 12192000"/>
              <a:gd name="connsiteY85" fmla="*/ 1882372 h 3482342"/>
              <a:gd name="connsiteX86" fmla="*/ 6723371 w 12192000"/>
              <a:gd name="connsiteY86" fmla="*/ 1886494 h 3482342"/>
              <a:gd name="connsiteX87" fmla="*/ 6702779 w 12192000"/>
              <a:gd name="connsiteY87" fmla="*/ 1893601 h 3482342"/>
              <a:gd name="connsiteX88" fmla="*/ 6686657 w 12192000"/>
              <a:gd name="connsiteY88" fmla="*/ 1907344 h 3482342"/>
              <a:gd name="connsiteX89" fmla="*/ 6651330 w 12192000"/>
              <a:gd name="connsiteY89" fmla="*/ 1922921 h 3482342"/>
              <a:gd name="connsiteX90" fmla="*/ 6622958 w 12192000"/>
              <a:gd name="connsiteY90" fmla="*/ 1936255 h 3482342"/>
              <a:gd name="connsiteX91" fmla="*/ 6522602 w 12192000"/>
              <a:gd name="connsiteY91" fmla="*/ 1954133 h 3482342"/>
              <a:gd name="connsiteX92" fmla="*/ 6444344 w 12192000"/>
              <a:gd name="connsiteY92" fmla="*/ 1969663 h 3482342"/>
              <a:gd name="connsiteX93" fmla="*/ 6409626 w 12192000"/>
              <a:gd name="connsiteY93" fmla="*/ 1978846 h 3482342"/>
              <a:gd name="connsiteX94" fmla="*/ 6333446 w 12192000"/>
              <a:gd name="connsiteY94" fmla="*/ 1997163 h 3482342"/>
              <a:gd name="connsiteX95" fmla="*/ 6294933 w 12192000"/>
              <a:gd name="connsiteY95" fmla="*/ 2019412 h 3482342"/>
              <a:gd name="connsiteX96" fmla="*/ 6238719 w 12192000"/>
              <a:gd name="connsiteY96" fmla="*/ 2042547 h 3482342"/>
              <a:gd name="connsiteX97" fmla="*/ 6187205 w 12192000"/>
              <a:gd name="connsiteY97" fmla="*/ 2060048 h 3482342"/>
              <a:gd name="connsiteX98" fmla="*/ 6138780 w 12192000"/>
              <a:gd name="connsiteY98" fmla="*/ 2081918 h 3482342"/>
              <a:gd name="connsiteX99" fmla="*/ 6120125 w 12192000"/>
              <a:gd name="connsiteY99" fmla="*/ 2109475 h 3482342"/>
              <a:gd name="connsiteX100" fmla="*/ 6056576 w 12192000"/>
              <a:gd name="connsiteY100" fmla="*/ 2120066 h 3482342"/>
              <a:gd name="connsiteX101" fmla="*/ 5993794 w 12192000"/>
              <a:gd name="connsiteY101" fmla="*/ 2122569 h 3482342"/>
              <a:gd name="connsiteX102" fmla="*/ 5943601 w 12192000"/>
              <a:gd name="connsiteY102" fmla="*/ 2137719 h 3482342"/>
              <a:gd name="connsiteX103" fmla="*/ 5898141 w 12192000"/>
              <a:gd name="connsiteY103" fmla="*/ 2144806 h 3482342"/>
              <a:gd name="connsiteX104" fmla="*/ 5855337 w 12192000"/>
              <a:gd name="connsiteY104" fmla="*/ 2137719 h 3482342"/>
              <a:gd name="connsiteX105" fmla="*/ 5817682 w 12192000"/>
              <a:gd name="connsiteY105" fmla="*/ 2157358 h 3482342"/>
              <a:gd name="connsiteX106" fmla="*/ 5735300 w 12192000"/>
              <a:gd name="connsiteY106" fmla="*/ 2158902 h 3482342"/>
              <a:gd name="connsiteX107" fmla="*/ 5591469 w 12192000"/>
              <a:gd name="connsiteY107" fmla="*/ 2178389 h 3482342"/>
              <a:gd name="connsiteX108" fmla="*/ 5505818 w 12192000"/>
              <a:gd name="connsiteY108" fmla="*/ 2194207 h 3482342"/>
              <a:gd name="connsiteX109" fmla="*/ 5452860 w 12192000"/>
              <a:gd name="connsiteY109" fmla="*/ 2180085 h 3482342"/>
              <a:gd name="connsiteX110" fmla="*/ 5414282 w 12192000"/>
              <a:gd name="connsiteY110" fmla="*/ 2183070 h 3482342"/>
              <a:gd name="connsiteX111" fmla="*/ 5368369 w 12192000"/>
              <a:gd name="connsiteY111" fmla="*/ 2204272 h 3482342"/>
              <a:gd name="connsiteX112" fmla="*/ 5336354 w 12192000"/>
              <a:gd name="connsiteY112" fmla="*/ 2218920 h 3482342"/>
              <a:gd name="connsiteX113" fmla="*/ 5291263 w 12192000"/>
              <a:gd name="connsiteY113" fmla="*/ 2239182 h 3482342"/>
              <a:gd name="connsiteX114" fmla="*/ 5255152 w 12192000"/>
              <a:gd name="connsiteY114" fmla="*/ 2247164 h 3482342"/>
              <a:gd name="connsiteX115" fmla="*/ 5233796 w 12192000"/>
              <a:gd name="connsiteY115" fmla="*/ 2268260 h 3482342"/>
              <a:gd name="connsiteX116" fmla="*/ 5212786 w 12192000"/>
              <a:gd name="connsiteY116" fmla="*/ 2296592 h 3482342"/>
              <a:gd name="connsiteX117" fmla="*/ 5173523 w 12192000"/>
              <a:gd name="connsiteY117" fmla="*/ 2309057 h 3482342"/>
              <a:gd name="connsiteX118" fmla="*/ 5123830 w 12192000"/>
              <a:gd name="connsiteY118" fmla="*/ 2307070 h 3482342"/>
              <a:gd name="connsiteX119" fmla="*/ 5065426 w 12192000"/>
              <a:gd name="connsiteY119" fmla="*/ 2324076 h 3482342"/>
              <a:gd name="connsiteX120" fmla="*/ 4975908 w 12192000"/>
              <a:gd name="connsiteY120" fmla="*/ 2364128 h 3482342"/>
              <a:gd name="connsiteX121" fmla="*/ 4913723 w 12192000"/>
              <a:gd name="connsiteY121" fmla="*/ 2385265 h 3482342"/>
              <a:gd name="connsiteX122" fmla="*/ 4746485 w 12192000"/>
              <a:gd name="connsiteY122" fmla="*/ 2451769 h 3482342"/>
              <a:gd name="connsiteX123" fmla="*/ 4681588 w 12192000"/>
              <a:gd name="connsiteY123" fmla="*/ 2467494 h 3482342"/>
              <a:gd name="connsiteX124" fmla="*/ 1783655 w 12192000"/>
              <a:gd name="connsiteY124" fmla="*/ 3163860 h 3482342"/>
              <a:gd name="connsiteX125" fmla="*/ 1325955 w 12192000"/>
              <a:gd name="connsiteY125" fmla="*/ 3176692 h 3482342"/>
              <a:gd name="connsiteX126" fmla="*/ 1190384 w 12192000"/>
              <a:gd name="connsiteY126" fmla="*/ 3203504 h 3482342"/>
              <a:gd name="connsiteX127" fmla="*/ 1094537 w 12192000"/>
              <a:gd name="connsiteY127" fmla="*/ 3229469 h 3482342"/>
              <a:gd name="connsiteX128" fmla="*/ 779276 w 12192000"/>
              <a:gd name="connsiteY128" fmla="*/ 3327290 h 3482342"/>
              <a:gd name="connsiteX129" fmla="*/ 600378 w 12192000"/>
              <a:gd name="connsiteY129" fmla="*/ 3335250 h 3482342"/>
              <a:gd name="connsiteX130" fmla="*/ 493457 w 12192000"/>
              <a:gd name="connsiteY130" fmla="*/ 3365044 h 3482342"/>
              <a:gd name="connsiteX131" fmla="*/ 349402 w 12192000"/>
              <a:gd name="connsiteY131" fmla="*/ 3380897 h 3482342"/>
              <a:gd name="connsiteX132" fmla="*/ 192183 w 12192000"/>
              <a:gd name="connsiteY132" fmla="*/ 3460075 h 3482342"/>
              <a:gd name="connsiteX133" fmla="*/ 46713 w 12192000"/>
              <a:gd name="connsiteY133" fmla="*/ 3462986 h 3482342"/>
              <a:gd name="connsiteX134" fmla="*/ 2765 w 12192000"/>
              <a:gd name="connsiteY134" fmla="*/ 3480770 h 3482342"/>
              <a:gd name="connsiteX135" fmla="*/ 0 w 12192000"/>
              <a:gd name="connsiteY135" fmla="*/ 3482342 h 3482342"/>
              <a:gd name="connsiteX136" fmla="*/ 0 w 12192000"/>
              <a:gd name="connsiteY136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23051 w 12192000"/>
              <a:gd name="connsiteY5" fmla="*/ 656045 h 3482342"/>
              <a:gd name="connsiteX6" fmla="*/ 11832939 w 12192000"/>
              <a:gd name="connsiteY6" fmla="*/ 674181 h 3482342"/>
              <a:gd name="connsiteX7" fmla="*/ 11767770 w 12192000"/>
              <a:gd name="connsiteY7" fmla="*/ 683807 h 3482342"/>
              <a:gd name="connsiteX8" fmla="*/ 11728279 w 12192000"/>
              <a:gd name="connsiteY8" fmla="*/ 700816 h 3482342"/>
              <a:gd name="connsiteX9" fmla="*/ 11722533 w 12192000"/>
              <a:gd name="connsiteY9" fmla="*/ 703421 h 3482342"/>
              <a:gd name="connsiteX10" fmla="*/ 11720002 w 12192000"/>
              <a:gd name="connsiteY10" fmla="*/ 710566 h 3482342"/>
              <a:gd name="connsiteX11" fmla="*/ 11707351 w 12192000"/>
              <a:gd name="connsiteY11" fmla="*/ 710310 h 3482342"/>
              <a:gd name="connsiteX12" fmla="*/ 11700369 w 12192000"/>
              <a:gd name="connsiteY12" fmla="*/ 713480 h 3482342"/>
              <a:gd name="connsiteX13" fmla="*/ 11691126 w 12192000"/>
              <a:gd name="connsiteY13" fmla="*/ 726131 h 3482342"/>
              <a:gd name="connsiteX14" fmla="*/ 11657717 w 12192000"/>
              <a:gd name="connsiteY14" fmla="*/ 746701 h 3482342"/>
              <a:gd name="connsiteX15" fmla="*/ 11656818 w 12192000"/>
              <a:gd name="connsiteY15" fmla="*/ 769062 h 3482342"/>
              <a:gd name="connsiteX16" fmla="*/ 11601229 w 12192000"/>
              <a:gd name="connsiteY16" fmla="*/ 785537 h 3482342"/>
              <a:gd name="connsiteX17" fmla="*/ 11501920 w 12192000"/>
              <a:gd name="connsiteY17" fmla="*/ 813109 h 3482342"/>
              <a:gd name="connsiteX18" fmla="*/ 11405286 w 12192000"/>
              <a:gd name="connsiteY18" fmla="*/ 849086 h 3482342"/>
              <a:gd name="connsiteX19" fmla="*/ 11338523 w 12192000"/>
              <a:gd name="connsiteY19" fmla="*/ 852810 h 3482342"/>
              <a:gd name="connsiteX20" fmla="*/ 11313493 w 12192000"/>
              <a:gd name="connsiteY20" fmla="*/ 880860 h 3482342"/>
              <a:gd name="connsiteX21" fmla="*/ 11228040 w 12192000"/>
              <a:gd name="connsiteY21" fmla="*/ 958953 h 3482342"/>
              <a:gd name="connsiteX22" fmla="*/ 11196987 w 12192000"/>
              <a:gd name="connsiteY22" fmla="*/ 1000897 h 3482342"/>
              <a:gd name="connsiteX23" fmla="*/ 11193568 w 12192000"/>
              <a:gd name="connsiteY23" fmla="*/ 1039464 h 3482342"/>
              <a:gd name="connsiteX24" fmla="*/ 11175804 w 12192000"/>
              <a:gd name="connsiteY24" fmla="*/ 1067977 h 3482342"/>
              <a:gd name="connsiteX25" fmla="*/ 11133438 w 12192000"/>
              <a:gd name="connsiteY25" fmla="*/ 1106812 h 3482342"/>
              <a:gd name="connsiteX26" fmla="*/ 11120819 w 12192000"/>
              <a:gd name="connsiteY26" fmla="*/ 1126133 h 3482342"/>
              <a:gd name="connsiteX27" fmla="*/ 11071654 w 12192000"/>
              <a:gd name="connsiteY27" fmla="*/ 1177422 h 3482342"/>
              <a:gd name="connsiteX28" fmla="*/ 11028687 w 12192000"/>
              <a:gd name="connsiteY28" fmla="*/ 1199018 h 3482342"/>
              <a:gd name="connsiteX29" fmla="*/ 10974565 w 12192000"/>
              <a:gd name="connsiteY29" fmla="*/ 1226849 h 3482342"/>
              <a:gd name="connsiteX30" fmla="*/ 10960443 w 12192000"/>
              <a:gd name="connsiteY30" fmla="*/ 1244502 h 3482342"/>
              <a:gd name="connsiteX31" fmla="*/ 10879242 w 12192000"/>
              <a:gd name="connsiteY31" fmla="*/ 1269215 h 3482342"/>
              <a:gd name="connsiteX32" fmla="*/ 10850998 w 12192000"/>
              <a:gd name="connsiteY32" fmla="*/ 1269215 h 3482342"/>
              <a:gd name="connsiteX33" fmla="*/ 10815658 w 12192000"/>
              <a:gd name="connsiteY33" fmla="*/ 1287849 h 3482342"/>
              <a:gd name="connsiteX34" fmla="*/ 10723900 w 12192000"/>
              <a:gd name="connsiteY34" fmla="*/ 1318642 h 3482342"/>
              <a:gd name="connsiteX35" fmla="*/ 10699186 w 12192000"/>
              <a:gd name="connsiteY35" fmla="*/ 1322173 h 3482342"/>
              <a:gd name="connsiteX36" fmla="*/ 10676375 w 12192000"/>
              <a:gd name="connsiteY36" fmla="*/ 1342640 h 3482342"/>
              <a:gd name="connsiteX37" fmla="*/ 10636304 w 12192000"/>
              <a:gd name="connsiteY37" fmla="*/ 1342641 h 3482342"/>
              <a:gd name="connsiteX38" fmla="*/ 10603863 w 12192000"/>
              <a:gd name="connsiteY38" fmla="*/ 1346886 h 3482342"/>
              <a:gd name="connsiteX39" fmla="*/ 10573203 w 12192000"/>
              <a:gd name="connsiteY39" fmla="*/ 1351996 h 3482342"/>
              <a:gd name="connsiteX40" fmla="*/ 10547375 w 12192000"/>
              <a:gd name="connsiteY40" fmla="*/ 1375130 h 3482342"/>
              <a:gd name="connsiteX41" fmla="*/ 10513263 w 12192000"/>
              <a:gd name="connsiteY41" fmla="*/ 1371939 h 3482342"/>
              <a:gd name="connsiteX42" fmla="*/ 10487356 w 12192000"/>
              <a:gd name="connsiteY42" fmla="*/ 1385722 h 3482342"/>
              <a:gd name="connsiteX43" fmla="*/ 10464012 w 12192000"/>
              <a:gd name="connsiteY43" fmla="*/ 1391778 h 3482342"/>
              <a:gd name="connsiteX44" fmla="*/ 10439694 w 12192000"/>
              <a:gd name="connsiteY44" fmla="*/ 1406905 h 3482342"/>
              <a:gd name="connsiteX45" fmla="*/ 10405409 w 12192000"/>
              <a:gd name="connsiteY45" fmla="*/ 1422789 h 3482342"/>
              <a:gd name="connsiteX46" fmla="*/ 10370530 w 12192000"/>
              <a:gd name="connsiteY46" fmla="*/ 1441596 h 3482342"/>
              <a:gd name="connsiteX47" fmla="*/ 10300239 w 12192000"/>
              <a:gd name="connsiteY47" fmla="*/ 1456332 h 3482342"/>
              <a:gd name="connsiteX48" fmla="*/ 10264922 w 12192000"/>
              <a:gd name="connsiteY48" fmla="*/ 1472107 h 3482342"/>
              <a:gd name="connsiteX49" fmla="*/ 10229629 w 12192000"/>
              <a:gd name="connsiteY49" fmla="*/ 1470454 h 3482342"/>
              <a:gd name="connsiteX50" fmla="*/ 10201385 w 12192000"/>
              <a:gd name="connsiteY50" fmla="*/ 1477515 h 3482342"/>
              <a:gd name="connsiteX51" fmla="*/ 10151958 w 12192000"/>
              <a:gd name="connsiteY51" fmla="*/ 1477515 h 3482342"/>
              <a:gd name="connsiteX52" fmla="*/ 10120184 w 12192000"/>
              <a:gd name="connsiteY52" fmla="*/ 1466924 h 3482342"/>
              <a:gd name="connsiteX53" fmla="*/ 10081348 w 12192000"/>
              <a:gd name="connsiteY53" fmla="*/ 1481046 h 3482342"/>
              <a:gd name="connsiteX54" fmla="*/ 10058690 w 12192000"/>
              <a:gd name="connsiteY54" fmla="*/ 1474888 h 3482342"/>
              <a:gd name="connsiteX55" fmla="*/ 10004424 w 12192000"/>
              <a:gd name="connsiteY55" fmla="*/ 1489801 h 3482342"/>
              <a:gd name="connsiteX56" fmla="*/ 9999951 w 12192000"/>
              <a:gd name="connsiteY56" fmla="*/ 1499127 h 3482342"/>
              <a:gd name="connsiteX57" fmla="*/ 9845462 w 12192000"/>
              <a:gd name="connsiteY57" fmla="*/ 1548192 h 3482342"/>
              <a:gd name="connsiteX58" fmla="*/ 9736156 w 12192000"/>
              <a:gd name="connsiteY58" fmla="*/ 1581928 h 3482342"/>
              <a:gd name="connsiteX59" fmla="*/ 9693355 w 12192000"/>
              <a:gd name="connsiteY59" fmla="*/ 1602632 h 3482342"/>
              <a:gd name="connsiteX60" fmla="*/ 9664242 w 12192000"/>
              <a:gd name="connsiteY60" fmla="*/ 1622075 h 3482342"/>
              <a:gd name="connsiteX61" fmla="*/ 9579195 w 12192000"/>
              <a:gd name="connsiteY61" fmla="*/ 1648017 h 3482342"/>
              <a:gd name="connsiteX62" fmla="*/ 9433652 w 12192000"/>
              <a:gd name="connsiteY62" fmla="*/ 1681174 h 3482342"/>
              <a:gd name="connsiteX63" fmla="*/ 9403775 w 12192000"/>
              <a:gd name="connsiteY63" fmla="*/ 1690403 h 3482342"/>
              <a:gd name="connsiteX64" fmla="*/ 9382503 w 12192000"/>
              <a:gd name="connsiteY64" fmla="*/ 1706957 h 3482342"/>
              <a:gd name="connsiteX65" fmla="*/ 9381410 w 12192000"/>
              <a:gd name="connsiteY65" fmla="*/ 1718312 h 3482342"/>
              <a:gd name="connsiteX66" fmla="*/ 9365685 w 12192000"/>
              <a:gd name="connsiteY66" fmla="*/ 1724772 h 3482342"/>
              <a:gd name="connsiteX67" fmla="*/ 9278020 w 12192000"/>
              <a:gd name="connsiteY67" fmla="*/ 1741161 h 3482342"/>
              <a:gd name="connsiteX68" fmla="*/ 9217145 w 12192000"/>
              <a:gd name="connsiteY68" fmla="*/ 1771195 h 3482342"/>
              <a:gd name="connsiteX69" fmla="*/ 8955875 w 12192000"/>
              <a:gd name="connsiteY69" fmla="*/ 1796806 h 3482342"/>
              <a:gd name="connsiteX70" fmla="*/ 8648415 w 12192000"/>
              <a:gd name="connsiteY70" fmla="*/ 1878623 h 3482342"/>
              <a:gd name="connsiteX71" fmla="*/ 8538519 w 12192000"/>
              <a:gd name="connsiteY71" fmla="*/ 1894114 h 3482342"/>
              <a:gd name="connsiteX72" fmla="*/ 8506541 w 12192000"/>
              <a:gd name="connsiteY72" fmla="*/ 1905955 h 3482342"/>
              <a:gd name="connsiteX73" fmla="*/ 8236214 w 12192000"/>
              <a:gd name="connsiteY73" fmla="*/ 1909725 h 3482342"/>
              <a:gd name="connsiteX74" fmla="*/ 8132104 w 12192000"/>
              <a:gd name="connsiteY74" fmla="*/ 1895727 h 3482342"/>
              <a:gd name="connsiteX75" fmla="*/ 7918078 w 12192000"/>
              <a:gd name="connsiteY75" fmla="*/ 1862668 h 3482342"/>
              <a:gd name="connsiteX76" fmla="*/ 7817899 w 12192000"/>
              <a:gd name="connsiteY76" fmla="*/ 1862176 h 3482342"/>
              <a:gd name="connsiteX77" fmla="*/ 7768994 w 12192000"/>
              <a:gd name="connsiteY77" fmla="*/ 1855721 h 3482342"/>
              <a:gd name="connsiteX78" fmla="*/ 7618027 w 12192000"/>
              <a:gd name="connsiteY78" fmla="*/ 1830959 h 3482342"/>
              <a:gd name="connsiteX79" fmla="*/ 7449425 w 12192000"/>
              <a:gd name="connsiteY79" fmla="*/ 1810910 h 3482342"/>
              <a:gd name="connsiteX80" fmla="*/ 7342915 w 12192000"/>
              <a:gd name="connsiteY80" fmla="*/ 1819827 h 3482342"/>
              <a:gd name="connsiteX81" fmla="*/ 7255191 w 12192000"/>
              <a:gd name="connsiteY81" fmla="*/ 1834354 h 3482342"/>
              <a:gd name="connsiteX82" fmla="*/ 7131205 w 12192000"/>
              <a:gd name="connsiteY82" fmla="*/ 1845557 h 3482342"/>
              <a:gd name="connsiteX83" fmla="*/ 6941837 w 12192000"/>
              <a:gd name="connsiteY83" fmla="*/ 1840640 h 3482342"/>
              <a:gd name="connsiteX84" fmla="*/ 6837145 w 12192000"/>
              <a:gd name="connsiteY84" fmla="*/ 1870724 h 3482342"/>
              <a:gd name="connsiteX85" fmla="*/ 6753991 w 12192000"/>
              <a:gd name="connsiteY85" fmla="*/ 1860969 h 3482342"/>
              <a:gd name="connsiteX86" fmla="*/ 6727754 w 12192000"/>
              <a:gd name="connsiteY86" fmla="*/ 1882372 h 3482342"/>
              <a:gd name="connsiteX87" fmla="*/ 6723371 w 12192000"/>
              <a:gd name="connsiteY87" fmla="*/ 1886494 h 3482342"/>
              <a:gd name="connsiteX88" fmla="*/ 6702779 w 12192000"/>
              <a:gd name="connsiteY88" fmla="*/ 1893601 h 3482342"/>
              <a:gd name="connsiteX89" fmla="*/ 6686657 w 12192000"/>
              <a:gd name="connsiteY89" fmla="*/ 1907344 h 3482342"/>
              <a:gd name="connsiteX90" fmla="*/ 6651330 w 12192000"/>
              <a:gd name="connsiteY90" fmla="*/ 1922921 h 3482342"/>
              <a:gd name="connsiteX91" fmla="*/ 6622958 w 12192000"/>
              <a:gd name="connsiteY91" fmla="*/ 1936255 h 3482342"/>
              <a:gd name="connsiteX92" fmla="*/ 6522602 w 12192000"/>
              <a:gd name="connsiteY92" fmla="*/ 1954133 h 3482342"/>
              <a:gd name="connsiteX93" fmla="*/ 6444344 w 12192000"/>
              <a:gd name="connsiteY93" fmla="*/ 1969663 h 3482342"/>
              <a:gd name="connsiteX94" fmla="*/ 6409626 w 12192000"/>
              <a:gd name="connsiteY94" fmla="*/ 1978846 h 3482342"/>
              <a:gd name="connsiteX95" fmla="*/ 6333446 w 12192000"/>
              <a:gd name="connsiteY95" fmla="*/ 1997163 h 3482342"/>
              <a:gd name="connsiteX96" fmla="*/ 6294933 w 12192000"/>
              <a:gd name="connsiteY96" fmla="*/ 2019412 h 3482342"/>
              <a:gd name="connsiteX97" fmla="*/ 6238719 w 12192000"/>
              <a:gd name="connsiteY97" fmla="*/ 2042547 h 3482342"/>
              <a:gd name="connsiteX98" fmla="*/ 6187205 w 12192000"/>
              <a:gd name="connsiteY98" fmla="*/ 2060048 h 3482342"/>
              <a:gd name="connsiteX99" fmla="*/ 6138780 w 12192000"/>
              <a:gd name="connsiteY99" fmla="*/ 2081918 h 3482342"/>
              <a:gd name="connsiteX100" fmla="*/ 6120125 w 12192000"/>
              <a:gd name="connsiteY100" fmla="*/ 2109475 h 3482342"/>
              <a:gd name="connsiteX101" fmla="*/ 6056576 w 12192000"/>
              <a:gd name="connsiteY101" fmla="*/ 2120066 h 3482342"/>
              <a:gd name="connsiteX102" fmla="*/ 5993794 w 12192000"/>
              <a:gd name="connsiteY102" fmla="*/ 2122569 h 3482342"/>
              <a:gd name="connsiteX103" fmla="*/ 5943601 w 12192000"/>
              <a:gd name="connsiteY103" fmla="*/ 2137719 h 3482342"/>
              <a:gd name="connsiteX104" fmla="*/ 5898141 w 12192000"/>
              <a:gd name="connsiteY104" fmla="*/ 2144806 h 3482342"/>
              <a:gd name="connsiteX105" fmla="*/ 5855337 w 12192000"/>
              <a:gd name="connsiteY105" fmla="*/ 2137719 h 3482342"/>
              <a:gd name="connsiteX106" fmla="*/ 5817682 w 12192000"/>
              <a:gd name="connsiteY106" fmla="*/ 2157358 h 3482342"/>
              <a:gd name="connsiteX107" fmla="*/ 5735300 w 12192000"/>
              <a:gd name="connsiteY107" fmla="*/ 2158902 h 3482342"/>
              <a:gd name="connsiteX108" fmla="*/ 5591469 w 12192000"/>
              <a:gd name="connsiteY108" fmla="*/ 2178389 h 3482342"/>
              <a:gd name="connsiteX109" fmla="*/ 5505818 w 12192000"/>
              <a:gd name="connsiteY109" fmla="*/ 2194207 h 3482342"/>
              <a:gd name="connsiteX110" fmla="*/ 5452860 w 12192000"/>
              <a:gd name="connsiteY110" fmla="*/ 2180085 h 3482342"/>
              <a:gd name="connsiteX111" fmla="*/ 5414282 w 12192000"/>
              <a:gd name="connsiteY111" fmla="*/ 2183070 h 3482342"/>
              <a:gd name="connsiteX112" fmla="*/ 5368369 w 12192000"/>
              <a:gd name="connsiteY112" fmla="*/ 2204272 h 3482342"/>
              <a:gd name="connsiteX113" fmla="*/ 5336354 w 12192000"/>
              <a:gd name="connsiteY113" fmla="*/ 2218920 h 3482342"/>
              <a:gd name="connsiteX114" fmla="*/ 5291263 w 12192000"/>
              <a:gd name="connsiteY114" fmla="*/ 2239182 h 3482342"/>
              <a:gd name="connsiteX115" fmla="*/ 5255152 w 12192000"/>
              <a:gd name="connsiteY115" fmla="*/ 2247164 h 3482342"/>
              <a:gd name="connsiteX116" fmla="*/ 5233796 w 12192000"/>
              <a:gd name="connsiteY116" fmla="*/ 2268260 h 3482342"/>
              <a:gd name="connsiteX117" fmla="*/ 5212786 w 12192000"/>
              <a:gd name="connsiteY117" fmla="*/ 2296592 h 3482342"/>
              <a:gd name="connsiteX118" fmla="*/ 5173523 w 12192000"/>
              <a:gd name="connsiteY118" fmla="*/ 2309057 h 3482342"/>
              <a:gd name="connsiteX119" fmla="*/ 5123830 w 12192000"/>
              <a:gd name="connsiteY119" fmla="*/ 2307070 h 3482342"/>
              <a:gd name="connsiteX120" fmla="*/ 5065426 w 12192000"/>
              <a:gd name="connsiteY120" fmla="*/ 2324076 h 3482342"/>
              <a:gd name="connsiteX121" fmla="*/ 4975908 w 12192000"/>
              <a:gd name="connsiteY121" fmla="*/ 2364128 h 3482342"/>
              <a:gd name="connsiteX122" fmla="*/ 4913723 w 12192000"/>
              <a:gd name="connsiteY122" fmla="*/ 2385265 h 3482342"/>
              <a:gd name="connsiteX123" fmla="*/ 4746485 w 12192000"/>
              <a:gd name="connsiteY123" fmla="*/ 2451769 h 3482342"/>
              <a:gd name="connsiteX124" fmla="*/ 4681588 w 12192000"/>
              <a:gd name="connsiteY124" fmla="*/ 2467494 h 3482342"/>
              <a:gd name="connsiteX125" fmla="*/ 1783655 w 12192000"/>
              <a:gd name="connsiteY125" fmla="*/ 3163860 h 3482342"/>
              <a:gd name="connsiteX126" fmla="*/ 1325955 w 12192000"/>
              <a:gd name="connsiteY126" fmla="*/ 3176692 h 3482342"/>
              <a:gd name="connsiteX127" fmla="*/ 1190384 w 12192000"/>
              <a:gd name="connsiteY127" fmla="*/ 3203504 h 3482342"/>
              <a:gd name="connsiteX128" fmla="*/ 1094537 w 12192000"/>
              <a:gd name="connsiteY128" fmla="*/ 3229469 h 3482342"/>
              <a:gd name="connsiteX129" fmla="*/ 779276 w 12192000"/>
              <a:gd name="connsiteY129" fmla="*/ 3327290 h 3482342"/>
              <a:gd name="connsiteX130" fmla="*/ 600378 w 12192000"/>
              <a:gd name="connsiteY130" fmla="*/ 3335250 h 3482342"/>
              <a:gd name="connsiteX131" fmla="*/ 493457 w 12192000"/>
              <a:gd name="connsiteY131" fmla="*/ 3365044 h 3482342"/>
              <a:gd name="connsiteX132" fmla="*/ 349402 w 12192000"/>
              <a:gd name="connsiteY132" fmla="*/ 3380897 h 3482342"/>
              <a:gd name="connsiteX133" fmla="*/ 192183 w 12192000"/>
              <a:gd name="connsiteY133" fmla="*/ 3460075 h 3482342"/>
              <a:gd name="connsiteX134" fmla="*/ 46713 w 12192000"/>
              <a:gd name="connsiteY134" fmla="*/ 3462986 h 3482342"/>
              <a:gd name="connsiteX135" fmla="*/ 2765 w 12192000"/>
              <a:gd name="connsiteY135" fmla="*/ 3480770 h 3482342"/>
              <a:gd name="connsiteX136" fmla="*/ 0 w 12192000"/>
              <a:gd name="connsiteY136" fmla="*/ 3482342 h 3482342"/>
              <a:gd name="connsiteX137" fmla="*/ 0 w 12192000"/>
              <a:gd name="connsiteY137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13493 w 12192000"/>
              <a:gd name="connsiteY21" fmla="*/ 880860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28040 w 12192000"/>
              <a:gd name="connsiteY22" fmla="*/ 958953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96592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73523 w 12192000"/>
              <a:gd name="connsiteY119" fmla="*/ 2309057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52860 w 12192000"/>
              <a:gd name="connsiteY111" fmla="*/ 2180085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46713 w 12192000"/>
              <a:gd name="connsiteY135" fmla="*/ 3462986 h 3482342"/>
              <a:gd name="connsiteX136" fmla="*/ 2765 w 12192000"/>
              <a:gd name="connsiteY136" fmla="*/ 3480770 h 3482342"/>
              <a:gd name="connsiteX137" fmla="*/ 0 w 12192000"/>
              <a:gd name="connsiteY137" fmla="*/ 3482342 h 3482342"/>
              <a:gd name="connsiteX138" fmla="*/ 0 w 12192000"/>
              <a:gd name="connsiteY138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192183 w 12192000"/>
              <a:gd name="connsiteY134" fmla="*/ 3460075 h 3482342"/>
              <a:gd name="connsiteX135" fmla="*/ 88263 w 12192000"/>
              <a:gd name="connsiteY135" fmla="*/ 3479310 h 3482342"/>
              <a:gd name="connsiteX136" fmla="*/ 46713 w 12192000"/>
              <a:gd name="connsiteY136" fmla="*/ 3462986 h 3482342"/>
              <a:gd name="connsiteX137" fmla="*/ 2765 w 12192000"/>
              <a:gd name="connsiteY137" fmla="*/ 3480770 h 3482342"/>
              <a:gd name="connsiteX138" fmla="*/ 0 w 12192000"/>
              <a:gd name="connsiteY138" fmla="*/ 3482342 h 3482342"/>
              <a:gd name="connsiteX139" fmla="*/ 0 w 12192000"/>
              <a:gd name="connsiteY139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92183 w 12192000"/>
              <a:gd name="connsiteY135" fmla="*/ 3460075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349402 w 12192000"/>
              <a:gd name="connsiteY133" fmla="*/ 3380897 h 3482342"/>
              <a:gd name="connsiteX134" fmla="*/ 225952 w 12192000"/>
              <a:gd name="connsiteY134" fmla="*/ 3426352 h 3482342"/>
              <a:gd name="connsiteX135" fmla="*/ 171000 w 12192000"/>
              <a:gd name="connsiteY135" fmla="*/ 3438892 h 3482342"/>
              <a:gd name="connsiteX136" fmla="*/ 88263 w 12192000"/>
              <a:gd name="connsiteY136" fmla="*/ 3479310 h 3482342"/>
              <a:gd name="connsiteX137" fmla="*/ 46713 w 12192000"/>
              <a:gd name="connsiteY137" fmla="*/ 3462986 h 3482342"/>
              <a:gd name="connsiteX138" fmla="*/ 2765 w 12192000"/>
              <a:gd name="connsiteY138" fmla="*/ 3480770 h 3482342"/>
              <a:gd name="connsiteX139" fmla="*/ 0 w 12192000"/>
              <a:gd name="connsiteY139" fmla="*/ 3482342 h 3482342"/>
              <a:gd name="connsiteX140" fmla="*/ 0 w 12192000"/>
              <a:gd name="connsiteY140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779276 w 12192000"/>
              <a:gd name="connsiteY130" fmla="*/ 3327290 h 3482342"/>
              <a:gd name="connsiteX131" fmla="*/ 600378 w 12192000"/>
              <a:gd name="connsiteY131" fmla="*/ 3335250 h 3482342"/>
              <a:gd name="connsiteX132" fmla="*/ 493457 w 12192000"/>
              <a:gd name="connsiteY132" fmla="*/ 3365044 h 3482342"/>
              <a:gd name="connsiteX133" fmla="*/ 416599 w 12192000"/>
              <a:gd name="connsiteY133" fmla="*/ 3387517 h 3482342"/>
              <a:gd name="connsiteX134" fmla="*/ 349402 w 12192000"/>
              <a:gd name="connsiteY134" fmla="*/ 3380897 h 3482342"/>
              <a:gd name="connsiteX135" fmla="*/ 225952 w 12192000"/>
              <a:gd name="connsiteY135" fmla="*/ 3426352 h 3482342"/>
              <a:gd name="connsiteX136" fmla="*/ 171000 w 12192000"/>
              <a:gd name="connsiteY136" fmla="*/ 3438892 h 3482342"/>
              <a:gd name="connsiteX137" fmla="*/ 88263 w 12192000"/>
              <a:gd name="connsiteY137" fmla="*/ 3479310 h 3482342"/>
              <a:gd name="connsiteX138" fmla="*/ 46713 w 12192000"/>
              <a:gd name="connsiteY138" fmla="*/ 3462986 h 3482342"/>
              <a:gd name="connsiteX139" fmla="*/ 2765 w 12192000"/>
              <a:gd name="connsiteY139" fmla="*/ 3480770 h 3482342"/>
              <a:gd name="connsiteX140" fmla="*/ 0 w 12192000"/>
              <a:gd name="connsiteY140" fmla="*/ 3482342 h 3482342"/>
              <a:gd name="connsiteX141" fmla="*/ 0 w 12192000"/>
              <a:gd name="connsiteY141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779276 w 12192000"/>
              <a:gd name="connsiteY131" fmla="*/ 3327290 h 3482342"/>
              <a:gd name="connsiteX132" fmla="*/ 600378 w 12192000"/>
              <a:gd name="connsiteY132" fmla="*/ 3335250 h 3482342"/>
              <a:gd name="connsiteX133" fmla="*/ 493457 w 12192000"/>
              <a:gd name="connsiteY133" fmla="*/ 3365044 h 3482342"/>
              <a:gd name="connsiteX134" fmla="*/ 416599 w 12192000"/>
              <a:gd name="connsiteY134" fmla="*/ 3387517 h 3482342"/>
              <a:gd name="connsiteX135" fmla="*/ 349402 w 12192000"/>
              <a:gd name="connsiteY135" fmla="*/ 3380897 h 3482342"/>
              <a:gd name="connsiteX136" fmla="*/ 225952 w 12192000"/>
              <a:gd name="connsiteY136" fmla="*/ 3426352 h 3482342"/>
              <a:gd name="connsiteX137" fmla="*/ 171000 w 12192000"/>
              <a:gd name="connsiteY137" fmla="*/ 3438892 h 3482342"/>
              <a:gd name="connsiteX138" fmla="*/ 88263 w 12192000"/>
              <a:gd name="connsiteY138" fmla="*/ 3479310 h 3482342"/>
              <a:gd name="connsiteX139" fmla="*/ 46713 w 12192000"/>
              <a:gd name="connsiteY139" fmla="*/ 3462986 h 3482342"/>
              <a:gd name="connsiteX140" fmla="*/ 2765 w 12192000"/>
              <a:gd name="connsiteY140" fmla="*/ 3480770 h 3482342"/>
              <a:gd name="connsiteX141" fmla="*/ 0 w 12192000"/>
              <a:gd name="connsiteY141" fmla="*/ 3482342 h 3482342"/>
              <a:gd name="connsiteX142" fmla="*/ 0 w 12192000"/>
              <a:gd name="connsiteY142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416599 w 12192000"/>
              <a:gd name="connsiteY135" fmla="*/ 3387517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  <a:gd name="connsiteX0" fmla="*/ 0 w 12192000"/>
              <a:gd name="connsiteY0" fmla="*/ 0 h 3482342"/>
              <a:gd name="connsiteX1" fmla="*/ 12192000 w 12192000"/>
              <a:gd name="connsiteY1" fmla="*/ 0 h 3482342"/>
              <a:gd name="connsiteX2" fmla="*/ 12192000 w 12192000"/>
              <a:gd name="connsiteY2" fmla="*/ 635369 h 3482342"/>
              <a:gd name="connsiteX3" fmla="*/ 12191789 w 12192000"/>
              <a:gd name="connsiteY3" fmla="*/ 560396 h 3482342"/>
              <a:gd name="connsiteX4" fmla="*/ 11983027 w 12192000"/>
              <a:gd name="connsiteY4" fmla="*/ 646756 h 3482342"/>
              <a:gd name="connsiteX5" fmla="*/ 11940158 w 12192000"/>
              <a:gd name="connsiteY5" fmla="*/ 651378 h 3482342"/>
              <a:gd name="connsiteX6" fmla="*/ 11923051 w 12192000"/>
              <a:gd name="connsiteY6" fmla="*/ 656045 h 3482342"/>
              <a:gd name="connsiteX7" fmla="*/ 11832939 w 12192000"/>
              <a:gd name="connsiteY7" fmla="*/ 674181 h 3482342"/>
              <a:gd name="connsiteX8" fmla="*/ 11767770 w 12192000"/>
              <a:gd name="connsiteY8" fmla="*/ 683807 h 3482342"/>
              <a:gd name="connsiteX9" fmla="*/ 11728279 w 12192000"/>
              <a:gd name="connsiteY9" fmla="*/ 700816 h 3482342"/>
              <a:gd name="connsiteX10" fmla="*/ 11722533 w 12192000"/>
              <a:gd name="connsiteY10" fmla="*/ 703421 h 3482342"/>
              <a:gd name="connsiteX11" fmla="*/ 11720002 w 12192000"/>
              <a:gd name="connsiteY11" fmla="*/ 710566 h 3482342"/>
              <a:gd name="connsiteX12" fmla="*/ 11707351 w 12192000"/>
              <a:gd name="connsiteY12" fmla="*/ 710310 h 3482342"/>
              <a:gd name="connsiteX13" fmla="*/ 11700369 w 12192000"/>
              <a:gd name="connsiteY13" fmla="*/ 713480 h 3482342"/>
              <a:gd name="connsiteX14" fmla="*/ 11691126 w 12192000"/>
              <a:gd name="connsiteY14" fmla="*/ 726131 h 3482342"/>
              <a:gd name="connsiteX15" fmla="*/ 11657717 w 12192000"/>
              <a:gd name="connsiteY15" fmla="*/ 746701 h 3482342"/>
              <a:gd name="connsiteX16" fmla="*/ 11656818 w 12192000"/>
              <a:gd name="connsiteY16" fmla="*/ 769062 h 3482342"/>
              <a:gd name="connsiteX17" fmla="*/ 11601229 w 12192000"/>
              <a:gd name="connsiteY17" fmla="*/ 785537 h 3482342"/>
              <a:gd name="connsiteX18" fmla="*/ 11501920 w 12192000"/>
              <a:gd name="connsiteY18" fmla="*/ 813109 h 3482342"/>
              <a:gd name="connsiteX19" fmla="*/ 11405286 w 12192000"/>
              <a:gd name="connsiteY19" fmla="*/ 849086 h 3482342"/>
              <a:gd name="connsiteX20" fmla="*/ 11338523 w 12192000"/>
              <a:gd name="connsiteY20" fmla="*/ 852810 h 3482342"/>
              <a:gd name="connsiteX21" fmla="*/ 11334676 w 12192000"/>
              <a:gd name="connsiteY21" fmla="*/ 859677 h 3482342"/>
              <a:gd name="connsiteX22" fmla="*/ 11217448 w 12192000"/>
              <a:gd name="connsiteY22" fmla="*/ 980136 h 3482342"/>
              <a:gd name="connsiteX23" fmla="*/ 11196987 w 12192000"/>
              <a:gd name="connsiteY23" fmla="*/ 1000897 h 3482342"/>
              <a:gd name="connsiteX24" fmla="*/ 11193568 w 12192000"/>
              <a:gd name="connsiteY24" fmla="*/ 1039464 h 3482342"/>
              <a:gd name="connsiteX25" fmla="*/ 11175804 w 12192000"/>
              <a:gd name="connsiteY25" fmla="*/ 1067977 h 3482342"/>
              <a:gd name="connsiteX26" fmla="*/ 11133438 w 12192000"/>
              <a:gd name="connsiteY26" fmla="*/ 1106812 h 3482342"/>
              <a:gd name="connsiteX27" fmla="*/ 11120819 w 12192000"/>
              <a:gd name="connsiteY27" fmla="*/ 1126133 h 3482342"/>
              <a:gd name="connsiteX28" fmla="*/ 11071654 w 12192000"/>
              <a:gd name="connsiteY28" fmla="*/ 1177422 h 3482342"/>
              <a:gd name="connsiteX29" fmla="*/ 11028687 w 12192000"/>
              <a:gd name="connsiteY29" fmla="*/ 1199018 h 3482342"/>
              <a:gd name="connsiteX30" fmla="*/ 10974565 w 12192000"/>
              <a:gd name="connsiteY30" fmla="*/ 1226849 h 3482342"/>
              <a:gd name="connsiteX31" fmla="*/ 10960443 w 12192000"/>
              <a:gd name="connsiteY31" fmla="*/ 1244502 h 3482342"/>
              <a:gd name="connsiteX32" fmla="*/ 10879242 w 12192000"/>
              <a:gd name="connsiteY32" fmla="*/ 1269215 h 3482342"/>
              <a:gd name="connsiteX33" fmla="*/ 10850998 w 12192000"/>
              <a:gd name="connsiteY33" fmla="*/ 1269215 h 3482342"/>
              <a:gd name="connsiteX34" fmla="*/ 10815658 w 12192000"/>
              <a:gd name="connsiteY34" fmla="*/ 1287849 h 3482342"/>
              <a:gd name="connsiteX35" fmla="*/ 10723900 w 12192000"/>
              <a:gd name="connsiteY35" fmla="*/ 1318642 h 3482342"/>
              <a:gd name="connsiteX36" fmla="*/ 10699186 w 12192000"/>
              <a:gd name="connsiteY36" fmla="*/ 1322173 h 3482342"/>
              <a:gd name="connsiteX37" fmla="*/ 10676375 w 12192000"/>
              <a:gd name="connsiteY37" fmla="*/ 1342640 h 3482342"/>
              <a:gd name="connsiteX38" fmla="*/ 10636304 w 12192000"/>
              <a:gd name="connsiteY38" fmla="*/ 1342641 h 3482342"/>
              <a:gd name="connsiteX39" fmla="*/ 10603863 w 12192000"/>
              <a:gd name="connsiteY39" fmla="*/ 1346886 h 3482342"/>
              <a:gd name="connsiteX40" fmla="*/ 10573203 w 12192000"/>
              <a:gd name="connsiteY40" fmla="*/ 1351996 h 3482342"/>
              <a:gd name="connsiteX41" fmla="*/ 10547375 w 12192000"/>
              <a:gd name="connsiteY41" fmla="*/ 1375130 h 3482342"/>
              <a:gd name="connsiteX42" fmla="*/ 10513263 w 12192000"/>
              <a:gd name="connsiteY42" fmla="*/ 1371939 h 3482342"/>
              <a:gd name="connsiteX43" fmla="*/ 10487356 w 12192000"/>
              <a:gd name="connsiteY43" fmla="*/ 1385722 h 3482342"/>
              <a:gd name="connsiteX44" fmla="*/ 10464012 w 12192000"/>
              <a:gd name="connsiteY44" fmla="*/ 1391778 h 3482342"/>
              <a:gd name="connsiteX45" fmla="*/ 10439694 w 12192000"/>
              <a:gd name="connsiteY45" fmla="*/ 1406905 h 3482342"/>
              <a:gd name="connsiteX46" fmla="*/ 10405409 w 12192000"/>
              <a:gd name="connsiteY46" fmla="*/ 1422789 h 3482342"/>
              <a:gd name="connsiteX47" fmla="*/ 10370530 w 12192000"/>
              <a:gd name="connsiteY47" fmla="*/ 1441596 h 3482342"/>
              <a:gd name="connsiteX48" fmla="*/ 10300239 w 12192000"/>
              <a:gd name="connsiteY48" fmla="*/ 1456332 h 3482342"/>
              <a:gd name="connsiteX49" fmla="*/ 10264922 w 12192000"/>
              <a:gd name="connsiteY49" fmla="*/ 1472107 h 3482342"/>
              <a:gd name="connsiteX50" fmla="*/ 10229629 w 12192000"/>
              <a:gd name="connsiteY50" fmla="*/ 1470454 h 3482342"/>
              <a:gd name="connsiteX51" fmla="*/ 10201385 w 12192000"/>
              <a:gd name="connsiteY51" fmla="*/ 1477515 h 3482342"/>
              <a:gd name="connsiteX52" fmla="*/ 10151958 w 12192000"/>
              <a:gd name="connsiteY52" fmla="*/ 1477515 h 3482342"/>
              <a:gd name="connsiteX53" fmla="*/ 10120184 w 12192000"/>
              <a:gd name="connsiteY53" fmla="*/ 1466924 h 3482342"/>
              <a:gd name="connsiteX54" fmla="*/ 10081348 w 12192000"/>
              <a:gd name="connsiteY54" fmla="*/ 1481046 h 3482342"/>
              <a:gd name="connsiteX55" fmla="*/ 10058690 w 12192000"/>
              <a:gd name="connsiteY55" fmla="*/ 1474888 h 3482342"/>
              <a:gd name="connsiteX56" fmla="*/ 10004424 w 12192000"/>
              <a:gd name="connsiteY56" fmla="*/ 1489801 h 3482342"/>
              <a:gd name="connsiteX57" fmla="*/ 9999951 w 12192000"/>
              <a:gd name="connsiteY57" fmla="*/ 1499127 h 3482342"/>
              <a:gd name="connsiteX58" fmla="*/ 9845462 w 12192000"/>
              <a:gd name="connsiteY58" fmla="*/ 1548192 h 3482342"/>
              <a:gd name="connsiteX59" fmla="*/ 9736156 w 12192000"/>
              <a:gd name="connsiteY59" fmla="*/ 1581928 h 3482342"/>
              <a:gd name="connsiteX60" fmla="*/ 9693355 w 12192000"/>
              <a:gd name="connsiteY60" fmla="*/ 1602632 h 3482342"/>
              <a:gd name="connsiteX61" fmla="*/ 9664242 w 12192000"/>
              <a:gd name="connsiteY61" fmla="*/ 1622075 h 3482342"/>
              <a:gd name="connsiteX62" fmla="*/ 9579195 w 12192000"/>
              <a:gd name="connsiteY62" fmla="*/ 1648017 h 3482342"/>
              <a:gd name="connsiteX63" fmla="*/ 9433652 w 12192000"/>
              <a:gd name="connsiteY63" fmla="*/ 1681174 h 3482342"/>
              <a:gd name="connsiteX64" fmla="*/ 9403775 w 12192000"/>
              <a:gd name="connsiteY64" fmla="*/ 1690403 h 3482342"/>
              <a:gd name="connsiteX65" fmla="*/ 9382503 w 12192000"/>
              <a:gd name="connsiteY65" fmla="*/ 1706957 h 3482342"/>
              <a:gd name="connsiteX66" fmla="*/ 9381410 w 12192000"/>
              <a:gd name="connsiteY66" fmla="*/ 1718312 h 3482342"/>
              <a:gd name="connsiteX67" fmla="*/ 9365685 w 12192000"/>
              <a:gd name="connsiteY67" fmla="*/ 1724772 h 3482342"/>
              <a:gd name="connsiteX68" fmla="*/ 9278020 w 12192000"/>
              <a:gd name="connsiteY68" fmla="*/ 1741161 h 3482342"/>
              <a:gd name="connsiteX69" fmla="*/ 9217145 w 12192000"/>
              <a:gd name="connsiteY69" fmla="*/ 1771195 h 3482342"/>
              <a:gd name="connsiteX70" fmla="*/ 8955875 w 12192000"/>
              <a:gd name="connsiteY70" fmla="*/ 1796806 h 3482342"/>
              <a:gd name="connsiteX71" fmla="*/ 8648415 w 12192000"/>
              <a:gd name="connsiteY71" fmla="*/ 1878623 h 3482342"/>
              <a:gd name="connsiteX72" fmla="*/ 8538519 w 12192000"/>
              <a:gd name="connsiteY72" fmla="*/ 1894114 h 3482342"/>
              <a:gd name="connsiteX73" fmla="*/ 8506541 w 12192000"/>
              <a:gd name="connsiteY73" fmla="*/ 1905955 h 3482342"/>
              <a:gd name="connsiteX74" fmla="*/ 8236214 w 12192000"/>
              <a:gd name="connsiteY74" fmla="*/ 1909725 h 3482342"/>
              <a:gd name="connsiteX75" fmla="*/ 8132104 w 12192000"/>
              <a:gd name="connsiteY75" fmla="*/ 1895727 h 3482342"/>
              <a:gd name="connsiteX76" fmla="*/ 7918078 w 12192000"/>
              <a:gd name="connsiteY76" fmla="*/ 1862668 h 3482342"/>
              <a:gd name="connsiteX77" fmla="*/ 7817899 w 12192000"/>
              <a:gd name="connsiteY77" fmla="*/ 1862176 h 3482342"/>
              <a:gd name="connsiteX78" fmla="*/ 7768994 w 12192000"/>
              <a:gd name="connsiteY78" fmla="*/ 1855721 h 3482342"/>
              <a:gd name="connsiteX79" fmla="*/ 7618027 w 12192000"/>
              <a:gd name="connsiteY79" fmla="*/ 1830959 h 3482342"/>
              <a:gd name="connsiteX80" fmla="*/ 7449425 w 12192000"/>
              <a:gd name="connsiteY80" fmla="*/ 1810910 h 3482342"/>
              <a:gd name="connsiteX81" fmla="*/ 7342915 w 12192000"/>
              <a:gd name="connsiteY81" fmla="*/ 1819827 h 3482342"/>
              <a:gd name="connsiteX82" fmla="*/ 7255191 w 12192000"/>
              <a:gd name="connsiteY82" fmla="*/ 1834354 h 3482342"/>
              <a:gd name="connsiteX83" fmla="*/ 7131205 w 12192000"/>
              <a:gd name="connsiteY83" fmla="*/ 1845557 h 3482342"/>
              <a:gd name="connsiteX84" fmla="*/ 6941837 w 12192000"/>
              <a:gd name="connsiteY84" fmla="*/ 1840640 h 3482342"/>
              <a:gd name="connsiteX85" fmla="*/ 6837145 w 12192000"/>
              <a:gd name="connsiteY85" fmla="*/ 1870724 h 3482342"/>
              <a:gd name="connsiteX86" fmla="*/ 6753991 w 12192000"/>
              <a:gd name="connsiteY86" fmla="*/ 1860969 h 3482342"/>
              <a:gd name="connsiteX87" fmla="*/ 6727754 w 12192000"/>
              <a:gd name="connsiteY87" fmla="*/ 1882372 h 3482342"/>
              <a:gd name="connsiteX88" fmla="*/ 6723371 w 12192000"/>
              <a:gd name="connsiteY88" fmla="*/ 1886494 h 3482342"/>
              <a:gd name="connsiteX89" fmla="*/ 6702779 w 12192000"/>
              <a:gd name="connsiteY89" fmla="*/ 1893601 h 3482342"/>
              <a:gd name="connsiteX90" fmla="*/ 6686657 w 12192000"/>
              <a:gd name="connsiteY90" fmla="*/ 1907344 h 3482342"/>
              <a:gd name="connsiteX91" fmla="*/ 6651330 w 12192000"/>
              <a:gd name="connsiteY91" fmla="*/ 1922921 h 3482342"/>
              <a:gd name="connsiteX92" fmla="*/ 6622958 w 12192000"/>
              <a:gd name="connsiteY92" fmla="*/ 1936255 h 3482342"/>
              <a:gd name="connsiteX93" fmla="*/ 6522602 w 12192000"/>
              <a:gd name="connsiteY93" fmla="*/ 1954133 h 3482342"/>
              <a:gd name="connsiteX94" fmla="*/ 6444344 w 12192000"/>
              <a:gd name="connsiteY94" fmla="*/ 1969663 h 3482342"/>
              <a:gd name="connsiteX95" fmla="*/ 6409626 w 12192000"/>
              <a:gd name="connsiteY95" fmla="*/ 1978846 h 3482342"/>
              <a:gd name="connsiteX96" fmla="*/ 6333446 w 12192000"/>
              <a:gd name="connsiteY96" fmla="*/ 1997163 h 3482342"/>
              <a:gd name="connsiteX97" fmla="*/ 6294933 w 12192000"/>
              <a:gd name="connsiteY97" fmla="*/ 2019412 h 3482342"/>
              <a:gd name="connsiteX98" fmla="*/ 6238719 w 12192000"/>
              <a:gd name="connsiteY98" fmla="*/ 2042547 h 3482342"/>
              <a:gd name="connsiteX99" fmla="*/ 6187205 w 12192000"/>
              <a:gd name="connsiteY99" fmla="*/ 2060048 h 3482342"/>
              <a:gd name="connsiteX100" fmla="*/ 6138780 w 12192000"/>
              <a:gd name="connsiteY100" fmla="*/ 2081918 h 3482342"/>
              <a:gd name="connsiteX101" fmla="*/ 6120125 w 12192000"/>
              <a:gd name="connsiteY101" fmla="*/ 2109475 h 3482342"/>
              <a:gd name="connsiteX102" fmla="*/ 6056576 w 12192000"/>
              <a:gd name="connsiteY102" fmla="*/ 2120066 h 3482342"/>
              <a:gd name="connsiteX103" fmla="*/ 5993794 w 12192000"/>
              <a:gd name="connsiteY103" fmla="*/ 2122569 h 3482342"/>
              <a:gd name="connsiteX104" fmla="*/ 5943601 w 12192000"/>
              <a:gd name="connsiteY104" fmla="*/ 2137719 h 3482342"/>
              <a:gd name="connsiteX105" fmla="*/ 5898141 w 12192000"/>
              <a:gd name="connsiteY105" fmla="*/ 2144806 h 3482342"/>
              <a:gd name="connsiteX106" fmla="*/ 5855337 w 12192000"/>
              <a:gd name="connsiteY106" fmla="*/ 2137719 h 3482342"/>
              <a:gd name="connsiteX107" fmla="*/ 5817682 w 12192000"/>
              <a:gd name="connsiteY107" fmla="*/ 2157358 h 3482342"/>
              <a:gd name="connsiteX108" fmla="*/ 5735300 w 12192000"/>
              <a:gd name="connsiteY108" fmla="*/ 2158902 h 3482342"/>
              <a:gd name="connsiteX109" fmla="*/ 5591469 w 12192000"/>
              <a:gd name="connsiteY109" fmla="*/ 2178389 h 3482342"/>
              <a:gd name="connsiteX110" fmla="*/ 5505818 w 12192000"/>
              <a:gd name="connsiteY110" fmla="*/ 2194207 h 3482342"/>
              <a:gd name="connsiteX111" fmla="*/ 5477574 w 12192000"/>
              <a:gd name="connsiteY111" fmla="*/ 2190677 h 3482342"/>
              <a:gd name="connsiteX112" fmla="*/ 5414282 w 12192000"/>
              <a:gd name="connsiteY112" fmla="*/ 2183070 h 3482342"/>
              <a:gd name="connsiteX113" fmla="*/ 5368369 w 12192000"/>
              <a:gd name="connsiteY113" fmla="*/ 2204272 h 3482342"/>
              <a:gd name="connsiteX114" fmla="*/ 5336354 w 12192000"/>
              <a:gd name="connsiteY114" fmla="*/ 2218920 h 3482342"/>
              <a:gd name="connsiteX115" fmla="*/ 5291263 w 12192000"/>
              <a:gd name="connsiteY115" fmla="*/ 2239182 h 3482342"/>
              <a:gd name="connsiteX116" fmla="*/ 5255152 w 12192000"/>
              <a:gd name="connsiteY116" fmla="*/ 2247164 h 3482342"/>
              <a:gd name="connsiteX117" fmla="*/ 5233796 w 12192000"/>
              <a:gd name="connsiteY117" fmla="*/ 2268260 h 3482342"/>
              <a:gd name="connsiteX118" fmla="*/ 5212786 w 12192000"/>
              <a:gd name="connsiteY118" fmla="*/ 2275408 h 3482342"/>
              <a:gd name="connsiteX119" fmla="*/ 5159401 w 12192000"/>
              <a:gd name="connsiteY119" fmla="*/ 2284343 h 3482342"/>
              <a:gd name="connsiteX120" fmla="*/ 5123830 w 12192000"/>
              <a:gd name="connsiteY120" fmla="*/ 2307070 h 3482342"/>
              <a:gd name="connsiteX121" fmla="*/ 5065426 w 12192000"/>
              <a:gd name="connsiteY121" fmla="*/ 2324076 h 3482342"/>
              <a:gd name="connsiteX122" fmla="*/ 4975908 w 12192000"/>
              <a:gd name="connsiteY122" fmla="*/ 2364128 h 3482342"/>
              <a:gd name="connsiteX123" fmla="*/ 4913723 w 12192000"/>
              <a:gd name="connsiteY123" fmla="*/ 2385265 h 3482342"/>
              <a:gd name="connsiteX124" fmla="*/ 4746485 w 12192000"/>
              <a:gd name="connsiteY124" fmla="*/ 2451769 h 3482342"/>
              <a:gd name="connsiteX125" fmla="*/ 4681588 w 12192000"/>
              <a:gd name="connsiteY125" fmla="*/ 2467494 h 3482342"/>
              <a:gd name="connsiteX126" fmla="*/ 1783655 w 12192000"/>
              <a:gd name="connsiteY126" fmla="*/ 3163860 h 3482342"/>
              <a:gd name="connsiteX127" fmla="*/ 1325955 w 12192000"/>
              <a:gd name="connsiteY127" fmla="*/ 3176692 h 3482342"/>
              <a:gd name="connsiteX128" fmla="*/ 1190384 w 12192000"/>
              <a:gd name="connsiteY128" fmla="*/ 3203504 h 3482342"/>
              <a:gd name="connsiteX129" fmla="*/ 1094537 w 12192000"/>
              <a:gd name="connsiteY129" fmla="*/ 3229469 h 3482342"/>
              <a:gd name="connsiteX130" fmla="*/ 1013254 w 12192000"/>
              <a:gd name="connsiteY130" fmla="*/ 3263949 h 3482342"/>
              <a:gd name="connsiteX131" fmla="*/ 815546 w 12192000"/>
              <a:gd name="connsiteY131" fmla="*/ 3334559 h 3482342"/>
              <a:gd name="connsiteX132" fmla="*/ 779276 w 12192000"/>
              <a:gd name="connsiteY132" fmla="*/ 3327290 h 3482342"/>
              <a:gd name="connsiteX133" fmla="*/ 600378 w 12192000"/>
              <a:gd name="connsiteY133" fmla="*/ 3335250 h 3482342"/>
              <a:gd name="connsiteX134" fmla="*/ 493457 w 12192000"/>
              <a:gd name="connsiteY134" fmla="*/ 3365044 h 3482342"/>
              <a:gd name="connsiteX135" fmla="*/ 388355 w 12192000"/>
              <a:gd name="connsiteY135" fmla="*/ 3376925 h 3482342"/>
              <a:gd name="connsiteX136" fmla="*/ 349402 w 12192000"/>
              <a:gd name="connsiteY136" fmla="*/ 3380897 h 3482342"/>
              <a:gd name="connsiteX137" fmla="*/ 225952 w 12192000"/>
              <a:gd name="connsiteY137" fmla="*/ 3426352 h 3482342"/>
              <a:gd name="connsiteX138" fmla="*/ 171000 w 12192000"/>
              <a:gd name="connsiteY138" fmla="*/ 3438892 h 3482342"/>
              <a:gd name="connsiteX139" fmla="*/ 88263 w 12192000"/>
              <a:gd name="connsiteY139" fmla="*/ 3479310 h 3482342"/>
              <a:gd name="connsiteX140" fmla="*/ 46713 w 12192000"/>
              <a:gd name="connsiteY140" fmla="*/ 3462986 h 3482342"/>
              <a:gd name="connsiteX141" fmla="*/ 2765 w 12192000"/>
              <a:gd name="connsiteY141" fmla="*/ 3480770 h 3482342"/>
              <a:gd name="connsiteX142" fmla="*/ 0 w 12192000"/>
              <a:gd name="connsiteY142" fmla="*/ 3482342 h 3482342"/>
              <a:gd name="connsiteX143" fmla="*/ 0 w 12192000"/>
              <a:gd name="connsiteY143" fmla="*/ 0 h 3482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</a:cxnLst>
            <a:rect l="l" t="t" r="r" b="b"/>
            <a:pathLst>
              <a:path w="12192000" h="3482342">
                <a:moveTo>
                  <a:pt x="0" y="0"/>
                </a:moveTo>
                <a:lnTo>
                  <a:pt x="12192000" y="0"/>
                </a:lnTo>
                <a:lnTo>
                  <a:pt x="12192000" y="635369"/>
                </a:lnTo>
                <a:cubicBezTo>
                  <a:pt x="12191930" y="610378"/>
                  <a:pt x="12191859" y="585387"/>
                  <a:pt x="12191789" y="560396"/>
                </a:cubicBezTo>
                <a:cubicBezTo>
                  <a:pt x="12175211" y="562678"/>
                  <a:pt x="11999606" y="644473"/>
                  <a:pt x="11983027" y="646756"/>
                </a:cubicBezTo>
                <a:cubicBezTo>
                  <a:pt x="11943442" y="661920"/>
                  <a:pt x="11950154" y="649830"/>
                  <a:pt x="11940158" y="651378"/>
                </a:cubicBezTo>
                <a:cubicBezTo>
                  <a:pt x="11930162" y="652926"/>
                  <a:pt x="11943274" y="652245"/>
                  <a:pt x="11923051" y="656045"/>
                </a:cubicBezTo>
                <a:cubicBezTo>
                  <a:pt x="11882449" y="639093"/>
                  <a:pt x="11867184" y="670845"/>
                  <a:pt x="11832939" y="674181"/>
                </a:cubicBezTo>
                <a:cubicBezTo>
                  <a:pt x="11812296" y="669845"/>
                  <a:pt x="11772988" y="668355"/>
                  <a:pt x="11767770" y="683807"/>
                </a:cubicBezTo>
                <a:cubicBezTo>
                  <a:pt x="11757314" y="685936"/>
                  <a:pt x="11743230" y="693101"/>
                  <a:pt x="11728279" y="700816"/>
                </a:cubicBezTo>
                <a:lnTo>
                  <a:pt x="11722533" y="703421"/>
                </a:lnTo>
                <a:lnTo>
                  <a:pt x="11720002" y="710566"/>
                </a:lnTo>
                <a:lnTo>
                  <a:pt x="11707351" y="710310"/>
                </a:lnTo>
                <a:lnTo>
                  <a:pt x="11700369" y="713480"/>
                </a:lnTo>
                <a:lnTo>
                  <a:pt x="11691126" y="726131"/>
                </a:lnTo>
                <a:cubicBezTo>
                  <a:pt x="11686960" y="732845"/>
                  <a:pt x="11663435" y="739546"/>
                  <a:pt x="11657717" y="746701"/>
                </a:cubicBezTo>
                <a:cubicBezTo>
                  <a:pt x="11651999" y="753856"/>
                  <a:pt x="11669175" y="763766"/>
                  <a:pt x="11656818" y="769062"/>
                </a:cubicBezTo>
                <a:cubicBezTo>
                  <a:pt x="11645954" y="777786"/>
                  <a:pt x="11627045" y="778196"/>
                  <a:pt x="11601229" y="785537"/>
                </a:cubicBezTo>
                <a:cubicBezTo>
                  <a:pt x="11575413" y="792878"/>
                  <a:pt x="11538696" y="801341"/>
                  <a:pt x="11501920" y="813109"/>
                </a:cubicBezTo>
                <a:cubicBezTo>
                  <a:pt x="11460587" y="824093"/>
                  <a:pt x="11432519" y="842469"/>
                  <a:pt x="11405286" y="849086"/>
                </a:cubicBezTo>
                <a:cubicBezTo>
                  <a:pt x="11353339" y="866295"/>
                  <a:pt x="11354410" y="845161"/>
                  <a:pt x="11338523" y="852810"/>
                </a:cubicBezTo>
                <a:cubicBezTo>
                  <a:pt x="11308884" y="863514"/>
                  <a:pt x="11353090" y="841987"/>
                  <a:pt x="11334676" y="859677"/>
                </a:cubicBezTo>
                <a:cubicBezTo>
                  <a:pt x="11295079" y="884428"/>
                  <a:pt x="11238631" y="959542"/>
                  <a:pt x="11217448" y="980136"/>
                </a:cubicBezTo>
                <a:cubicBezTo>
                  <a:pt x="11196801" y="1004817"/>
                  <a:pt x="11202732" y="987478"/>
                  <a:pt x="11196987" y="1000897"/>
                </a:cubicBezTo>
                <a:cubicBezTo>
                  <a:pt x="11191242" y="1014316"/>
                  <a:pt x="11200040" y="1028284"/>
                  <a:pt x="11193568" y="1039464"/>
                </a:cubicBezTo>
                <a:cubicBezTo>
                  <a:pt x="11181920" y="1057634"/>
                  <a:pt x="11187929" y="1053532"/>
                  <a:pt x="11175804" y="1067977"/>
                </a:cubicBezTo>
                <a:cubicBezTo>
                  <a:pt x="11168136" y="1078025"/>
                  <a:pt x="11142602" y="1097119"/>
                  <a:pt x="11133438" y="1106812"/>
                </a:cubicBezTo>
                <a:cubicBezTo>
                  <a:pt x="11124274" y="1116505"/>
                  <a:pt x="11134647" y="1114365"/>
                  <a:pt x="11120819" y="1126133"/>
                </a:cubicBezTo>
                <a:cubicBezTo>
                  <a:pt x="11106991" y="1137901"/>
                  <a:pt x="11087009" y="1165275"/>
                  <a:pt x="11071654" y="1177422"/>
                </a:cubicBezTo>
                <a:cubicBezTo>
                  <a:pt x="11056299" y="1189570"/>
                  <a:pt x="11041338" y="1190780"/>
                  <a:pt x="11028687" y="1199018"/>
                </a:cubicBezTo>
                <a:cubicBezTo>
                  <a:pt x="11006077" y="1216981"/>
                  <a:pt x="10985939" y="1219268"/>
                  <a:pt x="10974565" y="1226849"/>
                </a:cubicBezTo>
                <a:cubicBezTo>
                  <a:pt x="10963191" y="1234430"/>
                  <a:pt x="10978096" y="1238618"/>
                  <a:pt x="10960443" y="1244502"/>
                </a:cubicBezTo>
                <a:cubicBezTo>
                  <a:pt x="10937301" y="1255025"/>
                  <a:pt x="10897483" y="1265096"/>
                  <a:pt x="10879242" y="1269215"/>
                </a:cubicBezTo>
                <a:cubicBezTo>
                  <a:pt x="10861001" y="1273334"/>
                  <a:pt x="10863361" y="1264933"/>
                  <a:pt x="10850998" y="1269215"/>
                </a:cubicBezTo>
                <a:lnTo>
                  <a:pt x="10815658" y="1287849"/>
                </a:lnTo>
                <a:cubicBezTo>
                  <a:pt x="10795652" y="1293733"/>
                  <a:pt x="10746525" y="1311275"/>
                  <a:pt x="10723900" y="1318642"/>
                </a:cubicBezTo>
                <a:cubicBezTo>
                  <a:pt x="10705077" y="1325539"/>
                  <a:pt x="10706518" y="1319939"/>
                  <a:pt x="10699186" y="1322173"/>
                </a:cubicBezTo>
                <a:cubicBezTo>
                  <a:pt x="10691854" y="1324408"/>
                  <a:pt x="10686855" y="1343347"/>
                  <a:pt x="10676375" y="1342640"/>
                </a:cubicBezTo>
                <a:cubicBezTo>
                  <a:pt x="10676343" y="1337186"/>
                  <a:pt x="10639666" y="1342470"/>
                  <a:pt x="10636304" y="1342641"/>
                </a:cubicBezTo>
                <a:cubicBezTo>
                  <a:pt x="10626667" y="1347586"/>
                  <a:pt x="10613500" y="1341941"/>
                  <a:pt x="10603863" y="1346886"/>
                </a:cubicBezTo>
                <a:lnTo>
                  <a:pt x="10573203" y="1351996"/>
                </a:lnTo>
                <a:cubicBezTo>
                  <a:pt x="10562611" y="1353173"/>
                  <a:pt x="10557365" y="1375337"/>
                  <a:pt x="10547375" y="1375130"/>
                </a:cubicBezTo>
                <a:cubicBezTo>
                  <a:pt x="10537385" y="1374923"/>
                  <a:pt x="10522089" y="1366643"/>
                  <a:pt x="10513263" y="1371939"/>
                </a:cubicBezTo>
                <a:cubicBezTo>
                  <a:pt x="10505804" y="1378887"/>
                  <a:pt x="10494815" y="1378774"/>
                  <a:pt x="10487356" y="1385722"/>
                </a:cubicBezTo>
                <a:lnTo>
                  <a:pt x="10464012" y="1391778"/>
                </a:lnTo>
                <a:cubicBezTo>
                  <a:pt x="10456657" y="1392366"/>
                  <a:pt x="10449461" y="1401737"/>
                  <a:pt x="10439694" y="1406905"/>
                </a:cubicBezTo>
                <a:cubicBezTo>
                  <a:pt x="10429927" y="1412073"/>
                  <a:pt x="10417525" y="1414065"/>
                  <a:pt x="10405409" y="1422789"/>
                </a:cubicBezTo>
                <a:cubicBezTo>
                  <a:pt x="10385126" y="1419848"/>
                  <a:pt x="10374706" y="1423369"/>
                  <a:pt x="10370530" y="1441596"/>
                </a:cubicBezTo>
                <a:cubicBezTo>
                  <a:pt x="10354767" y="1445421"/>
                  <a:pt x="10317840" y="1451247"/>
                  <a:pt x="10300239" y="1456332"/>
                </a:cubicBezTo>
                <a:cubicBezTo>
                  <a:pt x="10282638" y="1461417"/>
                  <a:pt x="10276690" y="1468577"/>
                  <a:pt x="10264922" y="1472107"/>
                </a:cubicBezTo>
                <a:cubicBezTo>
                  <a:pt x="10253154" y="1475637"/>
                  <a:pt x="10240218" y="1469553"/>
                  <a:pt x="10229629" y="1470454"/>
                </a:cubicBezTo>
                <a:cubicBezTo>
                  <a:pt x="10219040" y="1471355"/>
                  <a:pt x="10214330" y="1477515"/>
                  <a:pt x="10201385" y="1477515"/>
                </a:cubicBezTo>
                <a:cubicBezTo>
                  <a:pt x="10188440" y="1477515"/>
                  <a:pt x="10165492" y="1479280"/>
                  <a:pt x="10151958" y="1477515"/>
                </a:cubicBezTo>
                <a:cubicBezTo>
                  <a:pt x="10138424" y="1475750"/>
                  <a:pt x="10130187" y="1468101"/>
                  <a:pt x="10120184" y="1466924"/>
                </a:cubicBezTo>
                <a:cubicBezTo>
                  <a:pt x="10110181" y="1465747"/>
                  <a:pt x="10091597" y="1479719"/>
                  <a:pt x="10081348" y="1481046"/>
                </a:cubicBezTo>
                <a:cubicBezTo>
                  <a:pt x="10071099" y="1482373"/>
                  <a:pt x="10073276" y="1471664"/>
                  <a:pt x="10058690" y="1474888"/>
                </a:cubicBezTo>
                <a:cubicBezTo>
                  <a:pt x="10040170" y="1466053"/>
                  <a:pt x="10015872" y="1472731"/>
                  <a:pt x="10004424" y="1489801"/>
                </a:cubicBezTo>
                <a:cubicBezTo>
                  <a:pt x="10002452" y="1492741"/>
                  <a:pt x="10000947" y="1495882"/>
                  <a:pt x="9999951" y="1499127"/>
                </a:cubicBezTo>
                <a:cubicBezTo>
                  <a:pt x="9967418" y="1507155"/>
                  <a:pt x="9889427" y="1534394"/>
                  <a:pt x="9845462" y="1548192"/>
                </a:cubicBezTo>
                <a:cubicBezTo>
                  <a:pt x="9822222" y="1562604"/>
                  <a:pt x="9768858" y="1594433"/>
                  <a:pt x="9736156" y="1581928"/>
                </a:cubicBezTo>
                <a:cubicBezTo>
                  <a:pt x="9745637" y="1601571"/>
                  <a:pt x="9699425" y="1582999"/>
                  <a:pt x="9693355" y="1602632"/>
                </a:cubicBezTo>
                <a:cubicBezTo>
                  <a:pt x="9690360" y="1618512"/>
                  <a:pt x="9675642" y="1616579"/>
                  <a:pt x="9664242" y="1622075"/>
                </a:cubicBezTo>
                <a:cubicBezTo>
                  <a:pt x="9655776" y="1638103"/>
                  <a:pt x="9598819" y="1651043"/>
                  <a:pt x="9579195" y="1648017"/>
                </a:cubicBezTo>
                <a:cubicBezTo>
                  <a:pt x="9524163" y="1629881"/>
                  <a:pt x="9477693" y="1693985"/>
                  <a:pt x="9433652" y="1681174"/>
                </a:cubicBezTo>
                <a:cubicBezTo>
                  <a:pt x="9421990" y="1682314"/>
                  <a:pt x="9412258" y="1685676"/>
                  <a:pt x="9403775" y="1690403"/>
                </a:cubicBezTo>
                <a:lnTo>
                  <a:pt x="9382503" y="1706957"/>
                </a:lnTo>
                <a:lnTo>
                  <a:pt x="9381410" y="1718312"/>
                </a:lnTo>
                <a:lnTo>
                  <a:pt x="9365685" y="1724772"/>
                </a:lnTo>
                <a:lnTo>
                  <a:pt x="9278020" y="1741161"/>
                </a:lnTo>
                <a:cubicBezTo>
                  <a:pt x="9235873" y="1762229"/>
                  <a:pt x="9231473" y="1754941"/>
                  <a:pt x="9217145" y="1771195"/>
                </a:cubicBezTo>
                <a:cubicBezTo>
                  <a:pt x="9131538" y="1776872"/>
                  <a:pt x="9039728" y="1814874"/>
                  <a:pt x="8955875" y="1796806"/>
                </a:cubicBezTo>
                <a:cubicBezTo>
                  <a:pt x="8861771" y="1817659"/>
                  <a:pt x="8730077" y="1856614"/>
                  <a:pt x="8648415" y="1878623"/>
                </a:cubicBezTo>
                <a:cubicBezTo>
                  <a:pt x="8578856" y="1892487"/>
                  <a:pt x="8546278" y="1907799"/>
                  <a:pt x="8538519" y="1894114"/>
                </a:cubicBezTo>
                <a:cubicBezTo>
                  <a:pt x="8513108" y="1898081"/>
                  <a:pt x="8514559" y="1915122"/>
                  <a:pt x="8506541" y="1905955"/>
                </a:cubicBezTo>
                <a:cubicBezTo>
                  <a:pt x="8437841" y="1911139"/>
                  <a:pt x="8301617" y="1910841"/>
                  <a:pt x="8236214" y="1909725"/>
                </a:cubicBezTo>
                <a:cubicBezTo>
                  <a:pt x="8201189" y="1897570"/>
                  <a:pt x="8163827" y="1900921"/>
                  <a:pt x="8132104" y="1895727"/>
                </a:cubicBezTo>
                <a:cubicBezTo>
                  <a:pt x="8021354" y="1869423"/>
                  <a:pt x="7973371" y="1872758"/>
                  <a:pt x="7918078" y="1862668"/>
                </a:cubicBezTo>
                <a:cubicBezTo>
                  <a:pt x="7883942" y="1854133"/>
                  <a:pt x="7834588" y="1870269"/>
                  <a:pt x="7817899" y="1862176"/>
                </a:cubicBezTo>
                <a:cubicBezTo>
                  <a:pt x="7803952" y="1858540"/>
                  <a:pt x="7780423" y="1826275"/>
                  <a:pt x="7768994" y="1855721"/>
                </a:cubicBezTo>
                <a:cubicBezTo>
                  <a:pt x="7693971" y="1816704"/>
                  <a:pt x="7680420" y="1850219"/>
                  <a:pt x="7618027" y="1830959"/>
                </a:cubicBezTo>
                <a:cubicBezTo>
                  <a:pt x="7563589" y="1813247"/>
                  <a:pt x="7530287" y="1817871"/>
                  <a:pt x="7449425" y="1810910"/>
                </a:cubicBezTo>
                <a:lnTo>
                  <a:pt x="7342915" y="1819827"/>
                </a:lnTo>
                <a:lnTo>
                  <a:pt x="7255191" y="1834354"/>
                </a:lnTo>
                <a:cubicBezTo>
                  <a:pt x="7235153" y="1839259"/>
                  <a:pt x="7150315" y="1831629"/>
                  <a:pt x="7131205" y="1845557"/>
                </a:cubicBezTo>
                <a:cubicBezTo>
                  <a:pt x="6968750" y="1838101"/>
                  <a:pt x="6977206" y="1837412"/>
                  <a:pt x="6941837" y="1840640"/>
                </a:cubicBezTo>
                <a:cubicBezTo>
                  <a:pt x="6905846" y="1863867"/>
                  <a:pt x="6892534" y="1847120"/>
                  <a:pt x="6837145" y="1870724"/>
                </a:cubicBezTo>
                <a:cubicBezTo>
                  <a:pt x="6823442" y="1850610"/>
                  <a:pt x="6785388" y="1865075"/>
                  <a:pt x="6753991" y="1860969"/>
                </a:cubicBezTo>
                <a:cubicBezTo>
                  <a:pt x="6744571" y="1866959"/>
                  <a:pt x="6736100" y="1874451"/>
                  <a:pt x="6727754" y="1882372"/>
                </a:cubicBezTo>
                <a:lnTo>
                  <a:pt x="6723371" y="1886494"/>
                </a:lnTo>
                <a:lnTo>
                  <a:pt x="6702779" y="1893601"/>
                </a:lnTo>
                <a:lnTo>
                  <a:pt x="6686657" y="1907344"/>
                </a:lnTo>
                <a:lnTo>
                  <a:pt x="6651330" y="1922921"/>
                </a:lnTo>
                <a:cubicBezTo>
                  <a:pt x="6640157" y="1928264"/>
                  <a:pt x="6638035" y="1935420"/>
                  <a:pt x="6622958" y="1936255"/>
                </a:cubicBezTo>
                <a:cubicBezTo>
                  <a:pt x="6600915" y="1943222"/>
                  <a:pt x="6552371" y="1948565"/>
                  <a:pt x="6522602" y="1954133"/>
                </a:cubicBezTo>
                <a:cubicBezTo>
                  <a:pt x="6492833" y="1959701"/>
                  <a:pt x="6461408" y="1966721"/>
                  <a:pt x="6444344" y="1969663"/>
                </a:cubicBezTo>
                <a:cubicBezTo>
                  <a:pt x="6427280" y="1972605"/>
                  <a:pt x="6428109" y="1974263"/>
                  <a:pt x="6409626" y="1978846"/>
                </a:cubicBezTo>
                <a:cubicBezTo>
                  <a:pt x="6391143" y="1983429"/>
                  <a:pt x="6354327" y="1989225"/>
                  <a:pt x="6333446" y="1997163"/>
                </a:cubicBezTo>
                <a:cubicBezTo>
                  <a:pt x="6318475" y="2003304"/>
                  <a:pt x="6299617" y="2000258"/>
                  <a:pt x="6294933" y="2019412"/>
                </a:cubicBezTo>
                <a:cubicBezTo>
                  <a:pt x="6286089" y="2042978"/>
                  <a:pt x="6227534" y="2018229"/>
                  <a:pt x="6238719" y="2042547"/>
                </a:cubicBezTo>
                <a:cubicBezTo>
                  <a:pt x="6222530" y="2046966"/>
                  <a:pt x="6203861" y="2053486"/>
                  <a:pt x="6187205" y="2060048"/>
                </a:cubicBezTo>
                <a:cubicBezTo>
                  <a:pt x="6170549" y="2066610"/>
                  <a:pt x="6153490" y="2074269"/>
                  <a:pt x="6138780" y="2081918"/>
                </a:cubicBezTo>
                <a:cubicBezTo>
                  <a:pt x="6124070" y="2089567"/>
                  <a:pt x="6133826" y="2100763"/>
                  <a:pt x="6120125" y="2109475"/>
                </a:cubicBezTo>
                <a:cubicBezTo>
                  <a:pt x="6106424" y="2118187"/>
                  <a:pt x="6071747" y="2113765"/>
                  <a:pt x="6056576" y="2120066"/>
                </a:cubicBezTo>
                <a:cubicBezTo>
                  <a:pt x="6041405" y="2126367"/>
                  <a:pt x="6013212" y="2118450"/>
                  <a:pt x="5993794" y="2122569"/>
                </a:cubicBezTo>
                <a:cubicBezTo>
                  <a:pt x="5964206" y="2130692"/>
                  <a:pt x="5962485" y="2139897"/>
                  <a:pt x="5943601" y="2137719"/>
                </a:cubicBezTo>
                <a:cubicBezTo>
                  <a:pt x="5924717" y="2135541"/>
                  <a:pt x="5912263" y="2145394"/>
                  <a:pt x="5898141" y="2144806"/>
                </a:cubicBezTo>
                <a:cubicBezTo>
                  <a:pt x="5884019" y="2144218"/>
                  <a:pt x="5868158" y="2133273"/>
                  <a:pt x="5855337" y="2137719"/>
                </a:cubicBezTo>
                <a:cubicBezTo>
                  <a:pt x="5842516" y="2142165"/>
                  <a:pt x="5837100" y="2155593"/>
                  <a:pt x="5817682" y="2157358"/>
                </a:cubicBezTo>
                <a:cubicBezTo>
                  <a:pt x="5798264" y="2159123"/>
                  <a:pt x="5773002" y="2155397"/>
                  <a:pt x="5735300" y="2158902"/>
                </a:cubicBezTo>
                <a:cubicBezTo>
                  <a:pt x="5697598" y="2162407"/>
                  <a:pt x="5588527" y="2188980"/>
                  <a:pt x="5591469" y="2178389"/>
                </a:cubicBezTo>
                <a:cubicBezTo>
                  <a:pt x="5555576" y="2181920"/>
                  <a:pt x="5528919" y="2193924"/>
                  <a:pt x="5505818" y="2194207"/>
                </a:cubicBezTo>
                <a:cubicBezTo>
                  <a:pt x="5482717" y="2194490"/>
                  <a:pt x="5495184" y="2190180"/>
                  <a:pt x="5477574" y="2190677"/>
                </a:cubicBezTo>
                <a:cubicBezTo>
                  <a:pt x="5459964" y="2191175"/>
                  <a:pt x="5427187" y="2180216"/>
                  <a:pt x="5414282" y="2183070"/>
                </a:cubicBezTo>
                <a:cubicBezTo>
                  <a:pt x="5407945" y="2205016"/>
                  <a:pt x="5394338" y="2208803"/>
                  <a:pt x="5368369" y="2204272"/>
                </a:cubicBezTo>
                <a:cubicBezTo>
                  <a:pt x="5354793" y="2209070"/>
                  <a:pt x="5349205" y="2213102"/>
                  <a:pt x="5336354" y="2218920"/>
                </a:cubicBezTo>
                <a:cubicBezTo>
                  <a:pt x="5323503" y="2224738"/>
                  <a:pt x="5304208" y="2232709"/>
                  <a:pt x="5291263" y="2239182"/>
                </a:cubicBezTo>
                <a:cubicBezTo>
                  <a:pt x="5278318" y="2245655"/>
                  <a:pt x="5264730" y="2242318"/>
                  <a:pt x="5255152" y="2247164"/>
                </a:cubicBezTo>
                <a:cubicBezTo>
                  <a:pt x="5245574" y="2252010"/>
                  <a:pt x="5240857" y="2261199"/>
                  <a:pt x="5233796" y="2268260"/>
                </a:cubicBezTo>
                <a:cubicBezTo>
                  <a:pt x="5226735" y="2275321"/>
                  <a:pt x="5222832" y="2268609"/>
                  <a:pt x="5212786" y="2275408"/>
                </a:cubicBezTo>
                <a:cubicBezTo>
                  <a:pt x="5202741" y="2282208"/>
                  <a:pt x="5174227" y="2281420"/>
                  <a:pt x="5159401" y="2284343"/>
                </a:cubicBezTo>
                <a:cubicBezTo>
                  <a:pt x="5129776" y="2295641"/>
                  <a:pt x="5158686" y="2301898"/>
                  <a:pt x="5123830" y="2307070"/>
                </a:cubicBezTo>
                <a:cubicBezTo>
                  <a:pt x="5082905" y="2318102"/>
                  <a:pt x="5072939" y="2287385"/>
                  <a:pt x="5065426" y="2324076"/>
                </a:cubicBezTo>
                <a:cubicBezTo>
                  <a:pt x="5017747" y="2318395"/>
                  <a:pt x="5031271" y="2337329"/>
                  <a:pt x="4975908" y="2364128"/>
                </a:cubicBezTo>
                <a:cubicBezTo>
                  <a:pt x="4946700" y="2354134"/>
                  <a:pt x="4928936" y="2366071"/>
                  <a:pt x="4913723" y="2385265"/>
                </a:cubicBezTo>
                <a:cubicBezTo>
                  <a:pt x="4854880" y="2394046"/>
                  <a:pt x="4808730" y="2428302"/>
                  <a:pt x="4746485" y="2451769"/>
                </a:cubicBezTo>
                <a:lnTo>
                  <a:pt x="4681588" y="2467494"/>
                </a:lnTo>
                <a:lnTo>
                  <a:pt x="1783655" y="3163860"/>
                </a:lnTo>
                <a:lnTo>
                  <a:pt x="1325955" y="3176692"/>
                </a:lnTo>
                <a:cubicBezTo>
                  <a:pt x="1278931" y="3186609"/>
                  <a:pt x="1232617" y="3191205"/>
                  <a:pt x="1190384" y="3203504"/>
                </a:cubicBezTo>
                <a:cubicBezTo>
                  <a:pt x="1146740" y="3204301"/>
                  <a:pt x="1142940" y="3250947"/>
                  <a:pt x="1094537" y="3229469"/>
                </a:cubicBezTo>
                <a:cubicBezTo>
                  <a:pt x="1069134" y="3237778"/>
                  <a:pt x="1026961" y="3247646"/>
                  <a:pt x="1013254" y="3263949"/>
                </a:cubicBezTo>
                <a:cubicBezTo>
                  <a:pt x="966756" y="3279110"/>
                  <a:pt x="851011" y="3352246"/>
                  <a:pt x="815546" y="3334559"/>
                </a:cubicBezTo>
                <a:cubicBezTo>
                  <a:pt x="808324" y="3352177"/>
                  <a:pt x="815137" y="3324821"/>
                  <a:pt x="779276" y="3327290"/>
                </a:cubicBezTo>
                <a:cubicBezTo>
                  <a:pt x="712585" y="3298149"/>
                  <a:pt x="672574" y="3378796"/>
                  <a:pt x="600378" y="3335250"/>
                </a:cubicBezTo>
                <a:cubicBezTo>
                  <a:pt x="595066" y="3356366"/>
                  <a:pt x="514059" y="3361176"/>
                  <a:pt x="493457" y="3365044"/>
                </a:cubicBezTo>
                <a:cubicBezTo>
                  <a:pt x="467535" y="3372578"/>
                  <a:pt x="412364" y="3374283"/>
                  <a:pt x="388355" y="3376925"/>
                </a:cubicBezTo>
                <a:cubicBezTo>
                  <a:pt x="364346" y="3379567"/>
                  <a:pt x="376469" y="3372659"/>
                  <a:pt x="349402" y="3380897"/>
                </a:cubicBezTo>
                <a:cubicBezTo>
                  <a:pt x="322335" y="3389135"/>
                  <a:pt x="248625" y="3434339"/>
                  <a:pt x="225952" y="3426352"/>
                </a:cubicBezTo>
                <a:cubicBezTo>
                  <a:pt x="199749" y="3439548"/>
                  <a:pt x="193948" y="3430066"/>
                  <a:pt x="171000" y="3438892"/>
                </a:cubicBezTo>
                <a:cubicBezTo>
                  <a:pt x="148052" y="3447718"/>
                  <a:pt x="101917" y="3457642"/>
                  <a:pt x="88263" y="3479310"/>
                </a:cubicBezTo>
                <a:cubicBezTo>
                  <a:pt x="64018" y="3479795"/>
                  <a:pt x="62139" y="3459801"/>
                  <a:pt x="46713" y="3462986"/>
                </a:cubicBezTo>
                <a:cubicBezTo>
                  <a:pt x="31576" y="3476862"/>
                  <a:pt x="15706" y="3476378"/>
                  <a:pt x="2765" y="3480770"/>
                </a:cubicBezTo>
                <a:lnTo>
                  <a:pt x="0" y="3482342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B7D6B-6B72-9816-3E48-CD98E2B11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484094"/>
            <a:ext cx="9998441" cy="1206594"/>
          </a:xfrm>
        </p:spPr>
        <p:txBody>
          <a:bodyPr>
            <a:normAutofit/>
          </a:bodyPr>
          <a:lstStyle/>
          <a:p>
            <a:r>
              <a:rPr lang="en-US" b="1">
                <a:latin typeface="Aptos"/>
                <a:ea typeface="Calibri"/>
                <a:cs typeface="Calibri"/>
              </a:rPr>
              <a:t>      M&amp;S Food Digital Strategy Overview</a:t>
            </a:r>
            <a:endParaRPr lang="en-US" b="1">
              <a:latin typeface="Apto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101159E-D455-456F-8FE1-396AB159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037" y="1958614"/>
            <a:ext cx="3594282" cy="398896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159A16EB-C6EF-9D56-7661-F805B7666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80" r="6548"/>
          <a:stretch>
            <a:fillRect/>
          </a:stretch>
        </p:blipFill>
        <p:spPr>
          <a:xfrm>
            <a:off x="1309404" y="2114946"/>
            <a:ext cx="3274548" cy="3639491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1F9FDF39-7A42-411B-85F1-9DE812C7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497" y="5802246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AE00B-3FF0-C898-2366-70B7B1939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6870" y="2265416"/>
            <a:ext cx="5775327" cy="38372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M&amp;S Food integrates social and digital media to modernise its image and attract new audiences.</a:t>
            </a:r>
            <a:endParaRPr lang="en-US" sz="200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 Digital-first transformation: “Turbocharging Online Growth.”</a:t>
            </a: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Emphasis on social storytelling and employee-driven local content.</a:t>
            </a:r>
          </a:p>
          <a:p>
            <a:pPr>
              <a:spcBef>
                <a:spcPct val="20000"/>
              </a:spcBef>
            </a:pPr>
            <a:r>
              <a:rPr lang="en-US" sz="2000">
                <a:latin typeface="Aptos"/>
                <a:ea typeface="Calibri"/>
                <a:cs typeface="Calibri"/>
              </a:rPr>
              <a:t> Strong use of data-driven personalisation through the Sparks loyalty programme.</a:t>
            </a:r>
            <a:endParaRPr lang="en-GB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840603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green apron&#10;&#10;AI-generated content may be incorrect.">
            <a:extLst>
              <a:ext uri="{FF2B5EF4-FFF2-40B4-BE49-F238E27FC236}">
                <a16:creationId xmlns:a16="http://schemas.microsoft.com/office/drawing/2014/main" id="{D8F68C73-19C1-AE6F-3AF5-6918A3B238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39" r="11440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E768E-141B-81C5-CAFB-86162960B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br>
              <a:rPr lang="en-US" sz="2800" b="1">
                <a:latin typeface="Aptos"/>
                <a:ea typeface="Calibri"/>
                <a:cs typeface="Calibri"/>
              </a:rPr>
            </a:br>
            <a:r>
              <a:rPr lang="en-US" sz="2800" b="1">
                <a:latin typeface="Aptos"/>
                <a:ea typeface="Calibri"/>
                <a:cs typeface="Calibri"/>
              </a:rPr>
              <a:t>Developing &amp; Sustaining Customer </a:t>
            </a:r>
            <a:br>
              <a:rPr lang="en-US" sz="2800" b="1">
                <a:latin typeface="Aptos"/>
                <a:ea typeface="Calibri"/>
                <a:cs typeface="Calibri"/>
              </a:rPr>
            </a:br>
            <a:r>
              <a:rPr lang="en-US" sz="2800" b="1">
                <a:latin typeface="Aptos"/>
                <a:ea typeface="Calibri"/>
                <a:cs typeface="Calibri"/>
              </a:rPr>
              <a:t>Relationships</a:t>
            </a:r>
            <a:endParaRPr lang="en-GB" sz="2800" b="1">
              <a:latin typeface="Aptos"/>
              <a:ea typeface="Calibri"/>
              <a:cs typeface="Calibri"/>
            </a:endParaRPr>
          </a:p>
          <a:p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1F496-7674-8641-83FE-5518A35EE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1700" b="1">
                <a:latin typeface="Aptos"/>
                <a:ea typeface="Calibri"/>
                <a:cs typeface="Calibri"/>
              </a:rPr>
              <a:t> Local store social pages</a:t>
            </a:r>
            <a:r>
              <a:rPr lang="en-US" sz="1700">
                <a:latin typeface="Aptos"/>
                <a:ea typeface="Calibri"/>
                <a:cs typeface="Calibri"/>
              </a:rPr>
              <a:t>: Facebook and Instagram pages for each store build community engagement.</a:t>
            </a:r>
            <a:endParaRPr lang="en-US" sz="1700">
              <a:latin typeface="Aptos"/>
            </a:endParaRPr>
          </a:p>
          <a:p>
            <a:pPr>
              <a:spcBef>
                <a:spcPct val="20000"/>
              </a:spcBef>
            </a:pPr>
            <a:r>
              <a:rPr lang="en-US" sz="1700" b="1">
                <a:latin typeface="Aptos"/>
                <a:ea typeface="Calibri"/>
                <a:cs typeface="Calibri"/>
              </a:rPr>
              <a:t>Staff ambassadors:</a:t>
            </a:r>
            <a:r>
              <a:rPr lang="en-US" sz="1700">
                <a:latin typeface="Aptos"/>
                <a:ea typeface="Calibri"/>
                <a:cs typeface="Calibri"/>
              </a:rPr>
              <a:t> Authenticity via employees sharing behind-the-scenes posts.</a:t>
            </a:r>
          </a:p>
          <a:p>
            <a:pPr>
              <a:spcBef>
                <a:spcPct val="20000"/>
              </a:spcBef>
            </a:pPr>
            <a:r>
              <a:rPr lang="en-US" sz="1700" b="1">
                <a:latin typeface="Aptos"/>
                <a:ea typeface="Calibri"/>
                <a:cs typeface="Calibri"/>
              </a:rPr>
              <a:t>Sparks loyalty app:</a:t>
            </a:r>
            <a:r>
              <a:rPr lang="en-US" sz="1700">
                <a:latin typeface="Aptos"/>
                <a:ea typeface="Calibri"/>
                <a:cs typeface="Calibri"/>
              </a:rPr>
              <a:t> Collects customer data for tailored offers.</a:t>
            </a:r>
          </a:p>
          <a:p>
            <a:pPr>
              <a:spcBef>
                <a:spcPct val="20000"/>
              </a:spcBef>
            </a:pPr>
            <a:r>
              <a:rPr lang="en-US" sz="1700" b="1">
                <a:latin typeface="Aptos"/>
                <a:ea typeface="Calibri"/>
                <a:cs typeface="Calibri"/>
              </a:rPr>
              <a:t> Email </a:t>
            </a:r>
            <a:r>
              <a:rPr lang="en-US" sz="1700" b="1" err="1">
                <a:latin typeface="Aptos"/>
                <a:ea typeface="Calibri"/>
                <a:cs typeface="Calibri"/>
              </a:rPr>
              <a:t>personalisation</a:t>
            </a:r>
            <a:r>
              <a:rPr lang="en-US" sz="1700" b="1">
                <a:latin typeface="Aptos"/>
                <a:ea typeface="Calibri"/>
                <a:cs typeface="Calibri"/>
              </a:rPr>
              <a:t>: </a:t>
            </a:r>
            <a:r>
              <a:rPr lang="en-US" sz="1700">
                <a:latin typeface="Aptos"/>
                <a:ea typeface="Calibri"/>
                <a:cs typeface="Calibri"/>
              </a:rPr>
              <a:t>Targeted food promotions and seasonal content.</a:t>
            </a:r>
            <a:endParaRPr lang="en-GB" sz="17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437630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C487-FE47-6160-8549-8240D06F9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           </a:t>
            </a:r>
            <a:r>
              <a:rPr lang="en-US" b="1">
                <a:latin typeface="Aptos"/>
                <a:ea typeface="Calibri"/>
                <a:cs typeface="Calibri"/>
              </a:rPr>
              <a:t>      Enhancing Customer</a:t>
            </a:r>
            <a:br>
              <a:rPr lang="en-US" b="1">
                <a:latin typeface="Aptos"/>
                <a:ea typeface="Calibri"/>
                <a:cs typeface="Calibri"/>
              </a:rPr>
            </a:br>
            <a:r>
              <a:rPr lang="en-US" b="1">
                <a:latin typeface="Aptos"/>
                <a:ea typeface="Calibri"/>
                <a:cs typeface="Calibri"/>
              </a:rPr>
              <a:t>              Experience &amp; Engagement    </a:t>
            </a:r>
            <a:r>
              <a:rPr lang="en-US">
                <a:latin typeface="Calibri"/>
                <a:ea typeface="Calibri"/>
                <a:cs typeface="Calibri"/>
              </a:rPr>
              <a:t>                                   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BCDCE-FB89-E53B-9AC8-0EF094EF7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b="1">
                <a:ea typeface="+mn-lt"/>
                <a:cs typeface="+mn-lt"/>
              </a:rPr>
              <a:t>how social media enhances experience</a:t>
            </a:r>
            <a:r>
              <a:rPr lang="en-US" sz="2000">
                <a:ea typeface="+mn-lt"/>
                <a:cs typeface="+mn-lt"/>
              </a:rPr>
              <a:t>: Instagram Stories of new food ranges, influencer collaborations, customer polls, competitions (tag your meal).</a:t>
            </a:r>
            <a:endParaRPr lang="en-US" sz="2000">
              <a:latin typeface="Aptos"/>
              <a:ea typeface="Calibri"/>
              <a:cs typeface="Calibri"/>
            </a:endParaRPr>
          </a:p>
          <a:p>
            <a:r>
              <a:rPr lang="en-US" sz="2000" b="1">
                <a:ea typeface="+mn-lt"/>
                <a:cs typeface="+mn-lt"/>
              </a:rPr>
              <a:t>Engagement metrics:</a:t>
            </a:r>
            <a:r>
              <a:rPr lang="en-US" sz="2000">
                <a:ea typeface="+mn-lt"/>
                <a:cs typeface="+mn-lt"/>
              </a:rPr>
              <a:t> likes, comments, shares, hashtag generation (#MandSFood).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Tie back to CRM</a:t>
            </a:r>
            <a:r>
              <a:rPr lang="en-US" sz="2000">
                <a:ea typeface="+mn-lt"/>
                <a:cs typeface="+mn-lt"/>
              </a:rPr>
              <a:t>: engagement fosters brand community, advocacy.</a:t>
            </a:r>
            <a:endParaRPr lang="en-US" sz="2000"/>
          </a:p>
          <a:p>
            <a:pPr>
              <a:spcBef>
                <a:spcPct val="20000"/>
              </a:spcBef>
            </a:pPr>
            <a:endParaRPr lang="en-US" sz="2000">
              <a:latin typeface="Aptos"/>
              <a:ea typeface="Calibri"/>
              <a:cs typeface="Calibri"/>
            </a:endParaRPr>
          </a:p>
        </p:txBody>
      </p:sp>
      <p:pic>
        <p:nvPicPr>
          <p:cNvPr id="4" name="Picture 3" descr="A sign in a grocery store&#10;&#10;AI-generated content may be incorrect.">
            <a:extLst>
              <a:ext uri="{FF2B5EF4-FFF2-40B4-BE49-F238E27FC236}">
                <a16:creationId xmlns:a16="http://schemas.microsoft.com/office/drawing/2014/main" id="{7CC763DD-D633-C75B-FEEB-1B0A367E2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69493"/>
            <a:ext cx="4788505" cy="358675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788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book and a sticker&#10;&#10;AI-generated content may be incorrect.">
            <a:extLst>
              <a:ext uri="{FF2B5EF4-FFF2-40B4-BE49-F238E27FC236}">
                <a16:creationId xmlns:a16="http://schemas.microsoft.com/office/drawing/2014/main" id="{26F5D369-8D65-D58D-C39E-A0A207671C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2" r="319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61901-1EC3-766A-80C1-86EE582F0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br>
              <a:rPr lang="en-US" sz="3100" b="1">
                <a:latin typeface="Aptos"/>
                <a:ea typeface="Calibri"/>
                <a:cs typeface="Calibri"/>
              </a:rPr>
            </a:br>
            <a:r>
              <a:rPr lang="en-US" sz="3100" b="1">
                <a:latin typeface="Aptos"/>
                <a:ea typeface="Calibri"/>
                <a:cs typeface="Calibri"/>
              </a:rPr>
              <a:t>Supporting Organisational Performance</a:t>
            </a:r>
            <a:endParaRPr lang="en-GB" sz="3100" b="1">
              <a:latin typeface="Aptos"/>
              <a:ea typeface="Calibri"/>
              <a:cs typeface="Calibri"/>
            </a:endParaRPr>
          </a:p>
          <a:p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1C48E-BFE1-5DC5-0D7C-0C025B3ED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 sz="2000" b="1">
                <a:latin typeface="Aptos"/>
                <a:ea typeface="Calibri"/>
                <a:cs typeface="Calibri"/>
              </a:rPr>
              <a:t>Online engagement</a:t>
            </a:r>
            <a:r>
              <a:rPr lang="en-US" sz="2000">
                <a:latin typeface="Aptos"/>
                <a:ea typeface="Calibri"/>
                <a:cs typeface="Calibri"/>
              </a:rPr>
              <a:t>: 4 million weekly social reach.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Digital sales growth: </a:t>
            </a:r>
            <a:r>
              <a:rPr lang="en-US" sz="2000">
                <a:latin typeface="Aptos"/>
                <a:ea typeface="Calibri"/>
                <a:cs typeface="Calibri"/>
              </a:rPr>
              <a:t>Online and app traffic up &gt;200% (2023–2024).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Loyalty and retention:</a:t>
            </a:r>
            <a:r>
              <a:rPr lang="en-US" sz="2000">
                <a:latin typeface="Aptos"/>
                <a:ea typeface="Calibri"/>
                <a:cs typeface="Calibri"/>
              </a:rPr>
              <a:t> Sparks programme integration increases repeat visits.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 sz="2000">
                <a:latin typeface="Aptos"/>
                <a:ea typeface="Calibri"/>
                <a:cs typeface="Calibri"/>
              </a:rPr>
              <a:t> </a:t>
            </a:r>
            <a:r>
              <a:rPr lang="en-US" sz="2000" b="1">
                <a:latin typeface="Aptos"/>
                <a:ea typeface="Calibri"/>
                <a:cs typeface="Calibri"/>
              </a:rPr>
              <a:t>Brand trust:</a:t>
            </a:r>
            <a:r>
              <a:rPr lang="en-US" sz="2000">
                <a:latin typeface="Aptos"/>
                <a:ea typeface="Calibri"/>
                <a:cs typeface="Calibri"/>
              </a:rPr>
              <a:t> Transparent crisis communication via digital channels.</a:t>
            </a:r>
            <a:endParaRPr lang="en-GB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388843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A64A5-92FE-6D92-CEFB-9068D57BF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sz="2800" b="1">
                <a:ea typeface="+mj-lt"/>
                <a:cs typeface="+mj-lt"/>
              </a:rPr>
              <a:t>            Critical Assessment of Effectiveness</a:t>
            </a:r>
            <a:endParaRPr lang="en-US" sz="2800" b="1"/>
          </a:p>
        </p:txBody>
      </p:sp>
      <p:pic>
        <p:nvPicPr>
          <p:cNvPr id="4" name="Picture 3" descr="A hand touching a burger&#10;&#10;AI-generated content may be incorrect.">
            <a:extLst>
              <a:ext uri="{FF2B5EF4-FFF2-40B4-BE49-F238E27FC236}">
                <a16:creationId xmlns:a16="http://schemas.microsoft.com/office/drawing/2014/main" id="{55C93F54-BFA2-95A7-63ED-D91020AE65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3" r="-2" b="-2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5B571-F575-E246-736A-919B935A1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Provide strengths:</a:t>
            </a:r>
            <a:endParaRPr lang="en-GB" sz="2000" b="1"/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Strong brand reputation (M&amp;S) helps credibility of digital/social channels.</a:t>
            </a:r>
            <a:endParaRPr lang="en-GB" sz="2000"/>
          </a:p>
          <a:p>
            <a:r>
              <a:rPr lang="en-US" sz="2000" err="1">
                <a:latin typeface="Aptos"/>
                <a:ea typeface="Calibri"/>
                <a:cs typeface="Calibri"/>
              </a:rPr>
              <a:t>Modernised</a:t>
            </a:r>
            <a:r>
              <a:rPr lang="en-US" sz="2000">
                <a:latin typeface="Aptos"/>
                <a:ea typeface="Calibri"/>
                <a:cs typeface="Calibri"/>
              </a:rPr>
              <a:t> brand appeal via TikTok and influencer campaigns.</a:t>
            </a:r>
            <a:endParaRPr lang="en-GB" sz="2000">
              <a:latin typeface="Aptos"/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Multi‐channel integration (store + online + mobile) supports CRM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High-quality food imagery and content suits premium positioning.</a:t>
            </a:r>
            <a:endParaRPr lang="en-GB" sz="2000"/>
          </a:p>
          <a:p>
            <a:endParaRPr lang="en-US" sz="20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2909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26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CC5DA-D497-2EFD-C520-35112A764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br>
              <a:rPr lang="en-GB" sz="3100" b="1">
                <a:latin typeface="Aptos"/>
              </a:rPr>
            </a:br>
            <a:br>
              <a:rPr lang="en-GB" sz="3100" b="1">
                <a:latin typeface="Aptos"/>
              </a:rPr>
            </a:br>
            <a:r>
              <a:rPr lang="en-GB" sz="3100" b="1">
                <a:latin typeface="Aptos"/>
              </a:rPr>
              <a:t>      Provide weaknesses/challenges:</a:t>
            </a:r>
            <a:endParaRPr lang="en-US" sz="3100"/>
          </a:p>
          <a:p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5E350-D12C-BE1C-FA17-B0F8F3084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6824" y="2623381"/>
            <a:ext cx="4772974" cy="3553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Digital &amp; social efforts must be tightly integrated with in-store / loyalty systems – potential silos.</a:t>
            </a:r>
            <a:endParaRPr lang="en-GB" sz="1900"/>
          </a:p>
          <a:p>
            <a:endParaRPr lang="en-GB" sz="1900">
              <a:ea typeface="+mn-lt"/>
              <a:cs typeface="+mn-lt"/>
            </a:endParaRPr>
          </a:p>
          <a:p>
            <a:r>
              <a:rPr lang="en-GB" sz="1900">
                <a:ea typeface="+mn-lt"/>
                <a:cs typeface="+mn-lt"/>
              </a:rPr>
              <a:t>Measuring real ROI (Return on Investment) from social engagement to actual food sales may be difficult.</a:t>
            </a:r>
            <a:endParaRPr lang="en-GB" sz="1900"/>
          </a:p>
          <a:p>
            <a:endParaRPr lang="en-GB" sz="1900">
              <a:ea typeface="+mn-lt"/>
              <a:cs typeface="+mn-lt"/>
            </a:endParaRPr>
          </a:p>
          <a:p>
            <a:r>
              <a:rPr lang="en-GB" sz="1900">
                <a:ea typeface="+mn-lt"/>
                <a:cs typeface="+mn-lt"/>
              </a:rPr>
              <a:t>Competitors (e.g., online grocers, discounters) may move faster in digital innovation.</a:t>
            </a:r>
            <a:endParaRPr lang="en-GB" sz="1900"/>
          </a:p>
          <a:p>
            <a:endParaRPr lang="en-GB" sz="1900"/>
          </a:p>
        </p:txBody>
      </p:sp>
      <p:pic>
        <p:nvPicPr>
          <p:cNvPr id="4" name="Picture 3" descr="A person walking in a grocery store&#10;&#10;AI-generated content may be incorrect.">
            <a:extLst>
              <a:ext uri="{FF2B5EF4-FFF2-40B4-BE49-F238E27FC236}">
                <a16:creationId xmlns:a16="http://schemas.microsoft.com/office/drawing/2014/main" id="{833C8FF6-3677-BB49-137D-E9BB72340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8001" y="643468"/>
            <a:ext cx="3812741" cy="2545005"/>
          </a:xfrm>
          <a:prstGeom prst="rect">
            <a:avLst/>
          </a:prstGeom>
        </p:spPr>
      </p:pic>
      <p:pic>
        <p:nvPicPr>
          <p:cNvPr id="5" name="Picture 4" descr="A phone with text on it&#10;&#10;AI-generated content may be incorrect.">
            <a:extLst>
              <a:ext uri="{FF2B5EF4-FFF2-40B4-BE49-F238E27FC236}">
                <a16:creationId xmlns:a16="http://schemas.microsoft.com/office/drawing/2014/main" id="{66F975E4-3ED7-6D7C-226D-88866C3ADD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1617" y="3657600"/>
            <a:ext cx="2585510" cy="258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7695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69AB23CA-CF96-42B0-847F-37A181DE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8EC62-DDF7-7F29-FAA8-2D97522F3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442914"/>
            <a:ext cx="7134415" cy="1331296"/>
          </a:xfrm>
        </p:spPr>
        <p:txBody>
          <a:bodyPr anchor="b">
            <a:normAutofit/>
          </a:bodyPr>
          <a:lstStyle/>
          <a:p>
            <a:br>
              <a:rPr lang="en-US" sz="3600" b="1">
                <a:latin typeface="Aptos"/>
                <a:ea typeface="Calibri"/>
                <a:cs typeface="Calibri"/>
              </a:rPr>
            </a:br>
            <a:r>
              <a:rPr lang="en-US" sz="3600" b="1">
                <a:latin typeface="Aptos"/>
                <a:ea typeface="Calibri"/>
                <a:cs typeface="Calibri"/>
              </a:rPr>
              <a:t>Opportunities &amp; Threats</a:t>
            </a:r>
            <a:endParaRPr lang="en-GB" sz="3600" b="1">
              <a:latin typeface="Aptos"/>
              <a:ea typeface="Calibri"/>
              <a:cs typeface="Calibri"/>
            </a:endParaRPr>
          </a:p>
          <a:p>
            <a:endParaRPr lang="en-GB" sz="3600"/>
          </a:p>
        </p:txBody>
      </p:sp>
      <p:sp>
        <p:nvSpPr>
          <p:cNvPr id="30" name="Freeform: Shape 17">
            <a:extLst>
              <a:ext uri="{FF2B5EF4-FFF2-40B4-BE49-F238E27FC236}">
                <a16:creationId xmlns:a16="http://schemas.microsoft.com/office/drawing/2014/main" id="{A45FD7F6-BF7B-4588-AE38-90035891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30690" y="-18918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store front with green letters&#10;&#10;AI-generated content may be incorrect.">
            <a:extLst>
              <a:ext uri="{FF2B5EF4-FFF2-40B4-BE49-F238E27FC236}">
                <a16:creationId xmlns:a16="http://schemas.microsoft.com/office/drawing/2014/main" id="{67FD71C8-9831-8689-4CC0-893EE986A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91" r="4009"/>
          <a:stretch>
            <a:fillRect/>
          </a:stretch>
        </p:blipFill>
        <p:spPr>
          <a:xfrm>
            <a:off x="6232303" y="3297831"/>
            <a:ext cx="5959692" cy="3560169"/>
          </a:xfrm>
          <a:custGeom>
            <a:avLst/>
            <a:gdLst/>
            <a:ahLst/>
            <a:cxnLst/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</p:spPr>
      </p:pic>
      <p:sp>
        <p:nvSpPr>
          <p:cNvPr id="31" name="Freeform: Shape 19">
            <a:extLst>
              <a:ext uri="{FF2B5EF4-FFF2-40B4-BE49-F238E27FC236}">
                <a16:creationId xmlns:a16="http://schemas.microsoft.com/office/drawing/2014/main" id="{2F05AAE2-453E-4EDA-8961-D9B319978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5959692 w 5959692"/>
              <a:gd name="connsiteY0" fmla="*/ 3363787 h 3560169"/>
              <a:gd name="connsiteX1" fmla="*/ 5959692 w 5959692"/>
              <a:gd name="connsiteY1" fmla="*/ 3560169 h 3560169"/>
              <a:gd name="connsiteX2" fmla="*/ 5918326 w 5959692"/>
              <a:gd name="connsiteY2" fmla="*/ 3560169 h 3560169"/>
              <a:gd name="connsiteX3" fmla="*/ 3008109 w 5959692"/>
              <a:gd name="connsiteY3" fmla="*/ 42 h 3560169"/>
              <a:gd name="connsiteX4" fmla="*/ 4702247 w 5959692"/>
              <a:gd name="connsiteY4" fmla="*/ 626282 h 3560169"/>
              <a:gd name="connsiteX5" fmla="*/ 5069411 w 5959692"/>
              <a:gd name="connsiteY5" fmla="*/ 865826 h 3560169"/>
              <a:gd name="connsiteX6" fmla="*/ 5895906 w 5959692"/>
              <a:gd name="connsiteY6" fmla="*/ 1594994 h 3560169"/>
              <a:gd name="connsiteX7" fmla="*/ 5959691 w 5959692"/>
              <a:gd name="connsiteY7" fmla="*/ 1728783 h 3560169"/>
              <a:gd name="connsiteX8" fmla="*/ 5959691 w 5959692"/>
              <a:gd name="connsiteY8" fmla="*/ 2242763 h 3560169"/>
              <a:gd name="connsiteX9" fmla="*/ 5918347 w 5959692"/>
              <a:gd name="connsiteY9" fmla="*/ 2056598 h 3560169"/>
              <a:gd name="connsiteX10" fmla="*/ 5820285 w 5959692"/>
              <a:gd name="connsiteY10" fmla="*/ 1774807 h 3560169"/>
              <a:gd name="connsiteX11" fmla="*/ 4980935 w 5959692"/>
              <a:gd name="connsiteY11" fmla="*/ 946614 h 3560169"/>
              <a:gd name="connsiteX12" fmla="*/ 4635662 w 5959692"/>
              <a:gd name="connsiteY12" fmla="*/ 716464 h 3560169"/>
              <a:gd name="connsiteX13" fmla="*/ 3044280 w 5959692"/>
              <a:gd name="connsiteY13" fmla="*/ 109209 h 3560169"/>
              <a:gd name="connsiteX14" fmla="*/ 2119450 w 5959692"/>
              <a:gd name="connsiteY14" fmla="*/ 300880 h 3560169"/>
              <a:gd name="connsiteX15" fmla="*/ 919412 w 5959692"/>
              <a:gd name="connsiteY15" fmla="*/ 1696777 h 3560169"/>
              <a:gd name="connsiteX16" fmla="*/ 797804 w 5959692"/>
              <a:gd name="connsiteY16" fmla="*/ 1925546 h 3560169"/>
              <a:gd name="connsiteX17" fmla="*/ 287588 w 5959692"/>
              <a:gd name="connsiteY17" fmla="*/ 3069391 h 3560169"/>
              <a:gd name="connsiteX18" fmla="*/ 235658 w 5959692"/>
              <a:gd name="connsiteY18" fmla="*/ 3441477 h 3560169"/>
              <a:gd name="connsiteX19" fmla="*/ 239056 w 5959692"/>
              <a:gd name="connsiteY19" fmla="*/ 3560169 h 3560169"/>
              <a:gd name="connsiteX20" fmla="*/ 635 w 5959692"/>
              <a:gd name="connsiteY20" fmla="*/ 3560169 h 3560169"/>
              <a:gd name="connsiteX21" fmla="*/ 0 w 5959692"/>
              <a:gd name="connsiteY21" fmla="*/ 3534810 h 3560169"/>
              <a:gd name="connsiteX22" fmla="*/ 56896 w 5959692"/>
              <a:gd name="connsiteY22" fmla="*/ 3142342 h 3560169"/>
              <a:gd name="connsiteX23" fmla="*/ 605568 w 5959692"/>
              <a:gd name="connsiteY23" fmla="*/ 1932853 h 3560169"/>
              <a:gd name="connsiteX24" fmla="*/ 736162 w 5959692"/>
              <a:gd name="connsiteY24" fmla="*/ 1690788 h 3560169"/>
              <a:gd name="connsiteX25" fmla="*/ 2021319 w 5959692"/>
              <a:gd name="connsiteY25" fmla="*/ 209863 h 3560169"/>
              <a:gd name="connsiteX26" fmla="*/ 3008109 w 5959692"/>
              <a:gd name="connsiteY26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959692" h="3560169">
                <a:moveTo>
                  <a:pt x="5959692" y="3363787"/>
                </a:moveTo>
                <a:lnTo>
                  <a:pt x="5959692" y="3560169"/>
                </a:lnTo>
                <a:lnTo>
                  <a:pt x="5918326" y="3560169"/>
                </a:lnTo>
                <a:close/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1" y="2242763"/>
                </a:lnTo>
                <a:lnTo>
                  <a:pt x="5918347" y="2056598"/>
                </a:lnTo>
                <a:cubicBezTo>
                  <a:pt x="5891169" y="1960834"/>
                  <a:pt x="5858474" y="1866845"/>
                  <a:pt x="5820285" y="1774807"/>
                </a:cubicBezTo>
                <a:cubicBezTo>
                  <a:pt x="5666444" y="1404038"/>
                  <a:pt x="5439344" y="1244459"/>
                  <a:pt x="4980935" y="946614"/>
                </a:cubicBezTo>
                <a:cubicBezTo>
                  <a:pt x="4870349" y="874793"/>
                  <a:pt x="4755972" y="800460"/>
                  <a:pt x="4635662" y="716464"/>
                </a:cubicBezTo>
                <a:cubicBezTo>
                  <a:pt x="4061110" y="315407"/>
                  <a:pt x="3551697" y="116473"/>
                  <a:pt x="3044280" y="109209"/>
                </a:cubicBezTo>
                <a:cubicBezTo>
                  <a:pt x="2739831" y="104851"/>
                  <a:pt x="2436100" y="169494"/>
                  <a:pt x="2119450" y="300880"/>
                </a:cubicBezTo>
                <a:cubicBezTo>
                  <a:pt x="1565269" y="530823"/>
                  <a:pt x="1284534" y="1002904"/>
                  <a:pt x="919412" y="1696777"/>
                </a:cubicBezTo>
                <a:cubicBezTo>
                  <a:pt x="878625" y="1774305"/>
                  <a:pt x="837580" y="1851211"/>
                  <a:pt x="797804" y="1925546"/>
                </a:cubicBezTo>
                <a:cubicBezTo>
                  <a:pt x="582340" y="2328776"/>
                  <a:pt x="378892" y="2709642"/>
                  <a:pt x="287588" y="3069391"/>
                </a:cubicBezTo>
                <a:cubicBezTo>
                  <a:pt x="254851" y="3198359"/>
                  <a:pt x="237447" y="3321111"/>
                  <a:pt x="235658" y="3441477"/>
                </a:cubicBezTo>
                <a:lnTo>
                  <a:pt x="239056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21">
            <a:extLst>
              <a:ext uri="{FF2B5EF4-FFF2-40B4-BE49-F238E27FC236}">
                <a16:creationId xmlns:a16="http://schemas.microsoft.com/office/drawing/2014/main" id="{CE2CF453-4871-4F22-8746-957F757DA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24529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5FED3-F60B-AFB3-3E48-F84772508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66431"/>
            <a:ext cx="5485331" cy="39978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Opportunity</a:t>
            </a:r>
            <a:r>
              <a:rPr lang="en-GB" sz="2000">
                <a:ea typeface="+mn-lt"/>
                <a:cs typeface="+mn-lt"/>
              </a:rPr>
              <a:t>: Deeper data analytics, AI-driven personalization, voice/Internet of Things shopping. </a:t>
            </a:r>
          </a:p>
          <a:p>
            <a:pPr marL="0" indent="0">
              <a:buNone/>
            </a:pPr>
            <a:endParaRPr lang="en-GB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Threat: </a:t>
            </a:r>
            <a:r>
              <a:rPr lang="en-GB" sz="2000">
                <a:ea typeface="+mn-lt"/>
                <a:cs typeface="+mn-lt"/>
              </a:rPr>
              <a:t>Digital ad spend inflation, GDPR, channel fragmentation, competitor digital innovation (Tesco, Sainsbury’s).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  <p:pic>
        <p:nvPicPr>
          <p:cNvPr id="5" name="Picture 4" descr="A group of people in a shopping mall&#10;&#10;AI-generated content may be incorrect.">
            <a:extLst>
              <a:ext uri="{FF2B5EF4-FFF2-40B4-BE49-F238E27FC236}">
                <a16:creationId xmlns:a16="http://schemas.microsoft.com/office/drawing/2014/main" id="{3F099C02-7C57-AD44-464F-ACC86A6009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" r="19978" b="-1"/>
          <a:stretch>
            <a:fillRect/>
          </a:stretch>
        </p:blipFill>
        <p:spPr>
          <a:xfrm>
            <a:off x="8898128" y="10"/>
            <a:ext cx="3293877" cy="2743202"/>
          </a:xfrm>
          <a:custGeom>
            <a:avLst/>
            <a:gdLst/>
            <a:ahLst/>
            <a:cxnLst/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</p:spPr>
      </p:pic>
      <p:sp>
        <p:nvSpPr>
          <p:cNvPr id="33" name="Freeform: Shape 23">
            <a:extLst>
              <a:ext uri="{FF2B5EF4-FFF2-40B4-BE49-F238E27FC236}">
                <a16:creationId xmlns:a16="http://schemas.microsoft.com/office/drawing/2014/main" id="{6A0E0FAE-D6BC-43D5-ACA6-8CDE48477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175506 w 3293877"/>
              <a:gd name="connsiteY1" fmla="*/ 0 h 2743212"/>
              <a:gd name="connsiteX2" fmla="*/ 149226 w 3293877"/>
              <a:gd name="connsiteY2" fmla="*/ 78193 h 2743212"/>
              <a:gd name="connsiteX3" fmla="*/ 122819 w 3293877"/>
              <a:gd name="connsiteY3" fmla="*/ 237010 h 2743212"/>
              <a:gd name="connsiteX4" fmla="*/ 180914 w 3293877"/>
              <a:gd name="connsiteY4" fmla="*/ 1023956 h 2743212"/>
              <a:gd name="connsiteX5" fmla="*/ 203979 w 3293877"/>
              <a:gd name="connsiteY5" fmla="*/ 1185356 h 2743212"/>
              <a:gd name="connsiteX6" fmla="*/ 612631 w 3293877"/>
              <a:gd name="connsiteY6" fmla="*/ 2264082 h 2743212"/>
              <a:gd name="connsiteX7" fmla="*/ 2171849 w 3293877"/>
              <a:gd name="connsiteY7" fmla="*/ 2532019 h 2743212"/>
              <a:gd name="connsiteX8" fmla="*/ 2422184 w 3293877"/>
              <a:gd name="connsiteY8" fmla="*/ 2465509 h 2743212"/>
              <a:gd name="connsiteX9" fmla="*/ 3087206 w 3293877"/>
              <a:gd name="connsiteY9" fmla="*/ 2143537 h 2743212"/>
              <a:gd name="connsiteX10" fmla="*/ 3203783 w 3293877"/>
              <a:gd name="connsiteY10" fmla="*/ 1995541 h 2743212"/>
              <a:gd name="connsiteX11" fmla="*/ 3293877 w 3293877"/>
              <a:gd name="connsiteY11" fmla="*/ 1849554 h 2743212"/>
              <a:gd name="connsiteX12" fmla="*/ 3293877 w 3293877"/>
              <a:gd name="connsiteY12" fmla="*/ 2133887 h 2743212"/>
              <a:gd name="connsiteX13" fmla="*/ 3222757 w 3293877"/>
              <a:gd name="connsiteY13" fmla="*/ 2223039 h 2743212"/>
              <a:gd name="connsiteX14" fmla="*/ 2503136 w 3293877"/>
              <a:gd name="connsiteY14" fmla="*/ 2565392 h 2743212"/>
              <a:gd name="connsiteX15" fmla="*/ 2232111 w 3293877"/>
              <a:gd name="connsiteY15" fmla="*/ 2635826 h 2743212"/>
              <a:gd name="connsiteX16" fmla="*/ 542319 w 3293877"/>
              <a:gd name="connsiteY16" fmla="*/ 2345567 h 2743212"/>
              <a:gd name="connsiteX17" fmla="*/ 96920 w 3293877"/>
              <a:gd name="connsiteY17" fmla="*/ 1191868 h 2743212"/>
              <a:gd name="connsiteX18" fmla="*/ 71529 w 3293877"/>
              <a:gd name="connsiteY18" fmla="*/ 1019346 h 2743212"/>
              <a:gd name="connsiteX19" fmla="*/ 6623 w 3293877"/>
              <a:gd name="connsiteY19" fmla="*/ 178315 h 2743212"/>
              <a:gd name="connsiteX20" fmla="*/ 34833 w 3293877"/>
              <a:gd name="connsiteY2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175506" y="0"/>
                </a:lnTo>
                <a:lnTo>
                  <a:pt x="149226" y="78193"/>
                </a:lnTo>
                <a:cubicBezTo>
                  <a:pt x="136827" y="128527"/>
                  <a:pt x="128121" y="181246"/>
                  <a:pt x="122819" y="237010"/>
                </a:cubicBezTo>
                <a:cubicBezTo>
                  <a:pt x="100634" y="470331"/>
                  <a:pt x="139609" y="739241"/>
                  <a:pt x="180914" y="1023956"/>
                </a:cubicBezTo>
                <a:cubicBezTo>
                  <a:pt x="188562" y="1076454"/>
                  <a:pt x="196412" y="1130747"/>
                  <a:pt x="203979" y="1185356"/>
                </a:cubicBezTo>
                <a:cubicBezTo>
                  <a:pt x="271754" y="1674130"/>
                  <a:pt x="336774" y="2013298"/>
                  <a:pt x="612631" y="2264082"/>
                </a:cubicBezTo>
                <a:cubicBezTo>
                  <a:pt x="1032949" y="2646196"/>
                  <a:pt x="1499262" y="2726349"/>
                  <a:pt x="2171849" y="2532019"/>
                </a:cubicBezTo>
                <a:cubicBezTo>
                  <a:pt x="2259876" y="2506576"/>
                  <a:pt x="2342402" y="2485683"/>
                  <a:pt x="2422184" y="2465509"/>
                </a:cubicBezTo>
                <a:cubicBezTo>
                  <a:pt x="2752924" y="2381814"/>
                  <a:pt x="2919303" y="2333175"/>
                  <a:pt x="3087206" y="2143537"/>
                </a:cubicBezTo>
                <a:cubicBezTo>
                  <a:pt x="3128886" y="2096462"/>
                  <a:pt x="3167762" y="2047097"/>
                  <a:pt x="3203783" y="1995541"/>
                </a:cubicBezTo>
                <a:lnTo>
                  <a:pt x="3293877" y="1849554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1719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Hands holding a phone with food on it&#10;&#10;AI-generated content may be incorrect.">
            <a:extLst>
              <a:ext uri="{FF2B5EF4-FFF2-40B4-BE49-F238E27FC236}">
                <a16:creationId xmlns:a16="http://schemas.microsoft.com/office/drawing/2014/main" id="{8F23643E-7D5B-76FF-AFCC-7D78A60687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50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23" name="Freeform: Shape 9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11">
            <a:extLst>
              <a:ext uri="{FF2B5EF4-FFF2-40B4-BE49-F238E27FC236}">
                <a16:creationId xmlns:a16="http://schemas.microsoft.com/office/drawing/2014/main" id="{DD0D366F-455D-4298-97E9-89785ADA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425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80C0E-5130-7FF6-7C1D-589B4CE3F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1086" y="2524343"/>
            <a:ext cx="4458446" cy="31326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According to (Solomons et al., 2022, Chapter 14, page 270; Chapter 21, page 480). The effectiveness of digital/social CRM depends on data quality, integration, engagement and real-time measurement .</a:t>
            </a:r>
          </a:p>
          <a:p>
            <a:r>
              <a:rPr lang="en-GB" sz="2000"/>
              <a:t>Note that technology alone is not enough – organizational alignment is key.</a:t>
            </a:r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6434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831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BEF0B-3CFA-F6B6-0E03-10BB4455B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b="1">
                <a:latin typeface="Aptos"/>
              </a:rPr>
              <a:t>Key takeaways </a:t>
            </a:r>
            <a:endParaRPr lang="en-US" b="1">
              <a:latin typeface="Aptos"/>
            </a:endParaRPr>
          </a:p>
        </p:txBody>
      </p:sp>
      <p:pic>
        <p:nvPicPr>
          <p:cNvPr id="4" name="Picture 3" descr="A hand holding a key&#10;&#10;AI-generated content may be incorrect.">
            <a:extLst>
              <a:ext uri="{FF2B5EF4-FFF2-40B4-BE49-F238E27FC236}">
                <a16:creationId xmlns:a16="http://schemas.microsoft.com/office/drawing/2014/main" id="{C53EFABA-1EBA-4387-BF2A-D62EAD3B01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633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047E5-962D-DDF6-66BD-F4C181893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  Summary of key take-aways:</a:t>
            </a:r>
            <a:endParaRPr lang="en-GB" sz="2000" b="1"/>
          </a:p>
          <a:p>
            <a:r>
              <a:rPr lang="en-GB" sz="2000">
                <a:ea typeface="+mn-lt"/>
                <a:cs typeface="+mn-lt"/>
              </a:rPr>
              <a:t>Digital &amp; social media are vital for modern CRM in retail food.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M&amp;S Food is using multiple platforms to develop relationships, enhance experience and support performance.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Effectiveness is good but there remain gaps in measurement, integration and agility.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75930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5E800-DA68-D5C6-0930-5633754BF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pPr>
              <a:spcBef>
                <a:spcPts val="1000"/>
              </a:spcBef>
            </a:pPr>
            <a:r>
              <a:rPr lang="en-GB" sz="3700" b="1">
                <a:latin typeface="Aptos"/>
              </a:rPr>
              <a:t> </a:t>
            </a:r>
            <a:br>
              <a:rPr lang="en-GB" sz="3700" b="1">
                <a:latin typeface="Aptos"/>
              </a:rPr>
            </a:br>
            <a:r>
              <a:rPr lang="en-GB" sz="3700" b="1">
                <a:latin typeface="Aptos"/>
              </a:rPr>
              <a:t> Recommendations:</a:t>
            </a:r>
            <a:endParaRPr lang="en-US" sz="3700" b="1">
              <a:latin typeface="Aptos"/>
            </a:endParaRPr>
          </a:p>
          <a:p>
            <a:endParaRPr lang="en-GB" sz="3700"/>
          </a:p>
        </p:txBody>
      </p:sp>
      <p:pic>
        <p:nvPicPr>
          <p:cNvPr id="10" name="Picture 9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96E686A0-2D12-8380-758D-DBDFEF75CD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7" b="-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0E82F-418F-BB7F-FEA6-0DA7BE262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Further invest in data analytics and CRM integration (unify customer profiles across channels).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Enhance social media strategy with more user-generated content and influencer collaborations specific to food/trends.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Use advanced personalisation (AI/ML) to recommend food bundles, seasonal recipes, based on customer purchase history.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Develop a robust measurement framework linking social/digital engagement to loyalty and sales outcomes.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Maintain brand tone (premium but approachable) with strong food content + social storytelling.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Keep the design clean, use icons/graphics for recommendations.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2394099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433B6-83E4-E4C3-E3B0-09993093F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b="1" err="1"/>
              <a:t>Refrences</a:t>
            </a:r>
            <a:endParaRPr lang="en-US" b="1" err="1"/>
          </a:p>
        </p:txBody>
      </p:sp>
      <p:pic>
        <p:nvPicPr>
          <p:cNvPr id="4" name="Picture 3" descr="A sign on a wall&#10;&#10;AI-generated content may be incorrect.">
            <a:extLst>
              <a:ext uri="{FF2B5EF4-FFF2-40B4-BE49-F238E27FC236}">
                <a16:creationId xmlns:a16="http://schemas.microsoft.com/office/drawing/2014/main" id="{30704448-CC16-FB72-C3C7-23EF837B82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215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7EC88-5FCB-B1F6-815C-AA8A6BA8E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Aptos"/>
                <a:ea typeface="Calibri"/>
                <a:cs typeface="Calibri"/>
              </a:rPr>
              <a:t>Payne, A. &amp; Frow, P. (2005) ‘A Strategic Framework for Customer Relationship Management’, </a:t>
            </a:r>
            <a:r>
              <a:rPr lang="en-GB" sz="1600" i="1">
                <a:latin typeface="Aptos"/>
                <a:ea typeface="Calibri"/>
                <a:cs typeface="Calibri"/>
              </a:rPr>
              <a:t>Journal of Marketing</a:t>
            </a:r>
            <a:r>
              <a:rPr lang="en-GB" sz="1600">
                <a:latin typeface="Aptos"/>
                <a:ea typeface="Calibri"/>
                <a:cs typeface="Calibri"/>
              </a:rPr>
              <a:t>, 69(4), pp. 167-176.(sild 3)</a:t>
            </a:r>
          </a:p>
          <a:p>
            <a:r>
              <a:rPr lang="en-GB" sz="1600">
                <a:latin typeface="Aptos"/>
                <a:ea typeface="Calibri"/>
                <a:cs typeface="Calibri"/>
              </a:rPr>
              <a:t>Solomons, D., Kliphuis, T. &amp; Wadley, M. (2022) </a:t>
            </a:r>
            <a:r>
              <a:rPr lang="en-GB" sz="1600" i="1">
                <a:latin typeface="Aptos"/>
                <a:ea typeface="Calibri"/>
                <a:cs typeface="Calibri"/>
              </a:rPr>
              <a:t>eMarketing: The Essential Guide to Marketing in a Digital World</a:t>
            </a:r>
            <a:r>
              <a:rPr lang="en-GB" sz="1600">
                <a:latin typeface="Aptos"/>
                <a:ea typeface="Calibri"/>
                <a:cs typeface="Calibri"/>
              </a:rPr>
              <a:t>. 7th ed. Cape Town: Red &amp; Yellow Creative School of Business. (e.g., Ch.17, p.342) (slid 9)</a:t>
            </a:r>
          </a:p>
          <a:p>
            <a:r>
              <a:rPr lang="en-GB" sz="1600">
                <a:latin typeface="Aptos"/>
                <a:ea typeface="Calibri"/>
                <a:cs typeface="Calibri"/>
              </a:rPr>
              <a:t>Marks &amp; Spencer Corporate (2024) </a:t>
            </a:r>
            <a:r>
              <a:rPr lang="en-GB" sz="1600" i="1">
                <a:latin typeface="Aptos"/>
                <a:ea typeface="Calibri"/>
                <a:cs typeface="Calibri"/>
              </a:rPr>
              <a:t>How we’re turbocharging online growth</a:t>
            </a:r>
            <a:r>
              <a:rPr lang="en-GB" sz="1600">
                <a:latin typeface="Aptos"/>
                <a:ea typeface="Calibri"/>
                <a:cs typeface="Calibri"/>
              </a:rPr>
              <a:t>.  Available at: </a:t>
            </a:r>
            <a:r>
              <a:rPr lang="en-GB" sz="1600">
                <a:latin typeface="Aptos"/>
                <a:ea typeface="Calibri"/>
                <a:cs typeface="Calibri"/>
                <a:hlinkClick r:id="rId4"/>
              </a:rPr>
              <a:t>https://corporate.marksandspencer.com/how-were-turbocharging-online-growth-seven-key-changes-mscom-over-past-year</a:t>
            </a:r>
            <a:r>
              <a:rPr lang="en-GB" sz="1600">
                <a:latin typeface="Aptos"/>
                <a:ea typeface="Calibri"/>
                <a:cs typeface="Calibri"/>
              </a:rPr>
              <a:t>] (Accessed: 9.11.2025).(slid 7)</a:t>
            </a:r>
          </a:p>
          <a:p>
            <a:r>
              <a:rPr lang="en-GB" sz="1600">
                <a:latin typeface="Aptos"/>
                <a:ea typeface="Calibri"/>
                <a:cs typeface="Calibri"/>
              </a:rPr>
              <a:t>Raconteur (2023) ‘M&amp;S Food’s marketing chief on why she’s a TikTok fan’, </a:t>
            </a:r>
            <a:r>
              <a:rPr lang="en-GB" sz="1600" i="1">
                <a:latin typeface="Aptos"/>
                <a:ea typeface="Calibri"/>
                <a:cs typeface="Calibri"/>
              </a:rPr>
              <a:t>Raconteur</a:t>
            </a:r>
            <a:r>
              <a:rPr lang="en-GB" sz="1600">
                <a:latin typeface="Aptos"/>
                <a:ea typeface="Calibri"/>
                <a:cs typeface="Calibri"/>
              </a:rPr>
              <a:t>, 6 June. Available at: [</a:t>
            </a:r>
            <a:r>
              <a:rPr lang="en-GB" sz="1600">
                <a:latin typeface="Aptos"/>
                <a:ea typeface="Calibri"/>
                <a:cs typeface="Calibri"/>
                <a:hlinkClick r:id="rId5"/>
              </a:rPr>
              <a:t>https://www.raconteur.net/marketing-sales/ms-foods-marketing-chief-on-why-shes-a-tiktok-fan](Accessed:10.11.2025).(slid</a:t>
            </a:r>
            <a:r>
              <a:rPr lang="en-GB" sz="1600">
                <a:latin typeface="Aptos"/>
                <a:ea typeface="Calibri"/>
                <a:cs typeface="Calibri"/>
              </a:rPr>
              <a:t> 11)</a:t>
            </a:r>
            <a:endParaRPr lang="en-US" sz="1600"/>
          </a:p>
          <a:p>
            <a:pPr>
              <a:spcBef>
                <a:spcPct val="20000"/>
              </a:spcBef>
            </a:pPr>
            <a:endParaRPr lang="en-US" sz="1600">
              <a:latin typeface="Calibri"/>
              <a:ea typeface="Calibri"/>
              <a:cs typeface="Calibri"/>
            </a:endParaRPr>
          </a:p>
          <a:p>
            <a:pPr marL="0" indent="0">
              <a:spcBef>
                <a:spcPct val="20000"/>
              </a:spcBef>
              <a:buNone/>
            </a:pPr>
            <a:endParaRPr lang="en-US" sz="1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>
              <a:ea typeface="Calibri"/>
              <a:cs typeface="Calibri"/>
            </a:endParaRPr>
          </a:p>
          <a:p>
            <a:endParaRPr lang="en-GB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1E2154-E56D-977A-4DB7-49EF6DEB1D99}"/>
              </a:ext>
            </a:extLst>
          </p:cNvPr>
          <p:cNvSpPr txBox="1"/>
          <p:nvPr/>
        </p:nvSpPr>
        <p:spPr>
          <a:xfrm>
            <a:off x="1524000" y="6456363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821150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B31FB4-DC90-39F2-8FC0-86A04086A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b="1" err="1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6E92E-6FEB-BEF2-3C97-03A8793D7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000"/>
          </a:p>
          <a:p>
            <a:r>
              <a:rPr lang="en-GB" sz="1000">
                <a:ea typeface="+mn-lt"/>
                <a:cs typeface="+mn-lt"/>
              </a:rPr>
              <a:t>The Guardian (2024) ‘Sparks fly as M&amp;S says no to a plastic loyalty card’, </a:t>
            </a:r>
            <a:r>
              <a:rPr lang="en-GB" sz="1000" i="1">
                <a:ea typeface="+mn-lt"/>
                <a:cs typeface="+mn-lt"/>
              </a:rPr>
              <a:t>The Guardian</a:t>
            </a:r>
            <a:r>
              <a:rPr lang="en-GB" sz="1000">
                <a:ea typeface="+mn-lt"/>
                <a:cs typeface="+mn-lt"/>
              </a:rPr>
              <a:t>, 3 July. Available at: [https://www.theguardian.com/money/article/2024/jul/03/sparks-fly-as-ms-says-no-to-a-plastic-loyalty-card](Access:9.11.2025).(slid6)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Econsultancy (2022) ‘Marks &amp; Spencer: Social media innovation and local engagement’. Available at: https://econsultancy.com/marks-spencer-social-media-innovation/].(slid13)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M&amp;S Food (2025) ‘Official Website and Social Media Channels’. Available at: [</a:t>
            </a:r>
            <a:r>
              <a:rPr lang="en-GB" sz="1000">
                <a:ea typeface="+mn-lt"/>
                <a:cs typeface="+mn-lt"/>
                <a:hlinkClick r:id="rId2"/>
              </a:rPr>
              <a:t>https://www.marksandspencer.com/food/home</a:t>
            </a:r>
            <a:r>
              <a:rPr lang="en-GB" sz="1000">
                <a:ea typeface="+mn-lt"/>
                <a:cs typeface="+mn-lt"/>
              </a:rPr>
              <a:t>] (Access:10.11.2025).(slid4&amp; 5)</a:t>
            </a:r>
            <a:endParaRPr lang="en-GB" sz="1000"/>
          </a:p>
          <a:p>
            <a:r>
              <a:rPr lang="en-US" sz="1000">
                <a:latin typeface="Calibri"/>
                <a:ea typeface="Calibri"/>
                <a:cs typeface="Calibri"/>
              </a:rPr>
              <a:t>WARC. (2021). Marks &amp; Spencer: Turning every store into a social success story. Available at:</a:t>
            </a:r>
            <a:r>
              <a:rPr lang="en-US" sz="1000">
                <a:ea typeface="+mn-lt"/>
                <a:cs typeface="+mn-lt"/>
              </a:rPr>
              <a:t>https://www.warc.com/content/paywall/article/marks--spencer-turning-every-store-into-a-social-success-story-for-customers/en-GB/147065?.</a:t>
            </a:r>
            <a:r>
              <a:rPr lang="en-US" sz="1000">
                <a:latin typeface="Aptos"/>
                <a:ea typeface="Calibri"/>
                <a:cs typeface="Calibri"/>
              </a:rPr>
              <a:t>  (Access:9.11.2025).</a:t>
            </a:r>
            <a:r>
              <a:rPr lang="en-US" sz="1000">
                <a:latin typeface="Calibri"/>
                <a:ea typeface="Calibri"/>
                <a:cs typeface="Calibri"/>
              </a:rPr>
              <a:t> (slid9)</a:t>
            </a:r>
            <a:endParaRPr lang="en-GB" sz="100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endParaRPr lang="en-GB" sz="1000"/>
          </a:p>
        </p:txBody>
      </p:sp>
      <p:pic>
        <p:nvPicPr>
          <p:cNvPr id="4" name="Picture 3" descr="A sign on a wall&#10;&#10;AI-generated content may be incorrect.">
            <a:extLst>
              <a:ext uri="{FF2B5EF4-FFF2-40B4-BE49-F238E27FC236}">
                <a16:creationId xmlns:a16="http://schemas.microsoft.com/office/drawing/2014/main" id="{C774B3C1-1EBA-5C8B-DF2D-067A2954C6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514" r="15508" b="-1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8DFA82-A105-406F-2897-D74AC914A995}"/>
              </a:ext>
            </a:extLst>
          </p:cNvPr>
          <p:cNvSpPr txBox="1"/>
          <p:nvPr/>
        </p:nvSpPr>
        <p:spPr>
          <a:xfrm>
            <a:off x="1524000" y="6456363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77609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Digital &amp; Social Media in CRM: The Case of M&amp;S Food</vt:lpstr>
      <vt:lpstr>   Agenda </vt:lpstr>
      <vt:lpstr>CRM in Retail Food Sector</vt:lpstr>
      <vt:lpstr>      “Digital Media”</vt:lpstr>
      <vt:lpstr>        “Social Media”</vt:lpstr>
      <vt:lpstr>      Role of Digital &amp; Social Media in CRM</vt:lpstr>
      <vt:lpstr>      M&amp;S Food Digital Strategy Overview</vt:lpstr>
      <vt:lpstr> Developing &amp; Sustaining Customer  Relationships </vt:lpstr>
      <vt:lpstr>                 Enhancing Customer               Experience &amp; Engagement                                        </vt:lpstr>
      <vt:lpstr> Supporting Organisational Performance </vt:lpstr>
      <vt:lpstr>            Critical Assessment of Effectiveness</vt:lpstr>
      <vt:lpstr>        Provide weaknesses/challenges: </vt:lpstr>
      <vt:lpstr> Opportunities &amp; Threats </vt:lpstr>
      <vt:lpstr>PowerPoint Presentation</vt:lpstr>
      <vt:lpstr>Key takeaways </vt:lpstr>
      <vt:lpstr>   Recommendations: </vt:lpstr>
      <vt:lpstr>Refrences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2025-11-13T22:05:56Z</dcterms:created>
  <dcterms:modified xsi:type="dcterms:W3CDTF">2025-11-17T12:38:08Z</dcterms:modified>
</cp:coreProperties>
</file>