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256" r:id="rId2"/>
    <p:sldId id="257" r:id="rId3"/>
    <p:sldId id="272" r:id="rId4"/>
    <p:sldId id="273" r:id="rId5"/>
    <p:sldId id="284" r:id="rId6"/>
    <p:sldId id="283" r:id="rId7"/>
    <p:sldId id="290" r:id="rId8"/>
    <p:sldId id="291" r:id="rId9"/>
    <p:sldId id="274" r:id="rId10"/>
    <p:sldId id="275" r:id="rId11"/>
    <p:sldId id="276" r:id="rId12"/>
    <p:sldId id="277" r:id="rId13"/>
    <p:sldId id="278" r:id="rId14"/>
    <p:sldId id="279" r:id="rId15"/>
    <p:sldId id="280" r:id="rId16"/>
    <p:sldId id="281" r:id="rId17"/>
    <p:sldId id="259" r:id="rId18"/>
    <p:sldId id="261" r:id="rId19"/>
    <p:sldId id="260" r:id="rId20"/>
    <p:sldId id="267" r:id="rId21"/>
    <p:sldId id="268" r:id="rId22"/>
    <p:sldId id="270" r:id="rId23"/>
    <p:sldId id="269" r:id="rId24"/>
    <p:sldId id="262" r:id="rId25"/>
    <p:sldId id="271" r:id="rId26"/>
    <p:sldId id="263" r:id="rId27"/>
    <p:sldId id="286" r:id="rId28"/>
    <p:sldId id="266" r:id="rId29"/>
    <p:sldId id="288" r:id="rId30"/>
    <p:sldId id="282" r:id="rId31"/>
    <p:sldId id="285" r:id="rId32"/>
    <p:sldId id="289" r:id="rId33"/>
    <p:sldId id="264" r:id="rId34"/>
    <p:sldId id="292" r:id="rId35"/>
    <p:sldId id="293" r:id="rId36"/>
    <p:sldId id="258"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F296C3-23B5-4413-A271-4C92BBA66FFC}" v="28" dt="2023-09-05T13:22:04.5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4" autoAdjust="0"/>
    <p:restoredTop sz="71558" autoAdjust="0"/>
  </p:normalViewPr>
  <p:slideViewPr>
    <p:cSldViewPr snapToGrid="0">
      <p:cViewPr>
        <p:scale>
          <a:sx n="71" d="100"/>
          <a:sy n="71" d="100"/>
        </p:scale>
        <p:origin x="210"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F0F296C3-23B5-4413-A271-4C92BBA66FFC}"/>
    <pc:docChg chg="undo custSel addSld delSld modSld sldOrd">
      <pc:chgData name="Jonathan Wyatt" userId="c3e1212f-7374-4739-8e9f-f13855138211" providerId="ADAL" clId="{F0F296C3-23B5-4413-A271-4C92BBA66FFC}" dt="2023-09-05T13:24:22.632" v="10235" actId="14100"/>
      <pc:docMkLst>
        <pc:docMk/>
      </pc:docMkLst>
      <pc:sldChg chg="addSp modSp mod setBg">
        <pc:chgData name="Jonathan Wyatt" userId="c3e1212f-7374-4739-8e9f-f13855138211" providerId="ADAL" clId="{F0F296C3-23B5-4413-A271-4C92BBA66FFC}" dt="2023-09-05T13:24:22.632" v="10235" actId="14100"/>
        <pc:sldMkLst>
          <pc:docMk/>
          <pc:sldMk cId="2821479490" sldId="257"/>
        </pc:sldMkLst>
        <pc:spChg chg="mod">
          <ac:chgData name="Jonathan Wyatt" userId="c3e1212f-7374-4739-8e9f-f13855138211" providerId="ADAL" clId="{F0F296C3-23B5-4413-A271-4C92BBA66FFC}" dt="2023-09-05T13:24:18.916" v="10234" actId="26606"/>
          <ac:spMkLst>
            <pc:docMk/>
            <pc:sldMk cId="2821479490" sldId="257"/>
            <ac:spMk id="2" creationId="{E864BE03-A299-683A-FAA7-953CED1234D8}"/>
          </ac:spMkLst>
        </pc:spChg>
        <pc:spChg chg="mod">
          <ac:chgData name="Jonathan Wyatt" userId="c3e1212f-7374-4739-8e9f-f13855138211" providerId="ADAL" clId="{F0F296C3-23B5-4413-A271-4C92BBA66FFC}" dt="2023-09-05T13:24:22.632" v="10235" actId="14100"/>
          <ac:spMkLst>
            <pc:docMk/>
            <pc:sldMk cId="2821479490" sldId="257"/>
            <ac:spMk id="3" creationId="{6B4FE8C5-1709-F7CE-3DF2-C49BB60CC458}"/>
          </ac:spMkLst>
        </pc:spChg>
        <pc:spChg chg="add">
          <ac:chgData name="Jonathan Wyatt" userId="c3e1212f-7374-4739-8e9f-f13855138211" providerId="ADAL" clId="{F0F296C3-23B5-4413-A271-4C92BBA66FFC}" dt="2023-09-05T13:24:18.916" v="10234" actId="26606"/>
          <ac:spMkLst>
            <pc:docMk/>
            <pc:sldMk cId="2821479490" sldId="257"/>
            <ac:spMk id="9" creationId="{04812C46-200A-4DEB-A05E-3ED6C68C2387}"/>
          </ac:spMkLst>
        </pc:spChg>
        <pc:spChg chg="add">
          <ac:chgData name="Jonathan Wyatt" userId="c3e1212f-7374-4739-8e9f-f13855138211" providerId="ADAL" clId="{F0F296C3-23B5-4413-A271-4C92BBA66FFC}" dt="2023-09-05T13:24:18.916" v="10234" actId="26606"/>
          <ac:spMkLst>
            <pc:docMk/>
            <pc:sldMk cId="2821479490" sldId="257"/>
            <ac:spMk id="11" creationId="{D1EA859B-E555-4109-94F3-6700E046E008}"/>
          </ac:spMkLst>
        </pc:spChg>
        <pc:picChg chg="add">
          <ac:chgData name="Jonathan Wyatt" userId="c3e1212f-7374-4739-8e9f-f13855138211" providerId="ADAL" clId="{F0F296C3-23B5-4413-A271-4C92BBA66FFC}" dt="2023-09-05T13:24:18.916" v="10234" actId="26606"/>
          <ac:picMkLst>
            <pc:docMk/>
            <pc:sldMk cId="2821479490" sldId="257"/>
            <ac:picMk id="5" creationId="{8740FB84-1143-BBE7-B0B0-14496C6E5B4D}"/>
          </ac:picMkLst>
        </pc:picChg>
      </pc:sldChg>
      <pc:sldChg chg="modSp mod modNotesTx">
        <pc:chgData name="Jonathan Wyatt" userId="c3e1212f-7374-4739-8e9f-f13855138211" providerId="ADAL" clId="{F0F296C3-23B5-4413-A271-4C92BBA66FFC}" dt="2023-09-05T12:50:34.035" v="8033"/>
        <pc:sldMkLst>
          <pc:docMk/>
          <pc:sldMk cId="3180752486" sldId="258"/>
        </pc:sldMkLst>
        <pc:spChg chg="mod">
          <ac:chgData name="Jonathan Wyatt" userId="c3e1212f-7374-4739-8e9f-f13855138211" providerId="ADAL" clId="{F0F296C3-23B5-4413-A271-4C92BBA66FFC}" dt="2023-09-05T11:15:22.325" v="7072" actId="20577"/>
          <ac:spMkLst>
            <pc:docMk/>
            <pc:sldMk cId="3180752486" sldId="258"/>
            <ac:spMk id="3" creationId="{7D7BD3EA-8E81-5781-9532-BAD7F79F1C15}"/>
          </ac:spMkLst>
        </pc:spChg>
      </pc:sldChg>
      <pc:sldChg chg="modNotesTx">
        <pc:chgData name="Jonathan Wyatt" userId="c3e1212f-7374-4739-8e9f-f13855138211" providerId="ADAL" clId="{F0F296C3-23B5-4413-A271-4C92BBA66FFC}" dt="2023-09-04T21:12:26.085" v="2042" actId="20577"/>
        <pc:sldMkLst>
          <pc:docMk/>
          <pc:sldMk cId="3165925981" sldId="259"/>
        </pc:sldMkLst>
      </pc:sldChg>
      <pc:sldChg chg="addSp modSp mod setBg">
        <pc:chgData name="Jonathan Wyatt" userId="c3e1212f-7374-4739-8e9f-f13855138211" providerId="ADAL" clId="{F0F296C3-23B5-4413-A271-4C92BBA66FFC}" dt="2023-09-04T21:19:17.957" v="2283" actId="14100"/>
        <pc:sldMkLst>
          <pc:docMk/>
          <pc:sldMk cId="3914701087" sldId="262"/>
        </pc:sldMkLst>
        <pc:spChg chg="mod">
          <ac:chgData name="Jonathan Wyatt" userId="c3e1212f-7374-4739-8e9f-f13855138211" providerId="ADAL" clId="{F0F296C3-23B5-4413-A271-4C92BBA66FFC}" dt="2023-09-04T21:19:03.415" v="2278" actId="26606"/>
          <ac:spMkLst>
            <pc:docMk/>
            <pc:sldMk cId="3914701087" sldId="262"/>
            <ac:spMk id="2" creationId="{23274A63-6507-58DF-DE01-D75C40D90F67}"/>
          </ac:spMkLst>
        </pc:spChg>
        <pc:spChg chg="mod">
          <ac:chgData name="Jonathan Wyatt" userId="c3e1212f-7374-4739-8e9f-f13855138211" providerId="ADAL" clId="{F0F296C3-23B5-4413-A271-4C92BBA66FFC}" dt="2023-09-04T21:19:17.957" v="2283" actId="14100"/>
          <ac:spMkLst>
            <pc:docMk/>
            <pc:sldMk cId="3914701087" sldId="262"/>
            <ac:spMk id="3" creationId="{FF4B01C8-8906-DB7D-BE4A-538B34F67445}"/>
          </ac:spMkLst>
        </pc:spChg>
        <pc:spChg chg="add">
          <ac:chgData name="Jonathan Wyatt" userId="c3e1212f-7374-4739-8e9f-f13855138211" providerId="ADAL" clId="{F0F296C3-23B5-4413-A271-4C92BBA66FFC}" dt="2023-09-04T21:19:03.415" v="2278" actId="26606"/>
          <ac:spMkLst>
            <pc:docMk/>
            <pc:sldMk cId="3914701087" sldId="262"/>
            <ac:spMk id="9" creationId="{AF6CB648-9554-488A-B457-99CAAD1DA528}"/>
          </ac:spMkLst>
        </pc:spChg>
        <pc:spChg chg="add">
          <ac:chgData name="Jonathan Wyatt" userId="c3e1212f-7374-4739-8e9f-f13855138211" providerId="ADAL" clId="{F0F296C3-23B5-4413-A271-4C92BBA66FFC}" dt="2023-09-04T21:19:03.415" v="2278" actId="26606"/>
          <ac:spMkLst>
            <pc:docMk/>
            <pc:sldMk cId="3914701087" sldId="262"/>
            <ac:spMk id="11" creationId="{E3ADCBE7-9330-1CDA-00EB-CDD12DB722FF}"/>
          </ac:spMkLst>
        </pc:spChg>
        <pc:picChg chg="add mod">
          <ac:chgData name="Jonathan Wyatt" userId="c3e1212f-7374-4739-8e9f-f13855138211" providerId="ADAL" clId="{F0F296C3-23B5-4413-A271-4C92BBA66FFC}" dt="2023-09-04T21:19:03.415" v="2278" actId="26606"/>
          <ac:picMkLst>
            <pc:docMk/>
            <pc:sldMk cId="3914701087" sldId="262"/>
            <ac:picMk id="4" creationId="{30784481-F647-D09F-2FD8-D00F83D145D8}"/>
          </ac:picMkLst>
        </pc:picChg>
      </pc:sldChg>
      <pc:sldChg chg="addSp delSp modSp mod ord setBg modNotesTx">
        <pc:chgData name="Jonathan Wyatt" userId="c3e1212f-7374-4739-8e9f-f13855138211" providerId="ADAL" clId="{F0F296C3-23B5-4413-A271-4C92BBA66FFC}" dt="2023-09-05T09:27:57.262" v="5706" actId="20577"/>
        <pc:sldMkLst>
          <pc:docMk/>
          <pc:sldMk cId="2146773935" sldId="263"/>
        </pc:sldMkLst>
        <pc:spChg chg="mod">
          <ac:chgData name="Jonathan Wyatt" userId="c3e1212f-7374-4739-8e9f-f13855138211" providerId="ADAL" clId="{F0F296C3-23B5-4413-A271-4C92BBA66FFC}" dt="2023-09-05T08:13:22.711" v="4173" actId="122"/>
          <ac:spMkLst>
            <pc:docMk/>
            <pc:sldMk cId="2146773935" sldId="263"/>
            <ac:spMk id="2" creationId="{BC7F9BBA-6D3F-93F3-6B68-27E5976B645A}"/>
          </ac:spMkLst>
        </pc:spChg>
        <pc:spChg chg="add del mod">
          <ac:chgData name="Jonathan Wyatt" userId="c3e1212f-7374-4739-8e9f-f13855138211" providerId="ADAL" clId="{F0F296C3-23B5-4413-A271-4C92BBA66FFC}" dt="2023-09-05T09:27:57.262" v="5706" actId="20577"/>
          <ac:spMkLst>
            <pc:docMk/>
            <pc:sldMk cId="2146773935" sldId="263"/>
            <ac:spMk id="3" creationId="{4E2C5CFF-E1E2-070C-B509-103DCBD1E767}"/>
          </ac:spMkLst>
        </pc:spChg>
        <pc:spChg chg="add del mod">
          <ac:chgData name="Jonathan Wyatt" userId="c3e1212f-7374-4739-8e9f-f13855138211" providerId="ADAL" clId="{F0F296C3-23B5-4413-A271-4C92BBA66FFC}" dt="2023-09-05T08:13:02.132" v="4164" actId="478"/>
          <ac:spMkLst>
            <pc:docMk/>
            <pc:sldMk cId="2146773935" sldId="263"/>
            <ac:spMk id="6" creationId="{71C9D1DC-E26D-C13C-381E-9D9243A7BB0B}"/>
          </ac:spMkLst>
        </pc:spChg>
        <pc:spChg chg="add del">
          <ac:chgData name="Jonathan Wyatt" userId="c3e1212f-7374-4739-8e9f-f13855138211" providerId="ADAL" clId="{F0F296C3-23B5-4413-A271-4C92BBA66FFC}" dt="2023-09-05T08:12:39.375" v="4153" actId="26606"/>
          <ac:spMkLst>
            <pc:docMk/>
            <pc:sldMk cId="2146773935" sldId="263"/>
            <ac:spMk id="9" creationId="{1A9F7B4E-B03D-4F64-BE33-00D074458D45}"/>
          </ac:spMkLst>
        </pc:spChg>
        <pc:spChg chg="add del">
          <ac:chgData name="Jonathan Wyatt" userId="c3e1212f-7374-4739-8e9f-f13855138211" providerId="ADAL" clId="{F0F296C3-23B5-4413-A271-4C92BBA66FFC}" dt="2023-09-05T08:12:39.375" v="4153" actId="26606"/>
          <ac:spMkLst>
            <pc:docMk/>
            <pc:sldMk cId="2146773935" sldId="263"/>
            <ac:spMk id="11" creationId="{7E2BE7F7-CA89-4002-ACCE-A478AEA24F5E}"/>
          </ac:spMkLst>
        </pc:spChg>
        <pc:spChg chg="add">
          <ac:chgData name="Jonathan Wyatt" userId="c3e1212f-7374-4739-8e9f-f13855138211" providerId="ADAL" clId="{F0F296C3-23B5-4413-A271-4C92BBA66FFC}" dt="2023-09-05T08:12:39.375" v="4154" actId="26606"/>
          <ac:spMkLst>
            <pc:docMk/>
            <pc:sldMk cId="2146773935" sldId="263"/>
            <ac:spMk id="13" creationId="{C0763A76-9F1C-4FC5-82B7-DD475DA461B2}"/>
          </ac:spMkLst>
        </pc:spChg>
        <pc:spChg chg="add">
          <ac:chgData name="Jonathan Wyatt" userId="c3e1212f-7374-4739-8e9f-f13855138211" providerId="ADAL" clId="{F0F296C3-23B5-4413-A271-4C92BBA66FFC}" dt="2023-09-05T08:12:39.375" v="4154" actId="26606"/>
          <ac:spMkLst>
            <pc:docMk/>
            <pc:sldMk cId="2146773935" sldId="263"/>
            <ac:spMk id="14" creationId="{E81BF4F6-F2CF-4984-9D14-D6966D92F99F}"/>
          </ac:spMkLst>
        </pc:spChg>
        <pc:picChg chg="add mod ord">
          <ac:chgData name="Jonathan Wyatt" userId="c3e1212f-7374-4739-8e9f-f13855138211" providerId="ADAL" clId="{F0F296C3-23B5-4413-A271-4C92BBA66FFC}" dt="2023-09-05T08:12:39.375" v="4154" actId="26606"/>
          <ac:picMkLst>
            <pc:docMk/>
            <pc:sldMk cId="2146773935" sldId="263"/>
            <ac:picMk id="4" creationId="{18389592-A63D-9BDF-0546-1F31632A52B3}"/>
          </ac:picMkLst>
        </pc:picChg>
      </pc:sldChg>
      <pc:sldChg chg="addSp modSp mod setBg modNotesTx">
        <pc:chgData name="Jonathan Wyatt" userId="c3e1212f-7374-4739-8e9f-f13855138211" providerId="ADAL" clId="{F0F296C3-23B5-4413-A271-4C92BBA66FFC}" dt="2023-09-05T12:58:35.513" v="8677" actId="1076"/>
        <pc:sldMkLst>
          <pc:docMk/>
          <pc:sldMk cId="2922482891" sldId="264"/>
        </pc:sldMkLst>
        <pc:spChg chg="mod">
          <ac:chgData name="Jonathan Wyatt" userId="c3e1212f-7374-4739-8e9f-f13855138211" providerId="ADAL" clId="{F0F296C3-23B5-4413-A271-4C92BBA66FFC}" dt="2023-09-05T12:58:35.513" v="8677" actId="1076"/>
          <ac:spMkLst>
            <pc:docMk/>
            <pc:sldMk cId="2922482891" sldId="264"/>
            <ac:spMk id="2" creationId="{0961E2F1-83DF-77F1-96D1-D661B3BE5983}"/>
          </ac:spMkLst>
        </pc:spChg>
        <pc:spChg chg="mod">
          <ac:chgData name="Jonathan Wyatt" userId="c3e1212f-7374-4739-8e9f-f13855138211" providerId="ADAL" clId="{F0F296C3-23B5-4413-A271-4C92BBA66FFC}" dt="2023-09-05T12:50:44.058" v="8037" actId="27636"/>
          <ac:spMkLst>
            <pc:docMk/>
            <pc:sldMk cId="2922482891" sldId="264"/>
            <ac:spMk id="3" creationId="{AA5D6E7A-CDBE-D1E7-D28B-ADF957213533}"/>
          </ac:spMkLst>
        </pc:spChg>
        <pc:spChg chg="add">
          <ac:chgData name="Jonathan Wyatt" userId="c3e1212f-7374-4739-8e9f-f13855138211" providerId="ADAL" clId="{F0F296C3-23B5-4413-A271-4C92BBA66FFC}" dt="2023-09-05T12:48:24.507" v="7865" actId="26606"/>
          <ac:spMkLst>
            <pc:docMk/>
            <pc:sldMk cId="2922482891" sldId="264"/>
            <ac:spMk id="9" creationId="{7FF47CB7-972F-479F-A36D-9E72D26EC8DA}"/>
          </ac:spMkLst>
        </pc:spChg>
        <pc:spChg chg="add">
          <ac:chgData name="Jonathan Wyatt" userId="c3e1212f-7374-4739-8e9f-f13855138211" providerId="ADAL" clId="{F0F296C3-23B5-4413-A271-4C92BBA66FFC}" dt="2023-09-05T12:48:24.507" v="7865" actId="26606"/>
          <ac:spMkLst>
            <pc:docMk/>
            <pc:sldMk cId="2922482891" sldId="264"/>
            <ac:spMk id="11" creationId="{0D153B68-5844-490D-8E67-F616D6D721CA}"/>
          </ac:spMkLst>
        </pc:spChg>
        <pc:spChg chg="add">
          <ac:chgData name="Jonathan Wyatt" userId="c3e1212f-7374-4739-8e9f-f13855138211" providerId="ADAL" clId="{F0F296C3-23B5-4413-A271-4C92BBA66FFC}" dt="2023-09-05T12:48:24.507" v="7865" actId="26606"/>
          <ac:spMkLst>
            <pc:docMk/>
            <pc:sldMk cId="2922482891" sldId="264"/>
            <ac:spMk id="13" creationId="{9A0D773F-7A7D-4DBB-9DEA-86BB8B8F4BC8}"/>
          </ac:spMkLst>
        </pc:spChg>
        <pc:picChg chg="add mod">
          <ac:chgData name="Jonathan Wyatt" userId="c3e1212f-7374-4739-8e9f-f13855138211" providerId="ADAL" clId="{F0F296C3-23B5-4413-A271-4C92BBA66FFC}" dt="2023-09-05T12:50:41.213" v="8035" actId="14100"/>
          <ac:picMkLst>
            <pc:docMk/>
            <pc:sldMk cId="2922482891" sldId="264"/>
            <ac:picMk id="4" creationId="{9B9805A1-9C43-A892-6AB0-CE28C6423168}"/>
          </ac:picMkLst>
        </pc:picChg>
      </pc:sldChg>
      <pc:sldChg chg="del">
        <pc:chgData name="Jonathan Wyatt" userId="c3e1212f-7374-4739-8e9f-f13855138211" providerId="ADAL" clId="{F0F296C3-23B5-4413-A271-4C92BBA66FFC}" dt="2023-09-05T13:11:15.050" v="8979" actId="47"/>
        <pc:sldMkLst>
          <pc:docMk/>
          <pc:sldMk cId="1455962939" sldId="265"/>
        </pc:sldMkLst>
      </pc:sldChg>
      <pc:sldChg chg="addSp modSp mod ord setBg modNotesTx">
        <pc:chgData name="Jonathan Wyatt" userId="c3e1212f-7374-4739-8e9f-f13855138211" providerId="ADAL" clId="{F0F296C3-23B5-4413-A271-4C92BBA66FFC}" dt="2023-09-05T08:49:16.175" v="5447" actId="14100"/>
        <pc:sldMkLst>
          <pc:docMk/>
          <pc:sldMk cId="1466284541" sldId="266"/>
        </pc:sldMkLst>
        <pc:spChg chg="mod">
          <ac:chgData name="Jonathan Wyatt" userId="c3e1212f-7374-4739-8e9f-f13855138211" providerId="ADAL" clId="{F0F296C3-23B5-4413-A271-4C92BBA66FFC}" dt="2023-09-05T08:49:16.175" v="5447" actId="14100"/>
          <ac:spMkLst>
            <pc:docMk/>
            <pc:sldMk cId="1466284541" sldId="266"/>
            <ac:spMk id="2" creationId="{97BEE519-5F8A-2A7F-D894-FC242C57CD3D}"/>
          </ac:spMkLst>
        </pc:spChg>
        <pc:spChg chg="mod">
          <ac:chgData name="Jonathan Wyatt" userId="c3e1212f-7374-4739-8e9f-f13855138211" providerId="ADAL" clId="{F0F296C3-23B5-4413-A271-4C92BBA66FFC}" dt="2023-09-05T08:49:07.535" v="5446" actId="20577"/>
          <ac:spMkLst>
            <pc:docMk/>
            <pc:sldMk cId="1466284541" sldId="266"/>
            <ac:spMk id="3" creationId="{0C64B311-B405-319C-0171-D38D804BF0BB}"/>
          </ac:spMkLst>
        </pc:spChg>
        <pc:spChg chg="add">
          <ac:chgData name="Jonathan Wyatt" userId="c3e1212f-7374-4739-8e9f-f13855138211" providerId="ADAL" clId="{F0F296C3-23B5-4413-A271-4C92BBA66FFC}" dt="2023-09-05T08:45:44.530" v="5183" actId="26606"/>
          <ac:spMkLst>
            <pc:docMk/>
            <pc:sldMk cId="1466284541" sldId="266"/>
            <ac:spMk id="10" creationId="{04812C46-200A-4DEB-A05E-3ED6C68C2387}"/>
          </ac:spMkLst>
        </pc:spChg>
        <pc:spChg chg="add">
          <ac:chgData name="Jonathan Wyatt" userId="c3e1212f-7374-4739-8e9f-f13855138211" providerId="ADAL" clId="{F0F296C3-23B5-4413-A271-4C92BBA66FFC}" dt="2023-09-05T08:45:44.530" v="5183" actId="26606"/>
          <ac:spMkLst>
            <pc:docMk/>
            <pc:sldMk cId="1466284541" sldId="266"/>
            <ac:spMk id="12" creationId="{A783CD55-1776-4C75-9A8F-D1179C0C7B48}"/>
          </ac:spMkLst>
        </pc:spChg>
        <pc:picChg chg="add mod">
          <ac:chgData name="Jonathan Wyatt" userId="c3e1212f-7374-4739-8e9f-f13855138211" providerId="ADAL" clId="{F0F296C3-23B5-4413-A271-4C92BBA66FFC}" dt="2023-09-05T08:45:44.530" v="5183" actId="26606"/>
          <ac:picMkLst>
            <pc:docMk/>
            <pc:sldMk cId="1466284541" sldId="266"/>
            <ac:picMk id="5" creationId="{099F9CCB-1C8A-30C7-C058-739A084051AC}"/>
          </ac:picMkLst>
        </pc:picChg>
      </pc:sldChg>
      <pc:sldChg chg="addSp delSp modSp mod ord setBg modNotesTx">
        <pc:chgData name="Jonathan Wyatt" userId="c3e1212f-7374-4739-8e9f-f13855138211" providerId="ADAL" clId="{F0F296C3-23B5-4413-A271-4C92BBA66FFC}" dt="2023-09-05T09:18:41.272" v="5609" actId="20577"/>
        <pc:sldMkLst>
          <pc:docMk/>
          <pc:sldMk cId="2651070460" sldId="271"/>
        </pc:sldMkLst>
        <pc:spChg chg="mod">
          <ac:chgData name="Jonathan Wyatt" userId="c3e1212f-7374-4739-8e9f-f13855138211" providerId="ADAL" clId="{F0F296C3-23B5-4413-A271-4C92BBA66FFC}" dt="2023-09-04T21:21:40.530" v="2402" actId="26606"/>
          <ac:spMkLst>
            <pc:docMk/>
            <pc:sldMk cId="2651070460" sldId="271"/>
            <ac:spMk id="2" creationId="{A0E5074C-03EF-090D-59E3-5503773FC7CB}"/>
          </ac:spMkLst>
        </pc:spChg>
        <pc:spChg chg="mod ord">
          <ac:chgData name="Jonathan Wyatt" userId="c3e1212f-7374-4739-8e9f-f13855138211" providerId="ADAL" clId="{F0F296C3-23B5-4413-A271-4C92BBA66FFC}" dt="2023-09-04T21:21:48.419" v="2407" actId="122"/>
          <ac:spMkLst>
            <pc:docMk/>
            <pc:sldMk cId="2651070460" sldId="271"/>
            <ac:spMk id="3" creationId="{8F0DE7FA-7203-85E7-FB5D-B08F2F1ED6C1}"/>
          </ac:spMkLst>
        </pc:spChg>
        <pc:spChg chg="add del">
          <ac:chgData name="Jonathan Wyatt" userId="c3e1212f-7374-4739-8e9f-f13855138211" providerId="ADAL" clId="{F0F296C3-23B5-4413-A271-4C92BBA66FFC}" dt="2023-09-04T21:21:40.530" v="2402" actId="26606"/>
          <ac:spMkLst>
            <pc:docMk/>
            <pc:sldMk cId="2651070460" sldId="271"/>
            <ac:spMk id="10" creationId="{AF6CB648-9554-488A-B457-99CAAD1DA528}"/>
          </ac:spMkLst>
        </pc:spChg>
        <pc:spChg chg="add del">
          <ac:chgData name="Jonathan Wyatt" userId="c3e1212f-7374-4739-8e9f-f13855138211" providerId="ADAL" clId="{F0F296C3-23B5-4413-A271-4C92BBA66FFC}" dt="2023-09-04T21:21:40.530" v="2402" actId="26606"/>
          <ac:spMkLst>
            <pc:docMk/>
            <pc:sldMk cId="2651070460" sldId="271"/>
            <ac:spMk id="12" creationId="{E3ADCBE7-9330-1CDA-00EB-CDD12DB722FF}"/>
          </ac:spMkLst>
        </pc:spChg>
        <pc:spChg chg="add">
          <ac:chgData name="Jonathan Wyatt" userId="c3e1212f-7374-4739-8e9f-f13855138211" providerId="ADAL" clId="{F0F296C3-23B5-4413-A271-4C92BBA66FFC}" dt="2023-09-04T21:21:40.530" v="2402" actId="26606"/>
          <ac:spMkLst>
            <pc:docMk/>
            <pc:sldMk cId="2651070460" sldId="271"/>
            <ac:spMk id="17" creationId="{B210AC1D-4063-4C6E-9528-FA9C4C0C18E6}"/>
          </ac:spMkLst>
        </pc:spChg>
        <pc:spChg chg="add">
          <ac:chgData name="Jonathan Wyatt" userId="c3e1212f-7374-4739-8e9f-f13855138211" providerId="ADAL" clId="{F0F296C3-23B5-4413-A271-4C92BBA66FFC}" dt="2023-09-04T21:21:40.530" v="2402" actId="26606"/>
          <ac:spMkLst>
            <pc:docMk/>
            <pc:sldMk cId="2651070460" sldId="271"/>
            <ac:spMk id="19" creationId="{02F8C595-E68C-4306-AED8-DC7826A0A506}"/>
          </ac:spMkLst>
        </pc:spChg>
        <pc:picChg chg="add mod">
          <ac:chgData name="Jonathan Wyatt" userId="c3e1212f-7374-4739-8e9f-f13855138211" providerId="ADAL" clId="{F0F296C3-23B5-4413-A271-4C92BBA66FFC}" dt="2023-09-04T21:21:40.530" v="2402" actId="26606"/>
          <ac:picMkLst>
            <pc:docMk/>
            <pc:sldMk cId="2651070460" sldId="271"/>
            <ac:picMk id="5" creationId="{E74739B9-D294-AEA7-9AB2-794063897969}"/>
          </ac:picMkLst>
        </pc:picChg>
      </pc:sldChg>
      <pc:sldChg chg="addSp modSp new mod ord setBg modNotesTx">
        <pc:chgData name="Jonathan Wyatt" userId="c3e1212f-7374-4739-8e9f-f13855138211" providerId="ADAL" clId="{F0F296C3-23B5-4413-A271-4C92BBA66FFC}" dt="2023-09-05T08:06:20.386" v="4147" actId="20577"/>
        <pc:sldMkLst>
          <pc:docMk/>
          <pc:sldMk cId="777118592" sldId="276"/>
        </pc:sldMkLst>
        <pc:spChg chg="mod">
          <ac:chgData name="Jonathan Wyatt" userId="c3e1212f-7374-4739-8e9f-f13855138211" providerId="ADAL" clId="{F0F296C3-23B5-4413-A271-4C92BBA66FFC}" dt="2023-09-04T20:45:15.359" v="551" actId="122"/>
          <ac:spMkLst>
            <pc:docMk/>
            <pc:sldMk cId="777118592" sldId="276"/>
            <ac:spMk id="2" creationId="{569E0009-BC67-6F3D-A381-BD72378C50A4}"/>
          </ac:spMkLst>
        </pc:spChg>
        <pc:spChg chg="mod">
          <ac:chgData name="Jonathan Wyatt" userId="c3e1212f-7374-4739-8e9f-f13855138211" providerId="ADAL" clId="{F0F296C3-23B5-4413-A271-4C92BBA66FFC}" dt="2023-09-04T20:45:41.392" v="559" actId="20577"/>
          <ac:spMkLst>
            <pc:docMk/>
            <pc:sldMk cId="777118592" sldId="276"/>
            <ac:spMk id="3" creationId="{B5E3EFC9-8C35-CE02-4D74-A6CAEDE1A40D}"/>
          </ac:spMkLst>
        </pc:spChg>
        <pc:picChg chg="add mod">
          <ac:chgData name="Jonathan Wyatt" userId="c3e1212f-7374-4739-8e9f-f13855138211" providerId="ADAL" clId="{F0F296C3-23B5-4413-A271-4C92BBA66FFC}" dt="2023-09-04T20:45:08.413" v="548" actId="26606"/>
          <ac:picMkLst>
            <pc:docMk/>
            <pc:sldMk cId="777118592" sldId="276"/>
            <ac:picMk id="5" creationId="{D86E680E-96C5-B59C-C42E-22017AF1B163}"/>
          </ac:picMkLst>
        </pc:picChg>
        <pc:cxnChg chg="add">
          <ac:chgData name="Jonathan Wyatt" userId="c3e1212f-7374-4739-8e9f-f13855138211" providerId="ADAL" clId="{F0F296C3-23B5-4413-A271-4C92BBA66FFC}" dt="2023-09-04T20:45:08.413" v="548" actId="26606"/>
          <ac:cxnSpMkLst>
            <pc:docMk/>
            <pc:sldMk cId="777118592" sldId="276"/>
            <ac:cxnSpMk id="10" creationId="{1503BFE4-729B-D9D0-C17B-501E6AF1127A}"/>
          </ac:cxnSpMkLst>
        </pc:cxnChg>
      </pc:sldChg>
      <pc:sldChg chg="new del">
        <pc:chgData name="Jonathan Wyatt" userId="c3e1212f-7374-4739-8e9f-f13855138211" providerId="ADAL" clId="{F0F296C3-23B5-4413-A271-4C92BBA66FFC}" dt="2023-09-04T20:45:50.721" v="561" actId="680"/>
        <pc:sldMkLst>
          <pc:docMk/>
          <pc:sldMk cId="38010076" sldId="277"/>
        </pc:sldMkLst>
      </pc:sldChg>
      <pc:sldChg chg="addSp delSp modSp new mod setBg modNotesTx">
        <pc:chgData name="Jonathan Wyatt" userId="c3e1212f-7374-4739-8e9f-f13855138211" providerId="ADAL" clId="{F0F296C3-23B5-4413-A271-4C92BBA66FFC}" dt="2023-09-04T20:59:41.065" v="1184" actId="20577"/>
        <pc:sldMkLst>
          <pc:docMk/>
          <pc:sldMk cId="712387099" sldId="277"/>
        </pc:sldMkLst>
        <pc:spChg chg="del mod">
          <ac:chgData name="Jonathan Wyatt" userId="c3e1212f-7374-4739-8e9f-f13855138211" providerId="ADAL" clId="{F0F296C3-23B5-4413-A271-4C92BBA66FFC}" dt="2023-09-04T20:58:52.476" v="1162" actId="478"/>
          <ac:spMkLst>
            <pc:docMk/>
            <pc:sldMk cId="712387099" sldId="277"/>
            <ac:spMk id="2" creationId="{32B6389F-F069-FFBB-1B98-12679B0E51CB}"/>
          </ac:spMkLst>
        </pc:spChg>
        <pc:spChg chg="mod">
          <ac:chgData name="Jonathan Wyatt" userId="c3e1212f-7374-4739-8e9f-f13855138211" providerId="ADAL" clId="{F0F296C3-23B5-4413-A271-4C92BBA66FFC}" dt="2023-09-04T20:59:41.065" v="1184" actId="20577"/>
          <ac:spMkLst>
            <pc:docMk/>
            <pc:sldMk cId="712387099" sldId="277"/>
            <ac:spMk id="3" creationId="{91EC80BF-3D6F-AFA2-1E55-B72AD265DC91}"/>
          </ac:spMkLst>
        </pc:spChg>
        <pc:picChg chg="add mod">
          <ac:chgData name="Jonathan Wyatt" userId="c3e1212f-7374-4739-8e9f-f13855138211" providerId="ADAL" clId="{F0F296C3-23B5-4413-A271-4C92BBA66FFC}" dt="2023-09-04T20:53:55.454" v="1033" actId="26606"/>
          <ac:picMkLst>
            <pc:docMk/>
            <pc:sldMk cId="712387099" sldId="277"/>
            <ac:picMk id="5" creationId="{4A7A9C42-6980-6CF4-37B8-5418428142DC}"/>
          </ac:picMkLst>
        </pc:picChg>
        <pc:cxnChg chg="add">
          <ac:chgData name="Jonathan Wyatt" userId="c3e1212f-7374-4739-8e9f-f13855138211" providerId="ADAL" clId="{F0F296C3-23B5-4413-A271-4C92BBA66FFC}" dt="2023-09-04T20:53:55.454" v="1033" actId="26606"/>
          <ac:cxnSpMkLst>
            <pc:docMk/>
            <pc:sldMk cId="712387099" sldId="277"/>
            <ac:cxnSpMk id="10" creationId="{1503BFE4-729B-D9D0-C17B-501E6AF1127A}"/>
          </ac:cxnSpMkLst>
        </pc:cxnChg>
      </pc:sldChg>
      <pc:sldChg chg="addSp modSp new mod setBg modNotesTx">
        <pc:chgData name="Jonathan Wyatt" userId="c3e1212f-7374-4739-8e9f-f13855138211" providerId="ADAL" clId="{F0F296C3-23B5-4413-A271-4C92BBA66FFC}" dt="2023-09-04T21:06:11.776" v="1924" actId="2710"/>
        <pc:sldMkLst>
          <pc:docMk/>
          <pc:sldMk cId="3948734672" sldId="278"/>
        </pc:sldMkLst>
        <pc:spChg chg="mod">
          <ac:chgData name="Jonathan Wyatt" userId="c3e1212f-7374-4739-8e9f-f13855138211" providerId="ADAL" clId="{F0F296C3-23B5-4413-A271-4C92BBA66FFC}" dt="2023-09-04T21:05:48.464" v="1917" actId="122"/>
          <ac:spMkLst>
            <pc:docMk/>
            <pc:sldMk cId="3948734672" sldId="278"/>
            <ac:spMk id="2" creationId="{CC9817FC-4ECA-D8EE-FAF1-9E3C5563A332}"/>
          </ac:spMkLst>
        </pc:spChg>
        <pc:spChg chg="mod">
          <ac:chgData name="Jonathan Wyatt" userId="c3e1212f-7374-4739-8e9f-f13855138211" providerId="ADAL" clId="{F0F296C3-23B5-4413-A271-4C92BBA66FFC}" dt="2023-09-04T21:06:11.776" v="1924" actId="2710"/>
          <ac:spMkLst>
            <pc:docMk/>
            <pc:sldMk cId="3948734672" sldId="278"/>
            <ac:spMk id="3" creationId="{1180A826-7A64-9EB5-C5A9-68F7889545C9}"/>
          </ac:spMkLst>
        </pc:spChg>
        <pc:spChg chg="add">
          <ac:chgData name="Jonathan Wyatt" userId="c3e1212f-7374-4739-8e9f-f13855138211" providerId="ADAL" clId="{F0F296C3-23B5-4413-A271-4C92BBA66FFC}" dt="2023-09-04T21:05:33.848" v="1888" actId="26606"/>
          <ac:spMkLst>
            <pc:docMk/>
            <pc:sldMk cId="3948734672" sldId="278"/>
            <ac:spMk id="9" creationId="{60E9A6ED-B880-44EA-8D60-C9D3C82CCBD2}"/>
          </ac:spMkLst>
        </pc:spChg>
        <pc:picChg chg="add mod">
          <ac:chgData name="Jonathan Wyatt" userId="c3e1212f-7374-4739-8e9f-f13855138211" providerId="ADAL" clId="{F0F296C3-23B5-4413-A271-4C92BBA66FFC}" dt="2023-09-04T21:06:01.393" v="1921" actId="14100"/>
          <ac:picMkLst>
            <pc:docMk/>
            <pc:sldMk cId="3948734672" sldId="278"/>
            <ac:picMk id="4" creationId="{84738CD3-012B-108A-55A7-D3F51D94A6BC}"/>
          </ac:picMkLst>
        </pc:picChg>
      </pc:sldChg>
      <pc:sldChg chg="addSp delSp modSp new mod setBg modNotesTx">
        <pc:chgData name="Jonathan Wyatt" userId="c3e1212f-7374-4739-8e9f-f13855138211" providerId="ADAL" clId="{F0F296C3-23B5-4413-A271-4C92BBA66FFC}" dt="2023-09-04T21:11:01.473" v="2038" actId="20577"/>
        <pc:sldMkLst>
          <pc:docMk/>
          <pc:sldMk cId="1804898778" sldId="279"/>
        </pc:sldMkLst>
        <pc:spChg chg="mod">
          <ac:chgData name="Jonathan Wyatt" userId="c3e1212f-7374-4739-8e9f-f13855138211" providerId="ADAL" clId="{F0F296C3-23B5-4413-A271-4C92BBA66FFC}" dt="2023-09-04T21:10:24.215" v="1982" actId="122"/>
          <ac:spMkLst>
            <pc:docMk/>
            <pc:sldMk cId="1804898778" sldId="279"/>
            <ac:spMk id="2" creationId="{6A5696AA-4B3C-F22A-F09B-58E323C694FC}"/>
          </ac:spMkLst>
        </pc:spChg>
        <pc:spChg chg="del">
          <ac:chgData name="Jonathan Wyatt" userId="c3e1212f-7374-4739-8e9f-f13855138211" providerId="ADAL" clId="{F0F296C3-23B5-4413-A271-4C92BBA66FFC}" dt="2023-09-04T21:08:30.574" v="1931" actId="478"/>
          <ac:spMkLst>
            <pc:docMk/>
            <pc:sldMk cId="1804898778" sldId="279"/>
            <ac:spMk id="3" creationId="{8AC0E8BE-7479-83FE-A0C8-C1B75435B7CB}"/>
          </ac:spMkLst>
        </pc:spChg>
        <pc:spChg chg="add">
          <ac:chgData name="Jonathan Wyatt" userId="c3e1212f-7374-4739-8e9f-f13855138211" providerId="ADAL" clId="{F0F296C3-23B5-4413-A271-4C92BBA66FFC}" dt="2023-09-04T21:10:07.812" v="1935" actId="26606"/>
          <ac:spMkLst>
            <pc:docMk/>
            <pc:sldMk cId="1804898778" sldId="279"/>
            <ac:spMk id="13" creationId="{E73BBE33-B533-4661-8A6A-6BD8D05EB19A}"/>
          </ac:spMkLst>
        </pc:spChg>
        <pc:picChg chg="add mod">
          <ac:chgData name="Jonathan Wyatt" userId="c3e1212f-7374-4739-8e9f-f13855138211" providerId="ADAL" clId="{F0F296C3-23B5-4413-A271-4C92BBA66FFC}" dt="2023-09-04T21:10:07.812" v="1935" actId="26606"/>
          <ac:picMkLst>
            <pc:docMk/>
            <pc:sldMk cId="1804898778" sldId="279"/>
            <ac:picMk id="4" creationId="{D66B8D4F-BE82-BB12-51B2-739AE4B14598}"/>
          </ac:picMkLst>
        </pc:picChg>
        <pc:picChg chg="add mod">
          <ac:chgData name="Jonathan Wyatt" userId="c3e1212f-7374-4739-8e9f-f13855138211" providerId="ADAL" clId="{F0F296C3-23B5-4413-A271-4C92BBA66FFC}" dt="2023-09-04T21:10:07.812" v="1935" actId="26606"/>
          <ac:picMkLst>
            <pc:docMk/>
            <pc:sldMk cId="1804898778" sldId="279"/>
            <ac:picMk id="5" creationId="{5EAE8701-A8C6-3CFF-272A-28EDEC81DE1F}"/>
          </ac:picMkLst>
        </pc:picChg>
        <pc:picChg chg="add mod">
          <ac:chgData name="Jonathan Wyatt" userId="c3e1212f-7374-4739-8e9f-f13855138211" providerId="ADAL" clId="{F0F296C3-23B5-4413-A271-4C92BBA66FFC}" dt="2023-09-04T21:10:07.812" v="1935" actId="26606"/>
          <ac:picMkLst>
            <pc:docMk/>
            <pc:sldMk cId="1804898778" sldId="279"/>
            <ac:picMk id="6" creationId="{15F6A474-6D17-995D-1B4C-6B5FE73E6E5A}"/>
          </ac:picMkLst>
        </pc:picChg>
        <pc:picChg chg="add mod ord">
          <ac:chgData name="Jonathan Wyatt" userId="c3e1212f-7374-4739-8e9f-f13855138211" providerId="ADAL" clId="{F0F296C3-23B5-4413-A271-4C92BBA66FFC}" dt="2023-09-04T21:10:07.812" v="1935" actId="26606"/>
          <ac:picMkLst>
            <pc:docMk/>
            <pc:sldMk cId="1804898778" sldId="279"/>
            <ac:picMk id="7" creationId="{5A8A05D3-7F47-27D6-F1EA-9B911FB4E8F0}"/>
          </ac:picMkLst>
        </pc:picChg>
        <pc:picChg chg="add mod ord">
          <ac:chgData name="Jonathan Wyatt" userId="c3e1212f-7374-4739-8e9f-f13855138211" providerId="ADAL" clId="{F0F296C3-23B5-4413-A271-4C92BBA66FFC}" dt="2023-09-04T21:10:07.812" v="1935" actId="26606"/>
          <ac:picMkLst>
            <pc:docMk/>
            <pc:sldMk cId="1804898778" sldId="279"/>
            <ac:picMk id="8" creationId="{775CC5B8-EF85-9ADC-3FB4-69D270ED0289}"/>
          </ac:picMkLst>
        </pc:picChg>
      </pc:sldChg>
      <pc:sldChg chg="addSp modSp new mod setBg">
        <pc:chgData name="Jonathan Wyatt" userId="c3e1212f-7374-4739-8e9f-f13855138211" providerId="ADAL" clId="{F0F296C3-23B5-4413-A271-4C92BBA66FFC}" dt="2023-09-04T21:25:04.409" v="2674" actId="20577"/>
        <pc:sldMkLst>
          <pc:docMk/>
          <pc:sldMk cId="518202693" sldId="280"/>
        </pc:sldMkLst>
        <pc:spChg chg="mod">
          <ac:chgData name="Jonathan Wyatt" userId="c3e1212f-7374-4739-8e9f-f13855138211" providerId="ADAL" clId="{F0F296C3-23B5-4413-A271-4C92BBA66FFC}" dt="2023-09-04T21:25:00.336" v="2673" actId="122"/>
          <ac:spMkLst>
            <pc:docMk/>
            <pc:sldMk cId="518202693" sldId="280"/>
            <ac:spMk id="2" creationId="{C3695B51-3533-101C-2892-135A08DE0F87}"/>
          </ac:spMkLst>
        </pc:spChg>
        <pc:spChg chg="mod">
          <ac:chgData name="Jonathan Wyatt" userId="c3e1212f-7374-4739-8e9f-f13855138211" providerId="ADAL" clId="{F0F296C3-23B5-4413-A271-4C92BBA66FFC}" dt="2023-09-04T21:25:04.409" v="2674" actId="20577"/>
          <ac:spMkLst>
            <pc:docMk/>
            <pc:sldMk cId="518202693" sldId="280"/>
            <ac:spMk id="3" creationId="{125C9571-DA9B-B2FF-03E1-5833ED2BBDB6}"/>
          </ac:spMkLst>
        </pc:spChg>
        <pc:spChg chg="add">
          <ac:chgData name="Jonathan Wyatt" userId="c3e1212f-7374-4739-8e9f-f13855138211" providerId="ADAL" clId="{F0F296C3-23B5-4413-A271-4C92BBA66FFC}" dt="2023-09-04T21:24:48.454" v="2672" actId="26606"/>
          <ac:spMkLst>
            <pc:docMk/>
            <pc:sldMk cId="518202693" sldId="280"/>
            <ac:spMk id="9" creationId="{649C91A9-84E7-4BF0-9026-62F01380D853}"/>
          </ac:spMkLst>
        </pc:spChg>
        <pc:spChg chg="add">
          <ac:chgData name="Jonathan Wyatt" userId="c3e1212f-7374-4739-8e9f-f13855138211" providerId="ADAL" clId="{F0F296C3-23B5-4413-A271-4C92BBA66FFC}" dt="2023-09-04T21:24:48.454" v="2672" actId="26606"/>
          <ac:spMkLst>
            <pc:docMk/>
            <pc:sldMk cId="518202693" sldId="280"/>
            <ac:spMk id="11" creationId="{9B47378D-AD27-45D0-8C1C-5B1098DCC068}"/>
          </ac:spMkLst>
        </pc:spChg>
        <pc:picChg chg="add mod">
          <ac:chgData name="Jonathan Wyatt" userId="c3e1212f-7374-4739-8e9f-f13855138211" providerId="ADAL" clId="{F0F296C3-23B5-4413-A271-4C92BBA66FFC}" dt="2023-09-04T21:24:48.454" v="2672" actId="26606"/>
          <ac:picMkLst>
            <pc:docMk/>
            <pc:sldMk cId="518202693" sldId="280"/>
            <ac:picMk id="4" creationId="{515730B8-FD78-8D2A-1A1A-3A51F1E482B9}"/>
          </ac:picMkLst>
        </pc:picChg>
      </pc:sldChg>
      <pc:sldChg chg="addSp delSp modSp new mod setBg setClrOvrMap">
        <pc:chgData name="Jonathan Wyatt" userId="c3e1212f-7374-4739-8e9f-f13855138211" providerId="ADAL" clId="{F0F296C3-23B5-4413-A271-4C92BBA66FFC}" dt="2023-09-04T21:25:28.727" v="2681" actId="26606"/>
        <pc:sldMkLst>
          <pc:docMk/>
          <pc:sldMk cId="3875897213" sldId="281"/>
        </pc:sldMkLst>
        <pc:spChg chg="mod">
          <ac:chgData name="Jonathan Wyatt" userId="c3e1212f-7374-4739-8e9f-f13855138211" providerId="ADAL" clId="{F0F296C3-23B5-4413-A271-4C92BBA66FFC}" dt="2023-09-04T21:25:28.727" v="2681" actId="26606"/>
          <ac:spMkLst>
            <pc:docMk/>
            <pc:sldMk cId="3875897213" sldId="281"/>
            <ac:spMk id="2" creationId="{325889CC-F74B-0555-EBE6-37644B013F4B}"/>
          </ac:spMkLst>
        </pc:spChg>
        <pc:spChg chg="del">
          <ac:chgData name="Jonathan Wyatt" userId="c3e1212f-7374-4739-8e9f-f13855138211" providerId="ADAL" clId="{F0F296C3-23B5-4413-A271-4C92BBA66FFC}" dt="2023-09-04T21:25:28.727" v="2681" actId="26606"/>
          <ac:spMkLst>
            <pc:docMk/>
            <pc:sldMk cId="3875897213" sldId="281"/>
            <ac:spMk id="3" creationId="{60077B6B-FC44-D37F-17E0-5387E601BB3C}"/>
          </ac:spMkLst>
        </pc:spChg>
        <pc:spChg chg="add">
          <ac:chgData name="Jonathan Wyatt" userId="c3e1212f-7374-4739-8e9f-f13855138211" providerId="ADAL" clId="{F0F296C3-23B5-4413-A271-4C92BBA66FFC}" dt="2023-09-04T21:25:28.727" v="2681" actId="26606"/>
          <ac:spMkLst>
            <pc:docMk/>
            <pc:sldMk cId="3875897213" sldId="281"/>
            <ac:spMk id="9" creationId="{71B2258F-86CA-4D4D-8270-BC05FCDEBFB3}"/>
          </ac:spMkLst>
        </pc:spChg>
        <pc:picChg chg="add">
          <ac:chgData name="Jonathan Wyatt" userId="c3e1212f-7374-4739-8e9f-f13855138211" providerId="ADAL" clId="{F0F296C3-23B5-4413-A271-4C92BBA66FFC}" dt="2023-09-04T21:25:28.727" v="2681" actId="26606"/>
          <ac:picMkLst>
            <pc:docMk/>
            <pc:sldMk cId="3875897213" sldId="281"/>
            <ac:picMk id="5" creationId="{8B32EDF9-CA7E-484B-E2BF-DD1332E716B5}"/>
          </ac:picMkLst>
        </pc:picChg>
      </pc:sldChg>
      <pc:sldChg chg="addSp delSp modSp new mod ord modNotesTx">
        <pc:chgData name="Jonathan Wyatt" userId="c3e1212f-7374-4739-8e9f-f13855138211" providerId="ADAL" clId="{F0F296C3-23B5-4413-A271-4C92BBA66FFC}" dt="2023-09-05T09:38:27.279" v="6303" actId="20577"/>
        <pc:sldMkLst>
          <pc:docMk/>
          <pc:sldMk cId="1254692154" sldId="282"/>
        </pc:sldMkLst>
        <pc:spChg chg="mod">
          <ac:chgData name="Jonathan Wyatt" userId="c3e1212f-7374-4739-8e9f-f13855138211" providerId="ADAL" clId="{F0F296C3-23B5-4413-A271-4C92BBA66FFC}" dt="2023-09-05T09:33:37.602" v="6257" actId="122"/>
          <ac:spMkLst>
            <pc:docMk/>
            <pc:sldMk cId="1254692154" sldId="282"/>
            <ac:spMk id="2" creationId="{7ED800D6-5D13-6C53-01E4-7453353055EA}"/>
          </ac:spMkLst>
        </pc:spChg>
        <pc:spChg chg="del">
          <ac:chgData name="Jonathan Wyatt" userId="c3e1212f-7374-4739-8e9f-f13855138211" providerId="ADAL" clId="{F0F296C3-23B5-4413-A271-4C92BBA66FFC}" dt="2023-09-04T22:03:42.203" v="2864" actId="22"/>
          <ac:spMkLst>
            <pc:docMk/>
            <pc:sldMk cId="1254692154" sldId="282"/>
            <ac:spMk id="3" creationId="{F2133029-A8DE-FD65-4E87-F3B3DDF21D7A}"/>
          </ac:spMkLst>
        </pc:spChg>
        <pc:spChg chg="add mod">
          <ac:chgData name="Jonathan Wyatt" userId="c3e1212f-7374-4739-8e9f-f13855138211" providerId="ADAL" clId="{F0F296C3-23B5-4413-A271-4C92BBA66FFC}" dt="2023-09-05T09:33:25.581" v="6228" actId="20577"/>
          <ac:spMkLst>
            <pc:docMk/>
            <pc:sldMk cId="1254692154" sldId="282"/>
            <ac:spMk id="6" creationId="{4887EDAF-FE1B-B068-2CD2-E078C3DC6AD5}"/>
          </ac:spMkLst>
        </pc:spChg>
        <pc:picChg chg="add mod ord">
          <ac:chgData name="Jonathan Wyatt" userId="c3e1212f-7374-4739-8e9f-f13855138211" providerId="ADAL" clId="{F0F296C3-23B5-4413-A271-4C92BBA66FFC}" dt="2023-09-05T09:30:36.633" v="5711" actId="1076"/>
          <ac:picMkLst>
            <pc:docMk/>
            <pc:sldMk cId="1254692154" sldId="282"/>
            <ac:picMk id="5" creationId="{58409B37-BACA-AB65-0B80-48A1FBEBA5C2}"/>
          </ac:picMkLst>
        </pc:picChg>
      </pc:sldChg>
      <pc:sldChg chg="addSp delSp modSp new mod ord">
        <pc:chgData name="Jonathan Wyatt" userId="c3e1212f-7374-4739-8e9f-f13855138211" providerId="ADAL" clId="{F0F296C3-23B5-4413-A271-4C92BBA66FFC}" dt="2023-09-05T11:16:00.620" v="7078"/>
        <pc:sldMkLst>
          <pc:docMk/>
          <pc:sldMk cId="3602968988" sldId="283"/>
        </pc:sldMkLst>
        <pc:spChg chg="mod">
          <ac:chgData name="Jonathan Wyatt" userId="c3e1212f-7374-4739-8e9f-f13855138211" providerId="ADAL" clId="{F0F296C3-23B5-4413-A271-4C92BBA66FFC}" dt="2023-09-04T22:05:02.601" v="2929" actId="122"/>
          <ac:spMkLst>
            <pc:docMk/>
            <pc:sldMk cId="3602968988" sldId="283"/>
            <ac:spMk id="2" creationId="{F9457F33-C807-DA1E-E675-31099D2687EE}"/>
          </ac:spMkLst>
        </pc:spChg>
        <pc:spChg chg="del">
          <ac:chgData name="Jonathan Wyatt" userId="c3e1212f-7374-4739-8e9f-f13855138211" providerId="ADAL" clId="{F0F296C3-23B5-4413-A271-4C92BBA66FFC}" dt="2023-09-04T22:04:50.218" v="2900"/>
          <ac:spMkLst>
            <pc:docMk/>
            <pc:sldMk cId="3602968988" sldId="283"/>
            <ac:spMk id="3" creationId="{1F581997-373B-50C3-1B3D-14F9E3BC575B}"/>
          </ac:spMkLst>
        </pc:spChg>
        <pc:picChg chg="add mod">
          <ac:chgData name="Jonathan Wyatt" userId="c3e1212f-7374-4739-8e9f-f13855138211" providerId="ADAL" clId="{F0F296C3-23B5-4413-A271-4C92BBA66FFC}" dt="2023-09-04T22:04:50.218" v="2900"/>
          <ac:picMkLst>
            <pc:docMk/>
            <pc:sldMk cId="3602968988" sldId="283"/>
            <ac:picMk id="4" creationId="{3D994F8D-853B-FB70-5D86-0EDFE33DBAA3}"/>
          </ac:picMkLst>
        </pc:picChg>
      </pc:sldChg>
      <pc:sldChg chg="addSp delSp modSp new mod setBg modNotesTx">
        <pc:chgData name="Jonathan Wyatt" userId="c3e1212f-7374-4739-8e9f-f13855138211" providerId="ADAL" clId="{F0F296C3-23B5-4413-A271-4C92BBA66FFC}" dt="2023-09-05T11:11:18.985" v="6545" actId="20577"/>
        <pc:sldMkLst>
          <pc:docMk/>
          <pc:sldMk cId="1245545681" sldId="284"/>
        </pc:sldMkLst>
        <pc:spChg chg="mod">
          <ac:chgData name="Jonathan Wyatt" userId="c3e1212f-7374-4739-8e9f-f13855138211" providerId="ADAL" clId="{F0F296C3-23B5-4413-A271-4C92BBA66FFC}" dt="2023-09-05T08:01:06.595" v="3653" actId="26606"/>
          <ac:spMkLst>
            <pc:docMk/>
            <pc:sldMk cId="1245545681" sldId="284"/>
            <ac:spMk id="2" creationId="{7D1F6657-4A37-1D04-3600-AD2BE6C2F8D6}"/>
          </ac:spMkLst>
        </pc:spChg>
        <pc:spChg chg="del">
          <ac:chgData name="Jonathan Wyatt" userId="c3e1212f-7374-4739-8e9f-f13855138211" providerId="ADAL" clId="{F0F296C3-23B5-4413-A271-4C92BBA66FFC}" dt="2023-09-05T08:00:59.066" v="3642"/>
          <ac:spMkLst>
            <pc:docMk/>
            <pc:sldMk cId="1245545681" sldId="284"/>
            <ac:spMk id="3" creationId="{3D8171D5-A1BF-4EA4-9831-A51E2E64F45C}"/>
          </ac:spMkLst>
        </pc:spChg>
        <pc:spChg chg="add">
          <ac:chgData name="Jonathan Wyatt" userId="c3e1212f-7374-4739-8e9f-f13855138211" providerId="ADAL" clId="{F0F296C3-23B5-4413-A271-4C92BBA66FFC}" dt="2023-09-05T08:01:06.595" v="3653" actId="26606"/>
          <ac:spMkLst>
            <pc:docMk/>
            <pc:sldMk cId="1245545681" sldId="284"/>
            <ac:spMk id="13" creationId="{928F64C6-FE22-4FC1-A763-DFCC514811BD}"/>
          </ac:spMkLst>
        </pc:spChg>
        <pc:picChg chg="add mod">
          <ac:chgData name="Jonathan Wyatt" userId="c3e1212f-7374-4739-8e9f-f13855138211" providerId="ADAL" clId="{F0F296C3-23B5-4413-A271-4C92BBA66FFC}" dt="2023-09-05T08:01:06.595" v="3653" actId="26606"/>
          <ac:picMkLst>
            <pc:docMk/>
            <pc:sldMk cId="1245545681" sldId="284"/>
            <ac:picMk id="4" creationId="{839C7776-73A3-7AD3-BC9D-B0469EF278C1}"/>
          </ac:picMkLst>
        </pc:picChg>
        <pc:picChg chg="add mod ord">
          <ac:chgData name="Jonathan Wyatt" userId="c3e1212f-7374-4739-8e9f-f13855138211" providerId="ADAL" clId="{F0F296C3-23B5-4413-A271-4C92BBA66FFC}" dt="2023-09-05T08:01:06.595" v="3653" actId="26606"/>
          <ac:picMkLst>
            <pc:docMk/>
            <pc:sldMk cId="1245545681" sldId="284"/>
            <ac:picMk id="5" creationId="{9C7A6B10-8725-712D-582D-F63BE7D36693}"/>
          </ac:picMkLst>
        </pc:picChg>
        <pc:picChg chg="add mod">
          <ac:chgData name="Jonathan Wyatt" userId="c3e1212f-7374-4739-8e9f-f13855138211" providerId="ADAL" clId="{F0F296C3-23B5-4413-A271-4C92BBA66FFC}" dt="2023-09-05T08:01:06.595" v="3653" actId="26606"/>
          <ac:picMkLst>
            <pc:docMk/>
            <pc:sldMk cId="1245545681" sldId="284"/>
            <ac:picMk id="6" creationId="{33D10C4F-2DE5-414E-1BAC-5C6109503AB0}"/>
          </ac:picMkLst>
        </pc:picChg>
        <pc:picChg chg="add mod">
          <ac:chgData name="Jonathan Wyatt" userId="c3e1212f-7374-4739-8e9f-f13855138211" providerId="ADAL" clId="{F0F296C3-23B5-4413-A271-4C92BBA66FFC}" dt="2023-09-05T08:01:06.595" v="3653" actId="26606"/>
          <ac:picMkLst>
            <pc:docMk/>
            <pc:sldMk cId="1245545681" sldId="284"/>
            <ac:picMk id="7" creationId="{B6953311-7E7B-4C4B-558B-9A021C5AB342}"/>
          </ac:picMkLst>
        </pc:picChg>
        <pc:picChg chg="add mod ord">
          <ac:chgData name="Jonathan Wyatt" userId="c3e1212f-7374-4739-8e9f-f13855138211" providerId="ADAL" clId="{F0F296C3-23B5-4413-A271-4C92BBA66FFC}" dt="2023-09-05T08:01:06.595" v="3653" actId="26606"/>
          <ac:picMkLst>
            <pc:docMk/>
            <pc:sldMk cId="1245545681" sldId="284"/>
            <ac:picMk id="8" creationId="{270E68B5-9A8D-4BB6-FDD0-D529C450FBED}"/>
          </ac:picMkLst>
        </pc:picChg>
        <pc:cxnChg chg="add">
          <ac:chgData name="Jonathan Wyatt" userId="c3e1212f-7374-4739-8e9f-f13855138211" providerId="ADAL" clId="{F0F296C3-23B5-4413-A271-4C92BBA66FFC}" dt="2023-09-05T08:01:06.595" v="3653" actId="26606"/>
          <ac:cxnSpMkLst>
            <pc:docMk/>
            <pc:sldMk cId="1245545681" sldId="284"/>
            <ac:cxnSpMk id="15" creationId="{5C34627B-48E6-4F4D-B843-97717A86B490}"/>
          </ac:cxnSpMkLst>
        </pc:cxnChg>
      </pc:sldChg>
      <pc:sldChg chg="addSp delSp modSp new mod ord setBg modNotesTx">
        <pc:chgData name="Jonathan Wyatt" userId="c3e1212f-7374-4739-8e9f-f13855138211" providerId="ADAL" clId="{F0F296C3-23B5-4413-A271-4C92BBA66FFC}" dt="2023-09-05T13:13:08.815" v="9232" actId="20577"/>
        <pc:sldMkLst>
          <pc:docMk/>
          <pc:sldMk cId="2003505889" sldId="285"/>
        </pc:sldMkLst>
        <pc:spChg chg="mod ord">
          <ac:chgData name="Jonathan Wyatt" userId="c3e1212f-7374-4739-8e9f-f13855138211" providerId="ADAL" clId="{F0F296C3-23B5-4413-A271-4C92BBA66FFC}" dt="2023-09-05T08:18:41.896" v="4312" actId="122"/>
          <ac:spMkLst>
            <pc:docMk/>
            <pc:sldMk cId="2003505889" sldId="285"/>
            <ac:spMk id="2" creationId="{6366EF12-209D-C8A4-9C87-70C4E83CEF65}"/>
          </ac:spMkLst>
        </pc:spChg>
        <pc:spChg chg="del mod">
          <ac:chgData name="Jonathan Wyatt" userId="c3e1212f-7374-4739-8e9f-f13855138211" providerId="ADAL" clId="{F0F296C3-23B5-4413-A271-4C92BBA66FFC}" dt="2023-09-05T08:17:19.807" v="4259" actId="478"/>
          <ac:spMkLst>
            <pc:docMk/>
            <pc:sldMk cId="2003505889" sldId="285"/>
            <ac:spMk id="3" creationId="{1EFFBE77-85FA-A043-1FBB-E2588DDFF763}"/>
          </ac:spMkLst>
        </pc:spChg>
        <pc:spChg chg="add">
          <ac:chgData name="Jonathan Wyatt" userId="c3e1212f-7374-4739-8e9f-f13855138211" providerId="ADAL" clId="{F0F296C3-23B5-4413-A271-4C92BBA66FFC}" dt="2023-09-05T08:18:31.878" v="4307" actId="26606"/>
          <ac:spMkLst>
            <pc:docMk/>
            <pc:sldMk cId="2003505889" sldId="285"/>
            <ac:spMk id="13" creationId="{E8D41CF8-5232-42BC-8D05-AFEDE215398E}"/>
          </ac:spMkLst>
        </pc:spChg>
        <pc:spChg chg="add">
          <ac:chgData name="Jonathan Wyatt" userId="c3e1212f-7374-4739-8e9f-f13855138211" providerId="ADAL" clId="{F0F296C3-23B5-4413-A271-4C92BBA66FFC}" dt="2023-09-05T08:18:31.878" v="4307" actId="26606"/>
          <ac:spMkLst>
            <pc:docMk/>
            <pc:sldMk cId="2003505889" sldId="285"/>
            <ac:spMk id="15" creationId="{49237091-E62C-4878-AA4C-0B9995ADB28F}"/>
          </ac:spMkLst>
        </pc:spChg>
        <pc:grpChg chg="add del">
          <ac:chgData name="Jonathan Wyatt" userId="c3e1212f-7374-4739-8e9f-f13855138211" providerId="ADAL" clId="{F0F296C3-23B5-4413-A271-4C92BBA66FFC}" dt="2023-09-05T08:16:02.523" v="4197" actId="26606"/>
          <ac:grpSpMkLst>
            <pc:docMk/>
            <pc:sldMk cId="2003505889" sldId="285"/>
            <ac:grpSpMk id="10" creationId="{3AFCAD34-1AFC-BC1A-F6B2-C34C63912EAB}"/>
          </ac:grpSpMkLst>
        </pc:grpChg>
        <pc:picChg chg="add mod ord">
          <ac:chgData name="Jonathan Wyatt" userId="c3e1212f-7374-4739-8e9f-f13855138211" providerId="ADAL" clId="{F0F296C3-23B5-4413-A271-4C92BBA66FFC}" dt="2023-09-05T08:18:36.840" v="4308" actId="27614"/>
          <ac:picMkLst>
            <pc:docMk/>
            <pc:sldMk cId="2003505889" sldId="285"/>
            <ac:picMk id="5" creationId="{DB535F92-1A26-46AD-3EB3-8BF3ADEB758A}"/>
          </ac:picMkLst>
        </pc:picChg>
        <pc:picChg chg="add mod">
          <ac:chgData name="Jonathan Wyatt" userId="c3e1212f-7374-4739-8e9f-f13855138211" providerId="ADAL" clId="{F0F296C3-23B5-4413-A271-4C92BBA66FFC}" dt="2023-09-05T08:18:36.840" v="4311" actId="962"/>
          <ac:picMkLst>
            <pc:docMk/>
            <pc:sldMk cId="2003505889" sldId="285"/>
            <ac:picMk id="8" creationId="{1F2BC3A8-0708-3152-6600-042AA9085181}"/>
          </ac:picMkLst>
        </pc:picChg>
        <pc:cxnChg chg="add del">
          <ac:chgData name="Jonathan Wyatt" userId="c3e1212f-7374-4739-8e9f-f13855138211" providerId="ADAL" clId="{F0F296C3-23B5-4413-A271-4C92BBA66FFC}" dt="2023-09-05T08:18:31.878" v="4307" actId="26606"/>
          <ac:cxnSpMkLst>
            <pc:docMk/>
            <pc:sldMk cId="2003505889" sldId="285"/>
            <ac:cxnSpMk id="7" creationId="{FC23E3B9-5ABF-58B3-E2B0-E9A5DAA90037}"/>
          </ac:cxnSpMkLst>
        </pc:cxnChg>
      </pc:sldChg>
      <pc:sldChg chg="new del">
        <pc:chgData name="Jonathan Wyatt" userId="c3e1212f-7374-4739-8e9f-f13855138211" providerId="ADAL" clId="{F0F296C3-23B5-4413-A271-4C92BBA66FFC}" dt="2023-09-05T08:13:38.634" v="4175" actId="47"/>
        <pc:sldMkLst>
          <pc:docMk/>
          <pc:sldMk cId="2583245831" sldId="285"/>
        </pc:sldMkLst>
      </pc:sldChg>
      <pc:sldChg chg="modSp del mod">
        <pc:chgData name="Jonathan Wyatt" userId="c3e1212f-7374-4739-8e9f-f13855138211" providerId="ADAL" clId="{F0F296C3-23B5-4413-A271-4C92BBA66FFC}" dt="2023-09-05T08:14:01.081" v="4191" actId="47"/>
        <pc:sldMkLst>
          <pc:docMk/>
          <pc:sldMk cId="4127528923" sldId="285"/>
        </pc:sldMkLst>
        <pc:spChg chg="mod">
          <ac:chgData name="Jonathan Wyatt" userId="c3e1212f-7374-4739-8e9f-f13855138211" providerId="ADAL" clId="{F0F296C3-23B5-4413-A271-4C92BBA66FFC}" dt="2023-09-05T08:13:52.903" v="4188" actId="20577"/>
          <ac:spMkLst>
            <pc:docMk/>
            <pc:sldMk cId="4127528923" sldId="285"/>
            <ac:spMk id="2" creationId="{BC7F9BBA-6D3F-93F3-6B68-27E5976B645A}"/>
          </ac:spMkLst>
        </pc:spChg>
        <pc:spChg chg="mod">
          <ac:chgData name="Jonathan Wyatt" userId="c3e1212f-7374-4739-8e9f-f13855138211" providerId="ADAL" clId="{F0F296C3-23B5-4413-A271-4C92BBA66FFC}" dt="2023-09-05T08:13:56.445" v="4190" actId="5793"/>
          <ac:spMkLst>
            <pc:docMk/>
            <pc:sldMk cId="4127528923" sldId="285"/>
            <ac:spMk id="3" creationId="{4E2C5CFF-E1E2-070C-B509-103DCBD1E767}"/>
          </ac:spMkLst>
        </pc:spChg>
      </pc:sldChg>
      <pc:sldChg chg="addSp delSp modSp new mod setBg modNotesTx">
        <pc:chgData name="Jonathan Wyatt" userId="c3e1212f-7374-4739-8e9f-f13855138211" providerId="ADAL" clId="{F0F296C3-23B5-4413-A271-4C92BBA66FFC}" dt="2023-09-05T08:32:40.306" v="5065" actId="20577"/>
        <pc:sldMkLst>
          <pc:docMk/>
          <pc:sldMk cId="2946455409" sldId="286"/>
        </pc:sldMkLst>
        <pc:spChg chg="mod">
          <ac:chgData name="Jonathan Wyatt" userId="c3e1212f-7374-4739-8e9f-f13855138211" providerId="ADAL" clId="{F0F296C3-23B5-4413-A271-4C92BBA66FFC}" dt="2023-09-05T08:23:59.107" v="4578" actId="122"/>
          <ac:spMkLst>
            <pc:docMk/>
            <pc:sldMk cId="2946455409" sldId="286"/>
            <ac:spMk id="2" creationId="{8C37E30E-6B4C-6EDA-A623-B369D935E780}"/>
          </ac:spMkLst>
        </pc:spChg>
        <pc:spChg chg="del mod">
          <ac:chgData name="Jonathan Wyatt" userId="c3e1212f-7374-4739-8e9f-f13855138211" providerId="ADAL" clId="{F0F296C3-23B5-4413-A271-4C92BBA66FFC}" dt="2023-09-05T08:23:48.072" v="4575" actId="478"/>
          <ac:spMkLst>
            <pc:docMk/>
            <pc:sldMk cId="2946455409" sldId="286"/>
            <ac:spMk id="3" creationId="{B057B2B1-4611-A389-62F9-418C3AC103BC}"/>
          </ac:spMkLst>
        </pc:spChg>
        <pc:spChg chg="add mod">
          <ac:chgData name="Jonathan Wyatt" userId="c3e1212f-7374-4739-8e9f-f13855138211" providerId="ADAL" clId="{F0F296C3-23B5-4413-A271-4C92BBA66FFC}" dt="2023-09-05T08:31:55.746" v="4978" actId="20577"/>
          <ac:spMkLst>
            <pc:docMk/>
            <pc:sldMk cId="2946455409" sldId="286"/>
            <ac:spMk id="7" creationId="{0DB36852-D728-957D-6931-997FEBDA88F1}"/>
          </ac:spMkLst>
        </pc:spChg>
        <pc:spChg chg="add">
          <ac:chgData name="Jonathan Wyatt" userId="c3e1212f-7374-4739-8e9f-f13855138211" providerId="ADAL" clId="{F0F296C3-23B5-4413-A271-4C92BBA66FFC}" dt="2023-09-05T08:21:42.514" v="4382" actId="26606"/>
          <ac:spMkLst>
            <pc:docMk/>
            <pc:sldMk cId="2946455409" sldId="286"/>
            <ac:spMk id="10" creationId="{9F7D5CDA-D291-4307-BF55-1381FED29634}"/>
          </ac:spMkLst>
        </pc:spChg>
        <pc:picChg chg="add mod">
          <ac:chgData name="Jonathan Wyatt" userId="c3e1212f-7374-4739-8e9f-f13855138211" providerId="ADAL" clId="{F0F296C3-23B5-4413-A271-4C92BBA66FFC}" dt="2023-09-05T08:21:42.514" v="4382" actId="26606"/>
          <ac:picMkLst>
            <pc:docMk/>
            <pc:sldMk cId="2946455409" sldId="286"/>
            <ac:picMk id="5" creationId="{EFF6B92E-A2E3-2FC2-215B-49F059041551}"/>
          </ac:picMkLst>
        </pc:picChg>
      </pc:sldChg>
      <pc:sldChg chg="new del">
        <pc:chgData name="Jonathan Wyatt" userId="c3e1212f-7374-4739-8e9f-f13855138211" providerId="ADAL" clId="{F0F296C3-23B5-4413-A271-4C92BBA66FFC}" dt="2023-09-05T08:53:06.147" v="5591" actId="47"/>
        <pc:sldMkLst>
          <pc:docMk/>
          <pc:sldMk cId="1382540535" sldId="287"/>
        </pc:sldMkLst>
      </pc:sldChg>
      <pc:sldChg chg="modSp mod">
        <pc:chgData name="Jonathan Wyatt" userId="c3e1212f-7374-4739-8e9f-f13855138211" providerId="ADAL" clId="{F0F296C3-23B5-4413-A271-4C92BBA66FFC}" dt="2023-09-05T08:52:13.043" v="5588" actId="12"/>
        <pc:sldMkLst>
          <pc:docMk/>
          <pc:sldMk cId="3621212738" sldId="288"/>
        </pc:sldMkLst>
        <pc:spChg chg="mod">
          <ac:chgData name="Jonathan Wyatt" userId="c3e1212f-7374-4739-8e9f-f13855138211" providerId="ADAL" clId="{F0F296C3-23B5-4413-A271-4C92BBA66FFC}" dt="2023-09-05T08:52:13.043" v="5588" actId="12"/>
          <ac:spMkLst>
            <pc:docMk/>
            <pc:sldMk cId="3621212738" sldId="288"/>
            <ac:spMk id="3" creationId="{0C64B311-B405-319C-0171-D38D804BF0BB}"/>
          </ac:spMkLst>
        </pc:spChg>
      </pc:sldChg>
      <pc:sldChg chg="addSp delSp modSp new mod modAnim modNotesTx">
        <pc:chgData name="Jonathan Wyatt" userId="c3e1212f-7374-4739-8e9f-f13855138211" providerId="ADAL" clId="{F0F296C3-23B5-4413-A271-4C92BBA66FFC}" dt="2023-09-05T11:10:16.085" v="6541" actId="20577"/>
        <pc:sldMkLst>
          <pc:docMk/>
          <pc:sldMk cId="1261224179" sldId="289"/>
        </pc:sldMkLst>
        <pc:spChg chg="mod">
          <ac:chgData name="Jonathan Wyatt" userId="c3e1212f-7374-4739-8e9f-f13855138211" providerId="ADAL" clId="{F0F296C3-23B5-4413-A271-4C92BBA66FFC}" dt="2023-09-05T09:41:43.082" v="6375" actId="122"/>
          <ac:spMkLst>
            <pc:docMk/>
            <pc:sldMk cId="1261224179" sldId="289"/>
            <ac:spMk id="2" creationId="{F7F9AC3D-5DEE-16F1-A60C-29C59D22D1DA}"/>
          </ac:spMkLst>
        </pc:spChg>
        <pc:spChg chg="del">
          <ac:chgData name="Jonathan Wyatt" userId="c3e1212f-7374-4739-8e9f-f13855138211" providerId="ADAL" clId="{F0F296C3-23B5-4413-A271-4C92BBA66FFC}" dt="2023-09-05T09:41:38.486" v="6372"/>
          <ac:spMkLst>
            <pc:docMk/>
            <pc:sldMk cId="1261224179" sldId="289"/>
            <ac:spMk id="3" creationId="{12FDBA37-2248-F6DA-0132-476257C0DE64}"/>
          </ac:spMkLst>
        </pc:spChg>
        <pc:picChg chg="add mod">
          <ac:chgData name="Jonathan Wyatt" userId="c3e1212f-7374-4739-8e9f-f13855138211" providerId="ADAL" clId="{F0F296C3-23B5-4413-A271-4C92BBA66FFC}" dt="2023-09-05T09:41:38.486" v="6372"/>
          <ac:picMkLst>
            <pc:docMk/>
            <pc:sldMk cId="1261224179" sldId="289"/>
            <ac:picMk id="4" creationId="{4DBABB58-04A3-09B5-9D4F-88CC04391E75}"/>
          </ac:picMkLst>
        </pc:picChg>
      </pc:sldChg>
      <pc:sldChg chg="modSp new del mod">
        <pc:chgData name="Jonathan Wyatt" userId="c3e1212f-7374-4739-8e9f-f13855138211" providerId="ADAL" clId="{F0F296C3-23B5-4413-A271-4C92BBA66FFC}" dt="2023-09-05T09:21:16.269" v="5637" actId="47"/>
        <pc:sldMkLst>
          <pc:docMk/>
          <pc:sldMk cId="4280485975" sldId="289"/>
        </pc:sldMkLst>
        <pc:spChg chg="mod">
          <ac:chgData name="Jonathan Wyatt" userId="c3e1212f-7374-4739-8e9f-f13855138211" providerId="ADAL" clId="{F0F296C3-23B5-4413-A271-4C92BBA66FFC}" dt="2023-09-05T09:20:38.181" v="5636" actId="20577"/>
          <ac:spMkLst>
            <pc:docMk/>
            <pc:sldMk cId="4280485975" sldId="289"/>
            <ac:spMk id="2" creationId="{9FA69197-D211-871D-FB22-1AE638B4B7B8}"/>
          </ac:spMkLst>
        </pc:spChg>
      </pc:sldChg>
      <pc:sldChg chg="addSp modSp new mod setBg modNotesTx">
        <pc:chgData name="Jonathan Wyatt" userId="c3e1212f-7374-4739-8e9f-f13855138211" providerId="ADAL" clId="{F0F296C3-23B5-4413-A271-4C92BBA66FFC}" dt="2023-09-05T11:17:48.612" v="7177" actId="20577"/>
        <pc:sldMkLst>
          <pc:docMk/>
          <pc:sldMk cId="1825551515" sldId="290"/>
        </pc:sldMkLst>
        <pc:spChg chg="mod">
          <ac:chgData name="Jonathan Wyatt" userId="c3e1212f-7374-4739-8e9f-f13855138211" providerId="ADAL" clId="{F0F296C3-23B5-4413-A271-4C92BBA66FFC}" dt="2023-09-05T11:16:52.965" v="7093" actId="1076"/>
          <ac:spMkLst>
            <pc:docMk/>
            <pc:sldMk cId="1825551515" sldId="290"/>
            <ac:spMk id="2" creationId="{70DE5379-08B6-34AA-4840-FD19F24F9027}"/>
          </ac:spMkLst>
        </pc:spChg>
        <pc:spChg chg="mod">
          <ac:chgData name="Jonathan Wyatt" userId="c3e1212f-7374-4739-8e9f-f13855138211" providerId="ADAL" clId="{F0F296C3-23B5-4413-A271-4C92BBA66FFC}" dt="2023-09-05T11:17:03.702" v="7106" actId="20577"/>
          <ac:spMkLst>
            <pc:docMk/>
            <pc:sldMk cId="1825551515" sldId="290"/>
            <ac:spMk id="3" creationId="{DA3C4EC0-F2E3-7C24-E1C0-AF49C0A8F34C}"/>
          </ac:spMkLst>
        </pc:spChg>
        <pc:spChg chg="add">
          <ac:chgData name="Jonathan Wyatt" userId="c3e1212f-7374-4739-8e9f-f13855138211" providerId="ADAL" clId="{F0F296C3-23B5-4413-A271-4C92BBA66FFC}" dt="2023-09-05T11:16:24.959" v="7080" actId="26606"/>
          <ac:spMkLst>
            <pc:docMk/>
            <pc:sldMk cId="1825551515" sldId="290"/>
            <ac:spMk id="1031" creationId="{60E9A6ED-B880-44EA-8D60-C9D3C82CCBD2}"/>
          </ac:spMkLst>
        </pc:spChg>
        <pc:picChg chg="add mod">
          <ac:chgData name="Jonathan Wyatt" userId="c3e1212f-7374-4739-8e9f-f13855138211" providerId="ADAL" clId="{F0F296C3-23B5-4413-A271-4C92BBA66FFC}" dt="2023-09-05T11:16:39.708" v="7084" actId="14100"/>
          <ac:picMkLst>
            <pc:docMk/>
            <pc:sldMk cId="1825551515" sldId="290"/>
            <ac:picMk id="1026" creationId="{ED80027C-7C9D-0BD0-96DF-4B52AE636666}"/>
          </ac:picMkLst>
        </pc:picChg>
      </pc:sldChg>
      <pc:sldChg chg="addSp delSp modSp new mod setBg">
        <pc:chgData name="Jonathan Wyatt" userId="c3e1212f-7374-4739-8e9f-f13855138211" providerId="ADAL" clId="{F0F296C3-23B5-4413-A271-4C92BBA66FFC}" dt="2023-09-05T11:19:21.927" v="7189" actId="27614"/>
        <pc:sldMkLst>
          <pc:docMk/>
          <pc:sldMk cId="686867907" sldId="291"/>
        </pc:sldMkLst>
        <pc:spChg chg="del">
          <ac:chgData name="Jonathan Wyatt" userId="c3e1212f-7374-4739-8e9f-f13855138211" providerId="ADAL" clId="{F0F296C3-23B5-4413-A271-4C92BBA66FFC}" dt="2023-09-05T11:19:07.995" v="7184" actId="478"/>
          <ac:spMkLst>
            <pc:docMk/>
            <pc:sldMk cId="686867907" sldId="291"/>
            <ac:spMk id="2" creationId="{8FCB688B-E117-CB71-DB22-E39F3F99DDBE}"/>
          </ac:spMkLst>
        </pc:spChg>
        <pc:spChg chg="del">
          <ac:chgData name="Jonathan Wyatt" userId="c3e1212f-7374-4739-8e9f-f13855138211" providerId="ADAL" clId="{F0F296C3-23B5-4413-A271-4C92BBA66FFC}" dt="2023-09-05T11:18:25.722" v="7179" actId="22"/>
          <ac:spMkLst>
            <pc:docMk/>
            <pc:sldMk cId="686867907" sldId="291"/>
            <ac:spMk id="3" creationId="{1397F874-F453-6AA3-C823-F29A0B3442D2}"/>
          </ac:spMkLst>
        </pc:spChg>
        <pc:spChg chg="add del mod">
          <ac:chgData name="Jonathan Wyatt" userId="c3e1212f-7374-4739-8e9f-f13855138211" providerId="ADAL" clId="{F0F296C3-23B5-4413-A271-4C92BBA66FFC}" dt="2023-09-05T11:18:42.994" v="7181" actId="22"/>
          <ac:spMkLst>
            <pc:docMk/>
            <pc:sldMk cId="686867907" sldId="291"/>
            <ac:spMk id="7" creationId="{279D45B4-9505-D512-39BD-C79F93410FB7}"/>
          </ac:spMkLst>
        </pc:spChg>
        <pc:spChg chg="add del mod">
          <ac:chgData name="Jonathan Wyatt" userId="c3e1212f-7374-4739-8e9f-f13855138211" providerId="ADAL" clId="{F0F296C3-23B5-4413-A271-4C92BBA66FFC}" dt="2023-09-05T11:19:09.155" v="7185" actId="478"/>
          <ac:spMkLst>
            <pc:docMk/>
            <pc:sldMk cId="686867907" sldId="291"/>
            <ac:spMk id="11" creationId="{042B7FD7-AB77-A175-F5C7-10245AADD549}"/>
          </ac:spMkLst>
        </pc:spChg>
        <pc:spChg chg="add del">
          <ac:chgData name="Jonathan Wyatt" userId="c3e1212f-7374-4739-8e9f-f13855138211" providerId="ADAL" clId="{F0F296C3-23B5-4413-A271-4C92BBA66FFC}" dt="2023-09-05T11:19:13.710" v="7187" actId="26606"/>
          <ac:spMkLst>
            <pc:docMk/>
            <pc:sldMk cId="686867907" sldId="291"/>
            <ac:spMk id="18" creationId="{42A4FC2C-047E-45A5-965D-8E1E3BF09BC6}"/>
          </ac:spMkLst>
        </pc:spChg>
        <pc:spChg chg="add">
          <ac:chgData name="Jonathan Wyatt" userId="c3e1212f-7374-4739-8e9f-f13855138211" providerId="ADAL" clId="{F0F296C3-23B5-4413-A271-4C92BBA66FFC}" dt="2023-09-05T11:19:13.726" v="7188" actId="26606"/>
          <ac:spMkLst>
            <pc:docMk/>
            <pc:sldMk cId="686867907" sldId="291"/>
            <ac:spMk id="20" creationId="{CB44330D-EA18-4254-AA95-EB49948539B8}"/>
          </ac:spMkLst>
        </pc:spChg>
        <pc:spChg chg="add">
          <ac:chgData name="Jonathan Wyatt" userId="c3e1212f-7374-4739-8e9f-f13855138211" providerId="ADAL" clId="{F0F296C3-23B5-4413-A271-4C92BBA66FFC}" dt="2023-09-05T11:19:13.726" v="7188" actId="26606"/>
          <ac:spMkLst>
            <pc:docMk/>
            <pc:sldMk cId="686867907" sldId="291"/>
            <ac:spMk id="21" creationId="{32BC26D8-82FB-445E-AA49-62A77D7C1EE0}"/>
          </ac:spMkLst>
        </pc:spChg>
        <pc:picChg chg="add del mod ord">
          <ac:chgData name="Jonathan Wyatt" userId="c3e1212f-7374-4739-8e9f-f13855138211" providerId="ADAL" clId="{F0F296C3-23B5-4413-A271-4C92BBA66FFC}" dt="2023-09-05T11:18:27.763" v="7180" actId="478"/>
          <ac:picMkLst>
            <pc:docMk/>
            <pc:sldMk cId="686867907" sldId="291"/>
            <ac:picMk id="5" creationId="{EA73D349-E360-E1A4-5C62-4DDB9290BC5E}"/>
          </ac:picMkLst>
        </pc:picChg>
        <pc:picChg chg="add del mod ord">
          <ac:chgData name="Jonathan Wyatt" userId="c3e1212f-7374-4739-8e9f-f13855138211" providerId="ADAL" clId="{F0F296C3-23B5-4413-A271-4C92BBA66FFC}" dt="2023-09-05T11:18:45.597" v="7182" actId="478"/>
          <ac:picMkLst>
            <pc:docMk/>
            <pc:sldMk cId="686867907" sldId="291"/>
            <ac:picMk id="9" creationId="{F7704AD9-46A5-372E-F2CC-809155711A90}"/>
          </ac:picMkLst>
        </pc:picChg>
        <pc:picChg chg="add mod">
          <ac:chgData name="Jonathan Wyatt" userId="c3e1212f-7374-4739-8e9f-f13855138211" providerId="ADAL" clId="{F0F296C3-23B5-4413-A271-4C92BBA66FFC}" dt="2023-09-05T11:19:21.927" v="7189" actId="27614"/>
          <ac:picMkLst>
            <pc:docMk/>
            <pc:sldMk cId="686867907" sldId="291"/>
            <ac:picMk id="13" creationId="{C05FB246-4BC2-5599-1079-EC7BEA13F5FC}"/>
          </ac:picMkLst>
        </pc:picChg>
      </pc:sldChg>
      <pc:sldChg chg="addSp delSp modSp new mod setBg">
        <pc:chgData name="Jonathan Wyatt" userId="c3e1212f-7374-4739-8e9f-f13855138211" providerId="ADAL" clId="{F0F296C3-23B5-4413-A271-4C92BBA66FFC}" dt="2023-09-05T13:05:25.202" v="8978" actId="403"/>
        <pc:sldMkLst>
          <pc:docMk/>
          <pc:sldMk cId="3605685859" sldId="292"/>
        </pc:sldMkLst>
        <pc:spChg chg="del mod">
          <ac:chgData name="Jonathan Wyatt" userId="c3e1212f-7374-4739-8e9f-f13855138211" providerId="ADAL" clId="{F0F296C3-23B5-4413-A271-4C92BBA66FFC}" dt="2023-09-05T13:00:19.127" v="8826" actId="478"/>
          <ac:spMkLst>
            <pc:docMk/>
            <pc:sldMk cId="3605685859" sldId="292"/>
            <ac:spMk id="2" creationId="{973A9013-E789-B726-825A-E932B11D0C58}"/>
          </ac:spMkLst>
        </pc:spChg>
        <pc:spChg chg="mod">
          <ac:chgData name="Jonathan Wyatt" userId="c3e1212f-7374-4739-8e9f-f13855138211" providerId="ADAL" clId="{F0F296C3-23B5-4413-A271-4C92BBA66FFC}" dt="2023-09-05T13:05:25.202" v="8978" actId="403"/>
          <ac:spMkLst>
            <pc:docMk/>
            <pc:sldMk cId="3605685859" sldId="292"/>
            <ac:spMk id="3" creationId="{E957AE03-D2DB-B268-1517-C622566854C4}"/>
          </ac:spMkLst>
        </pc:spChg>
        <pc:spChg chg="add">
          <ac:chgData name="Jonathan Wyatt" userId="c3e1212f-7374-4739-8e9f-f13855138211" providerId="ADAL" clId="{F0F296C3-23B5-4413-A271-4C92BBA66FFC}" dt="2023-09-05T12:59:34.595" v="8680" actId="26606"/>
          <ac:spMkLst>
            <pc:docMk/>
            <pc:sldMk cId="3605685859" sldId="292"/>
            <ac:spMk id="10" creationId="{22587ECF-85E9-4393-9D87-8EB6F3F6C208}"/>
          </ac:spMkLst>
        </pc:spChg>
        <pc:picChg chg="add mod">
          <ac:chgData name="Jonathan Wyatt" userId="c3e1212f-7374-4739-8e9f-f13855138211" providerId="ADAL" clId="{F0F296C3-23B5-4413-A271-4C92BBA66FFC}" dt="2023-09-05T12:59:34.595" v="8680" actId="26606"/>
          <ac:picMkLst>
            <pc:docMk/>
            <pc:sldMk cId="3605685859" sldId="292"/>
            <ac:picMk id="5" creationId="{99C2CF6A-A62A-F362-11EE-B2709E3A7E62}"/>
          </ac:picMkLst>
        </pc:picChg>
      </pc:sldChg>
      <pc:sldChg chg="addSp modSp new mod setBg modNotesTx">
        <pc:chgData name="Jonathan Wyatt" userId="c3e1212f-7374-4739-8e9f-f13855138211" providerId="ADAL" clId="{F0F296C3-23B5-4413-A271-4C92BBA66FFC}" dt="2023-09-05T13:22:29.808" v="10049" actId="403"/>
        <pc:sldMkLst>
          <pc:docMk/>
          <pc:sldMk cId="2652953772" sldId="293"/>
        </pc:sldMkLst>
        <pc:spChg chg="mod">
          <ac:chgData name="Jonathan Wyatt" userId="c3e1212f-7374-4739-8e9f-f13855138211" providerId="ADAL" clId="{F0F296C3-23B5-4413-A271-4C92BBA66FFC}" dt="2023-09-05T13:22:17.784" v="10043" actId="122"/>
          <ac:spMkLst>
            <pc:docMk/>
            <pc:sldMk cId="2652953772" sldId="293"/>
            <ac:spMk id="2" creationId="{915C370B-EBEB-21C8-E2E8-DA4C8F04589D}"/>
          </ac:spMkLst>
        </pc:spChg>
        <pc:spChg chg="mod">
          <ac:chgData name="Jonathan Wyatt" userId="c3e1212f-7374-4739-8e9f-f13855138211" providerId="ADAL" clId="{F0F296C3-23B5-4413-A271-4C92BBA66FFC}" dt="2023-09-05T13:22:29.808" v="10049" actId="403"/>
          <ac:spMkLst>
            <pc:docMk/>
            <pc:sldMk cId="2652953772" sldId="293"/>
            <ac:spMk id="3" creationId="{A4F5494E-AE42-F7E3-6A2B-F45DEEC890C8}"/>
          </ac:spMkLst>
        </pc:spChg>
        <pc:spChg chg="add">
          <ac:chgData name="Jonathan Wyatt" userId="c3e1212f-7374-4739-8e9f-f13855138211" providerId="ADAL" clId="{F0F296C3-23B5-4413-A271-4C92BBA66FFC}" dt="2023-09-05T13:22:06.722" v="10037" actId="26606"/>
          <ac:spMkLst>
            <pc:docMk/>
            <pc:sldMk cId="2652953772" sldId="293"/>
            <ac:spMk id="9" creationId="{22587ECF-85E9-4393-9D87-8EB6F3F6C208}"/>
          </ac:spMkLst>
        </pc:spChg>
        <pc:picChg chg="add mod">
          <ac:chgData name="Jonathan Wyatt" userId="c3e1212f-7374-4739-8e9f-f13855138211" providerId="ADAL" clId="{F0F296C3-23B5-4413-A271-4C92BBA66FFC}" dt="2023-09-05T13:22:06.722" v="10037" actId="26606"/>
          <ac:picMkLst>
            <pc:docMk/>
            <pc:sldMk cId="2652953772" sldId="293"/>
            <ac:picMk id="4" creationId="{47A8422F-52D2-27C4-54BA-C8450938A88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4DDFD8-C061-43DC-8E8B-09ABA8D94CB6}" type="datetimeFigureOut">
              <a:rPr lang="en-GB" smtClean="0"/>
              <a:t>04/09/2023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1C7906-73B1-4B93-87CD-3C412AC1383F}" type="slidenum">
              <a:rPr lang="en-GB" smtClean="0"/>
              <a:t>‹#›</a:t>
            </a:fld>
            <a:endParaRPr lang="en-GB"/>
          </a:p>
        </p:txBody>
      </p:sp>
    </p:spTree>
    <p:extLst>
      <p:ext uri="{BB962C8B-B14F-4D97-AF65-F5344CB8AC3E}">
        <p14:creationId xmlns:p14="http://schemas.microsoft.com/office/powerpoint/2010/main" val="22058664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COP (Conference of the Parties) is an international climate summit that occurs every years and  comprises of 192 Parties </a:t>
            </a:r>
          </a:p>
          <a:p>
            <a:endParaRPr lang="en-GB" dirty="0"/>
          </a:p>
          <a:p>
            <a:r>
              <a:rPr lang="en-GB" dirty="0"/>
              <a:t>In 1995, COP adopted the Kyoto Protocol which is a legally binding contract which parties have to aim to reduce emissions. </a:t>
            </a:r>
          </a:p>
          <a:p>
            <a:endParaRPr lang="en-GB" dirty="0"/>
          </a:p>
          <a:p>
            <a:r>
              <a:rPr lang="en-GB" b="1" dirty="0"/>
              <a:t>The United Nations Framework Convention on Climate Change </a:t>
            </a:r>
            <a:r>
              <a:rPr lang="en-GB" dirty="0"/>
              <a:t>is an international collaborative framework that is designed to tackle the continuous threat of climate change. To combat the concerns of climate,  the framework explicitly concentrates on limiting average global temperature increases and the resulting climate change, and coping with impacts.</a:t>
            </a:r>
          </a:p>
        </p:txBody>
      </p:sp>
      <p:sp>
        <p:nvSpPr>
          <p:cNvPr id="4" name="Slide Number Placeholder 3"/>
          <p:cNvSpPr>
            <a:spLocks noGrp="1"/>
          </p:cNvSpPr>
          <p:nvPr>
            <p:ph type="sldNum" sz="quarter" idx="5"/>
          </p:nvPr>
        </p:nvSpPr>
        <p:spPr/>
        <p:txBody>
          <a:bodyPr/>
          <a:lstStyle/>
          <a:p>
            <a:fld id="{691C7906-73B1-4B93-87CD-3C412AC1383F}" type="slidenum">
              <a:rPr lang="en-GB" smtClean="0"/>
              <a:t>3</a:t>
            </a:fld>
            <a:endParaRPr lang="en-GB"/>
          </a:p>
        </p:txBody>
      </p:sp>
    </p:spTree>
    <p:extLst>
      <p:ext uri="{BB962C8B-B14F-4D97-AF65-F5344CB8AC3E}">
        <p14:creationId xmlns:p14="http://schemas.microsoft.com/office/powerpoint/2010/main" val="31782079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Nationally Determined Goals: Countries communicate the action actions they will take to reduce their greenhouse gas emissions to reach the goals of the Paris Agreement. </a:t>
            </a:r>
          </a:p>
          <a:p>
            <a:endParaRPr lang="en-GB" dirty="0"/>
          </a:p>
          <a:p>
            <a:r>
              <a:rPr lang="en-GB" dirty="0"/>
              <a:t>Finance: Finical assistance will be provided to countries which are more vulnerable. Within the agreement, countries can be voluntary contributions. </a:t>
            </a:r>
          </a:p>
          <a:p>
            <a:endParaRPr lang="en-GB" dirty="0"/>
          </a:p>
          <a:p>
            <a:r>
              <a:rPr lang="en-GB" dirty="0"/>
              <a:t>Technology: Greater emphasis towards the development technology and Green Energy.</a:t>
            </a:r>
          </a:p>
          <a:p>
            <a:endParaRPr lang="en-GB" dirty="0"/>
          </a:p>
          <a:p>
            <a:r>
              <a:rPr lang="en-GB" dirty="0"/>
              <a:t>Tracking: The enhanced transparency framework (starting in 2023) provides means of countries to report transparently on the actions they have taken and the progress they have made. </a:t>
            </a:r>
          </a:p>
          <a:p>
            <a:endParaRPr lang="en-GB" dirty="0"/>
          </a:p>
          <a:p>
            <a:r>
              <a:rPr lang="en-GB" dirty="0"/>
              <a:t>In line with the UN SDGs, zero-carbon solutions could be competitive in sectors representing over 70% of global emissions by 2030. </a:t>
            </a:r>
          </a:p>
          <a:p>
            <a:endParaRPr lang="en-GB" dirty="0"/>
          </a:p>
          <a:p>
            <a:endParaRPr lang="en-GB" dirty="0"/>
          </a:p>
          <a:p>
            <a:r>
              <a:rPr lang="en-GB" dirty="0"/>
              <a:t>In 2016, the United States, controversially pulled out of the agreement but re-joined in 2020. </a:t>
            </a:r>
          </a:p>
          <a:p>
            <a:endParaRPr lang="en-GB" dirty="0"/>
          </a:p>
        </p:txBody>
      </p:sp>
      <p:sp>
        <p:nvSpPr>
          <p:cNvPr id="4" name="Slide Number Placeholder 3"/>
          <p:cNvSpPr>
            <a:spLocks noGrp="1"/>
          </p:cNvSpPr>
          <p:nvPr>
            <p:ph type="sldNum" sz="quarter" idx="5"/>
          </p:nvPr>
        </p:nvSpPr>
        <p:spPr/>
        <p:txBody>
          <a:bodyPr/>
          <a:lstStyle/>
          <a:p>
            <a:fld id="{691C7906-73B1-4B93-87CD-3C412AC1383F}" type="slidenum">
              <a:rPr lang="en-GB" smtClean="0"/>
              <a:t>4</a:t>
            </a:fld>
            <a:endParaRPr lang="en-GB"/>
          </a:p>
        </p:txBody>
      </p:sp>
    </p:spTree>
    <p:extLst>
      <p:ext uri="{BB962C8B-B14F-4D97-AF65-F5344CB8AC3E}">
        <p14:creationId xmlns:p14="http://schemas.microsoft.com/office/powerpoint/2010/main" val="11996458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Extreme weather has continuously impacted populations across the world: </a:t>
            </a:r>
          </a:p>
          <a:p>
            <a:endParaRPr lang="en-GB" dirty="0"/>
          </a:p>
          <a:p>
            <a:r>
              <a:rPr lang="en-GB" dirty="0"/>
              <a:t>Hawaii Fire</a:t>
            </a:r>
          </a:p>
          <a:p>
            <a:r>
              <a:rPr lang="en-GB" dirty="0"/>
              <a:t>Pakistan Flood</a:t>
            </a:r>
          </a:p>
          <a:p>
            <a:r>
              <a:rPr lang="en-GB" dirty="0"/>
              <a:t>America Frozen </a:t>
            </a:r>
          </a:p>
          <a:p>
            <a:r>
              <a:rPr lang="en-GB" dirty="0"/>
              <a:t>Greece Fires (45 Degree heat across Europe) </a:t>
            </a:r>
          </a:p>
          <a:p>
            <a:r>
              <a:rPr lang="en-GB" dirty="0"/>
              <a:t>UK Floods</a:t>
            </a:r>
          </a:p>
          <a:p>
            <a:endParaRPr lang="en-GB" dirty="0"/>
          </a:p>
          <a:p>
            <a:r>
              <a:rPr lang="en-GB" dirty="0"/>
              <a:t>What impacts do these natural disasters have on people’s health? </a:t>
            </a:r>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91C7906-73B1-4B93-87CD-3C412AC1383F}" type="slidenum">
              <a:rPr lang="en-GB" smtClean="0"/>
              <a:t>5</a:t>
            </a:fld>
            <a:endParaRPr lang="en-GB"/>
          </a:p>
        </p:txBody>
      </p:sp>
    </p:spTree>
    <p:extLst>
      <p:ext uri="{BB962C8B-B14F-4D97-AF65-F5344CB8AC3E}">
        <p14:creationId xmlns:p14="http://schemas.microsoft.com/office/powerpoint/2010/main" val="28800270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1C7906-73B1-4B93-87CD-3C412AC1383F}" type="slidenum">
              <a:rPr lang="en-GB" smtClean="0"/>
              <a:t>6</a:t>
            </a:fld>
            <a:endParaRPr lang="en-GB"/>
          </a:p>
        </p:txBody>
      </p:sp>
    </p:spTree>
    <p:extLst>
      <p:ext uri="{BB962C8B-B14F-4D97-AF65-F5344CB8AC3E}">
        <p14:creationId xmlns:p14="http://schemas.microsoft.com/office/powerpoint/2010/main" val="26143753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Between 2030 and 2050, climate change is expected to cause approximately 250 000 additional deaths per year, from malnutrition, malaria, diarrhoea and heat stress.</a:t>
            </a:r>
          </a:p>
          <a:p>
            <a:r>
              <a:rPr lang="en-GB" dirty="0"/>
              <a:t>Climate change is estimated to costs health care 2-4 billion dollars. </a:t>
            </a:r>
          </a:p>
        </p:txBody>
      </p:sp>
      <p:sp>
        <p:nvSpPr>
          <p:cNvPr id="4" name="Slide Number Placeholder 3"/>
          <p:cNvSpPr>
            <a:spLocks noGrp="1"/>
          </p:cNvSpPr>
          <p:nvPr>
            <p:ph type="sldNum" sz="quarter" idx="5"/>
          </p:nvPr>
        </p:nvSpPr>
        <p:spPr/>
        <p:txBody>
          <a:bodyPr/>
          <a:lstStyle/>
          <a:p>
            <a:fld id="{691C7906-73B1-4B93-87CD-3C412AC1383F}" type="slidenum">
              <a:rPr lang="en-GB" smtClean="0"/>
              <a:t>7</a:t>
            </a:fld>
            <a:endParaRPr lang="en-GB"/>
          </a:p>
        </p:txBody>
      </p:sp>
    </p:spTree>
    <p:extLst>
      <p:ext uri="{BB962C8B-B14F-4D97-AF65-F5344CB8AC3E}">
        <p14:creationId xmlns:p14="http://schemas.microsoft.com/office/powerpoint/2010/main" val="35105066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Glasgow had ambition but it was a conference to assess whether the Paris agreement is still fit for purpose. The current goal is to reduce global temperature to 2 degrees Celsius and to continue to reduce to 1.5 degrees cardecus </a:t>
            </a:r>
          </a:p>
          <a:p>
            <a:endParaRPr lang="en-GB" dirty="0"/>
          </a:p>
          <a:p>
            <a:r>
              <a:rPr lang="en-GB" dirty="0"/>
              <a:t>As highlighted in the Barbados President’s speech, there are 4 areas that countries need to work on to achieve the existing targets. </a:t>
            </a:r>
          </a:p>
          <a:p>
            <a:endParaRPr lang="en-GB" dirty="0"/>
          </a:p>
          <a:p>
            <a:pPr marL="228600" indent="-228600">
              <a:buAutoNum type="arabicParenR"/>
            </a:pPr>
            <a:r>
              <a:rPr lang="en-GB" dirty="0"/>
              <a:t>Mitigation: reducing emissions (particularly coal, however controversy was struck when goals was to be phased down and not out). </a:t>
            </a:r>
          </a:p>
          <a:p>
            <a:pPr marL="228600" indent="-228600">
              <a:buAutoNum type="arabicParenR"/>
            </a:pPr>
            <a:r>
              <a:rPr lang="en-GB" dirty="0"/>
              <a:t>Adaptation: Supporting those already experiencing negative impacts of climate change. </a:t>
            </a:r>
          </a:p>
          <a:p>
            <a:pPr marL="228600" indent="-228600">
              <a:buAutoNum type="arabicParenR"/>
            </a:pPr>
            <a:r>
              <a:rPr lang="en-GB" dirty="0"/>
              <a:t>Finance: Enabling countries to deliver their climate targets through the provision of funding (voluntary contributions). </a:t>
            </a:r>
          </a:p>
          <a:p>
            <a:pPr marL="228600" indent="-228600">
              <a:buAutoNum type="arabicParenR"/>
            </a:pPr>
            <a:r>
              <a:rPr lang="en-GB" dirty="0"/>
              <a:t>Collaboration: Working collaboratively to deliver greater action. “National solutions do not solve global problems”</a:t>
            </a:r>
          </a:p>
          <a:p>
            <a:endParaRPr lang="en-GB" dirty="0"/>
          </a:p>
          <a:p>
            <a:endParaRPr lang="en-GB" dirty="0"/>
          </a:p>
          <a:p>
            <a:endParaRPr lang="en-GB" dirty="0"/>
          </a:p>
          <a:p>
            <a:r>
              <a:rPr lang="en-GB" dirty="0"/>
              <a:t>There is a notable lack of representation of young people at COP. Whilst age is a considerable factor in influencing decisions, why do you there is a lack representation? </a:t>
            </a:r>
          </a:p>
        </p:txBody>
      </p:sp>
      <p:sp>
        <p:nvSpPr>
          <p:cNvPr id="4" name="Slide Number Placeholder 3"/>
          <p:cNvSpPr>
            <a:spLocks noGrp="1"/>
          </p:cNvSpPr>
          <p:nvPr>
            <p:ph type="sldNum" sz="quarter" idx="5"/>
          </p:nvPr>
        </p:nvSpPr>
        <p:spPr/>
        <p:txBody>
          <a:bodyPr/>
          <a:lstStyle/>
          <a:p>
            <a:fld id="{691C7906-73B1-4B93-87CD-3C412AC1383F}" type="slidenum">
              <a:rPr lang="en-GB" smtClean="0"/>
              <a:t>9</a:t>
            </a:fld>
            <a:endParaRPr lang="en-GB"/>
          </a:p>
        </p:txBody>
      </p:sp>
    </p:spTree>
    <p:extLst>
      <p:ext uri="{BB962C8B-B14F-4D97-AF65-F5344CB8AC3E}">
        <p14:creationId xmlns:p14="http://schemas.microsoft.com/office/powerpoint/2010/main" val="7021288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will be provided the COP26 Climate Pack. Each group will be given a 1 area to critique.</a:t>
            </a:r>
          </a:p>
          <a:p>
            <a:endParaRPr lang="en-GB" dirty="0"/>
          </a:p>
        </p:txBody>
      </p:sp>
      <p:sp>
        <p:nvSpPr>
          <p:cNvPr id="4" name="Slide Number Placeholder 3"/>
          <p:cNvSpPr>
            <a:spLocks noGrp="1"/>
          </p:cNvSpPr>
          <p:nvPr>
            <p:ph type="sldNum" sz="quarter" idx="5"/>
          </p:nvPr>
        </p:nvSpPr>
        <p:spPr/>
        <p:txBody>
          <a:bodyPr/>
          <a:lstStyle/>
          <a:p>
            <a:fld id="{691C7906-73B1-4B93-87CD-3C412AC1383F}" type="slidenum">
              <a:rPr lang="en-GB" smtClean="0"/>
              <a:t>10</a:t>
            </a:fld>
            <a:endParaRPr lang="en-GB"/>
          </a:p>
        </p:txBody>
      </p:sp>
    </p:spTree>
    <p:extLst>
      <p:ext uri="{BB962C8B-B14F-4D97-AF65-F5344CB8AC3E}">
        <p14:creationId xmlns:p14="http://schemas.microsoft.com/office/powerpoint/2010/main" val="7875444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Levelling up strategy proposed by the UK central government intends to increase funding to all parts of the UK. The extra funding is to improve or create infrastructures, and to lift people out of poverty. </a:t>
            </a:r>
          </a:p>
          <a:p>
            <a:endParaRPr lang="en-GB" dirty="0"/>
          </a:p>
          <a:p>
            <a:endParaRPr lang="en-GB" dirty="0"/>
          </a:p>
        </p:txBody>
      </p:sp>
      <p:sp>
        <p:nvSpPr>
          <p:cNvPr id="4" name="Slide Number Placeholder 3"/>
          <p:cNvSpPr>
            <a:spLocks noGrp="1"/>
          </p:cNvSpPr>
          <p:nvPr>
            <p:ph type="sldNum" sz="quarter" idx="5"/>
          </p:nvPr>
        </p:nvSpPr>
        <p:spPr/>
        <p:txBody>
          <a:bodyPr/>
          <a:lstStyle/>
          <a:p>
            <a:fld id="{691C7906-73B1-4B93-87CD-3C412AC1383F}" type="slidenum">
              <a:rPr lang="en-GB" smtClean="0"/>
              <a:t>11</a:t>
            </a:fld>
            <a:endParaRPr lang="en-GB"/>
          </a:p>
        </p:txBody>
      </p:sp>
    </p:spTree>
    <p:extLst>
      <p:ext uri="{BB962C8B-B14F-4D97-AF65-F5344CB8AC3E}">
        <p14:creationId xmlns:p14="http://schemas.microsoft.com/office/powerpoint/2010/main" val="32155356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United Kingdom was the first major economy to commit to net zero goals by 2050. </a:t>
            </a:r>
          </a:p>
          <a:p>
            <a:r>
              <a:rPr lang="en-GB" dirty="0"/>
              <a:t>United Kingdom contribute to about 1% of emissions. </a:t>
            </a:r>
          </a:p>
        </p:txBody>
      </p:sp>
      <p:sp>
        <p:nvSpPr>
          <p:cNvPr id="4" name="Slide Number Placeholder 3"/>
          <p:cNvSpPr>
            <a:spLocks noGrp="1"/>
          </p:cNvSpPr>
          <p:nvPr>
            <p:ph type="sldNum" sz="quarter" idx="5"/>
          </p:nvPr>
        </p:nvSpPr>
        <p:spPr/>
        <p:txBody>
          <a:bodyPr/>
          <a:lstStyle/>
          <a:p>
            <a:fld id="{691C7906-73B1-4B93-87CD-3C412AC1383F}" type="slidenum">
              <a:rPr lang="en-GB" smtClean="0"/>
              <a:t>12</a:t>
            </a:fld>
            <a:endParaRPr lang="en-GB"/>
          </a:p>
        </p:txBody>
      </p:sp>
    </p:spTree>
    <p:extLst>
      <p:ext uri="{BB962C8B-B14F-4D97-AF65-F5344CB8AC3E}">
        <p14:creationId xmlns:p14="http://schemas.microsoft.com/office/powerpoint/2010/main" val="9245616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NetZero does not necessarily mean not using carbon sources but also how we capture carbon too. </a:t>
            </a:r>
          </a:p>
          <a:p>
            <a:r>
              <a:rPr lang="en-GB" dirty="0"/>
              <a:t>NPT uses 2.5 more natural resources than anywhere else in Wales </a:t>
            </a:r>
          </a:p>
        </p:txBody>
      </p:sp>
      <p:sp>
        <p:nvSpPr>
          <p:cNvPr id="4" name="Slide Number Placeholder 3"/>
          <p:cNvSpPr>
            <a:spLocks noGrp="1"/>
          </p:cNvSpPr>
          <p:nvPr>
            <p:ph type="sldNum" sz="quarter" idx="5"/>
          </p:nvPr>
        </p:nvSpPr>
        <p:spPr/>
        <p:txBody>
          <a:bodyPr/>
          <a:lstStyle/>
          <a:p>
            <a:fld id="{691C7906-73B1-4B93-87CD-3C412AC1383F}" type="slidenum">
              <a:rPr lang="en-GB" smtClean="0"/>
              <a:t>13</a:t>
            </a:fld>
            <a:endParaRPr lang="en-GB"/>
          </a:p>
        </p:txBody>
      </p:sp>
    </p:spTree>
    <p:extLst>
      <p:ext uri="{BB962C8B-B14F-4D97-AF65-F5344CB8AC3E}">
        <p14:creationId xmlns:p14="http://schemas.microsoft.com/office/powerpoint/2010/main" val="24267595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Solar</a:t>
            </a:r>
          </a:p>
          <a:p>
            <a:r>
              <a:rPr lang="en-GB" dirty="0"/>
              <a:t>Tidal</a:t>
            </a:r>
          </a:p>
          <a:p>
            <a:r>
              <a:rPr lang="en-GB" dirty="0"/>
              <a:t>Wind</a:t>
            </a:r>
          </a:p>
          <a:p>
            <a:r>
              <a:rPr lang="en-GB" dirty="0"/>
              <a:t>Hydro </a:t>
            </a:r>
          </a:p>
          <a:p>
            <a:r>
              <a:rPr lang="en-GB" dirty="0"/>
              <a:t>Electric </a:t>
            </a:r>
            <a:r>
              <a:rPr lang="en-GB" dirty="0" err="1"/>
              <a:t>Vehicals</a:t>
            </a:r>
            <a:r>
              <a:rPr lang="en-GB" dirty="0"/>
              <a:t> </a:t>
            </a:r>
          </a:p>
        </p:txBody>
      </p:sp>
      <p:sp>
        <p:nvSpPr>
          <p:cNvPr id="4" name="Slide Number Placeholder 3"/>
          <p:cNvSpPr>
            <a:spLocks noGrp="1"/>
          </p:cNvSpPr>
          <p:nvPr>
            <p:ph type="sldNum" sz="quarter" idx="5"/>
          </p:nvPr>
        </p:nvSpPr>
        <p:spPr/>
        <p:txBody>
          <a:bodyPr/>
          <a:lstStyle/>
          <a:p>
            <a:fld id="{691C7906-73B1-4B93-87CD-3C412AC1383F}" type="slidenum">
              <a:rPr lang="en-GB" smtClean="0"/>
              <a:t>14</a:t>
            </a:fld>
            <a:endParaRPr lang="en-GB"/>
          </a:p>
        </p:txBody>
      </p:sp>
    </p:spTree>
    <p:extLst>
      <p:ext uri="{BB962C8B-B14F-4D97-AF65-F5344CB8AC3E}">
        <p14:creationId xmlns:p14="http://schemas.microsoft.com/office/powerpoint/2010/main" val="750380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1C7906-73B1-4B93-87CD-3C412AC1383F}" type="slidenum">
              <a:rPr lang="en-GB" smtClean="0"/>
              <a:t>16</a:t>
            </a:fld>
            <a:endParaRPr lang="en-GB"/>
          </a:p>
        </p:txBody>
      </p:sp>
    </p:spTree>
    <p:extLst>
      <p:ext uri="{BB962C8B-B14F-4D97-AF65-F5344CB8AC3E}">
        <p14:creationId xmlns:p14="http://schemas.microsoft.com/office/powerpoint/2010/main" val="3301994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nation which maintains and enhances a biodiverse natural environment with healthy functioning ecosystems that support social, economic and ecological resilience and the capacity to adapt to change (for example climate change).</a:t>
            </a:r>
          </a:p>
          <a:p>
            <a:endParaRPr lang="en-GB" dirty="0"/>
          </a:p>
        </p:txBody>
      </p:sp>
      <p:sp>
        <p:nvSpPr>
          <p:cNvPr id="4" name="Slide Number Placeholder 3"/>
          <p:cNvSpPr>
            <a:spLocks noGrp="1"/>
          </p:cNvSpPr>
          <p:nvPr>
            <p:ph type="sldNum" sz="quarter" idx="5"/>
          </p:nvPr>
        </p:nvSpPr>
        <p:spPr/>
        <p:txBody>
          <a:bodyPr/>
          <a:lstStyle/>
          <a:p>
            <a:fld id="{691C7906-73B1-4B93-87CD-3C412AC1383F}" type="slidenum">
              <a:rPr lang="en-GB" smtClean="0"/>
              <a:t>17</a:t>
            </a:fld>
            <a:endParaRPr lang="en-GB"/>
          </a:p>
        </p:txBody>
      </p:sp>
    </p:spTree>
    <p:extLst>
      <p:ext uri="{BB962C8B-B14F-4D97-AF65-F5344CB8AC3E}">
        <p14:creationId xmlns:p14="http://schemas.microsoft.com/office/powerpoint/2010/main" val="20777568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articulation of resilience provided by Liebenberg et al (2018) highlight that there are several factors that can contribute towards developing resilience. The include being sensitive to a personal relational, community, and cultural forces. For example, families and communities play a significant role within the development of resilience, particularly for a young person. </a:t>
            </a:r>
          </a:p>
          <a:p>
            <a:endParaRPr lang="en-GB" dirty="0"/>
          </a:p>
          <a:p>
            <a:r>
              <a:rPr lang="en-GB" dirty="0"/>
              <a:t>Within the context of a nations resilience, (…) explains a nation must be…..</a:t>
            </a:r>
          </a:p>
          <a:p>
            <a:endParaRPr lang="en-GB" dirty="0"/>
          </a:p>
          <a:p>
            <a:r>
              <a:rPr lang="en-GB" dirty="0"/>
              <a:t>With recognition to the UN SDGs, A resilient Wales wellbeing goals empathises that the  environment we live in is significant to health outcomes. </a:t>
            </a:r>
          </a:p>
          <a:p>
            <a:endParaRPr lang="en-GB" dirty="0"/>
          </a:p>
        </p:txBody>
      </p:sp>
      <p:sp>
        <p:nvSpPr>
          <p:cNvPr id="4" name="Slide Number Placeholder 3"/>
          <p:cNvSpPr>
            <a:spLocks noGrp="1"/>
          </p:cNvSpPr>
          <p:nvPr>
            <p:ph type="sldNum" sz="quarter" idx="5"/>
          </p:nvPr>
        </p:nvSpPr>
        <p:spPr/>
        <p:txBody>
          <a:bodyPr/>
          <a:lstStyle/>
          <a:p>
            <a:fld id="{691C7906-73B1-4B93-87CD-3C412AC1383F}" type="slidenum">
              <a:rPr lang="en-GB" smtClean="0"/>
              <a:t>19</a:t>
            </a:fld>
            <a:endParaRPr lang="en-GB"/>
          </a:p>
        </p:txBody>
      </p:sp>
    </p:spTree>
    <p:extLst>
      <p:ext uri="{BB962C8B-B14F-4D97-AF65-F5344CB8AC3E}">
        <p14:creationId xmlns:p14="http://schemas.microsoft.com/office/powerpoint/2010/main" val="19031443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the context of a nations resilience, (…) explains a nation must be…..</a:t>
            </a:r>
          </a:p>
          <a:p>
            <a:endParaRPr lang="en-GB" dirty="0"/>
          </a:p>
          <a:p>
            <a:r>
              <a:rPr lang="en-GB" dirty="0"/>
              <a:t>With recognition to the UN SDGs, A resilient Wales wellbeing goals empathises that the  environment we live in is significant to health outcomes.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1C7906-73B1-4B93-87CD-3C412AC1383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471595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the proposed elements by </a:t>
            </a:r>
            <a:r>
              <a:rPr lang="en-GB" dirty="0" err="1"/>
              <a:t>Elmqvist</a:t>
            </a:r>
            <a:r>
              <a:rPr lang="en-GB" dirty="0"/>
              <a:t> et al (2019) can you provide any explicit examples? </a:t>
            </a:r>
          </a:p>
          <a:p>
            <a:r>
              <a:rPr lang="en-GB" dirty="0"/>
              <a:t>Social or community resilience: </a:t>
            </a:r>
          </a:p>
          <a:p>
            <a:endParaRPr lang="en-GB" dirty="0"/>
          </a:p>
          <a:p>
            <a:endParaRPr lang="en-GB" dirty="0"/>
          </a:p>
          <a:p>
            <a:endParaRPr lang="en-GB" dirty="0"/>
          </a:p>
          <a:p>
            <a:r>
              <a:rPr lang="en-GB" dirty="0"/>
              <a:t>Within the context of a nations resilience, (…) explains a nation must be…..</a:t>
            </a:r>
          </a:p>
          <a:p>
            <a:endParaRPr lang="en-GB" dirty="0"/>
          </a:p>
          <a:p>
            <a:r>
              <a:rPr lang="en-GB" dirty="0"/>
              <a:t>With recognition to the UN SDGs, A resilient Wales wellbeing goals empathises that the  environment we live in is significant to health outcomes.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1C7906-73B1-4B93-87CD-3C412AC1383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52061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1C7906-73B1-4B93-87CD-3C412AC1383F}" type="slidenum">
              <a:rPr lang="en-GB" smtClean="0"/>
              <a:t>22</a:t>
            </a:fld>
            <a:endParaRPr lang="en-GB"/>
          </a:p>
        </p:txBody>
      </p:sp>
    </p:spTree>
    <p:extLst>
      <p:ext uri="{BB962C8B-B14F-4D97-AF65-F5344CB8AC3E}">
        <p14:creationId xmlns:p14="http://schemas.microsoft.com/office/powerpoint/2010/main" val="2297076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1C7906-73B1-4B93-87CD-3C412AC1383F}" type="slidenum">
              <a:rPr lang="en-GB" smtClean="0"/>
              <a:t>24</a:t>
            </a:fld>
            <a:endParaRPr lang="en-GB"/>
          </a:p>
        </p:txBody>
      </p:sp>
    </p:spTree>
    <p:extLst>
      <p:ext uri="{BB962C8B-B14F-4D97-AF65-F5344CB8AC3E}">
        <p14:creationId xmlns:p14="http://schemas.microsoft.com/office/powerpoint/2010/main" val="23220484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in Wales are among the most nature-depleted countries in the world, with 1 in 14 wildlife species facing extinction.</a:t>
            </a:r>
          </a:p>
        </p:txBody>
      </p:sp>
      <p:sp>
        <p:nvSpPr>
          <p:cNvPr id="4" name="Slide Number Placeholder 3"/>
          <p:cNvSpPr>
            <a:spLocks noGrp="1"/>
          </p:cNvSpPr>
          <p:nvPr>
            <p:ph type="sldNum" sz="quarter" idx="5"/>
          </p:nvPr>
        </p:nvSpPr>
        <p:spPr/>
        <p:txBody>
          <a:bodyPr/>
          <a:lstStyle/>
          <a:p>
            <a:fld id="{691C7906-73B1-4B93-87CD-3C412AC1383F}" type="slidenum">
              <a:rPr lang="en-GB" smtClean="0"/>
              <a:t>25</a:t>
            </a:fld>
            <a:endParaRPr lang="en-GB"/>
          </a:p>
        </p:txBody>
      </p:sp>
    </p:spTree>
    <p:extLst>
      <p:ext uri="{BB962C8B-B14F-4D97-AF65-F5344CB8AC3E}">
        <p14:creationId xmlns:p14="http://schemas.microsoft.com/office/powerpoint/2010/main" val="31190128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Flooding: 245,118 properties at risk of flooding. This is approximately 1 in 8 properties in Wales.</a:t>
            </a:r>
          </a:p>
          <a:p>
            <a:endParaRPr lang="en-GB" dirty="0"/>
          </a:p>
          <a:p>
            <a:endParaRPr lang="en-GB" dirty="0"/>
          </a:p>
          <a:p>
            <a:endParaRPr lang="en-GB" dirty="0"/>
          </a:p>
          <a:p>
            <a:r>
              <a:rPr lang="en-GB" dirty="0"/>
              <a:t>Provide statistic on environmental conditions within Wales </a:t>
            </a:r>
          </a:p>
          <a:p>
            <a:endParaRPr lang="en-GB" dirty="0"/>
          </a:p>
        </p:txBody>
      </p:sp>
      <p:sp>
        <p:nvSpPr>
          <p:cNvPr id="4" name="Slide Number Placeholder 3"/>
          <p:cNvSpPr>
            <a:spLocks noGrp="1"/>
          </p:cNvSpPr>
          <p:nvPr>
            <p:ph type="sldNum" sz="quarter" idx="5"/>
          </p:nvPr>
        </p:nvSpPr>
        <p:spPr/>
        <p:txBody>
          <a:bodyPr/>
          <a:lstStyle/>
          <a:p>
            <a:fld id="{691C7906-73B1-4B93-87CD-3C412AC1383F}" type="slidenum">
              <a:rPr lang="en-GB" smtClean="0"/>
              <a:t>26</a:t>
            </a:fld>
            <a:endParaRPr lang="en-GB"/>
          </a:p>
        </p:txBody>
      </p:sp>
    </p:spTree>
    <p:extLst>
      <p:ext uri="{BB962C8B-B14F-4D97-AF65-F5344CB8AC3E}">
        <p14:creationId xmlns:p14="http://schemas.microsoft.com/office/powerpoint/2010/main" val="37401579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Since COP in 2021, Wales, alongside UK central government commitments, has produced a strategy to reduce carbon emissions and transition to a greener economy. </a:t>
            </a:r>
          </a:p>
          <a:p>
            <a:endParaRPr lang="en-GB" dirty="0"/>
          </a:p>
          <a:p>
            <a:r>
              <a:rPr lang="en-GB" dirty="0"/>
              <a:t>Hydropower: 376 projects </a:t>
            </a:r>
          </a:p>
          <a:p>
            <a:r>
              <a:rPr lang="en-GB" dirty="0"/>
              <a:t>Offshore wind: Producing approximately 27% of our renewable energy </a:t>
            </a:r>
          </a:p>
          <a:p>
            <a:r>
              <a:rPr lang="en-GB" dirty="0"/>
              <a:t>Marine: £159 million has been invested </a:t>
            </a:r>
          </a:p>
          <a:p>
            <a:r>
              <a:rPr lang="en-GB" dirty="0"/>
              <a:t>Renewable heat: Biomass projects has increased by 30% since 2020 (87 projects). </a:t>
            </a:r>
          </a:p>
        </p:txBody>
      </p:sp>
      <p:sp>
        <p:nvSpPr>
          <p:cNvPr id="4" name="Slide Number Placeholder 3"/>
          <p:cNvSpPr>
            <a:spLocks noGrp="1"/>
          </p:cNvSpPr>
          <p:nvPr>
            <p:ph type="sldNum" sz="quarter" idx="5"/>
          </p:nvPr>
        </p:nvSpPr>
        <p:spPr/>
        <p:txBody>
          <a:bodyPr/>
          <a:lstStyle/>
          <a:p>
            <a:fld id="{691C7906-73B1-4B93-87CD-3C412AC1383F}" type="slidenum">
              <a:rPr lang="en-GB" smtClean="0"/>
              <a:t>27</a:t>
            </a:fld>
            <a:endParaRPr lang="en-GB"/>
          </a:p>
        </p:txBody>
      </p:sp>
    </p:spTree>
    <p:extLst>
      <p:ext uri="{BB962C8B-B14F-4D97-AF65-F5344CB8AC3E}">
        <p14:creationId xmlns:p14="http://schemas.microsoft.com/office/powerpoint/2010/main" val="34446424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Cardiff relief road was rejected and budget on </a:t>
            </a:r>
            <a:r>
              <a:rPr lang="en-GB" dirty="0" err="1"/>
              <a:t>raods</a:t>
            </a:r>
            <a:r>
              <a:rPr lang="en-GB" dirty="0"/>
              <a:t> as reduced to one third and we are seeing two thirds being invested in public transport</a:t>
            </a:r>
          </a:p>
          <a:p>
            <a:r>
              <a:rPr lang="en-GB" dirty="0"/>
              <a:t>Free ports Wales Developing green jobs and businesses </a:t>
            </a:r>
          </a:p>
          <a:p>
            <a:r>
              <a:rPr lang="en-GB" dirty="0"/>
              <a:t>UWTSD Contribution </a:t>
            </a:r>
          </a:p>
          <a:p>
            <a:r>
              <a:rPr lang="en-GB" dirty="0"/>
              <a:t>What’s being done?</a:t>
            </a:r>
          </a:p>
          <a:p>
            <a:endParaRPr lang="en-GB" dirty="0"/>
          </a:p>
          <a:p>
            <a:r>
              <a:rPr lang="en-GB" dirty="0"/>
              <a:t>Students to </a:t>
            </a:r>
            <a:r>
              <a:rPr lang="en-GB" dirty="0" err="1"/>
              <a:t>investiagate</a:t>
            </a:r>
            <a:r>
              <a:rPr lang="en-GB" dirty="0"/>
              <a:t> a local PSB/ Local authority </a:t>
            </a:r>
            <a:r>
              <a:rPr lang="en-GB" dirty="0" err="1"/>
              <a:t>initivatives</a:t>
            </a:r>
            <a:r>
              <a:rPr lang="en-GB" dirty="0"/>
              <a:t> which are contributing towards a resilient Wales </a:t>
            </a:r>
          </a:p>
          <a:p>
            <a:endParaRPr lang="en-GB" dirty="0"/>
          </a:p>
          <a:p>
            <a:r>
              <a:rPr lang="en-GB" dirty="0"/>
              <a:t> The plans focus on low carbon technologies, such as floating offshore wind (FLOW), hydrogen, carbon capture, utilisation, and storage (CCUS) and biofuels to support the accelerated reduction of carbon emissions. </a:t>
            </a:r>
          </a:p>
        </p:txBody>
      </p:sp>
      <p:sp>
        <p:nvSpPr>
          <p:cNvPr id="4" name="Slide Number Placeholder 3"/>
          <p:cNvSpPr>
            <a:spLocks noGrp="1"/>
          </p:cNvSpPr>
          <p:nvPr>
            <p:ph type="sldNum" sz="quarter" idx="5"/>
          </p:nvPr>
        </p:nvSpPr>
        <p:spPr/>
        <p:txBody>
          <a:bodyPr/>
          <a:lstStyle/>
          <a:p>
            <a:fld id="{691C7906-73B1-4B93-87CD-3C412AC1383F}" type="slidenum">
              <a:rPr lang="en-GB" smtClean="0"/>
              <a:t>28</a:t>
            </a:fld>
            <a:endParaRPr lang="en-GB"/>
          </a:p>
        </p:txBody>
      </p:sp>
    </p:spTree>
    <p:extLst>
      <p:ext uri="{BB962C8B-B14F-4D97-AF65-F5344CB8AC3E}">
        <p14:creationId xmlns:p14="http://schemas.microsoft.com/office/powerpoint/2010/main" val="280755803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Cardiff relief road was rejected and budget on </a:t>
            </a:r>
            <a:r>
              <a:rPr lang="en-GB" dirty="0" err="1"/>
              <a:t>raods</a:t>
            </a:r>
            <a:r>
              <a:rPr lang="en-GB" dirty="0"/>
              <a:t> as reduced to one third and we are seeing two thirds being invested in public transport</a:t>
            </a:r>
          </a:p>
          <a:p>
            <a:r>
              <a:rPr lang="en-GB" dirty="0"/>
              <a:t>Free ports Wales Developing green jobs and businesses </a:t>
            </a:r>
          </a:p>
          <a:p>
            <a:r>
              <a:rPr lang="en-GB" dirty="0"/>
              <a:t>UWTSD Contribution </a:t>
            </a:r>
          </a:p>
          <a:p>
            <a:r>
              <a:rPr lang="en-GB" dirty="0"/>
              <a:t>What’s being done?</a:t>
            </a:r>
          </a:p>
          <a:p>
            <a:endParaRPr lang="en-GB" dirty="0"/>
          </a:p>
          <a:p>
            <a:r>
              <a:rPr lang="en-GB" dirty="0"/>
              <a:t>Students to </a:t>
            </a:r>
            <a:r>
              <a:rPr lang="en-GB" dirty="0" err="1"/>
              <a:t>investiagate</a:t>
            </a:r>
            <a:r>
              <a:rPr lang="en-GB" dirty="0"/>
              <a:t> a local PSB/ Local authority </a:t>
            </a:r>
            <a:r>
              <a:rPr lang="en-GB" dirty="0" err="1"/>
              <a:t>initivatives</a:t>
            </a:r>
            <a:r>
              <a:rPr lang="en-GB" dirty="0"/>
              <a:t> which are contributing towards a resilient Wales </a:t>
            </a:r>
          </a:p>
          <a:p>
            <a:endParaRPr lang="en-GB" dirty="0"/>
          </a:p>
          <a:p>
            <a:r>
              <a:rPr lang="en-GB" dirty="0"/>
              <a:t> The plans focus on low carbon technologies, such as floating offshore wind (FLOW), hydrogen, carbon capture, utilisation, and storage (CCUS) and biofuels to support the accelerated reduction of carbon emissions.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1C7906-73B1-4B93-87CD-3C412AC1383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462790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NPT mission: </a:t>
            </a:r>
          </a:p>
          <a:p>
            <a:r>
              <a:rPr lang="en-GB" dirty="0"/>
              <a:t> Reducing the carbon emissions,.</a:t>
            </a:r>
          </a:p>
          <a:p>
            <a:r>
              <a:rPr lang="en-GB" dirty="0"/>
              <a:t>Lessening energy consumption and switching to energy sources that are less harmful to the environment. </a:t>
            </a:r>
          </a:p>
          <a:p>
            <a:r>
              <a:rPr lang="en-GB" dirty="0"/>
              <a:t>Overcoming barriers to renewable energy and encouraging the use of sustainable and renewable resources. </a:t>
            </a:r>
          </a:p>
          <a:p>
            <a:r>
              <a:rPr lang="en-GB" dirty="0"/>
              <a:t>Working with partners and business, sharing good practice, assets and resources. </a:t>
            </a:r>
          </a:p>
          <a:p>
            <a:r>
              <a:rPr lang="en-GB" dirty="0"/>
              <a:t>Attracting additional funding from Welsh Government and other relevant sources. </a:t>
            </a:r>
          </a:p>
        </p:txBody>
      </p:sp>
      <p:sp>
        <p:nvSpPr>
          <p:cNvPr id="4" name="Slide Number Placeholder 3"/>
          <p:cNvSpPr>
            <a:spLocks noGrp="1"/>
          </p:cNvSpPr>
          <p:nvPr>
            <p:ph type="sldNum" sz="quarter" idx="5"/>
          </p:nvPr>
        </p:nvSpPr>
        <p:spPr/>
        <p:txBody>
          <a:bodyPr/>
          <a:lstStyle/>
          <a:p>
            <a:fld id="{691C7906-73B1-4B93-87CD-3C412AC1383F}" type="slidenum">
              <a:rPr lang="en-GB" smtClean="0"/>
              <a:t>30</a:t>
            </a:fld>
            <a:endParaRPr lang="en-GB"/>
          </a:p>
        </p:txBody>
      </p:sp>
    </p:spTree>
    <p:extLst>
      <p:ext uri="{BB962C8B-B14F-4D97-AF65-F5344CB8AC3E}">
        <p14:creationId xmlns:p14="http://schemas.microsoft.com/office/powerpoint/2010/main" val="12191148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figures were produced in 2020.  At the current rate, do you think the </a:t>
            </a:r>
            <a:r>
              <a:rPr lang="en-GB" dirty="0" err="1"/>
              <a:t>welsh</a:t>
            </a:r>
            <a:r>
              <a:rPr lang="en-GB" dirty="0"/>
              <a:t> government are on target to meet its national targets? </a:t>
            </a:r>
          </a:p>
          <a:p>
            <a:r>
              <a:rPr lang="en-GB" dirty="0"/>
              <a:t>Have you noticed any benefits within your community from decarbonisation? </a:t>
            </a:r>
          </a:p>
        </p:txBody>
      </p:sp>
      <p:sp>
        <p:nvSpPr>
          <p:cNvPr id="4" name="Slide Number Placeholder 3"/>
          <p:cNvSpPr>
            <a:spLocks noGrp="1"/>
          </p:cNvSpPr>
          <p:nvPr>
            <p:ph type="sldNum" sz="quarter" idx="5"/>
          </p:nvPr>
        </p:nvSpPr>
        <p:spPr/>
        <p:txBody>
          <a:bodyPr/>
          <a:lstStyle/>
          <a:p>
            <a:fld id="{691C7906-73B1-4B93-87CD-3C412AC1383F}" type="slidenum">
              <a:rPr lang="en-GB" smtClean="0"/>
              <a:t>31</a:t>
            </a:fld>
            <a:endParaRPr lang="en-GB"/>
          </a:p>
        </p:txBody>
      </p:sp>
    </p:spTree>
    <p:extLst>
      <p:ext uri="{BB962C8B-B14F-4D97-AF65-F5344CB8AC3E}">
        <p14:creationId xmlns:p14="http://schemas.microsoft.com/office/powerpoint/2010/main" val="30666765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Does going green benefit the people of Port Talbot? What are the ramifications of going green? </a:t>
            </a:r>
          </a:p>
        </p:txBody>
      </p:sp>
      <p:sp>
        <p:nvSpPr>
          <p:cNvPr id="4" name="Slide Number Placeholder 3"/>
          <p:cNvSpPr>
            <a:spLocks noGrp="1"/>
          </p:cNvSpPr>
          <p:nvPr>
            <p:ph type="sldNum" sz="quarter" idx="5"/>
          </p:nvPr>
        </p:nvSpPr>
        <p:spPr/>
        <p:txBody>
          <a:bodyPr/>
          <a:lstStyle/>
          <a:p>
            <a:fld id="{691C7906-73B1-4B93-87CD-3C412AC1383F}" type="slidenum">
              <a:rPr lang="en-GB" smtClean="0"/>
              <a:t>32</a:t>
            </a:fld>
            <a:endParaRPr lang="en-GB"/>
          </a:p>
        </p:txBody>
      </p:sp>
    </p:spTree>
    <p:extLst>
      <p:ext uri="{BB962C8B-B14F-4D97-AF65-F5344CB8AC3E}">
        <p14:creationId xmlns:p14="http://schemas.microsoft.com/office/powerpoint/2010/main" val="194205700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Climate change has three main impacts: </a:t>
            </a:r>
          </a:p>
          <a:p>
            <a:r>
              <a:rPr lang="en-GB" dirty="0"/>
              <a:t>Direct impacts – including health impacts of rising temperatures and extreme weather events</a:t>
            </a:r>
          </a:p>
          <a:p>
            <a:r>
              <a:rPr lang="en-GB" dirty="0"/>
              <a:t>Indirect impacts via ecosystems – such as impacts on global food supplies and changes in vector-borne disease transmission</a:t>
            </a:r>
          </a:p>
          <a:p>
            <a:r>
              <a:rPr lang="en-GB" dirty="0"/>
              <a:t>Indirect impacts via socioeconomic systems – including increased poverty, migration and intensification of existing inequalities</a:t>
            </a:r>
          </a:p>
          <a:p>
            <a:endParaRPr lang="en-GB" dirty="0"/>
          </a:p>
          <a:p>
            <a:r>
              <a:rPr lang="en-GB" dirty="0"/>
              <a:t>Transport: </a:t>
            </a:r>
          </a:p>
          <a:p>
            <a:r>
              <a:rPr lang="en-GB" dirty="0"/>
              <a:t>Decarbonising vehicles and transportation and encouraging active travel (walk or cycle). </a:t>
            </a:r>
          </a:p>
          <a:p>
            <a:endParaRPr lang="en-GB" dirty="0"/>
          </a:p>
          <a:p>
            <a:r>
              <a:rPr lang="en-GB" dirty="0"/>
              <a:t>Housing: </a:t>
            </a:r>
          </a:p>
          <a:p>
            <a:r>
              <a:rPr lang="en-GB" dirty="0"/>
              <a:t>Children are twice as likely to suffer from condition such as asthma and bronchitis. </a:t>
            </a:r>
          </a:p>
          <a:p>
            <a:r>
              <a:rPr lang="en-GB" dirty="0"/>
              <a:t>28.300 excess winter deaths (2019-2020). </a:t>
            </a:r>
          </a:p>
          <a:p>
            <a:r>
              <a:rPr lang="en-GB" dirty="0"/>
              <a:t>Improving housing quality and energy efficiency can reduce CO2 emission and reduce children's illnesses and deaths. </a:t>
            </a:r>
          </a:p>
          <a:p>
            <a:endParaRPr lang="en-GB" dirty="0"/>
          </a:p>
          <a:p>
            <a:r>
              <a:rPr lang="en-GB" dirty="0"/>
              <a:t>Food: </a:t>
            </a:r>
          </a:p>
          <a:p>
            <a:r>
              <a:rPr lang="en-GB" dirty="0"/>
              <a:t>Diets with relatively high amounts of beef, lamb and pork are associated with increased risks of cardiovascular disease, stroke and some cancers. Diets with less red meats and more vegetables can improve health outcomes and reduce emissions. </a:t>
            </a:r>
          </a:p>
          <a:p>
            <a:endParaRPr lang="en-GB" dirty="0"/>
          </a:p>
          <a:p>
            <a:r>
              <a:rPr lang="en-GB" dirty="0"/>
              <a:t>Employment: </a:t>
            </a:r>
          </a:p>
          <a:p>
            <a:r>
              <a:rPr lang="en-GB" dirty="0"/>
              <a:t>Green energy employment will reduce emissions and improve air quality as poor air quality has been linked to conditions such as lung cancer.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91C7906-73B1-4B93-87CD-3C412AC1383F}" type="slidenum">
              <a:rPr lang="en-GB" smtClean="0"/>
              <a:t>33</a:t>
            </a:fld>
            <a:endParaRPr lang="en-GB"/>
          </a:p>
        </p:txBody>
      </p:sp>
    </p:spTree>
    <p:extLst>
      <p:ext uri="{BB962C8B-B14F-4D97-AF65-F5344CB8AC3E}">
        <p14:creationId xmlns:p14="http://schemas.microsoft.com/office/powerpoint/2010/main" val="22700459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1C7906-73B1-4B93-87CD-3C412AC1383F}" type="slidenum">
              <a:rPr lang="en-GB" smtClean="0"/>
              <a:t>34</a:t>
            </a:fld>
            <a:endParaRPr lang="en-GB"/>
          </a:p>
        </p:txBody>
      </p:sp>
    </p:spTree>
    <p:extLst>
      <p:ext uri="{BB962C8B-B14F-4D97-AF65-F5344CB8AC3E}">
        <p14:creationId xmlns:p14="http://schemas.microsoft.com/office/powerpoint/2010/main" val="53406555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activity can be done within groups or pairs. </a:t>
            </a:r>
            <a:r>
              <a:rPr lang="en-GB" dirty="0" err="1"/>
              <a:t>Studeents</a:t>
            </a:r>
            <a:r>
              <a:rPr lang="en-GB" dirty="0"/>
              <a:t> will have 45 minuets and 15 minuets to report back findings. </a:t>
            </a:r>
          </a:p>
        </p:txBody>
      </p:sp>
      <p:sp>
        <p:nvSpPr>
          <p:cNvPr id="4" name="Slide Number Placeholder 3"/>
          <p:cNvSpPr>
            <a:spLocks noGrp="1"/>
          </p:cNvSpPr>
          <p:nvPr>
            <p:ph type="sldNum" sz="quarter" idx="5"/>
          </p:nvPr>
        </p:nvSpPr>
        <p:spPr/>
        <p:txBody>
          <a:bodyPr/>
          <a:lstStyle/>
          <a:p>
            <a:fld id="{691C7906-73B1-4B93-87CD-3C412AC1383F}" type="slidenum">
              <a:rPr lang="en-GB" smtClean="0"/>
              <a:t>35</a:t>
            </a:fld>
            <a:endParaRPr lang="en-GB"/>
          </a:p>
        </p:txBody>
      </p:sp>
    </p:spTree>
    <p:extLst>
      <p:ext uri="{BB962C8B-B14F-4D97-AF65-F5344CB8AC3E}">
        <p14:creationId xmlns:p14="http://schemas.microsoft.com/office/powerpoint/2010/main" val="28983811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 Foundation (2023) Health and climate change: complex problems with co-benefits. [Online] Available at: https://www.health.org.uk/publications/long-reads/health-and-climate-change-complex-problems-with-co-benefits#:~:text=Climate%20change%20is%20already%20adversely,in%20vector%2Dborne%20disease%20transmission. Accessed at 9th September 2023. </a:t>
            </a:r>
          </a:p>
          <a:p>
            <a:endParaRPr lang="en-GB" dirty="0"/>
          </a:p>
        </p:txBody>
      </p:sp>
      <p:sp>
        <p:nvSpPr>
          <p:cNvPr id="4" name="Slide Number Placeholder 3"/>
          <p:cNvSpPr>
            <a:spLocks noGrp="1"/>
          </p:cNvSpPr>
          <p:nvPr>
            <p:ph type="sldNum" sz="quarter" idx="5"/>
          </p:nvPr>
        </p:nvSpPr>
        <p:spPr/>
        <p:txBody>
          <a:bodyPr/>
          <a:lstStyle/>
          <a:p>
            <a:fld id="{691C7906-73B1-4B93-87CD-3C412AC1383F}" type="slidenum">
              <a:rPr lang="en-GB" smtClean="0"/>
              <a:t>36</a:t>
            </a:fld>
            <a:endParaRPr lang="en-GB"/>
          </a:p>
        </p:txBody>
      </p:sp>
    </p:spTree>
    <p:extLst>
      <p:ext uri="{BB962C8B-B14F-4D97-AF65-F5344CB8AC3E}">
        <p14:creationId xmlns:p14="http://schemas.microsoft.com/office/powerpoint/2010/main" val="18309393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885CB-F41A-9BDD-6601-D7AE1CEADB7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8B43B81-6BE3-07CF-4B4D-B9191328C94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73E4032-A4E5-CCE5-9EAE-1FB8540D5FB2}"/>
              </a:ext>
            </a:extLst>
          </p:cNvPr>
          <p:cNvSpPr>
            <a:spLocks noGrp="1"/>
          </p:cNvSpPr>
          <p:nvPr>
            <p:ph type="dt" sz="half" idx="10"/>
          </p:nvPr>
        </p:nvSpPr>
        <p:spPr/>
        <p:txBody>
          <a:bodyPr/>
          <a:lstStyle/>
          <a:p>
            <a:fld id="{52636E69-B393-4ACB-8DAD-6B789F8A47D4}" type="datetimeFigureOut">
              <a:rPr lang="en-GB" smtClean="0"/>
              <a:t>04/09/2023</a:t>
            </a:fld>
            <a:endParaRPr lang="en-GB"/>
          </a:p>
        </p:txBody>
      </p:sp>
      <p:sp>
        <p:nvSpPr>
          <p:cNvPr id="5" name="Footer Placeholder 4">
            <a:extLst>
              <a:ext uri="{FF2B5EF4-FFF2-40B4-BE49-F238E27FC236}">
                <a16:creationId xmlns:a16="http://schemas.microsoft.com/office/drawing/2014/main" id="{04273996-EF0D-4221-A0C7-8368CEEAB5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55BC32-887E-A922-7E72-7206CED79451}"/>
              </a:ext>
            </a:extLst>
          </p:cNvPr>
          <p:cNvSpPr>
            <a:spLocks noGrp="1"/>
          </p:cNvSpPr>
          <p:nvPr>
            <p:ph type="sldNum" sz="quarter" idx="12"/>
          </p:nvPr>
        </p:nvSpPr>
        <p:spPr/>
        <p:txBody>
          <a:bodyPr/>
          <a:lstStyle/>
          <a:p>
            <a:fld id="{A46874C1-3ED4-4127-A12C-0C010533EFAB}" type="slidenum">
              <a:rPr lang="en-GB" smtClean="0"/>
              <a:t>‹#›</a:t>
            </a:fld>
            <a:endParaRPr lang="en-GB"/>
          </a:p>
        </p:txBody>
      </p:sp>
    </p:spTree>
    <p:extLst>
      <p:ext uri="{BB962C8B-B14F-4D97-AF65-F5344CB8AC3E}">
        <p14:creationId xmlns:p14="http://schemas.microsoft.com/office/powerpoint/2010/main" val="40778262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17846-2895-B920-DA15-1A1A969C5C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BC4989-B3DF-4BF6-7E8D-D74EF2D61C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D97FF6-DC87-DB35-96BC-102EB544C80A}"/>
              </a:ext>
            </a:extLst>
          </p:cNvPr>
          <p:cNvSpPr>
            <a:spLocks noGrp="1"/>
          </p:cNvSpPr>
          <p:nvPr>
            <p:ph type="dt" sz="half" idx="10"/>
          </p:nvPr>
        </p:nvSpPr>
        <p:spPr/>
        <p:txBody>
          <a:bodyPr/>
          <a:lstStyle/>
          <a:p>
            <a:fld id="{52636E69-B393-4ACB-8DAD-6B789F8A47D4}" type="datetimeFigureOut">
              <a:rPr lang="en-GB" smtClean="0"/>
              <a:t>04/09/2023</a:t>
            </a:fld>
            <a:endParaRPr lang="en-GB"/>
          </a:p>
        </p:txBody>
      </p:sp>
      <p:sp>
        <p:nvSpPr>
          <p:cNvPr id="5" name="Footer Placeholder 4">
            <a:extLst>
              <a:ext uri="{FF2B5EF4-FFF2-40B4-BE49-F238E27FC236}">
                <a16:creationId xmlns:a16="http://schemas.microsoft.com/office/drawing/2014/main" id="{11F27942-1762-4B4A-9D0E-BA926A3BC5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0766A3-CF3D-58BB-EFF6-30BF4F208AC4}"/>
              </a:ext>
            </a:extLst>
          </p:cNvPr>
          <p:cNvSpPr>
            <a:spLocks noGrp="1"/>
          </p:cNvSpPr>
          <p:nvPr>
            <p:ph type="sldNum" sz="quarter" idx="12"/>
          </p:nvPr>
        </p:nvSpPr>
        <p:spPr/>
        <p:txBody>
          <a:bodyPr/>
          <a:lstStyle/>
          <a:p>
            <a:fld id="{A46874C1-3ED4-4127-A12C-0C010533EFAB}" type="slidenum">
              <a:rPr lang="en-GB" smtClean="0"/>
              <a:t>‹#›</a:t>
            </a:fld>
            <a:endParaRPr lang="en-GB"/>
          </a:p>
        </p:txBody>
      </p:sp>
    </p:spTree>
    <p:extLst>
      <p:ext uri="{BB962C8B-B14F-4D97-AF65-F5344CB8AC3E}">
        <p14:creationId xmlns:p14="http://schemas.microsoft.com/office/powerpoint/2010/main" val="321669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73ADD-246E-3A01-0B34-DE1FDC4D75F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71E3179-86A7-93FC-62DC-6FE4234D950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6673E55-B799-D6CF-AD29-46BF6EA644AC}"/>
              </a:ext>
            </a:extLst>
          </p:cNvPr>
          <p:cNvSpPr>
            <a:spLocks noGrp="1"/>
          </p:cNvSpPr>
          <p:nvPr>
            <p:ph type="dt" sz="half" idx="10"/>
          </p:nvPr>
        </p:nvSpPr>
        <p:spPr/>
        <p:txBody>
          <a:bodyPr/>
          <a:lstStyle/>
          <a:p>
            <a:fld id="{52636E69-B393-4ACB-8DAD-6B789F8A47D4}" type="datetimeFigureOut">
              <a:rPr lang="en-GB" smtClean="0"/>
              <a:t>04/09/2023</a:t>
            </a:fld>
            <a:endParaRPr lang="en-GB"/>
          </a:p>
        </p:txBody>
      </p:sp>
      <p:sp>
        <p:nvSpPr>
          <p:cNvPr id="5" name="Footer Placeholder 4">
            <a:extLst>
              <a:ext uri="{FF2B5EF4-FFF2-40B4-BE49-F238E27FC236}">
                <a16:creationId xmlns:a16="http://schemas.microsoft.com/office/drawing/2014/main" id="{0CC0C4F9-43EC-DF17-6E5C-FF50155F23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A2F13A-8649-4A96-B111-759F7A6AE361}"/>
              </a:ext>
            </a:extLst>
          </p:cNvPr>
          <p:cNvSpPr>
            <a:spLocks noGrp="1"/>
          </p:cNvSpPr>
          <p:nvPr>
            <p:ph type="sldNum" sz="quarter" idx="12"/>
          </p:nvPr>
        </p:nvSpPr>
        <p:spPr/>
        <p:txBody>
          <a:bodyPr/>
          <a:lstStyle/>
          <a:p>
            <a:fld id="{A46874C1-3ED4-4127-A12C-0C010533EFAB}" type="slidenum">
              <a:rPr lang="en-GB" smtClean="0"/>
              <a:t>‹#›</a:t>
            </a:fld>
            <a:endParaRPr lang="en-GB"/>
          </a:p>
        </p:txBody>
      </p:sp>
    </p:spTree>
    <p:extLst>
      <p:ext uri="{BB962C8B-B14F-4D97-AF65-F5344CB8AC3E}">
        <p14:creationId xmlns:p14="http://schemas.microsoft.com/office/powerpoint/2010/main" val="36346249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66B9C-45F0-9E22-25FE-CEC0B4970C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E3B2C2-8E6C-FDD2-70DF-1EE14E5790F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9F4D3D3-C049-B5F9-C7F7-AFD12471940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DB9C29D-D8C2-4C24-B8A5-8A65774F4D1D}"/>
              </a:ext>
            </a:extLst>
          </p:cNvPr>
          <p:cNvSpPr>
            <a:spLocks noGrp="1"/>
          </p:cNvSpPr>
          <p:nvPr>
            <p:ph type="dt" sz="half" idx="10"/>
          </p:nvPr>
        </p:nvSpPr>
        <p:spPr/>
        <p:txBody>
          <a:bodyPr/>
          <a:lstStyle/>
          <a:p>
            <a:fld id="{52636E69-B393-4ACB-8DAD-6B789F8A47D4}" type="datetimeFigureOut">
              <a:rPr lang="en-GB" smtClean="0"/>
              <a:t>04/09/2023</a:t>
            </a:fld>
            <a:endParaRPr lang="en-GB"/>
          </a:p>
        </p:txBody>
      </p:sp>
      <p:sp>
        <p:nvSpPr>
          <p:cNvPr id="6" name="Footer Placeholder 5">
            <a:extLst>
              <a:ext uri="{FF2B5EF4-FFF2-40B4-BE49-F238E27FC236}">
                <a16:creationId xmlns:a16="http://schemas.microsoft.com/office/drawing/2014/main" id="{07F3D422-1E03-0C9E-D0E0-C15BBD87D0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E96E71-FF49-A2A8-289A-D26F43F070ED}"/>
              </a:ext>
            </a:extLst>
          </p:cNvPr>
          <p:cNvSpPr>
            <a:spLocks noGrp="1"/>
          </p:cNvSpPr>
          <p:nvPr>
            <p:ph type="sldNum" sz="quarter" idx="12"/>
          </p:nvPr>
        </p:nvSpPr>
        <p:spPr/>
        <p:txBody>
          <a:bodyPr/>
          <a:lstStyle/>
          <a:p>
            <a:fld id="{A46874C1-3ED4-4127-A12C-0C010533EFAB}" type="slidenum">
              <a:rPr lang="en-GB" smtClean="0"/>
              <a:t>‹#›</a:t>
            </a:fld>
            <a:endParaRPr lang="en-GB"/>
          </a:p>
        </p:txBody>
      </p:sp>
    </p:spTree>
    <p:extLst>
      <p:ext uri="{BB962C8B-B14F-4D97-AF65-F5344CB8AC3E}">
        <p14:creationId xmlns:p14="http://schemas.microsoft.com/office/powerpoint/2010/main" val="4156299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6138B-12F1-A4E6-FCE1-3CBAEA6B267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BDD91A7-48BB-2D61-C5A3-943D0B9C07E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31D9953-D06D-72E7-B464-D8086759567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65DE1E7-287E-690D-CFE8-0746EDFEA9E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AA3D851-4E4D-E4EC-9FEC-0F63D6A65C2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852320B-1F3B-2193-450D-F1D4307A32AA}"/>
              </a:ext>
            </a:extLst>
          </p:cNvPr>
          <p:cNvSpPr>
            <a:spLocks noGrp="1"/>
          </p:cNvSpPr>
          <p:nvPr>
            <p:ph type="dt" sz="half" idx="10"/>
          </p:nvPr>
        </p:nvSpPr>
        <p:spPr/>
        <p:txBody>
          <a:bodyPr/>
          <a:lstStyle/>
          <a:p>
            <a:fld id="{52636E69-B393-4ACB-8DAD-6B789F8A47D4}" type="datetimeFigureOut">
              <a:rPr lang="en-GB" smtClean="0"/>
              <a:t>04/09/2023</a:t>
            </a:fld>
            <a:endParaRPr lang="en-GB"/>
          </a:p>
        </p:txBody>
      </p:sp>
      <p:sp>
        <p:nvSpPr>
          <p:cNvPr id="8" name="Footer Placeholder 7">
            <a:extLst>
              <a:ext uri="{FF2B5EF4-FFF2-40B4-BE49-F238E27FC236}">
                <a16:creationId xmlns:a16="http://schemas.microsoft.com/office/drawing/2014/main" id="{92FAA71D-71E4-F767-36EA-936B3F35D94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982E0A8-A24E-87FF-3820-6572275527EE}"/>
              </a:ext>
            </a:extLst>
          </p:cNvPr>
          <p:cNvSpPr>
            <a:spLocks noGrp="1"/>
          </p:cNvSpPr>
          <p:nvPr>
            <p:ph type="sldNum" sz="quarter" idx="12"/>
          </p:nvPr>
        </p:nvSpPr>
        <p:spPr/>
        <p:txBody>
          <a:bodyPr/>
          <a:lstStyle/>
          <a:p>
            <a:fld id="{A46874C1-3ED4-4127-A12C-0C010533EFAB}" type="slidenum">
              <a:rPr lang="en-GB" smtClean="0"/>
              <a:t>‹#›</a:t>
            </a:fld>
            <a:endParaRPr lang="en-GB"/>
          </a:p>
        </p:txBody>
      </p:sp>
    </p:spTree>
    <p:extLst>
      <p:ext uri="{BB962C8B-B14F-4D97-AF65-F5344CB8AC3E}">
        <p14:creationId xmlns:p14="http://schemas.microsoft.com/office/powerpoint/2010/main" val="5326985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40F7E-FB8D-57C5-1DA7-326A42A26C1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25F5710-4B5C-DD3C-BBBF-E2CF5564E168}"/>
              </a:ext>
            </a:extLst>
          </p:cNvPr>
          <p:cNvSpPr>
            <a:spLocks noGrp="1"/>
          </p:cNvSpPr>
          <p:nvPr>
            <p:ph type="dt" sz="half" idx="10"/>
          </p:nvPr>
        </p:nvSpPr>
        <p:spPr/>
        <p:txBody>
          <a:bodyPr/>
          <a:lstStyle/>
          <a:p>
            <a:fld id="{52636E69-B393-4ACB-8DAD-6B789F8A47D4}" type="datetimeFigureOut">
              <a:rPr lang="en-GB" smtClean="0"/>
              <a:t>04/09/2023</a:t>
            </a:fld>
            <a:endParaRPr lang="en-GB"/>
          </a:p>
        </p:txBody>
      </p:sp>
      <p:sp>
        <p:nvSpPr>
          <p:cNvPr id="4" name="Footer Placeholder 3">
            <a:extLst>
              <a:ext uri="{FF2B5EF4-FFF2-40B4-BE49-F238E27FC236}">
                <a16:creationId xmlns:a16="http://schemas.microsoft.com/office/drawing/2014/main" id="{B293C1BD-8286-9C45-A9ED-D04D6E6358B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4F60273-7F64-7D93-3025-5EFC0F32A2E3}"/>
              </a:ext>
            </a:extLst>
          </p:cNvPr>
          <p:cNvSpPr>
            <a:spLocks noGrp="1"/>
          </p:cNvSpPr>
          <p:nvPr>
            <p:ph type="sldNum" sz="quarter" idx="12"/>
          </p:nvPr>
        </p:nvSpPr>
        <p:spPr/>
        <p:txBody>
          <a:bodyPr/>
          <a:lstStyle/>
          <a:p>
            <a:fld id="{A46874C1-3ED4-4127-A12C-0C010533EFAB}" type="slidenum">
              <a:rPr lang="en-GB" smtClean="0"/>
              <a:t>‹#›</a:t>
            </a:fld>
            <a:endParaRPr lang="en-GB"/>
          </a:p>
        </p:txBody>
      </p:sp>
    </p:spTree>
    <p:extLst>
      <p:ext uri="{BB962C8B-B14F-4D97-AF65-F5344CB8AC3E}">
        <p14:creationId xmlns:p14="http://schemas.microsoft.com/office/powerpoint/2010/main" val="23113034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697611-5FA6-A126-44D9-128609EFDF55}"/>
              </a:ext>
            </a:extLst>
          </p:cNvPr>
          <p:cNvSpPr>
            <a:spLocks noGrp="1"/>
          </p:cNvSpPr>
          <p:nvPr>
            <p:ph type="dt" sz="half" idx="10"/>
          </p:nvPr>
        </p:nvSpPr>
        <p:spPr/>
        <p:txBody>
          <a:bodyPr/>
          <a:lstStyle/>
          <a:p>
            <a:fld id="{52636E69-B393-4ACB-8DAD-6B789F8A47D4}" type="datetimeFigureOut">
              <a:rPr lang="en-GB" smtClean="0"/>
              <a:t>04/09/2023</a:t>
            </a:fld>
            <a:endParaRPr lang="en-GB"/>
          </a:p>
        </p:txBody>
      </p:sp>
      <p:sp>
        <p:nvSpPr>
          <p:cNvPr id="3" name="Footer Placeholder 2">
            <a:extLst>
              <a:ext uri="{FF2B5EF4-FFF2-40B4-BE49-F238E27FC236}">
                <a16:creationId xmlns:a16="http://schemas.microsoft.com/office/drawing/2014/main" id="{240D3955-0E9F-2B0E-4D75-FA737A10845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9004258-FDEF-42B0-C1D9-FA2E24F8E445}"/>
              </a:ext>
            </a:extLst>
          </p:cNvPr>
          <p:cNvSpPr>
            <a:spLocks noGrp="1"/>
          </p:cNvSpPr>
          <p:nvPr>
            <p:ph type="sldNum" sz="quarter" idx="12"/>
          </p:nvPr>
        </p:nvSpPr>
        <p:spPr/>
        <p:txBody>
          <a:bodyPr/>
          <a:lstStyle/>
          <a:p>
            <a:fld id="{A46874C1-3ED4-4127-A12C-0C010533EFAB}" type="slidenum">
              <a:rPr lang="en-GB" smtClean="0"/>
              <a:t>‹#›</a:t>
            </a:fld>
            <a:endParaRPr lang="en-GB"/>
          </a:p>
        </p:txBody>
      </p:sp>
    </p:spTree>
    <p:extLst>
      <p:ext uri="{BB962C8B-B14F-4D97-AF65-F5344CB8AC3E}">
        <p14:creationId xmlns:p14="http://schemas.microsoft.com/office/powerpoint/2010/main" val="41338951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1E049-5694-BBEF-45E6-CADC15A9268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E4B85F3-0957-CC21-6A8C-722D53CB878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CBCA518-3AC0-22E3-EF0B-25E04415FE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E8888F-A4D5-63B3-189D-43864E60397A}"/>
              </a:ext>
            </a:extLst>
          </p:cNvPr>
          <p:cNvSpPr>
            <a:spLocks noGrp="1"/>
          </p:cNvSpPr>
          <p:nvPr>
            <p:ph type="dt" sz="half" idx="10"/>
          </p:nvPr>
        </p:nvSpPr>
        <p:spPr/>
        <p:txBody>
          <a:bodyPr/>
          <a:lstStyle/>
          <a:p>
            <a:fld id="{52636E69-B393-4ACB-8DAD-6B789F8A47D4}" type="datetimeFigureOut">
              <a:rPr lang="en-GB" smtClean="0"/>
              <a:t>04/09/2023</a:t>
            </a:fld>
            <a:endParaRPr lang="en-GB"/>
          </a:p>
        </p:txBody>
      </p:sp>
      <p:sp>
        <p:nvSpPr>
          <p:cNvPr id="6" name="Footer Placeholder 5">
            <a:extLst>
              <a:ext uri="{FF2B5EF4-FFF2-40B4-BE49-F238E27FC236}">
                <a16:creationId xmlns:a16="http://schemas.microsoft.com/office/drawing/2014/main" id="{277E0FF7-1DF7-C730-FDED-F62F541121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A4C3AA-07D0-C35C-9F06-3798AADA929A}"/>
              </a:ext>
            </a:extLst>
          </p:cNvPr>
          <p:cNvSpPr>
            <a:spLocks noGrp="1"/>
          </p:cNvSpPr>
          <p:nvPr>
            <p:ph type="sldNum" sz="quarter" idx="12"/>
          </p:nvPr>
        </p:nvSpPr>
        <p:spPr/>
        <p:txBody>
          <a:bodyPr/>
          <a:lstStyle/>
          <a:p>
            <a:fld id="{A46874C1-3ED4-4127-A12C-0C010533EFAB}" type="slidenum">
              <a:rPr lang="en-GB" smtClean="0"/>
              <a:t>‹#›</a:t>
            </a:fld>
            <a:endParaRPr lang="en-GB"/>
          </a:p>
        </p:txBody>
      </p:sp>
    </p:spTree>
    <p:extLst>
      <p:ext uri="{BB962C8B-B14F-4D97-AF65-F5344CB8AC3E}">
        <p14:creationId xmlns:p14="http://schemas.microsoft.com/office/powerpoint/2010/main" val="21075400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855BA-684C-286A-2CF9-1219CFCAB8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7897A2C-CA4C-434B-467B-9241525B8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91C9748-EE27-7970-7143-365DA45E4F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ABFE88-6B1E-E8B4-BF8D-2422920690B6}"/>
              </a:ext>
            </a:extLst>
          </p:cNvPr>
          <p:cNvSpPr>
            <a:spLocks noGrp="1"/>
          </p:cNvSpPr>
          <p:nvPr>
            <p:ph type="dt" sz="half" idx="10"/>
          </p:nvPr>
        </p:nvSpPr>
        <p:spPr/>
        <p:txBody>
          <a:bodyPr/>
          <a:lstStyle/>
          <a:p>
            <a:fld id="{52636E69-B393-4ACB-8DAD-6B789F8A47D4}" type="datetimeFigureOut">
              <a:rPr lang="en-GB" smtClean="0"/>
              <a:t>04/09/2023</a:t>
            </a:fld>
            <a:endParaRPr lang="en-GB"/>
          </a:p>
        </p:txBody>
      </p:sp>
      <p:sp>
        <p:nvSpPr>
          <p:cNvPr id="6" name="Footer Placeholder 5">
            <a:extLst>
              <a:ext uri="{FF2B5EF4-FFF2-40B4-BE49-F238E27FC236}">
                <a16:creationId xmlns:a16="http://schemas.microsoft.com/office/drawing/2014/main" id="{D722CE0B-3B49-8E7E-6C3D-3B39958059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7852A3-550A-6B09-3AB3-A65B1A653A91}"/>
              </a:ext>
            </a:extLst>
          </p:cNvPr>
          <p:cNvSpPr>
            <a:spLocks noGrp="1"/>
          </p:cNvSpPr>
          <p:nvPr>
            <p:ph type="sldNum" sz="quarter" idx="12"/>
          </p:nvPr>
        </p:nvSpPr>
        <p:spPr/>
        <p:txBody>
          <a:bodyPr/>
          <a:lstStyle/>
          <a:p>
            <a:fld id="{A46874C1-3ED4-4127-A12C-0C010533EFAB}" type="slidenum">
              <a:rPr lang="en-GB" smtClean="0"/>
              <a:t>‹#›</a:t>
            </a:fld>
            <a:endParaRPr lang="en-GB"/>
          </a:p>
        </p:txBody>
      </p:sp>
    </p:spTree>
    <p:extLst>
      <p:ext uri="{BB962C8B-B14F-4D97-AF65-F5344CB8AC3E}">
        <p14:creationId xmlns:p14="http://schemas.microsoft.com/office/powerpoint/2010/main" val="1903630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89A6B-78EC-E297-8074-7B192731677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618417-7C40-2618-92D4-6617AEF9BE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E736AE-1B97-2AE2-D44A-C78BB06F4CF2}"/>
              </a:ext>
            </a:extLst>
          </p:cNvPr>
          <p:cNvSpPr>
            <a:spLocks noGrp="1"/>
          </p:cNvSpPr>
          <p:nvPr>
            <p:ph type="dt" sz="half" idx="10"/>
          </p:nvPr>
        </p:nvSpPr>
        <p:spPr/>
        <p:txBody>
          <a:bodyPr/>
          <a:lstStyle/>
          <a:p>
            <a:fld id="{52636E69-B393-4ACB-8DAD-6B789F8A47D4}" type="datetimeFigureOut">
              <a:rPr lang="en-GB" smtClean="0"/>
              <a:t>04/09/2023</a:t>
            </a:fld>
            <a:endParaRPr lang="en-GB"/>
          </a:p>
        </p:txBody>
      </p:sp>
      <p:sp>
        <p:nvSpPr>
          <p:cNvPr id="5" name="Footer Placeholder 4">
            <a:extLst>
              <a:ext uri="{FF2B5EF4-FFF2-40B4-BE49-F238E27FC236}">
                <a16:creationId xmlns:a16="http://schemas.microsoft.com/office/drawing/2014/main" id="{F80550E4-3CAB-1BCE-8A8E-DCF38AD85A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B9F865-7F58-0A2A-68F8-0D5EAFA2E7CA}"/>
              </a:ext>
            </a:extLst>
          </p:cNvPr>
          <p:cNvSpPr>
            <a:spLocks noGrp="1"/>
          </p:cNvSpPr>
          <p:nvPr>
            <p:ph type="sldNum" sz="quarter" idx="12"/>
          </p:nvPr>
        </p:nvSpPr>
        <p:spPr/>
        <p:txBody>
          <a:bodyPr/>
          <a:lstStyle/>
          <a:p>
            <a:fld id="{A46874C1-3ED4-4127-A12C-0C010533EFAB}" type="slidenum">
              <a:rPr lang="en-GB" smtClean="0"/>
              <a:t>‹#›</a:t>
            </a:fld>
            <a:endParaRPr lang="en-GB"/>
          </a:p>
        </p:txBody>
      </p:sp>
    </p:spTree>
    <p:extLst>
      <p:ext uri="{BB962C8B-B14F-4D97-AF65-F5344CB8AC3E}">
        <p14:creationId xmlns:p14="http://schemas.microsoft.com/office/powerpoint/2010/main" val="2302504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2401FA-6E93-EAC4-8818-667B699598F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14870A-56F4-6047-892F-8EC81F58708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13AC78-36CE-0EF5-944A-A9D4046288F0}"/>
              </a:ext>
            </a:extLst>
          </p:cNvPr>
          <p:cNvSpPr>
            <a:spLocks noGrp="1"/>
          </p:cNvSpPr>
          <p:nvPr>
            <p:ph type="dt" sz="half" idx="10"/>
          </p:nvPr>
        </p:nvSpPr>
        <p:spPr/>
        <p:txBody>
          <a:bodyPr/>
          <a:lstStyle/>
          <a:p>
            <a:fld id="{52636E69-B393-4ACB-8DAD-6B789F8A47D4}" type="datetimeFigureOut">
              <a:rPr lang="en-GB" smtClean="0"/>
              <a:t>04/09/2023</a:t>
            </a:fld>
            <a:endParaRPr lang="en-GB"/>
          </a:p>
        </p:txBody>
      </p:sp>
      <p:sp>
        <p:nvSpPr>
          <p:cNvPr id="5" name="Footer Placeholder 4">
            <a:extLst>
              <a:ext uri="{FF2B5EF4-FFF2-40B4-BE49-F238E27FC236}">
                <a16:creationId xmlns:a16="http://schemas.microsoft.com/office/drawing/2014/main" id="{C6C12137-3B5C-9A9B-9690-DDC8270A89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DB1183-6F59-860A-EB9E-095F84AE3EB2}"/>
              </a:ext>
            </a:extLst>
          </p:cNvPr>
          <p:cNvSpPr>
            <a:spLocks noGrp="1"/>
          </p:cNvSpPr>
          <p:nvPr>
            <p:ph type="sldNum" sz="quarter" idx="12"/>
          </p:nvPr>
        </p:nvSpPr>
        <p:spPr/>
        <p:txBody>
          <a:bodyPr/>
          <a:lstStyle/>
          <a:p>
            <a:fld id="{A46874C1-3ED4-4127-A12C-0C010533EFAB}" type="slidenum">
              <a:rPr lang="en-GB" smtClean="0"/>
              <a:t>‹#›</a:t>
            </a:fld>
            <a:endParaRPr lang="en-GB"/>
          </a:p>
        </p:txBody>
      </p:sp>
    </p:spTree>
    <p:extLst>
      <p:ext uri="{BB962C8B-B14F-4D97-AF65-F5344CB8AC3E}">
        <p14:creationId xmlns:p14="http://schemas.microsoft.com/office/powerpoint/2010/main" val="17093300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2D68B26-4FE5-7D94-FAA5-0AFF19FFA1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8DD268-3727-A7AC-A607-261AEF8A93C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0BE2B6-F4BB-9585-826B-FE02BAF3AF8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636E69-B393-4ACB-8DAD-6B789F8A47D4}" type="datetimeFigureOut">
              <a:rPr lang="en-GB" smtClean="0"/>
              <a:t>04/09/2023</a:t>
            </a:fld>
            <a:endParaRPr lang="en-GB"/>
          </a:p>
        </p:txBody>
      </p:sp>
      <p:sp>
        <p:nvSpPr>
          <p:cNvPr id="5" name="Footer Placeholder 4">
            <a:extLst>
              <a:ext uri="{FF2B5EF4-FFF2-40B4-BE49-F238E27FC236}">
                <a16:creationId xmlns:a16="http://schemas.microsoft.com/office/drawing/2014/main" id="{F0AC008D-8293-09C3-1D33-1AC73C874E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E374111-CA4C-609A-C16A-38C582C46D2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874C1-3ED4-4127-A12C-0C010533EFAB}" type="slidenum">
              <a:rPr lang="en-GB" smtClean="0"/>
              <a:t>‹#›</a:t>
            </a:fld>
            <a:endParaRPr lang="en-GB"/>
          </a:p>
        </p:txBody>
      </p:sp>
    </p:spTree>
    <p:extLst>
      <p:ext uri="{BB962C8B-B14F-4D97-AF65-F5344CB8AC3E}">
        <p14:creationId xmlns:p14="http://schemas.microsoft.com/office/powerpoint/2010/main" val="20057394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WiGD0OgK2ug?feature=oembed" TargetMode="Externa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PN6THYZ4ngM?feature=oembed" TargetMode="External"/><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video" Target="https://www.youtube.com/embed/wUEi5K6r2xs?feature=oembed" TargetMode="External"/><Relationship Id="rId4" Type="http://schemas.openxmlformats.org/officeDocument/2006/relationships/image" Target="../media/image28.jpeg"/></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2.xml"/><Relationship Id="rId1" Type="http://schemas.openxmlformats.org/officeDocument/2006/relationships/video" Target="https://www.youtube.com/embed/2Ta2t_pSKOw?feature=oembed"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video" Target="https://www.youtube.com/embed/6KYXtuCM6BY?feature=oembed" TargetMode="External"/><Relationship Id="rId4" Type="http://schemas.openxmlformats.org/officeDocument/2006/relationships/image" Target="../media/image38.jpeg"/></Relationships>
</file>

<file path=ppt/slides/_rels/slide3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doi.org/10.3138/9781442688995"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hyperlink" Target="https://www.who.int/news-room/fact-sheets/detail/climate-change-and-health#:~:text=Key%20facts,malaria%2C%20diarrhoea%20and%20heat%20stre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lake surrounded by mountains&#10;&#10;Description automatically generated">
            <a:extLst>
              <a:ext uri="{FF2B5EF4-FFF2-40B4-BE49-F238E27FC236}">
                <a16:creationId xmlns:a16="http://schemas.microsoft.com/office/drawing/2014/main" id="{EC93B979-C96B-ED6D-636D-3461BB1E2357}"/>
              </a:ext>
            </a:extLst>
          </p:cNvPr>
          <p:cNvPicPr>
            <a:picLocks noChangeAspect="1"/>
          </p:cNvPicPr>
          <p:nvPr/>
        </p:nvPicPr>
        <p:blipFill rotWithShape="1">
          <a:blip r:embed="rId2">
            <a:alphaModFix amt="50000"/>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E30E703-0E32-B13C-95CF-28BE62DDE49E}"/>
              </a:ext>
            </a:extLst>
          </p:cNvPr>
          <p:cNvSpPr>
            <a:spLocks noGrp="1"/>
          </p:cNvSpPr>
          <p:nvPr>
            <p:ph type="ctrTitle"/>
          </p:nvPr>
        </p:nvSpPr>
        <p:spPr>
          <a:xfrm>
            <a:off x="1524000" y="1122362"/>
            <a:ext cx="9144000" cy="2900518"/>
          </a:xfrm>
        </p:spPr>
        <p:txBody>
          <a:bodyPr>
            <a:normAutofit/>
          </a:bodyPr>
          <a:lstStyle/>
          <a:p>
            <a:r>
              <a:rPr lang="en-GB">
                <a:solidFill>
                  <a:srgbClr val="FFFFFF"/>
                </a:solidFill>
              </a:rPr>
              <a:t>A resilient Wales </a:t>
            </a:r>
          </a:p>
        </p:txBody>
      </p:sp>
      <p:sp>
        <p:nvSpPr>
          <p:cNvPr id="3" name="Subtitle 2">
            <a:extLst>
              <a:ext uri="{FF2B5EF4-FFF2-40B4-BE49-F238E27FC236}">
                <a16:creationId xmlns:a16="http://schemas.microsoft.com/office/drawing/2014/main" id="{E0B19025-B884-80F6-77A7-5616A44595F5}"/>
              </a:ext>
            </a:extLst>
          </p:cNvPr>
          <p:cNvSpPr>
            <a:spLocks noGrp="1"/>
          </p:cNvSpPr>
          <p:nvPr>
            <p:ph type="subTitle" idx="1"/>
          </p:nvPr>
        </p:nvSpPr>
        <p:spPr>
          <a:xfrm>
            <a:off x="1524000" y="4159404"/>
            <a:ext cx="9144000" cy="1098395"/>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349848903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showing decling performance">
            <a:extLst>
              <a:ext uri="{FF2B5EF4-FFF2-40B4-BE49-F238E27FC236}">
                <a16:creationId xmlns:a16="http://schemas.microsoft.com/office/drawing/2014/main" id="{8740FB84-1143-BBE7-B0B0-14496C6E5B4D}"/>
              </a:ext>
            </a:extLst>
          </p:cNvPr>
          <p:cNvPicPr>
            <a:picLocks noChangeAspect="1"/>
          </p:cNvPicPr>
          <p:nvPr/>
        </p:nvPicPr>
        <p:blipFill rotWithShape="1">
          <a:blip r:embed="rId2"/>
          <a:srcRect r="5882" b="-1"/>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864BE03-A299-683A-FAA7-953CED1234D8}"/>
              </a:ext>
            </a:extLst>
          </p:cNvPr>
          <p:cNvSpPr>
            <a:spLocks noGrp="1"/>
          </p:cNvSpPr>
          <p:nvPr>
            <p:ph type="title"/>
          </p:nvPr>
        </p:nvSpPr>
        <p:spPr>
          <a:xfrm>
            <a:off x="838200" y="365125"/>
            <a:ext cx="3822189" cy="1899912"/>
          </a:xfrm>
        </p:spPr>
        <p:txBody>
          <a:bodyPr>
            <a:normAutofit/>
          </a:bodyPr>
          <a:lstStyle/>
          <a:p>
            <a:r>
              <a:rPr lang="en-GB" sz="4000"/>
              <a:t>Contents Page </a:t>
            </a:r>
          </a:p>
        </p:txBody>
      </p:sp>
      <p:sp>
        <p:nvSpPr>
          <p:cNvPr id="3" name="Content Placeholder 2">
            <a:extLst>
              <a:ext uri="{FF2B5EF4-FFF2-40B4-BE49-F238E27FC236}">
                <a16:creationId xmlns:a16="http://schemas.microsoft.com/office/drawing/2014/main" id="{6B4FE8C5-1709-F7CE-3DF2-C49BB60CC458}"/>
              </a:ext>
            </a:extLst>
          </p:cNvPr>
          <p:cNvSpPr>
            <a:spLocks noGrp="1"/>
          </p:cNvSpPr>
          <p:nvPr>
            <p:ph idx="1"/>
          </p:nvPr>
        </p:nvSpPr>
        <p:spPr>
          <a:xfrm>
            <a:off x="174812" y="2434201"/>
            <a:ext cx="4485577" cy="3742762"/>
          </a:xfrm>
        </p:spPr>
        <p:txBody>
          <a:bodyPr>
            <a:normAutofit/>
          </a:bodyPr>
          <a:lstStyle/>
          <a:p>
            <a:r>
              <a:rPr lang="en-GB" sz="2000" dirty="0"/>
              <a:t>Climate Change </a:t>
            </a:r>
          </a:p>
          <a:p>
            <a:r>
              <a:rPr lang="en-GB" sz="2000" dirty="0"/>
              <a:t>COP26</a:t>
            </a:r>
          </a:p>
          <a:p>
            <a:r>
              <a:rPr lang="en-GB" sz="2000" dirty="0"/>
              <a:t>Paris Climate Change Agreement</a:t>
            </a:r>
          </a:p>
          <a:p>
            <a:r>
              <a:rPr lang="en-GB" sz="2000" dirty="0"/>
              <a:t>Climate change and Health</a:t>
            </a:r>
          </a:p>
          <a:p>
            <a:r>
              <a:rPr lang="en-GB" sz="2000" dirty="0"/>
              <a:t>UK Contributions</a:t>
            </a:r>
          </a:p>
          <a:p>
            <a:r>
              <a:rPr lang="en-GB" sz="2000" dirty="0"/>
              <a:t>A resilient Wales </a:t>
            </a:r>
          </a:p>
          <a:p>
            <a:r>
              <a:rPr lang="en-GB" sz="2000" dirty="0"/>
              <a:t> Climate Change Initiatives </a:t>
            </a:r>
          </a:p>
          <a:p>
            <a:endParaRPr lang="en-GB" sz="2000" dirty="0"/>
          </a:p>
        </p:txBody>
      </p:sp>
    </p:spTree>
    <p:extLst>
      <p:ext uri="{BB962C8B-B14F-4D97-AF65-F5344CB8AC3E}">
        <p14:creationId xmlns:p14="http://schemas.microsoft.com/office/powerpoint/2010/main" val="28214794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89B4F-879D-8DEF-BBD9-924AA143B654}"/>
              </a:ext>
            </a:extLst>
          </p:cNvPr>
          <p:cNvSpPr>
            <a:spLocks noGrp="1"/>
          </p:cNvSpPr>
          <p:nvPr>
            <p:ph type="title"/>
          </p:nvPr>
        </p:nvSpPr>
        <p:spPr>
          <a:xfrm>
            <a:off x="815452" y="123372"/>
            <a:ext cx="3455821" cy="1616203"/>
          </a:xfrm>
        </p:spPr>
        <p:txBody>
          <a:bodyPr anchor="b">
            <a:normAutofit/>
          </a:bodyPr>
          <a:lstStyle/>
          <a:p>
            <a:pPr algn="ctr"/>
            <a:r>
              <a:rPr lang="en-GB" sz="2700" dirty="0"/>
              <a:t>United Kingdom and Sustainable Development: TimeLine</a:t>
            </a:r>
          </a:p>
        </p:txBody>
      </p:sp>
      <p:sp>
        <p:nvSpPr>
          <p:cNvPr id="3" name="Content Placeholder 2">
            <a:extLst>
              <a:ext uri="{FF2B5EF4-FFF2-40B4-BE49-F238E27FC236}">
                <a16:creationId xmlns:a16="http://schemas.microsoft.com/office/drawing/2014/main" id="{C3DB6DE6-FFD7-0C24-776C-1091A6A8B12E}"/>
              </a:ext>
            </a:extLst>
          </p:cNvPr>
          <p:cNvSpPr>
            <a:spLocks noGrp="1"/>
          </p:cNvSpPr>
          <p:nvPr>
            <p:ph idx="1"/>
          </p:nvPr>
        </p:nvSpPr>
        <p:spPr>
          <a:xfrm>
            <a:off x="1" y="2533475"/>
            <a:ext cx="5086724" cy="4201153"/>
          </a:xfrm>
        </p:spPr>
        <p:txBody>
          <a:bodyPr anchor="t">
            <a:normAutofit/>
          </a:bodyPr>
          <a:lstStyle/>
          <a:p>
            <a:pPr>
              <a:lnSpc>
                <a:spcPct val="150000"/>
              </a:lnSpc>
            </a:pPr>
            <a:r>
              <a:rPr lang="en-GB" sz="2000" dirty="0"/>
              <a:t>The United Nations Framework Convention on Climate Change (1992)</a:t>
            </a:r>
          </a:p>
          <a:p>
            <a:pPr>
              <a:lnSpc>
                <a:spcPct val="150000"/>
              </a:lnSpc>
            </a:pPr>
            <a:r>
              <a:rPr lang="en-GB" sz="2000" dirty="0"/>
              <a:t>Conference of Parties (1995)</a:t>
            </a:r>
          </a:p>
          <a:p>
            <a:pPr>
              <a:lnSpc>
                <a:spcPct val="150000"/>
              </a:lnSpc>
            </a:pPr>
            <a:r>
              <a:rPr lang="en-GB" sz="2000" dirty="0"/>
              <a:t>Millennium Development Goals (2000)</a:t>
            </a:r>
          </a:p>
          <a:p>
            <a:pPr>
              <a:lnSpc>
                <a:spcPct val="150000"/>
              </a:lnSpc>
            </a:pPr>
            <a:r>
              <a:rPr lang="en-GB" sz="2000" dirty="0"/>
              <a:t>Sustainable Development Goals (2015)</a:t>
            </a:r>
          </a:p>
          <a:p>
            <a:pPr>
              <a:lnSpc>
                <a:spcPct val="150000"/>
              </a:lnSpc>
            </a:pPr>
            <a:r>
              <a:rPr lang="en-GB" sz="2000" dirty="0"/>
              <a:t>Paris Climate Agreement (2016)</a:t>
            </a:r>
          </a:p>
          <a:p>
            <a:pPr>
              <a:lnSpc>
                <a:spcPct val="150000"/>
              </a:lnSpc>
            </a:pPr>
            <a:r>
              <a:rPr lang="en-GB" sz="2000" dirty="0"/>
              <a:t>COP26: Glasgow (2021) </a:t>
            </a:r>
          </a:p>
        </p:txBody>
      </p:sp>
      <p:pic>
        <p:nvPicPr>
          <p:cNvPr id="4" name="Picture 3">
            <a:extLst>
              <a:ext uri="{FF2B5EF4-FFF2-40B4-BE49-F238E27FC236}">
                <a16:creationId xmlns:a16="http://schemas.microsoft.com/office/drawing/2014/main" id="{EA6807F9-CCA4-D770-40D6-557BCE8040B1}"/>
              </a:ext>
            </a:extLst>
          </p:cNvPr>
          <p:cNvPicPr>
            <a:picLocks noChangeAspect="1"/>
          </p:cNvPicPr>
          <p:nvPr/>
        </p:nvPicPr>
        <p:blipFill rotWithShape="1">
          <a:blip r:embed="rId3"/>
          <a:srcRect r="1316"/>
          <a:stretch/>
        </p:blipFill>
        <p:spPr>
          <a:xfrm>
            <a:off x="5086726" y="10"/>
            <a:ext cx="7105273" cy="6857990"/>
          </a:xfrm>
          <a:prstGeom prst="rect">
            <a:avLst/>
          </a:prstGeom>
        </p:spPr>
      </p:pic>
      <p:grpSp>
        <p:nvGrpSpPr>
          <p:cNvPr id="9" name="Group 8">
            <a:extLst>
              <a:ext uri="{FF2B5EF4-FFF2-40B4-BE49-F238E27FC236}">
                <a16:creationId xmlns:a16="http://schemas.microsoft.com/office/drawing/2014/main" id="{A5AFD70F-20E3-55D2-E154-7D4FACFBB0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0" name="Rectangle 9">
              <a:extLst>
                <a:ext uri="{FF2B5EF4-FFF2-40B4-BE49-F238E27FC236}">
                  <a16:creationId xmlns:a16="http://schemas.microsoft.com/office/drawing/2014/main" id="{2FBDB812-268E-7EC5-B48A-7522718164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DA30E18-AA70-D998-AAFC-727CB0367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630219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CB1DF-BFA4-49A0-270A-1055DC073821}"/>
              </a:ext>
            </a:extLst>
          </p:cNvPr>
          <p:cNvSpPr>
            <a:spLocks noGrp="1"/>
          </p:cNvSpPr>
          <p:nvPr>
            <p:ph type="title"/>
          </p:nvPr>
        </p:nvSpPr>
        <p:spPr/>
        <p:txBody>
          <a:bodyPr/>
          <a:lstStyle/>
          <a:p>
            <a:pPr algn="ctr"/>
            <a:r>
              <a:rPr lang="en-GB" dirty="0"/>
              <a:t>Paris Climate Change Agreement</a:t>
            </a:r>
          </a:p>
        </p:txBody>
      </p:sp>
      <p:pic>
        <p:nvPicPr>
          <p:cNvPr id="4" name="Online Media 3" title="Ever wondered: What is the 'Paris Agreement', and how does it work?">
            <a:hlinkClick r:id="" action="ppaction://media"/>
            <a:extLst>
              <a:ext uri="{FF2B5EF4-FFF2-40B4-BE49-F238E27FC236}">
                <a16:creationId xmlns:a16="http://schemas.microsoft.com/office/drawing/2014/main" id="{11126ADB-85C9-F38E-E162-246A3DE2654A}"/>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213962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D1F6657-4A37-1D04-3600-AD2BE6C2F8D6}"/>
              </a:ext>
            </a:extLst>
          </p:cNvPr>
          <p:cNvSpPr>
            <a:spLocks noGrp="1"/>
          </p:cNvSpPr>
          <p:nvPr>
            <p:ph type="title"/>
          </p:nvPr>
        </p:nvSpPr>
        <p:spPr>
          <a:xfrm>
            <a:off x="4603468" y="4741948"/>
            <a:ext cx="6829520" cy="862031"/>
          </a:xfrm>
        </p:spPr>
        <p:txBody>
          <a:bodyPr vert="horz" lIns="91440" tIns="45720" rIns="91440" bIns="45720" rtlCol="0" anchor="b">
            <a:normAutofit/>
          </a:bodyPr>
          <a:lstStyle/>
          <a:p>
            <a:r>
              <a:rPr lang="en-US" sz="4000" kern="1200">
                <a:solidFill>
                  <a:srgbClr val="FFFFFF"/>
                </a:solidFill>
                <a:latin typeface="+mj-lt"/>
                <a:ea typeface="+mj-ea"/>
                <a:cs typeface="+mj-cs"/>
              </a:rPr>
              <a:t>Examples of Climate Change </a:t>
            </a:r>
          </a:p>
        </p:txBody>
      </p:sp>
      <p:pic>
        <p:nvPicPr>
          <p:cNvPr id="4" name="Picture 3">
            <a:extLst>
              <a:ext uri="{FF2B5EF4-FFF2-40B4-BE49-F238E27FC236}">
                <a16:creationId xmlns:a16="http://schemas.microsoft.com/office/drawing/2014/main" id="{839C7776-73A3-7AD3-BC9D-B0469EF278C1}"/>
              </a:ext>
            </a:extLst>
          </p:cNvPr>
          <p:cNvPicPr>
            <a:picLocks noChangeAspect="1"/>
          </p:cNvPicPr>
          <p:nvPr/>
        </p:nvPicPr>
        <p:blipFill rotWithShape="1">
          <a:blip r:embed="rId3"/>
          <a:srcRect l="36738" r="7902" b="3"/>
          <a:stretch/>
        </p:blipFill>
        <p:spPr>
          <a:xfrm>
            <a:off x="307840" y="321732"/>
            <a:ext cx="3793472" cy="4111323"/>
          </a:xfrm>
          <a:prstGeom prst="rect">
            <a:avLst/>
          </a:prstGeom>
        </p:spPr>
      </p:pic>
      <p:pic>
        <p:nvPicPr>
          <p:cNvPr id="6" name="Picture 5">
            <a:extLst>
              <a:ext uri="{FF2B5EF4-FFF2-40B4-BE49-F238E27FC236}">
                <a16:creationId xmlns:a16="http://schemas.microsoft.com/office/drawing/2014/main" id="{33D10C4F-2DE5-414E-1BAC-5C6109503AB0}"/>
              </a:ext>
            </a:extLst>
          </p:cNvPr>
          <p:cNvPicPr>
            <a:picLocks noChangeAspect="1"/>
          </p:cNvPicPr>
          <p:nvPr/>
        </p:nvPicPr>
        <p:blipFill rotWithShape="1">
          <a:blip r:embed="rId4"/>
          <a:srcRect r="1" b="5775"/>
          <a:stretch/>
        </p:blipFill>
        <p:spPr>
          <a:xfrm>
            <a:off x="4194959" y="321734"/>
            <a:ext cx="3797570" cy="2010551"/>
          </a:xfrm>
          <a:prstGeom prst="rect">
            <a:avLst/>
          </a:prstGeom>
        </p:spPr>
      </p:pic>
      <p:pic>
        <p:nvPicPr>
          <p:cNvPr id="8" name="Content Placeholder 7">
            <a:extLst>
              <a:ext uri="{FF2B5EF4-FFF2-40B4-BE49-F238E27FC236}">
                <a16:creationId xmlns:a16="http://schemas.microsoft.com/office/drawing/2014/main" id="{270E68B5-9A8D-4BB6-FDD0-D529C450FBED}"/>
              </a:ext>
            </a:extLst>
          </p:cNvPr>
          <p:cNvPicPr>
            <a:picLocks noGrp="1" noChangeAspect="1"/>
          </p:cNvPicPr>
          <p:nvPr>
            <p:ph idx="1"/>
          </p:nvPr>
        </p:nvPicPr>
        <p:blipFill rotWithShape="1">
          <a:blip r:embed="rId5"/>
          <a:srcRect t="6692" r="-1" b="13560"/>
          <a:stretch/>
        </p:blipFill>
        <p:spPr>
          <a:xfrm>
            <a:off x="4190180" y="2422097"/>
            <a:ext cx="3794760" cy="2013804"/>
          </a:xfrm>
          <a:prstGeom prst="rect">
            <a:avLst/>
          </a:prstGeom>
        </p:spPr>
      </p:pic>
      <p:pic>
        <p:nvPicPr>
          <p:cNvPr id="7" name="Picture 6">
            <a:extLst>
              <a:ext uri="{FF2B5EF4-FFF2-40B4-BE49-F238E27FC236}">
                <a16:creationId xmlns:a16="http://schemas.microsoft.com/office/drawing/2014/main" id="{B6953311-7E7B-4C4B-558B-9A021C5AB342}"/>
              </a:ext>
            </a:extLst>
          </p:cNvPr>
          <p:cNvPicPr>
            <a:picLocks noChangeAspect="1"/>
          </p:cNvPicPr>
          <p:nvPr/>
        </p:nvPicPr>
        <p:blipFill rotWithShape="1">
          <a:blip r:embed="rId6"/>
          <a:srcRect l="41346" r="916" b="-2"/>
          <a:stretch/>
        </p:blipFill>
        <p:spPr>
          <a:xfrm>
            <a:off x="8086176" y="321733"/>
            <a:ext cx="3797984" cy="4111321"/>
          </a:xfrm>
          <a:prstGeom prst="rect">
            <a:avLst/>
          </a:prstGeom>
        </p:spPr>
      </p:pic>
      <p:pic>
        <p:nvPicPr>
          <p:cNvPr id="5" name="Picture 4">
            <a:extLst>
              <a:ext uri="{FF2B5EF4-FFF2-40B4-BE49-F238E27FC236}">
                <a16:creationId xmlns:a16="http://schemas.microsoft.com/office/drawing/2014/main" id="{9C7A6B10-8725-712D-582D-F63BE7D36693}"/>
              </a:ext>
            </a:extLst>
          </p:cNvPr>
          <p:cNvPicPr>
            <a:picLocks noChangeAspect="1"/>
          </p:cNvPicPr>
          <p:nvPr/>
        </p:nvPicPr>
        <p:blipFill rotWithShape="1">
          <a:blip r:embed="rId7"/>
          <a:srcRect t="3699" r="1" b="2111"/>
          <a:stretch/>
        </p:blipFill>
        <p:spPr>
          <a:xfrm>
            <a:off x="307840" y="4525715"/>
            <a:ext cx="3794760" cy="2010551"/>
          </a:xfrm>
          <a:prstGeom prst="rect">
            <a:avLst/>
          </a:prstGeom>
        </p:spPr>
      </p:pic>
      <p:cxnSp>
        <p:nvCxnSpPr>
          <p:cNvPr id="15" name="Straight Connector 14">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55456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57F33-C807-DA1E-E675-31099D2687EE}"/>
              </a:ext>
            </a:extLst>
          </p:cNvPr>
          <p:cNvSpPr>
            <a:spLocks noGrp="1"/>
          </p:cNvSpPr>
          <p:nvPr>
            <p:ph type="title"/>
          </p:nvPr>
        </p:nvSpPr>
        <p:spPr/>
        <p:txBody>
          <a:bodyPr/>
          <a:lstStyle/>
          <a:p>
            <a:pPr algn="ctr"/>
            <a:r>
              <a:rPr lang="en-GB" dirty="0"/>
              <a:t>Climate change and Health </a:t>
            </a:r>
          </a:p>
        </p:txBody>
      </p:sp>
      <p:pic>
        <p:nvPicPr>
          <p:cNvPr id="4" name="Content Placeholder 3">
            <a:extLst>
              <a:ext uri="{FF2B5EF4-FFF2-40B4-BE49-F238E27FC236}">
                <a16:creationId xmlns:a16="http://schemas.microsoft.com/office/drawing/2014/main" id="{3D994F8D-853B-FB70-5D86-0EDFE33DBAA3}"/>
              </a:ext>
            </a:extLst>
          </p:cNvPr>
          <p:cNvPicPr>
            <a:picLocks noGrp="1" noChangeAspect="1"/>
          </p:cNvPicPr>
          <p:nvPr>
            <p:ph idx="1"/>
          </p:nvPr>
        </p:nvPicPr>
        <p:blipFill>
          <a:blip r:embed="rId3"/>
          <a:stretch>
            <a:fillRect/>
          </a:stretch>
        </p:blipFill>
        <p:spPr>
          <a:xfrm>
            <a:off x="2832496" y="1825625"/>
            <a:ext cx="6527007" cy="4351338"/>
          </a:xfrm>
          <a:prstGeom prst="rect">
            <a:avLst/>
          </a:prstGeom>
        </p:spPr>
      </p:pic>
    </p:spTree>
    <p:extLst>
      <p:ext uri="{BB962C8B-B14F-4D97-AF65-F5344CB8AC3E}">
        <p14:creationId xmlns:p14="http://schemas.microsoft.com/office/powerpoint/2010/main" val="36029689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0E9A6ED-B880-44EA-8D60-C9D3C82CC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DE5379-08B6-34AA-4840-FD19F24F9027}"/>
              </a:ext>
            </a:extLst>
          </p:cNvPr>
          <p:cNvSpPr>
            <a:spLocks noGrp="1"/>
          </p:cNvSpPr>
          <p:nvPr>
            <p:ph type="title"/>
          </p:nvPr>
        </p:nvSpPr>
        <p:spPr>
          <a:xfrm>
            <a:off x="743059" y="48429"/>
            <a:ext cx="5170852" cy="1150586"/>
          </a:xfrm>
        </p:spPr>
        <p:txBody>
          <a:bodyPr>
            <a:normAutofit fontScale="90000"/>
          </a:bodyPr>
          <a:lstStyle/>
          <a:p>
            <a:pPr algn="ctr"/>
            <a:r>
              <a:rPr lang="en-GB" sz="4000" dirty="0"/>
              <a:t>Impacts of Climate Change </a:t>
            </a:r>
          </a:p>
        </p:txBody>
      </p:sp>
      <p:sp>
        <p:nvSpPr>
          <p:cNvPr id="3" name="Content Placeholder 2">
            <a:extLst>
              <a:ext uri="{FF2B5EF4-FFF2-40B4-BE49-F238E27FC236}">
                <a16:creationId xmlns:a16="http://schemas.microsoft.com/office/drawing/2014/main" id="{DA3C4EC0-F2E3-7C24-E1C0-AF49C0A8F34C}"/>
              </a:ext>
            </a:extLst>
          </p:cNvPr>
          <p:cNvSpPr>
            <a:spLocks noGrp="1"/>
          </p:cNvSpPr>
          <p:nvPr>
            <p:ph idx="1"/>
          </p:nvPr>
        </p:nvSpPr>
        <p:spPr>
          <a:xfrm>
            <a:off x="-1" y="1398494"/>
            <a:ext cx="7018099" cy="5459506"/>
          </a:xfrm>
        </p:spPr>
        <p:txBody>
          <a:bodyPr>
            <a:normAutofit/>
          </a:bodyPr>
          <a:lstStyle/>
          <a:p>
            <a:pPr marL="0" indent="0">
              <a:buNone/>
            </a:pPr>
            <a:r>
              <a:rPr lang="en-GB" sz="1800" dirty="0"/>
              <a:t>According to the World Health Organization (2023), Climate change continuous to negatively impact populations social and environmental determinants across the world: </a:t>
            </a:r>
          </a:p>
          <a:p>
            <a:r>
              <a:rPr lang="en-GB" sz="1800" dirty="0"/>
              <a:t>clean air</a:t>
            </a:r>
          </a:p>
          <a:p>
            <a:r>
              <a:rPr lang="en-GB" sz="1800" dirty="0"/>
              <a:t>safe drinking water</a:t>
            </a:r>
          </a:p>
          <a:p>
            <a:r>
              <a:rPr lang="en-GB" sz="1800" dirty="0"/>
              <a:t>sufficient food</a:t>
            </a:r>
          </a:p>
          <a:p>
            <a:r>
              <a:rPr lang="en-GB" sz="1800" dirty="0"/>
              <a:t>secure shelter.</a:t>
            </a:r>
          </a:p>
          <a:p>
            <a:pPr marL="0" indent="0">
              <a:buNone/>
            </a:pPr>
            <a:endParaRPr lang="en-GB" sz="1800" dirty="0"/>
          </a:p>
          <a:p>
            <a:pPr marL="0" indent="0">
              <a:buNone/>
            </a:pPr>
            <a:r>
              <a:rPr lang="en-GB" sz="1800" dirty="0"/>
              <a:t>Between 2030 and 2050, approximately 250,000 deaths will occur: </a:t>
            </a:r>
          </a:p>
          <a:p>
            <a:pPr marL="0" indent="0">
              <a:buNone/>
            </a:pPr>
            <a:r>
              <a:rPr lang="en-GB" sz="1800" dirty="0"/>
              <a:t>Malnutrition </a:t>
            </a:r>
          </a:p>
          <a:p>
            <a:pPr marL="0" indent="0">
              <a:buNone/>
            </a:pPr>
            <a:r>
              <a:rPr lang="en-GB" sz="1800" dirty="0"/>
              <a:t>Malaria </a:t>
            </a:r>
          </a:p>
          <a:p>
            <a:pPr marL="0" indent="0">
              <a:buNone/>
            </a:pPr>
            <a:r>
              <a:rPr lang="en-GB" sz="1800" dirty="0"/>
              <a:t>Diarrheal </a:t>
            </a:r>
          </a:p>
          <a:p>
            <a:pPr marL="0" indent="0">
              <a:buNone/>
            </a:pPr>
            <a:r>
              <a:rPr lang="en-GB" sz="1800" dirty="0"/>
              <a:t>Heat stress </a:t>
            </a:r>
          </a:p>
          <a:p>
            <a:pPr marL="0" indent="0">
              <a:buNone/>
            </a:pPr>
            <a:endParaRPr lang="en-GB" sz="1300" dirty="0"/>
          </a:p>
        </p:txBody>
      </p:sp>
      <p:pic>
        <p:nvPicPr>
          <p:cNvPr id="1026" name="Picture 2" descr="World Health Organization (WHO) - YouTube">
            <a:extLst>
              <a:ext uri="{FF2B5EF4-FFF2-40B4-BE49-F238E27FC236}">
                <a16:creationId xmlns:a16="http://schemas.microsoft.com/office/drawing/2014/main" id="{ED80027C-7C9D-0BD0-96DF-4B52AE63666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41" r="4658" b="2"/>
          <a:stretch/>
        </p:blipFill>
        <p:spPr bwMode="auto">
          <a:xfrm>
            <a:off x="7021148" y="-1"/>
            <a:ext cx="5170852" cy="6857999"/>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55515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F81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diagram of climate change&#10;&#10;Description automatically generated">
            <a:extLst>
              <a:ext uri="{FF2B5EF4-FFF2-40B4-BE49-F238E27FC236}">
                <a16:creationId xmlns:a16="http://schemas.microsoft.com/office/drawing/2014/main" id="{C05FB246-4BC2-5599-1079-EC7BEA13F5FC}"/>
              </a:ext>
            </a:extLst>
          </p:cNvPr>
          <p:cNvPicPr>
            <a:picLocks noChangeAspect="1"/>
          </p:cNvPicPr>
          <p:nvPr/>
        </p:nvPicPr>
        <p:blipFill>
          <a:blip r:embed="rId2"/>
          <a:stretch>
            <a:fillRect/>
          </a:stretch>
        </p:blipFill>
        <p:spPr>
          <a:xfrm>
            <a:off x="2331767" y="643467"/>
            <a:ext cx="7528466" cy="5571066"/>
          </a:xfrm>
          <a:prstGeom prst="rect">
            <a:avLst/>
          </a:prstGeom>
        </p:spPr>
      </p:pic>
    </p:spTree>
    <p:extLst>
      <p:ext uri="{BB962C8B-B14F-4D97-AF65-F5344CB8AC3E}">
        <p14:creationId xmlns:p14="http://schemas.microsoft.com/office/powerpoint/2010/main" val="6868679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44B14-3CC8-BEEE-7F30-29670612D70E}"/>
              </a:ext>
            </a:extLst>
          </p:cNvPr>
          <p:cNvSpPr>
            <a:spLocks noGrp="1"/>
          </p:cNvSpPr>
          <p:nvPr>
            <p:ph type="title"/>
          </p:nvPr>
        </p:nvSpPr>
        <p:spPr/>
        <p:txBody>
          <a:bodyPr/>
          <a:lstStyle/>
          <a:p>
            <a:pPr algn="ctr"/>
            <a:r>
              <a:rPr lang="en-GB" dirty="0"/>
              <a:t>COP 26: Harsh Reality </a:t>
            </a:r>
          </a:p>
        </p:txBody>
      </p:sp>
      <p:pic>
        <p:nvPicPr>
          <p:cNvPr id="4" name="Online Media 3" title="Speech: Mia Mottley, Prime Minister of Barbados at the Opening of the #COP26 World Leaders Summit">
            <a:hlinkClick r:id="" action="ppaction://media"/>
            <a:extLst>
              <a:ext uri="{FF2B5EF4-FFF2-40B4-BE49-F238E27FC236}">
                <a16:creationId xmlns:a16="http://schemas.microsoft.com/office/drawing/2014/main" id="{2A2E6682-26AC-ED35-16C6-C4FB693FF043}"/>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557852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1">
            <a:extLst>
              <a:ext uri="{FF2B5EF4-FFF2-40B4-BE49-F238E27FC236}">
                <a16:creationId xmlns:a16="http://schemas.microsoft.com/office/drawing/2014/main" id="{E3ADCBE7-9330-1CDA-00EB-CDD12DB72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641466-9759-B2F0-378F-9DA261A5E0FE}"/>
              </a:ext>
            </a:extLst>
          </p:cNvPr>
          <p:cNvSpPr>
            <a:spLocks noGrp="1"/>
          </p:cNvSpPr>
          <p:nvPr>
            <p:ph type="title"/>
          </p:nvPr>
        </p:nvSpPr>
        <p:spPr>
          <a:xfrm>
            <a:off x="761802" y="240241"/>
            <a:ext cx="10760054" cy="1228299"/>
          </a:xfrm>
        </p:spPr>
        <p:txBody>
          <a:bodyPr>
            <a:normAutofit/>
          </a:bodyPr>
          <a:lstStyle/>
          <a:p>
            <a:pPr algn="ctr"/>
            <a:r>
              <a:rPr lang="en-GB" sz="4000" dirty="0"/>
              <a:t>Activity 20 mins</a:t>
            </a:r>
          </a:p>
        </p:txBody>
      </p:sp>
      <p:sp>
        <p:nvSpPr>
          <p:cNvPr id="3" name="Content Placeholder 2">
            <a:extLst>
              <a:ext uri="{FF2B5EF4-FFF2-40B4-BE49-F238E27FC236}">
                <a16:creationId xmlns:a16="http://schemas.microsoft.com/office/drawing/2014/main" id="{866DD811-E30C-5121-B9A7-467FA6B75C4C}"/>
              </a:ext>
            </a:extLst>
          </p:cNvPr>
          <p:cNvSpPr>
            <a:spLocks noGrp="1"/>
          </p:cNvSpPr>
          <p:nvPr>
            <p:ph idx="1"/>
          </p:nvPr>
        </p:nvSpPr>
        <p:spPr>
          <a:xfrm>
            <a:off x="91659" y="1181100"/>
            <a:ext cx="6251989" cy="5549900"/>
          </a:xfrm>
        </p:spPr>
        <p:txBody>
          <a:bodyPr anchor="ctr">
            <a:normAutofit/>
          </a:bodyPr>
          <a:lstStyle/>
          <a:p>
            <a:pPr marL="0" indent="0">
              <a:lnSpc>
                <a:spcPct val="150000"/>
              </a:lnSpc>
              <a:buNone/>
            </a:pPr>
            <a:r>
              <a:rPr lang="en-GB" sz="2000" dirty="0"/>
              <a:t>As highlighted in the Barbados President speech at COP26, 4 areas were identified as critical in order to achieve the 1.5 degrees Celsius target. </a:t>
            </a:r>
          </a:p>
          <a:p>
            <a:pPr marL="514350" indent="-514350">
              <a:lnSpc>
                <a:spcPct val="150000"/>
              </a:lnSpc>
              <a:buAutoNum type="arabicParenR"/>
            </a:pPr>
            <a:r>
              <a:rPr lang="en-GB" sz="2000" dirty="0"/>
              <a:t>Mitigation (pp. 7-15)</a:t>
            </a:r>
          </a:p>
          <a:p>
            <a:pPr marL="514350" indent="-514350">
              <a:lnSpc>
                <a:spcPct val="150000"/>
              </a:lnSpc>
              <a:buAutoNum type="arabicParenR"/>
            </a:pPr>
            <a:r>
              <a:rPr lang="en-GB" sz="2000" dirty="0"/>
              <a:t>Adaptation (pp.16-18)</a:t>
            </a:r>
          </a:p>
          <a:p>
            <a:pPr marL="514350" indent="-514350">
              <a:lnSpc>
                <a:spcPct val="150000"/>
              </a:lnSpc>
              <a:buAutoNum type="arabicParenR"/>
            </a:pPr>
            <a:r>
              <a:rPr lang="en-GB" sz="2000" dirty="0"/>
              <a:t>Finance (pp. 19-22)</a:t>
            </a:r>
          </a:p>
          <a:p>
            <a:pPr marL="514350" indent="-514350">
              <a:lnSpc>
                <a:spcPct val="150000"/>
              </a:lnSpc>
              <a:buAutoNum type="arabicParenR"/>
            </a:pPr>
            <a:r>
              <a:rPr lang="en-GB" sz="2000" dirty="0"/>
              <a:t>Collaboration (pp.23-26)</a:t>
            </a:r>
          </a:p>
          <a:p>
            <a:pPr marL="0" indent="0">
              <a:buNone/>
            </a:pPr>
            <a:endParaRPr lang="en-GB" sz="2000" dirty="0"/>
          </a:p>
          <a:p>
            <a:pPr marL="514350" indent="-514350">
              <a:buAutoNum type="arabicParenR"/>
            </a:pPr>
            <a:endParaRPr lang="en-GB" sz="2000" dirty="0"/>
          </a:p>
        </p:txBody>
      </p:sp>
      <p:pic>
        <p:nvPicPr>
          <p:cNvPr id="5" name="Picture 4" descr="A blue and green planet with white text&#10;&#10;Description automatically generated">
            <a:extLst>
              <a:ext uri="{FF2B5EF4-FFF2-40B4-BE49-F238E27FC236}">
                <a16:creationId xmlns:a16="http://schemas.microsoft.com/office/drawing/2014/main" id="{D44761E8-C474-687E-4250-78EB9584716B}"/>
              </a:ext>
            </a:extLst>
          </p:cNvPr>
          <p:cNvPicPr>
            <a:picLocks noChangeAspect="1"/>
          </p:cNvPicPr>
          <p:nvPr/>
        </p:nvPicPr>
        <p:blipFill>
          <a:blip r:embed="rId3"/>
          <a:stretch>
            <a:fillRect/>
          </a:stretch>
        </p:blipFill>
        <p:spPr>
          <a:xfrm>
            <a:off x="6343650" y="2386918"/>
            <a:ext cx="5178206" cy="3676526"/>
          </a:xfrm>
          <a:prstGeom prst="rect">
            <a:avLst/>
          </a:prstGeom>
        </p:spPr>
      </p:pic>
    </p:spTree>
    <p:extLst>
      <p:ext uri="{BB962C8B-B14F-4D97-AF65-F5344CB8AC3E}">
        <p14:creationId xmlns:p14="http://schemas.microsoft.com/office/powerpoint/2010/main" val="26823776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E0009-BC67-6F3D-A381-BD72378C50A4}"/>
              </a:ext>
            </a:extLst>
          </p:cNvPr>
          <p:cNvSpPr>
            <a:spLocks noGrp="1"/>
          </p:cNvSpPr>
          <p:nvPr>
            <p:ph type="title"/>
          </p:nvPr>
        </p:nvSpPr>
        <p:spPr>
          <a:xfrm>
            <a:off x="762000" y="1138036"/>
            <a:ext cx="4085665" cy="1402470"/>
          </a:xfrm>
        </p:spPr>
        <p:txBody>
          <a:bodyPr anchor="t">
            <a:normAutofit/>
          </a:bodyPr>
          <a:lstStyle/>
          <a:p>
            <a:pPr algn="ctr"/>
            <a:r>
              <a:rPr lang="en-GB" sz="3200" dirty="0"/>
              <a:t>United Kingdom Climate Change Action </a:t>
            </a:r>
          </a:p>
        </p:txBody>
      </p:sp>
      <p:cxnSp>
        <p:nvCxnSpPr>
          <p:cNvPr id="10" name="Straight Connector 9">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5E3EFC9-8C35-CE02-4D74-A6CAEDE1A40D}"/>
              </a:ext>
            </a:extLst>
          </p:cNvPr>
          <p:cNvSpPr>
            <a:spLocks noGrp="1"/>
          </p:cNvSpPr>
          <p:nvPr>
            <p:ph idx="1"/>
          </p:nvPr>
        </p:nvSpPr>
        <p:spPr>
          <a:xfrm>
            <a:off x="91440" y="2207623"/>
            <a:ext cx="5559552" cy="4650377"/>
          </a:xfrm>
        </p:spPr>
        <p:txBody>
          <a:bodyPr>
            <a:normAutofit/>
          </a:bodyPr>
          <a:lstStyle/>
          <a:p>
            <a:pPr marL="0" indent="0">
              <a:lnSpc>
                <a:spcPct val="150000"/>
              </a:lnSpc>
              <a:buNone/>
            </a:pPr>
            <a:r>
              <a:rPr lang="en-GB" sz="1800" dirty="0"/>
              <a:t>The UK central government has pledged several commitments to reduce climate change that align with the SDGs. </a:t>
            </a:r>
          </a:p>
          <a:p>
            <a:pPr marL="0" indent="0">
              <a:lnSpc>
                <a:spcPct val="150000"/>
              </a:lnSpc>
              <a:buNone/>
            </a:pPr>
            <a:r>
              <a:rPr lang="en-GB" sz="1800" dirty="0"/>
              <a:t>Net Zero: Build Back Greener Strategy contains several integral components: </a:t>
            </a:r>
          </a:p>
          <a:p>
            <a:pPr>
              <a:lnSpc>
                <a:spcPct val="150000"/>
              </a:lnSpc>
            </a:pPr>
            <a:r>
              <a:rPr lang="en-GB" sz="1800" dirty="0"/>
              <a:t>Levelling up </a:t>
            </a:r>
          </a:p>
          <a:p>
            <a:pPr>
              <a:lnSpc>
                <a:spcPct val="150000"/>
              </a:lnSpc>
            </a:pPr>
            <a:r>
              <a:rPr lang="en-GB" sz="1800" dirty="0"/>
              <a:t>Reducing Greenhouse Emissions</a:t>
            </a:r>
          </a:p>
          <a:p>
            <a:pPr>
              <a:lnSpc>
                <a:spcPct val="150000"/>
              </a:lnSpc>
            </a:pPr>
            <a:r>
              <a:rPr lang="en-GB" sz="1800" dirty="0"/>
              <a:t>Supporting the transition to a greener economy </a:t>
            </a:r>
          </a:p>
        </p:txBody>
      </p:sp>
      <p:pic>
        <p:nvPicPr>
          <p:cNvPr id="5" name="Picture 4">
            <a:extLst>
              <a:ext uri="{FF2B5EF4-FFF2-40B4-BE49-F238E27FC236}">
                <a16:creationId xmlns:a16="http://schemas.microsoft.com/office/drawing/2014/main" id="{D86E680E-96C5-B59C-C42E-22017AF1B163}"/>
              </a:ext>
            </a:extLst>
          </p:cNvPr>
          <p:cNvPicPr>
            <a:picLocks noChangeAspect="1"/>
          </p:cNvPicPr>
          <p:nvPr/>
        </p:nvPicPr>
        <p:blipFill rotWithShape="1">
          <a:blip r:embed="rId3"/>
          <a:srcRect r="2427"/>
          <a:stretch/>
        </p:blipFill>
        <p:spPr>
          <a:xfrm>
            <a:off x="5650992" y="10"/>
            <a:ext cx="6541008" cy="6857990"/>
          </a:xfrm>
          <a:prstGeom prst="rect">
            <a:avLst/>
          </a:prstGeom>
        </p:spPr>
      </p:pic>
    </p:spTree>
    <p:extLst>
      <p:ext uri="{BB962C8B-B14F-4D97-AF65-F5344CB8AC3E}">
        <p14:creationId xmlns:p14="http://schemas.microsoft.com/office/powerpoint/2010/main" val="7771185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EC80BF-3D6F-AFA2-1E55-B72AD265DC91}"/>
              </a:ext>
            </a:extLst>
          </p:cNvPr>
          <p:cNvSpPr>
            <a:spLocks noGrp="1"/>
          </p:cNvSpPr>
          <p:nvPr>
            <p:ph idx="1"/>
          </p:nvPr>
        </p:nvSpPr>
        <p:spPr>
          <a:xfrm>
            <a:off x="0" y="1110343"/>
            <a:ext cx="5917474" cy="5630087"/>
          </a:xfrm>
        </p:spPr>
        <p:txBody>
          <a:bodyPr>
            <a:normAutofit/>
          </a:bodyPr>
          <a:lstStyle/>
          <a:p>
            <a:pPr>
              <a:lnSpc>
                <a:spcPct val="150000"/>
              </a:lnSpc>
            </a:pPr>
            <a:r>
              <a:rPr lang="en-GB" sz="2400" dirty="0"/>
              <a:t>The United Kingdom reduced its emissions by 44% </a:t>
            </a:r>
          </a:p>
          <a:p>
            <a:pPr>
              <a:lnSpc>
                <a:spcPct val="150000"/>
              </a:lnSpc>
            </a:pPr>
            <a:r>
              <a:rPr lang="en-GB" sz="2400" dirty="0"/>
              <a:t>Brexit has provided Britain flexibility to determine how to decarbonisation. </a:t>
            </a:r>
          </a:p>
          <a:p>
            <a:pPr>
              <a:lnSpc>
                <a:spcPct val="150000"/>
              </a:lnSpc>
            </a:pPr>
            <a:r>
              <a:rPr lang="en-GB" sz="2400" dirty="0"/>
              <a:t>£26 billion of government capital investment.</a:t>
            </a:r>
          </a:p>
          <a:p>
            <a:pPr>
              <a:lnSpc>
                <a:spcPct val="150000"/>
              </a:lnSpc>
            </a:pPr>
            <a:r>
              <a:rPr lang="en-GB" sz="2400" dirty="0"/>
              <a:t>Creation of 190,000 green jobs by 2025</a:t>
            </a:r>
          </a:p>
          <a:p>
            <a:pPr>
              <a:lnSpc>
                <a:spcPct val="150000"/>
              </a:lnSpc>
            </a:pPr>
            <a:r>
              <a:rPr lang="en-GB" sz="2400" dirty="0"/>
              <a:t>Creation of 440,000 jobs in 2030</a:t>
            </a:r>
          </a:p>
        </p:txBody>
      </p:sp>
      <p:pic>
        <p:nvPicPr>
          <p:cNvPr id="5" name="Picture 4">
            <a:extLst>
              <a:ext uri="{FF2B5EF4-FFF2-40B4-BE49-F238E27FC236}">
                <a16:creationId xmlns:a16="http://schemas.microsoft.com/office/drawing/2014/main" id="{4A7A9C42-6980-6CF4-37B8-5418428142DC}"/>
              </a:ext>
            </a:extLst>
          </p:cNvPr>
          <p:cNvPicPr>
            <a:picLocks noChangeAspect="1"/>
          </p:cNvPicPr>
          <p:nvPr/>
        </p:nvPicPr>
        <p:blipFill rotWithShape="1">
          <a:blip r:embed="rId3"/>
          <a:srcRect r="10583"/>
          <a:stretch/>
        </p:blipFill>
        <p:spPr>
          <a:xfrm>
            <a:off x="5650992" y="10"/>
            <a:ext cx="6541008" cy="6857990"/>
          </a:xfrm>
          <a:prstGeom prst="rect">
            <a:avLst/>
          </a:prstGeom>
        </p:spPr>
      </p:pic>
    </p:spTree>
    <p:extLst>
      <p:ext uri="{BB962C8B-B14F-4D97-AF65-F5344CB8AC3E}">
        <p14:creationId xmlns:p14="http://schemas.microsoft.com/office/powerpoint/2010/main" val="7123870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E9A6ED-B880-44EA-8D60-C9D3C82CC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9817FC-4ECA-D8EE-FAF1-9E3C5563A332}"/>
              </a:ext>
            </a:extLst>
          </p:cNvPr>
          <p:cNvSpPr>
            <a:spLocks noGrp="1"/>
          </p:cNvSpPr>
          <p:nvPr>
            <p:ph type="title"/>
          </p:nvPr>
        </p:nvSpPr>
        <p:spPr>
          <a:xfrm>
            <a:off x="648929" y="557190"/>
            <a:ext cx="5170852" cy="1671564"/>
          </a:xfrm>
        </p:spPr>
        <p:txBody>
          <a:bodyPr>
            <a:normAutofit/>
          </a:bodyPr>
          <a:lstStyle/>
          <a:p>
            <a:pPr algn="ctr"/>
            <a:r>
              <a:rPr lang="en-GB" sz="4000" dirty="0"/>
              <a:t>UK Carbon Emissions </a:t>
            </a:r>
          </a:p>
        </p:txBody>
      </p:sp>
      <p:sp>
        <p:nvSpPr>
          <p:cNvPr id="3" name="Content Placeholder 2">
            <a:extLst>
              <a:ext uri="{FF2B5EF4-FFF2-40B4-BE49-F238E27FC236}">
                <a16:creationId xmlns:a16="http://schemas.microsoft.com/office/drawing/2014/main" id="{1180A826-7A64-9EB5-C5A9-68F7889545C9}"/>
              </a:ext>
            </a:extLst>
          </p:cNvPr>
          <p:cNvSpPr>
            <a:spLocks noGrp="1"/>
          </p:cNvSpPr>
          <p:nvPr>
            <p:ph idx="1"/>
          </p:nvPr>
        </p:nvSpPr>
        <p:spPr>
          <a:xfrm>
            <a:off x="-1" y="2398030"/>
            <a:ext cx="7018099" cy="4459970"/>
          </a:xfrm>
        </p:spPr>
        <p:txBody>
          <a:bodyPr>
            <a:normAutofit/>
          </a:bodyPr>
          <a:lstStyle/>
          <a:p>
            <a:pPr>
              <a:lnSpc>
                <a:spcPct val="150000"/>
              </a:lnSpc>
            </a:pPr>
            <a:r>
              <a:rPr lang="en-GB" sz="2400" dirty="0"/>
              <a:t>11% of power within the UK comes from carbon sources. </a:t>
            </a:r>
          </a:p>
          <a:p>
            <a:pPr>
              <a:lnSpc>
                <a:spcPct val="150000"/>
              </a:lnSpc>
            </a:pPr>
            <a:r>
              <a:rPr lang="en-GB" sz="2400" dirty="0"/>
              <a:t>15% of carbon emissions comes from industry </a:t>
            </a:r>
          </a:p>
          <a:p>
            <a:pPr>
              <a:lnSpc>
                <a:spcPct val="150000"/>
              </a:lnSpc>
            </a:pPr>
            <a:r>
              <a:rPr lang="en-GB" sz="2400" dirty="0"/>
              <a:t>17% of carbon missions comes from heating and building</a:t>
            </a:r>
          </a:p>
          <a:p>
            <a:pPr>
              <a:lnSpc>
                <a:spcPct val="150000"/>
              </a:lnSpc>
            </a:pPr>
            <a:r>
              <a:rPr lang="en-GB" sz="2400" dirty="0"/>
              <a:t>32% of emissions come from Transport </a:t>
            </a:r>
          </a:p>
          <a:p>
            <a:pPr>
              <a:lnSpc>
                <a:spcPct val="150000"/>
              </a:lnSpc>
            </a:pPr>
            <a:r>
              <a:rPr lang="en-GB" sz="2400" dirty="0"/>
              <a:t>By 2035, 80-85% reduction in emissions (from 1990)</a:t>
            </a:r>
          </a:p>
          <a:p>
            <a:pPr marL="0" indent="0">
              <a:buNone/>
            </a:pPr>
            <a:endParaRPr lang="en-GB" sz="2000" dirty="0"/>
          </a:p>
        </p:txBody>
      </p:sp>
      <p:pic>
        <p:nvPicPr>
          <p:cNvPr id="4" name="Picture 3">
            <a:extLst>
              <a:ext uri="{FF2B5EF4-FFF2-40B4-BE49-F238E27FC236}">
                <a16:creationId xmlns:a16="http://schemas.microsoft.com/office/drawing/2014/main" id="{84738CD3-012B-108A-55A7-D3F51D94A6BC}"/>
              </a:ext>
            </a:extLst>
          </p:cNvPr>
          <p:cNvPicPr>
            <a:picLocks noChangeAspect="1"/>
          </p:cNvPicPr>
          <p:nvPr/>
        </p:nvPicPr>
        <p:blipFill rotWithShape="1">
          <a:blip r:embed="rId3"/>
          <a:srcRect r="2827" b="2"/>
          <a:stretch/>
        </p:blipFill>
        <p:spPr>
          <a:xfrm>
            <a:off x="7018099" y="-1"/>
            <a:ext cx="5170852" cy="6857999"/>
          </a:xfrm>
          <a:prstGeom prst="rect">
            <a:avLst/>
          </a:prstGeom>
          <a:effectLst/>
        </p:spPr>
      </p:pic>
    </p:spTree>
    <p:extLst>
      <p:ext uri="{BB962C8B-B14F-4D97-AF65-F5344CB8AC3E}">
        <p14:creationId xmlns:p14="http://schemas.microsoft.com/office/powerpoint/2010/main" val="39487346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73BBE33-B533-4661-8A6A-6BD8D05EB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A5696AA-4B3C-F22A-F09B-58E323C694FC}"/>
              </a:ext>
            </a:extLst>
          </p:cNvPr>
          <p:cNvSpPr>
            <a:spLocks noGrp="1"/>
          </p:cNvSpPr>
          <p:nvPr>
            <p:ph type="title"/>
          </p:nvPr>
        </p:nvSpPr>
        <p:spPr>
          <a:xfrm>
            <a:off x="833120" y="557189"/>
            <a:ext cx="3357159" cy="2785947"/>
          </a:xfrm>
        </p:spPr>
        <p:txBody>
          <a:bodyPr vert="horz" lIns="91440" tIns="45720" rIns="91440" bIns="45720" rtlCol="0" anchor="b">
            <a:normAutofit fontScale="90000"/>
          </a:bodyPr>
          <a:lstStyle/>
          <a:p>
            <a:pPr algn="ctr"/>
            <a:r>
              <a:rPr lang="en-US" sz="5200" kern="1200" dirty="0">
                <a:solidFill>
                  <a:schemeClr val="tx1"/>
                </a:solidFill>
                <a:latin typeface="+mj-lt"/>
                <a:ea typeface="+mj-ea"/>
                <a:cs typeface="+mj-cs"/>
              </a:rPr>
              <a:t>Examples of Green Energ</a:t>
            </a:r>
            <a:r>
              <a:rPr lang="en-US" sz="5200" dirty="0"/>
              <a:t>y Initiatives </a:t>
            </a:r>
            <a:endParaRPr lang="en-US" sz="5200" kern="1200" dirty="0">
              <a:solidFill>
                <a:schemeClr val="tx1"/>
              </a:solidFill>
              <a:latin typeface="+mj-lt"/>
              <a:ea typeface="+mj-ea"/>
              <a:cs typeface="+mj-cs"/>
            </a:endParaRPr>
          </a:p>
        </p:txBody>
      </p:sp>
      <p:pic>
        <p:nvPicPr>
          <p:cNvPr id="4" name="Picture 3">
            <a:extLst>
              <a:ext uri="{FF2B5EF4-FFF2-40B4-BE49-F238E27FC236}">
                <a16:creationId xmlns:a16="http://schemas.microsoft.com/office/drawing/2014/main" id="{D66B8D4F-BE82-BB12-51B2-739AE4B14598}"/>
              </a:ext>
            </a:extLst>
          </p:cNvPr>
          <p:cNvPicPr>
            <a:picLocks noChangeAspect="1"/>
          </p:cNvPicPr>
          <p:nvPr/>
        </p:nvPicPr>
        <p:blipFill rotWithShape="1">
          <a:blip r:embed="rId3"/>
          <a:srcRect l="18471" r="7607" b="-5"/>
          <a:stretch/>
        </p:blipFill>
        <p:spPr>
          <a:xfrm>
            <a:off x="4657343" y="-2"/>
            <a:ext cx="2745766" cy="2228757"/>
          </a:xfrm>
          <a:prstGeom prst="rect">
            <a:avLst/>
          </a:prstGeom>
        </p:spPr>
      </p:pic>
      <p:pic>
        <p:nvPicPr>
          <p:cNvPr id="8" name="Picture 7">
            <a:extLst>
              <a:ext uri="{FF2B5EF4-FFF2-40B4-BE49-F238E27FC236}">
                <a16:creationId xmlns:a16="http://schemas.microsoft.com/office/drawing/2014/main" id="{775CC5B8-EF85-9ADC-3FB4-69D270ED0289}"/>
              </a:ext>
            </a:extLst>
          </p:cNvPr>
          <p:cNvPicPr>
            <a:picLocks noChangeAspect="1"/>
          </p:cNvPicPr>
          <p:nvPr/>
        </p:nvPicPr>
        <p:blipFill rotWithShape="1">
          <a:blip r:embed="rId4"/>
          <a:srcRect t="14695" r="-6" b="10285"/>
          <a:stretch/>
        </p:blipFill>
        <p:spPr>
          <a:xfrm>
            <a:off x="4657343" y="2400474"/>
            <a:ext cx="2742158" cy="2057043"/>
          </a:xfrm>
          <a:prstGeom prst="rect">
            <a:avLst/>
          </a:prstGeom>
        </p:spPr>
      </p:pic>
      <p:pic>
        <p:nvPicPr>
          <p:cNvPr id="7" name="Picture 6">
            <a:extLst>
              <a:ext uri="{FF2B5EF4-FFF2-40B4-BE49-F238E27FC236}">
                <a16:creationId xmlns:a16="http://schemas.microsoft.com/office/drawing/2014/main" id="{5A8A05D3-7F47-27D6-F1EA-9B911FB4E8F0}"/>
              </a:ext>
            </a:extLst>
          </p:cNvPr>
          <p:cNvPicPr>
            <a:picLocks noChangeAspect="1"/>
          </p:cNvPicPr>
          <p:nvPr/>
        </p:nvPicPr>
        <p:blipFill rotWithShape="1">
          <a:blip r:embed="rId5"/>
          <a:srcRect l="12391" r="9848" b="3"/>
          <a:stretch/>
        </p:blipFill>
        <p:spPr>
          <a:xfrm>
            <a:off x="7570565" y="10"/>
            <a:ext cx="4614002" cy="3337539"/>
          </a:xfrm>
          <a:prstGeom prst="rect">
            <a:avLst/>
          </a:prstGeom>
        </p:spPr>
      </p:pic>
      <p:pic>
        <p:nvPicPr>
          <p:cNvPr id="5" name="Picture 4">
            <a:extLst>
              <a:ext uri="{FF2B5EF4-FFF2-40B4-BE49-F238E27FC236}">
                <a16:creationId xmlns:a16="http://schemas.microsoft.com/office/drawing/2014/main" id="{5EAE8701-A8C6-3CFF-272A-28EDEC81DE1F}"/>
              </a:ext>
            </a:extLst>
          </p:cNvPr>
          <p:cNvPicPr>
            <a:picLocks noChangeAspect="1"/>
          </p:cNvPicPr>
          <p:nvPr/>
        </p:nvPicPr>
        <p:blipFill rotWithShape="1">
          <a:blip r:embed="rId6"/>
          <a:srcRect l="6423" r="11339" b="-5"/>
          <a:stretch/>
        </p:blipFill>
        <p:spPr>
          <a:xfrm>
            <a:off x="4653627" y="4629236"/>
            <a:ext cx="2745764" cy="2228764"/>
          </a:xfrm>
          <a:prstGeom prst="rect">
            <a:avLst/>
          </a:prstGeom>
        </p:spPr>
      </p:pic>
      <p:pic>
        <p:nvPicPr>
          <p:cNvPr id="6" name="Picture 5">
            <a:extLst>
              <a:ext uri="{FF2B5EF4-FFF2-40B4-BE49-F238E27FC236}">
                <a16:creationId xmlns:a16="http://schemas.microsoft.com/office/drawing/2014/main" id="{15F6A474-6D17-995D-1B4C-6B5FE73E6E5A}"/>
              </a:ext>
            </a:extLst>
          </p:cNvPr>
          <p:cNvPicPr>
            <a:picLocks noChangeAspect="1"/>
          </p:cNvPicPr>
          <p:nvPr/>
        </p:nvPicPr>
        <p:blipFill rotWithShape="1">
          <a:blip r:embed="rId7"/>
          <a:srcRect l="8374" r="-2" b="-2"/>
          <a:stretch/>
        </p:blipFill>
        <p:spPr>
          <a:xfrm>
            <a:off x="7570565" y="3509264"/>
            <a:ext cx="4614002" cy="3348735"/>
          </a:xfrm>
          <a:prstGeom prst="rect">
            <a:avLst/>
          </a:prstGeom>
        </p:spPr>
      </p:pic>
    </p:spTree>
    <p:extLst>
      <p:ext uri="{BB962C8B-B14F-4D97-AF65-F5344CB8AC3E}">
        <p14:creationId xmlns:p14="http://schemas.microsoft.com/office/powerpoint/2010/main" val="18048987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3695B51-3533-101C-2892-135A08DE0F87}"/>
              </a:ext>
            </a:extLst>
          </p:cNvPr>
          <p:cNvSpPr>
            <a:spLocks noGrp="1"/>
          </p:cNvSpPr>
          <p:nvPr>
            <p:ph type="title"/>
          </p:nvPr>
        </p:nvSpPr>
        <p:spPr>
          <a:xfrm>
            <a:off x="761802" y="762001"/>
            <a:ext cx="4080362" cy="1708242"/>
          </a:xfrm>
        </p:spPr>
        <p:txBody>
          <a:bodyPr anchor="ctr">
            <a:normAutofit/>
          </a:bodyPr>
          <a:lstStyle/>
          <a:p>
            <a:pPr algn="ctr"/>
            <a:r>
              <a:rPr lang="en-GB" sz="4000" dirty="0"/>
              <a:t>Activity: </a:t>
            </a:r>
          </a:p>
        </p:txBody>
      </p:sp>
      <p:sp>
        <p:nvSpPr>
          <p:cNvPr id="3" name="Content Placeholder 2">
            <a:extLst>
              <a:ext uri="{FF2B5EF4-FFF2-40B4-BE49-F238E27FC236}">
                <a16:creationId xmlns:a16="http://schemas.microsoft.com/office/drawing/2014/main" id="{125C9571-DA9B-B2FF-03E1-5833ED2BBDB6}"/>
              </a:ext>
            </a:extLst>
          </p:cNvPr>
          <p:cNvSpPr>
            <a:spLocks noGrp="1"/>
          </p:cNvSpPr>
          <p:nvPr>
            <p:ph idx="1"/>
          </p:nvPr>
        </p:nvSpPr>
        <p:spPr>
          <a:xfrm>
            <a:off x="761803" y="2470244"/>
            <a:ext cx="4080361" cy="3769834"/>
          </a:xfrm>
        </p:spPr>
        <p:txBody>
          <a:bodyPr anchor="ctr">
            <a:normAutofit/>
          </a:bodyPr>
          <a:lstStyle/>
          <a:p>
            <a:pPr marL="0" indent="0">
              <a:buNone/>
            </a:pPr>
            <a:r>
              <a:rPr lang="en-GB" sz="2000" dirty="0"/>
              <a:t>With the recent COP26 indicating that this is the last chance to meet the 1.5-degree Celsius targets, is the UK on track to meet its 2050 Net Zero Targets?</a:t>
            </a:r>
          </a:p>
        </p:txBody>
      </p:sp>
      <p:sp>
        <p:nvSpPr>
          <p:cNvPr id="11" name="Rectangle 10">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15730B8-FD78-8D2A-1A1A-3A51F1E482B9}"/>
              </a:ext>
            </a:extLst>
          </p:cNvPr>
          <p:cNvPicPr>
            <a:picLocks noChangeAspect="1"/>
          </p:cNvPicPr>
          <p:nvPr/>
        </p:nvPicPr>
        <p:blipFill>
          <a:blip r:embed="rId2"/>
          <a:stretch>
            <a:fillRect/>
          </a:stretch>
        </p:blipFill>
        <p:spPr>
          <a:xfrm>
            <a:off x="6731006" y="737488"/>
            <a:ext cx="4064185" cy="5383025"/>
          </a:xfrm>
          <a:prstGeom prst="rect">
            <a:avLst/>
          </a:prstGeom>
        </p:spPr>
      </p:pic>
    </p:spTree>
    <p:extLst>
      <p:ext uri="{BB962C8B-B14F-4D97-AF65-F5344CB8AC3E}">
        <p14:creationId xmlns:p14="http://schemas.microsoft.com/office/powerpoint/2010/main" val="5182026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 early morning coffee with bread and a newspaper on top of the table">
            <a:extLst>
              <a:ext uri="{FF2B5EF4-FFF2-40B4-BE49-F238E27FC236}">
                <a16:creationId xmlns:a16="http://schemas.microsoft.com/office/drawing/2014/main" id="{8B32EDF9-CA7E-484B-E2BF-DD1332E716B5}"/>
              </a:ext>
            </a:extLst>
          </p:cNvPr>
          <p:cNvPicPr>
            <a:picLocks noChangeAspect="1"/>
          </p:cNvPicPr>
          <p:nvPr/>
        </p:nvPicPr>
        <p:blipFill rotWithShape="1">
          <a:blip r:embed="rId3">
            <a:alphaModFix amt="50000"/>
          </a:blip>
          <a:srcRect t="9000" b="6730"/>
          <a:stretch/>
        </p:blipFill>
        <p:spPr>
          <a:xfrm>
            <a:off x="20" y="1"/>
            <a:ext cx="12191980" cy="6857999"/>
          </a:xfrm>
          <a:prstGeom prst="rect">
            <a:avLst/>
          </a:prstGeom>
        </p:spPr>
      </p:pic>
      <p:sp>
        <p:nvSpPr>
          <p:cNvPr id="2" name="Title 1">
            <a:extLst>
              <a:ext uri="{FF2B5EF4-FFF2-40B4-BE49-F238E27FC236}">
                <a16:creationId xmlns:a16="http://schemas.microsoft.com/office/drawing/2014/main" id="{325889CC-F74B-0555-EBE6-37644B013F4B}"/>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a:solidFill>
                  <a:srgbClr val="FFFFFF"/>
                </a:solidFill>
              </a:rPr>
              <a:t>Break</a:t>
            </a:r>
          </a:p>
        </p:txBody>
      </p:sp>
    </p:spTree>
    <p:extLst>
      <p:ext uri="{BB962C8B-B14F-4D97-AF65-F5344CB8AC3E}">
        <p14:creationId xmlns:p14="http://schemas.microsoft.com/office/powerpoint/2010/main" val="3875897213"/>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93698C-65B9-86CA-4129-5A6C5956451D}"/>
              </a:ext>
            </a:extLst>
          </p:cNvPr>
          <p:cNvSpPr>
            <a:spLocks noGrp="1"/>
          </p:cNvSpPr>
          <p:nvPr>
            <p:ph type="title"/>
          </p:nvPr>
        </p:nvSpPr>
        <p:spPr>
          <a:xfrm>
            <a:off x="815809" y="170933"/>
            <a:ext cx="4080879" cy="1020209"/>
          </a:xfrm>
        </p:spPr>
        <p:txBody>
          <a:bodyPr>
            <a:normAutofit fontScale="90000"/>
          </a:bodyPr>
          <a:lstStyle/>
          <a:p>
            <a:pPr algn="ctr"/>
            <a:r>
              <a:rPr lang="en-GB" sz="4000" dirty="0"/>
              <a:t>Sustainable Development </a:t>
            </a:r>
          </a:p>
        </p:txBody>
      </p:sp>
      <p:sp>
        <p:nvSpPr>
          <p:cNvPr id="3" name="Content Placeholder 2">
            <a:extLst>
              <a:ext uri="{FF2B5EF4-FFF2-40B4-BE49-F238E27FC236}">
                <a16:creationId xmlns:a16="http://schemas.microsoft.com/office/drawing/2014/main" id="{70D14D3B-C03B-682F-3527-9D0F92196633}"/>
              </a:ext>
            </a:extLst>
          </p:cNvPr>
          <p:cNvSpPr>
            <a:spLocks noGrp="1"/>
          </p:cNvSpPr>
          <p:nvPr>
            <p:ph idx="1"/>
          </p:nvPr>
        </p:nvSpPr>
        <p:spPr>
          <a:xfrm>
            <a:off x="88900" y="1362075"/>
            <a:ext cx="5187003" cy="5495925"/>
          </a:xfrm>
        </p:spPr>
        <p:txBody>
          <a:bodyPr>
            <a:normAutofit/>
          </a:bodyPr>
          <a:lstStyle/>
          <a:p>
            <a:pPr marL="0" indent="0">
              <a:lnSpc>
                <a:spcPct val="150000"/>
              </a:lnSpc>
              <a:buNone/>
            </a:pPr>
            <a:r>
              <a:rPr lang="en-GB" sz="2000" dirty="0"/>
              <a:t>At its core, The Wellbeing, Future Generations Act concentrates on sustainable development</a:t>
            </a:r>
          </a:p>
          <a:p>
            <a:pPr marL="0" indent="0">
              <a:lnSpc>
                <a:spcPct val="150000"/>
              </a:lnSpc>
              <a:buNone/>
            </a:pPr>
            <a:r>
              <a:rPr lang="en-GB" sz="2000" dirty="0"/>
              <a:t>Achieving sustainability through the ‘5 ways of working’: </a:t>
            </a:r>
          </a:p>
          <a:p>
            <a:pPr>
              <a:lnSpc>
                <a:spcPct val="150000"/>
              </a:lnSpc>
            </a:pPr>
            <a:r>
              <a:rPr lang="en-GB" sz="2000" dirty="0"/>
              <a:t>Long term </a:t>
            </a:r>
          </a:p>
          <a:p>
            <a:pPr>
              <a:lnSpc>
                <a:spcPct val="150000"/>
              </a:lnSpc>
            </a:pPr>
            <a:r>
              <a:rPr lang="en-GB" sz="2000" dirty="0"/>
              <a:t>Prevention </a:t>
            </a:r>
          </a:p>
          <a:p>
            <a:pPr>
              <a:lnSpc>
                <a:spcPct val="150000"/>
              </a:lnSpc>
            </a:pPr>
            <a:r>
              <a:rPr lang="en-GB" sz="2000" dirty="0"/>
              <a:t>Integration </a:t>
            </a:r>
          </a:p>
          <a:p>
            <a:pPr>
              <a:lnSpc>
                <a:spcPct val="150000"/>
              </a:lnSpc>
            </a:pPr>
            <a:r>
              <a:rPr lang="en-GB" sz="2000" dirty="0"/>
              <a:t>Collaboration</a:t>
            </a:r>
          </a:p>
          <a:p>
            <a:pPr>
              <a:lnSpc>
                <a:spcPct val="150000"/>
              </a:lnSpc>
            </a:pPr>
            <a:r>
              <a:rPr lang="en-GB" sz="2000" dirty="0"/>
              <a:t>Involvement. </a:t>
            </a:r>
          </a:p>
          <a:p>
            <a:pPr marL="0" indent="0">
              <a:buNone/>
            </a:pPr>
            <a:endParaRPr lang="en-GB" sz="1900" dirty="0"/>
          </a:p>
          <a:p>
            <a:pPr marL="0" indent="0">
              <a:buNone/>
            </a:pPr>
            <a:endParaRPr lang="en-GB" sz="1900" dirty="0"/>
          </a:p>
        </p:txBody>
      </p:sp>
      <p:sp>
        <p:nvSpPr>
          <p:cNvPr id="12" name="Rounded Rectangle 28">
            <a:extLst>
              <a:ext uri="{FF2B5EF4-FFF2-40B4-BE49-F238E27FC236}">
                <a16:creationId xmlns:a16="http://schemas.microsoft.com/office/drawing/2014/main" id="{A783CD55-1776-4C75-9A8F-D1179C0C7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5903" y="640091"/>
            <a:ext cx="6266120" cy="5577818"/>
          </a:xfrm>
          <a:prstGeom prst="roundRect">
            <a:avLst>
              <a:gd name="adj" fmla="val 0"/>
            </a:avLst>
          </a:prstGeom>
          <a:solidFill>
            <a:srgbClr val="FFFFFF"/>
          </a:solidFill>
          <a:ln w="9525">
            <a:solidFill>
              <a:schemeClr val="tx1">
                <a:lumMod val="65000"/>
                <a:lumOff val="3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D4652B5-AF66-B613-2B74-1B4B7BEA99B2}"/>
              </a:ext>
            </a:extLst>
          </p:cNvPr>
          <p:cNvPicPr>
            <a:picLocks noChangeAspect="1"/>
          </p:cNvPicPr>
          <p:nvPr/>
        </p:nvPicPr>
        <p:blipFill rotWithShape="1">
          <a:blip r:embed="rId3"/>
          <a:srcRect r="-1" b="1179"/>
          <a:stretch/>
        </p:blipFill>
        <p:spPr>
          <a:xfrm>
            <a:off x="5441735" y="804672"/>
            <a:ext cx="5934456" cy="5248656"/>
          </a:xfrm>
          <a:prstGeom prst="rect">
            <a:avLst/>
          </a:prstGeom>
          <a:effectLst/>
        </p:spPr>
      </p:pic>
    </p:spTree>
    <p:extLst>
      <p:ext uri="{BB962C8B-B14F-4D97-AF65-F5344CB8AC3E}">
        <p14:creationId xmlns:p14="http://schemas.microsoft.com/office/powerpoint/2010/main" val="31659259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20B13D-19EB-FD0F-0AB0-B8D5BAF6BAA0}"/>
              </a:ext>
            </a:extLst>
          </p:cNvPr>
          <p:cNvSpPr>
            <a:spLocks noGrp="1"/>
          </p:cNvSpPr>
          <p:nvPr>
            <p:ph type="title"/>
          </p:nvPr>
        </p:nvSpPr>
        <p:spPr>
          <a:xfrm>
            <a:off x="599037" y="266171"/>
            <a:ext cx="4080879" cy="829734"/>
          </a:xfrm>
        </p:spPr>
        <p:txBody>
          <a:bodyPr>
            <a:normAutofit/>
          </a:bodyPr>
          <a:lstStyle/>
          <a:p>
            <a:r>
              <a:rPr lang="en-GB" sz="4000" dirty="0"/>
              <a:t>A Resilient Wales </a:t>
            </a:r>
          </a:p>
        </p:txBody>
      </p:sp>
      <p:sp>
        <p:nvSpPr>
          <p:cNvPr id="3" name="Content Placeholder 2">
            <a:extLst>
              <a:ext uri="{FF2B5EF4-FFF2-40B4-BE49-F238E27FC236}">
                <a16:creationId xmlns:a16="http://schemas.microsoft.com/office/drawing/2014/main" id="{F75C58DC-8831-6C01-C331-FF0C40EEFFD1}"/>
              </a:ext>
            </a:extLst>
          </p:cNvPr>
          <p:cNvSpPr>
            <a:spLocks noGrp="1"/>
          </p:cNvSpPr>
          <p:nvPr>
            <p:ph idx="1"/>
          </p:nvPr>
        </p:nvSpPr>
        <p:spPr>
          <a:xfrm>
            <a:off x="116114" y="1362076"/>
            <a:ext cx="5159789" cy="5577817"/>
          </a:xfrm>
        </p:spPr>
        <p:txBody>
          <a:bodyPr>
            <a:normAutofit/>
          </a:bodyPr>
          <a:lstStyle/>
          <a:p>
            <a:pPr marL="0" indent="0" algn="ctr">
              <a:lnSpc>
                <a:spcPct val="150000"/>
              </a:lnSpc>
              <a:buNone/>
            </a:pPr>
            <a:r>
              <a:rPr lang="en-GB" dirty="0"/>
              <a:t>“A nation which maintains and enhances a biodiverse natural environment with healthy functioning ecosystems that support social, economic and ecological resilience and the capacity to adapt to change (for example climate change)”</a:t>
            </a:r>
          </a:p>
        </p:txBody>
      </p:sp>
      <p:sp>
        <p:nvSpPr>
          <p:cNvPr id="11" name="Rounded Rectangle 28">
            <a:extLst>
              <a:ext uri="{FF2B5EF4-FFF2-40B4-BE49-F238E27FC236}">
                <a16:creationId xmlns:a16="http://schemas.microsoft.com/office/drawing/2014/main" id="{A783CD55-1776-4C75-9A8F-D1179C0C7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5903" y="640091"/>
            <a:ext cx="6266120" cy="5577818"/>
          </a:xfrm>
          <a:prstGeom prst="roundRect">
            <a:avLst>
              <a:gd name="adj" fmla="val 0"/>
            </a:avLst>
          </a:prstGeom>
          <a:solidFill>
            <a:srgbClr val="FFFFFF"/>
          </a:solidFill>
          <a:ln w="9525">
            <a:solidFill>
              <a:schemeClr val="tx1">
                <a:lumMod val="65000"/>
                <a:lumOff val="3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A825138-13D6-DC63-1DEB-C3CF023C72AF}"/>
              </a:ext>
            </a:extLst>
          </p:cNvPr>
          <p:cNvPicPr>
            <a:picLocks noChangeAspect="1"/>
          </p:cNvPicPr>
          <p:nvPr/>
        </p:nvPicPr>
        <p:blipFill rotWithShape="1">
          <a:blip r:embed="rId2"/>
          <a:srcRect r="-1" b="11555"/>
          <a:stretch/>
        </p:blipFill>
        <p:spPr>
          <a:xfrm>
            <a:off x="5441735" y="804672"/>
            <a:ext cx="5934456" cy="5248656"/>
          </a:xfrm>
          <a:prstGeom prst="rect">
            <a:avLst/>
          </a:prstGeom>
          <a:effectLst/>
        </p:spPr>
      </p:pic>
    </p:spTree>
    <p:extLst>
      <p:ext uri="{BB962C8B-B14F-4D97-AF65-F5344CB8AC3E}">
        <p14:creationId xmlns:p14="http://schemas.microsoft.com/office/powerpoint/2010/main" val="7056347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E9A6ED-B880-44EA-8D60-C9D3C82CC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80606C-46C8-7FA6-4B86-E53CD019F0A3}"/>
              </a:ext>
            </a:extLst>
          </p:cNvPr>
          <p:cNvSpPr>
            <a:spLocks noGrp="1"/>
          </p:cNvSpPr>
          <p:nvPr>
            <p:ph type="title"/>
          </p:nvPr>
        </p:nvSpPr>
        <p:spPr>
          <a:xfrm>
            <a:off x="639536" y="49189"/>
            <a:ext cx="5170852" cy="1671564"/>
          </a:xfrm>
        </p:spPr>
        <p:txBody>
          <a:bodyPr>
            <a:normAutofit/>
          </a:bodyPr>
          <a:lstStyle/>
          <a:p>
            <a:pPr algn="ctr"/>
            <a:r>
              <a:rPr lang="en-GB" sz="4000" dirty="0"/>
              <a:t>A resilient Wales: What is Resilience </a:t>
            </a:r>
          </a:p>
        </p:txBody>
      </p:sp>
      <p:sp>
        <p:nvSpPr>
          <p:cNvPr id="3" name="Content Placeholder 2">
            <a:extLst>
              <a:ext uri="{FF2B5EF4-FFF2-40B4-BE49-F238E27FC236}">
                <a16:creationId xmlns:a16="http://schemas.microsoft.com/office/drawing/2014/main" id="{236C13DF-8986-67F7-09F0-C9C4719CFFCC}"/>
              </a:ext>
            </a:extLst>
          </p:cNvPr>
          <p:cNvSpPr>
            <a:spLocks noGrp="1"/>
          </p:cNvSpPr>
          <p:nvPr>
            <p:ph idx="1"/>
          </p:nvPr>
        </p:nvSpPr>
        <p:spPr>
          <a:xfrm>
            <a:off x="0" y="1435100"/>
            <a:ext cx="7018099" cy="5422900"/>
          </a:xfrm>
        </p:spPr>
        <p:txBody>
          <a:bodyPr>
            <a:normAutofit/>
          </a:bodyPr>
          <a:lstStyle/>
          <a:p>
            <a:pPr marL="0" indent="0">
              <a:lnSpc>
                <a:spcPct val="150000"/>
              </a:lnSpc>
              <a:buNone/>
            </a:pPr>
            <a:r>
              <a:rPr lang="en-GB" sz="1800" dirty="0"/>
              <a:t>Resilience can be applied within several contexts (environment and health). </a:t>
            </a:r>
          </a:p>
          <a:p>
            <a:pPr marL="0" indent="0">
              <a:lnSpc>
                <a:spcPct val="150000"/>
              </a:lnSpc>
              <a:buNone/>
            </a:pPr>
            <a:r>
              <a:rPr lang="de-DE" sz="1800" dirty="0"/>
              <a:t>Liebenberg et al (2018)</a:t>
            </a:r>
            <a:r>
              <a:rPr lang="en-GB" sz="1800" dirty="0"/>
              <a:t> note that resilience is indicative of personal characteristics and their access to social resources which can support growth regardless of exposure to challenges.  </a:t>
            </a:r>
          </a:p>
          <a:p>
            <a:pPr marL="0" indent="0">
              <a:lnSpc>
                <a:spcPct val="150000"/>
              </a:lnSpc>
              <a:buNone/>
            </a:pPr>
            <a:r>
              <a:rPr lang="en-GB" sz="1800" dirty="0"/>
              <a:t>Within an Ecological context, resilience has been used to explain why ecosystems survive or fail. Resilience goes far beyond recovery: </a:t>
            </a:r>
          </a:p>
          <a:p>
            <a:pPr>
              <a:lnSpc>
                <a:spcPct val="150000"/>
              </a:lnSpc>
            </a:pPr>
            <a:r>
              <a:rPr lang="en-GB" sz="1800" dirty="0"/>
              <a:t>Thriving</a:t>
            </a:r>
          </a:p>
          <a:p>
            <a:pPr>
              <a:lnSpc>
                <a:spcPct val="150000"/>
              </a:lnSpc>
            </a:pPr>
            <a:r>
              <a:rPr lang="en-GB" sz="1800" dirty="0"/>
              <a:t>Adaptive </a:t>
            </a:r>
          </a:p>
          <a:p>
            <a:pPr>
              <a:lnSpc>
                <a:spcPct val="150000"/>
              </a:lnSpc>
            </a:pPr>
            <a:r>
              <a:rPr lang="en-GB" sz="1800" dirty="0"/>
              <a:t>Transformational</a:t>
            </a:r>
          </a:p>
          <a:p>
            <a:pPr marL="0" indent="0">
              <a:lnSpc>
                <a:spcPct val="150000"/>
              </a:lnSpc>
              <a:buNone/>
            </a:pPr>
            <a:r>
              <a:rPr lang="en-GB" sz="1800" dirty="0"/>
              <a:t> (Haque et al., 2021)</a:t>
            </a:r>
          </a:p>
          <a:p>
            <a:pPr marL="0" indent="0">
              <a:buNone/>
            </a:pPr>
            <a:endParaRPr lang="en-GB" sz="1700" dirty="0"/>
          </a:p>
          <a:p>
            <a:pPr marL="0" indent="0">
              <a:buNone/>
            </a:pPr>
            <a:endParaRPr lang="en-GB" sz="1700" dirty="0"/>
          </a:p>
          <a:p>
            <a:pPr marL="0" indent="0">
              <a:buNone/>
            </a:pPr>
            <a:endParaRPr lang="en-GB" sz="1700" dirty="0"/>
          </a:p>
        </p:txBody>
      </p:sp>
      <p:pic>
        <p:nvPicPr>
          <p:cNvPr id="4" name="Picture 3" descr="A tree growing on a rock in water&#10;&#10;Description automatically generated">
            <a:extLst>
              <a:ext uri="{FF2B5EF4-FFF2-40B4-BE49-F238E27FC236}">
                <a16:creationId xmlns:a16="http://schemas.microsoft.com/office/drawing/2014/main" id="{96F3C9F6-0D60-99F1-958C-08EBBD3561E4}"/>
              </a:ext>
            </a:extLst>
          </p:cNvPr>
          <p:cNvPicPr>
            <a:picLocks noChangeAspect="1"/>
          </p:cNvPicPr>
          <p:nvPr/>
        </p:nvPicPr>
        <p:blipFill rotWithShape="1">
          <a:blip r:embed="rId3"/>
          <a:srcRect l="40724" r="12874" b="-2"/>
          <a:stretch/>
        </p:blipFill>
        <p:spPr>
          <a:xfrm>
            <a:off x="7018099" y="0"/>
            <a:ext cx="5170852" cy="6858000"/>
          </a:xfrm>
          <a:prstGeom prst="rect">
            <a:avLst/>
          </a:prstGeom>
          <a:effectLst/>
        </p:spPr>
      </p:pic>
    </p:spTree>
    <p:extLst>
      <p:ext uri="{BB962C8B-B14F-4D97-AF65-F5344CB8AC3E}">
        <p14:creationId xmlns:p14="http://schemas.microsoft.com/office/powerpoint/2010/main" val="5933596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E9A6ED-B880-44EA-8D60-C9D3C82CC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880606C-46C8-7FA6-4B86-E53CD019F0A3}"/>
              </a:ext>
            </a:extLst>
          </p:cNvPr>
          <p:cNvSpPr>
            <a:spLocks noGrp="1"/>
          </p:cNvSpPr>
          <p:nvPr>
            <p:ph type="title"/>
          </p:nvPr>
        </p:nvSpPr>
        <p:spPr>
          <a:xfrm>
            <a:off x="639536" y="49189"/>
            <a:ext cx="5170852" cy="1671564"/>
          </a:xfrm>
        </p:spPr>
        <p:txBody>
          <a:bodyPr>
            <a:normAutofit/>
          </a:bodyPr>
          <a:lstStyle/>
          <a:p>
            <a:pPr algn="ctr"/>
            <a:r>
              <a:rPr lang="en-GB" sz="4000" dirty="0"/>
              <a:t>A resilient Wales: What is Resilience </a:t>
            </a:r>
          </a:p>
        </p:txBody>
      </p:sp>
      <p:sp>
        <p:nvSpPr>
          <p:cNvPr id="3" name="Content Placeholder 2">
            <a:extLst>
              <a:ext uri="{FF2B5EF4-FFF2-40B4-BE49-F238E27FC236}">
                <a16:creationId xmlns:a16="http://schemas.microsoft.com/office/drawing/2014/main" id="{236C13DF-8986-67F7-09F0-C9C4719CFFCC}"/>
              </a:ext>
            </a:extLst>
          </p:cNvPr>
          <p:cNvSpPr>
            <a:spLocks noGrp="1"/>
          </p:cNvSpPr>
          <p:nvPr>
            <p:ph idx="1"/>
          </p:nvPr>
        </p:nvSpPr>
        <p:spPr>
          <a:xfrm>
            <a:off x="0" y="1435100"/>
            <a:ext cx="7018099" cy="5422900"/>
          </a:xfrm>
        </p:spPr>
        <p:txBody>
          <a:bodyPr>
            <a:normAutofit fontScale="92500" lnSpcReduction="20000"/>
          </a:bodyPr>
          <a:lstStyle/>
          <a:p>
            <a:pPr marL="0" indent="0">
              <a:lnSpc>
                <a:spcPct val="150000"/>
              </a:lnSpc>
              <a:buNone/>
            </a:pPr>
            <a:r>
              <a:rPr lang="en-GB" sz="1800" dirty="0"/>
              <a:t>Tanner et al. (2014) introduced the concept of livelihood resilience as the capacity of people to sustain and improve livelihood opportunities and wellbeing regardless of:</a:t>
            </a:r>
          </a:p>
          <a:p>
            <a:pPr>
              <a:lnSpc>
                <a:spcPct val="150000"/>
              </a:lnSpc>
            </a:pPr>
            <a:r>
              <a:rPr lang="en-GB" sz="1800" dirty="0"/>
              <a:t>Environmental adversities</a:t>
            </a:r>
          </a:p>
          <a:p>
            <a:pPr>
              <a:lnSpc>
                <a:spcPct val="150000"/>
              </a:lnSpc>
            </a:pPr>
            <a:r>
              <a:rPr lang="en-GB" sz="1800" dirty="0"/>
              <a:t>Economical adversities</a:t>
            </a:r>
          </a:p>
          <a:p>
            <a:pPr>
              <a:lnSpc>
                <a:spcPct val="150000"/>
              </a:lnSpc>
            </a:pPr>
            <a:r>
              <a:rPr lang="en-GB" sz="1800" dirty="0"/>
              <a:t>Social disturbances</a:t>
            </a:r>
          </a:p>
          <a:p>
            <a:pPr>
              <a:lnSpc>
                <a:spcPct val="150000"/>
              </a:lnSpc>
            </a:pPr>
            <a:r>
              <a:rPr lang="en-GB" sz="1800" dirty="0"/>
              <a:t>Political disturbances</a:t>
            </a:r>
          </a:p>
          <a:p>
            <a:pPr marL="0" indent="0">
              <a:lnSpc>
                <a:spcPct val="150000"/>
              </a:lnSpc>
              <a:buNone/>
            </a:pPr>
            <a:r>
              <a:rPr lang="en-GB" sz="1800" b="1" dirty="0"/>
              <a:t>Foundations of resilience:</a:t>
            </a:r>
          </a:p>
          <a:p>
            <a:pPr>
              <a:lnSpc>
                <a:spcPct val="150000"/>
              </a:lnSpc>
            </a:pPr>
            <a:r>
              <a:rPr lang="en-GB" sz="1800" dirty="0"/>
              <a:t>Human agency</a:t>
            </a:r>
          </a:p>
          <a:p>
            <a:pPr>
              <a:lnSpc>
                <a:spcPct val="150000"/>
              </a:lnSpc>
            </a:pPr>
            <a:r>
              <a:rPr lang="en-GB" sz="1800" dirty="0"/>
              <a:t>Empowerment </a:t>
            </a:r>
          </a:p>
          <a:p>
            <a:pPr>
              <a:lnSpc>
                <a:spcPct val="150000"/>
              </a:lnSpc>
            </a:pPr>
            <a:r>
              <a:rPr lang="en-GB" sz="1800" dirty="0"/>
              <a:t>Individual and collective action</a:t>
            </a:r>
          </a:p>
          <a:p>
            <a:pPr marL="0" indent="0">
              <a:lnSpc>
                <a:spcPct val="150000"/>
              </a:lnSpc>
              <a:buNone/>
            </a:pPr>
            <a:r>
              <a:rPr lang="en-GB" sz="1800" dirty="0"/>
              <a:t>(cited in Haque et al., 2021)</a:t>
            </a:r>
          </a:p>
          <a:p>
            <a:pPr marL="0" indent="0">
              <a:buNone/>
            </a:pPr>
            <a:endParaRPr lang="en-GB" sz="1700" dirty="0"/>
          </a:p>
          <a:p>
            <a:pPr marL="0" indent="0">
              <a:buNone/>
            </a:pPr>
            <a:endParaRPr lang="en-GB" sz="1700" dirty="0"/>
          </a:p>
          <a:p>
            <a:pPr marL="0" indent="0">
              <a:buNone/>
            </a:pPr>
            <a:endParaRPr lang="en-GB" sz="1700" dirty="0"/>
          </a:p>
        </p:txBody>
      </p:sp>
      <p:pic>
        <p:nvPicPr>
          <p:cNvPr id="4" name="Picture 3" descr="A tree growing on a rock in water&#10;&#10;Description automatically generated">
            <a:extLst>
              <a:ext uri="{FF2B5EF4-FFF2-40B4-BE49-F238E27FC236}">
                <a16:creationId xmlns:a16="http://schemas.microsoft.com/office/drawing/2014/main" id="{96F3C9F6-0D60-99F1-958C-08EBBD3561E4}"/>
              </a:ext>
            </a:extLst>
          </p:cNvPr>
          <p:cNvPicPr>
            <a:picLocks noChangeAspect="1"/>
          </p:cNvPicPr>
          <p:nvPr/>
        </p:nvPicPr>
        <p:blipFill rotWithShape="1">
          <a:blip r:embed="rId3"/>
          <a:srcRect l="40724" r="12874" b="-2"/>
          <a:stretch/>
        </p:blipFill>
        <p:spPr>
          <a:xfrm>
            <a:off x="7018099" y="0"/>
            <a:ext cx="5170852" cy="6858000"/>
          </a:xfrm>
          <a:prstGeom prst="rect">
            <a:avLst/>
          </a:prstGeom>
          <a:effectLst/>
        </p:spPr>
      </p:pic>
    </p:spTree>
    <p:extLst>
      <p:ext uri="{BB962C8B-B14F-4D97-AF65-F5344CB8AC3E}">
        <p14:creationId xmlns:p14="http://schemas.microsoft.com/office/powerpoint/2010/main" val="39890522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E9A6ED-B880-44EA-8D60-C9D3C82CC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880606C-46C8-7FA6-4B86-E53CD019F0A3}"/>
              </a:ext>
            </a:extLst>
          </p:cNvPr>
          <p:cNvSpPr>
            <a:spLocks noGrp="1"/>
          </p:cNvSpPr>
          <p:nvPr>
            <p:ph type="title"/>
          </p:nvPr>
        </p:nvSpPr>
        <p:spPr>
          <a:xfrm>
            <a:off x="677636" y="214289"/>
            <a:ext cx="5170852" cy="776311"/>
          </a:xfrm>
        </p:spPr>
        <p:txBody>
          <a:bodyPr>
            <a:normAutofit fontScale="90000"/>
          </a:bodyPr>
          <a:lstStyle/>
          <a:p>
            <a:pPr algn="ctr"/>
            <a:r>
              <a:rPr lang="en-GB" sz="4000" dirty="0"/>
              <a:t>Resilience and Climate Change</a:t>
            </a:r>
          </a:p>
        </p:txBody>
      </p:sp>
      <p:sp>
        <p:nvSpPr>
          <p:cNvPr id="3" name="Content Placeholder 2">
            <a:extLst>
              <a:ext uri="{FF2B5EF4-FFF2-40B4-BE49-F238E27FC236}">
                <a16:creationId xmlns:a16="http://schemas.microsoft.com/office/drawing/2014/main" id="{236C13DF-8986-67F7-09F0-C9C4719CFFCC}"/>
              </a:ext>
            </a:extLst>
          </p:cNvPr>
          <p:cNvSpPr>
            <a:spLocks noGrp="1"/>
          </p:cNvSpPr>
          <p:nvPr>
            <p:ph idx="1"/>
          </p:nvPr>
        </p:nvSpPr>
        <p:spPr>
          <a:xfrm>
            <a:off x="0" y="1435100"/>
            <a:ext cx="7018099" cy="5422900"/>
          </a:xfrm>
        </p:spPr>
        <p:txBody>
          <a:bodyPr>
            <a:normAutofit/>
          </a:bodyPr>
          <a:lstStyle/>
          <a:p>
            <a:pPr marL="0" indent="0">
              <a:lnSpc>
                <a:spcPct val="150000"/>
              </a:lnSpc>
              <a:buNone/>
            </a:pPr>
            <a:r>
              <a:rPr lang="en-GB" sz="1800" dirty="0"/>
              <a:t>Climate change, a global concern, requires nations and people to demonstrate resilience. </a:t>
            </a:r>
          </a:p>
          <a:p>
            <a:pPr marL="0" indent="0">
              <a:lnSpc>
                <a:spcPct val="150000"/>
              </a:lnSpc>
              <a:buNone/>
            </a:pPr>
            <a:r>
              <a:rPr lang="en-GB" sz="1800" dirty="0" err="1"/>
              <a:t>Elmqvist</a:t>
            </a:r>
            <a:r>
              <a:rPr lang="en-GB" sz="1800" dirty="0"/>
              <a:t> et al (2019) proposes that being resilient within the context requires: </a:t>
            </a:r>
          </a:p>
          <a:p>
            <a:pPr>
              <a:lnSpc>
                <a:spcPct val="150000"/>
              </a:lnSpc>
            </a:pPr>
            <a:r>
              <a:rPr lang="en-GB" sz="1800" dirty="0"/>
              <a:t>Social resilience </a:t>
            </a:r>
          </a:p>
          <a:p>
            <a:pPr>
              <a:lnSpc>
                <a:spcPct val="150000"/>
              </a:lnSpc>
            </a:pPr>
            <a:r>
              <a:rPr lang="en-GB" sz="1800" dirty="0"/>
              <a:t>Community resilience </a:t>
            </a:r>
          </a:p>
          <a:p>
            <a:pPr>
              <a:lnSpc>
                <a:spcPct val="150000"/>
              </a:lnSpc>
            </a:pPr>
            <a:r>
              <a:rPr lang="en-GB" sz="1800" dirty="0"/>
              <a:t>Technological infrastructure  resilience </a:t>
            </a:r>
          </a:p>
          <a:p>
            <a:pPr>
              <a:lnSpc>
                <a:spcPct val="150000"/>
              </a:lnSpc>
            </a:pPr>
            <a:r>
              <a:rPr lang="en-GB" sz="1800" dirty="0"/>
              <a:t>Ecological resilience </a:t>
            </a:r>
          </a:p>
          <a:p>
            <a:pPr marL="0" indent="0">
              <a:lnSpc>
                <a:spcPct val="150000"/>
              </a:lnSpc>
              <a:buNone/>
            </a:pPr>
            <a:endParaRPr lang="en-GB" sz="1800" dirty="0"/>
          </a:p>
          <a:p>
            <a:pPr marL="0" indent="0">
              <a:lnSpc>
                <a:spcPct val="150000"/>
              </a:lnSpc>
              <a:buNone/>
            </a:pPr>
            <a:r>
              <a:rPr lang="en-GB" sz="1800" dirty="0"/>
              <a:t>(cited in Haque et al., 2021)</a:t>
            </a:r>
          </a:p>
          <a:p>
            <a:pPr marL="0" indent="0">
              <a:buNone/>
            </a:pPr>
            <a:endParaRPr lang="en-GB" sz="1700" dirty="0"/>
          </a:p>
          <a:p>
            <a:pPr marL="0" indent="0">
              <a:buNone/>
            </a:pPr>
            <a:endParaRPr lang="en-GB" sz="1700" dirty="0"/>
          </a:p>
          <a:p>
            <a:pPr marL="0" indent="0">
              <a:buNone/>
            </a:pPr>
            <a:endParaRPr lang="en-GB" sz="1700" dirty="0"/>
          </a:p>
        </p:txBody>
      </p:sp>
      <p:pic>
        <p:nvPicPr>
          <p:cNvPr id="4" name="Picture 3" descr="A tree growing on a rock in water&#10;&#10;Description automatically generated">
            <a:extLst>
              <a:ext uri="{FF2B5EF4-FFF2-40B4-BE49-F238E27FC236}">
                <a16:creationId xmlns:a16="http://schemas.microsoft.com/office/drawing/2014/main" id="{96F3C9F6-0D60-99F1-958C-08EBBD3561E4}"/>
              </a:ext>
            </a:extLst>
          </p:cNvPr>
          <p:cNvPicPr>
            <a:picLocks noChangeAspect="1"/>
          </p:cNvPicPr>
          <p:nvPr/>
        </p:nvPicPr>
        <p:blipFill rotWithShape="1">
          <a:blip r:embed="rId3"/>
          <a:srcRect l="40724" r="12874" b="-2"/>
          <a:stretch/>
        </p:blipFill>
        <p:spPr>
          <a:xfrm>
            <a:off x="7018099" y="0"/>
            <a:ext cx="5170852" cy="6858000"/>
          </a:xfrm>
          <a:prstGeom prst="rect">
            <a:avLst/>
          </a:prstGeom>
          <a:effectLst/>
        </p:spPr>
      </p:pic>
    </p:spTree>
    <p:extLst>
      <p:ext uri="{BB962C8B-B14F-4D97-AF65-F5344CB8AC3E}">
        <p14:creationId xmlns:p14="http://schemas.microsoft.com/office/powerpoint/2010/main" val="38849064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8F5EE-4B68-C4B1-4B28-9F83CC0E64BE}"/>
              </a:ext>
            </a:extLst>
          </p:cNvPr>
          <p:cNvSpPr>
            <a:spLocks noGrp="1"/>
          </p:cNvSpPr>
          <p:nvPr>
            <p:ph type="title"/>
          </p:nvPr>
        </p:nvSpPr>
        <p:spPr/>
        <p:txBody>
          <a:bodyPr/>
          <a:lstStyle/>
          <a:p>
            <a:pPr algn="ctr"/>
            <a:r>
              <a:rPr lang="en-GB" dirty="0"/>
              <a:t>How to build resilience environments </a:t>
            </a:r>
          </a:p>
        </p:txBody>
      </p:sp>
      <p:pic>
        <p:nvPicPr>
          <p:cNvPr id="4" name="Online Media 3" title="Building Resilient Cities: 7 Entry Points for Action">
            <a:hlinkClick r:id="" action="ppaction://media"/>
            <a:extLst>
              <a:ext uri="{FF2B5EF4-FFF2-40B4-BE49-F238E27FC236}">
                <a16:creationId xmlns:a16="http://schemas.microsoft.com/office/drawing/2014/main" id="{BEA309D9-8B49-8A73-B23E-1E9FA69C9CB1}"/>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057361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F61E0-D703-06A9-F2F7-48323BA272EA}"/>
              </a:ext>
            </a:extLst>
          </p:cNvPr>
          <p:cNvSpPr>
            <a:spLocks noGrp="1"/>
          </p:cNvSpPr>
          <p:nvPr>
            <p:ph type="title"/>
          </p:nvPr>
        </p:nvSpPr>
        <p:spPr/>
        <p:txBody>
          <a:bodyPr/>
          <a:lstStyle/>
          <a:p>
            <a:pPr algn="ctr"/>
            <a:r>
              <a:rPr lang="en-GB" dirty="0"/>
              <a:t>Example of Social Resilience </a:t>
            </a:r>
          </a:p>
        </p:txBody>
      </p:sp>
      <p:pic>
        <p:nvPicPr>
          <p:cNvPr id="4" name="Online Media 3" title="Fires leave West Maui residents in desperate need of help">
            <a:hlinkClick r:id="" action="ppaction://media"/>
            <a:extLst>
              <a:ext uri="{FF2B5EF4-FFF2-40B4-BE49-F238E27FC236}">
                <a16:creationId xmlns:a16="http://schemas.microsoft.com/office/drawing/2014/main" id="{12EF49CF-643F-CE07-87C8-91C5523A7762}"/>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94824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E3ADCBE7-9330-1CDA-00EB-CDD12DB72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274A63-6507-58DF-DE01-D75C40D90F67}"/>
              </a:ext>
            </a:extLst>
          </p:cNvPr>
          <p:cNvSpPr>
            <a:spLocks noGrp="1"/>
          </p:cNvSpPr>
          <p:nvPr>
            <p:ph type="title"/>
          </p:nvPr>
        </p:nvSpPr>
        <p:spPr>
          <a:xfrm>
            <a:off x="761802" y="240241"/>
            <a:ext cx="10760054" cy="1228299"/>
          </a:xfrm>
        </p:spPr>
        <p:txBody>
          <a:bodyPr>
            <a:normAutofit/>
          </a:bodyPr>
          <a:lstStyle/>
          <a:p>
            <a:r>
              <a:rPr lang="en-GB" sz="4000"/>
              <a:t> A Resilient Wales: National Indicators </a:t>
            </a:r>
          </a:p>
        </p:txBody>
      </p:sp>
      <p:sp>
        <p:nvSpPr>
          <p:cNvPr id="3" name="Content Placeholder 2">
            <a:extLst>
              <a:ext uri="{FF2B5EF4-FFF2-40B4-BE49-F238E27FC236}">
                <a16:creationId xmlns:a16="http://schemas.microsoft.com/office/drawing/2014/main" id="{FF4B01C8-8906-DB7D-BE4A-538B34F67445}"/>
              </a:ext>
            </a:extLst>
          </p:cNvPr>
          <p:cNvSpPr>
            <a:spLocks noGrp="1"/>
          </p:cNvSpPr>
          <p:nvPr>
            <p:ph idx="1"/>
          </p:nvPr>
        </p:nvSpPr>
        <p:spPr>
          <a:xfrm>
            <a:off x="-1" y="1828800"/>
            <a:ext cx="6583681" cy="5029200"/>
          </a:xfrm>
        </p:spPr>
        <p:txBody>
          <a:bodyPr anchor="ctr">
            <a:normAutofit/>
          </a:bodyPr>
          <a:lstStyle/>
          <a:p>
            <a:r>
              <a:rPr lang="en-GB" sz="2000" dirty="0"/>
              <a:t>Air Quality </a:t>
            </a:r>
          </a:p>
          <a:p>
            <a:r>
              <a:rPr lang="en-GB" sz="2000" dirty="0"/>
              <a:t>Innovative Businesses</a:t>
            </a:r>
          </a:p>
          <a:p>
            <a:r>
              <a:rPr lang="en-GB" sz="2000" dirty="0"/>
              <a:t>Renewable Energy</a:t>
            </a:r>
          </a:p>
          <a:p>
            <a:r>
              <a:rPr lang="en-GB" sz="2000" dirty="0"/>
              <a:t>Health Soils</a:t>
            </a:r>
          </a:p>
          <a:p>
            <a:r>
              <a:rPr lang="en-GB" sz="2000" dirty="0"/>
              <a:t>Global Footprint </a:t>
            </a:r>
          </a:p>
          <a:p>
            <a:r>
              <a:rPr lang="en-GB" sz="2000" dirty="0"/>
              <a:t>People Living in Poverty</a:t>
            </a:r>
          </a:p>
          <a:p>
            <a:r>
              <a:rPr lang="en-GB" sz="2000" dirty="0"/>
              <a:t>Biological Diversity</a:t>
            </a:r>
          </a:p>
          <a:p>
            <a:r>
              <a:rPr lang="en-GB" sz="2000" dirty="0"/>
              <a:t>Reducing Flood Risks</a:t>
            </a:r>
          </a:p>
          <a:p>
            <a:r>
              <a:rPr lang="en-GB" sz="2000" dirty="0"/>
              <a:t>Energy Efficient Homes </a:t>
            </a:r>
          </a:p>
        </p:txBody>
      </p:sp>
      <p:pic>
        <p:nvPicPr>
          <p:cNvPr id="4" name="Picture 3">
            <a:extLst>
              <a:ext uri="{FF2B5EF4-FFF2-40B4-BE49-F238E27FC236}">
                <a16:creationId xmlns:a16="http://schemas.microsoft.com/office/drawing/2014/main" id="{30784481-F647-D09F-2FD8-D00F83D145D8}"/>
              </a:ext>
            </a:extLst>
          </p:cNvPr>
          <p:cNvPicPr>
            <a:picLocks noChangeAspect="1"/>
          </p:cNvPicPr>
          <p:nvPr/>
        </p:nvPicPr>
        <p:blipFill>
          <a:blip r:embed="rId3"/>
          <a:stretch>
            <a:fillRect/>
          </a:stretch>
        </p:blipFill>
        <p:spPr>
          <a:xfrm>
            <a:off x="6781674" y="2321476"/>
            <a:ext cx="4302158" cy="3807411"/>
          </a:xfrm>
          <a:prstGeom prst="rect">
            <a:avLst/>
          </a:prstGeom>
        </p:spPr>
      </p:pic>
    </p:spTree>
    <p:extLst>
      <p:ext uri="{BB962C8B-B14F-4D97-AF65-F5344CB8AC3E}">
        <p14:creationId xmlns:p14="http://schemas.microsoft.com/office/powerpoint/2010/main" val="39147010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E5074C-03EF-090D-59E3-5503773FC7CB}"/>
              </a:ext>
            </a:extLst>
          </p:cNvPr>
          <p:cNvSpPr>
            <a:spLocks noGrp="1"/>
          </p:cNvSpPr>
          <p:nvPr>
            <p:ph type="title"/>
          </p:nvPr>
        </p:nvSpPr>
        <p:spPr>
          <a:xfrm>
            <a:off x="6803409" y="762001"/>
            <a:ext cx="4156512" cy="1708244"/>
          </a:xfrm>
        </p:spPr>
        <p:txBody>
          <a:bodyPr anchor="ctr">
            <a:normAutofit/>
          </a:bodyPr>
          <a:lstStyle/>
          <a:p>
            <a:r>
              <a:rPr lang="en-GB" sz="4000"/>
              <a:t>A roadmap to “A Resilient Wales”</a:t>
            </a:r>
          </a:p>
        </p:txBody>
      </p:sp>
      <p:pic>
        <p:nvPicPr>
          <p:cNvPr id="5" name="Picture 4">
            <a:extLst>
              <a:ext uri="{FF2B5EF4-FFF2-40B4-BE49-F238E27FC236}">
                <a16:creationId xmlns:a16="http://schemas.microsoft.com/office/drawing/2014/main" id="{E74739B9-D294-AEA7-9AB2-794063897969}"/>
              </a:ext>
            </a:extLst>
          </p:cNvPr>
          <p:cNvPicPr>
            <a:picLocks noChangeAspect="1"/>
          </p:cNvPicPr>
          <p:nvPr/>
        </p:nvPicPr>
        <p:blipFill rotWithShape="1">
          <a:blip r:embed="rId3"/>
          <a:srcRect l="1391" r="3286"/>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8F0DE7FA-7203-85E7-FB5D-B08F2F1ED6C1}"/>
              </a:ext>
            </a:extLst>
          </p:cNvPr>
          <p:cNvSpPr>
            <a:spLocks noGrp="1"/>
          </p:cNvSpPr>
          <p:nvPr>
            <p:ph idx="1"/>
          </p:nvPr>
        </p:nvSpPr>
        <p:spPr>
          <a:xfrm>
            <a:off x="6803409" y="2470245"/>
            <a:ext cx="4156512" cy="3769835"/>
          </a:xfrm>
        </p:spPr>
        <p:txBody>
          <a:bodyPr anchor="ctr">
            <a:normAutofit/>
          </a:bodyPr>
          <a:lstStyle/>
          <a:p>
            <a:pPr marL="0" indent="0" algn="ctr">
              <a:buNone/>
            </a:pPr>
            <a:r>
              <a:rPr lang="en-GB" sz="2000" dirty="0"/>
              <a:t>The Future Generations Commissioner provided recommendations to the Welsh Government and presented a road map </a:t>
            </a:r>
          </a:p>
          <a:p>
            <a:endParaRPr lang="en-GB" sz="2000" dirty="0"/>
          </a:p>
        </p:txBody>
      </p:sp>
    </p:spTree>
    <p:extLst>
      <p:ext uri="{BB962C8B-B14F-4D97-AF65-F5344CB8AC3E}">
        <p14:creationId xmlns:p14="http://schemas.microsoft.com/office/powerpoint/2010/main" val="26510704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F9BBA-6D3F-93F3-6B68-27E5976B645A}"/>
              </a:ext>
            </a:extLst>
          </p:cNvPr>
          <p:cNvSpPr>
            <a:spLocks noGrp="1"/>
          </p:cNvSpPr>
          <p:nvPr>
            <p:ph type="title"/>
          </p:nvPr>
        </p:nvSpPr>
        <p:spPr>
          <a:xfrm>
            <a:off x="761803" y="350196"/>
            <a:ext cx="4646904" cy="1624520"/>
          </a:xfrm>
        </p:spPr>
        <p:txBody>
          <a:bodyPr anchor="ctr">
            <a:normAutofit/>
          </a:bodyPr>
          <a:lstStyle/>
          <a:p>
            <a:pPr algn="ctr"/>
            <a:r>
              <a:rPr lang="en-GB" sz="4000" dirty="0"/>
              <a:t>A Resilient Wales: Factors </a:t>
            </a:r>
          </a:p>
        </p:txBody>
      </p:sp>
      <p:sp>
        <p:nvSpPr>
          <p:cNvPr id="3" name="Content Placeholder 2">
            <a:extLst>
              <a:ext uri="{FF2B5EF4-FFF2-40B4-BE49-F238E27FC236}">
                <a16:creationId xmlns:a16="http://schemas.microsoft.com/office/drawing/2014/main" id="{4E2C5CFF-E1E2-070C-B509-103DCBD1E767}"/>
              </a:ext>
            </a:extLst>
          </p:cNvPr>
          <p:cNvSpPr>
            <a:spLocks noGrp="1"/>
          </p:cNvSpPr>
          <p:nvPr>
            <p:ph idx="1"/>
          </p:nvPr>
        </p:nvSpPr>
        <p:spPr>
          <a:xfrm>
            <a:off x="0" y="2324912"/>
            <a:ext cx="6089173" cy="4533088"/>
          </a:xfrm>
        </p:spPr>
        <p:txBody>
          <a:bodyPr anchor="ctr">
            <a:normAutofit/>
          </a:bodyPr>
          <a:lstStyle/>
          <a:p>
            <a:r>
              <a:rPr lang="en-GB" sz="2000" dirty="0"/>
              <a:t>Flooding ( 1 in 8 houses at risk)</a:t>
            </a:r>
          </a:p>
          <a:p>
            <a:r>
              <a:rPr lang="en-GB" sz="2000" dirty="0"/>
              <a:t>Coastal Erosion (400 properties at risk)</a:t>
            </a:r>
          </a:p>
          <a:p>
            <a:r>
              <a:rPr lang="en-GB" sz="2000" dirty="0"/>
              <a:t>Air Pollution </a:t>
            </a:r>
          </a:p>
          <a:p>
            <a:r>
              <a:rPr lang="en-GB" sz="2000" dirty="0"/>
              <a:t>Natural Resources Management </a:t>
            </a:r>
          </a:p>
          <a:p>
            <a:r>
              <a:rPr lang="en-GB" sz="2000" dirty="0"/>
              <a:t>Green Energy Transition </a:t>
            </a:r>
          </a:p>
          <a:p>
            <a:r>
              <a:rPr lang="en-GB" sz="2000" dirty="0"/>
              <a:t>Biodiversity </a:t>
            </a:r>
          </a:p>
        </p:txBody>
      </p:sp>
      <p:pic>
        <p:nvPicPr>
          <p:cNvPr id="4" name="Picture 3">
            <a:extLst>
              <a:ext uri="{FF2B5EF4-FFF2-40B4-BE49-F238E27FC236}">
                <a16:creationId xmlns:a16="http://schemas.microsoft.com/office/drawing/2014/main" id="{18389592-A63D-9BDF-0546-1F31632A52B3}"/>
              </a:ext>
            </a:extLst>
          </p:cNvPr>
          <p:cNvPicPr>
            <a:picLocks noChangeAspect="1"/>
          </p:cNvPicPr>
          <p:nvPr/>
        </p:nvPicPr>
        <p:blipFill rotWithShape="1">
          <a:blip r:embed="rId3"/>
          <a:srcRect l="31236" r="9587"/>
          <a:stretch/>
        </p:blipFill>
        <p:spPr>
          <a:xfrm>
            <a:off x="6096000" y="1"/>
            <a:ext cx="6102825" cy="6858000"/>
          </a:xfrm>
          <a:prstGeom prst="rect">
            <a:avLst/>
          </a:prstGeom>
        </p:spPr>
      </p:pic>
    </p:spTree>
    <p:extLst>
      <p:ext uri="{BB962C8B-B14F-4D97-AF65-F5344CB8AC3E}">
        <p14:creationId xmlns:p14="http://schemas.microsoft.com/office/powerpoint/2010/main" val="21467739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37E30E-6B4C-6EDA-A623-B369D935E780}"/>
              </a:ext>
            </a:extLst>
          </p:cNvPr>
          <p:cNvSpPr>
            <a:spLocks noGrp="1"/>
          </p:cNvSpPr>
          <p:nvPr>
            <p:ph type="title"/>
          </p:nvPr>
        </p:nvSpPr>
        <p:spPr>
          <a:xfrm>
            <a:off x="996931" y="117383"/>
            <a:ext cx="5334197" cy="1708242"/>
          </a:xfrm>
        </p:spPr>
        <p:txBody>
          <a:bodyPr anchor="ctr">
            <a:normAutofit/>
          </a:bodyPr>
          <a:lstStyle/>
          <a:p>
            <a:pPr algn="ctr"/>
            <a:r>
              <a:rPr lang="en-GB" sz="4000" dirty="0"/>
              <a:t>Wales: Green Energy Transition </a:t>
            </a:r>
          </a:p>
        </p:txBody>
      </p:sp>
      <p:pic>
        <p:nvPicPr>
          <p:cNvPr id="5" name="Picture 4">
            <a:extLst>
              <a:ext uri="{FF2B5EF4-FFF2-40B4-BE49-F238E27FC236}">
                <a16:creationId xmlns:a16="http://schemas.microsoft.com/office/drawing/2014/main" id="{EFF6B92E-A2E3-2FC2-215B-49F059041551}"/>
              </a:ext>
            </a:extLst>
          </p:cNvPr>
          <p:cNvPicPr>
            <a:picLocks noChangeAspect="1"/>
          </p:cNvPicPr>
          <p:nvPr/>
        </p:nvPicPr>
        <p:blipFill rotWithShape="1">
          <a:blip r:embed="rId3"/>
          <a:srcRect r="2" b="632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7" name="Content Placeholder 6">
            <a:extLst>
              <a:ext uri="{FF2B5EF4-FFF2-40B4-BE49-F238E27FC236}">
                <a16:creationId xmlns:a16="http://schemas.microsoft.com/office/drawing/2014/main" id="{0DB36852-D728-957D-6931-997FEBDA88F1}"/>
              </a:ext>
            </a:extLst>
          </p:cNvPr>
          <p:cNvSpPr>
            <a:spLocks noGrp="1"/>
          </p:cNvSpPr>
          <p:nvPr>
            <p:ph idx="1"/>
          </p:nvPr>
        </p:nvSpPr>
        <p:spPr>
          <a:xfrm>
            <a:off x="130630" y="1825625"/>
            <a:ext cx="6583680" cy="4351338"/>
          </a:xfrm>
        </p:spPr>
        <p:txBody>
          <a:bodyPr/>
          <a:lstStyle/>
          <a:p>
            <a:pPr marL="0" indent="0">
              <a:buNone/>
            </a:pPr>
            <a:r>
              <a:rPr lang="en-GB" dirty="0"/>
              <a:t>Generates nearly twice as much electricity as it consumes</a:t>
            </a:r>
          </a:p>
          <a:p>
            <a:pPr marL="0" indent="0">
              <a:buNone/>
            </a:pPr>
            <a:r>
              <a:rPr lang="en-GB" dirty="0"/>
              <a:t>Renewable energy projects has doubled since 2020: </a:t>
            </a:r>
          </a:p>
          <a:p>
            <a:r>
              <a:rPr lang="en-GB" dirty="0"/>
              <a:t>Hydro Power</a:t>
            </a:r>
          </a:p>
          <a:p>
            <a:r>
              <a:rPr lang="en-GB" dirty="0"/>
              <a:t>Offshore and onshore Wind</a:t>
            </a:r>
          </a:p>
          <a:p>
            <a:r>
              <a:rPr lang="en-GB" dirty="0"/>
              <a:t>Marine </a:t>
            </a:r>
          </a:p>
          <a:p>
            <a:r>
              <a:rPr lang="en-GB" dirty="0"/>
              <a:t>Renewable Heat</a:t>
            </a:r>
          </a:p>
          <a:p>
            <a:r>
              <a:rPr lang="en-GB" dirty="0"/>
              <a:t>Solar </a:t>
            </a:r>
          </a:p>
          <a:p>
            <a:pPr marL="0" indent="0">
              <a:buNone/>
            </a:pPr>
            <a:endParaRPr lang="en-GB" dirty="0"/>
          </a:p>
        </p:txBody>
      </p:sp>
    </p:spTree>
    <p:extLst>
      <p:ext uri="{BB962C8B-B14F-4D97-AF65-F5344CB8AC3E}">
        <p14:creationId xmlns:p14="http://schemas.microsoft.com/office/powerpoint/2010/main" val="29464554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BEE519-5F8A-2A7F-D894-FC242C57CD3D}"/>
              </a:ext>
            </a:extLst>
          </p:cNvPr>
          <p:cNvSpPr>
            <a:spLocks noGrp="1"/>
          </p:cNvSpPr>
          <p:nvPr>
            <p:ph type="title"/>
          </p:nvPr>
        </p:nvSpPr>
        <p:spPr>
          <a:xfrm>
            <a:off x="545046" y="1"/>
            <a:ext cx="4080879" cy="1290918"/>
          </a:xfrm>
        </p:spPr>
        <p:txBody>
          <a:bodyPr>
            <a:normAutofit/>
          </a:bodyPr>
          <a:lstStyle/>
          <a:p>
            <a:pPr algn="ctr"/>
            <a:r>
              <a:rPr lang="en-GB" sz="4000" dirty="0"/>
              <a:t>Building a Greener Future </a:t>
            </a:r>
          </a:p>
        </p:txBody>
      </p:sp>
      <p:sp>
        <p:nvSpPr>
          <p:cNvPr id="3" name="Content Placeholder 2">
            <a:extLst>
              <a:ext uri="{FF2B5EF4-FFF2-40B4-BE49-F238E27FC236}">
                <a16:creationId xmlns:a16="http://schemas.microsoft.com/office/drawing/2014/main" id="{0C64B311-B405-319C-0171-D38D804BF0BB}"/>
              </a:ext>
            </a:extLst>
          </p:cNvPr>
          <p:cNvSpPr>
            <a:spLocks noGrp="1"/>
          </p:cNvSpPr>
          <p:nvPr>
            <p:ph idx="1"/>
          </p:nvPr>
        </p:nvSpPr>
        <p:spPr>
          <a:xfrm>
            <a:off x="0" y="1606731"/>
            <a:ext cx="5275903" cy="5248656"/>
          </a:xfrm>
        </p:spPr>
        <p:txBody>
          <a:bodyPr>
            <a:normAutofit fontScale="92500" lnSpcReduction="10000"/>
          </a:bodyPr>
          <a:lstStyle/>
          <a:p>
            <a:pPr marL="0" indent="0">
              <a:buNone/>
            </a:pPr>
            <a:r>
              <a:rPr lang="en-GB" sz="2000" dirty="0"/>
              <a:t>Private Investment is significantly  important. </a:t>
            </a:r>
          </a:p>
          <a:p>
            <a:pPr marL="0" indent="0">
              <a:buNone/>
            </a:pPr>
            <a:r>
              <a:rPr lang="en-GB" sz="2000" dirty="0"/>
              <a:t>In 2022, the Welsh Government reached an agreement with the UK Government to establish a freeport programme. </a:t>
            </a:r>
          </a:p>
          <a:p>
            <a:pPr marL="0" indent="0">
              <a:buNone/>
            </a:pPr>
            <a:r>
              <a:rPr lang="en-GB" sz="2000" dirty="0"/>
              <a:t>Freeports: </a:t>
            </a:r>
          </a:p>
          <a:p>
            <a:r>
              <a:rPr lang="en-GB" sz="2000" dirty="0"/>
              <a:t>Milford Heaven</a:t>
            </a:r>
          </a:p>
          <a:p>
            <a:r>
              <a:rPr lang="en-GB" sz="2000" dirty="0"/>
              <a:t>Port Talbot </a:t>
            </a:r>
          </a:p>
          <a:p>
            <a:r>
              <a:rPr lang="en-GB" sz="2000" dirty="0"/>
              <a:t>Anglesey </a:t>
            </a:r>
          </a:p>
          <a:p>
            <a:pPr marL="0" indent="0">
              <a:buNone/>
            </a:pPr>
            <a:endParaRPr lang="en-GB" sz="2000" dirty="0"/>
          </a:p>
          <a:p>
            <a:pPr marL="0" indent="0">
              <a:buNone/>
            </a:pPr>
            <a:r>
              <a:rPr lang="en-GB" sz="2000" dirty="0"/>
              <a:t>Plans: </a:t>
            </a:r>
          </a:p>
          <a:p>
            <a:r>
              <a:rPr lang="en-GB" sz="2000" dirty="0"/>
              <a:t>Low Carbon Technologies</a:t>
            </a:r>
          </a:p>
          <a:p>
            <a:r>
              <a:rPr lang="en-GB" sz="2000" dirty="0"/>
              <a:t>Offshore wind </a:t>
            </a:r>
          </a:p>
          <a:p>
            <a:r>
              <a:rPr lang="en-GB" sz="2000" dirty="0"/>
              <a:t>Hydrogen</a:t>
            </a:r>
          </a:p>
          <a:p>
            <a:r>
              <a:rPr lang="en-GB" sz="2000" dirty="0"/>
              <a:t>Carbon Capture </a:t>
            </a:r>
          </a:p>
          <a:p>
            <a:r>
              <a:rPr lang="en-GB" sz="2000" dirty="0"/>
              <a:t>Energy Storage </a:t>
            </a:r>
          </a:p>
        </p:txBody>
      </p:sp>
      <p:sp>
        <p:nvSpPr>
          <p:cNvPr id="12" name="Rounded Rectangle 28">
            <a:extLst>
              <a:ext uri="{FF2B5EF4-FFF2-40B4-BE49-F238E27FC236}">
                <a16:creationId xmlns:a16="http://schemas.microsoft.com/office/drawing/2014/main" id="{A783CD55-1776-4C75-9A8F-D1179C0C7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5903" y="640091"/>
            <a:ext cx="6266120" cy="5577818"/>
          </a:xfrm>
          <a:prstGeom prst="roundRect">
            <a:avLst>
              <a:gd name="adj" fmla="val 0"/>
            </a:avLst>
          </a:prstGeom>
          <a:solidFill>
            <a:srgbClr val="FFFFFF"/>
          </a:solidFill>
          <a:ln w="9525">
            <a:solidFill>
              <a:schemeClr val="tx1">
                <a:lumMod val="65000"/>
                <a:lumOff val="3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99F9CCB-1C8A-30C7-C058-739A084051AC}"/>
              </a:ext>
            </a:extLst>
          </p:cNvPr>
          <p:cNvPicPr>
            <a:picLocks noChangeAspect="1"/>
          </p:cNvPicPr>
          <p:nvPr/>
        </p:nvPicPr>
        <p:blipFill rotWithShape="1">
          <a:blip r:embed="rId3"/>
          <a:srcRect r="22911" b="2"/>
          <a:stretch/>
        </p:blipFill>
        <p:spPr>
          <a:xfrm>
            <a:off x="5441735" y="804672"/>
            <a:ext cx="5934456" cy="5248656"/>
          </a:xfrm>
          <a:prstGeom prst="rect">
            <a:avLst/>
          </a:prstGeom>
          <a:effectLst/>
        </p:spPr>
      </p:pic>
    </p:spTree>
    <p:extLst>
      <p:ext uri="{BB962C8B-B14F-4D97-AF65-F5344CB8AC3E}">
        <p14:creationId xmlns:p14="http://schemas.microsoft.com/office/powerpoint/2010/main" val="14662845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7BEE519-5F8A-2A7F-D894-FC242C57CD3D}"/>
              </a:ext>
            </a:extLst>
          </p:cNvPr>
          <p:cNvSpPr>
            <a:spLocks noGrp="1"/>
          </p:cNvSpPr>
          <p:nvPr>
            <p:ph type="title"/>
          </p:nvPr>
        </p:nvSpPr>
        <p:spPr>
          <a:xfrm>
            <a:off x="545046" y="1"/>
            <a:ext cx="4080879" cy="1290918"/>
          </a:xfrm>
        </p:spPr>
        <p:txBody>
          <a:bodyPr>
            <a:normAutofit/>
          </a:bodyPr>
          <a:lstStyle/>
          <a:p>
            <a:pPr algn="ctr"/>
            <a:r>
              <a:rPr lang="en-GB" sz="4000" dirty="0"/>
              <a:t>Building a Greener Future </a:t>
            </a:r>
          </a:p>
        </p:txBody>
      </p:sp>
      <p:sp>
        <p:nvSpPr>
          <p:cNvPr id="3" name="Content Placeholder 2">
            <a:extLst>
              <a:ext uri="{FF2B5EF4-FFF2-40B4-BE49-F238E27FC236}">
                <a16:creationId xmlns:a16="http://schemas.microsoft.com/office/drawing/2014/main" id="{0C64B311-B405-319C-0171-D38D804BF0BB}"/>
              </a:ext>
            </a:extLst>
          </p:cNvPr>
          <p:cNvSpPr>
            <a:spLocks noGrp="1"/>
          </p:cNvSpPr>
          <p:nvPr>
            <p:ph idx="1"/>
          </p:nvPr>
        </p:nvSpPr>
        <p:spPr>
          <a:xfrm>
            <a:off x="0" y="1606731"/>
            <a:ext cx="5275903" cy="5248656"/>
          </a:xfrm>
        </p:spPr>
        <p:txBody>
          <a:bodyPr>
            <a:normAutofit/>
          </a:bodyPr>
          <a:lstStyle/>
          <a:p>
            <a:pPr marL="0" indent="0">
              <a:buNone/>
            </a:pPr>
            <a:r>
              <a:rPr lang="en-GB" sz="2000" dirty="0"/>
              <a:t>The freeport aims to: </a:t>
            </a:r>
          </a:p>
          <a:p>
            <a:r>
              <a:rPr lang="en-GB" sz="2000" dirty="0"/>
              <a:t>£3.5 billion in the hydrogen industry</a:t>
            </a:r>
          </a:p>
          <a:p>
            <a:r>
              <a:rPr lang="en-GB" sz="2000" dirty="0"/>
              <a:t>Generate £900 million in Gross Value Added</a:t>
            </a:r>
          </a:p>
          <a:p>
            <a:r>
              <a:rPr lang="en-GB" sz="2000" dirty="0"/>
              <a:t>Reach £13 billion by 2050</a:t>
            </a:r>
          </a:p>
          <a:p>
            <a:r>
              <a:rPr lang="en-GB" sz="2000" dirty="0"/>
              <a:t>Create 16,000 jobs</a:t>
            </a:r>
          </a:p>
          <a:p>
            <a:pPr marL="0" indent="0">
              <a:buNone/>
            </a:pPr>
            <a:endParaRPr lang="en-GB" sz="2000" dirty="0"/>
          </a:p>
          <a:p>
            <a:r>
              <a:rPr lang="en-GB" sz="2000" dirty="0"/>
              <a:t>The  freeports aim to collectively create around 20,000 jobs by 2030 and attract up to £4.9 billion in public and private investments.</a:t>
            </a:r>
          </a:p>
        </p:txBody>
      </p:sp>
      <p:sp>
        <p:nvSpPr>
          <p:cNvPr id="12" name="Rounded Rectangle 28">
            <a:extLst>
              <a:ext uri="{FF2B5EF4-FFF2-40B4-BE49-F238E27FC236}">
                <a16:creationId xmlns:a16="http://schemas.microsoft.com/office/drawing/2014/main" id="{A783CD55-1776-4C75-9A8F-D1179C0C7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5903" y="640091"/>
            <a:ext cx="6266120" cy="5577818"/>
          </a:xfrm>
          <a:prstGeom prst="roundRect">
            <a:avLst>
              <a:gd name="adj" fmla="val 0"/>
            </a:avLst>
          </a:prstGeom>
          <a:solidFill>
            <a:srgbClr val="FFFFFF"/>
          </a:solidFill>
          <a:ln w="9525">
            <a:solidFill>
              <a:schemeClr val="tx1">
                <a:lumMod val="65000"/>
                <a:lumOff val="3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099F9CCB-1C8A-30C7-C058-739A084051AC}"/>
              </a:ext>
            </a:extLst>
          </p:cNvPr>
          <p:cNvPicPr>
            <a:picLocks noChangeAspect="1"/>
          </p:cNvPicPr>
          <p:nvPr/>
        </p:nvPicPr>
        <p:blipFill rotWithShape="1">
          <a:blip r:embed="rId3"/>
          <a:srcRect r="22911" b="2"/>
          <a:stretch/>
        </p:blipFill>
        <p:spPr>
          <a:xfrm>
            <a:off x="5441735" y="804672"/>
            <a:ext cx="5934456" cy="5248656"/>
          </a:xfrm>
          <a:prstGeom prst="rect">
            <a:avLst/>
          </a:prstGeom>
          <a:effectLst/>
        </p:spPr>
      </p:pic>
    </p:spTree>
    <p:extLst>
      <p:ext uri="{BB962C8B-B14F-4D97-AF65-F5344CB8AC3E}">
        <p14:creationId xmlns:p14="http://schemas.microsoft.com/office/powerpoint/2010/main" val="36212127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800D6-5D13-6C53-01E4-7453353055EA}"/>
              </a:ext>
            </a:extLst>
          </p:cNvPr>
          <p:cNvSpPr>
            <a:spLocks noGrp="1"/>
          </p:cNvSpPr>
          <p:nvPr>
            <p:ph type="title"/>
          </p:nvPr>
        </p:nvSpPr>
        <p:spPr/>
        <p:txBody>
          <a:bodyPr/>
          <a:lstStyle/>
          <a:p>
            <a:pPr algn="ctr"/>
            <a:r>
              <a:rPr lang="en-GB" dirty="0"/>
              <a:t>Port Talbot is changing </a:t>
            </a:r>
          </a:p>
        </p:txBody>
      </p:sp>
      <p:pic>
        <p:nvPicPr>
          <p:cNvPr id="5" name="Content Placeholder 4">
            <a:extLst>
              <a:ext uri="{FF2B5EF4-FFF2-40B4-BE49-F238E27FC236}">
                <a16:creationId xmlns:a16="http://schemas.microsoft.com/office/drawing/2014/main" id="{58409B37-BACA-AB65-0B80-48A1FBEBA5C2}"/>
              </a:ext>
            </a:extLst>
          </p:cNvPr>
          <p:cNvPicPr>
            <a:picLocks noGrp="1" noChangeAspect="1"/>
          </p:cNvPicPr>
          <p:nvPr>
            <p:ph idx="1"/>
          </p:nvPr>
        </p:nvPicPr>
        <p:blipFill>
          <a:blip r:embed="rId3"/>
          <a:stretch>
            <a:fillRect/>
          </a:stretch>
        </p:blipFill>
        <p:spPr>
          <a:xfrm>
            <a:off x="5316510" y="1946649"/>
            <a:ext cx="6875490" cy="4351338"/>
          </a:xfrm>
        </p:spPr>
      </p:pic>
      <p:sp>
        <p:nvSpPr>
          <p:cNvPr id="6" name="TextBox 5">
            <a:extLst>
              <a:ext uri="{FF2B5EF4-FFF2-40B4-BE49-F238E27FC236}">
                <a16:creationId xmlns:a16="http://schemas.microsoft.com/office/drawing/2014/main" id="{4887EDAF-FE1B-B068-2CD2-E078C3DC6AD5}"/>
              </a:ext>
            </a:extLst>
          </p:cNvPr>
          <p:cNvSpPr txBox="1"/>
          <p:nvPr/>
        </p:nvSpPr>
        <p:spPr>
          <a:xfrm>
            <a:off x="403412" y="2097741"/>
            <a:ext cx="4652682" cy="5632311"/>
          </a:xfrm>
          <a:prstGeom prst="rect">
            <a:avLst/>
          </a:prstGeom>
          <a:noFill/>
        </p:spPr>
        <p:txBody>
          <a:bodyPr wrap="square" rtlCol="0">
            <a:spAutoFit/>
          </a:bodyPr>
          <a:lstStyle/>
          <a:p>
            <a:pPr marL="285750" indent="-285750">
              <a:buFont typeface="Arial" panose="020B0604020202020204" pitchFamily="34" charset="0"/>
              <a:buChar char="•"/>
            </a:pPr>
            <a:r>
              <a:rPr lang="en-GB" dirty="0"/>
              <a:t>Port Talbot consumes 2.5 times more natural resources compared to other areas within the United Kingdom </a:t>
            </a:r>
          </a:p>
          <a:p>
            <a:pPr marL="285750" indent="-285750">
              <a:buFont typeface="Arial" panose="020B0604020202020204" pitchFamily="34" charset="0"/>
              <a:buChar char="•"/>
            </a:pPr>
            <a:r>
              <a:rPr lang="en-GB" dirty="0"/>
              <a:t>Port Talbot is an Industrial Town (TATA Steel works) </a:t>
            </a:r>
          </a:p>
          <a:p>
            <a:pPr marL="285750" indent="-285750">
              <a:buFont typeface="Arial" panose="020B0604020202020204" pitchFamily="34" charset="0"/>
              <a:buChar char="•"/>
            </a:pPr>
            <a:r>
              <a:rPr lang="en-GB" dirty="0"/>
              <a:t>Poverty and health conditions such as obesity are increasingly high </a:t>
            </a:r>
          </a:p>
          <a:p>
            <a:pPr marL="285750" indent="-285750">
              <a:buFont typeface="Arial" panose="020B0604020202020204" pitchFamily="34" charset="0"/>
              <a:buChar char="•"/>
            </a:pPr>
            <a:r>
              <a:rPr lang="en-GB" dirty="0"/>
              <a:t>Employment within Neath Port Talbot is considered as low skilled.</a:t>
            </a:r>
          </a:p>
          <a:p>
            <a:pPr marL="285750" indent="-285750">
              <a:buFont typeface="Arial" panose="020B0604020202020204" pitchFamily="34" charset="0"/>
              <a:buChar char="•"/>
            </a:pPr>
            <a:endParaRPr lang="en-GB" dirty="0"/>
          </a:p>
          <a:p>
            <a:r>
              <a:rPr lang="en-GB" dirty="0"/>
              <a:t>Neath Port Talbot has produced their renewable energy strategy which aligns withs the Wellbeing 2023-2028 plan. </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2546921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8D41CF8-5232-42BC-8D05-AFEDE21539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56"/>
            <a:ext cx="12192000" cy="6869256"/>
          </a:xfrm>
          <a:prstGeom prst="rect">
            <a:avLst/>
          </a:prstGeom>
          <a:solidFill>
            <a:schemeClr val="bg1">
              <a:lumMod val="8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ounded Rectangle 5">
            <a:extLst>
              <a:ext uri="{FF2B5EF4-FFF2-40B4-BE49-F238E27FC236}">
                <a16:creationId xmlns:a16="http://schemas.microsoft.com/office/drawing/2014/main" id="{49237091-E62C-4878-AA4C-0B9995ADB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28801"/>
            <a:ext cx="10515600" cy="436245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chart of the cost of emissions&#10;&#10;Description automatically generated with medium confidence">
            <a:extLst>
              <a:ext uri="{FF2B5EF4-FFF2-40B4-BE49-F238E27FC236}">
                <a16:creationId xmlns:a16="http://schemas.microsoft.com/office/drawing/2014/main" id="{1F2BC3A8-0708-3152-6600-042AA9085181}"/>
              </a:ext>
            </a:extLst>
          </p:cNvPr>
          <p:cNvPicPr>
            <a:picLocks noChangeAspect="1"/>
          </p:cNvPicPr>
          <p:nvPr/>
        </p:nvPicPr>
        <p:blipFill>
          <a:blip r:embed="rId3"/>
          <a:stretch>
            <a:fillRect/>
          </a:stretch>
        </p:blipFill>
        <p:spPr>
          <a:xfrm>
            <a:off x="1157288" y="2343150"/>
            <a:ext cx="4300538" cy="3332163"/>
          </a:xfrm>
          <a:prstGeom prst="rect">
            <a:avLst/>
          </a:prstGeom>
        </p:spPr>
      </p:pic>
      <p:pic>
        <p:nvPicPr>
          <p:cNvPr id="5" name="Picture 4" descr="A chart of energy sector&#10;&#10;Description automatically generated with medium confidence">
            <a:extLst>
              <a:ext uri="{FF2B5EF4-FFF2-40B4-BE49-F238E27FC236}">
                <a16:creationId xmlns:a16="http://schemas.microsoft.com/office/drawing/2014/main" id="{DB535F92-1A26-46AD-3EB3-8BF3ADEB758A}"/>
              </a:ext>
            </a:extLst>
          </p:cNvPr>
          <p:cNvPicPr>
            <a:picLocks noChangeAspect="1"/>
          </p:cNvPicPr>
          <p:nvPr/>
        </p:nvPicPr>
        <p:blipFill>
          <a:blip r:embed="rId4"/>
          <a:stretch>
            <a:fillRect/>
          </a:stretch>
        </p:blipFill>
        <p:spPr>
          <a:xfrm>
            <a:off x="5524500" y="2343150"/>
            <a:ext cx="5507038" cy="3332163"/>
          </a:xfrm>
          <a:prstGeom prst="rect">
            <a:avLst/>
          </a:prstGeom>
        </p:spPr>
      </p:pic>
      <p:sp>
        <p:nvSpPr>
          <p:cNvPr id="2" name="Title 1">
            <a:extLst>
              <a:ext uri="{FF2B5EF4-FFF2-40B4-BE49-F238E27FC236}">
                <a16:creationId xmlns:a16="http://schemas.microsoft.com/office/drawing/2014/main" id="{6366EF12-209D-C8A4-9C87-70C4E83CEF65}"/>
              </a:ext>
            </a:extLst>
          </p:cNvPr>
          <p:cNvSpPr>
            <a:spLocks noGrp="1"/>
          </p:cNvSpPr>
          <p:nvPr>
            <p:ph type="title"/>
          </p:nvPr>
        </p:nvSpPr>
        <p:spPr>
          <a:xfrm>
            <a:off x="838200" y="365125"/>
            <a:ext cx="10515600" cy="1325563"/>
          </a:xfrm>
        </p:spPr>
        <p:txBody>
          <a:bodyPr vert="horz" lIns="91440" tIns="45720" rIns="91440" bIns="45720" rtlCol="0" anchor="ctr">
            <a:normAutofit/>
          </a:bodyPr>
          <a:lstStyle/>
          <a:p>
            <a:pPr algn="ctr"/>
            <a:r>
              <a:rPr lang="en-US" kern="1200" dirty="0">
                <a:solidFill>
                  <a:schemeClr val="tx1"/>
                </a:solidFill>
                <a:latin typeface="+mj-lt"/>
                <a:ea typeface="+mj-ea"/>
                <a:cs typeface="+mj-cs"/>
              </a:rPr>
              <a:t>Wales: Carbon Emissions</a:t>
            </a:r>
          </a:p>
        </p:txBody>
      </p:sp>
    </p:spTree>
    <p:extLst>
      <p:ext uri="{BB962C8B-B14F-4D97-AF65-F5344CB8AC3E}">
        <p14:creationId xmlns:p14="http://schemas.microsoft.com/office/powerpoint/2010/main" val="20035058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9AC3D-5DEE-16F1-A60C-29C59D22D1DA}"/>
              </a:ext>
            </a:extLst>
          </p:cNvPr>
          <p:cNvSpPr>
            <a:spLocks noGrp="1"/>
          </p:cNvSpPr>
          <p:nvPr>
            <p:ph type="title"/>
          </p:nvPr>
        </p:nvSpPr>
        <p:spPr/>
        <p:txBody>
          <a:bodyPr/>
          <a:lstStyle/>
          <a:p>
            <a:pPr algn="ctr"/>
            <a:r>
              <a:rPr lang="en-GB" dirty="0"/>
              <a:t>What is the cost of going Green? </a:t>
            </a:r>
          </a:p>
        </p:txBody>
      </p:sp>
      <p:pic>
        <p:nvPicPr>
          <p:cNvPr id="4" name="Online Media 3" title="What is the cost of Tata Steel going green?">
            <a:hlinkClick r:id="" action="ppaction://media"/>
            <a:extLst>
              <a:ext uri="{FF2B5EF4-FFF2-40B4-BE49-F238E27FC236}">
                <a16:creationId xmlns:a16="http://schemas.microsoft.com/office/drawing/2014/main" id="{4DBABB58-04A3-09B5-9D4F-88CC04391E75}"/>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261224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961E2F1-83DF-77F1-96D1-D661B3BE5983}"/>
              </a:ext>
            </a:extLst>
          </p:cNvPr>
          <p:cNvSpPr>
            <a:spLocks noGrp="1"/>
          </p:cNvSpPr>
          <p:nvPr>
            <p:ph type="title"/>
          </p:nvPr>
        </p:nvSpPr>
        <p:spPr>
          <a:xfrm>
            <a:off x="303316" y="301716"/>
            <a:ext cx="9392421" cy="1330841"/>
          </a:xfrm>
        </p:spPr>
        <p:txBody>
          <a:bodyPr>
            <a:normAutofit/>
          </a:bodyPr>
          <a:lstStyle/>
          <a:p>
            <a:r>
              <a:rPr lang="en-GB" dirty="0"/>
              <a:t>Climate change, health and Wales </a:t>
            </a:r>
          </a:p>
        </p:txBody>
      </p:sp>
      <p:sp>
        <p:nvSpPr>
          <p:cNvPr id="3" name="Content Placeholder 2">
            <a:extLst>
              <a:ext uri="{FF2B5EF4-FFF2-40B4-BE49-F238E27FC236}">
                <a16:creationId xmlns:a16="http://schemas.microsoft.com/office/drawing/2014/main" id="{AA5D6E7A-CDBE-D1E7-D28B-ADF957213533}"/>
              </a:ext>
            </a:extLst>
          </p:cNvPr>
          <p:cNvSpPr>
            <a:spLocks noGrp="1"/>
          </p:cNvSpPr>
          <p:nvPr>
            <p:ph idx="1"/>
          </p:nvPr>
        </p:nvSpPr>
        <p:spPr>
          <a:xfrm>
            <a:off x="121023" y="2198362"/>
            <a:ext cx="8538883" cy="4659638"/>
          </a:xfrm>
        </p:spPr>
        <p:txBody>
          <a:bodyPr>
            <a:normAutofit lnSpcReduction="10000"/>
          </a:bodyPr>
          <a:lstStyle/>
          <a:p>
            <a:pPr marL="0" indent="0">
              <a:lnSpc>
                <a:spcPct val="150000"/>
              </a:lnSpc>
              <a:buNone/>
            </a:pPr>
            <a:r>
              <a:rPr lang="en-GB" sz="1900" dirty="0"/>
              <a:t>The Health and Social Care sector within Wales is also committed to reduce carbon emissions and produced the HSC Climate Emergency National Programme. </a:t>
            </a:r>
          </a:p>
          <a:p>
            <a:pPr marL="0" indent="0">
              <a:lnSpc>
                <a:spcPct val="150000"/>
              </a:lnSpc>
              <a:buNone/>
            </a:pPr>
            <a:r>
              <a:rPr lang="en-GB" sz="1900" dirty="0"/>
              <a:t>Climate change is increasing pressure on health systems: </a:t>
            </a:r>
          </a:p>
          <a:p>
            <a:pPr>
              <a:lnSpc>
                <a:spcPct val="150000"/>
              </a:lnSpc>
            </a:pPr>
            <a:r>
              <a:rPr lang="en-GB" sz="1900" dirty="0"/>
              <a:t>40,000 deaths per year. </a:t>
            </a:r>
          </a:p>
          <a:p>
            <a:pPr>
              <a:lnSpc>
                <a:spcPct val="150000"/>
              </a:lnSpc>
            </a:pPr>
            <a:r>
              <a:rPr lang="en-GB" sz="1900" dirty="0"/>
              <a:t>The economic cost of premature deaths is approximately £54bn a year (Air pollution</a:t>
            </a:r>
          </a:p>
          <a:p>
            <a:pPr>
              <a:lnSpc>
                <a:spcPct val="150000"/>
              </a:lnSpc>
            </a:pPr>
            <a:r>
              <a:rPr lang="en-GB" sz="1900" dirty="0"/>
              <a:t>Poor housing conditions</a:t>
            </a:r>
          </a:p>
          <a:p>
            <a:pPr>
              <a:lnSpc>
                <a:spcPct val="150000"/>
              </a:lnSpc>
            </a:pPr>
            <a:r>
              <a:rPr lang="en-GB" sz="1900" dirty="0"/>
              <a:t>Food (beef and red meat) increases emissions </a:t>
            </a:r>
          </a:p>
          <a:p>
            <a:pPr marL="0" indent="0">
              <a:lnSpc>
                <a:spcPct val="150000"/>
              </a:lnSpc>
              <a:buNone/>
            </a:pPr>
            <a:r>
              <a:rPr lang="en-GB" sz="1900" dirty="0"/>
              <a:t>(Health Foundation, 2023) </a:t>
            </a:r>
          </a:p>
          <a:p>
            <a:pPr marL="0" indent="0">
              <a:buNone/>
            </a:pPr>
            <a:endParaRPr lang="en-GB" sz="1900" dirty="0"/>
          </a:p>
          <a:p>
            <a:pPr marL="0" indent="0">
              <a:buNone/>
            </a:pPr>
            <a:endParaRPr lang="en-GB" sz="1900" dirty="0"/>
          </a:p>
          <a:p>
            <a:pPr marL="0" indent="0">
              <a:buNone/>
            </a:pPr>
            <a:endParaRPr lang="en-GB" sz="1900" dirty="0"/>
          </a:p>
        </p:txBody>
      </p:sp>
      <p:pic>
        <p:nvPicPr>
          <p:cNvPr id="4" name="Picture 3">
            <a:extLst>
              <a:ext uri="{FF2B5EF4-FFF2-40B4-BE49-F238E27FC236}">
                <a16:creationId xmlns:a16="http://schemas.microsoft.com/office/drawing/2014/main" id="{9B9805A1-9C43-A892-6AB0-CE28C6423168}"/>
              </a:ext>
            </a:extLst>
          </p:cNvPr>
          <p:cNvPicPr>
            <a:picLocks noChangeAspect="1"/>
          </p:cNvPicPr>
          <p:nvPr/>
        </p:nvPicPr>
        <p:blipFill>
          <a:blip r:embed="rId3"/>
          <a:stretch>
            <a:fillRect/>
          </a:stretch>
        </p:blipFill>
        <p:spPr>
          <a:xfrm>
            <a:off x="8849235" y="1700820"/>
            <a:ext cx="3342764" cy="4387196"/>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224828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587ECF-85E9-4393-9D87-8EB6F3F6C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57AE03-D2DB-B268-1517-C622566854C4}"/>
              </a:ext>
            </a:extLst>
          </p:cNvPr>
          <p:cNvSpPr>
            <a:spLocks noGrp="1"/>
          </p:cNvSpPr>
          <p:nvPr>
            <p:ph idx="1"/>
          </p:nvPr>
        </p:nvSpPr>
        <p:spPr>
          <a:xfrm>
            <a:off x="838199" y="659621"/>
            <a:ext cx="4783697" cy="5460286"/>
          </a:xfrm>
        </p:spPr>
        <p:txBody>
          <a:bodyPr>
            <a:normAutofit/>
          </a:bodyPr>
          <a:lstStyle/>
          <a:p>
            <a:pPr marL="0" indent="0">
              <a:buNone/>
            </a:pPr>
            <a:r>
              <a:rPr lang="en-GB" dirty="0"/>
              <a:t>This strategy produced by the NHS commits to the COP26 agreement. </a:t>
            </a:r>
          </a:p>
          <a:p>
            <a:pPr marL="0" indent="0">
              <a:buNone/>
            </a:pPr>
            <a:r>
              <a:rPr lang="en-GB" dirty="0"/>
              <a:t>It details decarbonisation: </a:t>
            </a:r>
          </a:p>
          <a:p>
            <a:r>
              <a:rPr lang="en-GB" dirty="0"/>
              <a:t>Carbon Management </a:t>
            </a:r>
          </a:p>
          <a:p>
            <a:r>
              <a:rPr lang="en-GB" dirty="0"/>
              <a:t>Existing Buildings </a:t>
            </a:r>
          </a:p>
          <a:p>
            <a:r>
              <a:rPr lang="en-GB" dirty="0"/>
              <a:t>New Builds and Refurbishment </a:t>
            </a:r>
          </a:p>
          <a:p>
            <a:r>
              <a:rPr lang="en-GB" dirty="0"/>
              <a:t>Transportation </a:t>
            </a:r>
          </a:p>
          <a:p>
            <a:r>
              <a:rPr lang="en-GB" dirty="0"/>
              <a:t>Approach to Healthcare– Education </a:t>
            </a:r>
          </a:p>
          <a:p>
            <a:pPr marL="0" indent="0">
              <a:buNone/>
            </a:pPr>
            <a:endParaRPr lang="en-GB" sz="2000" dirty="0"/>
          </a:p>
        </p:txBody>
      </p:sp>
      <p:pic>
        <p:nvPicPr>
          <p:cNvPr id="5" name="Picture 4">
            <a:extLst>
              <a:ext uri="{FF2B5EF4-FFF2-40B4-BE49-F238E27FC236}">
                <a16:creationId xmlns:a16="http://schemas.microsoft.com/office/drawing/2014/main" id="{99C2CF6A-A62A-F362-11EE-B2709E3A7E62}"/>
              </a:ext>
            </a:extLst>
          </p:cNvPr>
          <p:cNvPicPr>
            <a:picLocks noChangeAspect="1"/>
          </p:cNvPicPr>
          <p:nvPr/>
        </p:nvPicPr>
        <p:blipFill>
          <a:blip r:embed="rId3"/>
          <a:stretch>
            <a:fillRect/>
          </a:stretch>
        </p:blipFill>
        <p:spPr>
          <a:xfrm>
            <a:off x="5988424" y="659620"/>
            <a:ext cx="5365375" cy="5338547"/>
          </a:xfrm>
          <a:prstGeom prst="rect">
            <a:avLst/>
          </a:prstGeom>
        </p:spPr>
      </p:pic>
    </p:spTree>
    <p:extLst>
      <p:ext uri="{BB962C8B-B14F-4D97-AF65-F5344CB8AC3E}">
        <p14:creationId xmlns:p14="http://schemas.microsoft.com/office/powerpoint/2010/main" val="36056858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587ECF-85E9-4393-9D87-8EB6F3F6C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5C370B-EBEB-21C8-E2E8-DA4C8F04589D}"/>
              </a:ext>
            </a:extLst>
          </p:cNvPr>
          <p:cNvSpPr>
            <a:spLocks noGrp="1"/>
          </p:cNvSpPr>
          <p:nvPr>
            <p:ph type="title"/>
          </p:nvPr>
        </p:nvSpPr>
        <p:spPr>
          <a:xfrm>
            <a:off x="838199" y="412147"/>
            <a:ext cx="4783697" cy="651893"/>
          </a:xfrm>
        </p:spPr>
        <p:txBody>
          <a:bodyPr anchor="b">
            <a:normAutofit/>
          </a:bodyPr>
          <a:lstStyle/>
          <a:p>
            <a:pPr algn="ctr"/>
            <a:r>
              <a:rPr lang="en-GB" sz="4000" dirty="0"/>
              <a:t>Activity</a:t>
            </a:r>
          </a:p>
        </p:txBody>
      </p:sp>
      <p:sp>
        <p:nvSpPr>
          <p:cNvPr id="3" name="Content Placeholder 2">
            <a:extLst>
              <a:ext uri="{FF2B5EF4-FFF2-40B4-BE49-F238E27FC236}">
                <a16:creationId xmlns:a16="http://schemas.microsoft.com/office/drawing/2014/main" id="{A4F5494E-AE42-F7E3-6A2B-F45DEEC890C8}"/>
              </a:ext>
            </a:extLst>
          </p:cNvPr>
          <p:cNvSpPr>
            <a:spLocks noGrp="1"/>
          </p:cNvSpPr>
          <p:nvPr>
            <p:ph idx="1"/>
          </p:nvPr>
        </p:nvSpPr>
        <p:spPr>
          <a:xfrm>
            <a:off x="-1" y="1371549"/>
            <a:ext cx="5621897" cy="5298192"/>
          </a:xfrm>
        </p:spPr>
        <p:txBody>
          <a:bodyPr>
            <a:normAutofit/>
          </a:bodyPr>
          <a:lstStyle/>
          <a:p>
            <a:pPr marL="0" indent="0">
              <a:buNone/>
            </a:pPr>
            <a:r>
              <a:rPr lang="en-GB" sz="1800" dirty="0"/>
              <a:t>Using one of the following ‘A More Resilient </a:t>
            </a:r>
            <a:r>
              <a:rPr lang="en-GB" sz="1800" dirty="0" err="1"/>
              <a:t>Wales’</a:t>
            </a:r>
            <a:r>
              <a:rPr lang="en-GB" sz="1800" dirty="0"/>
              <a:t> national indicators: </a:t>
            </a:r>
          </a:p>
          <a:p>
            <a:r>
              <a:rPr lang="en-GB" sz="1800" dirty="0"/>
              <a:t>People Living in Poverty</a:t>
            </a:r>
          </a:p>
          <a:p>
            <a:r>
              <a:rPr lang="en-GB" sz="1800" dirty="0"/>
              <a:t>Biological Diversity</a:t>
            </a:r>
          </a:p>
          <a:p>
            <a:r>
              <a:rPr lang="en-GB" sz="1800" dirty="0"/>
              <a:t>Reducing Flood Risks</a:t>
            </a:r>
          </a:p>
          <a:p>
            <a:r>
              <a:rPr lang="en-GB" sz="1800" dirty="0"/>
              <a:t>Energy Efficient Homes </a:t>
            </a:r>
          </a:p>
          <a:p>
            <a:r>
              <a:rPr lang="en-GB" sz="1800" dirty="0"/>
              <a:t>Air Quality </a:t>
            </a:r>
          </a:p>
          <a:p>
            <a:endParaRPr lang="en-GB" sz="1800" dirty="0"/>
          </a:p>
          <a:p>
            <a:pPr marL="0" indent="0">
              <a:buNone/>
            </a:pPr>
            <a:r>
              <a:rPr lang="en-GB" sz="1800" dirty="0"/>
              <a:t>Identify a governmental, PSB or LA strategy and report:</a:t>
            </a:r>
          </a:p>
          <a:p>
            <a:r>
              <a:rPr lang="en-GB" sz="1800" dirty="0"/>
              <a:t>Its characteristics (What’s its intentions)</a:t>
            </a:r>
          </a:p>
          <a:p>
            <a:r>
              <a:rPr lang="en-GB" sz="1800" dirty="0"/>
              <a:t>What benefits does it hope to bring </a:t>
            </a:r>
          </a:p>
          <a:p>
            <a:r>
              <a:rPr lang="en-GB" sz="1800" dirty="0"/>
              <a:t>What impact will have on people’s health and wellbeing in Wales </a:t>
            </a:r>
          </a:p>
          <a:p>
            <a:endParaRPr lang="en-GB" sz="1100" dirty="0"/>
          </a:p>
        </p:txBody>
      </p:sp>
      <p:pic>
        <p:nvPicPr>
          <p:cNvPr id="4" name="Picture 3">
            <a:extLst>
              <a:ext uri="{FF2B5EF4-FFF2-40B4-BE49-F238E27FC236}">
                <a16:creationId xmlns:a16="http://schemas.microsoft.com/office/drawing/2014/main" id="{47A8422F-52D2-27C4-54BA-C8450938A883}"/>
              </a:ext>
            </a:extLst>
          </p:cNvPr>
          <p:cNvPicPr>
            <a:picLocks noChangeAspect="1"/>
          </p:cNvPicPr>
          <p:nvPr/>
        </p:nvPicPr>
        <p:blipFill>
          <a:blip r:embed="rId3"/>
          <a:stretch>
            <a:fillRect/>
          </a:stretch>
        </p:blipFill>
        <p:spPr>
          <a:xfrm>
            <a:off x="5988424" y="954715"/>
            <a:ext cx="5365375" cy="4748357"/>
          </a:xfrm>
          <a:prstGeom prst="rect">
            <a:avLst/>
          </a:prstGeom>
        </p:spPr>
      </p:pic>
    </p:spTree>
    <p:extLst>
      <p:ext uri="{BB962C8B-B14F-4D97-AF65-F5344CB8AC3E}">
        <p14:creationId xmlns:p14="http://schemas.microsoft.com/office/powerpoint/2010/main" val="26529537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B8948-762F-2098-ACE9-6D80064BB699}"/>
              </a:ext>
            </a:extLst>
          </p:cNvPr>
          <p:cNvSpPr>
            <a:spLocks noGrp="1"/>
          </p:cNvSpPr>
          <p:nvPr>
            <p:ph type="title"/>
          </p:nvPr>
        </p:nvSpPr>
        <p:spPr/>
        <p:txBody>
          <a:bodyPr/>
          <a:lstStyle/>
          <a:p>
            <a:pPr algn="ctr"/>
            <a:r>
              <a:rPr lang="en-GB" dirty="0"/>
              <a:t>Reference List </a:t>
            </a:r>
          </a:p>
        </p:txBody>
      </p:sp>
      <p:sp>
        <p:nvSpPr>
          <p:cNvPr id="3" name="Content Placeholder 2">
            <a:extLst>
              <a:ext uri="{FF2B5EF4-FFF2-40B4-BE49-F238E27FC236}">
                <a16:creationId xmlns:a16="http://schemas.microsoft.com/office/drawing/2014/main" id="{7D7BD3EA-8E81-5781-9532-BAD7F79F1C15}"/>
              </a:ext>
            </a:extLst>
          </p:cNvPr>
          <p:cNvSpPr>
            <a:spLocks noGrp="1"/>
          </p:cNvSpPr>
          <p:nvPr>
            <p:ph idx="1"/>
          </p:nvPr>
        </p:nvSpPr>
        <p:spPr/>
        <p:txBody>
          <a:bodyPr/>
          <a:lstStyle/>
          <a:p>
            <a:pPr marL="0" indent="0">
              <a:buNone/>
            </a:pPr>
            <a:r>
              <a:rPr lang="en-GB" dirty="0"/>
              <a:t>Liebenberg, L. et al. (2018) Resilience in Action. Toronto: University of Toronto Press,. Available at: </a:t>
            </a:r>
            <a:r>
              <a:rPr lang="en-GB" dirty="0">
                <a:hlinkClick r:id="rId3"/>
              </a:rPr>
              <a:t>https://doi.org/10.3138/9781442688995</a:t>
            </a:r>
            <a:r>
              <a:rPr lang="en-GB" dirty="0"/>
              <a:t>.</a:t>
            </a:r>
          </a:p>
          <a:p>
            <a:pPr marL="0" indent="0">
              <a:buNone/>
            </a:pPr>
            <a:r>
              <a:rPr lang="en-GB" dirty="0"/>
              <a:t> Haque, A.K.E. et al. (2021) Climate Change and Community Resilience Insights from South Asia. Singapore: Springer.</a:t>
            </a:r>
          </a:p>
          <a:p>
            <a:pPr marL="0" indent="0">
              <a:buNone/>
            </a:pPr>
            <a:r>
              <a:rPr lang="en-GB" dirty="0"/>
              <a:t>World Health Organization (2023) Climate Change and Health. [Online] Available at: </a:t>
            </a:r>
            <a:r>
              <a:rPr lang="en-GB" dirty="0">
                <a:hlinkClick r:id="rId4"/>
              </a:rPr>
              <a:t>https://www.who.int/news-room/fact-sheets/detail/climate-change-and-health#:~:text=Key%20facts,malaria%2C%20diarrhoea%20and%20heat%20stress</a:t>
            </a:r>
            <a:r>
              <a:rPr lang="en-GB" dirty="0"/>
              <a:t>. Accessed 5</a:t>
            </a:r>
            <a:r>
              <a:rPr lang="en-GB" baseline="30000" dirty="0"/>
              <a:t>th</a:t>
            </a:r>
            <a:r>
              <a:rPr lang="en-GB" dirty="0"/>
              <a:t> September 2023. </a:t>
            </a:r>
          </a:p>
          <a:p>
            <a:pPr marL="0" indent="0">
              <a:buNone/>
            </a:pPr>
            <a:endParaRPr lang="en-GB" dirty="0"/>
          </a:p>
        </p:txBody>
      </p:sp>
    </p:spTree>
    <p:extLst>
      <p:ext uri="{BB962C8B-B14F-4D97-AF65-F5344CB8AC3E}">
        <p14:creationId xmlns:p14="http://schemas.microsoft.com/office/powerpoint/2010/main" val="31807524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2813</Words>
  <Application>Microsoft Office PowerPoint</Application>
  <PresentationFormat>Widescreen</PresentationFormat>
  <Paragraphs>363</Paragraphs>
  <Slides>36</Slides>
  <Notes>30</Notes>
  <HiddenSlides>0</HiddenSlides>
  <MMClips>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Arial</vt:lpstr>
      <vt:lpstr>Calibri</vt:lpstr>
      <vt:lpstr>Calibri Light</vt:lpstr>
      <vt:lpstr>Office Theme</vt:lpstr>
      <vt:lpstr>A resilient Wales </vt:lpstr>
      <vt:lpstr>Contents Page </vt:lpstr>
      <vt:lpstr>United Kingdom and Sustainable Development: TimeLine</vt:lpstr>
      <vt:lpstr>Paris Climate Change Agreement</vt:lpstr>
      <vt:lpstr>Examples of Climate Change </vt:lpstr>
      <vt:lpstr>Climate change and Health </vt:lpstr>
      <vt:lpstr>Impacts of Climate Change </vt:lpstr>
      <vt:lpstr>PowerPoint Presentation</vt:lpstr>
      <vt:lpstr>COP 26: Harsh Reality </vt:lpstr>
      <vt:lpstr>Activity 20 mins</vt:lpstr>
      <vt:lpstr>United Kingdom Climate Change Action </vt:lpstr>
      <vt:lpstr>PowerPoint Presentation</vt:lpstr>
      <vt:lpstr>UK Carbon Emissions </vt:lpstr>
      <vt:lpstr>Examples of Green Energy Initiatives </vt:lpstr>
      <vt:lpstr>Activity: </vt:lpstr>
      <vt:lpstr>Break</vt:lpstr>
      <vt:lpstr>Sustainable Development </vt:lpstr>
      <vt:lpstr>A Resilient Wales </vt:lpstr>
      <vt:lpstr>A resilient Wales: What is Resilience </vt:lpstr>
      <vt:lpstr>A resilient Wales: What is Resilience </vt:lpstr>
      <vt:lpstr>Resilience and Climate Change</vt:lpstr>
      <vt:lpstr>How to build resilience environments </vt:lpstr>
      <vt:lpstr>Example of Social Resilience </vt:lpstr>
      <vt:lpstr> A Resilient Wales: National Indicators </vt:lpstr>
      <vt:lpstr>A roadmap to “A Resilient Wales”</vt:lpstr>
      <vt:lpstr>A Resilient Wales: Factors </vt:lpstr>
      <vt:lpstr>Wales: Green Energy Transition </vt:lpstr>
      <vt:lpstr>Building a Greener Future </vt:lpstr>
      <vt:lpstr>Building a Greener Future </vt:lpstr>
      <vt:lpstr>Port Talbot is changing </vt:lpstr>
      <vt:lpstr>Wales: Carbon Emissions</vt:lpstr>
      <vt:lpstr>What is the cost of going Green? </vt:lpstr>
      <vt:lpstr>Climate change, health and Wales </vt:lpstr>
      <vt:lpstr>PowerPoint Presentation</vt:lpstr>
      <vt:lpstr>Activity</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resilient Wales </dc:title>
  <dc:creator>Jonathan Wyatt</dc:creator>
  <cp:lastModifiedBy>Jonathan Wyatt</cp:lastModifiedBy>
  <cp:revision>1</cp:revision>
  <dcterms:created xsi:type="dcterms:W3CDTF">2023-09-04T06:57:02Z</dcterms:created>
  <dcterms:modified xsi:type="dcterms:W3CDTF">2023-09-05T13:24:28Z</dcterms:modified>
</cp:coreProperties>
</file>