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1"/>
  </p:notesMasterIdLst>
  <p:sldIdLst>
    <p:sldId id="719" r:id="rId6"/>
    <p:sldId id="754" r:id="rId7"/>
    <p:sldId id="760" r:id="rId8"/>
    <p:sldId id="755" r:id="rId9"/>
    <p:sldId id="757" r:id="rId10"/>
    <p:sldId id="759" r:id="rId11"/>
    <p:sldId id="761" r:id="rId12"/>
    <p:sldId id="762" r:id="rId13"/>
    <p:sldId id="765" r:id="rId14"/>
    <p:sldId id="764" r:id="rId15"/>
    <p:sldId id="766" r:id="rId16"/>
    <p:sldId id="767" r:id="rId17"/>
    <p:sldId id="771" r:id="rId18"/>
    <p:sldId id="772" r:id="rId19"/>
    <p:sldId id="73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A57B36-F870-4FEE-A125-062AB7729466}" v="299" dt="2025-10-10T12:12:15.4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105" autoAdjust="0"/>
  </p:normalViewPr>
  <p:slideViewPr>
    <p:cSldViewPr snapToGrid="0">
      <p:cViewPr varScale="1">
        <p:scale>
          <a:sx n="86" d="100"/>
          <a:sy n="86" d="100"/>
        </p:scale>
        <p:origin x="116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7A57B36-F870-4FEE-A125-062AB7729466}"/>
    <pc:docChg chg="undo redo custSel delSld modSld">
      <pc:chgData name="Jenifer Prince Devaraj" userId="c3fb109c-09d1-42a6-93f4-69472d709861" providerId="ADAL" clId="{B7A57B36-F870-4FEE-A125-062AB7729466}" dt="2025-10-10T12:13:02.061" v="633" actId="113"/>
      <pc:docMkLst>
        <pc:docMk/>
      </pc:docMkLst>
      <pc:sldChg chg="modSp mod">
        <pc:chgData name="Jenifer Prince Devaraj" userId="c3fb109c-09d1-42a6-93f4-69472d709861" providerId="ADAL" clId="{B7A57B36-F870-4FEE-A125-062AB7729466}" dt="2025-10-09T16:30:08.937" v="52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B7A57B36-F870-4FEE-A125-062AB7729466}" dt="2025-10-09T16:30:08.937" v="528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modSp mod modNotesTx">
        <pc:chgData name="Jenifer Prince Devaraj" userId="c3fb109c-09d1-42a6-93f4-69472d709861" providerId="ADAL" clId="{B7A57B36-F870-4FEE-A125-062AB7729466}" dt="2025-10-10T11:24:58.970" v="533" actId="1076"/>
        <pc:sldMkLst>
          <pc:docMk/>
          <pc:sldMk cId="1939479477" sldId="754"/>
        </pc:sldMkLst>
        <pc:spChg chg="mod">
          <ac:chgData name="Jenifer Prince Devaraj" userId="c3fb109c-09d1-42a6-93f4-69472d709861" providerId="ADAL" clId="{B7A57B36-F870-4FEE-A125-062AB7729466}" dt="2025-10-10T11:24:50.421" v="531" actId="1076"/>
          <ac:spMkLst>
            <pc:docMk/>
            <pc:sldMk cId="1939479477" sldId="75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7A57B36-F870-4FEE-A125-062AB7729466}" dt="2025-10-10T11:24:58.970" v="533" actId="1076"/>
          <ac:spMkLst>
            <pc:docMk/>
            <pc:sldMk cId="1939479477" sldId="754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B7A57B36-F870-4FEE-A125-062AB7729466}" dt="2025-10-10T11:24:52.331" v="532" actId="1076"/>
          <ac:picMkLst>
            <pc:docMk/>
            <pc:sldMk cId="1939479477" sldId="754"/>
            <ac:picMk id="3" creationId="{0F18C021-4FC0-0C32-3959-872BEE1F2420}"/>
          </ac:picMkLst>
        </pc:picChg>
      </pc:sldChg>
      <pc:sldChg chg="modSp mod modNotesTx">
        <pc:chgData name="Jenifer Prince Devaraj" userId="c3fb109c-09d1-42a6-93f4-69472d709861" providerId="ADAL" clId="{B7A57B36-F870-4FEE-A125-062AB7729466}" dt="2025-10-09T16:08:01.453" v="262" actId="14100"/>
        <pc:sldMkLst>
          <pc:docMk/>
          <pc:sldMk cId="2433144545" sldId="755"/>
        </pc:sldMkLst>
        <pc:spChg chg="mod">
          <ac:chgData name="Jenifer Prince Devaraj" userId="c3fb109c-09d1-42a6-93f4-69472d709861" providerId="ADAL" clId="{B7A57B36-F870-4FEE-A125-062AB7729466}" dt="2025-10-09T16:08:01.453" v="262" actId="14100"/>
          <ac:spMkLst>
            <pc:docMk/>
            <pc:sldMk cId="2433144545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7A57B36-F870-4FEE-A125-062AB7729466}" dt="2025-10-09T16:05:24.199" v="242" actId="1076"/>
          <ac:spMkLst>
            <pc:docMk/>
            <pc:sldMk cId="2433144545" sldId="755"/>
            <ac:spMk id="16" creationId="{BAE0A156-7D83-76D0-3F38-156333046F36}"/>
          </ac:spMkLst>
        </pc:spChg>
      </pc:sldChg>
      <pc:sldChg chg="modSp mod modNotesTx">
        <pc:chgData name="Jenifer Prince Devaraj" userId="c3fb109c-09d1-42a6-93f4-69472d709861" providerId="ADAL" clId="{B7A57B36-F870-4FEE-A125-062AB7729466}" dt="2025-10-10T12:04:06.009" v="557" actId="313"/>
        <pc:sldMkLst>
          <pc:docMk/>
          <pc:sldMk cId="1415654155" sldId="757"/>
        </pc:sldMkLst>
        <pc:spChg chg="mod">
          <ac:chgData name="Jenifer Prince Devaraj" userId="c3fb109c-09d1-42a6-93f4-69472d709861" providerId="ADAL" clId="{B7A57B36-F870-4FEE-A125-062AB7729466}" dt="2025-10-10T12:04:06.009" v="557" actId="313"/>
          <ac:spMkLst>
            <pc:docMk/>
            <pc:sldMk cId="1415654155" sldId="757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B7A57B36-F870-4FEE-A125-062AB7729466}" dt="2025-10-09T16:09:10.999" v="279" actId="1076"/>
          <ac:picMkLst>
            <pc:docMk/>
            <pc:sldMk cId="1415654155" sldId="757"/>
            <ac:picMk id="4" creationId="{E56E96D5-E9C8-6F8F-8785-F519CA3F1798}"/>
          </ac:picMkLst>
        </pc:picChg>
      </pc:sldChg>
      <pc:sldChg chg="modSp mod modNotesTx">
        <pc:chgData name="Jenifer Prince Devaraj" userId="c3fb109c-09d1-42a6-93f4-69472d709861" providerId="ADAL" clId="{B7A57B36-F870-4FEE-A125-062AB7729466}" dt="2025-10-10T12:06:30.418" v="592" actId="1076"/>
        <pc:sldMkLst>
          <pc:docMk/>
          <pc:sldMk cId="4029340042" sldId="759"/>
        </pc:sldMkLst>
        <pc:spChg chg="mod">
          <ac:chgData name="Jenifer Prince Devaraj" userId="c3fb109c-09d1-42a6-93f4-69472d709861" providerId="ADAL" clId="{B7A57B36-F870-4FEE-A125-062AB7729466}" dt="2025-10-10T12:06:15.563" v="590" actId="1076"/>
          <ac:spMkLst>
            <pc:docMk/>
            <pc:sldMk cId="4029340042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B7A57B36-F870-4FEE-A125-062AB7729466}" dt="2025-10-10T12:06:30.418" v="592" actId="1076"/>
          <ac:spMkLst>
            <pc:docMk/>
            <pc:sldMk cId="4029340042" sldId="759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B7A57B36-F870-4FEE-A125-062AB7729466}" dt="2025-10-10T11:59:20.477" v="551" actId="1076"/>
        <pc:sldMkLst>
          <pc:docMk/>
          <pc:sldMk cId="3186885571" sldId="760"/>
        </pc:sldMkLst>
        <pc:spChg chg="mod">
          <ac:chgData name="Jenifer Prince Devaraj" userId="c3fb109c-09d1-42a6-93f4-69472d709861" providerId="ADAL" clId="{B7A57B36-F870-4FEE-A125-062AB7729466}" dt="2025-10-10T11:59:20.477" v="551" actId="1076"/>
          <ac:spMkLst>
            <pc:docMk/>
            <pc:sldMk cId="3186885571" sldId="760"/>
            <ac:spMk id="7" creationId="{90E4ED7A-AA09-07D1-765C-08CEE3F4BAA9}"/>
          </ac:spMkLst>
        </pc:spChg>
        <pc:spChg chg="mod">
          <ac:chgData name="Jenifer Prince Devaraj" userId="c3fb109c-09d1-42a6-93f4-69472d709861" providerId="ADAL" clId="{B7A57B36-F870-4FEE-A125-062AB7729466}" dt="2025-10-10T11:59:16.578" v="550" actId="1076"/>
          <ac:spMkLst>
            <pc:docMk/>
            <pc:sldMk cId="3186885571" sldId="760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B7A57B36-F870-4FEE-A125-062AB7729466}" dt="2025-10-10T11:58:15.611" v="534" actId="478"/>
          <ac:picMkLst>
            <pc:docMk/>
            <pc:sldMk cId="3186885571" sldId="760"/>
            <ac:picMk id="6" creationId="{831C5F09-181B-0AFE-7BEE-CF12B3E89319}"/>
          </ac:picMkLst>
        </pc:picChg>
        <pc:picChg chg="add mod">
          <ac:chgData name="Jenifer Prince Devaraj" userId="c3fb109c-09d1-42a6-93f4-69472d709861" providerId="ADAL" clId="{B7A57B36-F870-4FEE-A125-062AB7729466}" dt="2025-10-10T11:58:48.958" v="547" actId="1076"/>
          <ac:picMkLst>
            <pc:docMk/>
            <pc:sldMk cId="3186885571" sldId="760"/>
            <ac:picMk id="8" creationId="{15AFBA96-09F6-4089-8633-E8D420C6E113}"/>
          </ac:picMkLst>
        </pc:picChg>
        <pc:picChg chg="del">
          <ac:chgData name="Jenifer Prince Devaraj" userId="c3fb109c-09d1-42a6-93f4-69472d709861" providerId="ADAL" clId="{B7A57B36-F870-4FEE-A125-062AB7729466}" dt="2025-10-10T11:58:30.709" v="539" actId="478"/>
          <ac:picMkLst>
            <pc:docMk/>
            <pc:sldMk cId="3186885571" sldId="760"/>
            <ac:picMk id="10" creationId="{D13348CC-29D9-3157-58BA-92B82F34152A}"/>
          </ac:picMkLst>
        </pc:picChg>
        <pc:picChg chg="add mod">
          <ac:chgData name="Jenifer Prince Devaraj" userId="c3fb109c-09d1-42a6-93f4-69472d709861" providerId="ADAL" clId="{B7A57B36-F870-4FEE-A125-062AB7729466}" dt="2025-10-10T11:58:55.362" v="549" actId="1076"/>
          <ac:picMkLst>
            <pc:docMk/>
            <pc:sldMk cId="3186885571" sldId="760"/>
            <ac:picMk id="11" creationId="{AA7C5661-FCDF-4D95-865B-F087B7151856}"/>
          </ac:picMkLst>
        </pc:picChg>
      </pc:sldChg>
      <pc:sldChg chg="modSp mod">
        <pc:chgData name="Jenifer Prince Devaraj" userId="c3fb109c-09d1-42a6-93f4-69472d709861" providerId="ADAL" clId="{B7A57B36-F870-4FEE-A125-062AB7729466}" dt="2025-10-09T16:06:39.510" v="255" actId="1076"/>
        <pc:sldMkLst>
          <pc:docMk/>
          <pc:sldMk cId="1223937590" sldId="761"/>
        </pc:sldMkLst>
        <pc:spChg chg="mod">
          <ac:chgData name="Jenifer Prince Devaraj" userId="c3fb109c-09d1-42a6-93f4-69472d709861" providerId="ADAL" clId="{B7A57B36-F870-4FEE-A125-062AB7729466}" dt="2025-10-09T16:06:39.510" v="255" actId="1076"/>
          <ac:spMkLst>
            <pc:docMk/>
            <pc:sldMk cId="1223937590" sldId="761"/>
            <ac:spMk id="15" creationId="{85B9DB09-AFF2-ED26-610C-81DB3EC95191}"/>
          </ac:spMkLst>
        </pc:spChg>
      </pc:sldChg>
      <pc:sldChg chg="modSp mod modNotesTx">
        <pc:chgData name="Jenifer Prince Devaraj" userId="c3fb109c-09d1-42a6-93f4-69472d709861" providerId="ADAL" clId="{B7A57B36-F870-4FEE-A125-062AB7729466}" dt="2025-10-09T16:17:43.600" v="373" actId="20577"/>
        <pc:sldMkLst>
          <pc:docMk/>
          <pc:sldMk cId="4277669056" sldId="762"/>
        </pc:sldMkLst>
        <pc:spChg chg="mod">
          <ac:chgData name="Jenifer Prince Devaraj" userId="c3fb109c-09d1-42a6-93f4-69472d709861" providerId="ADAL" clId="{B7A57B36-F870-4FEE-A125-062AB7729466}" dt="2025-10-09T16:17:43.600" v="373" actId="20577"/>
          <ac:spMkLst>
            <pc:docMk/>
            <pc:sldMk cId="4277669056" sldId="762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B7A57B36-F870-4FEE-A125-062AB7729466}" dt="2025-10-09T16:15:13.743" v="328" actId="1076"/>
          <ac:picMkLst>
            <pc:docMk/>
            <pc:sldMk cId="4277669056" sldId="762"/>
            <ac:picMk id="7" creationId="{9CBA8490-D6FE-6908-7C23-B641393644BC}"/>
          </ac:picMkLst>
        </pc:picChg>
      </pc:sldChg>
      <pc:sldChg chg="addSp delSp modSp mod modNotesTx">
        <pc:chgData name="Jenifer Prince Devaraj" userId="c3fb109c-09d1-42a6-93f4-69472d709861" providerId="ADAL" clId="{B7A57B36-F870-4FEE-A125-062AB7729466}" dt="2025-10-09T16:24:24.483" v="456" actId="1076"/>
        <pc:sldMkLst>
          <pc:docMk/>
          <pc:sldMk cId="446169239" sldId="764"/>
        </pc:sldMkLst>
        <pc:spChg chg="add del">
          <ac:chgData name="Jenifer Prince Devaraj" userId="c3fb109c-09d1-42a6-93f4-69472d709861" providerId="ADAL" clId="{B7A57B36-F870-4FEE-A125-062AB7729466}" dt="2025-10-09T16:23:00.363" v="415"/>
          <ac:spMkLst>
            <pc:docMk/>
            <pc:sldMk cId="446169239" sldId="764"/>
            <ac:spMk id="4" creationId="{60155116-BD8E-406B-9C8B-8C0629C71765}"/>
          </ac:spMkLst>
        </pc:spChg>
        <pc:spChg chg="add mod">
          <ac:chgData name="Jenifer Prince Devaraj" userId="c3fb109c-09d1-42a6-93f4-69472d709861" providerId="ADAL" clId="{B7A57B36-F870-4FEE-A125-062AB7729466}" dt="2025-10-09T16:24:22.680" v="455" actId="14100"/>
          <ac:spMkLst>
            <pc:docMk/>
            <pc:sldMk cId="446169239" sldId="764"/>
            <ac:spMk id="8" creationId="{ACD23817-D3EE-4823-A92C-075D7DC13CF0}"/>
          </ac:spMkLst>
        </pc:spChg>
        <pc:spChg chg="add del mod">
          <ac:chgData name="Jenifer Prince Devaraj" userId="c3fb109c-09d1-42a6-93f4-69472d709861" providerId="ADAL" clId="{B7A57B36-F870-4FEE-A125-062AB7729466}" dt="2025-10-09T16:22:53.262" v="413" actId="47"/>
          <ac:spMkLst>
            <pc:docMk/>
            <pc:sldMk cId="446169239" sldId="764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B7A57B36-F870-4FEE-A125-062AB7729466}" dt="2025-10-09T16:24:24.483" v="456" actId="1076"/>
          <ac:picMkLst>
            <pc:docMk/>
            <pc:sldMk cId="446169239" sldId="764"/>
            <ac:picMk id="7" creationId="{90456531-8394-B583-CC26-1E39A71D0A57}"/>
          </ac:picMkLst>
        </pc:picChg>
      </pc:sldChg>
      <pc:sldChg chg="modSp mod modNotesTx">
        <pc:chgData name="Jenifer Prince Devaraj" userId="c3fb109c-09d1-42a6-93f4-69472d709861" providerId="ADAL" clId="{B7A57B36-F870-4FEE-A125-062AB7729466}" dt="2025-10-09T16:19:15.283" v="385" actId="1076"/>
        <pc:sldMkLst>
          <pc:docMk/>
          <pc:sldMk cId="1591055420" sldId="765"/>
        </pc:sldMkLst>
        <pc:spChg chg="mod">
          <ac:chgData name="Jenifer Prince Devaraj" userId="c3fb109c-09d1-42a6-93f4-69472d709861" providerId="ADAL" clId="{B7A57B36-F870-4FEE-A125-062AB7729466}" dt="2025-10-09T16:15:15.469" v="333" actId="1076"/>
          <ac:spMkLst>
            <pc:docMk/>
            <pc:sldMk cId="1591055420" sldId="765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B7A57B36-F870-4FEE-A125-062AB7729466}" dt="2025-10-09T16:19:15.283" v="385" actId="1076"/>
          <ac:spMkLst>
            <pc:docMk/>
            <pc:sldMk cId="1591055420" sldId="765"/>
            <ac:spMk id="15" creationId="{85B9DB09-AFF2-ED26-610C-81DB3EC95191}"/>
          </ac:spMkLst>
        </pc:spChg>
      </pc:sldChg>
      <pc:sldChg chg="modSp mod modNotesTx">
        <pc:chgData name="Jenifer Prince Devaraj" userId="c3fb109c-09d1-42a6-93f4-69472d709861" providerId="ADAL" clId="{B7A57B36-F870-4FEE-A125-062AB7729466}" dt="2025-10-10T12:10:26.407" v="607" actId="1076"/>
        <pc:sldMkLst>
          <pc:docMk/>
          <pc:sldMk cId="3081790139" sldId="766"/>
        </pc:sldMkLst>
        <pc:spChg chg="mod">
          <ac:chgData name="Jenifer Prince Devaraj" userId="c3fb109c-09d1-42a6-93f4-69472d709861" providerId="ADAL" clId="{B7A57B36-F870-4FEE-A125-062AB7729466}" dt="2025-10-10T12:10:26.407" v="607" actId="1076"/>
          <ac:spMkLst>
            <pc:docMk/>
            <pc:sldMk cId="3081790139" sldId="766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B7A57B36-F870-4FEE-A125-062AB7729466}" dt="2025-10-10T12:10:23.350" v="606" actId="1076"/>
          <ac:spMkLst>
            <pc:docMk/>
            <pc:sldMk cId="3081790139" sldId="766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B7A57B36-F870-4FEE-A125-062AB7729466}" dt="2025-10-10T12:11:44.322" v="623" actId="1076"/>
        <pc:sldMkLst>
          <pc:docMk/>
          <pc:sldMk cId="1845134716" sldId="767"/>
        </pc:sldMkLst>
        <pc:spChg chg="add mod">
          <ac:chgData name="Jenifer Prince Devaraj" userId="c3fb109c-09d1-42a6-93f4-69472d709861" providerId="ADAL" clId="{B7A57B36-F870-4FEE-A125-062AB7729466}" dt="2025-10-10T12:11:01.323" v="622" actId="1076"/>
          <ac:spMkLst>
            <pc:docMk/>
            <pc:sldMk cId="1845134716" sldId="767"/>
            <ac:spMk id="9" creationId="{F2D0FB11-99D4-440E-8387-ADADDEB53308}"/>
          </ac:spMkLst>
        </pc:spChg>
        <pc:picChg chg="del">
          <ac:chgData name="Jenifer Prince Devaraj" userId="c3fb109c-09d1-42a6-93f4-69472d709861" providerId="ADAL" clId="{B7A57B36-F870-4FEE-A125-062AB7729466}" dt="2025-10-09T16:29:51.801" v="522" actId="478"/>
          <ac:picMkLst>
            <pc:docMk/>
            <pc:sldMk cId="1845134716" sldId="767"/>
            <ac:picMk id="7" creationId="{0C9B88CE-20EC-A422-ECDF-3DF25DA5BE96}"/>
          </ac:picMkLst>
        </pc:picChg>
        <pc:picChg chg="add mod">
          <ac:chgData name="Jenifer Prince Devaraj" userId="c3fb109c-09d1-42a6-93f4-69472d709861" providerId="ADAL" clId="{B7A57B36-F870-4FEE-A125-062AB7729466}" dt="2025-10-10T12:11:44.322" v="623" actId="1076"/>
          <ac:picMkLst>
            <pc:docMk/>
            <pc:sldMk cId="1845134716" sldId="767"/>
            <ac:picMk id="8" creationId="{49A2F4F7-E832-4FCB-BA63-2BB283F7D931}"/>
          </ac:picMkLst>
        </pc:picChg>
      </pc:sldChg>
      <pc:sldChg chg="modSp del mod modNotesTx">
        <pc:chgData name="Jenifer Prince Devaraj" userId="c3fb109c-09d1-42a6-93f4-69472d709861" providerId="ADAL" clId="{B7A57B36-F870-4FEE-A125-062AB7729466}" dt="2025-10-10T12:12:42.636" v="629" actId="47"/>
        <pc:sldMkLst>
          <pc:docMk/>
          <pc:sldMk cId="2771417462" sldId="769"/>
        </pc:sldMkLst>
        <pc:spChg chg="mod">
          <ac:chgData name="Jenifer Prince Devaraj" userId="c3fb109c-09d1-42a6-93f4-69472d709861" providerId="ADAL" clId="{B7A57B36-F870-4FEE-A125-062AB7729466}" dt="2025-10-10T12:12:15.461" v="628" actId="20577"/>
          <ac:spMkLst>
            <pc:docMk/>
            <pc:sldMk cId="2771417462" sldId="769"/>
            <ac:spMk id="12" creationId="{46CE4AFF-5AC0-E77A-D6CE-E482FE0FDAB3}"/>
          </ac:spMkLst>
        </pc:spChg>
        <pc:picChg chg="mod">
          <ac:chgData name="Jenifer Prince Devaraj" userId="c3fb109c-09d1-42a6-93f4-69472d709861" providerId="ADAL" clId="{B7A57B36-F870-4FEE-A125-062AB7729466}" dt="2025-10-09T16:26:57.008" v="499"/>
          <ac:picMkLst>
            <pc:docMk/>
            <pc:sldMk cId="2771417462" sldId="769"/>
            <ac:picMk id="7" creationId="{85ADD34A-FDB9-AB64-D30F-38C9A6A360E6}"/>
          </ac:picMkLst>
        </pc:picChg>
      </pc:sldChg>
      <pc:sldChg chg="modSp mod">
        <pc:chgData name="Jenifer Prince Devaraj" userId="c3fb109c-09d1-42a6-93f4-69472d709861" providerId="ADAL" clId="{B7A57B36-F870-4FEE-A125-062AB7729466}" dt="2025-10-10T12:13:02.061" v="633" actId="113"/>
        <pc:sldMkLst>
          <pc:docMk/>
          <pc:sldMk cId="3229291739" sldId="771"/>
        </pc:sldMkLst>
        <pc:spChg chg="mod">
          <ac:chgData name="Jenifer Prince Devaraj" userId="c3fb109c-09d1-42a6-93f4-69472d709861" providerId="ADAL" clId="{B7A57B36-F870-4FEE-A125-062AB7729466}" dt="2025-10-09T16:27:21.053" v="505" actId="1076"/>
          <ac:spMkLst>
            <pc:docMk/>
            <pc:sldMk cId="3229291739" sldId="771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B7A57B36-F870-4FEE-A125-062AB7729466}" dt="2025-10-10T12:13:02.061" v="633" actId="113"/>
          <ac:spMkLst>
            <pc:docMk/>
            <pc:sldMk cId="3229291739" sldId="771"/>
            <ac:spMk id="7" creationId="{5F58B6FB-D9D1-F6F3-D309-68E3B576D120}"/>
          </ac:spMkLst>
        </pc:spChg>
      </pc:sldChg>
      <pc:sldChg chg="modSp mod">
        <pc:chgData name="Jenifer Prince Devaraj" userId="c3fb109c-09d1-42a6-93f4-69472d709861" providerId="ADAL" clId="{B7A57B36-F870-4FEE-A125-062AB7729466}" dt="2025-10-09T16:27:38.463" v="509" actId="2711"/>
        <pc:sldMkLst>
          <pc:docMk/>
          <pc:sldMk cId="915140736" sldId="772"/>
        </pc:sldMkLst>
        <pc:spChg chg="mod">
          <ac:chgData name="Jenifer Prince Devaraj" userId="c3fb109c-09d1-42a6-93f4-69472d709861" providerId="ADAL" clId="{B7A57B36-F870-4FEE-A125-062AB7729466}" dt="2025-10-09T16:27:38.463" v="509" actId="2711"/>
          <ac:spMkLst>
            <pc:docMk/>
            <pc:sldMk cId="915140736" sldId="772"/>
            <ac:spMk id="7" creationId="{CCC8152F-B3AB-0C33-F3CE-BE8D7FB06F3C}"/>
          </ac:spMkLst>
        </pc:spChg>
      </pc:sldChg>
      <pc:sldChg chg="del">
        <pc:chgData name="Jenifer Prince Devaraj" userId="c3fb109c-09d1-42a6-93f4-69472d709861" providerId="ADAL" clId="{B7A57B36-F870-4FEE-A125-062AB7729466}" dt="2025-10-09T16:30:00.666" v="526" actId="47"/>
        <pc:sldMkLst>
          <pc:docMk/>
          <pc:sldMk cId="2579377475" sldId="7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663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6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P-type MOSFET, two highly doped P regions are diffused into a single lightly-doped N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Aluminium Probes are used for connecting terminals i.e. Gate, Drain &amp; Source to respective regions.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56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voltage-controlled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3986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3424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808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92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Drain current I</a:t>
            </a:r>
            <a:r>
              <a:rPr lang="en-GB" sz="8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V</a:t>
            </a:r>
            <a:r>
              <a:rPr lang="en-GB" sz="800" dirty="0" err="1">
                <a:latin typeface="Cambria" panose="02040503050406030204" pitchFamily="18" charset="0"/>
                <a:ea typeface="Cambria" panose="02040503050406030204" pitchFamily="18" charset="0"/>
              </a:rPr>
              <a:t>ds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</a:t>
            </a:r>
            <a:r>
              <a:rPr lang="en-GB" sz="8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for different values of the voltage across gate and source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1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76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6ED76C8-9F33-EA91-2643-ACC1A95D2036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112EB19-E0AE-026D-A601-379AD9F321E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5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MOSFET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639204" y="2409318"/>
                <a:ext cx="7508415" cy="3597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MOSFET stands for Metal Oxide Field Effect Transistor.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Also called IGFET (Insulated Gate Field Effect Transistor). 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Voltage Controlled device: Starts conducting through drain and source  : when voltage at Gate Source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20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𝐺𝑆</m:t>
                            </m:r>
                          </m:sub>
                        </m:sSub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𝑝𝑟𝑜𝑣𝑖𝑑𝑒𝑑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.</m:t>
                    </m:r>
                  </m:oMath>
                </a14:m>
                <a:endParaRPr lang="en-GB" sz="2200" b="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204" y="2409318"/>
                <a:ext cx="7508415" cy="3597075"/>
              </a:xfrm>
              <a:prstGeom prst="rect">
                <a:avLst/>
              </a:prstGeom>
              <a:blipFill>
                <a:blip r:embed="rId3"/>
                <a:stretch>
                  <a:fillRect l="-974" r="-1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3696" y="172409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4876" y="2574075"/>
            <a:ext cx="3018577" cy="282517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39EA3A-A335-773E-39BC-24AE54DB8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2941" y="6617649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44183" y="2302007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183762" y="2399965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897DB3-764E-01C6-2DFE-80099A221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AFBA96-09F6-4089-8633-E8D420C6E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219" y="3075710"/>
            <a:ext cx="2706642" cy="31789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7C5661-FCDF-4D95-865B-F087B7151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738" y="3056248"/>
            <a:ext cx="2560320" cy="318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9735" y="2570036"/>
            <a:ext cx="6069352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316288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MOSFET has four terminals: Gate (G), Drain (D), Source (S), Body/Substrate (B).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316288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MOSFETs, Body is internally tied to Source.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316288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Behaves as a three-terminal device: G, D, 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0390" y="174866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FF0AD7-E772-023F-53C7-A5861B511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84035" y="1778350"/>
            <a:ext cx="6959775" cy="4062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NMOS structure: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two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heavily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N regions (Source/Drain)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lightly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P substrate.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PMOS structure: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two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heavily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P regions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lightly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N substrate.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Metal contacts (aluminium) form the Gate, Drain, and Source connections to these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5355BF-F0EF-9279-D175-4C6803976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E96D5-E9C8-6F8F-8785-F519CA3F1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929" y="2651463"/>
            <a:ext cx="4537677" cy="207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90245" y="2631280"/>
            <a:ext cx="6130945" cy="2827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The conduction path between Source(S) and Drain(D) is called channel.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Width of the channel 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4419" y="181095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6AB21F-446B-4238-C00B-A1B48A58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725157" y="2982925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715A1B6-E6B2-A8AE-C7EA-9BC90BC5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414020" y="2174461"/>
                <a:ext cx="6409296" cy="40625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NMOS enhancement mode: needs positive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to turn ON.</a:t>
                </a:r>
              </a:p>
              <a:p>
                <a:pPr algn="just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Applying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induces an N-channel under the gate.</a:t>
                </a:r>
              </a:p>
              <a:p>
                <a:pPr algn="just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Channel forms a conductive path between Drain and Source → current flows.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020" y="2174461"/>
                <a:ext cx="6409296" cy="4062587"/>
              </a:xfrm>
              <a:prstGeom prst="rect">
                <a:avLst/>
              </a:prstGeom>
              <a:blipFill>
                <a:blip r:embed="rId3"/>
                <a:stretch>
                  <a:fillRect l="-1237" r="-1237" b="-2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17AD50-8D53-07A1-3E6E-8C474CBB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1480732" y="2424321"/>
                <a:ext cx="8174070" cy="3535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808038" indent="-269875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Positive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on NMOS attracts electrons to the surface under the oxide and repels holes.</a:t>
                </a:r>
              </a:p>
              <a:p>
                <a:pPr marL="808038" indent="-269875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An inversion layer (n-channel) forms beneath the gate.</a:t>
                </a:r>
              </a:p>
              <a:p>
                <a:pPr marL="808038" indent="-269875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Increasing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strengthens the channel → more conduction.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0732" y="2424321"/>
                <a:ext cx="8174070" cy="3535135"/>
              </a:xfrm>
              <a:prstGeom prst="rect">
                <a:avLst/>
              </a:prstGeom>
              <a:blipFill>
                <a:blip r:embed="rId3"/>
                <a:stretch>
                  <a:fillRect r="-1044" b="-29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2D290C2-13C7-F50E-818D-29A7EC66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5440" y="2153197"/>
            <a:ext cx="4088132" cy="3059050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5AAAB13-01B9-F473-21C1-3026FD09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CD23817-D3EE-4823-A92C-075D7DC13CF0}"/>
                  </a:ext>
                </a:extLst>
              </p:cNvPr>
              <p:cNvSpPr txBox="1"/>
              <p:nvPr/>
            </p:nvSpPr>
            <p:spPr>
              <a:xfrm>
                <a:off x="504497" y="2064227"/>
                <a:ext cx="5591503" cy="40625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For an NMOS, applying a negative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(or making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&lt;</a:t>
                </a:r>
                <a:r>
                  <a:rPr lang="en-GB" sz="2000" dirty="0"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) repels electrons under the gate and attracts holes.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The inversion channel collapses, so the Drain–Source path opens (no conduction).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CD23817-D3EE-4823-A92C-075D7DC13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497" y="2064227"/>
                <a:ext cx="5591503" cy="4062587"/>
              </a:xfrm>
              <a:prstGeom prst="rect">
                <a:avLst/>
              </a:prstGeom>
              <a:blipFill>
                <a:blip r:embed="rId4"/>
                <a:stretch>
                  <a:fillRect l="-1309" r="-1418" b="-2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1534089" y="2330701"/>
                <a:ext cx="9123821" cy="3535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Threshold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): minimum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</m:t>
                        </m:r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needed for a MOSFET to start conducting.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Enhancement MOSFET: operates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</m:t>
                        </m:r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increases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</m:t>
                        </m:r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(for a given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𝑑</m:t>
                        </m:r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): more gate drive → stronger channel → higher drain current.</a:t>
                </a: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4089" y="2330701"/>
                <a:ext cx="9123821" cy="3535135"/>
              </a:xfrm>
              <a:prstGeom prst="rect">
                <a:avLst/>
              </a:prstGeom>
              <a:blipFill>
                <a:blip r:embed="rId3"/>
                <a:stretch>
                  <a:fillRect l="-802" r="-1003" b="-29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40390" y="1555564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24F0D-8D84-006F-5155-7D867943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AEE8BE6-D789-2D42-D7C4-253E2A39E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A2F4F7-E832-4FCB-BA63-2BB283F7D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781" y="2959098"/>
            <a:ext cx="4285159" cy="3348512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F2D0FB11-99D4-440E-8387-ADADDEB53308}"/>
                  </a:ext>
                </a:extLst>
              </p:cNvPr>
              <p:cNvSpPr txBox="1"/>
              <p:nvPr/>
            </p:nvSpPr>
            <p:spPr>
              <a:xfrm>
                <a:off x="669073" y="1919338"/>
                <a:ext cx="10563922" cy="5476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𝒅𝒔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fixed, plotting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𝒅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vs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𝑮</m:t>
                        </m:r>
                        <m: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gives the transfer characteristic of the MOSFET.</a:t>
                </a: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F2D0FB11-99D4-440E-8387-ADADDEB533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073" y="1919338"/>
                <a:ext cx="10563922" cy="547650"/>
              </a:xfrm>
              <a:prstGeom prst="rect">
                <a:avLst/>
              </a:prstGeom>
              <a:blipFill>
                <a:blip r:embed="rId3"/>
                <a:stretch>
                  <a:fillRect l="-58" b="-2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40390" y="1650600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1138905" y="2454035"/>
            <a:ext cx="9203471" cy="2946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Radiofrequency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applications use MOSFET amplifiers extensively.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Power MOSFETs can be used to regulate </a:t>
            </a:r>
            <a:r>
              <a:rPr lang="en-GB" sz="2400" b="1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DC motors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MOSFETs are used in the design of the </a:t>
            </a:r>
            <a:r>
              <a:rPr lang="en-GB" sz="2400" b="1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chopper circuit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67E602A-370C-0437-F2EE-421C24ED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3DD4D-0BA7-BE41-9552-5D6DADA787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3656-1D86-D042-EDB5-18CDACBF5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57BB8-D235-BBE7-C2D8-B57808B5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4D30E5-056C-57CB-8A21-72B7F54F9E2D}"/>
              </a:ext>
            </a:extLst>
          </p:cNvPr>
          <p:cNvSpPr txBox="1"/>
          <p:nvPr/>
        </p:nvSpPr>
        <p:spPr>
          <a:xfrm>
            <a:off x="0" y="1417716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C8152F-B3AB-0C33-F3CE-BE8D7FB06F3C}"/>
              </a:ext>
            </a:extLst>
          </p:cNvPr>
          <p:cNvSpPr txBox="1"/>
          <p:nvPr/>
        </p:nvSpPr>
        <p:spPr>
          <a:xfrm>
            <a:off x="703580" y="2309110"/>
            <a:ext cx="10180933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marL="92075" algn="just">
              <a:lnSpc>
                <a:spcPct val="200000"/>
              </a:lnSpc>
            </a:pPr>
            <a:r>
              <a:rPr lang="en-GB" sz="22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[</a:t>
            </a:r>
            <a:r>
              <a:rPr lang="en-GB" sz="2200" dirty="0">
                <a:solidFill>
                  <a:srgbClr val="333333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2</a:t>
            </a:r>
            <a:r>
              <a:rPr lang="en-GB" sz="22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] "Introduction to MOSFET," The Engineering Projects, Feb. 2018. [Online]. Available: https://www.theengineeringprojects.com/2018/02/introduction-to-mosfet.html. </a:t>
            </a:r>
          </a:p>
          <a:p>
            <a:pPr marL="92075" algn="just">
              <a:lnSpc>
                <a:spcPct val="200000"/>
              </a:lnSpc>
            </a:pPr>
            <a:endParaRPr lang="en-GB" sz="2200" b="0" i="0" dirty="0">
              <a:solidFill>
                <a:srgbClr val="333333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B8386EF-3B5A-516D-D767-448BB75D5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5140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1099</Words>
  <Application>Microsoft Office PowerPoint</Application>
  <PresentationFormat>Widescreen</PresentationFormat>
  <Paragraphs>139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2025-10-10T12:13:02Z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