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F1761-9791-83C1-5E55-EDDE5DA594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9622CB-FAF2-2309-1447-8256731CDF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759C0-C5B8-B3CC-9C4A-960045FCB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1DFA6-C593-6095-F51C-DA5C9AD32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5AE31-76FA-150E-E7BD-BFFC38F1A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46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6E661-EACF-DBC7-9955-9189667C7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61E6A-BE62-E157-A7E5-C8BECDD6F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44A2C-3C09-E5B1-0357-CC5758F47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5B94F-0E25-CB57-FC44-3289A4B2B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9BEEC-9AD0-236F-C139-55BE2799D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323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D1063-5E2D-AF7D-A05C-49A2136A7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3C94D3-3FE6-ED1C-5FAC-2E33AE857D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F9011-4A7D-DD13-5644-2DDD20B40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32B0E-81CF-89A0-F422-6772E0FCF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4BC72-5BC8-D843-DE3D-B43CE2F81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117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E9034-647A-DB58-DCCD-C7774B7DE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EA664-F003-A597-B6C4-856AAEEF72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E6D52-7612-8CE1-5ED4-80CDBE7DBA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20BC4F-DE15-2BB3-8B03-6FFCE38AA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50429-696E-6366-081C-34586F163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0FDBA6-A0EF-87A7-FEA9-003BCD5E9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38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3A22F-BDD4-0544-7B62-0091B57A6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5E32F-BD09-3F0E-524F-FBCA13ADE3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E8E189-740D-1182-5FC7-CCF1F2C33A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E0457E-B9B6-C669-DC38-D5CB47C2A9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2CC87A-727B-BA08-4619-9475BFB6BF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27BCEE-2C31-0EDE-00FA-18E5E33B5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8A70E7-BAD3-9EDD-DC0F-843D4ED14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BD5A42-88BA-D466-4E53-8D25AA377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476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8F98C-E830-C17E-17D3-AF31B2D68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0AF04-603D-1748-727E-9FC2F29D7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9726F-6038-65A2-F817-B0E6F59C1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6872C6-2A39-6A08-DCAE-2E9A51E2F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844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3556C7-341F-F00C-8FDB-8D13CE482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1B372C-2B4F-79F9-3E5D-7D6D2BF09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EC73F-6BE8-4D0E-5383-88173745E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93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016F3-1E2B-5EF5-9F8F-284137282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D603A-AE74-DE5F-3742-A469F5ED0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41D241-82F5-C080-4154-4A73EBA1CE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61CC93-C842-E647-5162-F071E17C4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0946A-6D82-88FC-B1FB-D06F384D6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DA45C7-6F27-F4E0-7AC5-146386E64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598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723D-7E54-639F-94A4-AE3A86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421542-035B-605F-B9B8-23A44DDB90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F86A13-8EDC-9083-8E94-8EF474097A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5D09CB-B46D-C936-0AB1-80D30B7F3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DBEF04-B47A-0469-0C67-3204862C4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265856-55A2-57A5-7BC6-4AD409C4B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640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2DFAB-0D2F-676E-3817-B92421A30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03EC8-D30F-3CB1-7E37-C63D2DCACE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0154A-8EB1-E744-2D44-18A99F0F7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91EE6-7AE4-C3F1-0CB2-49A292B40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399F5-4371-B8E3-5908-432AD9E6E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614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D45274-443D-8BC9-8DA7-9507F09DA2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0E5EB2-C267-7F08-28AB-8F624F5CEE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5D4D3-85EC-EAA5-E32F-3D29FFDAB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59B1A-1037-5B97-CD17-D10BF2131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68E66D-9001-F9A6-8CC5-45B019969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804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1FB6B3-0AF1-D7C6-8C13-764A6B195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A5F7CA-006F-795F-DE8E-5BE6070875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E0B2F-9B23-7363-00C3-92C508C392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18746-A03C-4902-B871-FA2AF2F77A17}" type="datetimeFigureOut">
              <a:rPr lang="en-GB" smtClean="0"/>
              <a:t>07/04/2024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60E03-7033-80EA-C9A9-614DF8AB42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DB8A8-34F4-A3FE-EBA6-A94DF5C84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CA1F1D-D421-4C36-882E-F7FB82D0B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608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7B9E19E-9A1A-4855-D8CF-2E9CE2E023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2734" y="0"/>
            <a:ext cx="6218734" cy="754743"/>
          </a:xfrm>
        </p:spPr>
        <p:txBody>
          <a:bodyPr numCol="1">
            <a:normAutofit fontScale="90000"/>
          </a:bodyPr>
          <a:lstStyle/>
          <a:p>
            <a:r>
              <a:rPr lang="en-GB" alt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Basic digital safety</a:t>
            </a:r>
          </a:p>
        </p:txBody>
      </p:sp>
      <p:sp>
        <p:nvSpPr>
          <p:cNvPr id="5" name="Rectangle: Top Corners Snipped 4">
            <a:extLst>
              <a:ext uri="{FF2B5EF4-FFF2-40B4-BE49-F238E27FC236}">
                <a16:creationId xmlns:a16="http://schemas.microsoft.com/office/drawing/2014/main" id="{5445D6CF-3F3D-D684-05CE-778BECBC90BE}"/>
              </a:ext>
            </a:extLst>
          </p:cNvPr>
          <p:cNvSpPr/>
          <p:nvPr/>
        </p:nvSpPr>
        <p:spPr>
          <a:xfrm>
            <a:off x="66524" y="1022047"/>
            <a:ext cx="3168952" cy="5273523"/>
          </a:xfrm>
          <a:prstGeom prst="snip2Same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 dirty="0">
              <a:solidFill>
                <a:srgbClr val="3A7D22"/>
              </a:solidFill>
              <a:highlight>
                <a:srgbClr val="FF0000"/>
              </a:highlight>
            </a:endParaRPr>
          </a:p>
        </p:txBody>
      </p:sp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99BFE216-C768-B232-405E-B9B6F486B6ED}"/>
              </a:ext>
            </a:extLst>
          </p:cNvPr>
          <p:cNvSpPr/>
          <p:nvPr/>
        </p:nvSpPr>
        <p:spPr>
          <a:xfrm>
            <a:off x="410215" y="1112038"/>
            <a:ext cx="2358571" cy="604762"/>
          </a:xfrm>
          <a:prstGeom prst="left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r>
              <a:rPr lang="en-GB" altLang="en-GB" sz="2000" b="1" u="sng" dirty="0">
                <a:solidFill>
                  <a:schemeClr val="accent5"/>
                </a:solidFill>
              </a:rPr>
              <a:t>Safety at work</a:t>
            </a:r>
          </a:p>
        </p:txBody>
      </p:sp>
      <p:pic>
        <p:nvPicPr>
          <p:cNvPr id="7" name="Picture 6" descr="6 Steps to Creating and Maintaining a Safe Workplace Environment">
            <a:extLst>
              <a:ext uri="{FF2B5EF4-FFF2-40B4-BE49-F238E27FC236}">
                <a16:creationId xmlns:a16="http://schemas.microsoft.com/office/drawing/2014/main" id="{20B2B183-4DEC-80F8-CCB6-CEA033FF3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84" y="1840288"/>
            <a:ext cx="2977963" cy="2202515"/>
          </a:xfrm>
          <a:prstGeom prst="rect">
            <a:avLst/>
          </a:prstGeom>
        </p:spPr>
      </p:pic>
      <p:pic>
        <p:nvPicPr>
          <p:cNvPr id="8" name="Picture 7" descr="What is safety in the workplace? - NIST Global Pvt Ltd">
            <a:extLst>
              <a:ext uri="{FF2B5EF4-FFF2-40B4-BE49-F238E27FC236}">
                <a16:creationId xmlns:a16="http://schemas.microsoft.com/office/drawing/2014/main" id="{7FD4AA38-775F-2297-F027-98D91F757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07" y="4386263"/>
            <a:ext cx="2972921" cy="1514475"/>
          </a:xfrm>
          <a:prstGeom prst="rect">
            <a:avLst/>
          </a:prstGeom>
        </p:spPr>
      </p:pic>
      <p:sp>
        <p:nvSpPr>
          <p:cNvPr id="9" name="Pentagon 8">
            <a:extLst>
              <a:ext uri="{FF2B5EF4-FFF2-40B4-BE49-F238E27FC236}">
                <a16:creationId xmlns:a16="http://schemas.microsoft.com/office/drawing/2014/main" id="{0F24C27D-9F26-9532-BD09-89524EBAFBC7}"/>
              </a:ext>
            </a:extLst>
          </p:cNvPr>
          <p:cNvSpPr/>
          <p:nvPr/>
        </p:nvSpPr>
        <p:spPr>
          <a:xfrm>
            <a:off x="3724138" y="589293"/>
            <a:ext cx="4493556" cy="5003527"/>
          </a:xfrm>
          <a:prstGeom prst="pentagon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>
              <a:solidFill>
                <a:srgbClr val="E97132"/>
              </a:solidFill>
            </a:endParaRP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94380D0B-3A6E-1488-06EF-10D5236F044D}"/>
              </a:ext>
            </a:extLst>
          </p:cNvPr>
          <p:cNvSpPr/>
          <p:nvPr/>
        </p:nvSpPr>
        <p:spPr>
          <a:xfrm>
            <a:off x="4985859" y="1105148"/>
            <a:ext cx="1961029" cy="832086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numCol="1" rtlCol="0" anchor="ctr"/>
          <a:lstStyle/>
          <a:p>
            <a:pPr algn="ctr"/>
            <a:r>
              <a:rPr lang="en-GB" alt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Safety at home</a:t>
            </a:r>
            <a:r>
              <a:rPr lang="en-GB" altLang="en-GB" dirty="0">
                <a:solidFill>
                  <a:schemeClr val="accent5">
                    <a:lumMod val="75000"/>
                  </a:schemeClr>
                </a:solidFill>
              </a:rPr>
              <a:t> </a:t>
            </a:r>
          </a:p>
        </p:txBody>
      </p:sp>
      <p:pic>
        <p:nvPicPr>
          <p:cNvPr id="11" name="Picture 10" descr="Staying Safe At Home | Lesson Pack | Foundation Phase">
            <a:extLst>
              <a:ext uri="{FF2B5EF4-FFF2-40B4-BE49-F238E27FC236}">
                <a16:creationId xmlns:a16="http://schemas.microsoft.com/office/drawing/2014/main" id="{08B0126B-4D49-D811-DF39-362EAFD14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1135" y="2284778"/>
            <a:ext cx="2709583" cy="328536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B6C4BF9-D242-912E-6658-204AA714B060}"/>
              </a:ext>
            </a:extLst>
          </p:cNvPr>
          <p:cNvSpPr txBox="1"/>
          <p:nvPr/>
        </p:nvSpPr>
        <p:spPr>
          <a:xfrm>
            <a:off x="3235476" y="5833905"/>
            <a:ext cx="85482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alt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In a nutshell, digital security means protecting your computer, mobile devices, tablets, and any other Internet-connected devices from intruders, which could be in the form of hacking, phishing, and</a:t>
            </a:r>
            <a:r>
              <a:rPr lang="en-GB" altLang="en-GB" b="1" dirty="0">
                <a:solidFill>
                  <a:srgbClr val="E8EAED"/>
                </a:solidFill>
                <a:latin typeface="Google Sans"/>
                <a:ea typeface="Google Sans"/>
                <a:cs typeface="Google Sans"/>
              </a:rPr>
              <a:t> </a:t>
            </a:r>
            <a:r>
              <a:rPr lang="en-GB" alt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more.</a:t>
            </a:r>
            <a:endParaRPr lang="en-GB" altLang="en-GB" b="1" dirty="0">
              <a:solidFill>
                <a:srgbClr val="0070C0"/>
              </a:solidFill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CAA99958-0951-220B-E21A-E7539B7A8E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6224983" y="175825"/>
            <a:ext cx="2636406" cy="424615"/>
          </a:xfrm>
        </p:spPr>
        <p:txBody>
          <a:bodyPr vert="horz" lIns="91440" tIns="45720" rIns="91440" bIns="45720" numCol="1" rtlCol="0" anchor="t">
            <a:normAutofit fontScale="77500" lnSpcReduction="20000"/>
          </a:bodyPr>
          <a:lstStyle/>
          <a:p>
            <a:r>
              <a:rPr lang="en-GB" altLang="en-GB" dirty="0">
                <a:solidFill>
                  <a:srgbClr val="002060"/>
                </a:solidFill>
              </a:rPr>
              <a:t>Mimgoli </a:t>
            </a:r>
            <a:r>
              <a:rPr lang="en-GB" altLang="en-GB" dirty="0" err="1">
                <a:solidFill>
                  <a:srgbClr val="002060"/>
                </a:solidFill>
              </a:rPr>
              <a:t>tembo</a:t>
            </a:r>
            <a:r>
              <a:rPr lang="en-GB" altLang="en-GB" dirty="0">
                <a:solidFill>
                  <a:srgbClr val="002060"/>
                </a:solidFill>
              </a:rPr>
              <a:t> </a:t>
            </a:r>
            <a:r>
              <a:rPr lang="en-GB" altLang="en-GB" dirty="0">
                <a:solidFill>
                  <a:srgbClr val="FFC000"/>
                </a:solidFill>
              </a:rPr>
              <a:t>2316852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EE128B-E618-BF13-D540-962A10894D27}"/>
              </a:ext>
            </a:extLst>
          </p:cNvPr>
          <p:cNvSpPr txBox="1"/>
          <p:nvPr/>
        </p:nvSpPr>
        <p:spPr>
          <a:xfrm>
            <a:off x="7731373" y="642154"/>
            <a:ext cx="37545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Lecturer : Fernando Suneth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8BE20D-CE83-5580-006E-1001DEB5EA1A}"/>
              </a:ext>
            </a:extLst>
          </p:cNvPr>
          <p:cNvSpPr txBox="1"/>
          <p:nvPr/>
        </p:nvSpPr>
        <p:spPr>
          <a:xfrm>
            <a:off x="6643768" y="925449"/>
            <a:ext cx="44750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DIG TASK 2 : Poster about Digital Safety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41FA52B-2A52-5883-29B8-832271795A7B}"/>
              </a:ext>
            </a:extLst>
          </p:cNvPr>
          <p:cNvSpPr txBox="1"/>
          <p:nvPr/>
        </p:nvSpPr>
        <p:spPr>
          <a:xfrm>
            <a:off x="7551574" y="1230483"/>
            <a:ext cx="2438400" cy="3796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GROUPE One</a:t>
            </a: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7C1A6607-CE58-9B90-4AAD-9663FF6A78ED}"/>
              </a:ext>
            </a:extLst>
          </p:cNvPr>
          <p:cNvSpPr/>
          <p:nvPr/>
        </p:nvSpPr>
        <p:spPr>
          <a:xfrm>
            <a:off x="8620187" y="1609269"/>
            <a:ext cx="3172078" cy="4167567"/>
          </a:xfrm>
          <a:prstGeom prst="plaqu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/>
          </a:p>
        </p:txBody>
      </p:sp>
      <p:sp>
        <p:nvSpPr>
          <p:cNvPr id="18" name="Arrow: Notched Right 17">
            <a:extLst>
              <a:ext uri="{FF2B5EF4-FFF2-40B4-BE49-F238E27FC236}">
                <a16:creationId xmlns:a16="http://schemas.microsoft.com/office/drawing/2014/main" id="{7F753624-7F03-2DCC-471C-7723BE13A1DC}"/>
              </a:ext>
            </a:extLst>
          </p:cNvPr>
          <p:cNvSpPr/>
          <p:nvPr/>
        </p:nvSpPr>
        <p:spPr>
          <a:xfrm>
            <a:off x="8877936" y="1718534"/>
            <a:ext cx="2421081" cy="69211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r>
              <a:rPr lang="en-GB" altLang="en-GB" dirty="0">
                <a:solidFill>
                  <a:schemeClr val="tx1"/>
                </a:solidFill>
              </a:rPr>
              <a:t>Safety in public</a:t>
            </a:r>
          </a:p>
        </p:txBody>
      </p:sp>
      <p:pic>
        <p:nvPicPr>
          <p:cNvPr id="19" name="Picture 18" descr="16 Examples of Public Safety - Simplicable">
            <a:extLst>
              <a:ext uri="{FF2B5EF4-FFF2-40B4-BE49-F238E27FC236}">
                <a16:creationId xmlns:a16="http://schemas.microsoft.com/office/drawing/2014/main" id="{ECF016EA-EE89-024C-70F4-A684566E76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2440" y="2636184"/>
            <a:ext cx="2533650" cy="1809750"/>
          </a:xfrm>
          <a:prstGeom prst="rect">
            <a:avLst/>
          </a:prstGeom>
        </p:spPr>
      </p:pic>
      <p:pic>
        <p:nvPicPr>
          <p:cNvPr id="20" name="Picture 19" descr="Public Safety - Washington State Department of Commerce">
            <a:extLst>
              <a:ext uri="{FF2B5EF4-FFF2-40B4-BE49-F238E27FC236}">
                <a16:creationId xmlns:a16="http://schemas.microsoft.com/office/drawing/2014/main" id="{153FE866-13A2-9EDA-AC4A-AECE416D02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2842" y="4523824"/>
            <a:ext cx="2743198" cy="126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12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Google Sans</vt:lpstr>
      <vt:lpstr>Arial</vt:lpstr>
      <vt:lpstr>Calibri</vt:lpstr>
      <vt:lpstr>Calibri Light</vt:lpstr>
      <vt:lpstr>Office Theme</vt:lpstr>
      <vt:lpstr>Basic digital safety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safety</dc:title>
  <dc:creator>Anita Chiafi</dc:creator>
  <cp:lastModifiedBy>Anita Chiafi</cp:lastModifiedBy>
  <cp:revision>1</cp:revision>
  <dcterms:created xsi:type="dcterms:W3CDTF">2024-04-07T11:41:06Z</dcterms:created>
  <dcterms:modified xsi:type="dcterms:W3CDTF">2024-04-07T11:44:33Z</dcterms:modified>
</cp:coreProperties>
</file>