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A1E7D1-0886-1423-2879-A9F18C1AD0C6}" v="4407" dt="2025-11-14T17:59:06.486"/>
    <p1510:client id="{260F4A09-B074-E03C-37FE-94F3A289DD72}" v="2" dt="2025-11-14T19:05:25.827"/>
    <p1510:client id="{482F6DB1-8738-3A70-1A4F-C029C8E5F210}" v="19" dt="2025-11-14T20:22:29.531"/>
    <p1510:client id="{506E0A84-38D6-F286-8A91-2A5AB4189AA0}" v="1" dt="2025-11-14T19:11:44.1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anne Anderson (2509754)" userId="S::2509754@student.uwtsd.ac.uk::ccde982d-684f-479d-a901-806725e2e94b" providerId="AD" clId="Web-{E081B773-6E58-8FE6-3B6F-BDE345542D96}"/>
    <pc:docChg chg="mod modSld addMainMaster delMainMaster">
      <pc:chgData name="Susanne Anderson (2509754)" userId="S::2509754@student.uwtsd.ac.uk::ccde982d-684f-479d-a901-806725e2e94b" providerId="AD" clId="Web-{E081B773-6E58-8FE6-3B6F-BDE345542D96}" dt="2025-11-12T17:02:56.692" v="181" actId="20577"/>
      <pc:docMkLst>
        <pc:docMk/>
      </pc:docMkLst>
      <pc:sldChg chg="addSp delSp modSp mod setBg modClrScheme setClrOvrMap delDesignElem chgLayout">
        <pc:chgData name="Susanne Anderson (2509754)" userId="S::2509754@student.uwtsd.ac.uk::ccde982d-684f-479d-a901-806725e2e94b" providerId="AD" clId="Web-{E081B773-6E58-8FE6-3B6F-BDE345542D96}" dt="2025-11-12T17:02:56.692" v="181" actId="20577"/>
        <pc:sldMkLst>
          <pc:docMk/>
          <pc:sldMk cId="109857222" sldId="256"/>
        </pc:sldMkLst>
        <pc:spChg chg="mod ord">
          <ac:chgData name="Susanne Anderson (2509754)" userId="S::2509754@student.uwtsd.ac.uk::ccde982d-684f-479d-a901-806725e2e94b" providerId="AD" clId="Web-{E081B773-6E58-8FE6-3B6F-BDE345542D96}" dt="2025-11-12T16:59:30.187" v="6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usanne Anderson (2509754)" userId="S::2509754@student.uwtsd.ac.uk::ccde982d-684f-479d-a901-806725e2e94b" providerId="AD" clId="Web-{E081B773-6E58-8FE6-3B6F-BDE345542D96}" dt="2025-11-12T17:02:56.692" v="181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usanne Anderson (2509754)" userId="S::2509754@student.uwtsd.ac.uk::ccde982d-684f-479d-a901-806725e2e94b" providerId="AD" clId="Web-{E081B773-6E58-8FE6-3B6F-BDE345542D96}" dt="2025-11-12T16:38:36.152" v="18"/>
          <ac:spMkLst>
            <pc:docMk/>
            <pc:sldMk cId="109857222" sldId="256"/>
            <ac:spMk id="5" creationId="{799E2532-DA28-BC89-D5AA-462AA3DB6101}"/>
          </ac:spMkLst>
        </pc:spChg>
        <pc:picChg chg="add mod ord">
          <ac:chgData name="Susanne Anderson (2509754)" userId="S::2509754@student.uwtsd.ac.uk::ccde982d-684f-479d-a901-806725e2e94b" providerId="AD" clId="Web-{E081B773-6E58-8FE6-3B6F-BDE345542D96}" dt="2025-11-12T16:56:31.700" v="62" actId="14100"/>
          <ac:picMkLst>
            <pc:docMk/>
            <pc:sldMk cId="109857222" sldId="256"/>
            <ac:picMk id="4" creationId="{84D5CD77-28FD-2496-389D-5A1E368EB63E}"/>
          </ac:picMkLst>
        </pc:picChg>
      </pc:sldChg>
    </pc:docChg>
  </pc:docChgLst>
  <pc:docChgLst>
    <pc:chgData clId="Web-{506E0A84-38D6-F286-8A91-2A5AB4189AA0}"/>
    <pc:docChg chg="modSld">
      <pc:chgData name="" userId="" providerId="" clId="Web-{506E0A84-38D6-F286-8A91-2A5AB4189AA0}" dt="2025-11-14T19:11:44.129" v="0"/>
      <pc:docMkLst>
        <pc:docMk/>
      </pc:docMkLst>
      <pc:sldChg chg="delSp">
        <pc:chgData name="" userId="" providerId="" clId="Web-{506E0A84-38D6-F286-8A91-2A5AB4189AA0}" dt="2025-11-14T19:11:44.129" v="0"/>
        <pc:sldMkLst>
          <pc:docMk/>
          <pc:sldMk cId="109857222" sldId="256"/>
        </pc:sldMkLst>
        <pc:spChg chg="del">
          <ac:chgData name="" userId="" providerId="" clId="Web-{506E0A84-38D6-F286-8A91-2A5AB4189AA0}" dt="2025-11-14T19:11:44.129" v="0"/>
          <ac:spMkLst>
            <pc:docMk/>
            <pc:sldMk cId="109857222" sldId="256"/>
            <ac:spMk id="7" creationId="{C02549A4-B037-B9C1-DCF0-CB7D49624099}"/>
          </ac:spMkLst>
        </pc:spChg>
      </pc:sldChg>
    </pc:docChg>
  </pc:docChgLst>
  <pc:docChgLst>
    <pc:chgData name="Susanne Anderson (2509754)" userId="S::2509754@student.uwtsd.ac.uk::ccde982d-684f-479d-a901-806725e2e94b" providerId="AD" clId="Web-{482F6DB1-8738-3A70-1A4F-C029C8E5F210}"/>
    <pc:docChg chg="modSld">
      <pc:chgData name="Susanne Anderson (2509754)" userId="S::2509754@student.uwtsd.ac.uk::ccde982d-684f-479d-a901-806725e2e94b" providerId="AD" clId="Web-{482F6DB1-8738-3A70-1A4F-C029C8E5F210}" dt="2025-11-14T20:22:20.890" v="8" actId="20577"/>
      <pc:docMkLst>
        <pc:docMk/>
      </pc:docMkLst>
      <pc:sldChg chg="addSp modSp">
        <pc:chgData name="Susanne Anderson (2509754)" userId="S::2509754@student.uwtsd.ac.uk::ccde982d-684f-479d-a901-806725e2e94b" providerId="AD" clId="Web-{482F6DB1-8738-3A70-1A4F-C029C8E5F210}" dt="2025-11-14T20:22:20.890" v="8" actId="20577"/>
        <pc:sldMkLst>
          <pc:docMk/>
          <pc:sldMk cId="109857222" sldId="256"/>
        </pc:sldMkLst>
        <pc:spChg chg="add mod">
          <ac:chgData name="Susanne Anderson (2509754)" userId="S::2509754@student.uwtsd.ac.uk::ccde982d-684f-479d-a901-806725e2e94b" providerId="AD" clId="Web-{482F6DB1-8738-3A70-1A4F-C029C8E5F210}" dt="2025-11-14T20:22:20.890" v="8" actId="20577"/>
          <ac:spMkLst>
            <pc:docMk/>
            <pc:sldMk cId="109857222" sldId="256"/>
            <ac:spMk id="7" creationId="{DEA4D6FB-FF36-8486-372F-11AB03E787D9}"/>
          </ac:spMkLst>
        </pc:spChg>
      </pc:sldChg>
    </pc:docChg>
  </pc:docChgLst>
  <pc:docChgLst>
    <pc:chgData name="Susanne Anderson (2509754)" userId="S::2509754@student.uwtsd.ac.uk::ccde982d-684f-479d-a901-806725e2e94b" providerId="AD" clId="Web-{06A1E7D1-0886-1423-2879-A9F18C1AD0C6}"/>
    <pc:docChg chg="mod modSld addMainMaster delMainMaster">
      <pc:chgData name="Susanne Anderson (2509754)" userId="S::2509754@student.uwtsd.ac.uk::ccde982d-684f-479d-a901-806725e2e94b" providerId="AD" clId="Web-{06A1E7D1-0886-1423-2879-A9F18C1AD0C6}" dt="2025-11-14T17:59:05.408" v="2274" actId="20577"/>
      <pc:docMkLst>
        <pc:docMk/>
      </pc:docMkLst>
      <pc:sldChg chg="addSp delSp modSp mod modClrScheme chgLayout">
        <pc:chgData name="Susanne Anderson (2509754)" userId="S::2509754@student.uwtsd.ac.uk::ccde982d-684f-479d-a901-806725e2e94b" providerId="AD" clId="Web-{06A1E7D1-0886-1423-2879-A9F18C1AD0C6}" dt="2025-11-14T17:59:05.408" v="2274" actId="20577"/>
        <pc:sldMkLst>
          <pc:docMk/>
          <pc:sldMk cId="109857222" sldId="256"/>
        </pc:sldMkLst>
        <pc:spChg chg="mod ord">
          <ac:chgData name="Susanne Anderson (2509754)" userId="S::2509754@student.uwtsd.ac.uk::ccde982d-684f-479d-a901-806725e2e94b" providerId="AD" clId="Web-{06A1E7D1-0886-1423-2879-A9F18C1AD0C6}" dt="2025-11-14T17:29:16.642" v="2178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usanne Anderson (2509754)" userId="S::2509754@student.uwtsd.ac.uk::ccde982d-684f-479d-a901-806725e2e94b" providerId="AD" clId="Web-{06A1E7D1-0886-1423-2879-A9F18C1AD0C6}" dt="2025-11-14T17:30:06.223" v="2187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usanne Anderson (2509754)" userId="S::2509754@student.uwtsd.ac.uk::ccde982d-684f-479d-a901-806725e2e94b" providerId="AD" clId="Web-{06A1E7D1-0886-1423-2879-A9F18C1AD0C6}" dt="2025-11-14T17:30:09.739" v="2188" actId="1076"/>
          <ac:spMkLst>
            <pc:docMk/>
            <pc:sldMk cId="109857222" sldId="256"/>
            <ac:spMk id="6" creationId="{E00F491E-6165-CF6D-9A4E-BC2EBD632654}"/>
          </ac:spMkLst>
        </pc:spChg>
        <pc:spChg chg="add del">
          <ac:chgData name="Susanne Anderson (2509754)" userId="S::2509754@student.uwtsd.ac.uk::ccde982d-684f-479d-a901-806725e2e94b" providerId="AD" clId="Web-{06A1E7D1-0886-1423-2879-A9F18C1AD0C6}" dt="2025-11-13T22:01:29.305" v="876"/>
          <ac:spMkLst>
            <pc:docMk/>
            <pc:sldMk cId="109857222" sldId="256"/>
            <ac:spMk id="7" creationId="{07A8D51B-67BD-46AA-08F1-1AE7A753BB35}"/>
          </ac:spMkLst>
        </pc:spChg>
        <pc:spChg chg="add mod">
          <ac:chgData name="Susanne Anderson (2509754)" userId="S::2509754@student.uwtsd.ac.uk::ccde982d-684f-479d-a901-806725e2e94b" providerId="AD" clId="Web-{06A1E7D1-0886-1423-2879-A9F18C1AD0C6}" dt="2025-11-14T17:27:32.996" v="2168" actId="1076"/>
          <ac:spMkLst>
            <pc:docMk/>
            <pc:sldMk cId="109857222" sldId="256"/>
            <ac:spMk id="7" creationId="{C02549A4-B037-B9C1-DCF0-CB7D49624099}"/>
          </ac:spMkLst>
        </pc:spChg>
        <pc:spChg chg="add del mod">
          <ac:chgData name="Susanne Anderson (2509754)" userId="S::2509754@student.uwtsd.ac.uk::ccde982d-684f-479d-a901-806725e2e94b" providerId="AD" clId="Web-{06A1E7D1-0886-1423-2879-A9F18C1AD0C6}" dt="2025-11-13T22:51:21.878" v="1135"/>
          <ac:spMkLst>
            <pc:docMk/>
            <pc:sldMk cId="109857222" sldId="256"/>
            <ac:spMk id="8" creationId="{1E2B5181-C68B-2BE8-05F0-43D418436D70}"/>
          </ac:spMkLst>
        </pc:spChg>
        <pc:spChg chg="add mod">
          <ac:chgData name="Susanne Anderson (2509754)" userId="S::2509754@student.uwtsd.ac.uk::ccde982d-684f-479d-a901-806725e2e94b" providerId="AD" clId="Web-{06A1E7D1-0886-1423-2879-A9F18C1AD0C6}" dt="2025-11-14T17:31:33.398" v="2235" actId="1076"/>
          <ac:spMkLst>
            <pc:docMk/>
            <pc:sldMk cId="109857222" sldId="256"/>
            <ac:spMk id="8" creationId="{F1581B44-BE23-2886-0BF2-DE217B55BC78}"/>
          </ac:spMkLst>
        </pc:spChg>
        <pc:spChg chg="add mod">
          <ac:chgData name="Susanne Anderson (2509754)" userId="S::2509754@student.uwtsd.ac.uk::ccde982d-684f-479d-a901-806725e2e94b" providerId="AD" clId="Web-{06A1E7D1-0886-1423-2879-A9F18C1AD0C6}" dt="2025-11-14T17:59:05.408" v="2274" actId="20577"/>
          <ac:spMkLst>
            <pc:docMk/>
            <pc:sldMk cId="109857222" sldId="256"/>
            <ac:spMk id="9" creationId="{0C4AB6B0-8668-1352-7590-0CC7ED86157F}"/>
          </ac:spMkLst>
        </pc:spChg>
        <pc:spChg chg="add mod">
          <ac:chgData name="Susanne Anderson (2509754)" userId="S::2509754@student.uwtsd.ac.uk::ccde982d-684f-479d-a901-806725e2e94b" providerId="AD" clId="Web-{06A1E7D1-0886-1423-2879-A9F18C1AD0C6}" dt="2025-11-14T17:30:43.818" v="2211" actId="1076"/>
          <ac:spMkLst>
            <pc:docMk/>
            <pc:sldMk cId="109857222" sldId="256"/>
            <ac:spMk id="10" creationId="{EF60D5FA-74D9-57CD-1FF8-5A7BB6DE7D3F}"/>
          </ac:spMkLst>
        </pc:spChg>
        <pc:spChg chg="add mod">
          <ac:chgData name="Susanne Anderson (2509754)" userId="S::2509754@student.uwtsd.ac.uk::ccde982d-684f-479d-a901-806725e2e94b" providerId="AD" clId="Web-{06A1E7D1-0886-1423-2879-A9F18C1AD0C6}" dt="2025-11-14T17:31:20.945" v="2232" actId="1076"/>
          <ac:spMkLst>
            <pc:docMk/>
            <pc:sldMk cId="109857222" sldId="256"/>
            <ac:spMk id="11" creationId="{7800A806-7772-0962-C0C4-50746346F1E9}"/>
          </ac:spMkLst>
        </pc:spChg>
        <pc:picChg chg="mod">
          <ac:chgData name="Susanne Anderson (2509754)" userId="S::2509754@student.uwtsd.ac.uk::ccde982d-684f-479d-a901-806725e2e94b" providerId="AD" clId="Web-{06A1E7D1-0886-1423-2879-A9F18C1AD0C6}" dt="2025-11-14T17:31:29.945" v="2234" actId="1076"/>
          <ac:picMkLst>
            <pc:docMk/>
            <pc:sldMk cId="109857222" sldId="256"/>
            <ac:picMk id="4" creationId="{84D5CD77-28FD-2496-389D-5A1E368EB63E}"/>
          </ac:picMkLst>
        </pc:picChg>
      </pc:sldChg>
      <pc:sldMasterChg chg="del delSldLayout">
        <pc:chgData name="Susanne Anderson (2509754)" userId="S::2509754@student.uwtsd.ac.uk::ccde982d-684f-479d-a901-806725e2e94b" providerId="AD" clId="Web-{06A1E7D1-0886-1423-2879-A9F18C1AD0C6}" dt="2025-11-14T17:28:40.125" v="2169"/>
        <pc:sldMasterMkLst>
          <pc:docMk/>
          <pc:sldMasterMk cId="824398458" sldId="2147483732"/>
        </pc:sldMasterMkLst>
        <pc:sldLayoutChg chg="del">
          <pc:chgData name="Susanne Anderson (2509754)" userId="S::2509754@student.uwtsd.ac.uk::ccde982d-684f-479d-a901-806725e2e94b" providerId="AD" clId="Web-{06A1E7D1-0886-1423-2879-A9F18C1AD0C6}" dt="2025-11-14T17:28:40.125" v="2169"/>
          <pc:sldLayoutMkLst>
            <pc:docMk/>
            <pc:sldMasterMk cId="824398458" sldId="2147483732"/>
            <pc:sldLayoutMk cId="2641178634" sldId="2147483733"/>
          </pc:sldLayoutMkLst>
        </pc:sldLayoutChg>
        <pc:sldLayoutChg chg="del">
          <pc:chgData name="Susanne Anderson (2509754)" userId="S::2509754@student.uwtsd.ac.uk::ccde982d-684f-479d-a901-806725e2e94b" providerId="AD" clId="Web-{06A1E7D1-0886-1423-2879-A9F18C1AD0C6}" dt="2025-11-14T17:28:40.125" v="2169"/>
          <pc:sldLayoutMkLst>
            <pc:docMk/>
            <pc:sldMasterMk cId="824398458" sldId="2147483732"/>
            <pc:sldLayoutMk cId="2234759427" sldId="2147483734"/>
          </pc:sldLayoutMkLst>
        </pc:sldLayoutChg>
        <pc:sldLayoutChg chg="del">
          <pc:chgData name="Susanne Anderson (2509754)" userId="S::2509754@student.uwtsd.ac.uk::ccde982d-684f-479d-a901-806725e2e94b" providerId="AD" clId="Web-{06A1E7D1-0886-1423-2879-A9F18C1AD0C6}" dt="2025-11-14T17:28:40.125" v="2169"/>
          <pc:sldLayoutMkLst>
            <pc:docMk/>
            <pc:sldMasterMk cId="824398458" sldId="2147483732"/>
            <pc:sldLayoutMk cId="3525137893" sldId="2147483735"/>
          </pc:sldLayoutMkLst>
        </pc:sldLayoutChg>
        <pc:sldLayoutChg chg="del">
          <pc:chgData name="Susanne Anderson (2509754)" userId="S::2509754@student.uwtsd.ac.uk::ccde982d-684f-479d-a901-806725e2e94b" providerId="AD" clId="Web-{06A1E7D1-0886-1423-2879-A9F18C1AD0C6}" dt="2025-11-14T17:28:40.125" v="2169"/>
          <pc:sldLayoutMkLst>
            <pc:docMk/>
            <pc:sldMasterMk cId="824398458" sldId="2147483732"/>
            <pc:sldLayoutMk cId="1066086893" sldId="2147483736"/>
          </pc:sldLayoutMkLst>
        </pc:sldLayoutChg>
        <pc:sldLayoutChg chg="del">
          <pc:chgData name="Susanne Anderson (2509754)" userId="S::2509754@student.uwtsd.ac.uk::ccde982d-684f-479d-a901-806725e2e94b" providerId="AD" clId="Web-{06A1E7D1-0886-1423-2879-A9F18C1AD0C6}" dt="2025-11-14T17:28:40.125" v="2169"/>
          <pc:sldLayoutMkLst>
            <pc:docMk/>
            <pc:sldMasterMk cId="824398458" sldId="2147483732"/>
            <pc:sldLayoutMk cId="56674028" sldId="2147483737"/>
          </pc:sldLayoutMkLst>
        </pc:sldLayoutChg>
        <pc:sldLayoutChg chg="del">
          <pc:chgData name="Susanne Anderson (2509754)" userId="S::2509754@student.uwtsd.ac.uk::ccde982d-684f-479d-a901-806725e2e94b" providerId="AD" clId="Web-{06A1E7D1-0886-1423-2879-A9F18C1AD0C6}" dt="2025-11-14T17:28:40.125" v="2169"/>
          <pc:sldLayoutMkLst>
            <pc:docMk/>
            <pc:sldMasterMk cId="824398458" sldId="2147483732"/>
            <pc:sldLayoutMk cId="2765021630" sldId="2147483738"/>
          </pc:sldLayoutMkLst>
        </pc:sldLayoutChg>
        <pc:sldLayoutChg chg="del">
          <pc:chgData name="Susanne Anderson (2509754)" userId="S::2509754@student.uwtsd.ac.uk::ccde982d-684f-479d-a901-806725e2e94b" providerId="AD" clId="Web-{06A1E7D1-0886-1423-2879-A9F18C1AD0C6}" dt="2025-11-14T17:28:40.125" v="2169"/>
          <pc:sldLayoutMkLst>
            <pc:docMk/>
            <pc:sldMasterMk cId="824398458" sldId="2147483732"/>
            <pc:sldLayoutMk cId="4010344339" sldId="2147483739"/>
          </pc:sldLayoutMkLst>
        </pc:sldLayoutChg>
        <pc:sldLayoutChg chg="del">
          <pc:chgData name="Susanne Anderson (2509754)" userId="S::2509754@student.uwtsd.ac.uk::ccde982d-684f-479d-a901-806725e2e94b" providerId="AD" clId="Web-{06A1E7D1-0886-1423-2879-A9F18C1AD0C6}" dt="2025-11-14T17:28:40.125" v="2169"/>
          <pc:sldLayoutMkLst>
            <pc:docMk/>
            <pc:sldMasterMk cId="824398458" sldId="2147483732"/>
            <pc:sldLayoutMk cId="2430596246" sldId="2147483740"/>
          </pc:sldLayoutMkLst>
        </pc:sldLayoutChg>
        <pc:sldLayoutChg chg="del">
          <pc:chgData name="Susanne Anderson (2509754)" userId="S::2509754@student.uwtsd.ac.uk::ccde982d-684f-479d-a901-806725e2e94b" providerId="AD" clId="Web-{06A1E7D1-0886-1423-2879-A9F18C1AD0C6}" dt="2025-11-14T17:28:40.125" v="2169"/>
          <pc:sldLayoutMkLst>
            <pc:docMk/>
            <pc:sldMasterMk cId="824398458" sldId="2147483732"/>
            <pc:sldLayoutMk cId="3725402851" sldId="2147483741"/>
          </pc:sldLayoutMkLst>
        </pc:sldLayoutChg>
        <pc:sldLayoutChg chg="del">
          <pc:chgData name="Susanne Anderson (2509754)" userId="S::2509754@student.uwtsd.ac.uk::ccde982d-684f-479d-a901-806725e2e94b" providerId="AD" clId="Web-{06A1E7D1-0886-1423-2879-A9F18C1AD0C6}" dt="2025-11-14T17:28:40.125" v="2169"/>
          <pc:sldLayoutMkLst>
            <pc:docMk/>
            <pc:sldMasterMk cId="824398458" sldId="2147483732"/>
            <pc:sldLayoutMk cId="71780290" sldId="2147483742"/>
          </pc:sldLayoutMkLst>
        </pc:sldLayoutChg>
        <pc:sldLayoutChg chg="del">
          <pc:chgData name="Susanne Anderson (2509754)" userId="S::2509754@student.uwtsd.ac.uk::ccde982d-684f-479d-a901-806725e2e94b" providerId="AD" clId="Web-{06A1E7D1-0886-1423-2879-A9F18C1AD0C6}" dt="2025-11-14T17:28:40.125" v="2169"/>
          <pc:sldLayoutMkLst>
            <pc:docMk/>
            <pc:sldMasterMk cId="824398458" sldId="2147483732"/>
            <pc:sldLayoutMk cId="679058861" sldId="2147483743"/>
          </pc:sldLayoutMkLst>
        </pc:sldLayoutChg>
      </pc:sldMasterChg>
      <pc:sldMasterChg chg="add del addSldLayout delSldLayout modSldLayout">
        <pc:chgData name="Susanne Anderson (2509754)" userId="S::2509754@student.uwtsd.ac.uk::ccde982d-684f-479d-a901-806725e2e94b" providerId="AD" clId="Web-{06A1E7D1-0886-1423-2879-A9F18C1AD0C6}" dt="2025-11-14T17:28:46.188" v="2170"/>
        <pc:sldMasterMkLst>
          <pc:docMk/>
          <pc:sldMasterMk cId="97283534" sldId="2147483744"/>
        </pc:sldMasterMkLst>
        <pc:sldLayoutChg chg="add del mod replId">
          <pc:chgData name="Susanne Anderson (2509754)" userId="S::2509754@student.uwtsd.ac.uk::ccde982d-684f-479d-a901-806725e2e94b" providerId="AD" clId="Web-{06A1E7D1-0886-1423-2879-A9F18C1AD0C6}" dt="2025-11-14T17:28:46.188" v="2170"/>
          <pc:sldLayoutMkLst>
            <pc:docMk/>
            <pc:sldMasterMk cId="97283534" sldId="2147483744"/>
            <pc:sldLayoutMk cId="812285872" sldId="2147483745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46.188" v="2170"/>
          <pc:sldLayoutMkLst>
            <pc:docMk/>
            <pc:sldMasterMk cId="97283534" sldId="2147483744"/>
            <pc:sldLayoutMk cId="688173770" sldId="2147483746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46.188" v="2170"/>
          <pc:sldLayoutMkLst>
            <pc:docMk/>
            <pc:sldMasterMk cId="97283534" sldId="2147483744"/>
            <pc:sldLayoutMk cId="3368382467" sldId="2147483747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46.188" v="2170"/>
          <pc:sldLayoutMkLst>
            <pc:docMk/>
            <pc:sldMasterMk cId="97283534" sldId="2147483744"/>
            <pc:sldLayoutMk cId="655306934" sldId="2147483748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46.188" v="2170"/>
          <pc:sldLayoutMkLst>
            <pc:docMk/>
            <pc:sldMasterMk cId="97283534" sldId="2147483744"/>
            <pc:sldLayoutMk cId="2632667301" sldId="2147483749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46.188" v="2170"/>
          <pc:sldLayoutMkLst>
            <pc:docMk/>
            <pc:sldMasterMk cId="97283534" sldId="2147483744"/>
            <pc:sldLayoutMk cId="3126227291" sldId="2147483750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46.188" v="2170"/>
          <pc:sldLayoutMkLst>
            <pc:docMk/>
            <pc:sldMasterMk cId="97283534" sldId="2147483744"/>
            <pc:sldLayoutMk cId="1524151467" sldId="2147483751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46.188" v="2170"/>
          <pc:sldLayoutMkLst>
            <pc:docMk/>
            <pc:sldMasterMk cId="97283534" sldId="2147483744"/>
            <pc:sldLayoutMk cId="497080476" sldId="2147483752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46.188" v="2170"/>
          <pc:sldLayoutMkLst>
            <pc:docMk/>
            <pc:sldMasterMk cId="97283534" sldId="2147483744"/>
            <pc:sldLayoutMk cId="820528732" sldId="2147483753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46.188" v="2170"/>
          <pc:sldLayoutMkLst>
            <pc:docMk/>
            <pc:sldMasterMk cId="97283534" sldId="2147483744"/>
            <pc:sldLayoutMk cId="838513788" sldId="2147483754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46.188" v="2170"/>
          <pc:sldLayoutMkLst>
            <pc:docMk/>
            <pc:sldMasterMk cId="97283534" sldId="2147483744"/>
            <pc:sldLayoutMk cId="1971370676" sldId="2147483755"/>
          </pc:sldLayoutMkLst>
        </pc:sldLayoutChg>
      </pc:sldMasterChg>
      <pc:sldMasterChg chg="add del addSldLayout delSldLayout modSldLayout">
        <pc:chgData name="Susanne Anderson (2509754)" userId="S::2509754@student.uwtsd.ac.uk::ccde982d-684f-479d-a901-806725e2e94b" providerId="AD" clId="Web-{06A1E7D1-0886-1423-2879-A9F18C1AD0C6}" dt="2025-11-14T17:28:50.625" v="2171"/>
        <pc:sldMasterMkLst>
          <pc:docMk/>
          <pc:sldMasterMk cId="1515425632" sldId="2147483756"/>
        </pc:sldMasterMkLst>
        <pc:sldLayoutChg chg="add del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515425632" sldId="2147483756"/>
            <pc:sldLayoutMk cId="852998664" sldId="2147483757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515425632" sldId="2147483756"/>
            <pc:sldLayoutMk cId="2131428714" sldId="2147483758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515425632" sldId="2147483756"/>
            <pc:sldLayoutMk cId="1429266454" sldId="2147483759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515425632" sldId="2147483756"/>
            <pc:sldLayoutMk cId="3829350772" sldId="2147483760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515425632" sldId="2147483756"/>
            <pc:sldLayoutMk cId="3529507207" sldId="2147483761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515425632" sldId="2147483756"/>
            <pc:sldLayoutMk cId="2059461393" sldId="2147483762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515425632" sldId="2147483756"/>
            <pc:sldLayoutMk cId="786272723" sldId="2147483763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515425632" sldId="2147483756"/>
            <pc:sldLayoutMk cId="714118530" sldId="2147483764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515425632" sldId="2147483756"/>
            <pc:sldLayoutMk cId="3258271999" sldId="2147483765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515425632" sldId="2147483756"/>
            <pc:sldLayoutMk cId="3651653774" sldId="2147483766"/>
          </pc:sldLayoutMkLst>
        </pc:sldLayoutChg>
        <pc:sldLayoutChg chg="add del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515425632" sldId="2147483756"/>
            <pc:sldLayoutMk cId="3815859342" sldId="2147483767"/>
          </pc:sldLayoutMkLst>
        </pc:sldLayoutChg>
      </pc:sldMasterChg>
      <pc:sldMasterChg chg="add addSldLayout modSldLayout">
        <pc:chgData name="Susanne Anderson (2509754)" userId="S::2509754@student.uwtsd.ac.uk::ccde982d-684f-479d-a901-806725e2e94b" providerId="AD" clId="Web-{06A1E7D1-0886-1423-2879-A9F18C1AD0C6}" dt="2025-11-14T17:28:50.625" v="2171"/>
        <pc:sldMasterMkLst>
          <pc:docMk/>
          <pc:sldMasterMk cId="1325069304" sldId="2147483768"/>
        </pc:sldMasterMkLst>
        <pc:sldLayoutChg chg="add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325069304" sldId="2147483768"/>
            <pc:sldLayoutMk cId="3260954862" sldId="2147483769"/>
          </pc:sldLayoutMkLst>
        </pc:sldLayoutChg>
        <pc:sldLayoutChg chg="add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325069304" sldId="2147483768"/>
            <pc:sldLayoutMk cId="1435251207" sldId="2147483770"/>
          </pc:sldLayoutMkLst>
        </pc:sldLayoutChg>
        <pc:sldLayoutChg chg="add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325069304" sldId="2147483768"/>
            <pc:sldLayoutMk cId="2997433440" sldId="2147483771"/>
          </pc:sldLayoutMkLst>
        </pc:sldLayoutChg>
        <pc:sldLayoutChg chg="add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325069304" sldId="2147483768"/>
            <pc:sldLayoutMk cId="2260666044" sldId="2147483772"/>
          </pc:sldLayoutMkLst>
        </pc:sldLayoutChg>
        <pc:sldLayoutChg chg="add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325069304" sldId="2147483768"/>
            <pc:sldLayoutMk cId="134042510" sldId="2147483773"/>
          </pc:sldLayoutMkLst>
        </pc:sldLayoutChg>
        <pc:sldLayoutChg chg="add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325069304" sldId="2147483768"/>
            <pc:sldLayoutMk cId="2959074555" sldId="2147483774"/>
          </pc:sldLayoutMkLst>
        </pc:sldLayoutChg>
        <pc:sldLayoutChg chg="add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325069304" sldId="2147483768"/>
            <pc:sldLayoutMk cId="2065964791" sldId="2147483775"/>
          </pc:sldLayoutMkLst>
        </pc:sldLayoutChg>
        <pc:sldLayoutChg chg="add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325069304" sldId="2147483768"/>
            <pc:sldLayoutMk cId="2647422008" sldId="2147483776"/>
          </pc:sldLayoutMkLst>
        </pc:sldLayoutChg>
        <pc:sldLayoutChg chg="add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325069304" sldId="2147483768"/>
            <pc:sldLayoutMk cId="1157082755" sldId="2147483777"/>
          </pc:sldLayoutMkLst>
        </pc:sldLayoutChg>
        <pc:sldLayoutChg chg="add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325069304" sldId="2147483768"/>
            <pc:sldLayoutMk cId="3152279502" sldId="2147483778"/>
          </pc:sldLayoutMkLst>
        </pc:sldLayoutChg>
        <pc:sldLayoutChg chg="add mod replId">
          <pc:chgData name="Susanne Anderson (2509754)" userId="S::2509754@student.uwtsd.ac.uk::ccde982d-684f-479d-a901-806725e2e94b" providerId="AD" clId="Web-{06A1E7D1-0886-1423-2879-A9F18C1AD0C6}" dt="2025-11-14T17:28:50.625" v="2171"/>
          <pc:sldLayoutMkLst>
            <pc:docMk/>
            <pc:sldMasterMk cId="1325069304" sldId="2147483768"/>
            <pc:sldLayoutMk cId="2989322444" sldId="2147483779"/>
          </pc:sldLayoutMkLst>
        </pc:sldLayoutChg>
      </pc:sldMasterChg>
    </pc:docChg>
  </pc:docChgLst>
  <pc:docChgLst>
    <pc:chgData name="Susanne Anderson (2509754)" userId="S::2509754@student.uwtsd.ac.uk::ccde982d-684f-479d-a901-806725e2e94b" providerId="AD" clId="Web-{260F4A09-B074-E03C-37FE-94F3A289DD72}"/>
    <pc:docChg chg="modSld">
      <pc:chgData name="Susanne Anderson (2509754)" userId="S::2509754@student.uwtsd.ac.uk::ccde982d-684f-479d-a901-806725e2e94b" providerId="AD" clId="Web-{260F4A09-B074-E03C-37FE-94F3A289DD72}" dt="2025-11-14T19:05:25.827" v="1" actId="20577"/>
      <pc:docMkLst>
        <pc:docMk/>
      </pc:docMkLst>
      <pc:sldChg chg="modSp">
        <pc:chgData name="Susanne Anderson (2509754)" userId="S::2509754@student.uwtsd.ac.uk::ccde982d-684f-479d-a901-806725e2e94b" providerId="AD" clId="Web-{260F4A09-B074-E03C-37FE-94F3A289DD72}" dt="2025-11-14T19:05:25.827" v="1" actId="20577"/>
        <pc:sldMkLst>
          <pc:docMk/>
          <pc:sldMk cId="109857222" sldId="256"/>
        </pc:sldMkLst>
        <pc:spChg chg="mod">
          <ac:chgData name="Susanne Anderson (2509754)" userId="S::2509754@student.uwtsd.ac.uk::ccde982d-684f-479d-a901-806725e2e94b" providerId="AD" clId="Web-{260F4A09-B074-E03C-37FE-94F3A289DD72}" dt="2025-11-14T19:05:25.827" v="1" actId="20577"/>
          <ac:spMkLst>
            <pc:docMk/>
            <pc:sldMk cId="109857222" sldId="256"/>
            <ac:spMk id="7" creationId="{C02549A4-B037-B9C1-DCF0-CB7D4962409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0954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251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433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666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0425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074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964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422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082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279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322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0693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andala-of-love.com/2018/09/10/the-beneficial-life-energy-of-need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britannica.com/biography/Carl-Roge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-4242741" y="1705681"/>
            <a:ext cx="2114550" cy="363538"/>
          </a:xfrm>
        </p:spPr>
        <p:txBody>
          <a:bodyPr anchor="t">
            <a:noAutofit/>
          </a:bodyPr>
          <a:lstStyle/>
          <a:p>
            <a:r>
              <a:rPr lang="en-GB" sz="2000" u="sng" dirty="0"/>
              <a:t>Carl Rogers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0" y="588"/>
            <a:ext cx="5493808" cy="547688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en-GB" sz="2000" b="1" u="sng" dirty="0">
                <a:latin typeface="sans-serif"/>
              </a:rPr>
              <a:t>Carl Rogers (Person centred approach)</a:t>
            </a:r>
            <a:endParaRPr lang="en-US" sz="2000"/>
          </a:p>
        </p:txBody>
      </p:sp>
      <p:pic>
        <p:nvPicPr>
          <p:cNvPr id="4" name="Picture 3" descr="A close-up of an old person&#10;&#10;AI-generated content may be incorrect.">
            <a:extLst>
              <a:ext uri="{FF2B5EF4-FFF2-40B4-BE49-F238E27FC236}">
                <a16:creationId xmlns:a16="http://schemas.microsoft.com/office/drawing/2014/main" id="{84D5CD77-28FD-2496-389D-5A1E368EB6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441" r="3" b="5944"/>
          <a:stretch>
            <a:fillRect/>
          </a:stretch>
        </p:blipFill>
        <p:spPr>
          <a:xfrm>
            <a:off x="8498704" y="-3933"/>
            <a:ext cx="3057375" cy="30866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9E2532-DA28-BC89-D5AA-462AA3DB6101}"/>
              </a:ext>
            </a:extLst>
          </p:cNvPr>
          <p:cNvSpPr txBox="1"/>
          <p:nvPr/>
        </p:nvSpPr>
        <p:spPr>
          <a:xfrm>
            <a:off x="0" y="6858000"/>
            <a:ext cx="12192000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0F491E-6165-CF6D-9A4E-BC2EBD632654}"/>
              </a:ext>
            </a:extLst>
          </p:cNvPr>
          <p:cNvSpPr txBox="1"/>
          <p:nvPr/>
        </p:nvSpPr>
        <p:spPr>
          <a:xfrm>
            <a:off x="59831" y="474134"/>
            <a:ext cx="648546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sans-serif"/>
              </a:rPr>
              <a:t>Carl rogers was a humanistic psychologist most known for his theory on client centered approach, later renamed as person centered approach. I would describe client centered approach as putting the person who you are caring for at the for front of their care for example; The person knows what is best for them more than anyone, therefor making sure that they have an input in their own care/ lives. </a:t>
            </a:r>
            <a:endParaRPr lang="en-US" dirty="0">
              <a:latin typeface="Franklin Gothic Medium" panose="020B0603020102020204"/>
            </a:endParaRPr>
          </a:p>
          <a:p>
            <a:endParaRPr lang="en-US" sz="1200" dirty="0">
              <a:latin typeface="sans-serif"/>
            </a:endParaRPr>
          </a:p>
          <a:p>
            <a:r>
              <a:rPr lang="en-US" sz="1200" dirty="0">
                <a:latin typeface="sans-serif"/>
              </a:rPr>
              <a:t>Carl believed that there are three key things that are needed for therapeutic change, these are as follows:</a:t>
            </a:r>
            <a:endParaRPr lang="en-US" dirty="0">
              <a:latin typeface="Franklin Gothic Medium" panose="020B0603020102020204"/>
            </a:endParaRPr>
          </a:p>
          <a:p>
            <a:pPr marL="171450" indent="-171450">
              <a:buFont typeface="Calibri"/>
              <a:buChar char="-"/>
            </a:pPr>
            <a:r>
              <a:rPr lang="en-US" sz="1200" dirty="0">
                <a:latin typeface="sans-serif"/>
              </a:rPr>
              <a:t>Unconditional positive regard. </a:t>
            </a:r>
            <a:endParaRPr lang="en-US" dirty="0">
              <a:latin typeface="Franklin Gothic Medium" panose="020B0603020102020204"/>
            </a:endParaRPr>
          </a:p>
          <a:p>
            <a:pPr algn="ctr"/>
            <a:r>
              <a:rPr lang="en-US" sz="1200" dirty="0">
                <a:latin typeface="sans-serif"/>
              </a:rPr>
              <a:t> ( This means that there should be no judgement and excepting the person for who they are today regardless of their background/beliefs. - they are valued as a human being. )</a:t>
            </a:r>
          </a:p>
          <a:p>
            <a:pPr marL="171450" indent="-171450">
              <a:buFont typeface="Calibri"/>
              <a:buChar char="-"/>
            </a:pPr>
            <a:r>
              <a:rPr lang="en-US" sz="1200" dirty="0">
                <a:latin typeface="sans-serif"/>
              </a:rPr>
              <a:t>Empathy</a:t>
            </a:r>
            <a:endParaRPr lang="en-US" dirty="0"/>
          </a:p>
          <a:p>
            <a:pPr algn="ctr"/>
            <a:r>
              <a:rPr lang="en-US" sz="1200" dirty="0">
                <a:latin typeface="sans-serif"/>
              </a:rPr>
              <a:t>( Having a deeper understanding of the persons thoughts and feelings - seeing things from there point of view, It's essentially like putting yourself in the persons shoes.- making the client feel heard and understood )</a:t>
            </a:r>
            <a:endParaRPr lang="en-US" dirty="0">
              <a:latin typeface="Franklin Gothic Medium" panose="020B0603020102020204"/>
            </a:endParaRPr>
          </a:p>
          <a:p>
            <a:pPr marL="171450" indent="-171450">
              <a:buFont typeface="Calibri"/>
              <a:buChar char="-"/>
            </a:pPr>
            <a:r>
              <a:rPr lang="en-US" sz="1200" dirty="0">
                <a:latin typeface="sans-serif"/>
              </a:rPr>
              <a:t>Congruence (Genuineness)  </a:t>
            </a:r>
            <a:endParaRPr lang="en-US" dirty="0">
              <a:latin typeface="Franklin Gothic Medium" panose="020B0603020102020204"/>
            </a:endParaRPr>
          </a:p>
          <a:p>
            <a:r>
              <a:rPr lang="en-US" sz="1200" dirty="0">
                <a:latin typeface="sans-serif"/>
              </a:rPr>
              <a:t>( Being open and honest and not hiding behind a professional façade. </a:t>
            </a:r>
            <a:endParaRPr lang="en-US" dirty="0">
              <a:latin typeface="Franklin Gothic Medium" panose="020B0603020102020204"/>
            </a:endParaRPr>
          </a:p>
          <a:p>
            <a:pPr algn="ctr"/>
            <a:r>
              <a:rPr lang="en-US" sz="1200" dirty="0">
                <a:latin typeface="sans-serif"/>
              </a:rPr>
              <a:t>This façade is to encourage trust and build a relationship so that the client feels heard and accepted. 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581B44-BE23-2886-0BF2-DE217B55BC78}"/>
              </a:ext>
            </a:extLst>
          </p:cNvPr>
          <p:cNvSpPr txBox="1"/>
          <p:nvPr/>
        </p:nvSpPr>
        <p:spPr>
          <a:xfrm>
            <a:off x="8392160" y="3204539"/>
            <a:ext cx="343408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sans-serif"/>
              </a:rPr>
              <a:t>Carl Rogers person-centered approach has had a massive effect on the way that we care for people today. This has taught us a new way of caring for people within the health and social care field for example: showing empathy and an understanding to our Residents (clients). The care giver can almost put themselves in the clients' shoes.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4AB6B0-8668-1352-7590-0CC7ED86157F}"/>
              </a:ext>
            </a:extLst>
          </p:cNvPr>
          <p:cNvSpPr txBox="1"/>
          <p:nvPr/>
        </p:nvSpPr>
        <p:spPr>
          <a:xfrm>
            <a:off x="8392160" y="4836160"/>
            <a:ext cx="3718560" cy="18774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References: </a:t>
            </a:r>
          </a:p>
          <a:p>
            <a:r>
              <a:rPr lang="en-US" sz="800" dirty="0">
                <a:ea typeface="+mn-lt"/>
                <a:cs typeface="+mn-lt"/>
              </a:rPr>
              <a:t>Thought Co (2024) what is self-concept in psychology? Available at: https://www.thoughtco.com/self-concept-psychology-4176368 (Accessed 14th November 2025) </a:t>
            </a:r>
            <a:endParaRPr lang="en-US" sz="800"/>
          </a:p>
          <a:p>
            <a:r>
              <a:rPr lang="en-US" sz="800" dirty="0">
                <a:ea typeface="+mn-lt"/>
                <a:cs typeface="+mn-lt"/>
              </a:rPr>
              <a:t>simply psychology (2025) Carl Rogers Humanistic Theory And Contribution To Psychology Available at: https://www.simplypsychology.org/carl-rogers.html (Accessed 14th November 2025) </a:t>
            </a:r>
            <a:endParaRPr lang="en-US" sz="800"/>
          </a:p>
          <a:p>
            <a:r>
              <a:rPr lang="en-US" sz="800" dirty="0">
                <a:ea typeface="+mn-lt"/>
                <a:cs typeface="+mn-lt"/>
              </a:rPr>
              <a:t>Britannica (2025) Carl Rogers American psychologist Available at: </a:t>
            </a:r>
            <a:r>
              <a:rPr lang="en-US" sz="800" dirty="0"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https://www.britannica.com/biography/Carl-Rogers</a:t>
            </a:r>
            <a:r>
              <a:rPr lang="en-US" sz="800" dirty="0">
                <a:ea typeface="+mn-lt"/>
                <a:cs typeface="+mn-lt"/>
              </a:rPr>
              <a:t> (Accessed on 14th November2025)</a:t>
            </a:r>
          </a:p>
          <a:p>
            <a:r>
              <a:rPr lang="en-US" sz="800" dirty="0">
                <a:ea typeface="+mn-lt"/>
                <a:cs typeface="+mn-lt"/>
              </a:rPr>
              <a:t>Structural learning Cognitive development (2022) Carl Rogers theory Available at: Carl Rogers: https://www.structural-learning.com/post/carl-rogers-theory (Accessed on 14th November 2025)</a:t>
            </a:r>
            <a:endParaRPr lang="en-US" dirty="0"/>
          </a:p>
          <a:p>
            <a:endParaRPr lang="en-US" sz="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60D5FA-74D9-57CD-1FF8-5A7BB6DE7D3F}"/>
              </a:ext>
            </a:extLst>
          </p:cNvPr>
          <p:cNvSpPr txBox="1"/>
          <p:nvPr/>
        </p:nvSpPr>
        <p:spPr>
          <a:xfrm>
            <a:off x="64347" y="3735493"/>
            <a:ext cx="614416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-----------------------------------------------------------------------------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00A806-7772-0962-C0C4-50746346F1E9}"/>
              </a:ext>
            </a:extLst>
          </p:cNvPr>
          <p:cNvSpPr txBox="1"/>
          <p:nvPr/>
        </p:nvSpPr>
        <p:spPr>
          <a:xfrm>
            <a:off x="8394418" y="4580279"/>
            <a:ext cx="35458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-------------------------------------------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A4D6FB-FF36-8486-372F-11AB03E787D9}"/>
              </a:ext>
            </a:extLst>
          </p:cNvPr>
          <p:cNvSpPr txBox="1"/>
          <p:nvPr/>
        </p:nvSpPr>
        <p:spPr>
          <a:xfrm>
            <a:off x="223520" y="4124960"/>
            <a:ext cx="5984240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sans-serif"/>
                <a:ea typeface="Calibri"/>
                <a:cs typeface="Calibri"/>
              </a:rPr>
              <a:t>According to Rogers he believed in self-concept which has three key components:</a:t>
            </a:r>
          </a:p>
          <a:p>
            <a:endParaRPr lang="en-US" sz="1200" dirty="0">
              <a:latin typeface="sans-serif"/>
              <a:ea typeface="Calibri"/>
              <a:cs typeface="Calibri"/>
            </a:endParaRPr>
          </a:p>
          <a:p>
            <a:r>
              <a:rPr lang="en-US" sz="1200" dirty="0">
                <a:latin typeface="sans-serif"/>
                <a:ea typeface="Calibri"/>
                <a:cs typeface="Calibri"/>
              </a:rPr>
              <a:t>Self-image: </a:t>
            </a:r>
          </a:p>
          <a:p>
            <a:r>
              <a:rPr lang="en-US" sz="1200" dirty="0">
                <a:latin typeface="sans-serif"/>
                <a:ea typeface="Calibri"/>
                <a:cs typeface="Calibri"/>
              </a:rPr>
              <a:t>This is what we know about ourselves physically, for example our hair or eye color. Our social role in life is as if we are a wife or a mother. </a:t>
            </a:r>
            <a:endParaRPr lang="en-US">
              <a:latin typeface="sans-serif"/>
            </a:endParaRPr>
          </a:p>
          <a:p>
            <a:r>
              <a:rPr lang="en-US" sz="1200" dirty="0">
                <a:latin typeface="sans-serif"/>
                <a:ea typeface="Calibri"/>
                <a:cs typeface="Calibri"/>
              </a:rPr>
              <a:t>Then finally what we know about our personality (kind, caring, outgoing) </a:t>
            </a:r>
          </a:p>
          <a:p>
            <a:r>
              <a:rPr lang="en-US" sz="1200" dirty="0">
                <a:latin typeface="sans-serif"/>
                <a:ea typeface="Calibri"/>
                <a:cs typeface="Calibri"/>
              </a:rPr>
              <a:t>Self-esteem:</a:t>
            </a:r>
          </a:p>
          <a:p>
            <a:r>
              <a:rPr lang="en-US" sz="1200" dirty="0">
                <a:latin typeface="sans-serif"/>
                <a:ea typeface="Calibri"/>
                <a:cs typeface="Calibri"/>
              </a:rPr>
              <a:t>The value that we place upon ourselves will grow through time, from what people may think about us. </a:t>
            </a:r>
          </a:p>
          <a:p>
            <a:r>
              <a:rPr lang="en-US" sz="1200" dirty="0">
                <a:latin typeface="sans-serif"/>
                <a:ea typeface="Calibri"/>
                <a:cs typeface="Calibri"/>
              </a:rPr>
              <a:t>The ideal self:</a:t>
            </a:r>
          </a:p>
          <a:p>
            <a:r>
              <a:rPr lang="en-US" sz="1200" dirty="0">
                <a:latin typeface="sans-serif"/>
                <a:ea typeface="Calibri"/>
                <a:cs typeface="Calibri"/>
              </a:rPr>
              <a:t>This is what we ideally would like to be, for example, what we would be like in a perfect world and without anyone judging us, e.g., if you want to lose weight or be very good at one thing. </a:t>
            </a:r>
          </a:p>
          <a:p>
            <a:endParaRPr lang="en-US" sz="1200" dirty="0">
              <a:latin typeface="Calibri"/>
              <a:ea typeface="Calibri"/>
              <a:cs typeface="Calibri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PortalVTI</vt:lpstr>
      <vt:lpstr>Carl Rogers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583</cp:revision>
  <dcterms:created xsi:type="dcterms:W3CDTF">2025-11-12T16:27:01Z</dcterms:created>
  <dcterms:modified xsi:type="dcterms:W3CDTF">2025-11-14T20:22:31Z</dcterms:modified>
</cp:coreProperties>
</file>