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A3E09-022C-CDD6-65F7-9B0048EAC389}" v="259" dt="2026-06-21T13:50:10.0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Zoltan Csomor (2508275)" userId="S::2508275@student.uwtsd.ac.uk::1f44af95-c485-4efe-ac47-eba12a418ff6" providerId="AD" clId="Web-{041A3E09-022C-CDD6-65F7-9B0048EAC389}"/>
    <pc:docChg chg="addSld modSld">
      <pc:chgData name="Daniel Zoltan Csomor (2508275)" userId="S::2508275@student.uwtsd.ac.uk::1f44af95-c485-4efe-ac47-eba12a418ff6" providerId="AD" clId="Web-{041A3E09-022C-CDD6-65F7-9B0048EAC389}" dt="2026-06-21T13:50:26.491" v="337"/>
      <pc:docMkLst>
        <pc:docMk/>
      </pc:docMkLst>
      <pc:sldChg chg="addSp delSp modSp mod setBg">
        <pc:chgData name="Daniel Zoltan Csomor (2508275)" userId="S::2508275@student.uwtsd.ac.uk::1f44af95-c485-4efe-ac47-eba12a418ff6" providerId="AD" clId="Web-{041A3E09-022C-CDD6-65F7-9B0048EAC389}" dt="2026-06-21T11:45:46.360" v="21" actId="20577"/>
        <pc:sldMkLst>
          <pc:docMk/>
          <pc:sldMk cId="109857222" sldId="256"/>
        </pc:sldMkLst>
        <pc:spChg chg="mod">
          <ac:chgData name="Daniel Zoltan Csomor (2508275)" userId="S::2508275@student.uwtsd.ac.uk::1f44af95-c485-4efe-ac47-eba12a418ff6" providerId="AD" clId="Web-{041A3E09-022C-CDD6-65F7-9B0048EAC389}" dt="2026-06-21T11:45:00.452" v="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 Zoltan Csomor (2508275)" userId="S::2508275@student.uwtsd.ac.uk::1f44af95-c485-4efe-ac47-eba12a418ff6" providerId="AD" clId="Web-{041A3E09-022C-CDD6-65F7-9B0048EAC389}" dt="2026-06-21T11:45:46.360" v="21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1:26:50.435" v="12"/>
          <ac:spMkLst>
            <pc:docMk/>
            <pc:sldMk cId="109857222" sldId="256"/>
            <ac:spMk id="8" creationId="{C27D7A02-907B-496F-BA7E-AA3780733CA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1:26:50.435" v="12"/>
          <ac:spMkLst>
            <pc:docMk/>
            <pc:sldMk cId="109857222" sldId="256"/>
            <ac:spMk id="10" creationId="{0FBA5268-0AE7-4CAD-9537-D0EB09E76406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1:26:50.435" v="12"/>
          <ac:spMkLst>
            <pc:docMk/>
            <pc:sldMk cId="109857222" sldId="256"/>
            <ac:spMk id="12" creationId="{088D065B-39DA-4077-B9CF-E489CE4C0169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1:26:50.435" v="13"/>
          <ac:spMkLst>
            <pc:docMk/>
            <pc:sldMk cId="109857222" sldId="256"/>
            <ac:spMk id="14" creationId="{3629484E-3792-4B3D-89AD-7C8A1ED0E0D4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1:26:50.435" v="13"/>
          <ac:spMkLst>
            <pc:docMk/>
            <pc:sldMk cId="109857222" sldId="256"/>
            <ac:spMk id="15" creationId="{FFD48BC7-DC40-47DE-87EE-9F4B6ECB9ABB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1:26:50.435" v="13"/>
          <ac:spMkLst>
            <pc:docMk/>
            <pc:sldMk cId="109857222" sldId="256"/>
            <ac:spMk id="16" creationId="{E502BBC7-2C76-46F3-BC24-5985BC13DB88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1:26:50.435" v="13"/>
          <ac:spMkLst>
            <pc:docMk/>
            <pc:sldMk cId="109857222" sldId="256"/>
            <ac:spMk id="17" creationId="{C7F28D52-2A5F-4D23-81AE-7CB8B591C7AF}"/>
          </ac:spMkLst>
        </pc:sp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2:18:31.724" v="41" actId="20577"/>
        <pc:sldMkLst>
          <pc:docMk/>
          <pc:sldMk cId="3957531219" sldId="257"/>
        </pc:sldMkLst>
        <pc:spChg chg="mod ord">
          <ac:chgData name="Daniel Zoltan Csomor (2508275)" userId="S::2508275@student.uwtsd.ac.uk::1f44af95-c485-4efe-ac47-eba12a418ff6" providerId="AD" clId="Web-{041A3E09-022C-CDD6-65F7-9B0048EAC389}" dt="2026-06-21T12:17:35.754" v="27" actId="20577"/>
          <ac:spMkLst>
            <pc:docMk/>
            <pc:sldMk cId="3957531219" sldId="257"/>
            <ac:spMk id="2" creationId="{33E3A11F-6709-8B03-9ACE-DE077E84F0FD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2:17:01.128" v="22"/>
          <ac:spMkLst>
            <pc:docMk/>
            <pc:sldMk cId="3957531219" sldId="257"/>
            <ac:spMk id="3" creationId="{D4917DC2-93FB-AB62-1489-E48AF39992EA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2:18:31.724" v="41" actId="20577"/>
          <ac:spMkLst>
            <pc:docMk/>
            <pc:sldMk cId="3957531219" sldId="257"/>
            <ac:spMk id="8" creationId="{5824BD02-7FAB-F02A-D049-CC12FC085FD0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17:19.769" v="26"/>
          <ac:spMkLst>
            <pc:docMk/>
            <pc:sldMk cId="3957531219" sldId="257"/>
            <ac:spMk id="11" creationId="{04812C46-200A-4DEB-A05E-3ED6C68C238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17:19.769" v="26"/>
          <ac:spMkLst>
            <pc:docMk/>
            <pc:sldMk cId="3957531219" sldId="257"/>
            <ac:spMk id="13" creationId="{D1EA859B-E555-4109-94F3-6700E046E008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17:19.753" v="25"/>
          <ac:spMkLst>
            <pc:docMk/>
            <pc:sldMk cId="3957531219" sldId="257"/>
            <ac:spMk id="18" creationId="{04812C46-200A-4DEB-A05E-3ED6C68C238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17:19.753" v="25"/>
          <ac:spMkLst>
            <pc:docMk/>
            <pc:sldMk cId="3957531219" sldId="257"/>
            <ac:spMk id="20" creationId="{D1EA859B-E555-4109-94F3-6700E046E008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17:19.769" v="26"/>
          <ac:spMkLst>
            <pc:docMk/>
            <pc:sldMk cId="3957531219" sldId="257"/>
            <ac:spMk id="22" creationId="{04812C46-200A-4DEB-A05E-3ED6C68C2387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17:19.769" v="26"/>
          <ac:spMkLst>
            <pc:docMk/>
            <pc:sldMk cId="3957531219" sldId="257"/>
            <ac:spMk id="23" creationId="{D1EA859B-E555-4109-94F3-6700E046E008}"/>
          </ac:spMkLst>
        </pc:spChg>
        <pc:picChg chg="add mod ord">
          <ac:chgData name="Daniel Zoltan Csomor (2508275)" userId="S::2508275@student.uwtsd.ac.uk::1f44af95-c485-4efe-ac47-eba12a418ff6" providerId="AD" clId="Web-{041A3E09-022C-CDD6-65F7-9B0048EAC389}" dt="2026-06-21T12:17:19.753" v="25"/>
          <ac:picMkLst>
            <pc:docMk/>
            <pc:sldMk cId="3957531219" sldId="257"/>
            <ac:picMk id="4" creationId="{39B4C1F3-A19A-D66B-F4BF-73FF7E84FE4C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2:27:11.756" v="94" actId="20577"/>
        <pc:sldMkLst>
          <pc:docMk/>
          <pc:sldMk cId="2695067414" sldId="258"/>
        </pc:sldMkLst>
        <pc:spChg chg="mod ord">
          <ac:chgData name="Daniel Zoltan Csomor (2508275)" userId="S::2508275@student.uwtsd.ac.uk::1f44af95-c485-4efe-ac47-eba12a418ff6" providerId="AD" clId="Web-{041A3E09-022C-CDD6-65F7-9B0048EAC389}" dt="2026-06-21T12:23:44.687" v="52"/>
          <ac:spMkLst>
            <pc:docMk/>
            <pc:sldMk cId="2695067414" sldId="258"/>
            <ac:spMk id="2" creationId="{3377C618-42FC-32D3-C84D-D46D6EA6EFC4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2:21:58.746" v="42"/>
          <ac:spMkLst>
            <pc:docMk/>
            <pc:sldMk cId="2695067414" sldId="258"/>
            <ac:spMk id="3" creationId="{1D1AB422-EFAD-4702-B323-DF4B063A3ED0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2:27:11.756" v="94" actId="20577"/>
          <ac:spMkLst>
            <pc:docMk/>
            <pc:sldMk cId="2695067414" sldId="258"/>
            <ac:spMk id="8" creationId="{3E4B5D14-0A1C-C4AF-4384-7620D98E06EB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22:27.872" v="44"/>
          <ac:spMkLst>
            <pc:docMk/>
            <pc:sldMk cId="2695067414" sldId="258"/>
            <ac:spMk id="11" creationId="{04812C46-200A-4DEB-A05E-3ED6C68C238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22:27.872" v="44"/>
          <ac:spMkLst>
            <pc:docMk/>
            <pc:sldMk cId="2695067414" sldId="258"/>
            <ac:spMk id="13" creationId="{D1EA859B-E555-4109-94F3-6700E046E008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23:44.687" v="52"/>
          <ac:spMkLst>
            <pc:docMk/>
            <pc:sldMk cId="2695067414" sldId="258"/>
            <ac:spMk id="18" creationId="{F13C74B1-5B17-4795-BED0-7140497B445A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23:44.687" v="52"/>
          <ac:spMkLst>
            <pc:docMk/>
            <pc:sldMk cId="2695067414" sldId="258"/>
            <ac:spMk id="20" creationId="{D4974D33-8DC5-464E-8C6D-BE58F0669C17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23:44.687" v="52"/>
          <ac:spMkLst>
            <pc:docMk/>
            <pc:sldMk cId="2695067414" sldId="258"/>
            <ac:spMk id="25" creationId="{F13C74B1-5B17-4795-BED0-7140497B445A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23:44.687" v="52"/>
          <ac:spMkLst>
            <pc:docMk/>
            <pc:sldMk cId="2695067414" sldId="258"/>
            <ac:spMk id="27" creationId="{D4974D33-8DC5-464E-8C6D-BE58F0669C17}"/>
          </ac:spMkLst>
        </pc:spChg>
        <pc:picChg chg="add mod ord">
          <ac:chgData name="Daniel Zoltan Csomor (2508275)" userId="S::2508275@student.uwtsd.ac.uk::1f44af95-c485-4efe-ac47-eba12a418ff6" providerId="AD" clId="Web-{041A3E09-022C-CDD6-65F7-9B0048EAC389}" dt="2026-06-21T12:22:27.872" v="44"/>
          <ac:picMkLst>
            <pc:docMk/>
            <pc:sldMk cId="2695067414" sldId="258"/>
            <ac:picMk id="4" creationId="{E029F7DA-3E15-CBD6-8EA4-7B8CED5B64F9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2:33:02.453" v="127" actId="20577"/>
        <pc:sldMkLst>
          <pc:docMk/>
          <pc:sldMk cId="3699007953" sldId="259"/>
        </pc:sldMkLst>
        <pc:spChg chg="mod ord">
          <ac:chgData name="Daniel Zoltan Csomor (2508275)" userId="S::2508275@student.uwtsd.ac.uk::1f44af95-c485-4efe-ac47-eba12a418ff6" providerId="AD" clId="Web-{041A3E09-022C-CDD6-65F7-9B0048EAC389}" dt="2026-06-21T12:31:49.701" v="100" actId="14100"/>
          <ac:spMkLst>
            <pc:docMk/>
            <pc:sldMk cId="3699007953" sldId="259"/>
            <ac:spMk id="2" creationId="{53A97611-E271-185A-5D88-7F2A1E604099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2:31:10.887" v="95"/>
          <ac:spMkLst>
            <pc:docMk/>
            <pc:sldMk cId="3699007953" sldId="259"/>
            <ac:spMk id="3" creationId="{77D55F60-81C0-40EA-7081-822FF5E84E91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2:33:02.453" v="127" actId="20577"/>
          <ac:spMkLst>
            <pc:docMk/>
            <pc:sldMk cId="3699007953" sldId="259"/>
            <ac:spMk id="8" creationId="{F49B6FE0-12B1-5632-8AA9-9F4BD19F2D55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31:17.575" v="96"/>
          <ac:spMkLst>
            <pc:docMk/>
            <pc:sldMk cId="3699007953" sldId="259"/>
            <ac:spMk id="11" creationId="{04812C46-200A-4DEB-A05E-3ED6C68C2387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31:17.575" v="96"/>
          <ac:spMkLst>
            <pc:docMk/>
            <pc:sldMk cId="3699007953" sldId="259"/>
            <ac:spMk id="13" creationId="{D1EA859B-E555-4109-94F3-6700E046E008}"/>
          </ac:spMkLst>
        </pc:spChg>
        <pc:picChg chg="add mod ord">
          <ac:chgData name="Daniel Zoltan Csomor (2508275)" userId="S::2508275@student.uwtsd.ac.uk::1f44af95-c485-4efe-ac47-eba12a418ff6" providerId="AD" clId="Web-{041A3E09-022C-CDD6-65F7-9B0048EAC389}" dt="2026-06-21T12:31:17.575" v="96"/>
          <ac:picMkLst>
            <pc:docMk/>
            <pc:sldMk cId="3699007953" sldId="259"/>
            <ac:picMk id="4" creationId="{9DF031D2-FC41-8E87-805B-78F0F9A81D39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2:47:21.390" v="154" actId="20577"/>
        <pc:sldMkLst>
          <pc:docMk/>
          <pc:sldMk cId="141661342" sldId="260"/>
        </pc:sldMkLst>
        <pc:spChg chg="mod">
          <ac:chgData name="Daniel Zoltan Csomor (2508275)" userId="S::2508275@student.uwtsd.ac.uk::1f44af95-c485-4efe-ac47-eba12a418ff6" providerId="AD" clId="Web-{041A3E09-022C-CDD6-65F7-9B0048EAC389}" dt="2026-06-21T12:43:43.821" v="148"/>
          <ac:spMkLst>
            <pc:docMk/>
            <pc:sldMk cId="141661342" sldId="260"/>
            <ac:spMk id="2" creationId="{67A29874-5AAF-8AE4-1142-6D454721F090}"/>
          </ac:spMkLst>
        </pc:spChg>
        <pc:spChg chg="mod ord">
          <ac:chgData name="Daniel Zoltan Csomor (2508275)" userId="S::2508275@student.uwtsd.ac.uk::1f44af95-c485-4efe-ac47-eba12a418ff6" providerId="AD" clId="Web-{041A3E09-022C-CDD6-65F7-9B0048EAC389}" dt="2026-06-21T12:47:21.390" v="154" actId="20577"/>
          <ac:spMkLst>
            <pc:docMk/>
            <pc:sldMk cId="141661342" sldId="260"/>
            <ac:spMk id="3" creationId="{95E20372-BDC7-4417-48D9-08BC7F46F6FC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42:46.226" v="143"/>
          <ac:spMkLst>
            <pc:docMk/>
            <pc:sldMk cId="141661342" sldId="260"/>
            <ac:spMk id="8" creationId="{081EA652-8C6A-4E69-BEB9-170809474553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42:46.226" v="143"/>
          <ac:spMkLst>
            <pc:docMk/>
            <pc:sldMk cId="141661342" sldId="260"/>
            <ac:spMk id="10" creationId="{5298780A-33B9-4EA2-8F67-DE68AD62841B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42:42.976" v="141"/>
          <ac:spMkLst>
            <pc:docMk/>
            <pc:sldMk cId="141661342" sldId="260"/>
            <ac:spMk id="12" creationId="{5D7F64A8-D625-4F61-A290-B499BB62ACFF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42:46.226" v="143"/>
          <ac:spMkLst>
            <pc:docMk/>
            <pc:sldMk cId="141661342" sldId="260"/>
            <ac:spMk id="14" creationId="{7F488E8B-4E1E-4402-8935-D4E6C02615C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2:43:43.821" v="148"/>
          <ac:spMkLst>
            <pc:docMk/>
            <pc:sldMk cId="141661342" sldId="260"/>
            <ac:spMk id="16" creationId="{9F7D5CDA-D291-4307-BF55-1381FED29634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43:43.821" v="148"/>
          <ac:spMkLst>
            <pc:docMk/>
            <pc:sldMk cId="141661342" sldId="260"/>
            <ac:spMk id="21" creationId="{637B2035-1FCB-439A-B421-095E136C7E07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43:43.821" v="148"/>
          <ac:spMkLst>
            <pc:docMk/>
            <pc:sldMk cId="141661342" sldId="260"/>
            <ac:spMk id="23" creationId="{676D6CDF-C512-4739-B158-55EE955EFA39}"/>
          </ac:spMkLst>
        </pc:spChg>
        <pc:picChg chg="add mod">
          <ac:chgData name="Daniel Zoltan Csomor (2508275)" userId="S::2508275@student.uwtsd.ac.uk::1f44af95-c485-4efe-ac47-eba12a418ff6" providerId="AD" clId="Web-{041A3E09-022C-CDD6-65F7-9B0048EAC389}" dt="2026-06-21T12:43:43.821" v="148"/>
          <ac:picMkLst>
            <pc:docMk/>
            <pc:sldMk cId="141661342" sldId="260"/>
            <ac:picMk id="5" creationId="{9F0C72B8-9E30-92B0-A87E-67A4158D839F}"/>
          </ac:picMkLst>
        </pc:picChg>
        <pc:picChg chg="add del">
          <ac:chgData name="Daniel Zoltan Csomor (2508275)" userId="S::2508275@student.uwtsd.ac.uk::1f44af95-c485-4efe-ac47-eba12a418ff6" providerId="AD" clId="Web-{041A3E09-022C-CDD6-65F7-9B0048EAC389}" dt="2026-06-21T12:42:42.976" v="141"/>
          <ac:picMkLst>
            <pc:docMk/>
            <pc:sldMk cId="141661342" sldId="260"/>
            <ac:picMk id="7" creationId="{C1214288-1038-64FE-DB6D-FDB58C073CDA}"/>
          </ac:picMkLst>
        </pc:picChg>
        <pc:picChg chg="add del">
          <ac:chgData name="Daniel Zoltan Csomor (2508275)" userId="S::2508275@student.uwtsd.ac.uk::1f44af95-c485-4efe-ac47-eba12a418ff6" providerId="AD" clId="Web-{041A3E09-022C-CDD6-65F7-9B0048EAC389}" dt="2026-06-21T12:42:42.976" v="141"/>
          <ac:picMkLst>
            <pc:docMk/>
            <pc:sldMk cId="141661342" sldId="260"/>
            <ac:picMk id="9" creationId="{F18A92AE-A92F-4FE4-979D-98E2A704B875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2:51:45.992" v="179" actId="14100"/>
        <pc:sldMkLst>
          <pc:docMk/>
          <pc:sldMk cId="3359819379" sldId="261"/>
        </pc:sldMkLst>
        <pc:spChg chg="mod">
          <ac:chgData name="Daniel Zoltan Csomor (2508275)" userId="S::2508275@student.uwtsd.ac.uk::1f44af95-c485-4efe-ac47-eba12a418ff6" providerId="AD" clId="Web-{041A3E09-022C-CDD6-65F7-9B0048EAC389}" dt="2026-06-21T12:50:19.739" v="159" actId="14100"/>
          <ac:spMkLst>
            <pc:docMk/>
            <pc:sldMk cId="3359819379" sldId="261"/>
            <ac:spMk id="2" creationId="{541F511E-23DF-8965-1493-83D421493770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2:46:42.139" v="149"/>
          <ac:spMkLst>
            <pc:docMk/>
            <pc:sldMk cId="3359819379" sldId="261"/>
            <ac:spMk id="3" creationId="{15699813-B35C-8687-C859-76D51928D6B8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2:51:45.992" v="179" actId="14100"/>
          <ac:spMkLst>
            <pc:docMk/>
            <pc:sldMk cId="3359819379" sldId="261"/>
            <ac:spMk id="8" creationId="{EC573875-3D9F-2B16-044F-ED3E88E06D00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46:47.608" v="150"/>
          <ac:spMkLst>
            <pc:docMk/>
            <pc:sldMk cId="3359819379" sldId="261"/>
            <ac:spMk id="11" creationId="{A8908DB7-C3A6-4FCB-9820-CEE02B398C4A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46:47.608" v="150"/>
          <ac:spMkLst>
            <pc:docMk/>
            <pc:sldMk cId="3359819379" sldId="261"/>
            <ac:spMk id="13" creationId="{535742DD-1B16-4E9D-B715-0D74B4574A68}"/>
          </ac:spMkLst>
        </pc:spChg>
        <pc:picChg chg="add mod ord">
          <ac:chgData name="Daniel Zoltan Csomor (2508275)" userId="S::2508275@student.uwtsd.ac.uk::1f44af95-c485-4efe-ac47-eba12a418ff6" providerId="AD" clId="Web-{041A3E09-022C-CDD6-65F7-9B0048EAC389}" dt="2026-06-21T12:50:04.286" v="157" actId="1076"/>
          <ac:picMkLst>
            <pc:docMk/>
            <pc:sldMk cId="3359819379" sldId="261"/>
            <ac:picMk id="4" creationId="{CD5D9650-2E7D-6F72-7EFE-C3C1178807B3}"/>
          </ac:picMkLst>
        </pc:picChg>
      </pc:sldChg>
      <pc:sldChg chg="addSp modSp new mod setBg">
        <pc:chgData name="Daniel Zoltan Csomor (2508275)" userId="S::2508275@student.uwtsd.ac.uk::1f44af95-c485-4efe-ac47-eba12a418ff6" providerId="AD" clId="Web-{041A3E09-022C-CDD6-65F7-9B0048EAC389}" dt="2026-06-21T12:58:12.910" v="197"/>
        <pc:sldMkLst>
          <pc:docMk/>
          <pc:sldMk cId="2305459282" sldId="262"/>
        </pc:sldMkLst>
        <pc:spChg chg="mod">
          <ac:chgData name="Daniel Zoltan Csomor (2508275)" userId="S::2508275@student.uwtsd.ac.uk::1f44af95-c485-4efe-ac47-eba12a418ff6" providerId="AD" clId="Web-{041A3E09-022C-CDD6-65F7-9B0048EAC389}" dt="2026-06-21T12:58:12.910" v="197"/>
          <ac:spMkLst>
            <pc:docMk/>
            <pc:sldMk cId="2305459282" sldId="262"/>
            <ac:spMk id="2" creationId="{030FA832-E903-DC7A-F3E1-E57AA78D78C2}"/>
          </ac:spMkLst>
        </pc:spChg>
        <pc:spChg chg="mod">
          <ac:chgData name="Daniel Zoltan Csomor (2508275)" userId="S::2508275@student.uwtsd.ac.uk::1f44af95-c485-4efe-ac47-eba12a418ff6" providerId="AD" clId="Web-{041A3E09-022C-CDD6-65F7-9B0048EAC389}" dt="2026-06-21T12:58:12.910" v="197"/>
          <ac:spMkLst>
            <pc:docMk/>
            <pc:sldMk cId="2305459282" sldId="262"/>
            <ac:spMk id="3" creationId="{C1A2D31E-E083-789B-A7F9-A3AF7B3BB7FC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58:12.910" v="197"/>
          <ac:spMkLst>
            <pc:docMk/>
            <pc:sldMk cId="2305459282" sldId="262"/>
            <ac:spMk id="8" creationId="{100EDD19-6802-4EC3-95CE-CFFAB042CFD6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2:58:12.910" v="197"/>
          <ac:spMkLst>
            <pc:docMk/>
            <pc:sldMk cId="2305459282" sldId="262"/>
            <ac:spMk id="10" creationId="{DB17E863-922E-4C26-BD64-E8FD41D28661}"/>
          </ac:spMkLst>
        </pc:sp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3:28:06.329" v="233"/>
        <pc:sldMkLst>
          <pc:docMk/>
          <pc:sldMk cId="3435355258" sldId="263"/>
        </pc:sldMkLst>
        <pc:spChg chg="mod">
          <ac:chgData name="Daniel Zoltan Csomor (2508275)" userId="S::2508275@student.uwtsd.ac.uk::1f44af95-c485-4efe-ac47-eba12a418ff6" providerId="AD" clId="Web-{041A3E09-022C-CDD6-65F7-9B0048EAC389}" dt="2026-06-21T13:28:06.329" v="233"/>
          <ac:spMkLst>
            <pc:docMk/>
            <pc:sldMk cId="3435355258" sldId="263"/>
            <ac:spMk id="2" creationId="{528F0C8F-80D9-A8B5-6D82-1C074D40B794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3:25:21.223" v="199"/>
          <ac:spMkLst>
            <pc:docMk/>
            <pc:sldMk cId="3435355258" sldId="263"/>
            <ac:spMk id="3" creationId="{C9909875-EE5E-D5B6-D56D-14E2952291EB}"/>
          </ac:spMkLst>
        </pc:spChg>
        <pc:spChg chg="add del mod ord">
          <ac:chgData name="Daniel Zoltan Csomor (2508275)" userId="S::2508275@student.uwtsd.ac.uk::1f44af95-c485-4efe-ac47-eba12a418ff6" providerId="AD" clId="Web-{041A3E09-022C-CDD6-65F7-9B0048EAC389}" dt="2026-06-21T13:28:06.329" v="233"/>
          <ac:spMkLst>
            <pc:docMk/>
            <pc:sldMk cId="3435355258" sldId="263"/>
            <ac:spMk id="10" creationId="{00957950-6B0F-68D6-28DA-8C7728BB428A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15.638" v="223"/>
          <ac:spMkLst>
            <pc:docMk/>
            <pc:sldMk cId="3435355258" sldId="263"/>
            <ac:spMk id="13" creationId="{AD96FDFD-4E42-4A06-B8B5-768A1DB9C2A9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15.622" v="222"/>
          <ac:spMkLst>
            <pc:docMk/>
            <pc:sldMk cId="3435355258" sldId="263"/>
            <ac:spMk id="18" creationId="{B3684CCF-CEBB-4D8E-A366-95E43D4C790B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15.622" v="222"/>
          <ac:spMkLst>
            <pc:docMk/>
            <pc:sldMk cId="3435355258" sldId="263"/>
            <ac:spMk id="20" creationId="{70BEB1E7-2F88-40BC-B73D-42E5B6F80BFC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24.217" v="225"/>
          <ac:spMkLst>
            <pc:docMk/>
            <pc:sldMk cId="3435355258" sldId="263"/>
            <ac:spMk id="22" creationId="{2387511B-F6E1-4929-AC90-94FB8B6B0F41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24.217" v="225"/>
          <ac:spMkLst>
            <pc:docMk/>
            <pc:sldMk cId="3435355258" sldId="263"/>
            <ac:spMk id="23" creationId="{6C9F64E8-8F1D-4A06-B1A4-685E72C092CA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24.217" v="225"/>
          <ac:spMkLst>
            <pc:docMk/>
            <pc:sldMk cId="3435355258" sldId="263"/>
            <ac:spMk id="24" creationId="{AA58F78C-27AB-465F-AA33-15E08AF267F9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24.217" v="225"/>
          <ac:spMkLst>
            <pc:docMk/>
            <pc:sldMk cId="3435355258" sldId="263"/>
            <ac:spMk id="25" creationId="{9073D962-D3D2-4A72-8593-65C213CBFFC3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8:06.329" v="233"/>
          <ac:spMkLst>
            <pc:docMk/>
            <pc:sldMk cId="3435355258" sldId="263"/>
            <ac:spMk id="30" creationId="{6804CCDD-88C7-4B43-A381-F2D8DAF62BE3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8:06.329" v="233"/>
          <ac:spMkLst>
            <pc:docMk/>
            <pc:sldMk cId="3435355258" sldId="263"/>
            <ac:spMk id="32" creationId="{BBECEAC1-4BBC-4815-B44E-D9B231A3FC16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44.468" v="228"/>
          <ac:spMkLst>
            <pc:docMk/>
            <pc:sldMk cId="3435355258" sldId="263"/>
            <ac:spMk id="37" creationId="{6804CCDD-88C7-4B43-A381-F2D8DAF62BE3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44.468" v="228"/>
          <ac:spMkLst>
            <pc:docMk/>
            <pc:sldMk cId="3435355258" sldId="263"/>
            <ac:spMk id="39" creationId="{BBECEAC1-4BBC-4815-B44E-D9B231A3FC16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53.484" v="230"/>
          <ac:spMkLst>
            <pc:docMk/>
            <pc:sldMk cId="3435355258" sldId="263"/>
            <ac:spMk id="41" creationId="{1E9986A5-A7D1-4022-BAC0-885FB7A141AE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7:53.484" v="230"/>
          <ac:spMkLst>
            <pc:docMk/>
            <pc:sldMk cId="3435355258" sldId="263"/>
            <ac:spMk id="42" creationId="{D2758DA7-6A89-49A1-B9F5-546D993242F8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8:06.313" v="232"/>
          <ac:spMkLst>
            <pc:docMk/>
            <pc:sldMk cId="3435355258" sldId="263"/>
            <ac:spMk id="44" creationId="{6804CCDD-88C7-4B43-A381-F2D8DAF62BE3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28:06.313" v="232"/>
          <ac:spMkLst>
            <pc:docMk/>
            <pc:sldMk cId="3435355258" sldId="263"/>
            <ac:spMk id="45" creationId="{BBECEAC1-4BBC-4815-B44E-D9B231A3FC16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28:06.329" v="233"/>
          <ac:spMkLst>
            <pc:docMk/>
            <pc:sldMk cId="3435355258" sldId="263"/>
            <ac:spMk id="47" creationId="{09C509D2-0C1A-47B8-89C1-D3AB17D45256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28:06.329" v="233"/>
          <ac:spMkLst>
            <pc:docMk/>
            <pc:sldMk cId="3435355258" sldId="263"/>
            <ac:spMk id="48" creationId="{00957950-6B0F-68D6-28DA-8C7728BB428A}"/>
          </ac:spMkLst>
        </pc:spChg>
        <pc:graphicFrameChg chg="add del">
          <ac:chgData name="Daniel Zoltan Csomor (2508275)" userId="S::2508275@student.uwtsd.ac.uk::1f44af95-c485-4efe-ac47-eba12a418ff6" providerId="AD" clId="Web-{041A3E09-022C-CDD6-65F7-9B0048EAC389}" dt="2026-06-21T13:28:06.313" v="232"/>
          <ac:graphicFrameMkLst>
            <pc:docMk/>
            <pc:sldMk cId="3435355258" sldId="263"/>
            <ac:graphicFrameMk id="34" creationId="{AF37F96E-2E5B-0A23-7F2E-735CC353D9F6}"/>
          </ac:graphicFrameMkLst>
        </pc:graphicFrameChg>
        <pc:picChg chg="add mod ord">
          <ac:chgData name="Daniel Zoltan Csomor (2508275)" userId="S::2508275@student.uwtsd.ac.uk::1f44af95-c485-4efe-ac47-eba12a418ff6" providerId="AD" clId="Web-{041A3E09-022C-CDD6-65F7-9B0048EAC389}" dt="2026-06-21T13:28:06.329" v="233"/>
          <ac:picMkLst>
            <pc:docMk/>
            <pc:sldMk cId="3435355258" sldId="263"/>
            <ac:picMk id="4" creationId="{AD2DD9A1-AA01-496F-4CDE-568044A573EF}"/>
          </ac:picMkLst>
        </pc:picChg>
        <pc:picChg chg="add mod">
          <ac:chgData name="Daniel Zoltan Csomor (2508275)" userId="S::2508275@student.uwtsd.ac.uk::1f44af95-c485-4efe-ac47-eba12a418ff6" providerId="AD" clId="Web-{041A3E09-022C-CDD6-65F7-9B0048EAC389}" dt="2026-06-21T13:28:06.329" v="233"/>
          <ac:picMkLst>
            <pc:docMk/>
            <pc:sldMk cId="3435355258" sldId="263"/>
            <ac:picMk id="5" creationId="{53E2D5F6-2B22-4641-CDEB-853498510B3B}"/>
          </ac:picMkLst>
        </pc:picChg>
        <pc:picChg chg="add mod ord">
          <ac:chgData name="Daniel Zoltan Csomor (2508275)" userId="S::2508275@student.uwtsd.ac.uk::1f44af95-c485-4efe-ac47-eba12a418ff6" providerId="AD" clId="Web-{041A3E09-022C-CDD6-65F7-9B0048EAC389}" dt="2026-06-21T13:28:06.329" v="233"/>
          <ac:picMkLst>
            <pc:docMk/>
            <pc:sldMk cId="3435355258" sldId="263"/>
            <ac:picMk id="6" creationId="{E09B7506-87A0-D2A5-E5A6-4A8C9B01B03B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3:32:42.772" v="257" actId="20577"/>
        <pc:sldMkLst>
          <pc:docMk/>
          <pc:sldMk cId="980799093" sldId="264"/>
        </pc:sldMkLst>
        <pc:spChg chg="mod ord">
          <ac:chgData name="Daniel Zoltan Csomor (2508275)" userId="S::2508275@student.uwtsd.ac.uk::1f44af95-c485-4efe-ac47-eba12a418ff6" providerId="AD" clId="Web-{041A3E09-022C-CDD6-65F7-9B0048EAC389}" dt="2026-06-21T13:31:45.127" v="240" actId="14100"/>
          <ac:spMkLst>
            <pc:docMk/>
            <pc:sldMk cId="980799093" sldId="264"/>
            <ac:spMk id="2" creationId="{52201DCC-6427-7042-8FB4-0723182F3E67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3:30:50.388" v="234"/>
          <ac:spMkLst>
            <pc:docMk/>
            <pc:sldMk cId="980799093" sldId="264"/>
            <ac:spMk id="3" creationId="{7417BB45-703A-AE55-948D-C03190E2D614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31:26.813" v="237"/>
          <ac:spMkLst>
            <pc:docMk/>
            <pc:sldMk cId="980799093" sldId="264"/>
            <ac:spMk id="9" creationId="{78EC246B-70FB-14F2-DAC8-B1CE43101EBE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31:26.813" v="237"/>
          <ac:spMkLst>
            <pc:docMk/>
            <pc:sldMk cId="980799093" sldId="264"/>
            <ac:spMk id="12" creationId="{63F5877B-98C7-49DD-83AB-0F6F57CB6543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31:26.813" v="237"/>
          <ac:spMkLst>
            <pc:docMk/>
            <pc:sldMk cId="980799093" sldId="264"/>
            <ac:spMk id="14" creationId="{4EA91930-66BC-4C41-B4F5-C31EB216F64B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31:26.813" v="237"/>
          <ac:spMkLst>
            <pc:docMk/>
            <pc:sldMk cId="980799093" sldId="264"/>
            <ac:spMk id="16" creationId="{6313CF8F-B436-401E-9575-DE0F8E8B5B1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31:26.813" v="237"/>
          <ac:spMkLst>
            <pc:docMk/>
            <pc:sldMk cId="980799093" sldId="264"/>
            <ac:spMk id="18" creationId="{2A38CFE9-C30A-4551-ACCB-D5808FBC39CD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31:26.813" v="237"/>
          <ac:spMkLst>
            <pc:docMk/>
            <pc:sldMk cId="980799093" sldId="264"/>
            <ac:spMk id="20" creationId="{67EF550F-47CE-4FB2-9DAC-12AD835C833D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3:32:42.772" v="257" actId="20577"/>
          <ac:spMkLst>
            <pc:docMk/>
            <pc:sldMk cId="980799093" sldId="264"/>
            <ac:spMk id="22" creationId="{8DDE4C00-CE2D-6365-4FD6-98A2525F7AB1}"/>
          </ac:spMkLst>
        </pc:spChg>
        <pc:grpChg chg="add">
          <ac:chgData name="Daniel Zoltan Csomor (2508275)" userId="S::2508275@student.uwtsd.ac.uk::1f44af95-c485-4efe-ac47-eba12a418ff6" providerId="AD" clId="Web-{041A3E09-022C-CDD6-65F7-9B0048EAC389}" dt="2026-06-21T13:31:26.813" v="238"/>
          <ac:grpSpMkLst>
            <pc:docMk/>
            <pc:sldMk cId="980799093" sldId="264"/>
            <ac:grpSpMk id="23" creationId="{12B241C5-7E45-AD52-638D-31E8FD2BC181}"/>
          </ac:grpSpMkLst>
        </pc:grpChg>
        <pc:picChg chg="add mod ord">
          <ac:chgData name="Daniel Zoltan Csomor (2508275)" userId="S::2508275@student.uwtsd.ac.uk::1f44af95-c485-4efe-ac47-eba12a418ff6" providerId="AD" clId="Web-{041A3E09-022C-CDD6-65F7-9B0048EAC389}" dt="2026-06-21T13:31:26.813" v="238"/>
          <ac:picMkLst>
            <pc:docMk/>
            <pc:sldMk cId="980799093" sldId="264"/>
            <ac:picMk id="4" creationId="{2645D228-2017-0245-4B8F-FC5C85CAE61E}"/>
          </ac:picMkLst>
        </pc:picChg>
        <pc:picChg chg="add mod">
          <ac:chgData name="Daniel Zoltan Csomor (2508275)" userId="S::2508275@student.uwtsd.ac.uk::1f44af95-c485-4efe-ac47-eba12a418ff6" providerId="AD" clId="Web-{041A3E09-022C-CDD6-65F7-9B0048EAC389}" dt="2026-06-21T13:31:26.813" v="238"/>
          <ac:picMkLst>
            <pc:docMk/>
            <pc:sldMk cId="980799093" sldId="264"/>
            <ac:picMk id="5" creationId="{D5005CDF-362D-D403-A4BF-906F4DB5B964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3:42:34.191" v="289" actId="14100"/>
        <pc:sldMkLst>
          <pc:docMk/>
          <pc:sldMk cId="280616694" sldId="265"/>
        </pc:sldMkLst>
        <pc:spChg chg="mod">
          <ac:chgData name="Daniel Zoltan Csomor (2508275)" userId="S::2508275@student.uwtsd.ac.uk::1f44af95-c485-4efe-ac47-eba12a418ff6" providerId="AD" clId="Web-{041A3E09-022C-CDD6-65F7-9B0048EAC389}" dt="2026-06-21T13:41:03.184" v="265"/>
          <ac:spMkLst>
            <pc:docMk/>
            <pc:sldMk cId="280616694" sldId="265"/>
            <ac:spMk id="2" creationId="{B6D46E79-B643-D712-08A4-45E46FC35117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3:40:25.634" v="259"/>
          <ac:spMkLst>
            <pc:docMk/>
            <pc:sldMk cId="280616694" sldId="265"/>
            <ac:spMk id="3" creationId="{06A8F7C7-3E59-DCF3-7A3B-5F8A48A3A02B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41:03.184" v="265"/>
          <ac:spMkLst>
            <pc:docMk/>
            <pc:sldMk cId="280616694" sldId="265"/>
            <ac:spMk id="6" creationId="{743AA782-23D1-4521-8CAD-47662984AA08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41:03.184" v="265"/>
          <ac:spMkLst>
            <pc:docMk/>
            <pc:sldMk cId="280616694" sldId="265"/>
            <ac:spMk id="7" creationId="{71877DBC-BB60-40F0-AC93-2ACDBAAE60CE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40:38.729" v="261"/>
          <ac:spMkLst>
            <pc:docMk/>
            <pc:sldMk cId="280616694" sldId="265"/>
            <ac:spMk id="8" creationId="{1A9852D5-CE21-ECD6-7ACD-C3F719365CA7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3:42:09.736" v="282" actId="14100"/>
          <ac:spMkLst>
            <pc:docMk/>
            <pc:sldMk cId="280616694" sldId="265"/>
            <ac:spMk id="9" creationId="{78E14350-A9C7-99B9-70BC-3448E1579070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40:38.729" v="261"/>
          <ac:spMkLst>
            <pc:docMk/>
            <pc:sldMk cId="280616694" sldId="265"/>
            <ac:spMk id="11" creationId="{2C61293E-6EBE-43EF-A52C-9BEBFD7679D4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40:38.729" v="261"/>
          <ac:spMkLst>
            <pc:docMk/>
            <pc:sldMk cId="280616694" sldId="265"/>
            <ac:spMk id="13" creationId="{21540236-BFD5-4A9D-8840-4703E7F76825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40:48.745" v="263"/>
          <ac:spMkLst>
            <pc:docMk/>
            <pc:sldMk cId="280616694" sldId="265"/>
            <ac:spMk id="15" creationId="{F13C74B1-5B17-4795-BED0-7140497B445A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40:48.745" v="263"/>
          <ac:spMkLst>
            <pc:docMk/>
            <pc:sldMk cId="280616694" sldId="265"/>
            <ac:spMk id="16" creationId="{D4974D33-8DC5-464E-8C6D-BE58F0669C17}"/>
          </ac:spMkLst>
        </pc:spChg>
        <pc:spChg chg="add del">
          <ac:chgData name="Daniel Zoltan Csomor (2508275)" userId="S::2508275@student.uwtsd.ac.uk::1f44af95-c485-4efe-ac47-eba12a418ff6" providerId="AD" clId="Web-{041A3E09-022C-CDD6-65F7-9B0048EAC389}" dt="2026-06-21T13:40:48.745" v="263"/>
          <ac:spMkLst>
            <pc:docMk/>
            <pc:sldMk cId="280616694" sldId="265"/>
            <ac:spMk id="17" creationId="{0F1956C3-C819-4518-6011-73DB3648D13B}"/>
          </ac:spMkLst>
        </pc:spChg>
        <pc:picChg chg="add mod ord">
          <ac:chgData name="Daniel Zoltan Csomor (2508275)" userId="S::2508275@student.uwtsd.ac.uk::1f44af95-c485-4efe-ac47-eba12a418ff6" providerId="AD" clId="Web-{041A3E09-022C-CDD6-65F7-9B0048EAC389}" dt="2026-06-21T13:42:34.191" v="289" actId="14100"/>
          <ac:picMkLst>
            <pc:docMk/>
            <pc:sldMk cId="280616694" sldId="265"/>
            <ac:picMk id="4" creationId="{B253B264-7EED-C05D-FDDB-C0678D9B90F6}"/>
          </ac:picMkLst>
        </pc:picChg>
      </pc:sldChg>
      <pc:sldChg chg="addSp delSp modSp new mod setBg">
        <pc:chgData name="Daniel Zoltan Csomor (2508275)" userId="S::2508275@student.uwtsd.ac.uk::1f44af95-c485-4efe-ac47-eba12a418ff6" providerId="AD" clId="Web-{041A3E09-022C-CDD6-65F7-9B0048EAC389}" dt="2026-06-21T13:45:58.174" v="293" actId="20577"/>
        <pc:sldMkLst>
          <pc:docMk/>
          <pc:sldMk cId="4038296639" sldId="266"/>
        </pc:sldMkLst>
        <pc:spChg chg="mod">
          <ac:chgData name="Daniel Zoltan Csomor (2508275)" userId="S::2508275@student.uwtsd.ac.uk::1f44af95-c485-4efe-ac47-eba12a418ff6" providerId="AD" clId="Web-{041A3E09-022C-CDD6-65F7-9B0048EAC389}" dt="2026-06-21T13:45:41.345" v="292"/>
          <ac:spMkLst>
            <pc:docMk/>
            <pc:sldMk cId="4038296639" sldId="266"/>
            <ac:spMk id="2" creationId="{B1864B98-3747-BB12-E254-D1C715741EDE}"/>
          </ac:spMkLst>
        </pc:spChg>
        <pc:spChg chg="del">
          <ac:chgData name="Daniel Zoltan Csomor (2508275)" userId="S::2508275@student.uwtsd.ac.uk::1f44af95-c485-4efe-ac47-eba12a418ff6" providerId="AD" clId="Web-{041A3E09-022C-CDD6-65F7-9B0048EAC389}" dt="2026-06-21T13:45:04.217" v="290"/>
          <ac:spMkLst>
            <pc:docMk/>
            <pc:sldMk cId="4038296639" sldId="266"/>
            <ac:spMk id="3" creationId="{7CB0122A-63B5-5C99-6D55-B8FB6F12F62D}"/>
          </ac:spMkLst>
        </pc:spChg>
        <pc:spChg chg="add mod">
          <ac:chgData name="Daniel Zoltan Csomor (2508275)" userId="S::2508275@student.uwtsd.ac.uk::1f44af95-c485-4efe-ac47-eba12a418ff6" providerId="AD" clId="Web-{041A3E09-022C-CDD6-65F7-9B0048EAC389}" dt="2026-06-21T13:45:58.174" v="293" actId="20577"/>
          <ac:spMkLst>
            <pc:docMk/>
            <pc:sldMk cId="4038296639" sldId="266"/>
            <ac:spMk id="8" creationId="{931BAEB7-1503-A824-85BB-4732C9838422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45:41.345" v="292"/>
          <ac:spMkLst>
            <pc:docMk/>
            <pc:sldMk cId="4038296639" sldId="266"/>
            <ac:spMk id="11" creationId="{32AEEBC8-9D30-42EF-95F2-386C2653FBF0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45:41.345" v="292"/>
          <ac:spMkLst>
            <pc:docMk/>
            <pc:sldMk cId="4038296639" sldId="266"/>
            <ac:spMk id="13" creationId="{2E92FA66-67D7-4CB4-94D3-E643A9AD4757}"/>
          </ac:spMkLst>
        </pc:spChg>
        <pc:picChg chg="add mod ord">
          <ac:chgData name="Daniel Zoltan Csomor (2508275)" userId="S::2508275@student.uwtsd.ac.uk::1f44af95-c485-4efe-ac47-eba12a418ff6" providerId="AD" clId="Web-{041A3E09-022C-CDD6-65F7-9B0048EAC389}" dt="2026-06-21T13:45:41.345" v="292"/>
          <ac:picMkLst>
            <pc:docMk/>
            <pc:sldMk cId="4038296639" sldId="266"/>
            <ac:picMk id="4" creationId="{6054AE42-544F-7920-2D0D-C90A5EE3CD9D}"/>
          </ac:picMkLst>
        </pc:picChg>
      </pc:sldChg>
      <pc:sldChg chg="addSp modSp new mod setBg">
        <pc:chgData name="Daniel Zoltan Csomor (2508275)" userId="S::2508275@student.uwtsd.ac.uk::1f44af95-c485-4efe-ac47-eba12a418ff6" providerId="AD" clId="Web-{041A3E09-022C-CDD6-65F7-9B0048EAC389}" dt="2026-06-21T13:50:26.491" v="337"/>
        <pc:sldMkLst>
          <pc:docMk/>
          <pc:sldMk cId="1386346102" sldId="267"/>
        </pc:sldMkLst>
        <pc:spChg chg="mod">
          <ac:chgData name="Daniel Zoltan Csomor (2508275)" userId="S::2508275@student.uwtsd.ac.uk::1f44af95-c485-4efe-ac47-eba12a418ff6" providerId="AD" clId="Web-{041A3E09-022C-CDD6-65F7-9B0048EAC389}" dt="2026-06-21T13:50:26.491" v="337"/>
          <ac:spMkLst>
            <pc:docMk/>
            <pc:sldMk cId="1386346102" sldId="267"/>
            <ac:spMk id="2" creationId="{1851BB5B-47D9-8612-F90F-AAF70098EF78}"/>
          </ac:spMkLst>
        </pc:spChg>
        <pc:spChg chg="mod">
          <ac:chgData name="Daniel Zoltan Csomor (2508275)" userId="S::2508275@student.uwtsd.ac.uk::1f44af95-c485-4efe-ac47-eba12a418ff6" providerId="AD" clId="Web-{041A3E09-022C-CDD6-65F7-9B0048EAC389}" dt="2026-06-21T13:50:26.491" v="337"/>
          <ac:spMkLst>
            <pc:docMk/>
            <pc:sldMk cId="1386346102" sldId="267"/>
            <ac:spMk id="3" creationId="{AE23CA46-2683-96C9-BD50-EBFC21BC520B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50:26.491" v="337"/>
          <ac:spMkLst>
            <pc:docMk/>
            <pc:sldMk cId="1386346102" sldId="267"/>
            <ac:spMk id="8" creationId="{907EF6B7-1338-4443-8C46-6A318D952DFD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50:26.491" v="337"/>
          <ac:spMkLst>
            <pc:docMk/>
            <pc:sldMk cId="1386346102" sldId="267"/>
            <ac:spMk id="10" creationId="{DAAE4CDD-124C-4DCF-9584-B6033B545DD5}"/>
          </ac:spMkLst>
        </pc:spChg>
        <pc:spChg chg="add">
          <ac:chgData name="Daniel Zoltan Csomor (2508275)" userId="S::2508275@student.uwtsd.ac.uk::1f44af95-c485-4efe-ac47-eba12a418ff6" providerId="AD" clId="Web-{041A3E09-022C-CDD6-65F7-9B0048EAC389}" dt="2026-06-21T13:50:26.491" v="337"/>
          <ac:spMkLst>
            <pc:docMk/>
            <pc:sldMk cId="1386346102" sldId="267"/>
            <ac:spMk id="12" creationId="{081E4A58-353D-44AE-B2FC-2A74E2E400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7200">
                <a:ea typeface="+mj-lt"/>
                <a:cs typeface="+mj-lt"/>
              </a:rPr>
              <a:t>Vironox Supplements Business Presentation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6912" y="5157128"/>
            <a:ext cx="8258176" cy="1702048"/>
          </a:xfrm>
        </p:spPr>
        <p:txBody>
          <a:bodyPr anchor="ctr">
            <a:normAutofit/>
          </a:bodyPr>
          <a:lstStyle/>
          <a:p>
            <a:r>
              <a:rPr lang="en-GB" sz="1600">
                <a:ea typeface="+mn-lt"/>
                <a:cs typeface="+mn-lt"/>
              </a:rPr>
              <a:t>Daniel Zoltan Csomor BMSW4011 – Managing Enterprise</a:t>
            </a:r>
            <a:endParaRPr lang="en-US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 University of Wales Trinity Saint David</a:t>
            </a:r>
            <a:endParaRPr lang="en-US" sz="1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bottles of vitamins&#10;&#10;AI-generated content may be incorrect.">
            <a:extLst>
              <a:ext uri="{FF2B5EF4-FFF2-40B4-BE49-F238E27FC236}">
                <a16:creationId xmlns:a16="http://schemas.microsoft.com/office/drawing/2014/main" id="{39B4C1F3-A19A-D66B-F4BF-73FF7E84FE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23" r="5491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3A11F-6709-8B03-9ACE-DE077E84F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Product and Service Description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824BD02-7FAB-F02A-D049-CC12FC085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265853"/>
            <a:ext cx="3822189" cy="45933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ea typeface="+mn-lt"/>
                <a:cs typeface="+mn-lt"/>
              </a:rPr>
              <a:t>Vironox Supplements is an online wellness business based in Wales, UK, selling health and beauty products through its e-commerce website.</a:t>
            </a:r>
          </a:p>
          <a:p>
            <a:r>
              <a:rPr lang="en-US" sz="1400">
                <a:ea typeface="+mn-lt"/>
                <a:cs typeface="+mn-lt"/>
              </a:rPr>
              <a:t>  The business currently focuses on three main products: Sunless Tan Capsules, Radiance Serum and Collagen Milk Tea. </a:t>
            </a:r>
          </a:p>
          <a:p>
            <a:r>
              <a:rPr lang="en-US" sz="1400">
                <a:ea typeface="+mn-lt"/>
                <a:cs typeface="+mn-lt"/>
              </a:rPr>
              <a:t> These products are designed to support beauty, wellness and customer wellbeing while remaining affordable and accessible.</a:t>
            </a:r>
          </a:p>
          <a:p>
            <a:r>
              <a:rPr lang="en-US" sz="1400">
                <a:ea typeface="+mn-lt"/>
                <a:cs typeface="+mn-lt"/>
              </a:rPr>
              <a:t>  Products are sold directly to customers across the United Kingdom through an online platform with nationwide delivery.</a:t>
            </a:r>
          </a:p>
          <a:p>
            <a:r>
              <a:rPr lang="en-US" sz="1400">
                <a:ea typeface="+mn-lt"/>
                <a:cs typeface="+mn-lt"/>
              </a:rPr>
              <a:t>  The online business model allows Vironox Supplements to operate with lower costs while reaching a larger customer base. (Ali et al., 2015; Bryant et al., 2026)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957531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7C618-42FC-32D3-C84D-D46D6EA6E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800">
                <a:ea typeface="+mj-lt"/>
                <a:cs typeface="+mj-lt"/>
              </a:rPr>
              <a:t>Mission Statement, Business Aims, Objectives and USP</a:t>
            </a:r>
            <a:endParaRPr lang="en-US" sz="3800"/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E4B5D14-0A1C-C4AF-4384-7620D98E0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802" y="2722272"/>
            <a:ext cx="4730913" cy="402064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200" dirty="0">
                <a:ea typeface="+mn-lt"/>
                <a:cs typeface="+mn-lt"/>
              </a:rPr>
              <a:t>Mission Statement </a:t>
            </a:r>
          </a:p>
          <a:p>
            <a:r>
              <a:rPr lang="en-US" sz="1200">
                <a:ea typeface="+mn-lt"/>
                <a:cs typeface="+mn-lt"/>
              </a:rPr>
              <a:t> To provide high-quality and </a:t>
            </a:r>
            <a:r>
              <a:rPr lang="en-US" sz="1200" dirty="0">
                <a:ea typeface="+mn-lt"/>
                <a:cs typeface="+mn-lt"/>
              </a:rPr>
              <a:t>affordable wellness products that support customers’ health, beauty and wellbeing. Business Aim </a:t>
            </a:r>
          </a:p>
          <a:p>
            <a:r>
              <a:rPr lang="en-US" sz="1200">
                <a:ea typeface="+mn-lt"/>
                <a:cs typeface="+mn-lt"/>
              </a:rPr>
              <a:t> To establish a </a:t>
            </a:r>
            <a:r>
              <a:rPr lang="en-US" sz="1200" dirty="0">
                <a:ea typeface="+mn-lt"/>
                <a:cs typeface="+mn-lt"/>
              </a:rPr>
              <a:t>successful online wellness brand in the UK and achieve sustainable business </a:t>
            </a:r>
            <a:r>
              <a:rPr lang="en-US" sz="1200">
                <a:ea typeface="+mn-lt"/>
                <a:cs typeface="+mn-lt"/>
              </a:rPr>
              <a:t>growth through e-commerce sales.</a:t>
            </a:r>
            <a:endParaRPr lang="en-US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ea typeface="+mn-lt"/>
                <a:cs typeface="+mn-lt"/>
              </a:rPr>
              <a:t> SMART Objectives </a:t>
            </a:r>
          </a:p>
          <a:p>
            <a:r>
              <a:rPr lang="en-US" sz="1200">
                <a:ea typeface="+mn-lt"/>
                <a:cs typeface="+mn-lt"/>
              </a:rPr>
              <a:t>   Achieve £5,000 sales </a:t>
            </a:r>
            <a:r>
              <a:rPr lang="en-US" sz="1200" dirty="0">
                <a:ea typeface="+mn-lt"/>
                <a:cs typeface="+mn-lt"/>
              </a:rPr>
              <a:t>revenue within the first 12 months of trading.</a:t>
            </a:r>
          </a:p>
          <a:p>
            <a:r>
              <a:rPr lang="en-US" sz="1200">
                <a:ea typeface="+mn-lt"/>
                <a:cs typeface="+mn-lt"/>
              </a:rPr>
              <a:t>  Reach 1,000 social media followers within the first year.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>
                <a:ea typeface="+mn-lt"/>
                <a:cs typeface="+mn-lt"/>
              </a:rPr>
              <a:t>  Introduce at least two new products within 18 months of </a:t>
            </a:r>
            <a:r>
              <a:rPr lang="en-US" sz="1200" dirty="0">
                <a:ea typeface="+mn-lt"/>
                <a:cs typeface="+mn-lt"/>
              </a:rPr>
              <a:t>launch. </a:t>
            </a:r>
          </a:p>
          <a:p>
            <a:r>
              <a:rPr lang="en-US" sz="1200">
                <a:ea typeface="+mn-lt"/>
                <a:cs typeface="+mn-lt"/>
              </a:rPr>
              <a:t> Achieve a customer satisfaction rate of at least 90%.</a:t>
            </a:r>
            <a:endParaRPr lang="en-US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 USP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>
                <a:ea typeface="+mn-lt"/>
                <a:cs typeface="+mn-lt"/>
              </a:rPr>
              <a:t>  Vironox Supplements offers affordable wellness products through a </a:t>
            </a:r>
            <a:r>
              <a:rPr lang="en-US" sz="1200" dirty="0">
                <a:ea typeface="+mn-lt"/>
                <a:cs typeface="+mn-lt"/>
              </a:rPr>
              <a:t>direct-to-consumer online business model, providing quality </a:t>
            </a:r>
            <a:r>
              <a:rPr lang="en-US" sz="1200">
                <a:ea typeface="+mn-lt"/>
                <a:cs typeface="+mn-lt"/>
              </a:rPr>
              <a:t>products at competitive prices.</a:t>
            </a:r>
          </a:p>
          <a:p>
            <a:pPr marL="0" indent="0">
              <a:buNone/>
            </a:pPr>
            <a:r>
              <a:rPr lang="en-US" sz="1200" dirty="0">
                <a:ea typeface="+mn-lt"/>
                <a:cs typeface="+mn-lt"/>
              </a:rPr>
              <a:t> </a:t>
            </a:r>
            <a:r>
              <a:rPr lang="en-US" sz="1050" dirty="0">
                <a:ea typeface="+mn-lt"/>
                <a:cs typeface="+mn-lt"/>
              </a:rPr>
              <a:t>(Ho et al., 2021)</a:t>
            </a:r>
            <a:endParaRPr lang="en-US" sz="1050"/>
          </a:p>
        </p:txBody>
      </p:sp>
      <p:pic>
        <p:nvPicPr>
          <p:cNvPr id="4" name="Content Placeholder 3" descr="A screenshot of a website&#10;&#10;AI-generated content may be incorrect.">
            <a:extLst>
              <a:ext uri="{FF2B5EF4-FFF2-40B4-BE49-F238E27FC236}">
                <a16:creationId xmlns:a16="http://schemas.microsoft.com/office/drawing/2014/main" id="{E029F7DA-3E15-CBD6-8EA4-7B8CED5B64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7" r="1347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5067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9DF031D2-FC41-8E87-805B-78F0F9A81D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31" r="2" b="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A97611-E271-185A-5D88-7F2A1E604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312"/>
            <a:ext cx="3822189" cy="960702"/>
          </a:xfrm>
        </p:spPr>
        <p:txBody>
          <a:bodyPr>
            <a:normAutofit fontScale="90000"/>
          </a:bodyPr>
          <a:lstStyle/>
          <a:p>
            <a:r>
              <a:rPr lang="en-GB" sz="3200">
                <a:ea typeface="+mj-lt"/>
                <a:cs typeface="+mj-lt"/>
              </a:rPr>
              <a:t>Legal Structure and Proposed Location</a:t>
            </a:r>
            <a:endParaRPr lang="en-US" sz="32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49B6FE0-12B1-5632-8AA9-9F4BD19F2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131" y="1060829"/>
            <a:ext cx="4389258" cy="570092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Legal Structure</a:t>
            </a:r>
          </a:p>
          <a:p>
            <a:r>
              <a:rPr lang="en-US" sz="2000">
                <a:ea typeface="+mn-lt"/>
                <a:cs typeface="+mn-lt"/>
              </a:rPr>
              <a:t>  Vironox Supplements will operate as a Sole Trader business owned and managed by Daniel Zoltan Csomor. </a:t>
            </a:r>
          </a:p>
          <a:p>
            <a:r>
              <a:rPr lang="en-US" sz="2000">
                <a:ea typeface="+mn-lt"/>
                <a:cs typeface="+mn-lt"/>
              </a:rPr>
              <a:t> This structure is simple to establish, requires minimal administration and allows full control over business decisions. </a:t>
            </a:r>
          </a:p>
          <a:p>
            <a:r>
              <a:rPr lang="en-US" sz="2000">
                <a:ea typeface="+mn-lt"/>
                <a:cs typeface="+mn-lt"/>
              </a:rPr>
              <a:t> As a Sole Trader, the owner is personally responsible for business debts and liabilities. 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Proposed Location</a:t>
            </a:r>
          </a:p>
          <a:p>
            <a:r>
              <a:rPr lang="en-US" sz="2000">
                <a:ea typeface="+mn-lt"/>
                <a:cs typeface="+mn-lt"/>
              </a:rPr>
              <a:t>  The business is based in Wales, United Kingdom, but operates entirely online through its e-commerce website. </a:t>
            </a:r>
          </a:p>
          <a:p>
            <a:r>
              <a:rPr lang="en-US" sz="2000">
                <a:ea typeface="+mn-lt"/>
                <a:cs typeface="+mn-lt"/>
              </a:rPr>
              <a:t> Operating online reduces overhead costs and eliminates the need for physical retail premises. </a:t>
            </a:r>
          </a:p>
          <a:p>
            <a:r>
              <a:rPr lang="en-US" sz="2000">
                <a:ea typeface="+mn-lt"/>
                <a:cs typeface="+mn-lt"/>
              </a:rPr>
              <a:t> The online business model allows Vironox Supplements to reach customers throughout the UK.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(Ndubisi and Nwankwo, 2013)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699007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A29874-5AAF-8AE4-1142-6D454721F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Human Resource Management Strategy</a:t>
            </a:r>
            <a:endParaRPr lang="en-US"/>
          </a:p>
        </p:txBody>
      </p:sp>
      <p:pic>
        <p:nvPicPr>
          <p:cNvPr id="5" name="Picture 4" descr="Colourful pills stacked to make a bar graph">
            <a:extLst>
              <a:ext uri="{FF2B5EF4-FFF2-40B4-BE49-F238E27FC236}">
                <a16:creationId xmlns:a16="http://schemas.microsoft.com/office/drawing/2014/main" id="{9F0C72B8-9E30-92B0-A87E-67A4158D83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674" b="767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20372-BDC7-4417-48D9-08BC7F46F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ea typeface="+mn-lt"/>
                <a:cs typeface="+mn-lt"/>
              </a:rPr>
              <a:t>Vironox Supplements is currently managed solely by the owner, Daniel Zoltan Csomor, who is responsible for all business operations.</a:t>
            </a:r>
          </a:p>
          <a:p>
            <a:r>
              <a:rPr lang="en-GB" sz="1600">
                <a:ea typeface="+mn-lt"/>
                <a:cs typeface="+mn-lt"/>
              </a:rPr>
              <a:t>  Current responsibilities include supplier communication, website management, customer service, order processing and marketing activities. </a:t>
            </a:r>
          </a:p>
          <a:p>
            <a:r>
              <a:rPr lang="en-GB" sz="1600">
                <a:ea typeface="+mn-lt"/>
                <a:cs typeface="+mn-lt"/>
              </a:rPr>
              <a:t> Managing the business independently helps reduce labour costs during the start-up phase.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As the business grows, additional support may be recruited in areas such as social media management and customer service. </a:t>
            </a:r>
          </a:p>
          <a:p>
            <a:r>
              <a:rPr lang="en-GB" sz="1600">
                <a:ea typeface="+mn-lt"/>
                <a:cs typeface="+mn-lt"/>
              </a:rPr>
              <a:t> Future expansion may also include partnerships with influencers and affiliate marketers to increase brand awareness and sales. </a:t>
            </a:r>
          </a:p>
          <a:p>
            <a:r>
              <a:rPr lang="en-GB" sz="1600">
                <a:ea typeface="+mn-lt"/>
                <a:cs typeface="+mn-lt"/>
              </a:rPr>
              <a:t> Developing a small support team will allow the business to focus on growth while maintaining high levels of customer service.</a:t>
            </a:r>
          </a:p>
          <a:p>
            <a:pPr marL="0" indent="0">
              <a:buNone/>
            </a:pPr>
            <a:r>
              <a:rPr lang="en-GB" sz="1100">
                <a:ea typeface="+mn-lt"/>
                <a:cs typeface="+mn-lt"/>
              </a:rPr>
              <a:t>(Ndubisi and Nwankwo, 2013)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41661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F511E-23DF-8965-1493-83D421493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1963"/>
            <a:ext cx="3419856" cy="5343915"/>
          </a:xfrm>
        </p:spPr>
        <p:txBody>
          <a:bodyPr anchor="ctr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Financial Overview</a:t>
            </a:r>
            <a:endParaRPr lang="en-US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sX0" fmla="*/ 0 w 18288"/>
              <a:gd name="csY0" fmla="*/ 0 h 5590381"/>
              <a:gd name="csX1" fmla="*/ 18288 w 18288"/>
              <a:gd name="csY1" fmla="*/ 0 h 5590381"/>
              <a:gd name="csX2" fmla="*/ 18288 w 18288"/>
              <a:gd name="csY2" fmla="*/ 754701 h 5590381"/>
              <a:gd name="csX3" fmla="*/ 18288 w 18288"/>
              <a:gd name="csY3" fmla="*/ 1565307 h 5590381"/>
              <a:gd name="csX4" fmla="*/ 18288 w 18288"/>
              <a:gd name="csY4" fmla="*/ 2152297 h 5590381"/>
              <a:gd name="csX5" fmla="*/ 18288 w 18288"/>
              <a:gd name="csY5" fmla="*/ 2906998 h 5590381"/>
              <a:gd name="csX6" fmla="*/ 18288 w 18288"/>
              <a:gd name="csY6" fmla="*/ 3549892 h 5590381"/>
              <a:gd name="csX7" fmla="*/ 18288 w 18288"/>
              <a:gd name="csY7" fmla="*/ 4080978 h 5590381"/>
              <a:gd name="csX8" fmla="*/ 18288 w 18288"/>
              <a:gd name="csY8" fmla="*/ 4835680 h 5590381"/>
              <a:gd name="csX9" fmla="*/ 18288 w 18288"/>
              <a:gd name="csY9" fmla="*/ 5590381 h 5590381"/>
              <a:gd name="csX10" fmla="*/ 0 w 18288"/>
              <a:gd name="csY10" fmla="*/ 5590381 h 5590381"/>
              <a:gd name="csX11" fmla="*/ 0 w 18288"/>
              <a:gd name="csY11" fmla="*/ 4835680 h 5590381"/>
              <a:gd name="csX12" fmla="*/ 0 w 18288"/>
              <a:gd name="csY12" fmla="*/ 4304593 h 5590381"/>
              <a:gd name="csX13" fmla="*/ 0 w 18288"/>
              <a:gd name="csY13" fmla="*/ 3773507 h 5590381"/>
              <a:gd name="csX14" fmla="*/ 0 w 18288"/>
              <a:gd name="csY14" fmla="*/ 3186517 h 5590381"/>
              <a:gd name="csX15" fmla="*/ 0 w 18288"/>
              <a:gd name="csY15" fmla="*/ 2487720 h 5590381"/>
              <a:gd name="csX16" fmla="*/ 0 w 18288"/>
              <a:gd name="csY16" fmla="*/ 1956633 h 5590381"/>
              <a:gd name="csX17" fmla="*/ 0 w 18288"/>
              <a:gd name="csY17" fmla="*/ 1425547 h 5590381"/>
              <a:gd name="csX18" fmla="*/ 0 w 18288"/>
              <a:gd name="csY18" fmla="*/ 614942 h 5590381"/>
              <a:gd name="csX19" fmla="*/ 0 w 18288"/>
              <a:gd name="csY19" fmla="*/ 0 h 559038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CD5D9650-2E7D-6F72-7EFE-C3C117880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784" y="55868"/>
            <a:ext cx="6894576" cy="330939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573875-3D9F-2B16-044F-ED3E88E06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3425205"/>
            <a:ext cx="6894576" cy="3377789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200">
                <a:ea typeface="+mn-lt"/>
                <a:cs typeface="+mn-lt"/>
              </a:rPr>
              <a:t>Vironox Supplements is a self-funded online business with low operating costs. </a:t>
            </a:r>
          </a:p>
          <a:p>
            <a:r>
              <a:rPr lang="en-US" sz="2200">
                <a:ea typeface="+mn-lt"/>
                <a:cs typeface="+mn-lt"/>
              </a:rPr>
              <a:t>The forecast estimates annual revenue of approximately £33,600. </a:t>
            </a:r>
          </a:p>
          <a:p>
            <a:r>
              <a:rPr lang="en-US" sz="2200">
                <a:ea typeface="+mn-lt"/>
                <a:cs typeface="+mn-lt"/>
              </a:rPr>
              <a:t>Total annual operating costs are projected at approximately £13,920. </a:t>
            </a:r>
          </a:p>
          <a:p>
            <a:r>
              <a:rPr lang="en-US" sz="2200">
                <a:ea typeface="+mn-lt"/>
                <a:cs typeface="+mn-lt"/>
              </a:rPr>
              <a:t> The business is expected to generate a positive annual cash balance of approximately £19,680. </a:t>
            </a:r>
          </a:p>
          <a:p>
            <a:r>
              <a:rPr lang="en-US" sz="2200">
                <a:ea typeface="+mn-lt"/>
                <a:cs typeface="+mn-lt"/>
              </a:rPr>
              <a:t> The online business model provides strong growth potential while keeping overhead costs low.</a:t>
            </a:r>
            <a:endParaRPr lang="en-US" sz="1100">
              <a:ea typeface="+mn-lt"/>
              <a:cs typeface="+mn-lt"/>
            </a:endParaRPr>
          </a:p>
          <a:p>
            <a:r>
              <a:rPr lang="en-US" sz="2200" dirty="0">
                <a:ea typeface="+mn-lt"/>
                <a:cs typeface="+mn-lt"/>
              </a:rPr>
              <a:t> </a:t>
            </a:r>
            <a:r>
              <a:rPr lang="en-US" sz="1100">
                <a:ea typeface="+mn-lt"/>
                <a:cs typeface="+mn-lt"/>
              </a:rPr>
              <a:t>(Qi, 2024; Eberhardt, 2024)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359819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FA832-E903-DC7A-F3E1-E57AA78D7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SWOT Analysis</a:t>
            </a:r>
            <a:endParaRPr lang="en-US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2D31E-E083-789B-A7F9-A3AF7B3BB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Vironox Supplements benefits from low operating costs, competitive pricing and the flexibility of an online business model. </a:t>
            </a:r>
          </a:p>
          <a:p>
            <a:r>
              <a:rPr lang="en-GB" sz="2200">
                <a:ea typeface="+mn-lt"/>
                <a:cs typeface="+mn-lt"/>
              </a:rPr>
              <a:t> The business has a growing social media presence but currently faces challenges such as limited brand awareness and a small customer base. </a:t>
            </a:r>
          </a:p>
          <a:p>
            <a:r>
              <a:rPr lang="en-GB" sz="2200">
                <a:ea typeface="+mn-lt"/>
                <a:cs typeface="+mn-lt"/>
              </a:rPr>
              <a:t> Increasing demand for wellness products and the continued growth of e-commerce create strong opportunities for future expansion. </a:t>
            </a:r>
          </a:p>
          <a:p>
            <a:r>
              <a:rPr lang="en-GB" sz="2200">
                <a:ea typeface="+mn-lt"/>
                <a:cs typeface="+mn-lt"/>
              </a:rPr>
              <a:t> Influencer partnerships, affiliate marketing and new product launches could help increase sales and strengthen brand recognition.</a:t>
            </a:r>
          </a:p>
          <a:p>
            <a:r>
              <a:rPr lang="en-GB" sz="2200">
                <a:ea typeface="+mn-lt"/>
                <a:cs typeface="+mn-lt"/>
              </a:rPr>
              <a:t>  Key threats include strong competition from established brands, changing consumer trends and rising digital advertising costs. (Popescu and Tulbure, 2022; Qi, 2024)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305459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F0C8F-80D9-A8B5-6D82-1C074D40B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Market Research Findings</a:t>
            </a:r>
            <a:endParaRPr lang="en-US" sz="4000"/>
          </a:p>
        </p:txBody>
      </p:sp>
      <p:pic>
        <p:nvPicPr>
          <p:cNvPr id="5" name="Picture 4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53E2D5F6-2B22-4641-CDEB-853498510B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8" r="-1" b="-1"/>
          <a:stretch>
            <a:fillRect/>
          </a:stretch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6" name="Picture 5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E09B7506-87A0-D2A5-E5A6-4A8C9B01B0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03" r="484" b="-5"/>
          <a:stretch>
            <a:fillRect/>
          </a:stretch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4" name="Content Placeholder 3" descr="A screenshot of a phone&#10;&#10;AI-generated content may be incorrect.">
            <a:extLst>
              <a:ext uri="{FF2B5EF4-FFF2-40B4-BE49-F238E27FC236}">
                <a16:creationId xmlns:a16="http://schemas.microsoft.com/office/drawing/2014/main" id="{AD2DD9A1-AA01-496F-4CDE-568044A573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7691" r="1" b="24825"/>
          <a:stretch>
            <a:fillRect/>
          </a:stretch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48" name="Content Placeholder 9">
            <a:extLst>
              <a:ext uri="{FF2B5EF4-FFF2-40B4-BE49-F238E27FC236}">
                <a16:creationId xmlns:a16="http://schemas.microsoft.com/office/drawing/2014/main" id="{00957950-6B0F-68D6-28DA-8C7728BB4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Key Findings </a:t>
            </a:r>
          </a:p>
          <a:p>
            <a:r>
              <a:rPr lang="en-US" sz="1400">
                <a:ea typeface="+mn-lt"/>
                <a:cs typeface="+mn-lt"/>
              </a:rPr>
              <a:t> 60% of respondents currently purchase health and wellness products, indicating strong market demand. </a:t>
            </a:r>
          </a:p>
          <a:p>
            <a:r>
              <a:rPr lang="en-US" sz="1400">
                <a:ea typeface="+mn-lt"/>
                <a:cs typeface="+mn-lt"/>
              </a:rPr>
              <a:t> The largest age group was 25–34 years old (33%), followed by 18–24 years old (27%). </a:t>
            </a:r>
          </a:p>
          <a:p>
            <a:r>
              <a:rPr lang="en-US" sz="1400">
                <a:ea typeface="+mn-lt"/>
                <a:cs typeface="+mn-lt"/>
              </a:rPr>
              <a:t> Most respondents prefer purchasing wellness products online (38%), supporting the company’s e-commerce business model. </a:t>
            </a:r>
          </a:p>
          <a:p>
            <a:r>
              <a:rPr lang="en-US" sz="1400">
                <a:ea typeface="+mn-lt"/>
                <a:cs typeface="+mn-lt"/>
              </a:rPr>
              <a:t> Monthly purchasing behaviour was the most common response, suggesting opportunities for repeat sales and subscription-based marketing.</a:t>
            </a:r>
          </a:p>
          <a:p>
            <a:r>
              <a:rPr lang="en-US" sz="1400">
                <a:ea typeface="+mn-lt"/>
                <a:cs typeface="+mn-lt"/>
              </a:rPr>
              <a:t>  These findings helped shape the marketing strategy and target audience for Vironox Supplements.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435355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01DCC-6427-7042-8FB4-0723182F3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0892" y="741391"/>
            <a:ext cx="3223203" cy="461658"/>
          </a:xfrm>
        </p:spPr>
        <p:txBody>
          <a:bodyPr anchor="b">
            <a:normAutofit fontScale="90000"/>
          </a:bodyPr>
          <a:lstStyle/>
          <a:p>
            <a:r>
              <a:rPr lang="en-GB" sz="3200">
                <a:ea typeface="+mj-lt"/>
                <a:cs typeface="+mj-lt"/>
              </a:rPr>
              <a:t>Marketing &amp; Branding Strategy</a:t>
            </a:r>
            <a:endParaRPr lang="en-US"/>
          </a:p>
        </p:txBody>
      </p:sp>
      <p:pic>
        <p:nvPicPr>
          <p:cNvPr id="4" name="Content Placeholder 3" descr="A bottle of serum with a dropper&#10;&#10;AI-generated content may be incorrect.">
            <a:extLst>
              <a:ext uri="{FF2B5EF4-FFF2-40B4-BE49-F238E27FC236}">
                <a16:creationId xmlns:a16="http://schemas.microsoft.com/office/drawing/2014/main" id="{2645D228-2017-0245-4B8F-FC5C85CAE6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088" y="917326"/>
            <a:ext cx="3343333" cy="4880778"/>
          </a:xfrm>
          <a:prstGeom prst="rect">
            <a:avLst/>
          </a:prstGeom>
        </p:spPr>
      </p:pic>
      <p:pic>
        <p:nvPicPr>
          <p:cNvPr id="5" name="Picture 4" descr="A collage of images of people and a bottle of vitamins&#10;&#10;AI-generated content may be incorrect.">
            <a:extLst>
              <a:ext uri="{FF2B5EF4-FFF2-40B4-BE49-F238E27FC236}">
                <a16:creationId xmlns:a16="http://schemas.microsoft.com/office/drawing/2014/main" id="{D5005CDF-362D-D403-A4BF-906F4DB5B9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929" y="880971"/>
            <a:ext cx="2600578" cy="4953483"/>
          </a:xfrm>
          <a:prstGeom prst="rect">
            <a:avLst/>
          </a:prstGeom>
        </p:spPr>
      </p:pic>
      <p:sp>
        <p:nvSpPr>
          <p:cNvPr id="22" name="Content Placeholder 8">
            <a:extLst>
              <a:ext uri="{FF2B5EF4-FFF2-40B4-BE49-F238E27FC236}">
                <a16:creationId xmlns:a16="http://schemas.microsoft.com/office/drawing/2014/main" id="{8DDE4C00-CE2D-6365-4FD6-98A2525F7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890" y="1275290"/>
            <a:ext cx="3222544" cy="5308529"/>
          </a:xfrm>
        </p:spPr>
        <p:txBody>
          <a:bodyPr anchor="t">
            <a:normAutofit fontScale="85000" lnSpcReduction="20000"/>
          </a:bodyPr>
          <a:lstStyle/>
          <a:p>
            <a:r>
              <a:rPr lang="en-US" sz="2000" dirty="0">
                <a:ea typeface="+mn-lt"/>
                <a:cs typeface="+mn-lt"/>
              </a:rPr>
              <a:t> Social media marketing through Instagram and TikTok will be used to increase brand awareness and customer </a:t>
            </a:r>
            <a:r>
              <a:rPr lang="en-US" sz="2000">
                <a:ea typeface="+mn-lt"/>
                <a:cs typeface="+mn-lt"/>
              </a:rPr>
              <a:t>engagement.</a:t>
            </a:r>
          </a:p>
          <a:p>
            <a:r>
              <a:rPr lang="en-US" sz="2000" dirty="0">
                <a:ea typeface="+mn-lt"/>
                <a:cs typeface="+mn-lt"/>
              </a:rPr>
              <a:t>  Influencer partnerships will help build trust and credibility among potential customers </a:t>
            </a:r>
            <a:r>
              <a:rPr lang="en-US" sz="2000">
                <a:ea typeface="+mn-lt"/>
                <a:cs typeface="+mn-lt"/>
              </a:rPr>
              <a:t>(Pan et al., 2025).</a:t>
            </a:r>
          </a:p>
          <a:p>
            <a:r>
              <a:rPr lang="en-US" sz="2000" dirty="0">
                <a:ea typeface="+mn-lt"/>
                <a:cs typeface="+mn-lt"/>
              </a:rPr>
              <a:t>  Affiliate marketing will provide additional sales opportunities through commission-based partnerships. </a:t>
            </a:r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 The business website will act as the primary sales channel, offering a convenient online shopping experience. </a:t>
            </a:r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 Consistent branding, product packaging and digital content will strengthen brand recognition and customer loyalty </a:t>
            </a:r>
            <a:endParaRPr lang="en-US" sz="1100">
              <a:ea typeface="+mn-lt"/>
              <a:cs typeface="+mn-lt"/>
            </a:endParaRPr>
          </a:p>
          <a:p>
            <a:r>
              <a:rPr lang="en-US" sz="1100" dirty="0">
                <a:ea typeface="+mn-lt"/>
                <a:cs typeface="+mn-lt"/>
              </a:rPr>
              <a:t>(Popescu and </a:t>
            </a:r>
            <a:r>
              <a:rPr lang="en-US" sz="1100" dirty="0" err="1">
                <a:ea typeface="+mn-lt"/>
                <a:cs typeface="+mn-lt"/>
              </a:rPr>
              <a:t>Tulbure</a:t>
            </a:r>
            <a:r>
              <a:rPr lang="en-US" sz="1100" dirty="0">
                <a:ea typeface="+mn-lt"/>
                <a:cs typeface="+mn-lt"/>
              </a:rPr>
              <a:t>, 2022).</a:t>
            </a:r>
            <a:endParaRPr lang="en-US" sz="11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2B241C5-7E45-AD52-638D-31E8FD2BC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9503B28-6749-2F02-0050-2CC7D03CF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C3DEE37-9CE7-622C-B750-66998EDC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0799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46E79-B643-D712-08A4-45E46FC35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>
                <a:ea typeface="+mj-lt"/>
                <a:cs typeface="+mj-lt"/>
              </a:rPr>
              <a:t>Why Vironox Has Strong Growth Potential</a:t>
            </a:r>
            <a:endParaRPr lang="en-US" sz="3800"/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8E14350-A9C7-99B9-70BC-3448E1579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96" y="2660904"/>
            <a:ext cx="4810028" cy="4097220"/>
          </a:xfrm>
        </p:spPr>
        <p:txBody>
          <a:bodyPr anchor="t">
            <a:normAutofit fontScale="70000" lnSpcReduction="20000"/>
          </a:bodyPr>
          <a:lstStyle/>
          <a:p>
            <a:r>
              <a:rPr lang="en-US" sz="2200">
                <a:ea typeface="+mn-lt"/>
                <a:cs typeface="+mn-lt"/>
              </a:rPr>
              <a:t>Vironox Supplements operates within the growing health and wellness industry, where demand for supplements continues to increase (Qi, 2024).</a:t>
            </a:r>
          </a:p>
          <a:p>
            <a:r>
              <a:rPr lang="en-US" sz="2200">
                <a:ea typeface="+mn-lt"/>
                <a:cs typeface="+mn-lt"/>
              </a:rPr>
              <a:t>  Primary research demonstrated clear customer interest, with 60% of respondents already purchasing wellness products and many preferring online shopping.</a:t>
            </a:r>
          </a:p>
          <a:p>
            <a:r>
              <a:rPr lang="en-US" sz="2200">
                <a:ea typeface="+mn-lt"/>
                <a:cs typeface="+mn-lt"/>
              </a:rPr>
              <a:t>  The business offers a range of products including supplements, skincare and wellness products, helping attract a wider customer base. </a:t>
            </a:r>
          </a:p>
          <a:p>
            <a:r>
              <a:rPr lang="en-US" sz="2200">
                <a:ea typeface="+mn-lt"/>
                <a:cs typeface="+mn-lt"/>
              </a:rPr>
              <a:t> An online business model keeps operating costs relatively low while allowing the company to reach customers across the UK. </a:t>
            </a:r>
          </a:p>
          <a:p>
            <a:r>
              <a:rPr lang="en-US" sz="2200">
                <a:ea typeface="+mn-lt"/>
                <a:cs typeface="+mn-lt"/>
              </a:rPr>
              <a:t> Social media marketing, influencer collaborations and affiliate partnerships provide opportunities for future growth and increased brand awareness (Pan et al., 2025; Leite et al., 2024). </a:t>
            </a:r>
          </a:p>
          <a:p>
            <a:r>
              <a:rPr lang="en-US" sz="2200">
                <a:ea typeface="+mn-lt"/>
                <a:cs typeface="+mn-lt"/>
              </a:rPr>
              <a:t> Strong branding and a professional e-commerce website help build customer trust and support long-term business development.</a:t>
            </a:r>
            <a:endParaRPr lang="en-US" sz="2200"/>
          </a:p>
        </p:txBody>
      </p:sp>
      <p:pic>
        <p:nvPicPr>
          <p:cNvPr id="4" name="Content Placeholder 3" descr="A screenshot of a phone&#10;&#10;AI-generated content may be incorrect.">
            <a:extLst>
              <a:ext uri="{FF2B5EF4-FFF2-40B4-BE49-F238E27FC236}">
                <a16:creationId xmlns:a16="http://schemas.microsoft.com/office/drawing/2014/main" id="{B253B264-7EED-C05D-FDDB-C0678D9B9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5674" y="2127"/>
            <a:ext cx="4946669" cy="6853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16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64B98-3747-BB12-E254-D1C715741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Thank You For Listening</a:t>
            </a:r>
            <a:endParaRPr lang="en-US" sz="480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1BAEB7-1503-A824-85BB-4732C9838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Any Questions?</a:t>
            </a:r>
            <a:endParaRPr lang="en-US" sz="2200"/>
          </a:p>
        </p:txBody>
      </p:sp>
      <p:pic>
        <p:nvPicPr>
          <p:cNvPr id="4" name="Content Placeholder 3" descr="A group of bottles of vitamins&#10;&#10;AI-generated content may be incorrect.">
            <a:extLst>
              <a:ext uri="{FF2B5EF4-FFF2-40B4-BE49-F238E27FC236}">
                <a16:creationId xmlns:a16="http://schemas.microsoft.com/office/drawing/2014/main" id="{6054AE42-544F-7920-2D0D-C90A5EE3C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601" y="2290936"/>
            <a:ext cx="9540605" cy="395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296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1BB5B-47D9-8612-F90F-AAF70098E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 list: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3CA46-2683-96C9-BD50-EBFC21BC5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Ali, T., Alam, A. and Ali, J. (2015) Market structure analysis of health and wellness food products in India. British Food Journal, 117(7), pp. 1859–1871.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 Doughty, C. and R</a:t>
            </a:r>
            <a:r>
              <a:rPr lang="en-GB" sz="1300" err="1">
                <a:ea typeface="+mn-lt"/>
                <a:cs typeface="+mn-lt"/>
              </a:rPr>
              <a:t>ambocas,</a:t>
            </a:r>
            <a:r>
              <a:rPr lang="en-GB" sz="1300">
                <a:ea typeface="+mn-lt"/>
                <a:cs typeface="+mn-lt"/>
              </a:rPr>
              <a:t> M. (2022) Exploring how social media marketing influences small business performance amidst the COVID-19 pandemic in Trinidad and Tobago. Journal of the Academy of Business and Emerging Markets, 2(1), pp. 59–72.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Ho, A., Ng, A. and </a:t>
            </a:r>
            <a:r>
              <a:rPr lang="en-GB" sz="1300" err="1">
                <a:ea typeface="+mn-lt"/>
                <a:cs typeface="+mn-lt"/>
              </a:rPr>
              <a:t>Nourallah</a:t>
            </a:r>
            <a:r>
              <a:rPr lang="en-GB" sz="1300">
                <a:ea typeface="+mn-lt"/>
                <a:cs typeface="+mn-lt"/>
              </a:rPr>
              <a:t>, M. (2021) Impact of Globalization and Advanced Technologies on Online Business Models. Hershey, PA: IGI Global.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 Leite, F.P., Pontes, N. and </a:t>
            </a:r>
            <a:r>
              <a:rPr lang="en-GB" sz="1300" err="1">
                <a:ea typeface="+mn-lt"/>
                <a:cs typeface="+mn-lt"/>
              </a:rPr>
              <a:t>Schivinski</a:t>
            </a:r>
            <a:r>
              <a:rPr lang="en-GB" sz="1300">
                <a:ea typeface="+mn-lt"/>
                <a:cs typeface="+mn-lt"/>
              </a:rPr>
              <a:t>, B. (2024) Influencer marketing effectiveness: giving competence, receiving credibility. Journal of Travel and Tourism Marketing, 41(3), pp. 307–321.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Nathan, J.P., </a:t>
            </a:r>
            <a:r>
              <a:rPr lang="en-GB" sz="1300" err="1">
                <a:ea typeface="+mn-lt"/>
                <a:cs typeface="+mn-lt"/>
              </a:rPr>
              <a:t>Kudadjie</a:t>
            </a:r>
            <a:r>
              <a:rPr lang="en-GB" sz="1300">
                <a:ea typeface="+mn-lt"/>
                <a:cs typeface="+mn-lt"/>
              </a:rPr>
              <a:t>-Gyamfi, E., Halberstam, L. and Wright, J.T. (2020) Consumers’ information-seeking </a:t>
            </a:r>
            <a:r>
              <a:rPr lang="en-GB" sz="1300" err="1">
                <a:ea typeface="+mn-lt"/>
                <a:cs typeface="+mn-lt"/>
              </a:rPr>
              <a:t>behaviors</a:t>
            </a:r>
            <a:r>
              <a:rPr lang="en-GB" sz="1300">
                <a:ea typeface="+mn-lt"/>
                <a:cs typeface="+mn-lt"/>
              </a:rPr>
              <a:t> on dietary supplements. International Quarterly of Community Health Education, 40(3), pp. 171–176.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Ndubisi, N.O. and Nwankwo, S. (2013) Enterprise Development in SMEs and Entrepreneurial Firms: Dynamic Processes. Hershey, PA: Business Science Reference.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Pan, M., Blut, M., </a:t>
            </a:r>
            <a:r>
              <a:rPr lang="en-GB" sz="1300" err="1">
                <a:ea typeface="+mn-lt"/>
                <a:cs typeface="+mn-lt"/>
              </a:rPr>
              <a:t>Ghiassaleh</a:t>
            </a:r>
            <a:r>
              <a:rPr lang="en-GB" sz="1300">
                <a:ea typeface="+mn-lt"/>
                <a:cs typeface="+mn-lt"/>
              </a:rPr>
              <a:t>, A. and Lee, Z.W.Y. (2025) Influencer marketing effectiveness: A meta-analytic review. Journal of the Academy of Marketing Science, 53(1), pp. 52–78.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Popescu, A. and </a:t>
            </a:r>
            <a:r>
              <a:rPr lang="en-GB" sz="1300" err="1">
                <a:ea typeface="+mn-lt"/>
                <a:cs typeface="+mn-lt"/>
              </a:rPr>
              <a:t>Tulbure</a:t>
            </a:r>
            <a:r>
              <a:rPr lang="en-GB" sz="1300">
                <a:ea typeface="+mn-lt"/>
                <a:cs typeface="+mn-lt"/>
              </a:rPr>
              <a:t> (</a:t>
            </a:r>
            <a:r>
              <a:rPr lang="en-GB" sz="1300" err="1">
                <a:ea typeface="+mn-lt"/>
                <a:cs typeface="+mn-lt"/>
              </a:rPr>
              <a:t>Handaric</a:t>
            </a:r>
            <a:r>
              <a:rPr lang="en-GB" sz="1300">
                <a:ea typeface="+mn-lt"/>
                <a:cs typeface="+mn-lt"/>
              </a:rPr>
              <a:t>), A. (2022) The importance of social media marketing strategies for small businesses. Bulletin of the </a:t>
            </a:r>
            <a:r>
              <a:rPr lang="en-GB" sz="1300" err="1">
                <a:ea typeface="+mn-lt"/>
                <a:cs typeface="+mn-lt"/>
              </a:rPr>
              <a:t>Transilvania</a:t>
            </a:r>
            <a:r>
              <a:rPr lang="en-GB" sz="1300">
                <a:ea typeface="+mn-lt"/>
                <a:cs typeface="+mn-lt"/>
              </a:rPr>
              <a:t> University of Brasov. Series V: Economic Sciences, 15(2), pp. 31–38.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Qi, J. (2024) Mastering the future: technology, personalization, workforce and mental health dynamics in the evolving health and wellness landscape. Franchising World, 56(1), p. 48. </a:t>
            </a:r>
            <a:endParaRPr lang="en-US" sz="1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Vuković, D., Jurič, B. and </a:t>
            </a:r>
            <a:r>
              <a:rPr lang="en-GB" sz="1300" err="1">
                <a:ea typeface="+mn-lt"/>
                <a:cs typeface="+mn-lt"/>
              </a:rPr>
              <a:t>Krnjak</a:t>
            </a:r>
            <a:r>
              <a:rPr lang="en-GB" sz="1300">
                <a:ea typeface="+mn-lt"/>
                <a:cs typeface="+mn-lt"/>
              </a:rPr>
              <a:t>, I. (2022) Influence of the emotion of fear on patterns of consumer </a:t>
            </a:r>
            <a:r>
              <a:rPr lang="en-GB" sz="1300" err="1">
                <a:ea typeface="+mn-lt"/>
                <a:cs typeface="+mn-lt"/>
              </a:rPr>
              <a:t>behavior</a:t>
            </a:r>
            <a:r>
              <a:rPr lang="en-GB" sz="1300">
                <a:ea typeface="+mn-lt"/>
                <a:cs typeface="+mn-lt"/>
              </a:rPr>
              <a:t> toward dietary supplements during the COVID-19 pandemic. Journal of Risk and Financial Management, 15(6), pp. 1–24.</a:t>
            </a: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386346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Vironox Supplements Business Presentation</vt:lpstr>
      <vt:lpstr>Product and Service Description</vt:lpstr>
      <vt:lpstr>Mission Statement, Business Aims, Objectives and USP</vt:lpstr>
      <vt:lpstr>Legal Structure and Proposed Location</vt:lpstr>
      <vt:lpstr>Human Resource Management Strategy</vt:lpstr>
      <vt:lpstr>Financial Overview</vt:lpstr>
      <vt:lpstr>SWOT Analysis</vt:lpstr>
      <vt:lpstr>Market Research Findings</vt:lpstr>
      <vt:lpstr>Marketing &amp; Branding Strategy</vt:lpstr>
      <vt:lpstr>Why Vironox Has Strong Growth Potential</vt:lpstr>
      <vt:lpstr>Thank You For Listening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182</cp:revision>
  <dcterms:created xsi:type="dcterms:W3CDTF">2026-06-21T10:13:44Z</dcterms:created>
  <dcterms:modified xsi:type="dcterms:W3CDTF">2026-06-21T13:50:27Z</dcterms:modified>
</cp:coreProperties>
</file>