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FF"/>
    <a:srgbClr val="1B4469"/>
    <a:srgbClr val="275B7D"/>
    <a:srgbClr val="37809D"/>
    <a:srgbClr val="66C9DD"/>
    <a:srgbClr val="56C6DB"/>
    <a:srgbClr val="2FA5C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7516" autoAdjust="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1" Type="http://schemas.openxmlformats.org/officeDocument/2006/relationships/image" Target="../media/image9.png"/></Relationships>
</file>

<file path=ppt/diagrams/_rels/drawing1.xml.rels><?xml version="1.0" encoding="UTF-8" standalone="yes"?>
<Relationships xmlns="http://schemas.openxmlformats.org/package/2006/relationships"><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615486-1022-481D-8B0C-71A2DABD0674}" type="doc">
      <dgm:prSet loTypeId="urn:microsoft.com/office/officeart/2009/3/layout/SpiralPicture" loCatId="picture" qsTypeId="urn:microsoft.com/office/officeart/2005/8/quickstyle/simple1" qsCatId="simple" csTypeId="urn:microsoft.com/office/officeart/2005/8/colors/accent1_2" csCatId="accent1" phldr="1"/>
      <dgm:spPr/>
    </dgm:pt>
    <dgm:pt modelId="{65715576-D021-4057-8E56-706A98DB16D8}">
      <dgm:prSet phldrT="[Text]"/>
      <dgm:spPr/>
      <dgm:t>
        <a:bodyPr/>
        <a:lstStyle/>
        <a:p>
          <a:endParaRPr lang="en-GB" dirty="0"/>
        </a:p>
      </dgm:t>
    </dgm:pt>
    <dgm:pt modelId="{78E3F5DB-73B3-4981-A281-D4A614AEAB28}" type="sibTrans" cxnId="{11D8BD62-D4A5-4596-B570-E0F98CD6F5E3}">
      <dgm:prSet/>
      <dgm:spPr>
        <a:blipFill>
          <a:blip xmlns:r="http://schemas.openxmlformats.org/officeDocument/2006/relationships" r:embed="rId1"/>
          <a:srcRect/>
          <a:stretch>
            <a:fillRect l="-37000" r="-37000"/>
          </a:stretch>
        </a:blipFill>
        <a:effectLst>
          <a:softEdge rad="635000"/>
        </a:effectLst>
      </dgm:spPr>
      <dgm:t>
        <a:bodyPr/>
        <a:lstStyle/>
        <a:p>
          <a:endParaRPr lang="en-GB"/>
        </a:p>
      </dgm:t>
      <dgm:extLst>
        <a:ext uri="{E40237B7-FDA0-4F09-8148-C483321AD2D9}">
          <dgm14:cNvPr xmlns:dgm14="http://schemas.microsoft.com/office/drawing/2010/diagram" id="0" name="" descr="A group of people sitting around a table&#10;&#10;Description automatically generated">
            <a:extLst>
              <a:ext uri="{FF2B5EF4-FFF2-40B4-BE49-F238E27FC236}">
                <a16:creationId xmlns:a16="http://schemas.microsoft.com/office/drawing/2014/main" id="{2BB6DFD6-B479-76C9-A845-060AD920C3F7}"/>
              </a:ext>
            </a:extLst>
          </dgm14:cNvPr>
        </a:ext>
      </dgm:extLst>
    </dgm:pt>
    <dgm:pt modelId="{A356316F-63EE-4D07-A57B-9DEFB7F5210D}" type="parTrans" cxnId="{11D8BD62-D4A5-4596-B570-E0F98CD6F5E3}">
      <dgm:prSet/>
      <dgm:spPr/>
      <dgm:t>
        <a:bodyPr/>
        <a:lstStyle/>
        <a:p>
          <a:endParaRPr lang="en-GB"/>
        </a:p>
      </dgm:t>
    </dgm:pt>
    <dgm:pt modelId="{D6621857-B0BB-4231-8014-20D9CAE3EC9E}" type="pres">
      <dgm:prSet presAssocID="{A1615486-1022-481D-8B0C-71A2DABD0674}" presName="Name0" presStyleCnt="0">
        <dgm:presLayoutVars>
          <dgm:chMax val="5"/>
          <dgm:dir/>
        </dgm:presLayoutVars>
      </dgm:prSet>
      <dgm:spPr/>
    </dgm:pt>
    <dgm:pt modelId="{64C4A09D-8771-42E6-8969-C526ED02D63E}" type="pres">
      <dgm:prSet presAssocID="{A1615486-1022-481D-8B0C-71A2DABD0674}" presName="picts" presStyleCnt="0"/>
      <dgm:spPr/>
    </dgm:pt>
    <dgm:pt modelId="{7A5087A8-CE25-4F39-BCA1-FF28782D95A0}" type="pres">
      <dgm:prSet presAssocID="{A1615486-1022-481D-8B0C-71A2DABD0674}" presName="space1" presStyleCnt="0"/>
      <dgm:spPr/>
    </dgm:pt>
    <dgm:pt modelId="{5C9AAD35-A593-497D-A89C-5D6944B6692A}" type="pres">
      <dgm:prSet presAssocID="{A1615486-1022-481D-8B0C-71A2DABD0674}" presName="space2" presStyleCnt="0"/>
      <dgm:spPr/>
    </dgm:pt>
    <dgm:pt modelId="{2889E1A8-0A1C-48D8-B90C-F752E30646C3}" type="pres">
      <dgm:prSet presAssocID="{78E3F5DB-73B3-4981-A281-D4A614AEAB28}" presName="pictA1" presStyleCnt="0"/>
      <dgm:spPr/>
    </dgm:pt>
    <dgm:pt modelId="{DC5C4CAD-CCC1-4FB7-B92A-7479150A85C9}" type="pres">
      <dgm:prSet presAssocID="{78E3F5DB-73B3-4981-A281-D4A614AEAB28}" presName="imageRepeatNode" presStyleLbl="alignNode1" presStyleIdx="0" presStyleCnt="5" custScaleX="97231" custScaleY="100424" custLinFactNeighborX="-18738" custLinFactNeighborY="-211"/>
      <dgm:spPr/>
      <dgm:t>
        <a:bodyPr/>
        <a:lstStyle/>
        <a:p>
          <a:endParaRPr lang="en-US"/>
        </a:p>
      </dgm:t>
    </dgm:pt>
    <dgm:pt modelId="{8346FB7D-B148-4298-82E2-A2908669B9B9}" type="pres">
      <dgm:prSet presAssocID="{78E3F5DB-73B3-4981-A281-D4A614AEAB28}" presName="oneDotPict" presStyleCnt="0"/>
      <dgm:spPr/>
    </dgm:pt>
    <dgm:pt modelId="{4619EC29-FCAA-4C3A-B780-BA62593876E9}" type="pres">
      <dgm:prSet presAssocID="{78E3F5DB-73B3-4981-A281-D4A614AEAB28}" presName="dotPict_11" presStyleLbl="solidFgAcc1" presStyleIdx="0" presStyleCnt="2" custFlipVert="1" custFlipHor="1" custScaleX="67393" custScaleY="48744" custLinFactX="104320" custLinFactY="-1022503" custLinFactNeighborX="200000" custLinFactNeighborY="-1100000"/>
      <dgm:spPr>
        <a:prstGeom prst="quadArrowCallout">
          <a:avLst/>
        </a:prstGeom>
        <a:solidFill>
          <a:srgbClr val="1B4469"/>
        </a:solidFill>
      </dgm:spPr>
    </dgm:pt>
    <dgm:pt modelId="{56DED92B-CEA7-441F-93FC-1E18C49D0256}" type="pres">
      <dgm:prSet presAssocID="{A1615486-1022-481D-8B0C-71A2DABD0674}" presName="pictB2" presStyleLbl="alignNode1" presStyleIdx="1" presStyleCnt="5" custScaleX="69987" custScaleY="112236" custLinFactNeighborX="-45560" custLinFactNeighborY="55736"/>
      <dgm:spPr>
        <a:solidFill>
          <a:srgbClr val="37809D"/>
        </a:solidFill>
        <a:scene3d>
          <a:camera prst="orthographicFront"/>
          <a:lightRig rig="threePt" dir="t"/>
        </a:scene3d>
        <a:sp3d>
          <a:bevelT prst="relaxedInset"/>
        </a:sp3d>
      </dgm:spPr>
    </dgm:pt>
    <dgm:pt modelId="{4A25BC41-1700-4989-9D35-296ED88BBEA5}" type="pres">
      <dgm:prSet presAssocID="{A1615486-1022-481D-8B0C-71A2DABD0674}" presName="pictB3" presStyleLbl="alignNode1" presStyleIdx="2" presStyleCnt="5" custScaleX="116194" custScaleY="77399" custLinFactNeighborX="39557" custLinFactNeighborY="-88849"/>
      <dgm:spPr>
        <a:solidFill>
          <a:srgbClr val="43A9C2">
            <a:alpha val="22000"/>
          </a:srgbClr>
        </a:solidFill>
        <a:effectLst>
          <a:glow rad="63500">
            <a:schemeClr val="accent5">
              <a:satMod val="175000"/>
              <a:alpha val="40000"/>
            </a:schemeClr>
          </a:glow>
        </a:effectLst>
        <a:scene3d>
          <a:camera prst="orthographicFront"/>
          <a:lightRig rig="threePt" dir="t"/>
        </a:scene3d>
        <a:sp3d>
          <a:bevelT prst="relaxedInset"/>
        </a:sp3d>
      </dgm:spPr>
    </dgm:pt>
    <dgm:pt modelId="{666EAF0D-61F7-455A-B554-0F559E2DA0A5}" type="pres">
      <dgm:prSet presAssocID="{A1615486-1022-481D-8B0C-71A2DABD0674}" presName="pictB4" presStyleLbl="alignNode1" presStyleIdx="3" presStyleCnt="5" custScaleX="184324" custLinFactY="-148465" custLinFactNeighborX="-40049" custLinFactNeighborY="-200000"/>
      <dgm:spPr>
        <a:solidFill>
          <a:schemeClr val="accent1">
            <a:hueOff val="0"/>
            <a:satOff val="0"/>
            <a:lumOff val="0"/>
            <a:alpha val="12000"/>
          </a:schemeClr>
        </a:solidFill>
        <a:effectLst>
          <a:glow rad="63500">
            <a:schemeClr val="accent5">
              <a:satMod val="175000"/>
              <a:alpha val="40000"/>
            </a:schemeClr>
          </a:glow>
        </a:effectLst>
        <a:scene3d>
          <a:camera prst="orthographicFront"/>
          <a:lightRig rig="threePt" dir="t"/>
        </a:scene3d>
        <a:sp3d>
          <a:bevelT prst="relaxedInset"/>
        </a:sp3d>
      </dgm:spPr>
      <dgm:t>
        <a:bodyPr/>
        <a:lstStyle/>
        <a:p>
          <a:endParaRPr lang="en-US"/>
        </a:p>
      </dgm:t>
    </dgm:pt>
    <dgm:pt modelId="{C897A055-58C3-4738-A041-8CF74DBAFE25}" type="pres">
      <dgm:prSet presAssocID="{A1615486-1022-481D-8B0C-71A2DABD0674}" presName="pictB5" presStyleLbl="alignNode1" presStyleIdx="4" presStyleCnt="5" custScaleX="195636" custScaleY="201890" custLinFactX="100000" custLinFactY="-200000" custLinFactNeighborX="106604" custLinFactNeighborY="-202040"/>
      <dgm:spPr>
        <a:solidFill>
          <a:srgbClr val="3D9AB5">
            <a:alpha val="56000"/>
          </a:srgbClr>
        </a:solidFill>
        <a:scene3d>
          <a:camera prst="orthographicFront"/>
          <a:lightRig rig="threePt" dir="t"/>
        </a:scene3d>
        <a:sp3d>
          <a:bevelT prst="relaxedInset"/>
        </a:sp3d>
      </dgm:spPr>
    </dgm:pt>
    <dgm:pt modelId="{B7EDAE22-3537-4D5D-A43B-C5E6A6DAF8AD}" type="pres">
      <dgm:prSet presAssocID="{A1615486-1022-481D-8B0C-71A2DABD0674}" presName="txLine" presStyleCnt="0"/>
      <dgm:spPr/>
    </dgm:pt>
    <dgm:pt modelId="{87E9568B-21AC-4001-815F-2557D27FB800}" type="pres">
      <dgm:prSet presAssocID="{65715576-D021-4057-8E56-706A98DB16D8}" presName="oneDotTx" presStyleCnt="0"/>
      <dgm:spPr/>
    </dgm:pt>
    <dgm:pt modelId="{B19DE9F0-EA52-4BF9-B3EF-FBD9E342BFF8}" type="pres">
      <dgm:prSet presAssocID="{65715576-D021-4057-8E56-706A98DB16D8}" presName="dotTx_11" presStyleLbl="solidFgAcc1" presStyleIdx="1" presStyleCnt="2" custScaleX="482204" custScaleY="497367" custLinFactX="-200000" custLinFactY="-2500000" custLinFactNeighborX="-278088" custLinFactNeighborY="-2554796"/>
      <dgm:spPr>
        <a:prstGeom prst="quadArrowCallout">
          <a:avLst/>
        </a:prstGeom>
        <a:solidFill>
          <a:srgbClr val="1B4469"/>
        </a:solidFill>
      </dgm:spPr>
      <dgm:t>
        <a:bodyPr/>
        <a:lstStyle/>
        <a:p>
          <a:endParaRPr lang="en-US"/>
        </a:p>
      </dgm:t>
    </dgm:pt>
    <dgm:pt modelId="{09752537-D32C-4DCD-95E1-C02700922E35}" type="pres">
      <dgm:prSet presAssocID="{65715576-D021-4057-8E56-706A98DB16D8}" presName="Name37" presStyleLbl="revTx" presStyleIdx="0" presStyleCnt="1">
        <dgm:presLayoutVars>
          <dgm:bulletEnabled val="1"/>
        </dgm:presLayoutVars>
      </dgm:prSet>
      <dgm:spPr/>
      <dgm:t>
        <a:bodyPr/>
        <a:lstStyle/>
        <a:p>
          <a:endParaRPr lang="en-US"/>
        </a:p>
      </dgm:t>
    </dgm:pt>
  </dgm:ptLst>
  <dgm:cxnLst>
    <dgm:cxn modelId="{5FFA4DB1-1837-4764-A666-CDB3CF8CA390}" type="presOf" srcId="{78E3F5DB-73B3-4981-A281-D4A614AEAB28}" destId="{DC5C4CAD-CCC1-4FB7-B92A-7479150A85C9}" srcOrd="0" destOrd="0" presId="urn:microsoft.com/office/officeart/2009/3/layout/SpiralPicture"/>
    <dgm:cxn modelId="{11D8BD62-D4A5-4596-B570-E0F98CD6F5E3}" srcId="{A1615486-1022-481D-8B0C-71A2DABD0674}" destId="{65715576-D021-4057-8E56-706A98DB16D8}" srcOrd="0" destOrd="0" parTransId="{A356316F-63EE-4D07-A57B-9DEFB7F5210D}" sibTransId="{78E3F5DB-73B3-4981-A281-D4A614AEAB28}"/>
    <dgm:cxn modelId="{25C9D952-7A16-4A84-A1B1-589601812D58}" type="presOf" srcId="{65715576-D021-4057-8E56-706A98DB16D8}" destId="{09752537-D32C-4DCD-95E1-C02700922E35}" srcOrd="0" destOrd="0" presId="urn:microsoft.com/office/officeart/2009/3/layout/SpiralPicture"/>
    <dgm:cxn modelId="{834993B0-AB69-41A8-AA06-5861F197EA4C}" type="presOf" srcId="{A1615486-1022-481D-8B0C-71A2DABD0674}" destId="{D6621857-B0BB-4231-8014-20D9CAE3EC9E}" srcOrd="0" destOrd="0" presId="urn:microsoft.com/office/officeart/2009/3/layout/SpiralPicture"/>
    <dgm:cxn modelId="{65B6CFB0-25B2-4657-A976-9DCF291E8F32}" type="presParOf" srcId="{D6621857-B0BB-4231-8014-20D9CAE3EC9E}" destId="{64C4A09D-8771-42E6-8969-C526ED02D63E}" srcOrd="0" destOrd="0" presId="urn:microsoft.com/office/officeart/2009/3/layout/SpiralPicture"/>
    <dgm:cxn modelId="{749FF55F-E760-4E2D-87C5-3C96003ED80B}" type="presParOf" srcId="{64C4A09D-8771-42E6-8969-C526ED02D63E}" destId="{7A5087A8-CE25-4F39-BCA1-FF28782D95A0}" srcOrd="0" destOrd="0" presId="urn:microsoft.com/office/officeart/2009/3/layout/SpiralPicture"/>
    <dgm:cxn modelId="{4382CDFB-B205-4986-BCEB-2F873A883D92}" type="presParOf" srcId="{64C4A09D-8771-42E6-8969-C526ED02D63E}" destId="{5C9AAD35-A593-497D-A89C-5D6944B6692A}" srcOrd="1" destOrd="0" presId="urn:microsoft.com/office/officeart/2009/3/layout/SpiralPicture"/>
    <dgm:cxn modelId="{EAB810F4-B76D-4977-AAD1-CB1203238987}" type="presParOf" srcId="{64C4A09D-8771-42E6-8969-C526ED02D63E}" destId="{2889E1A8-0A1C-48D8-B90C-F752E30646C3}" srcOrd="2" destOrd="0" presId="urn:microsoft.com/office/officeart/2009/3/layout/SpiralPicture"/>
    <dgm:cxn modelId="{63F1EE96-6BCE-41A5-A8F7-941E06BEC3AC}" type="presParOf" srcId="{2889E1A8-0A1C-48D8-B90C-F752E30646C3}" destId="{DC5C4CAD-CCC1-4FB7-B92A-7479150A85C9}" srcOrd="0" destOrd="0" presId="urn:microsoft.com/office/officeart/2009/3/layout/SpiralPicture"/>
    <dgm:cxn modelId="{6489404D-7984-4911-9112-5469EDA0A15B}" type="presParOf" srcId="{64C4A09D-8771-42E6-8969-C526ED02D63E}" destId="{8346FB7D-B148-4298-82E2-A2908669B9B9}" srcOrd="3" destOrd="0" presId="urn:microsoft.com/office/officeart/2009/3/layout/SpiralPicture"/>
    <dgm:cxn modelId="{466294F4-7AED-4AF5-80D9-9AAEA0FAC621}" type="presParOf" srcId="{8346FB7D-B148-4298-82E2-A2908669B9B9}" destId="{4619EC29-FCAA-4C3A-B780-BA62593876E9}" srcOrd="0" destOrd="0" presId="urn:microsoft.com/office/officeart/2009/3/layout/SpiralPicture"/>
    <dgm:cxn modelId="{DDAF7010-7D51-4998-ABA8-11724EF35DE4}" type="presParOf" srcId="{64C4A09D-8771-42E6-8969-C526ED02D63E}" destId="{56DED92B-CEA7-441F-93FC-1E18C49D0256}" srcOrd="4" destOrd="0" presId="urn:microsoft.com/office/officeart/2009/3/layout/SpiralPicture"/>
    <dgm:cxn modelId="{6C3BD2A6-A8FA-4677-97F9-1DDB303D4E4B}" type="presParOf" srcId="{64C4A09D-8771-42E6-8969-C526ED02D63E}" destId="{4A25BC41-1700-4989-9D35-296ED88BBEA5}" srcOrd="5" destOrd="0" presId="urn:microsoft.com/office/officeart/2009/3/layout/SpiralPicture"/>
    <dgm:cxn modelId="{C57A0146-2D08-4AA6-BFA8-24915757059A}" type="presParOf" srcId="{64C4A09D-8771-42E6-8969-C526ED02D63E}" destId="{666EAF0D-61F7-455A-B554-0F559E2DA0A5}" srcOrd="6" destOrd="0" presId="urn:microsoft.com/office/officeart/2009/3/layout/SpiralPicture"/>
    <dgm:cxn modelId="{C6D8B31F-76F0-433E-9728-83E3CA936C48}" type="presParOf" srcId="{64C4A09D-8771-42E6-8969-C526ED02D63E}" destId="{C897A055-58C3-4738-A041-8CF74DBAFE25}" srcOrd="7" destOrd="0" presId="urn:microsoft.com/office/officeart/2009/3/layout/SpiralPicture"/>
    <dgm:cxn modelId="{3568C5BE-8A5F-421D-A942-AA4871BCA2B0}" type="presParOf" srcId="{D6621857-B0BB-4231-8014-20D9CAE3EC9E}" destId="{B7EDAE22-3537-4D5D-A43B-C5E6A6DAF8AD}" srcOrd="1" destOrd="0" presId="urn:microsoft.com/office/officeart/2009/3/layout/SpiralPicture"/>
    <dgm:cxn modelId="{627AB7D9-6886-4C09-8E17-A7FAD733052F}" type="presParOf" srcId="{B7EDAE22-3537-4D5D-A43B-C5E6A6DAF8AD}" destId="{87E9568B-21AC-4001-815F-2557D27FB800}" srcOrd="0" destOrd="0" presId="urn:microsoft.com/office/officeart/2009/3/layout/SpiralPicture"/>
    <dgm:cxn modelId="{92B170FB-B721-4E72-8CB3-65D86287A20F}" type="presParOf" srcId="{87E9568B-21AC-4001-815F-2557D27FB800}" destId="{B19DE9F0-EA52-4BF9-B3EF-FBD9E342BFF8}" srcOrd="0" destOrd="0" presId="urn:microsoft.com/office/officeart/2009/3/layout/SpiralPicture"/>
    <dgm:cxn modelId="{CEB5B6E2-6C46-4B64-90A4-6A42A56CC615}" type="presParOf" srcId="{B7EDAE22-3537-4D5D-A43B-C5E6A6DAF8AD}" destId="{09752537-D32C-4DCD-95E1-C02700922E35}" srcOrd="1" destOrd="0" presId="urn:microsoft.com/office/officeart/2009/3/layout/SpiralPi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E75817-2728-4F6D-9F25-8A3AA95EF934}" type="doc">
      <dgm:prSet loTypeId="urn:microsoft.com/office/officeart/2005/8/layout/process5" loCatId="process" qsTypeId="urn:microsoft.com/office/officeart/2005/8/quickstyle/simple3" qsCatId="simple" csTypeId="urn:microsoft.com/office/officeart/2005/8/colors/accent1_2" csCatId="accent1" phldr="1"/>
      <dgm:spPr/>
      <dgm:t>
        <a:bodyPr/>
        <a:lstStyle/>
        <a:p>
          <a:endParaRPr lang="en-US"/>
        </a:p>
      </dgm:t>
    </dgm:pt>
    <dgm:pt modelId="{D3001C5C-3671-4278-B775-D9D583CCD954}">
      <dgm:prSet phldrT="[Text]" custT="1"/>
      <dgm:spPr>
        <a:solidFill>
          <a:srgbClr val="1B4469"/>
        </a:solidFill>
        <a:effectLst>
          <a:glow rad="101600">
            <a:schemeClr val="tx2">
              <a:lumMod val="75000"/>
              <a:alpha val="60000"/>
            </a:schemeClr>
          </a:glow>
        </a:effectLst>
      </dgm:spPr>
      <dgm:t>
        <a:bodyPr/>
        <a:lstStyle/>
        <a:p>
          <a:pPr rtl="0"/>
          <a:r>
            <a:rPr lang="en-US" sz="2400" dirty="0">
              <a:solidFill>
                <a:schemeClr val="tx1"/>
              </a:solidFill>
              <a:latin typeface="+mn-lt"/>
              <a:cs typeface="Times New Roman" panose="02020603050405020304" pitchFamily="18" charset="0"/>
            </a:rPr>
            <a:t>Steel </a:t>
          </a:r>
          <a:r>
            <a:rPr lang="en-US" sz="2400" dirty="0" smtClean="0">
              <a:solidFill>
                <a:schemeClr val="tx1"/>
              </a:solidFill>
              <a:latin typeface="+mn-lt"/>
              <a:cs typeface="Times New Roman" panose="02020603050405020304" pitchFamily="18" charset="0"/>
            </a:rPr>
            <a:t>Pillar, Effective Communication</a:t>
          </a:r>
          <a:endParaRPr lang="en-US" sz="2400" dirty="0">
            <a:solidFill>
              <a:schemeClr val="tx1"/>
            </a:solidFill>
            <a:latin typeface="+mn-lt"/>
            <a:cs typeface="Times New Roman" panose="02020603050405020304" pitchFamily="18" charset="0"/>
          </a:endParaRPr>
        </a:p>
      </dgm:t>
    </dgm:pt>
    <dgm:pt modelId="{28E94F29-F85E-4C9F-B688-C080A87E73D1}" type="parTrans" cxnId="{BE8DD3FF-C898-4E01-84FF-074F6F3FA4D9}">
      <dgm:prSet/>
      <dgm:spPr/>
      <dgm:t>
        <a:bodyPr/>
        <a:lstStyle/>
        <a:p>
          <a:endParaRPr lang="en-US"/>
        </a:p>
      </dgm:t>
    </dgm:pt>
    <dgm:pt modelId="{A80CA545-96E5-459D-9F8A-B9466654F718}" type="sibTrans" cxnId="{BE8DD3FF-C898-4E01-84FF-074F6F3FA4D9}">
      <dgm:prSet custT="1"/>
      <dgm:spPr>
        <a:solidFill>
          <a:srgbClr val="66C9DD"/>
        </a:solidFill>
        <a:effectLst>
          <a:glow rad="101600">
            <a:schemeClr val="tx2">
              <a:lumMod val="75000"/>
              <a:alpha val="60000"/>
            </a:schemeClr>
          </a:glow>
        </a:effectLst>
      </dgm:spPr>
      <dgm:t>
        <a:bodyPr/>
        <a:lstStyle/>
        <a:p>
          <a:endParaRPr lang="en-US" sz="1600">
            <a:latin typeface="Times New Roman" panose="02020603050405020304" pitchFamily="18" charset="0"/>
            <a:cs typeface="Times New Roman" panose="02020603050405020304" pitchFamily="18" charset="0"/>
          </a:endParaRPr>
        </a:p>
      </dgm:t>
    </dgm:pt>
    <dgm:pt modelId="{DFB1D135-9386-4550-ADE7-12CE23F7202B}">
      <dgm:prSet phldrT="[Text]" custT="1"/>
      <dgm:spPr>
        <a:solidFill>
          <a:srgbClr val="1B4469"/>
        </a:solidFill>
        <a:effectLst>
          <a:glow rad="101600">
            <a:schemeClr val="tx2">
              <a:lumMod val="75000"/>
              <a:alpha val="60000"/>
            </a:schemeClr>
          </a:glow>
        </a:effectLst>
      </dgm:spPr>
      <dgm:t>
        <a:bodyPr/>
        <a:lstStyle/>
        <a:p>
          <a:pPr rtl="0"/>
          <a:r>
            <a:rPr lang="en-US" sz="2400" dirty="0" smtClean="0">
              <a:solidFill>
                <a:schemeClr val="tx1"/>
              </a:solidFill>
              <a:latin typeface="+mn-lt"/>
              <a:cs typeface="Times New Roman" panose="02020603050405020304" pitchFamily="18" charset="0"/>
            </a:rPr>
            <a:t>Exchange Information, Freedom</a:t>
          </a:r>
          <a:endParaRPr lang="en-US" sz="2400" dirty="0">
            <a:solidFill>
              <a:schemeClr val="tx1"/>
            </a:solidFill>
            <a:latin typeface="+mn-lt"/>
            <a:cs typeface="Times New Roman" panose="02020603050405020304" pitchFamily="18" charset="0"/>
          </a:endParaRPr>
        </a:p>
      </dgm:t>
    </dgm:pt>
    <dgm:pt modelId="{BEBE7A6D-A661-4F44-9104-6956A735C9C6}" type="parTrans" cxnId="{5C588582-D4D9-4188-93A0-A6DBF1BCE953}">
      <dgm:prSet/>
      <dgm:spPr/>
      <dgm:t>
        <a:bodyPr/>
        <a:lstStyle/>
        <a:p>
          <a:endParaRPr lang="en-US"/>
        </a:p>
      </dgm:t>
    </dgm:pt>
    <dgm:pt modelId="{2B746B9A-8B9F-45F4-8DBB-062F1A51090D}" type="sibTrans" cxnId="{5C588582-D4D9-4188-93A0-A6DBF1BCE953}">
      <dgm:prSet custT="1"/>
      <dgm:spPr>
        <a:solidFill>
          <a:srgbClr val="66C9DD"/>
        </a:solidFill>
        <a:effectLst>
          <a:glow rad="101600">
            <a:schemeClr val="tx2">
              <a:lumMod val="75000"/>
              <a:alpha val="60000"/>
            </a:schemeClr>
          </a:glow>
        </a:effectLst>
      </dgm:spPr>
      <dgm:t>
        <a:bodyPr/>
        <a:lstStyle/>
        <a:p>
          <a:endParaRPr lang="en-US" sz="1600">
            <a:latin typeface="Times New Roman" panose="02020603050405020304" pitchFamily="18" charset="0"/>
            <a:cs typeface="Times New Roman" panose="02020603050405020304" pitchFamily="18" charset="0"/>
          </a:endParaRPr>
        </a:p>
      </dgm:t>
    </dgm:pt>
    <dgm:pt modelId="{D25E581E-DE8B-423B-9CCB-8621A36EF5FD}">
      <dgm:prSet phldrT="[Text]" custT="1"/>
      <dgm:spPr>
        <a:solidFill>
          <a:srgbClr val="1B4469"/>
        </a:solidFill>
        <a:effectLst>
          <a:glow rad="101600">
            <a:schemeClr val="tx2">
              <a:lumMod val="75000"/>
              <a:alpha val="60000"/>
            </a:schemeClr>
          </a:glow>
        </a:effectLst>
      </dgm:spPr>
      <dgm:t>
        <a:bodyPr/>
        <a:lstStyle/>
        <a:p>
          <a:pPr rtl="0"/>
          <a:r>
            <a:rPr lang="en-US" sz="2400" dirty="0">
              <a:solidFill>
                <a:schemeClr val="tx1"/>
              </a:solidFill>
              <a:latin typeface="+mn-lt"/>
              <a:cs typeface="Times New Roman" panose="02020603050405020304" pitchFamily="18" charset="0"/>
            </a:rPr>
            <a:t>Real Estate </a:t>
          </a:r>
          <a:r>
            <a:rPr lang="en-US" sz="2400" dirty="0" smtClean="0">
              <a:solidFill>
                <a:schemeClr val="tx1"/>
              </a:solidFill>
              <a:latin typeface="+mn-lt"/>
              <a:cs typeface="Times New Roman" panose="02020603050405020304" pitchFamily="18" charset="0"/>
            </a:rPr>
            <a:t>Teamwork, Mutual Confidence</a:t>
          </a:r>
          <a:endParaRPr lang="en-US" sz="2400" dirty="0">
            <a:solidFill>
              <a:schemeClr val="tx1"/>
            </a:solidFill>
            <a:latin typeface="+mn-lt"/>
            <a:cs typeface="Times New Roman" panose="02020603050405020304" pitchFamily="18" charset="0"/>
          </a:endParaRPr>
        </a:p>
      </dgm:t>
    </dgm:pt>
    <dgm:pt modelId="{75AA8316-927D-4136-8EB3-C4A36F4118CC}" type="parTrans" cxnId="{7F3DD9AF-86F1-4600-9DE4-0949B64D8C8E}">
      <dgm:prSet/>
      <dgm:spPr/>
      <dgm:t>
        <a:bodyPr/>
        <a:lstStyle/>
        <a:p>
          <a:endParaRPr lang="en-US"/>
        </a:p>
      </dgm:t>
    </dgm:pt>
    <dgm:pt modelId="{EA5B2479-180E-48C0-A38A-B8CE36CCBD14}" type="sibTrans" cxnId="{7F3DD9AF-86F1-4600-9DE4-0949B64D8C8E}">
      <dgm:prSet custT="1"/>
      <dgm:spPr>
        <a:solidFill>
          <a:srgbClr val="66C9DD"/>
        </a:solidFill>
        <a:effectLst>
          <a:glow rad="101600">
            <a:schemeClr val="tx2">
              <a:lumMod val="75000"/>
              <a:alpha val="60000"/>
            </a:schemeClr>
          </a:glow>
        </a:effectLst>
      </dgm:spPr>
      <dgm:t>
        <a:bodyPr/>
        <a:lstStyle/>
        <a:p>
          <a:endParaRPr lang="en-US" sz="1600">
            <a:latin typeface="Times New Roman" panose="02020603050405020304" pitchFamily="18" charset="0"/>
            <a:cs typeface="Times New Roman" panose="02020603050405020304" pitchFamily="18" charset="0"/>
          </a:endParaRPr>
        </a:p>
      </dgm:t>
    </dgm:pt>
    <dgm:pt modelId="{BB981DB5-4314-43E6-9956-8D3E2A4A700B}">
      <dgm:prSet phldrT="[Text]" custT="1"/>
      <dgm:spPr>
        <a:solidFill>
          <a:srgbClr val="1B4469"/>
        </a:solidFill>
        <a:effectLst>
          <a:glow rad="101600">
            <a:schemeClr val="tx2">
              <a:lumMod val="75000"/>
              <a:alpha val="60000"/>
            </a:schemeClr>
          </a:glow>
        </a:effectLst>
      </dgm:spPr>
      <dgm:t>
        <a:bodyPr/>
        <a:lstStyle/>
        <a:p>
          <a:pPr rtl="0"/>
          <a:r>
            <a:rPr lang="en-US" sz="2400" dirty="0">
              <a:solidFill>
                <a:schemeClr val="tx1"/>
              </a:solidFill>
              <a:latin typeface="+mn-lt"/>
              <a:cs typeface="Times New Roman" panose="02020603050405020304" pitchFamily="18" charset="0"/>
            </a:rPr>
            <a:t>Google’s </a:t>
          </a:r>
          <a:endParaRPr lang="en-US" sz="2400" dirty="0" smtClean="0">
            <a:solidFill>
              <a:schemeClr val="tx1"/>
            </a:solidFill>
            <a:latin typeface="+mn-lt"/>
            <a:cs typeface="Times New Roman" panose="02020603050405020304" pitchFamily="18" charset="0"/>
          </a:endParaRPr>
        </a:p>
        <a:p>
          <a:pPr rtl="0"/>
          <a:r>
            <a:rPr lang="en-US" sz="2400" dirty="0" smtClean="0">
              <a:solidFill>
                <a:schemeClr val="tx1"/>
              </a:solidFill>
              <a:latin typeface="+mn-lt"/>
              <a:cs typeface="Times New Roman" panose="02020603050405020304" pitchFamily="18" charset="0"/>
            </a:rPr>
            <a:t>Openness and Trust </a:t>
          </a:r>
          <a:endParaRPr lang="en-US" sz="2400" dirty="0">
            <a:solidFill>
              <a:schemeClr val="tx1"/>
            </a:solidFill>
            <a:latin typeface="+mn-lt"/>
            <a:cs typeface="Times New Roman" panose="02020603050405020304" pitchFamily="18" charset="0"/>
          </a:endParaRPr>
        </a:p>
      </dgm:t>
    </dgm:pt>
    <dgm:pt modelId="{CCB26382-8F11-4807-9CCE-E26929FE2F5E}" type="parTrans" cxnId="{028A768A-D4C4-4120-94BA-1104AE3134F8}">
      <dgm:prSet/>
      <dgm:spPr/>
      <dgm:t>
        <a:bodyPr/>
        <a:lstStyle/>
        <a:p>
          <a:endParaRPr lang="en-US"/>
        </a:p>
      </dgm:t>
    </dgm:pt>
    <dgm:pt modelId="{7BDAC47E-A7FB-4153-8658-E46F3A693EB7}" type="sibTrans" cxnId="{028A768A-D4C4-4120-94BA-1104AE3134F8}">
      <dgm:prSet/>
      <dgm:spPr/>
      <dgm:t>
        <a:bodyPr/>
        <a:lstStyle/>
        <a:p>
          <a:endParaRPr lang="en-US"/>
        </a:p>
      </dgm:t>
    </dgm:pt>
    <dgm:pt modelId="{4BEDD638-9C52-4E88-92C1-656A03A5C503}" type="pres">
      <dgm:prSet presAssocID="{83E75817-2728-4F6D-9F25-8A3AA95EF934}" presName="diagram" presStyleCnt="0">
        <dgm:presLayoutVars>
          <dgm:dir/>
          <dgm:resizeHandles val="exact"/>
        </dgm:presLayoutVars>
      </dgm:prSet>
      <dgm:spPr/>
      <dgm:t>
        <a:bodyPr/>
        <a:lstStyle/>
        <a:p>
          <a:endParaRPr lang="en-US"/>
        </a:p>
      </dgm:t>
    </dgm:pt>
    <dgm:pt modelId="{D78A93FB-A1C8-40F5-8EAD-B38BE9E398F9}" type="pres">
      <dgm:prSet presAssocID="{D3001C5C-3671-4278-B775-D9D583CCD954}" presName="node" presStyleLbl="node1" presStyleIdx="0" presStyleCnt="4" custScaleX="132937" custScaleY="111414" custLinFactNeighborX="-11003" custLinFactNeighborY="3832">
        <dgm:presLayoutVars>
          <dgm:bulletEnabled val="1"/>
        </dgm:presLayoutVars>
      </dgm:prSet>
      <dgm:spPr/>
      <dgm:t>
        <a:bodyPr/>
        <a:lstStyle/>
        <a:p>
          <a:endParaRPr lang="en-US"/>
        </a:p>
      </dgm:t>
    </dgm:pt>
    <dgm:pt modelId="{0376C48A-FDCB-45DD-97D5-852BE041EBF4}" type="pres">
      <dgm:prSet presAssocID="{A80CA545-96E5-459D-9F8A-B9466654F718}" presName="sibTrans" presStyleLbl="sibTrans2D1" presStyleIdx="0" presStyleCnt="3" custAng="118967" custScaleX="134272" custLinFactNeighborX="3874" custLinFactNeighborY="2941"/>
      <dgm:spPr/>
      <dgm:t>
        <a:bodyPr/>
        <a:lstStyle/>
        <a:p>
          <a:endParaRPr lang="en-US"/>
        </a:p>
      </dgm:t>
    </dgm:pt>
    <dgm:pt modelId="{7DE4BDEA-EF95-430F-9C75-069E1489939A}" type="pres">
      <dgm:prSet presAssocID="{A80CA545-96E5-459D-9F8A-B9466654F718}" presName="connectorText" presStyleLbl="sibTrans2D1" presStyleIdx="0" presStyleCnt="3"/>
      <dgm:spPr/>
      <dgm:t>
        <a:bodyPr/>
        <a:lstStyle/>
        <a:p>
          <a:endParaRPr lang="en-US"/>
        </a:p>
      </dgm:t>
    </dgm:pt>
    <dgm:pt modelId="{3B1E1887-485A-4425-8AB6-2D30666FC5E4}" type="pres">
      <dgm:prSet presAssocID="{DFB1D135-9386-4550-ADE7-12CE23F7202B}" presName="node" presStyleLbl="node1" presStyleIdx="1" presStyleCnt="4" custScaleX="120455" custScaleY="111355" custLinFactNeighborX="-4503" custLinFactNeighborY="-5527">
        <dgm:presLayoutVars>
          <dgm:bulletEnabled val="1"/>
        </dgm:presLayoutVars>
      </dgm:prSet>
      <dgm:spPr/>
      <dgm:t>
        <a:bodyPr/>
        <a:lstStyle/>
        <a:p>
          <a:endParaRPr lang="en-US"/>
        </a:p>
      </dgm:t>
    </dgm:pt>
    <dgm:pt modelId="{C3202C92-56EF-460D-9A74-203BCC41DF73}" type="pres">
      <dgm:prSet presAssocID="{2B746B9A-8B9F-45F4-8DBB-062F1A51090D}" presName="sibTrans" presStyleLbl="sibTrans2D1" presStyleIdx="1" presStyleCnt="3" custAng="21478287" custLinFactNeighborX="-2374" custLinFactNeighborY="8278"/>
      <dgm:spPr/>
      <dgm:t>
        <a:bodyPr/>
        <a:lstStyle/>
        <a:p>
          <a:endParaRPr lang="en-US"/>
        </a:p>
      </dgm:t>
    </dgm:pt>
    <dgm:pt modelId="{89A0FAAF-8CAB-4FF2-BF9E-C6E031DAA342}" type="pres">
      <dgm:prSet presAssocID="{2B746B9A-8B9F-45F4-8DBB-062F1A51090D}" presName="connectorText" presStyleLbl="sibTrans2D1" presStyleIdx="1" presStyleCnt="3"/>
      <dgm:spPr/>
      <dgm:t>
        <a:bodyPr/>
        <a:lstStyle/>
        <a:p>
          <a:endParaRPr lang="en-US"/>
        </a:p>
      </dgm:t>
    </dgm:pt>
    <dgm:pt modelId="{3F2DDA79-2EDD-4276-B600-B6E7C71155C1}" type="pres">
      <dgm:prSet presAssocID="{D25E581E-DE8B-423B-9CCB-8621A36EF5FD}" presName="node" presStyleLbl="node1" presStyleIdx="2" presStyleCnt="4" custScaleX="124206" custScaleY="111499" custLinFactNeighborX="-6556" custLinFactNeighborY="1205">
        <dgm:presLayoutVars>
          <dgm:bulletEnabled val="1"/>
        </dgm:presLayoutVars>
      </dgm:prSet>
      <dgm:spPr/>
      <dgm:t>
        <a:bodyPr/>
        <a:lstStyle/>
        <a:p>
          <a:endParaRPr lang="en-US"/>
        </a:p>
      </dgm:t>
    </dgm:pt>
    <dgm:pt modelId="{CD653AE6-C66B-4CD0-B624-A2AA301FB740}" type="pres">
      <dgm:prSet presAssocID="{EA5B2479-180E-48C0-A38A-B8CE36CCBD14}" presName="sibTrans" presStyleLbl="sibTrans2D1" presStyleIdx="2" presStyleCnt="3" custScaleX="105089" custScaleY="86260" custLinFactNeighborX="-18501" custLinFactNeighborY="-2941"/>
      <dgm:spPr/>
      <dgm:t>
        <a:bodyPr/>
        <a:lstStyle/>
        <a:p>
          <a:endParaRPr lang="en-US"/>
        </a:p>
      </dgm:t>
    </dgm:pt>
    <dgm:pt modelId="{07D7BC2B-AD1B-4510-991F-A8A40661B635}" type="pres">
      <dgm:prSet presAssocID="{EA5B2479-180E-48C0-A38A-B8CE36CCBD14}" presName="connectorText" presStyleLbl="sibTrans2D1" presStyleIdx="2" presStyleCnt="3"/>
      <dgm:spPr/>
      <dgm:t>
        <a:bodyPr/>
        <a:lstStyle/>
        <a:p>
          <a:endParaRPr lang="en-US"/>
        </a:p>
      </dgm:t>
    </dgm:pt>
    <dgm:pt modelId="{8C139ED0-9192-4EAB-A612-D8382ADFD1F0}" type="pres">
      <dgm:prSet presAssocID="{BB981DB5-4314-43E6-9956-8D3E2A4A700B}" presName="node" presStyleLbl="node1" presStyleIdx="3" presStyleCnt="4" custScaleX="122617" custLinFactNeighborX="-18804" custLinFactNeighborY="4822">
        <dgm:presLayoutVars>
          <dgm:bulletEnabled val="1"/>
        </dgm:presLayoutVars>
      </dgm:prSet>
      <dgm:spPr/>
      <dgm:t>
        <a:bodyPr/>
        <a:lstStyle/>
        <a:p>
          <a:endParaRPr lang="en-US"/>
        </a:p>
      </dgm:t>
    </dgm:pt>
  </dgm:ptLst>
  <dgm:cxnLst>
    <dgm:cxn modelId="{AD82DFEC-4C28-46F8-B624-87E3386B5B23}" type="presOf" srcId="{A80CA545-96E5-459D-9F8A-B9466654F718}" destId="{7DE4BDEA-EF95-430F-9C75-069E1489939A}" srcOrd="1" destOrd="0" presId="urn:microsoft.com/office/officeart/2005/8/layout/process5"/>
    <dgm:cxn modelId="{7F3DD9AF-86F1-4600-9DE4-0949B64D8C8E}" srcId="{83E75817-2728-4F6D-9F25-8A3AA95EF934}" destId="{D25E581E-DE8B-423B-9CCB-8621A36EF5FD}" srcOrd="2" destOrd="0" parTransId="{75AA8316-927D-4136-8EB3-C4A36F4118CC}" sibTransId="{EA5B2479-180E-48C0-A38A-B8CE36CCBD14}"/>
    <dgm:cxn modelId="{A8D0391D-444A-4CB9-8A7D-7C7EF5D23E4F}" type="presOf" srcId="{A80CA545-96E5-459D-9F8A-B9466654F718}" destId="{0376C48A-FDCB-45DD-97D5-852BE041EBF4}" srcOrd="0" destOrd="0" presId="urn:microsoft.com/office/officeart/2005/8/layout/process5"/>
    <dgm:cxn modelId="{B0CE3053-2402-4029-8718-E5A4F1405355}" type="presOf" srcId="{DFB1D135-9386-4550-ADE7-12CE23F7202B}" destId="{3B1E1887-485A-4425-8AB6-2D30666FC5E4}" srcOrd="0" destOrd="0" presId="urn:microsoft.com/office/officeart/2005/8/layout/process5"/>
    <dgm:cxn modelId="{07FD8D14-AC5E-4F68-9929-CC89B7D63DA5}" type="presOf" srcId="{BB981DB5-4314-43E6-9956-8D3E2A4A700B}" destId="{8C139ED0-9192-4EAB-A612-D8382ADFD1F0}" srcOrd="0" destOrd="0" presId="urn:microsoft.com/office/officeart/2005/8/layout/process5"/>
    <dgm:cxn modelId="{725B9855-E111-4652-A5B0-E8E560CDBF83}" type="presOf" srcId="{EA5B2479-180E-48C0-A38A-B8CE36CCBD14}" destId="{07D7BC2B-AD1B-4510-991F-A8A40661B635}" srcOrd="1" destOrd="0" presId="urn:microsoft.com/office/officeart/2005/8/layout/process5"/>
    <dgm:cxn modelId="{028A768A-D4C4-4120-94BA-1104AE3134F8}" srcId="{83E75817-2728-4F6D-9F25-8A3AA95EF934}" destId="{BB981DB5-4314-43E6-9956-8D3E2A4A700B}" srcOrd="3" destOrd="0" parTransId="{CCB26382-8F11-4807-9CCE-E26929FE2F5E}" sibTransId="{7BDAC47E-A7FB-4153-8658-E46F3A693EB7}"/>
    <dgm:cxn modelId="{E7D9756D-A974-4C29-849B-06B9CA379211}" type="presOf" srcId="{2B746B9A-8B9F-45F4-8DBB-062F1A51090D}" destId="{C3202C92-56EF-460D-9A74-203BCC41DF73}" srcOrd="0" destOrd="0" presId="urn:microsoft.com/office/officeart/2005/8/layout/process5"/>
    <dgm:cxn modelId="{5E2A1FE8-6368-45CD-83C1-02A519E36E25}" type="presOf" srcId="{2B746B9A-8B9F-45F4-8DBB-062F1A51090D}" destId="{89A0FAAF-8CAB-4FF2-BF9E-C6E031DAA342}" srcOrd="1" destOrd="0" presId="urn:microsoft.com/office/officeart/2005/8/layout/process5"/>
    <dgm:cxn modelId="{6D07C057-037C-43E0-AD83-0B85474D5639}" type="presOf" srcId="{D3001C5C-3671-4278-B775-D9D583CCD954}" destId="{D78A93FB-A1C8-40F5-8EAD-B38BE9E398F9}" srcOrd="0" destOrd="0" presId="urn:microsoft.com/office/officeart/2005/8/layout/process5"/>
    <dgm:cxn modelId="{F78FCD20-391E-44B4-9B96-F5C8040A234B}" type="presOf" srcId="{EA5B2479-180E-48C0-A38A-B8CE36CCBD14}" destId="{CD653AE6-C66B-4CD0-B624-A2AA301FB740}" srcOrd="0" destOrd="0" presId="urn:microsoft.com/office/officeart/2005/8/layout/process5"/>
    <dgm:cxn modelId="{A8022C1F-BEA2-417F-893F-E06DE14DBF07}" type="presOf" srcId="{83E75817-2728-4F6D-9F25-8A3AA95EF934}" destId="{4BEDD638-9C52-4E88-92C1-656A03A5C503}" srcOrd="0" destOrd="0" presId="urn:microsoft.com/office/officeart/2005/8/layout/process5"/>
    <dgm:cxn modelId="{EF9432F7-9716-481C-87FA-23C3E19389B2}" type="presOf" srcId="{D25E581E-DE8B-423B-9CCB-8621A36EF5FD}" destId="{3F2DDA79-2EDD-4276-B600-B6E7C71155C1}" srcOrd="0" destOrd="0" presId="urn:microsoft.com/office/officeart/2005/8/layout/process5"/>
    <dgm:cxn modelId="{BE8DD3FF-C898-4E01-84FF-074F6F3FA4D9}" srcId="{83E75817-2728-4F6D-9F25-8A3AA95EF934}" destId="{D3001C5C-3671-4278-B775-D9D583CCD954}" srcOrd="0" destOrd="0" parTransId="{28E94F29-F85E-4C9F-B688-C080A87E73D1}" sibTransId="{A80CA545-96E5-459D-9F8A-B9466654F718}"/>
    <dgm:cxn modelId="{5C588582-D4D9-4188-93A0-A6DBF1BCE953}" srcId="{83E75817-2728-4F6D-9F25-8A3AA95EF934}" destId="{DFB1D135-9386-4550-ADE7-12CE23F7202B}" srcOrd="1" destOrd="0" parTransId="{BEBE7A6D-A661-4F44-9104-6956A735C9C6}" sibTransId="{2B746B9A-8B9F-45F4-8DBB-062F1A51090D}"/>
    <dgm:cxn modelId="{36D63F3E-E212-4605-A673-4D2D406AF3B7}" type="presParOf" srcId="{4BEDD638-9C52-4E88-92C1-656A03A5C503}" destId="{D78A93FB-A1C8-40F5-8EAD-B38BE9E398F9}" srcOrd="0" destOrd="0" presId="urn:microsoft.com/office/officeart/2005/8/layout/process5"/>
    <dgm:cxn modelId="{C63F00BC-9C7F-4F19-8259-7EB5460D107B}" type="presParOf" srcId="{4BEDD638-9C52-4E88-92C1-656A03A5C503}" destId="{0376C48A-FDCB-45DD-97D5-852BE041EBF4}" srcOrd="1" destOrd="0" presId="urn:microsoft.com/office/officeart/2005/8/layout/process5"/>
    <dgm:cxn modelId="{AE2484FE-E3EA-40E5-B123-7B3337A1D9CE}" type="presParOf" srcId="{0376C48A-FDCB-45DD-97D5-852BE041EBF4}" destId="{7DE4BDEA-EF95-430F-9C75-069E1489939A}" srcOrd="0" destOrd="0" presId="urn:microsoft.com/office/officeart/2005/8/layout/process5"/>
    <dgm:cxn modelId="{007A3A1C-E0D3-4F8A-891F-EE79E19BD689}" type="presParOf" srcId="{4BEDD638-9C52-4E88-92C1-656A03A5C503}" destId="{3B1E1887-485A-4425-8AB6-2D30666FC5E4}" srcOrd="2" destOrd="0" presId="urn:microsoft.com/office/officeart/2005/8/layout/process5"/>
    <dgm:cxn modelId="{4698C5CD-F721-4A7A-84EA-9C2204CC6ABE}" type="presParOf" srcId="{4BEDD638-9C52-4E88-92C1-656A03A5C503}" destId="{C3202C92-56EF-460D-9A74-203BCC41DF73}" srcOrd="3" destOrd="0" presId="urn:microsoft.com/office/officeart/2005/8/layout/process5"/>
    <dgm:cxn modelId="{80F4EF8A-2738-4BD9-BC16-A86E179966CC}" type="presParOf" srcId="{C3202C92-56EF-460D-9A74-203BCC41DF73}" destId="{89A0FAAF-8CAB-4FF2-BF9E-C6E031DAA342}" srcOrd="0" destOrd="0" presId="urn:microsoft.com/office/officeart/2005/8/layout/process5"/>
    <dgm:cxn modelId="{6C3D44B7-9F7A-4867-AB39-791231534520}" type="presParOf" srcId="{4BEDD638-9C52-4E88-92C1-656A03A5C503}" destId="{3F2DDA79-2EDD-4276-B600-B6E7C71155C1}" srcOrd="4" destOrd="0" presId="urn:microsoft.com/office/officeart/2005/8/layout/process5"/>
    <dgm:cxn modelId="{F65C1E94-927B-4CBF-8C91-B9880E77B6B2}" type="presParOf" srcId="{4BEDD638-9C52-4E88-92C1-656A03A5C503}" destId="{CD653AE6-C66B-4CD0-B624-A2AA301FB740}" srcOrd="5" destOrd="0" presId="urn:microsoft.com/office/officeart/2005/8/layout/process5"/>
    <dgm:cxn modelId="{1F56EBA5-DB75-491F-B7E8-45E82B1066F0}" type="presParOf" srcId="{CD653AE6-C66B-4CD0-B624-A2AA301FB740}" destId="{07D7BC2B-AD1B-4510-991F-A8A40661B635}" srcOrd="0" destOrd="0" presId="urn:microsoft.com/office/officeart/2005/8/layout/process5"/>
    <dgm:cxn modelId="{CB6EF3EE-B02B-41C4-9E80-C5CFA4525B42}" type="presParOf" srcId="{4BEDD638-9C52-4E88-92C1-656A03A5C503}" destId="{8C139ED0-9192-4EAB-A612-D8382ADFD1F0}"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909C3F-494B-4108-B20B-03B1709D7B9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6C372FF-C02F-4ECC-8E44-AD673914CFDC}">
      <dgm:prSet phldrT="[Text]" custT="1"/>
      <dgm:spPr>
        <a:solidFill>
          <a:srgbClr val="1B4469"/>
        </a:solidFill>
        <a:ln>
          <a:solidFill>
            <a:srgbClr val="0066FF"/>
          </a:solidFill>
        </a:ln>
      </dgm:spPr>
      <dgm:t>
        <a:bodyPr/>
        <a:lstStyle/>
        <a:p>
          <a:pPr algn="ctr"/>
          <a:r>
            <a:rPr lang="en-US" sz="3200" b="1" dirty="0" smtClean="0">
              <a:latin typeface="+mn-lt"/>
            </a:rPr>
            <a:t>HR Role </a:t>
          </a:r>
          <a:endParaRPr lang="en-US" sz="3200" b="1" dirty="0">
            <a:latin typeface="+mn-lt"/>
          </a:endParaRPr>
        </a:p>
      </dgm:t>
    </dgm:pt>
    <dgm:pt modelId="{153A0819-B232-43E9-B489-EF2BDB8ED418}" type="parTrans" cxnId="{DC51F1DE-B8F7-4A60-B3CA-7192C0209FE0}">
      <dgm:prSet/>
      <dgm:spPr/>
      <dgm:t>
        <a:bodyPr/>
        <a:lstStyle/>
        <a:p>
          <a:endParaRPr lang="en-US"/>
        </a:p>
      </dgm:t>
    </dgm:pt>
    <dgm:pt modelId="{F76BB733-A9FE-44B6-9DE3-CF2C6DA2F219}" type="sibTrans" cxnId="{DC51F1DE-B8F7-4A60-B3CA-7192C0209FE0}">
      <dgm:prSet/>
      <dgm:spPr/>
      <dgm:t>
        <a:bodyPr/>
        <a:lstStyle/>
        <a:p>
          <a:endParaRPr lang="en-US"/>
        </a:p>
      </dgm:t>
    </dgm:pt>
    <dgm:pt modelId="{DB8E8B8E-EB17-438E-A7D2-1865AF0EA89F}">
      <dgm:prSet phldrT="[Text]" custT="1"/>
      <dgm:spPr>
        <a:solidFill>
          <a:srgbClr val="1B4469"/>
        </a:solidFill>
        <a:ln>
          <a:solidFill>
            <a:srgbClr val="0066FF"/>
          </a:solidFill>
        </a:ln>
      </dgm:spPr>
      <dgm:t>
        <a:bodyPr/>
        <a:lstStyle/>
        <a:p>
          <a:pPr algn="ctr"/>
          <a:r>
            <a:rPr lang="en-US" sz="3200" b="1" dirty="0" smtClean="0"/>
            <a:t>Employer - Employee factors</a:t>
          </a:r>
          <a:endParaRPr lang="en-US" sz="3200" b="1" dirty="0"/>
        </a:p>
      </dgm:t>
    </dgm:pt>
    <dgm:pt modelId="{6C720785-12AB-47A0-BFC7-4885FF5D840D}" type="parTrans" cxnId="{FD6BA1DC-2F17-4D08-B28B-8D5E045989D0}">
      <dgm:prSet/>
      <dgm:spPr/>
      <dgm:t>
        <a:bodyPr/>
        <a:lstStyle/>
        <a:p>
          <a:endParaRPr lang="en-US"/>
        </a:p>
      </dgm:t>
    </dgm:pt>
    <dgm:pt modelId="{DE793FED-93A4-4710-A4D3-CD6C6104FD03}" type="sibTrans" cxnId="{FD6BA1DC-2F17-4D08-B28B-8D5E045989D0}">
      <dgm:prSet/>
      <dgm:spPr/>
      <dgm:t>
        <a:bodyPr/>
        <a:lstStyle/>
        <a:p>
          <a:endParaRPr lang="en-US"/>
        </a:p>
      </dgm:t>
    </dgm:pt>
    <dgm:pt modelId="{963D3CD3-4756-408D-B667-A9693BF9FD05}">
      <dgm:prSet phldrT="[Text]" custT="1"/>
      <dgm:spPr/>
      <dgm:t>
        <a:bodyPr/>
        <a:lstStyle/>
        <a:p>
          <a:pPr algn="ctr"/>
          <a:r>
            <a:rPr lang="en-US" sz="2400" dirty="0" smtClean="0"/>
            <a:t>Communication</a:t>
          </a:r>
          <a:endParaRPr lang="en-US" sz="2400" dirty="0"/>
        </a:p>
      </dgm:t>
    </dgm:pt>
    <dgm:pt modelId="{1DA2E2B6-4894-4F0F-B341-40243B74EBC4}" type="parTrans" cxnId="{16110203-68E3-4C6D-9D95-602DA1E92932}">
      <dgm:prSet/>
      <dgm:spPr/>
      <dgm:t>
        <a:bodyPr/>
        <a:lstStyle/>
        <a:p>
          <a:endParaRPr lang="en-US"/>
        </a:p>
      </dgm:t>
    </dgm:pt>
    <dgm:pt modelId="{5EA8AE02-B073-4305-A39B-BA2EC2231895}" type="sibTrans" cxnId="{16110203-68E3-4C6D-9D95-602DA1E92932}">
      <dgm:prSet/>
      <dgm:spPr/>
      <dgm:t>
        <a:bodyPr/>
        <a:lstStyle/>
        <a:p>
          <a:endParaRPr lang="en-US"/>
        </a:p>
      </dgm:t>
    </dgm:pt>
    <dgm:pt modelId="{97A64F9B-7BC2-4B7C-8966-709A3CF3477D}">
      <dgm:prSet phldrT="[Text]" custT="1"/>
      <dgm:spPr/>
      <dgm:t>
        <a:bodyPr/>
        <a:lstStyle/>
        <a:p>
          <a:pPr algn="ctr"/>
          <a:r>
            <a:rPr lang="en-US" sz="2400" dirty="0" smtClean="0"/>
            <a:t>Learning and Development</a:t>
          </a:r>
          <a:endParaRPr lang="en-US" sz="2400" dirty="0"/>
        </a:p>
      </dgm:t>
    </dgm:pt>
    <dgm:pt modelId="{87F924CA-173F-4D45-83E1-AA3ED201DB6F}" type="parTrans" cxnId="{9B02C00D-8F5F-4557-A9EC-8B5E6FB81426}">
      <dgm:prSet/>
      <dgm:spPr/>
      <dgm:t>
        <a:bodyPr/>
        <a:lstStyle/>
        <a:p>
          <a:endParaRPr lang="en-US"/>
        </a:p>
      </dgm:t>
    </dgm:pt>
    <dgm:pt modelId="{F769EEF1-152A-47B6-9D82-5366506B33A8}" type="sibTrans" cxnId="{9B02C00D-8F5F-4557-A9EC-8B5E6FB81426}">
      <dgm:prSet/>
      <dgm:spPr/>
      <dgm:t>
        <a:bodyPr/>
        <a:lstStyle/>
        <a:p>
          <a:endParaRPr lang="en-US"/>
        </a:p>
      </dgm:t>
    </dgm:pt>
    <dgm:pt modelId="{A98F1FF8-62A1-4F8E-B67A-115AC288BC94}">
      <dgm:prSet phldrT="[Text]" custT="1"/>
      <dgm:spPr/>
      <dgm:t>
        <a:bodyPr/>
        <a:lstStyle/>
        <a:p>
          <a:pPr algn="ctr"/>
          <a:r>
            <a:rPr lang="en-US" sz="2400" dirty="0" smtClean="0"/>
            <a:t>Recognition and Rewards</a:t>
          </a:r>
          <a:endParaRPr lang="en-US" sz="2400" dirty="0"/>
        </a:p>
      </dgm:t>
    </dgm:pt>
    <dgm:pt modelId="{5F92FA9B-6E0D-4BEC-B31C-D0E52B1AA079}" type="parTrans" cxnId="{137BA17F-ADEE-40A8-B1AE-003E8625CB51}">
      <dgm:prSet/>
      <dgm:spPr/>
      <dgm:t>
        <a:bodyPr/>
        <a:lstStyle/>
        <a:p>
          <a:endParaRPr lang="en-US"/>
        </a:p>
      </dgm:t>
    </dgm:pt>
    <dgm:pt modelId="{56ED9EE1-2D70-4F6E-A9A3-369EBE9B6ECD}" type="sibTrans" cxnId="{137BA17F-ADEE-40A8-B1AE-003E8625CB51}">
      <dgm:prSet/>
      <dgm:spPr/>
      <dgm:t>
        <a:bodyPr/>
        <a:lstStyle/>
        <a:p>
          <a:endParaRPr lang="en-US"/>
        </a:p>
      </dgm:t>
    </dgm:pt>
    <dgm:pt modelId="{31C56ABD-A61A-4CF4-991F-0BA074F3D6CC}">
      <dgm:prSet phldrT="[Text]" custT="1"/>
      <dgm:spPr/>
      <dgm:t>
        <a:bodyPr/>
        <a:lstStyle/>
        <a:p>
          <a:pPr algn="ctr"/>
          <a:r>
            <a:rPr lang="en-US" sz="2400" dirty="0" smtClean="0"/>
            <a:t>Work Life Balance</a:t>
          </a:r>
          <a:endParaRPr lang="en-US" sz="2400" dirty="0"/>
        </a:p>
      </dgm:t>
    </dgm:pt>
    <dgm:pt modelId="{A7522126-CB38-4AE3-A46C-AFC06E06D559}" type="parTrans" cxnId="{5C8EFDD2-EB10-4131-95F8-ED843995D9F1}">
      <dgm:prSet/>
      <dgm:spPr/>
      <dgm:t>
        <a:bodyPr/>
        <a:lstStyle/>
        <a:p>
          <a:endParaRPr lang="en-US"/>
        </a:p>
      </dgm:t>
    </dgm:pt>
    <dgm:pt modelId="{82114C26-FA52-4B67-B5F2-CCC53BECA599}" type="sibTrans" cxnId="{5C8EFDD2-EB10-4131-95F8-ED843995D9F1}">
      <dgm:prSet/>
      <dgm:spPr/>
      <dgm:t>
        <a:bodyPr/>
        <a:lstStyle/>
        <a:p>
          <a:endParaRPr lang="en-US"/>
        </a:p>
      </dgm:t>
    </dgm:pt>
    <dgm:pt modelId="{CC6C5518-EBB3-4B18-ABA2-086B6300C3DA}">
      <dgm:prSet phldrT="[Text]" custT="1"/>
      <dgm:spPr/>
      <dgm:t>
        <a:bodyPr/>
        <a:lstStyle/>
        <a:p>
          <a:pPr algn="ctr"/>
          <a:r>
            <a:rPr lang="en-US" sz="2400" dirty="0" smtClean="0"/>
            <a:t>Talent Acquisition</a:t>
          </a:r>
          <a:endParaRPr lang="en-US" sz="2400" dirty="0"/>
        </a:p>
      </dgm:t>
    </dgm:pt>
    <dgm:pt modelId="{7C88368A-2767-438C-99E5-F85DA1D5DD42}" type="parTrans" cxnId="{D0689F9B-3798-401B-B4CA-64BF8A010FD7}">
      <dgm:prSet/>
      <dgm:spPr/>
      <dgm:t>
        <a:bodyPr/>
        <a:lstStyle/>
        <a:p>
          <a:endParaRPr lang="en-US"/>
        </a:p>
      </dgm:t>
    </dgm:pt>
    <dgm:pt modelId="{51F46412-640E-434F-84F0-BB1D2A323C93}" type="sibTrans" cxnId="{D0689F9B-3798-401B-B4CA-64BF8A010FD7}">
      <dgm:prSet/>
      <dgm:spPr/>
      <dgm:t>
        <a:bodyPr/>
        <a:lstStyle/>
        <a:p>
          <a:endParaRPr lang="en-US"/>
        </a:p>
      </dgm:t>
    </dgm:pt>
    <dgm:pt modelId="{96704440-4C3B-4BE0-A45A-F674A350E829}">
      <dgm:prSet phldrT="[Text]" custT="1"/>
      <dgm:spPr/>
      <dgm:t>
        <a:bodyPr/>
        <a:lstStyle/>
        <a:p>
          <a:pPr algn="ctr"/>
          <a:r>
            <a:rPr lang="en-US" sz="2400" dirty="0" smtClean="0"/>
            <a:t>Maslow’s Hierarchy of Needs and Herzberg’s Two Factor Theory </a:t>
          </a:r>
          <a:endParaRPr lang="en-US" sz="2400" dirty="0"/>
        </a:p>
      </dgm:t>
    </dgm:pt>
    <dgm:pt modelId="{B9B52DE0-A1B3-41B1-B024-D9F5ABB65547}" type="parTrans" cxnId="{A7E1C950-E9D1-4FB8-BF9B-B17ED440B95C}">
      <dgm:prSet/>
      <dgm:spPr/>
      <dgm:t>
        <a:bodyPr/>
        <a:lstStyle/>
        <a:p>
          <a:endParaRPr lang="en-US"/>
        </a:p>
      </dgm:t>
    </dgm:pt>
    <dgm:pt modelId="{4E72F6EC-E1C3-405B-96A2-B1F7A2A8E928}" type="sibTrans" cxnId="{A7E1C950-E9D1-4FB8-BF9B-B17ED440B95C}">
      <dgm:prSet/>
      <dgm:spPr/>
      <dgm:t>
        <a:bodyPr/>
        <a:lstStyle/>
        <a:p>
          <a:endParaRPr lang="en-US"/>
        </a:p>
      </dgm:t>
    </dgm:pt>
    <dgm:pt modelId="{43073B2C-7531-4EF7-8639-8860D53AB723}">
      <dgm:prSet phldrT="[Text]" custT="1"/>
      <dgm:spPr/>
      <dgm:t>
        <a:bodyPr/>
        <a:lstStyle/>
        <a:p>
          <a:pPr algn="ctr"/>
          <a:r>
            <a:rPr lang="en-US" sz="2400" dirty="0" smtClean="0"/>
            <a:t>CIPD </a:t>
          </a:r>
          <a:endParaRPr lang="en-US" sz="2400" dirty="0"/>
        </a:p>
      </dgm:t>
    </dgm:pt>
    <dgm:pt modelId="{7D559C88-A30E-4937-B067-3A3C7D513A5B}" type="parTrans" cxnId="{0C9D3CB5-E556-48DC-BD60-2C9FDB384A58}">
      <dgm:prSet/>
      <dgm:spPr/>
      <dgm:t>
        <a:bodyPr/>
        <a:lstStyle/>
        <a:p>
          <a:endParaRPr lang="en-US"/>
        </a:p>
      </dgm:t>
    </dgm:pt>
    <dgm:pt modelId="{1B986DB5-A21F-4ADB-AB3A-90A21AD08BF3}" type="sibTrans" cxnId="{0C9D3CB5-E556-48DC-BD60-2C9FDB384A58}">
      <dgm:prSet/>
      <dgm:spPr/>
      <dgm:t>
        <a:bodyPr/>
        <a:lstStyle/>
        <a:p>
          <a:endParaRPr lang="en-US"/>
        </a:p>
      </dgm:t>
    </dgm:pt>
    <dgm:pt modelId="{46142434-D088-4024-966B-7066D011D319}">
      <dgm:prSet phldrT="[Text]" custT="1"/>
      <dgm:spPr/>
      <dgm:t>
        <a:bodyPr/>
        <a:lstStyle/>
        <a:p>
          <a:pPr algn="l"/>
          <a:endParaRPr lang="en-US" sz="2400" dirty="0"/>
        </a:p>
      </dgm:t>
    </dgm:pt>
    <dgm:pt modelId="{75E7DA7C-229A-418C-B6C6-3B8A72752C2B}" type="parTrans" cxnId="{A2EF7DB3-CC9F-480D-8853-D81173AD6DE3}">
      <dgm:prSet/>
      <dgm:spPr/>
      <dgm:t>
        <a:bodyPr/>
        <a:lstStyle/>
        <a:p>
          <a:endParaRPr lang="en-US"/>
        </a:p>
      </dgm:t>
    </dgm:pt>
    <dgm:pt modelId="{C88284E3-307B-4414-B515-DC92DD9965F7}" type="sibTrans" cxnId="{A2EF7DB3-CC9F-480D-8853-D81173AD6DE3}">
      <dgm:prSet/>
      <dgm:spPr/>
      <dgm:t>
        <a:bodyPr/>
        <a:lstStyle/>
        <a:p>
          <a:endParaRPr lang="en-US"/>
        </a:p>
      </dgm:t>
    </dgm:pt>
    <dgm:pt modelId="{D2F7A892-7B56-4CA2-A1FF-B25942AE7320}">
      <dgm:prSet phldrT="[Text]" custT="1"/>
      <dgm:spPr/>
      <dgm:t>
        <a:bodyPr/>
        <a:lstStyle/>
        <a:p>
          <a:pPr algn="ctr"/>
          <a:endParaRPr lang="en-US" sz="2400" dirty="0"/>
        </a:p>
      </dgm:t>
    </dgm:pt>
    <dgm:pt modelId="{52108141-9079-4BDF-BC3F-FDF3C7E09EE0}" type="parTrans" cxnId="{00E598A9-39B8-4244-BBF3-D3D6CD548159}">
      <dgm:prSet/>
      <dgm:spPr/>
      <dgm:t>
        <a:bodyPr/>
        <a:lstStyle/>
        <a:p>
          <a:endParaRPr lang="en-US"/>
        </a:p>
      </dgm:t>
    </dgm:pt>
    <dgm:pt modelId="{516A7976-F4C6-4098-9B19-6DD89FD87B25}" type="sibTrans" cxnId="{00E598A9-39B8-4244-BBF3-D3D6CD548159}">
      <dgm:prSet/>
      <dgm:spPr/>
      <dgm:t>
        <a:bodyPr/>
        <a:lstStyle/>
        <a:p>
          <a:endParaRPr lang="en-US"/>
        </a:p>
      </dgm:t>
    </dgm:pt>
    <dgm:pt modelId="{9F0A2DC2-C6DE-4A1B-9FC4-18961DB09E6F}">
      <dgm:prSet phldrT="[Text]" custT="1"/>
      <dgm:spPr/>
      <dgm:t>
        <a:bodyPr/>
        <a:lstStyle/>
        <a:p>
          <a:pPr algn="ctr"/>
          <a:endParaRPr lang="en-US" sz="2400" dirty="0"/>
        </a:p>
      </dgm:t>
    </dgm:pt>
    <dgm:pt modelId="{5B67AA41-A433-40AE-AA37-31EBE3451CD2}" type="parTrans" cxnId="{0B978281-51EF-4A3C-BD5B-0EC4EE2EC318}">
      <dgm:prSet/>
      <dgm:spPr/>
      <dgm:t>
        <a:bodyPr/>
        <a:lstStyle/>
        <a:p>
          <a:endParaRPr lang="en-US"/>
        </a:p>
      </dgm:t>
    </dgm:pt>
    <dgm:pt modelId="{D84B0703-8528-45B0-AC23-0CEC5DC9F443}" type="sibTrans" cxnId="{0B978281-51EF-4A3C-BD5B-0EC4EE2EC318}">
      <dgm:prSet/>
      <dgm:spPr/>
      <dgm:t>
        <a:bodyPr/>
        <a:lstStyle/>
        <a:p>
          <a:endParaRPr lang="en-US"/>
        </a:p>
      </dgm:t>
    </dgm:pt>
    <dgm:pt modelId="{2A9948AE-097C-4052-887A-62A2E76FFCEC}" type="pres">
      <dgm:prSet presAssocID="{D6909C3F-494B-4108-B20B-03B1709D7B99}" presName="linear" presStyleCnt="0">
        <dgm:presLayoutVars>
          <dgm:animLvl val="lvl"/>
          <dgm:resizeHandles val="exact"/>
        </dgm:presLayoutVars>
      </dgm:prSet>
      <dgm:spPr/>
      <dgm:t>
        <a:bodyPr/>
        <a:lstStyle/>
        <a:p>
          <a:endParaRPr lang="en-US"/>
        </a:p>
      </dgm:t>
    </dgm:pt>
    <dgm:pt modelId="{471682A0-BF44-4341-870F-4A490AB4CC62}" type="pres">
      <dgm:prSet presAssocID="{F6C372FF-C02F-4ECC-8E44-AD673914CFDC}" presName="parentText" presStyleLbl="node1" presStyleIdx="0" presStyleCnt="2" custScaleY="57851" custLinFactNeighborX="0" custLinFactNeighborY="53558">
        <dgm:presLayoutVars>
          <dgm:chMax val="0"/>
          <dgm:bulletEnabled val="1"/>
        </dgm:presLayoutVars>
      </dgm:prSet>
      <dgm:spPr/>
      <dgm:t>
        <a:bodyPr/>
        <a:lstStyle/>
        <a:p>
          <a:endParaRPr lang="en-US"/>
        </a:p>
      </dgm:t>
    </dgm:pt>
    <dgm:pt modelId="{7E68FEFB-0027-4C07-9EA3-8A62518FFC71}" type="pres">
      <dgm:prSet presAssocID="{F6C372FF-C02F-4ECC-8E44-AD673914CFDC}" presName="childText" presStyleLbl="revTx" presStyleIdx="0" presStyleCnt="2" custLinFactNeighborX="1312" custLinFactNeighborY="-1687">
        <dgm:presLayoutVars>
          <dgm:bulletEnabled val="1"/>
        </dgm:presLayoutVars>
      </dgm:prSet>
      <dgm:spPr/>
      <dgm:t>
        <a:bodyPr/>
        <a:lstStyle/>
        <a:p>
          <a:endParaRPr lang="en-US"/>
        </a:p>
      </dgm:t>
    </dgm:pt>
    <dgm:pt modelId="{3EE11912-B9E1-4B9E-BC71-BCE0783B5D1F}" type="pres">
      <dgm:prSet presAssocID="{DB8E8B8E-EB17-438E-A7D2-1865AF0EA89F}" presName="parentText" presStyleLbl="node1" presStyleIdx="1" presStyleCnt="2" custScaleY="74611" custLinFactNeighborX="790" custLinFactNeighborY="16996">
        <dgm:presLayoutVars>
          <dgm:chMax val="0"/>
          <dgm:bulletEnabled val="1"/>
        </dgm:presLayoutVars>
      </dgm:prSet>
      <dgm:spPr/>
      <dgm:t>
        <a:bodyPr/>
        <a:lstStyle/>
        <a:p>
          <a:endParaRPr lang="en-US"/>
        </a:p>
      </dgm:t>
    </dgm:pt>
    <dgm:pt modelId="{6EA0029F-6079-4178-B21D-B0800FC6398E}" type="pres">
      <dgm:prSet presAssocID="{DB8E8B8E-EB17-438E-A7D2-1865AF0EA89F}" presName="childText" presStyleLbl="revTx" presStyleIdx="1" presStyleCnt="2" custLinFactNeighborX="-1312" custLinFactNeighborY="15060">
        <dgm:presLayoutVars>
          <dgm:bulletEnabled val="1"/>
        </dgm:presLayoutVars>
      </dgm:prSet>
      <dgm:spPr/>
      <dgm:t>
        <a:bodyPr/>
        <a:lstStyle/>
        <a:p>
          <a:endParaRPr lang="en-US"/>
        </a:p>
      </dgm:t>
    </dgm:pt>
  </dgm:ptLst>
  <dgm:cxnLst>
    <dgm:cxn modelId="{6484BD05-26C1-4ECD-A944-203C6A1BBC84}" type="presOf" srcId="{D2F7A892-7B56-4CA2-A1FF-B25942AE7320}" destId="{7E68FEFB-0027-4C07-9EA3-8A62518FFC71}" srcOrd="0" destOrd="0" presId="urn:microsoft.com/office/officeart/2005/8/layout/vList2"/>
    <dgm:cxn modelId="{00E598A9-39B8-4244-BBF3-D3D6CD548159}" srcId="{F6C372FF-C02F-4ECC-8E44-AD673914CFDC}" destId="{D2F7A892-7B56-4CA2-A1FF-B25942AE7320}" srcOrd="0" destOrd="0" parTransId="{52108141-9079-4BDF-BC3F-FDF3C7E09EE0}" sibTransId="{516A7976-F4C6-4098-9B19-6DD89FD87B25}"/>
    <dgm:cxn modelId="{D0689F9B-3798-401B-B4CA-64BF8A010FD7}" srcId="{F6C372FF-C02F-4ECC-8E44-AD673914CFDC}" destId="{CC6C5518-EBB3-4B18-ABA2-086B6300C3DA}" srcOrd="2" destOrd="0" parTransId="{7C88368A-2767-438C-99E5-F85DA1D5DD42}" sibTransId="{51F46412-640E-434F-84F0-BB1D2A323C93}"/>
    <dgm:cxn modelId="{5C8EFDD2-EB10-4131-95F8-ED843995D9F1}" srcId="{DB8E8B8E-EB17-438E-A7D2-1865AF0EA89F}" destId="{31C56ABD-A61A-4CF4-991F-0BA074F3D6CC}" srcOrd="3" destOrd="0" parTransId="{A7522126-CB38-4AE3-A46C-AFC06E06D559}" sibTransId="{82114C26-FA52-4B67-B5F2-CCC53BECA599}"/>
    <dgm:cxn modelId="{A7E1C950-E9D1-4FB8-BF9B-B17ED440B95C}" srcId="{DB8E8B8E-EB17-438E-A7D2-1865AF0EA89F}" destId="{96704440-4C3B-4BE0-A45A-F674A350E829}" srcOrd="4" destOrd="0" parTransId="{B9B52DE0-A1B3-41B1-B024-D9F5ABB65547}" sibTransId="{4E72F6EC-E1C3-405B-96A2-B1F7A2A8E928}"/>
    <dgm:cxn modelId="{137BA17F-ADEE-40A8-B1AE-003E8625CB51}" srcId="{DB8E8B8E-EB17-438E-A7D2-1865AF0EA89F}" destId="{A98F1FF8-62A1-4F8E-B67A-115AC288BC94}" srcOrd="2" destOrd="0" parTransId="{5F92FA9B-6E0D-4BEC-B31C-D0E52B1AA079}" sibTransId="{56ED9EE1-2D70-4F6E-A9A3-369EBE9B6ECD}"/>
    <dgm:cxn modelId="{39B16205-988D-41B8-A759-2AB05991C6A5}" type="presOf" srcId="{96704440-4C3B-4BE0-A45A-F674A350E829}" destId="{6EA0029F-6079-4178-B21D-B0800FC6398E}" srcOrd="0" destOrd="4" presId="urn:microsoft.com/office/officeart/2005/8/layout/vList2"/>
    <dgm:cxn modelId="{072A256D-97B6-488B-864D-A141AA1FD62F}" type="presOf" srcId="{A98F1FF8-62A1-4F8E-B67A-115AC288BC94}" destId="{6EA0029F-6079-4178-B21D-B0800FC6398E}" srcOrd="0" destOrd="2" presId="urn:microsoft.com/office/officeart/2005/8/layout/vList2"/>
    <dgm:cxn modelId="{A2EF7DB3-CC9F-480D-8853-D81173AD6DE3}" srcId="{DB8E8B8E-EB17-438E-A7D2-1865AF0EA89F}" destId="{46142434-D088-4024-966B-7066D011D319}" srcOrd="0" destOrd="0" parTransId="{75E7DA7C-229A-418C-B6C6-3B8A72752C2B}" sibTransId="{C88284E3-307B-4414-B515-DC92DD9965F7}"/>
    <dgm:cxn modelId="{16110203-68E3-4C6D-9D95-602DA1E92932}" srcId="{DB8E8B8E-EB17-438E-A7D2-1865AF0EA89F}" destId="{963D3CD3-4756-408D-B667-A9693BF9FD05}" srcOrd="1" destOrd="0" parTransId="{1DA2E2B6-4894-4F0F-B341-40243B74EBC4}" sibTransId="{5EA8AE02-B073-4305-A39B-BA2EC2231895}"/>
    <dgm:cxn modelId="{5D78009D-6372-46F0-9E48-2786129A7544}" type="presOf" srcId="{31C56ABD-A61A-4CF4-991F-0BA074F3D6CC}" destId="{6EA0029F-6079-4178-B21D-B0800FC6398E}" srcOrd="0" destOrd="3" presId="urn:microsoft.com/office/officeart/2005/8/layout/vList2"/>
    <dgm:cxn modelId="{E73462E0-824F-4B74-A44D-D64EDC1E5D6D}" type="presOf" srcId="{97A64F9B-7BC2-4B7C-8966-709A3CF3477D}" destId="{7E68FEFB-0027-4C07-9EA3-8A62518FFC71}" srcOrd="0" destOrd="3" presId="urn:microsoft.com/office/officeart/2005/8/layout/vList2"/>
    <dgm:cxn modelId="{FD6BA1DC-2F17-4D08-B28B-8D5E045989D0}" srcId="{D6909C3F-494B-4108-B20B-03B1709D7B99}" destId="{DB8E8B8E-EB17-438E-A7D2-1865AF0EA89F}" srcOrd="1" destOrd="0" parTransId="{6C720785-12AB-47A0-BFC7-4885FF5D840D}" sibTransId="{DE793FED-93A4-4710-A4D3-CD6C6104FD03}"/>
    <dgm:cxn modelId="{9E3E0A9C-1FB8-4109-9862-C40901155639}" type="presOf" srcId="{9F0A2DC2-C6DE-4A1B-9FC4-18961DB09E6F}" destId="{7E68FEFB-0027-4C07-9EA3-8A62518FFC71}" srcOrd="0" destOrd="1" presId="urn:microsoft.com/office/officeart/2005/8/layout/vList2"/>
    <dgm:cxn modelId="{E04B5330-505D-42C0-B38B-82ABDCA20958}" type="presOf" srcId="{DB8E8B8E-EB17-438E-A7D2-1865AF0EA89F}" destId="{3EE11912-B9E1-4B9E-BC71-BCE0783B5D1F}" srcOrd="0" destOrd="0" presId="urn:microsoft.com/office/officeart/2005/8/layout/vList2"/>
    <dgm:cxn modelId="{DC51F1DE-B8F7-4A60-B3CA-7192C0209FE0}" srcId="{D6909C3F-494B-4108-B20B-03B1709D7B99}" destId="{F6C372FF-C02F-4ECC-8E44-AD673914CFDC}" srcOrd="0" destOrd="0" parTransId="{153A0819-B232-43E9-B489-EF2BDB8ED418}" sibTransId="{F76BB733-A9FE-44B6-9DE3-CF2C6DA2F219}"/>
    <dgm:cxn modelId="{7B597BFF-B5C0-44ED-A776-9D0BE6CEA04F}" type="presOf" srcId="{963D3CD3-4756-408D-B667-A9693BF9FD05}" destId="{6EA0029F-6079-4178-B21D-B0800FC6398E}" srcOrd="0" destOrd="1" presId="urn:microsoft.com/office/officeart/2005/8/layout/vList2"/>
    <dgm:cxn modelId="{7CF42D5C-3A5C-4B90-8FD4-DCBB9AFAB436}" type="presOf" srcId="{F6C372FF-C02F-4ECC-8E44-AD673914CFDC}" destId="{471682A0-BF44-4341-870F-4A490AB4CC62}" srcOrd="0" destOrd="0" presId="urn:microsoft.com/office/officeart/2005/8/layout/vList2"/>
    <dgm:cxn modelId="{9B02C00D-8F5F-4557-A9EC-8B5E6FB81426}" srcId="{F6C372FF-C02F-4ECC-8E44-AD673914CFDC}" destId="{97A64F9B-7BC2-4B7C-8966-709A3CF3477D}" srcOrd="3" destOrd="0" parTransId="{87F924CA-173F-4D45-83E1-AA3ED201DB6F}" sibTransId="{F769EEF1-152A-47B6-9D82-5366506B33A8}"/>
    <dgm:cxn modelId="{AA8559B2-6AB5-40DD-81FF-8D94D3E0A85F}" type="presOf" srcId="{43073B2C-7531-4EF7-8639-8860D53AB723}" destId="{6EA0029F-6079-4178-B21D-B0800FC6398E}" srcOrd="0" destOrd="5" presId="urn:microsoft.com/office/officeart/2005/8/layout/vList2"/>
    <dgm:cxn modelId="{0C9D3CB5-E556-48DC-BD60-2C9FDB384A58}" srcId="{DB8E8B8E-EB17-438E-A7D2-1865AF0EA89F}" destId="{43073B2C-7531-4EF7-8639-8860D53AB723}" srcOrd="5" destOrd="0" parTransId="{7D559C88-A30E-4937-B067-3A3C7D513A5B}" sibTransId="{1B986DB5-A21F-4ADB-AB3A-90A21AD08BF3}"/>
    <dgm:cxn modelId="{1B1EF799-B37F-4F5F-BBC9-9857766EF223}" type="presOf" srcId="{46142434-D088-4024-966B-7066D011D319}" destId="{6EA0029F-6079-4178-B21D-B0800FC6398E}" srcOrd="0" destOrd="0" presId="urn:microsoft.com/office/officeart/2005/8/layout/vList2"/>
    <dgm:cxn modelId="{7B048876-3764-4EF9-A5E3-73F9C6B075F5}" type="presOf" srcId="{D6909C3F-494B-4108-B20B-03B1709D7B99}" destId="{2A9948AE-097C-4052-887A-62A2E76FFCEC}" srcOrd="0" destOrd="0" presId="urn:microsoft.com/office/officeart/2005/8/layout/vList2"/>
    <dgm:cxn modelId="{DCD6AAA6-79B3-4892-A9D3-0B3B08E7167C}" type="presOf" srcId="{CC6C5518-EBB3-4B18-ABA2-086B6300C3DA}" destId="{7E68FEFB-0027-4C07-9EA3-8A62518FFC71}" srcOrd="0" destOrd="2" presId="urn:microsoft.com/office/officeart/2005/8/layout/vList2"/>
    <dgm:cxn modelId="{0B978281-51EF-4A3C-BD5B-0EC4EE2EC318}" srcId="{F6C372FF-C02F-4ECC-8E44-AD673914CFDC}" destId="{9F0A2DC2-C6DE-4A1B-9FC4-18961DB09E6F}" srcOrd="1" destOrd="0" parTransId="{5B67AA41-A433-40AE-AA37-31EBE3451CD2}" sibTransId="{D84B0703-8528-45B0-AC23-0CEC5DC9F443}"/>
    <dgm:cxn modelId="{0EF1BAC2-8D0B-494C-AE4B-424A45CBFE3F}" type="presParOf" srcId="{2A9948AE-097C-4052-887A-62A2E76FFCEC}" destId="{471682A0-BF44-4341-870F-4A490AB4CC62}" srcOrd="0" destOrd="0" presId="urn:microsoft.com/office/officeart/2005/8/layout/vList2"/>
    <dgm:cxn modelId="{D75B2A45-B745-4140-BDCC-88C559623D49}" type="presParOf" srcId="{2A9948AE-097C-4052-887A-62A2E76FFCEC}" destId="{7E68FEFB-0027-4C07-9EA3-8A62518FFC71}" srcOrd="1" destOrd="0" presId="urn:microsoft.com/office/officeart/2005/8/layout/vList2"/>
    <dgm:cxn modelId="{E2F23010-5AEF-4766-A829-8CF464718B51}" type="presParOf" srcId="{2A9948AE-097C-4052-887A-62A2E76FFCEC}" destId="{3EE11912-B9E1-4B9E-BC71-BCE0783B5D1F}" srcOrd="2" destOrd="0" presId="urn:microsoft.com/office/officeart/2005/8/layout/vList2"/>
    <dgm:cxn modelId="{E4B23671-B34D-4AB5-9BF6-AF3BD7C5DF6F}" type="presParOf" srcId="{2A9948AE-097C-4052-887A-62A2E76FFCEC}" destId="{6EA0029F-6079-4178-B21D-B0800FC6398E}" srcOrd="3"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5C4CAD-CCC1-4FB7-B92A-7479150A85C9}">
      <dsp:nvSpPr>
        <dsp:cNvPr id="0" name=""/>
        <dsp:cNvSpPr/>
      </dsp:nvSpPr>
      <dsp:spPr>
        <a:xfrm>
          <a:off x="138432" y="112108"/>
          <a:ext cx="5300956" cy="5475036"/>
        </a:xfrm>
        <a:prstGeom prst="rect">
          <a:avLst/>
        </a:prstGeom>
        <a:blipFill>
          <a:blip xmlns:r="http://schemas.openxmlformats.org/officeDocument/2006/relationships" r:embed="rId1"/>
          <a:srcRect/>
          <a:stretch>
            <a:fillRect l="-37000" r="-37000"/>
          </a:stretch>
        </a:blipFill>
        <a:ln w="15875" cap="flat" cmpd="sng" algn="ctr">
          <a:solidFill>
            <a:schemeClr val="accent1">
              <a:hueOff val="0"/>
              <a:satOff val="0"/>
              <a:lumOff val="0"/>
              <a:alphaOff val="0"/>
            </a:schemeClr>
          </a:solidFill>
          <a:prstDash val="solid"/>
        </a:ln>
        <a:effectLst>
          <a:softEdge rad="635000"/>
        </a:effectLst>
      </dsp:spPr>
      <dsp:style>
        <a:lnRef idx="2">
          <a:scrgbClr r="0" g="0" b="0"/>
        </a:lnRef>
        <a:fillRef idx="1">
          <a:scrgbClr r="0" g="0" b="0"/>
        </a:fillRef>
        <a:effectRef idx="0">
          <a:scrgbClr r="0" g="0" b="0"/>
        </a:effectRef>
        <a:fontRef idx="minor">
          <a:schemeClr val="lt1"/>
        </a:fontRef>
      </dsp:style>
    </dsp:sp>
    <dsp:sp modelId="{4619EC29-FCAA-4C3A-B780-BA62593876E9}">
      <dsp:nvSpPr>
        <dsp:cNvPr id="0" name=""/>
        <dsp:cNvSpPr/>
      </dsp:nvSpPr>
      <dsp:spPr>
        <a:xfrm flipH="1" flipV="1">
          <a:off x="6649592" y="3432702"/>
          <a:ext cx="63212" cy="45720"/>
        </a:xfrm>
        <a:prstGeom prst="quadArrowCallout">
          <a:avLst/>
        </a:prstGeom>
        <a:solidFill>
          <a:srgbClr val="1B4469"/>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6DED92B-CEA7-441F-93FC-1E18C49D0256}">
      <dsp:nvSpPr>
        <dsp:cNvPr id="0" name=""/>
        <dsp:cNvSpPr/>
      </dsp:nvSpPr>
      <dsp:spPr>
        <a:xfrm>
          <a:off x="5638340" y="1779891"/>
          <a:ext cx="2319906" cy="3720362"/>
        </a:xfrm>
        <a:prstGeom prst="rect">
          <a:avLst/>
        </a:prstGeom>
        <a:solidFill>
          <a:srgbClr val="37809D"/>
        </a:solidFill>
        <a:ln w="15875" cap="flat" cmpd="sng" algn="ctr">
          <a:solidFill>
            <a:schemeClr val="accent1">
              <a:hueOff val="0"/>
              <a:satOff val="0"/>
              <a:lumOff val="0"/>
              <a:alphaOff val="0"/>
            </a:schemeClr>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4A25BC41-1700-4989-9D35-296ED88BBEA5}">
      <dsp:nvSpPr>
        <dsp:cNvPr id="0" name=""/>
        <dsp:cNvSpPr/>
      </dsp:nvSpPr>
      <dsp:spPr>
        <a:xfrm>
          <a:off x="8579552" y="1995883"/>
          <a:ext cx="2350212" cy="1565520"/>
        </a:xfrm>
        <a:prstGeom prst="rect">
          <a:avLst/>
        </a:prstGeom>
        <a:solidFill>
          <a:srgbClr val="43A9C2">
            <a:alpha val="22000"/>
          </a:srgbClr>
        </a:solidFill>
        <a:ln w="15875" cap="flat" cmpd="sng" algn="ctr">
          <a:solidFill>
            <a:schemeClr val="accent1">
              <a:hueOff val="0"/>
              <a:satOff val="0"/>
              <a:lumOff val="0"/>
              <a:alphaOff val="0"/>
            </a:schemeClr>
          </a:solidFill>
          <a:prstDash val="solid"/>
        </a:ln>
        <a:effectLst>
          <a:glow rad="63500">
            <a:schemeClr val="accent5">
              <a:satMod val="175000"/>
              <a:alpha val="40000"/>
            </a:schemeClr>
          </a:glow>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666EAF0D-61F7-455A-B554-0F559E2DA0A5}">
      <dsp:nvSpPr>
        <dsp:cNvPr id="0" name=""/>
        <dsp:cNvSpPr/>
      </dsp:nvSpPr>
      <dsp:spPr>
        <a:xfrm>
          <a:off x="5682989" y="305900"/>
          <a:ext cx="2170626" cy="1177614"/>
        </a:xfrm>
        <a:prstGeom prst="rect">
          <a:avLst/>
        </a:prstGeom>
        <a:solidFill>
          <a:schemeClr val="accent1">
            <a:hueOff val="0"/>
            <a:satOff val="0"/>
            <a:lumOff val="0"/>
            <a:alpha val="12000"/>
          </a:schemeClr>
        </a:solidFill>
        <a:ln w="15875" cap="flat" cmpd="sng" algn="ctr">
          <a:solidFill>
            <a:schemeClr val="accent1">
              <a:hueOff val="0"/>
              <a:satOff val="0"/>
              <a:lumOff val="0"/>
              <a:alphaOff val="0"/>
            </a:schemeClr>
          </a:solidFill>
          <a:prstDash val="solid"/>
        </a:ln>
        <a:effectLst>
          <a:glow rad="63500">
            <a:schemeClr val="accent5">
              <a:satMod val="175000"/>
              <a:alpha val="40000"/>
            </a:schemeClr>
          </a:glow>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C897A055-58C3-4738-A041-8CF74DBAFE25}">
      <dsp:nvSpPr>
        <dsp:cNvPr id="0" name=""/>
        <dsp:cNvSpPr/>
      </dsp:nvSpPr>
      <dsp:spPr>
        <a:xfrm>
          <a:off x="8521005" y="279809"/>
          <a:ext cx="2303838" cy="1463915"/>
        </a:xfrm>
        <a:prstGeom prst="rect">
          <a:avLst/>
        </a:prstGeom>
        <a:solidFill>
          <a:srgbClr val="3D9AB5">
            <a:alpha val="56000"/>
          </a:srgbClr>
        </a:solidFill>
        <a:ln w="15875" cap="flat" cmpd="sng" algn="ctr">
          <a:solidFill>
            <a:schemeClr val="accent1">
              <a:hueOff val="0"/>
              <a:satOff val="0"/>
              <a:lumOff val="0"/>
              <a:alphaOff val="0"/>
            </a:schemeClr>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B19DE9F0-EA52-4BF9-B3EF-FBD9E342BFF8}">
      <dsp:nvSpPr>
        <dsp:cNvPr id="0" name=""/>
        <dsp:cNvSpPr/>
      </dsp:nvSpPr>
      <dsp:spPr>
        <a:xfrm>
          <a:off x="7977053" y="722173"/>
          <a:ext cx="452290" cy="466512"/>
        </a:xfrm>
        <a:prstGeom prst="quadArrowCallout">
          <a:avLst/>
        </a:prstGeom>
        <a:solidFill>
          <a:srgbClr val="1B4469"/>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9752537-D32C-4DCD-95E1-C02700922E35}">
      <dsp:nvSpPr>
        <dsp:cNvPr id="0" name=""/>
        <dsp:cNvSpPr/>
      </dsp:nvSpPr>
      <dsp:spPr>
        <a:xfrm>
          <a:off x="8877773" y="5491471"/>
          <a:ext cx="1170000" cy="410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62280" tIns="165100" rIns="462280" bIns="0" numCol="1" spcCol="1270" anchor="ctr" anchorCtr="0">
          <a:noAutofit/>
        </a:bodyPr>
        <a:lstStyle/>
        <a:p>
          <a:pPr lvl="0" algn="ctr" defTabSz="2889250">
            <a:lnSpc>
              <a:spcPct val="90000"/>
            </a:lnSpc>
            <a:spcBef>
              <a:spcPct val="0"/>
            </a:spcBef>
            <a:spcAft>
              <a:spcPct val="35000"/>
            </a:spcAft>
          </a:pPr>
          <a:endParaRPr lang="en-GB" sz="6500" kern="1200" dirty="0"/>
        </a:p>
      </dsp:txBody>
      <dsp:txXfrm>
        <a:off x="8877773" y="5491471"/>
        <a:ext cx="1170000" cy="4103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8A93FB-A1C8-40F5-8EAD-B38BE9E398F9}">
      <dsp:nvSpPr>
        <dsp:cNvPr id="0" name=""/>
        <dsp:cNvSpPr/>
      </dsp:nvSpPr>
      <dsp:spPr>
        <a:xfrm>
          <a:off x="0" y="636404"/>
          <a:ext cx="2687745" cy="1351553"/>
        </a:xfrm>
        <a:prstGeom prst="roundRect">
          <a:avLst>
            <a:gd name="adj" fmla="val 10000"/>
          </a:avLst>
        </a:prstGeom>
        <a:solidFill>
          <a:srgbClr val="1B4469"/>
        </a:solidFill>
        <a:ln>
          <a:noFill/>
        </a:ln>
        <a:effectLst>
          <a:glow rad="101600">
            <a:schemeClr val="tx2">
              <a:lumMod val="75000"/>
              <a:alpha val="60000"/>
            </a:schemeClr>
          </a:glo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US" sz="2400" kern="1200" dirty="0">
              <a:solidFill>
                <a:schemeClr val="tx1"/>
              </a:solidFill>
              <a:latin typeface="+mn-lt"/>
              <a:cs typeface="Times New Roman" panose="02020603050405020304" pitchFamily="18" charset="0"/>
            </a:rPr>
            <a:t>Steel </a:t>
          </a:r>
          <a:r>
            <a:rPr lang="en-US" sz="2400" kern="1200" dirty="0" smtClean="0">
              <a:solidFill>
                <a:schemeClr val="tx1"/>
              </a:solidFill>
              <a:latin typeface="+mn-lt"/>
              <a:cs typeface="Times New Roman" panose="02020603050405020304" pitchFamily="18" charset="0"/>
            </a:rPr>
            <a:t>Pillar, Effective Communication</a:t>
          </a:r>
          <a:endParaRPr lang="en-US" sz="2400" kern="1200" dirty="0">
            <a:solidFill>
              <a:schemeClr val="tx1"/>
            </a:solidFill>
            <a:latin typeface="+mn-lt"/>
            <a:cs typeface="Times New Roman" panose="02020603050405020304" pitchFamily="18" charset="0"/>
          </a:endParaRPr>
        </a:p>
      </dsp:txBody>
      <dsp:txXfrm>
        <a:off x="39586" y="675990"/>
        <a:ext cx="2608573" cy="1272381"/>
      </dsp:txXfrm>
    </dsp:sp>
    <dsp:sp modelId="{0376C48A-FDCB-45DD-97D5-852BE041EBF4}">
      <dsp:nvSpPr>
        <dsp:cNvPr id="0" name=""/>
        <dsp:cNvSpPr/>
      </dsp:nvSpPr>
      <dsp:spPr>
        <a:xfrm>
          <a:off x="2795073" y="1017643"/>
          <a:ext cx="511168" cy="501411"/>
        </a:xfrm>
        <a:prstGeom prst="rightArrow">
          <a:avLst>
            <a:gd name="adj1" fmla="val 60000"/>
            <a:gd name="adj2" fmla="val 50000"/>
          </a:avLst>
        </a:prstGeom>
        <a:solidFill>
          <a:srgbClr val="66C9DD"/>
        </a:solidFill>
        <a:ln>
          <a:noFill/>
        </a:ln>
        <a:effectLst>
          <a:glow rad="101600">
            <a:schemeClr val="tx2">
              <a:lumMod val="75000"/>
              <a:alpha val="60000"/>
            </a:schemeClr>
          </a:glo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latin typeface="Times New Roman" panose="02020603050405020304" pitchFamily="18" charset="0"/>
            <a:cs typeface="Times New Roman" panose="02020603050405020304" pitchFamily="18" charset="0"/>
          </a:endParaRPr>
        </a:p>
      </dsp:txBody>
      <dsp:txXfrm>
        <a:off x="2795073" y="1117925"/>
        <a:ext cx="360745" cy="300847"/>
      </dsp:txXfrm>
    </dsp:sp>
    <dsp:sp modelId="{3B1E1887-485A-4425-8AB6-2D30666FC5E4}">
      <dsp:nvSpPr>
        <dsp:cNvPr id="0" name=""/>
        <dsp:cNvSpPr/>
      </dsp:nvSpPr>
      <dsp:spPr>
        <a:xfrm>
          <a:off x="3405610" y="523228"/>
          <a:ext cx="2435382" cy="1350837"/>
        </a:xfrm>
        <a:prstGeom prst="roundRect">
          <a:avLst>
            <a:gd name="adj" fmla="val 10000"/>
          </a:avLst>
        </a:prstGeom>
        <a:solidFill>
          <a:srgbClr val="1B4469"/>
        </a:solidFill>
        <a:ln>
          <a:noFill/>
        </a:ln>
        <a:effectLst>
          <a:glow rad="101600">
            <a:schemeClr val="tx2">
              <a:lumMod val="75000"/>
              <a:alpha val="60000"/>
            </a:schemeClr>
          </a:glo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US" sz="2400" kern="1200" dirty="0" smtClean="0">
              <a:solidFill>
                <a:schemeClr val="tx1"/>
              </a:solidFill>
              <a:latin typeface="+mn-lt"/>
              <a:cs typeface="Times New Roman" panose="02020603050405020304" pitchFamily="18" charset="0"/>
            </a:rPr>
            <a:t>Exchange Information, Freedom</a:t>
          </a:r>
          <a:endParaRPr lang="en-US" sz="2400" kern="1200" dirty="0">
            <a:solidFill>
              <a:schemeClr val="tx1"/>
            </a:solidFill>
            <a:latin typeface="+mn-lt"/>
            <a:cs typeface="Times New Roman" panose="02020603050405020304" pitchFamily="18" charset="0"/>
          </a:endParaRPr>
        </a:p>
      </dsp:txBody>
      <dsp:txXfrm>
        <a:off x="3445175" y="562793"/>
        <a:ext cx="2356252" cy="1271707"/>
      </dsp:txXfrm>
    </dsp:sp>
    <dsp:sp modelId="{C3202C92-56EF-460D-9A74-203BCC41DF73}">
      <dsp:nvSpPr>
        <dsp:cNvPr id="0" name=""/>
        <dsp:cNvSpPr/>
      </dsp:nvSpPr>
      <dsp:spPr>
        <a:xfrm rot="5400000">
          <a:off x="4336664" y="2096882"/>
          <a:ext cx="472393" cy="501411"/>
        </a:xfrm>
        <a:prstGeom prst="rightArrow">
          <a:avLst>
            <a:gd name="adj1" fmla="val 60000"/>
            <a:gd name="adj2" fmla="val 50000"/>
          </a:avLst>
        </a:prstGeom>
        <a:solidFill>
          <a:srgbClr val="66C9DD"/>
        </a:solidFill>
        <a:ln>
          <a:noFill/>
        </a:ln>
        <a:effectLst>
          <a:glow rad="101600">
            <a:schemeClr val="tx2">
              <a:lumMod val="75000"/>
              <a:alpha val="60000"/>
            </a:schemeClr>
          </a:glo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latin typeface="Times New Roman" panose="02020603050405020304" pitchFamily="18" charset="0"/>
            <a:cs typeface="Times New Roman" panose="02020603050405020304" pitchFamily="18" charset="0"/>
          </a:endParaRPr>
        </a:p>
      </dsp:txBody>
      <dsp:txXfrm rot="-5400000">
        <a:off x="4422437" y="2111391"/>
        <a:ext cx="300847" cy="330675"/>
      </dsp:txXfrm>
    </dsp:sp>
    <dsp:sp modelId="{3F2DDA79-2EDD-4276-B600-B6E7C71155C1}">
      <dsp:nvSpPr>
        <dsp:cNvPr id="0" name=""/>
        <dsp:cNvSpPr/>
      </dsp:nvSpPr>
      <dsp:spPr>
        <a:xfrm>
          <a:off x="3288263" y="2764817"/>
          <a:ext cx="2511220" cy="1352584"/>
        </a:xfrm>
        <a:prstGeom prst="roundRect">
          <a:avLst>
            <a:gd name="adj" fmla="val 10000"/>
          </a:avLst>
        </a:prstGeom>
        <a:solidFill>
          <a:srgbClr val="1B4469"/>
        </a:solidFill>
        <a:ln>
          <a:noFill/>
        </a:ln>
        <a:effectLst>
          <a:glow rad="101600">
            <a:schemeClr val="tx2">
              <a:lumMod val="75000"/>
              <a:alpha val="60000"/>
            </a:schemeClr>
          </a:glo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US" sz="2400" kern="1200" dirty="0">
              <a:solidFill>
                <a:schemeClr val="tx1"/>
              </a:solidFill>
              <a:latin typeface="+mn-lt"/>
              <a:cs typeface="Times New Roman" panose="02020603050405020304" pitchFamily="18" charset="0"/>
            </a:rPr>
            <a:t>Real Estate </a:t>
          </a:r>
          <a:r>
            <a:rPr lang="en-US" sz="2400" kern="1200" dirty="0" smtClean="0">
              <a:solidFill>
                <a:schemeClr val="tx1"/>
              </a:solidFill>
              <a:latin typeface="+mn-lt"/>
              <a:cs typeface="Times New Roman" panose="02020603050405020304" pitchFamily="18" charset="0"/>
            </a:rPr>
            <a:t>Teamwork, Mutual Confidence</a:t>
          </a:r>
          <a:endParaRPr lang="en-US" sz="2400" kern="1200" dirty="0">
            <a:solidFill>
              <a:schemeClr val="tx1"/>
            </a:solidFill>
            <a:latin typeface="+mn-lt"/>
            <a:cs typeface="Times New Roman" panose="02020603050405020304" pitchFamily="18" charset="0"/>
          </a:endParaRPr>
        </a:p>
      </dsp:txBody>
      <dsp:txXfrm>
        <a:off x="3327879" y="2804433"/>
        <a:ext cx="2431988" cy="1273352"/>
      </dsp:txXfrm>
    </dsp:sp>
    <dsp:sp modelId="{CD653AE6-C66B-4CD0-B624-A2AA301FB740}">
      <dsp:nvSpPr>
        <dsp:cNvPr id="0" name=""/>
        <dsp:cNvSpPr/>
      </dsp:nvSpPr>
      <dsp:spPr>
        <a:xfrm rot="10754354">
          <a:off x="2591103" y="3231989"/>
          <a:ext cx="450724" cy="432517"/>
        </a:xfrm>
        <a:prstGeom prst="rightArrow">
          <a:avLst>
            <a:gd name="adj1" fmla="val 60000"/>
            <a:gd name="adj2" fmla="val 50000"/>
          </a:avLst>
        </a:prstGeom>
        <a:solidFill>
          <a:srgbClr val="66C9DD"/>
        </a:solidFill>
        <a:ln>
          <a:noFill/>
        </a:ln>
        <a:effectLst>
          <a:glow rad="101600">
            <a:schemeClr val="tx2">
              <a:lumMod val="75000"/>
              <a:alpha val="60000"/>
            </a:schemeClr>
          </a:glo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latin typeface="Times New Roman" panose="02020603050405020304" pitchFamily="18" charset="0"/>
            <a:cs typeface="Times New Roman" panose="02020603050405020304" pitchFamily="18" charset="0"/>
          </a:endParaRPr>
        </a:p>
      </dsp:txBody>
      <dsp:txXfrm rot="10800000">
        <a:off x="2720852" y="3317631"/>
        <a:ext cx="320969" cy="259511"/>
      </dsp:txXfrm>
    </dsp:sp>
    <dsp:sp modelId="{8C139ED0-9192-4EAB-A612-D8382ADFD1F0}">
      <dsp:nvSpPr>
        <dsp:cNvPr id="0" name=""/>
        <dsp:cNvSpPr/>
      </dsp:nvSpPr>
      <dsp:spPr>
        <a:xfrm>
          <a:off x="0" y="2878441"/>
          <a:ext cx="2479093" cy="1213091"/>
        </a:xfrm>
        <a:prstGeom prst="roundRect">
          <a:avLst>
            <a:gd name="adj" fmla="val 10000"/>
          </a:avLst>
        </a:prstGeom>
        <a:solidFill>
          <a:srgbClr val="1B4469"/>
        </a:solidFill>
        <a:ln>
          <a:noFill/>
        </a:ln>
        <a:effectLst>
          <a:glow rad="101600">
            <a:schemeClr val="tx2">
              <a:lumMod val="75000"/>
              <a:alpha val="60000"/>
            </a:schemeClr>
          </a:glo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US" sz="2400" kern="1200" dirty="0">
              <a:solidFill>
                <a:schemeClr val="tx1"/>
              </a:solidFill>
              <a:latin typeface="+mn-lt"/>
              <a:cs typeface="Times New Roman" panose="02020603050405020304" pitchFamily="18" charset="0"/>
            </a:rPr>
            <a:t>Google’s </a:t>
          </a:r>
          <a:endParaRPr lang="en-US" sz="2400" kern="1200" dirty="0" smtClean="0">
            <a:solidFill>
              <a:schemeClr val="tx1"/>
            </a:solidFill>
            <a:latin typeface="+mn-lt"/>
            <a:cs typeface="Times New Roman" panose="02020603050405020304" pitchFamily="18" charset="0"/>
          </a:endParaRPr>
        </a:p>
        <a:p>
          <a:pPr lvl="0" algn="ctr" defTabSz="1066800" rtl="0">
            <a:lnSpc>
              <a:spcPct val="90000"/>
            </a:lnSpc>
            <a:spcBef>
              <a:spcPct val="0"/>
            </a:spcBef>
            <a:spcAft>
              <a:spcPct val="35000"/>
            </a:spcAft>
          </a:pPr>
          <a:r>
            <a:rPr lang="en-US" sz="2400" kern="1200" dirty="0" smtClean="0">
              <a:solidFill>
                <a:schemeClr val="tx1"/>
              </a:solidFill>
              <a:latin typeface="+mn-lt"/>
              <a:cs typeface="Times New Roman" panose="02020603050405020304" pitchFamily="18" charset="0"/>
            </a:rPr>
            <a:t>Openness and Trust </a:t>
          </a:r>
          <a:endParaRPr lang="en-US" sz="2400" kern="1200" dirty="0">
            <a:solidFill>
              <a:schemeClr val="tx1"/>
            </a:solidFill>
            <a:latin typeface="+mn-lt"/>
            <a:cs typeface="Times New Roman" panose="02020603050405020304" pitchFamily="18" charset="0"/>
          </a:endParaRPr>
        </a:p>
      </dsp:txBody>
      <dsp:txXfrm>
        <a:off x="35530" y="2913971"/>
        <a:ext cx="2408033" cy="11420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1682A0-BF44-4341-870F-4A490AB4CC62}">
      <dsp:nvSpPr>
        <dsp:cNvPr id="0" name=""/>
        <dsp:cNvSpPr/>
      </dsp:nvSpPr>
      <dsp:spPr>
        <a:xfrm>
          <a:off x="0" y="764498"/>
          <a:ext cx="5619137" cy="858479"/>
        </a:xfrm>
        <a:prstGeom prst="roundRect">
          <a:avLst/>
        </a:prstGeom>
        <a:solidFill>
          <a:srgbClr val="1B4469"/>
        </a:solidFill>
        <a:ln w="15875" cap="flat" cmpd="sng" algn="ctr">
          <a:solidFill>
            <a:srgbClr val="0066FF"/>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b="1" kern="1200" dirty="0" smtClean="0">
              <a:latin typeface="+mn-lt"/>
            </a:rPr>
            <a:t>HR Role </a:t>
          </a:r>
          <a:endParaRPr lang="en-US" sz="3200" b="1" kern="1200" dirty="0">
            <a:latin typeface="+mn-lt"/>
          </a:endParaRPr>
        </a:p>
      </dsp:txBody>
      <dsp:txXfrm>
        <a:off x="41907" y="806405"/>
        <a:ext cx="5535323" cy="774665"/>
      </dsp:txXfrm>
    </dsp:sp>
    <dsp:sp modelId="{7E68FEFB-0027-4C07-9EA3-8A62518FFC71}">
      <dsp:nvSpPr>
        <dsp:cNvPr id="0" name=""/>
        <dsp:cNvSpPr/>
      </dsp:nvSpPr>
      <dsp:spPr>
        <a:xfrm>
          <a:off x="0" y="833795"/>
          <a:ext cx="5619137" cy="1426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408" tIns="30480" rIns="170688" bIns="30480" numCol="1" spcCol="1270" anchor="t" anchorCtr="0">
          <a:noAutofit/>
        </a:bodyPr>
        <a:lstStyle/>
        <a:p>
          <a:pPr marL="228600" lvl="1" indent="-228600" algn="ctr" defTabSz="1066800">
            <a:lnSpc>
              <a:spcPct val="90000"/>
            </a:lnSpc>
            <a:spcBef>
              <a:spcPct val="0"/>
            </a:spcBef>
            <a:spcAft>
              <a:spcPct val="20000"/>
            </a:spcAft>
            <a:buChar char="••"/>
          </a:pPr>
          <a:endParaRPr lang="en-US" sz="2400" kern="1200" dirty="0"/>
        </a:p>
        <a:p>
          <a:pPr marL="228600" lvl="1" indent="-228600" algn="ctr" defTabSz="1066800">
            <a:lnSpc>
              <a:spcPct val="90000"/>
            </a:lnSpc>
            <a:spcBef>
              <a:spcPct val="0"/>
            </a:spcBef>
            <a:spcAft>
              <a:spcPct val="20000"/>
            </a:spcAft>
            <a:buChar char="••"/>
          </a:pPr>
          <a:endParaRPr lang="en-US" sz="2400" kern="1200" dirty="0"/>
        </a:p>
        <a:p>
          <a:pPr marL="228600" lvl="1" indent="-228600" algn="ctr" defTabSz="1066800">
            <a:lnSpc>
              <a:spcPct val="90000"/>
            </a:lnSpc>
            <a:spcBef>
              <a:spcPct val="0"/>
            </a:spcBef>
            <a:spcAft>
              <a:spcPct val="20000"/>
            </a:spcAft>
            <a:buChar char="••"/>
          </a:pPr>
          <a:r>
            <a:rPr lang="en-US" sz="2400" kern="1200" dirty="0" smtClean="0"/>
            <a:t>Talent Acquisition</a:t>
          </a:r>
          <a:endParaRPr lang="en-US" sz="2400" kern="1200" dirty="0"/>
        </a:p>
        <a:p>
          <a:pPr marL="228600" lvl="1" indent="-228600" algn="ctr" defTabSz="1066800">
            <a:lnSpc>
              <a:spcPct val="90000"/>
            </a:lnSpc>
            <a:spcBef>
              <a:spcPct val="0"/>
            </a:spcBef>
            <a:spcAft>
              <a:spcPct val="20000"/>
            </a:spcAft>
            <a:buChar char="••"/>
          </a:pPr>
          <a:r>
            <a:rPr lang="en-US" sz="2400" kern="1200" dirty="0" smtClean="0"/>
            <a:t>Learning and Development</a:t>
          </a:r>
          <a:endParaRPr lang="en-US" sz="2400" kern="1200" dirty="0"/>
        </a:p>
      </dsp:txBody>
      <dsp:txXfrm>
        <a:off x="0" y="833795"/>
        <a:ext cx="5619137" cy="1426768"/>
      </dsp:txXfrm>
    </dsp:sp>
    <dsp:sp modelId="{3EE11912-B9E1-4B9E-BC71-BCE0783B5D1F}">
      <dsp:nvSpPr>
        <dsp:cNvPr id="0" name=""/>
        <dsp:cNvSpPr/>
      </dsp:nvSpPr>
      <dsp:spPr>
        <a:xfrm>
          <a:off x="0" y="2694008"/>
          <a:ext cx="5619137" cy="1107189"/>
        </a:xfrm>
        <a:prstGeom prst="roundRect">
          <a:avLst/>
        </a:prstGeom>
        <a:solidFill>
          <a:srgbClr val="1B4469"/>
        </a:solidFill>
        <a:ln w="15875" cap="flat" cmpd="sng" algn="ctr">
          <a:solidFill>
            <a:srgbClr val="0066FF"/>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b="1" kern="1200" dirty="0" smtClean="0"/>
            <a:t>Employer - Employee factors</a:t>
          </a:r>
          <a:endParaRPr lang="en-US" sz="3200" b="1" kern="1200" dirty="0"/>
        </a:p>
      </dsp:txBody>
      <dsp:txXfrm>
        <a:off x="54049" y="2748057"/>
        <a:ext cx="5511039" cy="999091"/>
      </dsp:txXfrm>
    </dsp:sp>
    <dsp:sp modelId="{6EA0029F-6079-4178-B21D-B0800FC6398E}">
      <dsp:nvSpPr>
        <dsp:cNvPr id="0" name=""/>
        <dsp:cNvSpPr/>
      </dsp:nvSpPr>
      <dsp:spPr>
        <a:xfrm>
          <a:off x="0" y="3393138"/>
          <a:ext cx="5619137" cy="2402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408" tIns="30480" rIns="170688" bIns="30480" numCol="1" spcCol="1270" anchor="t" anchorCtr="0">
          <a:noAutofit/>
        </a:bodyPr>
        <a:lstStyle/>
        <a:p>
          <a:pPr marL="228600" lvl="1" indent="-228600" algn="l" defTabSz="1066800">
            <a:lnSpc>
              <a:spcPct val="90000"/>
            </a:lnSpc>
            <a:spcBef>
              <a:spcPct val="0"/>
            </a:spcBef>
            <a:spcAft>
              <a:spcPct val="20000"/>
            </a:spcAft>
            <a:buChar char="••"/>
          </a:pPr>
          <a:endParaRPr lang="en-US" sz="2400" kern="1200" dirty="0"/>
        </a:p>
        <a:p>
          <a:pPr marL="228600" lvl="1" indent="-228600" algn="ctr" defTabSz="1066800">
            <a:lnSpc>
              <a:spcPct val="90000"/>
            </a:lnSpc>
            <a:spcBef>
              <a:spcPct val="0"/>
            </a:spcBef>
            <a:spcAft>
              <a:spcPct val="20000"/>
            </a:spcAft>
            <a:buChar char="••"/>
          </a:pPr>
          <a:r>
            <a:rPr lang="en-US" sz="2400" kern="1200" dirty="0" smtClean="0"/>
            <a:t>Communication</a:t>
          </a:r>
          <a:endParaRPr lang="en-US" sz="2400" kern="1200" dirty="0"/>
        </a:p>
        <a:p>
          <a:pPr marL="228600" lvl="1" indent="-228600" algn="ctr" defTabSz="1066800">
            <a:lnSpc>
              <a:spcPct val="90000"/>
            </a:lnSpc>
            <a:spcBef>
              <a:spcPct val="0"/>
            </a:spcBef>
            <a:spcAft>
              <a:spcPct val="20000"/>
            </a:spcAft>
            <a:buChar char="••"/>
          </a:pPr>
          <a:r>
            <a:rPr lang="en-US" sz="2400" kern="1200" dirty="0" smtClean="0"/>
            <a:t>Recognition and Rewards</a:t>
          </a:r>
          <a:endParaRPr lang="en-US" sz="2400" kern="1200" dirty="0"/>
        </a:p>
        <a:p>
          <a:pPr marL="228600" lvl="1" indent="-228600" algn="ctr" defTabSz="1066800">
            <a:lnSpc>
              <a:spcPct val="90000"/>
            </a:lnSpc>
            <a:spcBef>
              <a:spcPct val="0"/>
            </a:spcBef>
            <a:spcAft>
              <a:spcPct val="20000"/>
            </a:spcAft>
            <a:buChar char="••"/>
          </a:pPr>
          <a:r>
            <a:rPr lang="en-US" sz="2400" kern="1200" dirty="0" smtClean="0"/>
            <a:t>Work Life Balance</a:t>
          </a:r>
          <a:endParaRPr lang="en-US" sz="2400" kern="1200" dirty="0"/>
        </a:p>
        <a:p>
          <a:pPr marL="228600" lvl="1" indent="-228600" algn="ctr" defTabSz="1066800">
            <a:lnSpc>
              <a:spcPct val="90000"/>
            </a:lnSpc>
            <a:spcBef>
              <a:spcPct val="0"/>
            </a:spcBef>
            <a:spcAft>
              <a:spcPct val="20000"/>
            </a:spcAft>
            <a:buChar char="••"/>
          </a:pPr>
          <a:r>
            <a:rPr lang="en-US" sz="2400" kern="1200" dirty="0" smtClean="0"/>
            <a:t>Maslow’s Hierarchy of Needs and Herzberg’s Two Factor Theory </a:t>
          </a:r>
          <a:endParaRPr lang="en-US" sz="2400" kern="1200" dirty="0"/>
        </a:p>
        <a:p>
          <a:pPr marL="228600" lvl="1" indent="-228600" algn="ctr" defTabSz="1066800">
            <a:lnSpc>
              <a:spcPct val="90000"/>
            </a:lnSpc>
            <a:spcBef>
              <a:spcPct val="0"/>
            </a:spcBef>
            <a:spcAft>
              <a:spcPct val="20000"/>
            </a:spcAft>
            <a:buChar char="••"/>
          </a:pPr>
          <a:r>
            <a:rPr lang="en-US" sz="2400" kern="1200" dirty="0" smtClean="0"/>
            <a:t>CIPD </a:t>
          </a:r>
          <a:endParaRPr lang="en-US" sz="2400" kern="1200" dirty="0"/>
        </a:p>
      </dsp:txBody>
      <dsp:txXfrm>
        <a:off x="0" y="3393138"/>
        <a:ext cx="5619137" cy="2402978"/>
      </dsp:txXfrm>
    </dsp:sp>
  </dsp:spTree>
</dsp:drawing>
</file>

<file path=ppt/diagrams/layout1.xml><?xml version="1.0" encoding="utf-8"?>
<dgm:layoutDef xmlns:dgm="http://schemas.openxmlformats.org/drawingml/2006/diagram" xmlns:a="http://schemas.openxmlformats.org/drawingml/2006/main" uniqueId="urn:microsoft.com/office/officeart/2009/3/layout/SpiralPicture">
  <dgm:title val=""/>
  <dgm:desc val=""/>
  <dgm:catLst>
    <dgm:cat type="picture" pri="4000"/>
    <dgm:cat type="pictureconvert" pri="4000"/>
  </dgm:catLst>
  <dgm:sampData>
    <dgm:dataModel>
      <dgm:ptLst>
        <dgm:pt modelId="0" type="doc"/>
        <dgm:pt modelId="1"/>
        <dgm:pt modelId="2"/>
        <dgm:pt modelId="3"/>
        <dgm:pt modelId="4"/>
        <dgm:pt modelId="5"/>
      </dgm:ptLst>
      <dgm:cxnLst>
        <dgm:cxn modelId="11" srcId="0" destId="1" srcOrd="0" destOrd="0"/>
        <dgm:cxn modelId="12" srcId="0" destId="2" srcOrd="0" destOrd="0"/>
        <dgm:cxn modelId="13" srcId="0" destId="3" srcOrd="0" destOrd="0"/>
        <dgm:cxn modelId="14" srcId="0" destId="4" srcOrd="0" destOrd="0"/>
        <dgm:cxn modelId="15" srcId="0" destId="5" srcOrd="0" destOrd="0"/>
      </dgm:cxnLst>
      <dgm:bg/>
      <dgm:whole/>
    </dgm:dataModel>
  </dgm:sampData>
  <dgm:styleData useDef="1">
    <dgm:dataModel>
      <dgm:ptLst/>
      <dgm:bg/>
      <dgm:whole/>
    </dgm:dataModel>
  </dgm:styleData>
  <dgm:clrData useDef="1">
    <dgm:dataModel>
      <dgm:ptLst/>
      <dgm:bg/>
      <dgm:whole/>
    </dgm:dataModel>
  </dgm:clrData>
  <dgm:layoutNode name="Name0">
    <dgm:varLst>
      <dgm:chMax val="5"/>
      <dgm:dir/>
    </dgm:varLst>
    <dgm:alg type="composite">
      <dgm:param type="ar" val="1.515"/>
    </dgm:alg>
    <dgm:shape xmlns:r="http://schemas.openxmlformats.org/officeDocument/2006/relationships" r:blip="">
      <dgm:adjLst/>
    </dgm:shape>
    <dgm:constrLst>
      <dgm:constr type="w" for="ch" forName="picts" refType="w"/>
      <dgm:constr type="h" for="ch" forName="picts" refType="h" fact="0.93"/>
      <dgm:constr type="b" for="ch" forName="txLine" refType="h"/>
      <dgm:constr type="w" for="ch" forName="txLine" refType="w"/>
      <dgm:constr type="h" for="ch" forName="txLine" refType="h" fact="0.07"/>
      <dgm:constr type="userD" for="des" refType="h" fact="0.016"/>
    </dgm:constrLst>
    <dgm:forEach name="Name1" axis="self" ptType="parTrans">
      <dgm:forEach name="Name2" axis="self" ptType="sibTrans" st="2">
        <dgm:forEach name="imageRepeat" axis="self">
          <dgm:layoutNode name="imageRepeatNode" styleLbl="alignNode1">
            <dgm:alg type="sp"/>
            <dgm:shape xmlns:r="http://schemas.openxmlformats.org/officeDocument/2006/relationships" type="rect" r:blip="" blipPhldr="1">
              <dgm:adjLst/>
            </dgm:shape>
            <dgm:presOf axis="self"/>
          </dgm:layoutNode>
        </dgm:forEach>
      </dgm:forEach>
    </dgm:forEach>
    <dgm:layoutNode name="picts">
      <dgm:alg type="composite"/>
      <dgm:shape xmlns:r="http://schemas.openxmlformats.org/officeDocument/2006/relationships" r:blip="">
        <dgm:adjLst/>
      </dgm:shape>
      <dgm:choose name="Name3">
        <dgm:if name="Name4" func="var" arg="dir" op="equ" val="norm">
          <dgm:constrLst>
            <dgm:constr type="userD"/>
            <dgm:constr type="w" for="ch" forName="space1" refType="h"/>
            <dgm:constr type="h" for="ch" forName="space1" refType="h"/>
            <dgm:constr type="r" for="ch" forName="space2" refType="w"/>
            <dgm:constr type="w" for="ch" forName="space2" refType="h" fact="0.608"/>
            <dgm:constr type="l" for="ch" forName="pictA1"/>
            <dgm:constr type="t" for="ch" forName="pictA1"/>
            <dgm:constr type="w" for="ch" forName="pictA1" refType="h"/>
            <dgm:constr type="h" for="ch" forName="pictA1" refType="h"/>
            <dgm:constr type="l" for="ch" forName="pictB1"/>
            <dgm:constr type="t" for="ch" forName="pictB1"/>
            <dgm:constr type="w" for="ch" forName="pictB1" refType="h"/>
            <dgm:constr type="h" for="ch" forName="pictB1" refType="h"/>
            <dgm:constr type="r" for="ch" forName="oneDotPict" refType="r" refFor="ch" refForName="pictA1"/>
            <dgm:constr type="b" for="ch" forName="oneDotPict" refType="b" refFor="ch" refForName="pictA1"/>
            <dgm:constr type="rOff" for="ch" forName="oneDotPict" refType="userD" fact="-1"/>
            <dgm:constr type="bOff" for="ch" forName="oneDotPict" refType="userD" fact="-1"/>
            <dgm:constr type="w" for="ch" forName="oneDotPict" refType="userD"/>
            <dgm:constr type="h" for="ch" forName="oneDotPict" refType="userD"/>
            <dgm:constr type="r" for="ch" forName="pictA2" refType="w"/>
            <dgm:constr type="t" for="ch" forName="pictA2"/>
            <dgm:constr type="w" for="ch" forName="pictA2" refType="h" fact="0.608"/>
            <dgm:constr type="h" for="ch" forName="pictA2" refType="h" fact="0.608"/>
            <dgm:constr type="r" for="ch" forName="pictB2" refType="w"/>
            <dgm:constr type="t" for="ch" forName="pictB2"/>
            <dgm:constr type="w" for="ch" forName="pictB2" refType="h" fact="0.608"/>
            <dgm:constr type="h" for="ch" forName="pictB2" refType="h" fact="0.608"/>
            <dgm:constr type="r" for="ch" forName="twoDotsPict" refType="r" refFor="ch" refForName="pictA2"/>
            <dgm:constr type="b" for="ch" forName="twoDotsPict" refType="b" refFor="ch" refForName="pictA2"/>
            <dgm:constr type="rOff" for="ch" forName="twoDotsPict" refType="userD" fact="-1"/>
            <dgm:constr type="bOff" for="ch" forName="twoDotsPict" refType="userD" fact="-1"/>
            <dgm:constr type="w" for="ch" forName="twoDotsPict" refType="userD" fact="2.5"/>
            <dgm:constr type="h" for="ch" forName="twoDotsPict" refType="userD"/>
            <dgm:constr type="r" for="ch" forName="pictA3" refType="w"/>
            <dgm:constr type="b" for="ch" forName="pictA3" refType="h"/>
            <dgm:constr type="w" for="ch" forName="pictA3" refType="h" fact="0.371"/>
            <dgm:constr type="h" for="ch" forName="pictA3" refType="h" fact="0.371"/>
            <dgm:constr type="r" for="ch" forName="pictB3" refType="w"/>
            <dgm:constr type="b" for="ch" forName="pictB3" refType="h"/>
            <dgm:constr type="w" for="ch" forName="pictB3" refType="h" fact="0.371"/>
            <dgm:constr type="h" for="ch" forName="pictB3" refType="h" fact="0.371"/>
            <dgm:constr type="r" for="ch" forName="threeDotsPict" refType="r" refFor="ch" refForName="pictA3"/>
            <dgm:constr type="b" for="ch" forName="threeDotsPict" refType="b" refFor="ch" refForName="pictA3"/>
            <dgm:constr type="rOff" for="ch" forName="threeDotsPict" refType="userD" fact="-1"/>
            <dgm:constr type="bOff" for="ch" forName="threeDotsPict" refType="userD" fact="-1"/>
            <dgm:constr type="w" for="ch" forName="threeDotsPict" refType="userD" fact="3.25"/>
            <dgm:constr type="h" for="ch" forName="threeDotsPict" refType="userD" fact="3.25"/>
            <dgm:constr type="l" for="ch" forName="pictA4" refType="l" refFor="ch" refForName="space2"/>
            <dgm:constr type="b" for="ch" forName="pictA4" refType="h"/>
            <dgm:constr type="w" for="ch" forName="pictA4" refType="h" fact="0.216"/>
            <dgm:constr type="h" for="ch" forName="pictA4" refType="h" fact="0.216"/>
            <dgm:constr type="l" for="ch" forName="pictB4" refType="l" refFor="ch" refForName="space2"/>
            <dgm:constr type="b" for="ch" forName="pictB4" refType="h"/>
            <dgm:constr type="w" for="ch" forName="pictB4" refType="h" fact="0.216"/>
            <dgm:constr type="h" for="ch" forName="pictB4" refType="h" fact="0.216"/>
            <dgm:constr type="r" for="ch" forName="fourDotsPict" refType="r" refFor="ch" refForName="pictA4"/>
            <dgm:constr type="b" for="ch" forName="fourDotsPict" refType="b" refFor="ch" refForName="pictA4"/>
            <dgm:constr type="rOff" for="ch" forName="fourDotsPict" refType="userD" fact="-1"/>
            <dgm:constr type="bOff" for="ch" forName="fourDotsPict" refType="userD" fact="-1"/>
            <dgm:constr type="w" for="ch" forName="fourDotsPict" refType="userD" fact="2.5"/>
            <dgm:constr type="h" for="ch" forName="fourDotsPict" refType="userD" fact="2.5"/>
            <dgm:constr type="l" for="ch" forName="pictA5" refType="l" refFor="ch" refForName="space2"/>
            <dgm:constr type="t" for="ch" forName="pictA5" refType="h" fact="0.629"/>
            <dgm:constr type="w" for="ch" forName="pictA5" refType="h" fact="0.216"/>
            <dgm:constr type="h" for="ch" forName="pictA5" refType="h" fact="0.133"/>
            <dgm:constr type="l" for="ch" forName="pictB5" refType="l" refFor="ch" refForName="space2"/>
            <dgm:constr type="t" for="ch" forName="pictB5" refType="h" fact="0.629"/>
            <dgm:constr type="w" for="ch" forName="pictB5" refType="h" fact="0.216"/>
            <dgm:constr type="h" for="ch" forName="pictB5" refType="h" fact="0.133"/>
            <dgm:constr type="r" for="ch" forName="fiveDotsPict" refType="r" refFor="ch" refForName="pictA5"/>
            <dgm:constr type="b" for="ch" forName="fiveDotsPict" refType="b" refFor="ch" refForName="pictA5"/>
            <dgm:constr type="rOff" for="ch" forName="fiveDotsPict" refType="userD" fact="-1"/>
            <dgm:constr type="bOff" for="ch" forName="fiveDotsPict" refType="userD" fact="-1"/>
            <dgm:constr type="w" for="ch" forName="fiveDotsPict" refType="userD" fact="3.25"/>
            <dgm:constr type="h" for="ch" forName="fiveDotsPict" refType="userD" fact="3.25"/>
          </dgm:constrLst>
        </dgm:if>
        <dgm:else name="Name5">
          <dgm:constrLst>
            <dgm:constr type="userD"/>
            <dgm:constr type="w" for="ch" forName="space1" refType="h"/>
            <dgm:constr type="h" for="ch" forName="space1" refType="h"/>
            <dgm:constr type="l" for="ch" forName="space2"/>
            <dgm:constr type="w" for="ch" forName="space2" refType="h" fact="0.608"/>
            <dgm:constr type="r" for="ch" forName="pictA1" refType="w"/>
            <dgm:constr type="t" for="ch" forName="pictA1"/>
            <dgm:constr type="w" for="ch" forName="pictA1" refType="h"/>
            <dgm:constr type="h" for="ch" forName="pictA1" refType="h"/>
            <dgm:constr type="r" for="ch" forName="pictB1" refType="w"/>
            <dgm:constr type="t" for="ch" forName="pictB1"/>
            <dgm:constr type="w" for="ch" forName="pictB1" refType="h"/>
            <dgm:constr type="h" for="ch" forName="pictB1" refType="h"/>
            <dgm:constr type="r" for="ch" forName="oneDotPict" refType="r" refFor="ch" refForName="pictA1"/>
            <dgm:constr type="b" for="ch" forName="oneDotPict" refType="b" refFor="ch" refForName="pictA1"/>
            <dgm:constr type="rOff" for="ch" forName="oneDotPict" refType="userD" fact="-1"/>
            <dgm:constr type="bOff" for="ch" forName="oneDotPict" refType="userD" fact="-1"/>
            <dgm:constr type="w" for="ch" forName="oneDotPict" refType="userD"/>
            <dgm:constr type="h" for="ch" forName="oneDotPict" refType="userD"/>
            <dgm:constr type="l" for="ch" forName="pictA2"/>
            <dgm:constr type="t" for="ch" forName="pictA2"/>
            <dgm:constr type="w" for="ch" forName="pictA2" refType="h" fact="0.608"/>
            <dgm:constr type="h" for="ch" forName="pictA2" refType="h" fact="0.608"/>
            <dgm:constr type="l" for="ch" forName="pictB2"/>
            <dgm:constr type="t" for="ch" forName="pictB2"/>
            <dgm:constr type="w" for="ch" forName="pictB2" refType="h" fact="0.608"/>
            <dgm:constr type="h" for="ch" forName="pictB2" refType="h" fact="0.608"/>
            <dgm:constr type="r" for="ch" forName="twoDotsPict" refType="r" refFor="ch" refForName="pictA2"/>
            <dgm:constr type="b" for="ch" forName="twoDotsPict" refType="b" refFor="ch" refForName="pictA2"/>
            <dgm:constr type="rOff" for="ch" forName="twoDotsPict" refType="userD" fact="-1"/>
            <dgm:constr type="bOff" for="ch" forName="twoDotsPict" refType="userD" fact="-1"/>
            <dgm:constr type="w" for="ch" forName="twoDotsPict" refType="userD" fact="2.5"/>
            <dgm:constr type="h" for="ch" forName="twoDotsPict" refType="userD"/>
            <dgm:constr type="l" for="ch" forName="pictA3"/>
            <dgm:constr type="b" for="ch" forName="pictA3" refType="h"/>
            <dgm:constr type="w" for="ch" forName="pictA3" refType="h" fact="0.371"/>
            <dgm:constr type="h" for="ch" forName="pictA3" refType="h" fact="0.371"/>
            <dgm:constr type="l" for="ch" forName="pictB3"/>
            <dgm:constr type="b" for="ch" forName="pictB3" refType="h"/>
            <dgm:constr type="w" for="ch" forName="pictB3" refType="h" fact="0.371"/>
            <dgm:constr type="h" for="ch" forName="pictB3" refType="h" fact="0.371"/>
            <dgm:constr type="r" for="ch" forName="threeDotsPict" refType="r" refFor="ch" refForName="pictA3"/>
            <dgm:constr type="b" for="ch" forName="threeDotsPict" refType="b" refFor="ch" refForName="pictA3"/>
            <dgm:constr type="rOff" for="ch" forName="threeDotsPict" refType="userD" fact="-1"/>
            <dgm:constr type="bOff" for="ch" forName="threeDotsPict" refType="userD" fact="-1"/>
            <dgm:constr type="w" for="ch" forName="threeDotsPict" refType="userD" fact="3.25"/>
            <dgm:constr type="h" for="ch" forName="threeDotsPict" refType="userD" fact="3.25"/>
            <dgm:constr type="r" for="ch" forName="pictA4" refType="r" refFor="ch" refForName="space2"/>
            <dgm:constr type="b" for="ch" forName="pictA4" refType="h"/>
            <dgm:constr type="w" for="ch" forName="pictA4" refType="h" fact="0.216"/>
            <dgm:constr type="h" for="ch" forName="pictA4" refType="h" fact="0.216"/>
            <dgm:constr type="r" for="ch" forName="pictB4" refType="r" refFor="ch" refForName="space2"/>
            <dgm:constr type="b" for="ch" forName="pictB4" refType="h"/>
            <dgm:constr type="w" for="ch" forName="pictB4" refType="h" fact="0.216"/>
            <dgm:constr type="h" for="ch" forName="pictB4" refType="h" fact="0.216"/>
            <dgm:constr type="r" for="ch" forName="fourDotsPict" refType="r" refFor="ch" refForName="pictA4"/>
            <dgm:constr type="b" for="ch" forName="fourDotsPict" refType="b" refFor="ch" refForName="pictA4"/>
            <dgm:constr type="rOff" for="ch" forName="fourDotsPict" refType="userD" fact="-1"/>
            <dgm:constr type="bOff" for="ch" forName="fourDotsPict" refType="userD" fact="-1"/>
            <dgm:constr type="w" for="ch" forName="fourDotsPict" refType="userD" fact="2.5"/>
            <dgm:constr type="h" for="ch" forName="fourDotsPict" refType="userD" fact="2.5"/>
            <dgm:constr type="r" for="ch" forName="pictA5" refType="r" refFor="ch" refForName="space2"/>
            <dgm:constr type="t" for="ch" forName="pictA5" refType="h" fact="0.629"/>
            <dgm:constr type="w" for="ch" forName="pictA5" refType="h" fact="0.216"/>
            <dgm:constr type="h" for="ch" forName="pictA5" refType="h" fact="0.133"/>
            <dgm:constr type="r" for="ch" forName="pictB5" refType="r" refFor="ch" refForName="space2"/>
            <dgm:constr type="t" for="ch" forName="pictB5" refType="h" fact="0.629"/>
            <dgm:constr type="w" for="ch" forName="pictB5" refType="h" fact="0.216"/>
            <dgm:constr type="h" for="ch" forName="pictB5" refType="h" fact="0.133"/>
            <dgm:constr type="r" for="ch" forName="fiveDotsPict" refType="r" refFor="ch" refForName="pictA5"/>
            <dgm:constr type="b" for="ch" forName="fiveDotsPict" refType="b" refFor="ch" refForName="pictA5"/>
            <dgm:constr type="rOff" for="ch" forName="fiveDotsPict" refType="userD" fact="-1"/>
            <dgm:constr type="bOff" for="ch" forName="fiveDotsPict" refType="userD" fact="-1"/>
            <dgm:constr type="w" for="ch" forName="fiveDotsPict" refType="userD" fact="3.25"/>
            <dgm:constr type="h" for="ch" forName="fiveDotsPict" refType="userD" fact="3.25"/>
          </dgm:constrLst>
        </dgm:else>
      </dgm:choose>
      <dgm:layoutNode name="space1">
        <dgm:alg type="sp"/>
        <dgm:shape xmlns:r="http://schemas.openxmlformats.org/officeDocument/2006/relationships" r:blip="">
          <dgm:adjLst/>
        </dgm:shape>
      </dgm:layoutNode>
      <dgm:layoutNode name="space2">
        <dgm:alg type="sp"/>
        <dgm:shape xmlns:r="http://schemas.openxmlformats.org/officeDocument/2006/relationships" r:blip="">
          <dgm:adjLst/>
        </dgm:shape>
      </dgm:layoutNode>
      <dgm:choose name="Name6">
        <dgm:if name="Name7" axis="ch" ptType="node" func="cnt" op="gte" val="1">
          <dgm:forEach name="Name8" axis="ch" ptType="sibTrans" hideLastTrans="0" cnt="1">
            <dgm:layoutNode name="pictA1">
              <dgm:alg type="sp"/>
              <dgm:shape xmlns:r="http://schemas.openxmlformats.org/officeDocument/2006/relationships" r:blip="">
                <dgm:adjLst/>
              </dgm:shape>
              <dgm:presOf/>
              <dgm:forEach name="Name9" ref="imageRepeat"/>
            </dgm:layoutNode>
            <dgm:layoutNode name="oneDotPict">
              <dgm:alg type="composite"/>
              <dgm:shape xmlns:r="http://schemas.openxmlformats.org/officeDocument/2006/relationships" r:blip="">
                <dgm:adjLst/>
              </dgm:shape>
              <dgm:presOf/>
              <dgm:constrLst>
                <dgm:constr type="userD"/>
                <dgm:constr type="w" for="ch" forName="dotPict_11" refType="userD"/>
                <dgm:constr type="h" for="ch" forName="dotPict_11" refType="userD"/>
              </dgm:constrLst>
              <dgm:layoutNode name="dotPict_11" styleLbl="solidFgAcc1">
                <dgm:alg type="sp"/>
                <dgm:shape xmlns:r="http://schemas.openxmlformats.org/officeDocument/2006/relationships" type="ellipse" r:blip="">
                  <dgm:adjLst/>
                </dgm:shape>
                <dgm:presOf/>
              </dgm:layoutNode>
            </dgm:layoutNode>
          </dgm:forEach>
        </dgm:if>
        <dgm:else name="Name10">
          <dgm:layoutNode name="pictB1" styleLbl="alignNode1">
            <dgm:alg type="sp"/>
            <dgm:shape xmlns:r="http://schemas.openxmlformats.org/officeDocument/2006/relationships" type="rect" r:blip="">
              <dgm:adjLst/>
            </dgm:shape>
            <dgm:presOf/>
          </dgm:layoutNode>
        </dgm:else>
      </dgm:choose>
      <dgm:choose name="Name11">
        <dgm:if name="Name12" axis="ch" ptType="node" func="cnt" op="gte" val="2">
          <dgm:forEach name="Name13" axis="ch" ptType="sibTrans" hideLastTrans="0" st="2" cnt="1">
            <dgm:layoutNode name="pictA2">
              <dgm:alg type="sp"/>
              <dgm:shape xmlns:r="http://schemas.openxmlformats.org/officeDocument/2006/relationships" r:blip="">
                <dgm:adjLst/>
              </dgm:shape>
              <dgm:presOf/>
              <dgm:forEach name="Name14" ref="imageRepeat"/>
            </dgm:layoutNode>
            <dgm:layoutNode name="twoDotsPict">
              <dgm:alg type="composite"/>
              <dgm:shape xmlns:r="http://schemas.openxmlformats.org/officeDocument/2006/relationships" r:blip="">
                <dgm:adjLst/>
              </dgm:shape>
              <dgm:presOf/>
              <dgm:constrLst>
                <dgm:constr type="userD"/>
                <dgm:constr type="w" for="ch" forName="dotPict_21" refType="userD"/>
                <dgm:constr type="h" for="ch" forName="dotPict_21" refType="userD"/>
                <dgm:constr type="l" for="ch" forName="dotPict_22" refType="userD" fact="1.5"/>
                <dgm:constr type="w" for="ch" forName="dotPict_22" refType="userD"/>
                <dgm:constr type="h" for="ch" forName="dotPict_22" refType="userD"/>
              </dgm:constrLst>
              <dgm:layoutNode name="dotPict_21" styleLbl="solidFgAcc1">
                <dgm:alg type="sp"/>
                <dgm:shape xmlns:r="http://schemas.openxmlformats.org/officeDocument/2006/relationships" type="ellipse" r:blip="">
                  <dgm:adjLst/>
                </dgm:shape>
                <dgm:presOf/>
              </dgm:layoutNode>
              <dgm:layoutNode name="dotPict_22" styleLbl="solidFgAcc1">
                <dgm:alg type="sp"/>
                <dgm:shape xmlns:r="http://schemas.openxmlformats.org/officeDocument/2006/relationships" type="ellipse" r:blip="">
                  <dgm:adjLst/>
                </dgm:shape>
                <dgm:presOf/>
              </dgm:layoutNode>
            </dgm:layoutNode>
          </dgm:forEach>
        </dgm:if>
        <dgm:else name="Name15">
          <dgm:layoutNode name="pictB2" styleLbl="alignNode1">
            <dgm:alg type="sp"/>
            <dgm:shape xmlns:r="http://schemas.openxmlformats.org/officeDocument/2006/relationships" type="rect" r:blip="">
              <dgm:adjLst/>
            </dgm:shape>
            <dgm:presOf/>
          </dgm:layoutNode>
        </dgm:else>
      </dgm:choose>
      <dgm:choose name="Name16">
        <dgm:if name="Name17" axis="ch" ptType="node" func="cnt" op="gte" val="3">
          <dgm:forEach name="Name18" axis="ch" ptType="sibTrans" hideLastTrans="0" st="3" cnt="1">
            <dgm:layoutNode name="pictA3">
              <dgm:alg type="sp"/>
              <dgm:shape xmlns:r="http://schemas.openxmlformats.org/officeDocument/2006/relationships" r:blip="">
                <dgm:adjLst/>
              </dgm:shape>
              <dgm:presOf/>
              <dgm:forEach name="Name19" ref="imageRepeat"/>
            </dgm:layoutNode>
            <dgm:layoutNode name="threeDotsPict">
              <dgm:alg type="composite"/>
              <dgm:shape xmlns:r="http://schemas.openxmlformats.org/officeDocument/2006/relationships" r:blip="">
                <dgm:adjLst/>
              </dgm:shape>
              <dgm:presOf/>
              <dgm:constrLst>
                <dgm:constr type="userD"/>
                <dgm:constr type="l" for="ch" forName="dotPict_31"/>
                <dgm:constr type="t" for="ch" forName="dotPict_31" refType="userD" fact="2.25"/>
                <dgm:constr type="w" for="ch" forName="dotPict_31" refType="userD"/>
                <dgm:constr type="h" for="ch" forName="dotPict_31" refType="userD"/>
                <dgm:constr type="l" for="ch" forName="dotPict_32" refType="userD" fact="1.125"/>
                <dgm:constr type="t" for="ch" forName="dotPict_32" refType="userD" fact="1.125"/>
                <dgm:constr type="w" for="ch" forName="dotPict_32" refType="userD"/>
                <dgm:constr type="h" for="ch" forName="dotPict_32" refType="userD"/>
                <dgm:constr type="l" for="ch" forName="dotPict_33" refType="userD" fact="2.25"/>
                <dgm:constr type="t" for="ch" forName="dotPict_33"/>
                <dgm:constr type="w" for="ch" forName="dotPict_33" refType="userD"/>
                <dgm:constr type="h" for="ch" forName="dotPict_33" refType="userD"/>
              </dgm:constrLst>
              <dgm:layoutNode name="dotPict_31" styleLbl="solidFgAcc1">
                <dgm:alg type="sp"/>
                <dgm:shape xmlns:r="http://schemas.openxmlformats.org/officeDocument/2006/relationships" type="ellipse" r:blip="">
                  <dgm:adjLst/>
                </dgm:shape>
                <dgm:presOf/>
              </dgm:layoutNode>
              <dgm:layoutNode name="dotPict_32" styleLbl="solidFgAcc1">
                <dgm:alg type="sp"/>
                <dgm:shape xmlns:r="http://schemas.openxmlformats.org/officeDocument/2006/relationships" type="ellipse" r:blip="">
                  <dgm:adjLst/>
                </dgm:shape>
                <dgm:presOf/>
              </dgm:layoutNode>
              <dgm:layoutNode name="dotPict_33" styleLbl="solidFgAcc1">
                <dgm:alg type="sp"/>
                <dgm:shape xmlns:r="http://schemas.openxmlformats.org/officeDocument/2006/relationships" type="ellipse" r:blip="">
                  <dgm:adjLst/>
                </dgm:shape>
                <dgm:presOf/>
              </dgm:layoutNode>
            </dgm:layoutNode>
          </dgm:forEach>
        </dgm:if>
        <dgm:else name="Name20">
          <dgm:layoutNode name="pictB3" styleLbl="alignNode1">
            <dgm:alg type="sp"/>
            <dgm:shape xmlns:r="http://schemas.openxmlformats.org/officeDocument/2006/relationships" type="rect" r:blip="">
              <dgm:adjLst/>
            </dgm:shape>
            <dgm:presOf/>
          </dgm:layoutNode>
        </dgm:else>
      </dgm:choose>
      <dgm:choose name="Name21">
        <dgm:if name="Name22" axis="ch" ptType="node" func="cnt" op="gte" val="4">
          <dgm:forEach name="Name23" axis="ch" ptType="sibTrans" hideLastTrans="0" st="4" cnt="1">
            <dgm:layoutNode name="pictA4">
              <dgm:alg type="sp"/>
              <dgm:shape xmlns:r="http://schemas.openxmlformats.org/officeDocument/2006/relationships" r:blip="">
                <dgm:adjLst/>
              </dgm:shape>
              <dgm:presOf/>
              <dgm:forEach name="Name24" ref="imageRepeat"/>
            </dgm:layoutNode>
            <dgm:layoutNode name="fourDotsPict">
              <dgm:alg type="composite"/>
              <dgm:shape xmlns:r="http://schemas.openxmlformats.org/officeDocument/2006/relationships" r:blip="">
                <dgm:adjLst/>
              </dgm:shape>
              <dgm:presOf/>
              <dgm:constrLst>
                <dgm:constr type="userD"/>
                <dgm:constr type="w" for="ch" forName="dotPict_41" refType="userD"/>
                <dgm:constr type="h" for="ch" forName="dotPict_41" refType="userD"/>
                <dgm:constr type="l" for="ch" forName="dotPict_42" refType="userD" fact="1.5"/>
                <dgm:constr type="w" for="ch" forName="dotPict_42" refType="userD"/>
                <dgm:constr type="h" for="ch" forName="dotPict_42" refType="userD"/>
                <dgm:constr type="t" for="ch" forName="dotPict_43" refType="userD" fact="1.5"/>
                <dgm:constr type="w" for="ch" forName="dotPict_43" refType="userD"/>
                <dgm:constr type="h" for="ch" forName="dotPict_43" refType="userD"/>
                <dgm:constr type="l" for="ch" forName="dotPict_44" refType="userD" fact="1.5"/>
                <dgm:constr type="t" for="ch" forName="dotPict_44" refType="userD" fact="1.5"/>
                <dgm:constr type="w" for="ch" forName="dotPict_44" refType="userD"/>
                <dgm:constr type="h" for="ch" forName="dotPict_44" refType="userD"/>
              </dgm:constrLst>
              <dgm:layoutNode name="dotPict_41" styleLbl="solidFgAcc1">
                <dgm:alg type="sp"/>
                <dgm:shape xmlns:r="http://schemas.openxmlformats.org/officeDocument/2006/relationships" type="ellipse" r:blip="">
                  <dgm:adjLst/>
                </dgm:shape>
                <dgm:presOf/>
              </dgm:layoutNode>
              <dgm:layoutNode name="dotPict_42" styleLbl="solidFgAcc1">
                <dgm:alg type="sp"/>
                <dgm:shape xmlns:r="http://schemas.openxmlformats.org/officeDocument/2006/relationships" type="ellipse" r:blip="">
                  <dgm:adjLst/>
                </dgm:shape>
                <dgm:presOf/>
              </dgm:layoutNode>
              <dgm:layoutNode name="dotPict_43" styleLbl="solidFgAcc1">
                <dgm:alg type="sp"/>
                <dgm:shape xmlns:r="http://schemas.openxmlformats.org/officeDocument/2006/relationships" type="ellipse" r:blip="">
                  <dgm:adjLst/>
                </dgm:shape>
                <dgm:presOf/>
              </dgm:layoutNode>
              <dgm:layoutNode name="dotPict_44" styleLbl="solidFgAcc1">
                <dgm:alg type="sp"/>
                <dgm:shape xmlns:r="http://schemas.openxmlformats.org/officeDocument/2006/relationships" type="ellipse" r:blip="">
                  <dgm:adjLst/>
                </dgm:shape>
                <dgm:presOf/>
              </dgm:layoutNode>
            </dgm:layoutNode>
          </dgm:forEach>
        </dgm:if>
        <dgm:else name="Name25">
          <dgm:layoutNode name="pictB4" styleLbl="alignNode1">
            <dgm:alg type="sp"/>
            <dgm:shape xmlns:r="http://schemas.openxmlformats.org/officeDocument/2006/relationships" type="rect" r:blip="">
              <dgm:adjLst/>
            </dgm:shape>
            <dgm:presOf/>
          </dgm:layoutNode>
        </dgm:else>
      </dgm:choose>
      <dgm:choose name="Name26">
        <dgm:if name="Name27" axis="ch" ptType="node" func="cnt" op="gte" val="5">
          <dgm:forEach name="Name28" axis="ch" ptType="sibTrans" hideLastTrans="0" st="5" cnt="1">
            <dgm:layoutNode name="pictA5">
              <dgm:alg type="sp"/>
              <dgm:shape xmlns:r="http://schemas.openxmlformats.org/officeDocument/2006/relationships" r:blip="">
                <dgm:adjLst/>
              </dgm:shape>
              <dgm:presOf/>
              <dgm:forEach name="Name29" ref="imageRepeat"/>
            </dgm:layoutNode>
            <dgm:layoutNode name="fiveDotsPict">
              <dgm:alg type="composite"/>
              <dgm:shape xmlns:r="http://schemas.openxmlformats.org/officeDocument/2006/relationships" r:blip="">
                <dgm:adjLst/>
              </dgm:shape>
              <dgm:presOf/>
              <dgm:constrLst>
                <dgm:constr type="userD"/>
                <dgm:constr type="l" for="ch" forName="dotPict_51"/>
                <dgm:constr type="t" for="ch" forName="dotPict_51" refType="userD" fact="2.25"/>
                <dgm:constr type="w" for="ch" forName="dotPict_51" refType="userD"/>
                <dgm:constr type="h" for="ch" forName="dotPict_51" refType="userD"/>
                <dgm:constr type="l" for="ch" forName="dotPict_52" refType="userD" fact="1.125"/>
                <dgm:constr type="t" for="ch" forName="dotPict_52" refType="userD" fact="1.125"/>
                <dgm:constr type="w" for="ch" forName="dotPict_52" refType="userD"/>
                <dgm:constr type="h" for="ch" forName="dotPict_52" refType="userD"/>
                <dgm:constr type="l" for="ch" forName="dotPict_53" refType="userD" fact="2.25"/>
                <dgm:constr type="t" for="ch" forName="dotPict_53"/>
                <dgm:constr type="w" for="ch" forName="dotPict_53" refType="userD"/>
                <dgm:constr type="h" for="ch" forName="dotPict_53" refType="userD"/>
                <dgm:constr type="l" for="ch" forName="dotPict_54"/>
                <dgm:constr type="t" for="ch" forName="dotPict_54"/>
                <dgm:constr type="w" for="ch" forName="dotPict_54" refType="userD"/>
                <dgm:constr type="h" for="ch" forName="dotPict_54" refType="userD"/>
                <dgm:constr type="l" for="ch" forName="dotPict_55" refType="userD" fact="2.25"/>
                <dgm:constr type="t" for="ch" forName="dotPict_55" refType="userD" fact="2.25"/>
                <dgm:constr type="w" for="ch" forName="dotPict_55" refType="userD"/>
                <dgm:constr type="h" for="ch" forName="dotPict_55" refType="userD"/>
              </dgm:constrLst>
              <dgm:layoutNode name="dotPict_51" styleLbl="solidFgAcc1">
                <dgm:alg type="sp"/>
                <dgm:shape xmlns:r="http://schemas.openxmlformats.org/officeDocument/2006/relationships" type="ellipse" r:blip="">
                  <dgm:adjLst/>
                </dgm:shape>
                <dgm:presOf/>
              </dgm:layoutNode>
              <dgm:layoutNode name="dotPict_52" styleLbl="solidFgAcc1">
                <dgm:alg type="sp"/>
                <dgm:shape xmlns:r="http://schemas.openxmlformats.org/officeDocument/2006/relationships" type="ellipse" r:blip="">
                  <dgm:adjLst/>
                </dgm:shape>
                <dgm:presOf/>
              </dgm:layoutNode>
              <dgm:layoutNode name="dotPict_53" styleLbl="solidFgAcc1">
                <dgm:alg type="sp"/>
                <dgm:shape xmlns:r="http://schemas.openxmlformats.org/officeDocument/2006/relationships" type="ellipse" r:blip="">
                  <dgm:adjLst/>
                </dgm:shape>
                <dgm:presOf/>
              </dgm:layoutNode>
              <dgm:layoutNode name="dotPict_54" styleLbl="solidFgAcc1">
                <dgm:alg type="sp"/>
                <dgm:shape xmlns:r="http://schemas.openxmlformats.org/officeDocument/2006/relationships" type="ellipse" r:blip="">
                  <dgm:adjLst/>
                </dgm:shape>
                <dgm:presOf/>
              </dgm:layoutNode>
              <dgm:layoutNode name="dotPict_55" styleLbl="solidFgAcc1">
                <dgm:alg type="sp"/>
                <dgm:shape xmlns:r="http://schemas.openxmlformats.org/officeDocument/2006/relationships" type="ellipse" r:blip="">
                  <dgm:adjLst/>
                </dgm:shape>
                <dgm:presOf/>
              </dgm:layoutNode>
            </dgm:layoutNode>
          </dgm:forEach>
        </dgm:if>
        <dgm:else name="Name30">
          <dgm:layoutNode name="pictB5" styleLbl="alignNode1">
            <dgm:alg type="sp"/>
            <dgm:shape xmlns:r="http://schemas.openxmlformats.org/officeDocument/2006/relationships" type="rect" r:blip="">
              <dgm:adjLst/>
            </dgm:shape>
            <dgm:presOf/>
          </dgm:layoutNode>
        </dgm:else>
      </dgm:choose>
    </dgm:layoutNode>
    <dgm:layoutNode name="txLine">
      <dgm:choose name="Name31">
        <dgm:if name="Name32" func="var" arg="dir" op="equ" val="norm">
          <dgm:alg type="lin">
            <dgm:param type="horzAlign" val="r"/>
          </dgm:alg>
        </dgm:if>
        <dgm:else name="Name33">
          <dgm:alg type="lin">
            <dgm:param type="horzAlign" val="l"/>
            <dgm:param type="linDir" val="fromR"/>
          </dgm:alg>
        </dgm:else>
      </dgm:choose>
      <dgm:constrLst>
        <dgm:constr type="primFontSz" for="ch" ptType="node" op="equ" val="65"/>
        <dgm:constr type="w" for="ch" ptType="node" refType="primFontSz" refFor="ch" refPtType="node" fact="0.5"/>
        <dgm:constr type="h" for="ch" ptType="node" refType="h"/>
      </dgm:constrLst>
      <dgm:ruleLst>
        <dgm:rule type="primFontSz" for="ch" ptType="node" val="5" fact="NaN" max="NaN"/>
      </dgm:ruleLst>
      <dgm:forEach name="Name34" axis="ch" ptType="node">
        <dgm:choose name="Name35">
          <dgm:if name="Name36" axis="self" ptType="node" func="pos" op="equ" val="1">
            <dgm:layoutNode name="oneDotTx">
              <dgm:alg type="composite"/>
              <dgm:shape xmlns:r="http://schemas.openxmlformats.org/officeDocument/2006/relationships" r:blip="">
                <dgm:adjLst/>
              </dgm:shape>
              <dgm:presOf/>
              <dgm:constrLst>
                <dgm:constr type="userD"/>
                <dgm:constr type="w" for="ch" forName="dotTx_11" refType="userD"/>
                <dgm:constr type="h" for="ch" forName="dotTx_11" refType="userD"/>
              </dgm:constrLst>
              <dgm:layoutNode name="dotTx_11" styleLbl="solidFgAcc1">
                <dgm:alg type="sp"/>
                <dgm:shape xmlns:r="http://schemas.openxmlformats.org/officeDocument/2006/relationships" type="ellipse" r:blip="">
                  <dgm:adjLst/>
                </dgm:shape>
                <dgm:presOf/>
              </dgm:layoutNode>
            </dgm:layoutNode>
            <dgm:layoutNode name="Name37" styleLbl="revTx">
              <dgm:varLst>
                <dgm:bulletEnabled val="1"/>
              </dgm:varLst>
              <dgm:alg type="tx"/>
              <dgm:shape xmlns:r="http://schemas.openxmlformats.org/officeDocument/2006/relationships" type="rect" r:blip="">
                <dgm:adjLst/>
              </dgm:shape>
              <dgm:presOf axis="desOrSelf" ptType="node"/>
              <dgm:constrLst>
                <dgm:constr type="tMarg" refType="primFontSz" fact="0.2"/>
                <dgm:constr type="bMarg"/>
              </dgm:constrLst>
              <dgm:ruleLst>
                <dgm:rule type="w" val="INF" fact="NaN" max="NaN"/>
              </dgm:ruleLst>
            </dgm:layoutNode>
          </dgm:if>
          <dgm:if name="Name38" axis="self" ptType="node" func="pos" op="equ" val="2">
            <dgm:layoutNode name="twoDotsTx">
              <dgm:alg type="composite"/>
              <dgm:shape xmlns:r="http://schemas.openxmlformats.org/officeDocument/2006/relationships" r:blip="">
                <dgm:adjLst/>
              </dgm:shape>
              <dgm:presOf/>
              <dgm:constrLst>
                <dgm:constr type="userD"/>
                <dgm:constr type="w" for="ch" forName="dotTx_21" refType="userD"/>
                <dgm:constr type="h" for="ch" forName="dotTx_21" refType="userD"/>
                <dgm:constr type="l" for="ch" forName="dotTx_22" refType="userD" fact="1.5"/>
                <dgm:constr type="w" for="ch" forName="dotTx_22" refType="userD"/>
                <dgm:constr type="h" for="ch" forName="dotTx_22" refType="userD"/>
              </dgm:constrLst>
              <dgm:layoutNode name="dotTx_21" styleLbl="solidFgAcc1">
                <dgm:alg type="sp"/>
                <dgm:shape xmlns:r="http://schemas.openxmlformats.org/officeDocument/2006/relationships" type="ellipse" r:blip="">
                  <dgm:adjLst/>
                </dgm:shape>
                <dgm:presOf/>
              </dgm:layoutNode>
              <dgm:layoutNode name="dotTx_22" styleLbl="solidFgAcc1">
                <dgm:alg type="sp"/>
                <dgm:shape xmlns:r="http://schemas.openxmlformats.org/officeDocument/2006/relationships" type="ellipse" r:blip="">
                  <dgm:adjLst/>
                </dgm:shape>
                <dgm:presOf/>
              </dgm:layoutNode>
            </dgm:layoutNode>
            <dgm:layoutNode name="Name39" styleLbl="revTx">
              <dgm:varLst>
                <dgm:bulletEnabled val="1"/>
              </dgm:varLst>
              <dgm:alg type="tx"/>
              <dgm:shape xmlns:r="http://schemas.openxmlformats.org/officeDocument/2006/relationships" type="rect" r:blip="">
                <dgm:adjLst/>
              </dgm:shape>
              <dgm:presOf axis="desOrSelf" ptType="node"/>
              <dgm:constrLst>
                <dgm:constr type="tMarg" refType="primFontSz" fact="0.2"/>
                <dgm:constr type="bMarg"/>
              </dgm:constrLst>
              <dgm:ruleLst>
                <dgm:rule type="w" val="INF" fact="NaN" max="NaN"/>
              </dgm:ruleLst>
            </dgm:layoutNode>
          </dgm:if>
          <dgm:if name="Name40" axis="self" ptType="node" func="pos" op="equ" val="3">
            <dgm:layoutNode name="threeDotsTx">
              <dgm:alg type="composite"/>
              <dgm:shape xmlns:r="http://schemas.openxmlformats.org/officeDocument/2006/relationships" r:blip="">
                <dgm:adjLst/>
              </dgm:shape>
              <dgm:presOf/>
              <dgm:constrLst>
                <dgm:constr type="userD"/>
                <dgm:constr type="l" for="ch" forName="dotTx_31"/>
                <dgm:constr type="t" for="ch" forName="dotTx_31" refType="userD" fact="2.25"/>
                <dgm:constr type="w" for="ch" forName="dotTx_31" refType="userD"/>
                <dgm:constr type="h" for="ch" forName="dotTx_31" refType="userD"/>
                <dgm:constr type="l" for="ch" forName="dotTx_32" refType="userD" fact="1.125"/>
                <dgm:constr type="t" for="ch" forName="dotTx_32" refType="userD" fact="1.125"/>
                <dgm:constr type="w" for="ch" forName="dotTx_32" refType="userD"/>
                <dgm:constr type="h" for="ch" forName="dotTx_32" refType="userD"/>
                <dgm:constr type="l" for="ch" forName="dotTx_33" refType="userD" fact="2.25"/>
                <dgm:constr type="t" for="ch" forName="dotTx_33"/>
                <dgm:constr type="w" for="ch" forName="dotTx_33" refType="userD"/>
                <dgm:constr type="h" for="ch" forName="dotTx_33" refType="userD"/>
              </dgm:constrLst>
              <dgm:layoutNode name="dotTx_31" styleLbl="solidFgAcc1">
                <dgm:alg type="sp"/>
                <dgm:shape xmlns:r="http://schemas.openxmlformats.org/officeDocument/2006/relationships" type="ellipse" r:blip="">
                  <dgm:adjLst/>
                </dgm:shape>
                <dgm:presOf/>
              </dgm:layoutNode>
              <dgm:layoutNode name="dotTx_32" styleLbl="solidFgAcc1">
                <dgm:alg type="sp"/>
                <dgm:shape xmlns:r="http://schemas.openxmlformats.org/officeDocument/2006/relationships" type="ellipse" r:blip="">
                  <dgm:adjLst/>
                </dgm:shape>
                <dgm:presOf/>
              </dgm:layoutNode>
              <dgm:layoutNode name="dotTx_33" styleLbl="solidFgAcc1">
                <dgm:alg type="sp"/>
                <dgm:shape xmlns:r="http://schemas.openxmlformats.org/officeDocument/2006/relationships" type="ellipse" r:blip="">
                  <dgm:adjLst/>
                </dgm:shape>
                <dgm:presOf/>
              </dgm:layoutNode>
            </dgm:layoutNode>
            <dgm:layoutNode name="Name41" styleLbl="revTx">
              <dgm:varLst>
                <dgm:bulletEnabled val="1"/>
              </dgm:varLst>
              <dgm:alg type="tx"/>
              <dgm:shape xmlns:r="http://schemas.openxmlformats.org/officeDocument/2006/relationships" type="rect" r:blip="">
                <dgm:adjLst/>
              </dgm:shape>
              <dgm:presOf axis="desOrSelf" ptType="node"/>
              <dgm:constrLst>
                <dgm:constr type="tMarg" refType="primFontSz" fact="0.2"/>
                <dgm:constr type="bMarg"/>
              </dgm:constrLst>
              <dgm:ruleLst>
                <dgm:rule type="w" val="INF" fact="NaN" max="NaN"/>
              </dgm:ruleLst>
            </dgm:layoutNode>
          </dgm:if>
          <dgm:if name="Name42" axis="self" ptType="node" func="pos" op="equ" val="4">
            <dgm:layoutNode name="fourDotsTx">
              <dgm:alg type="composite"/>
              <dgm:shape xmlns:r="http://schemas.openxmlformats.org/officeDocument/2006/relationships" r:blip="">
                <dgm:adjLst/>
              </dgm:shape>
              <dgm:presOf/>
              <dgm:constrLst>
                <dgm:constr type="userD"/>
                <dgm:constr type="w" for="ch" forName="dotTx_41" refType="userD"/>
                <dgm:constr type="h" for="ch" forName="dotTx_41" refType="userD"/>
                <dgm:constr type="l" for="ch" forName="dotTx_42" refType="userD" fact="1.5"/>
                <dgm:constr type="w" for="ch" forName="dotTx_42" refType="userD"/>
                <dgm:constr type="h" for="ch" forName="dotTx_42" refType="userD"/>
                <dgm:constr type="t" for="ch" forName="dotTx_43" refType="userD" fact="1.5"/>
                <dgm:constr type="w" for="ch" forName="dotTx_43" refType="userD"/>
                <dgm:constr type="h" for="ch" forName="dotTx_43" refType="userD"/>
                <dgm:constr type="l" for="ch" forName="dotTx_44" refType="userD" fact="1.5"/>
                <dgm:constr type="t" for="ch" forName="dotTx_44" refType="userD" fact="1.5"/>
                <dgm:constr type="w" for="ch" forName="dotTx_44" refType="userD"/>
                <dgm:constr type="h" for="ch" forName="dotTx_44" refType="userD"/>
              </dgm:constrLst>
              <dgm:layoutNode name="dotTx_41" styleLbl="solidFgAcc1">
                <dgm:alg type="sp"/>
                <dgm:shape xmlns:r="http://schemas.openxmlformats.org/officeDocument/2006/relationships" type="ellipse" r:blip="">
                  <dgm:adjLst/>
                </dgm:shape>
                <dgm:presOf/>
              </dgm:layoutNode>
              <dgm:layoutNode name="dotTx_42" styleLbl="solidFgAcc1">
                <dgm:alg type="sp"/>
                <dgm:shape xmlns:r="http://schemas.openxmlformats.org/officeDocument/2006/relationships" type="ellipse" r:blip="">
                  <dgm:adjLst/>
                </dgm:shape>
                <dgm:presOf/>
              </dgm:layoutNode>
              <dgm:layoutNode name="dotTx_43" styleLbl="solidFgAcc1">
                <dgm:alg type="sp"/>
                <dgm:shape xmlns:r="http://schemas.openxmlformats.org/officeDocument/2006/relationships" type="ellipse" r:blip="">
                  <dgm:adjLst/>
                </dgm:shape>
                <dgm:presOf/>
              </dgm:layoutNode>
              <dgm:layoutNode name="dotTx_44" styleLbl="solidFgAcc1">
                <dgm:alg type="sp"/>
                <dgm:shape xmlns:r="http://schemas.openxmlformats.org/officeDocument/2006/relationships" type="ellipse" r:blip="">
                  <dgm:adjLst/>
                </dgm:shape>
                <dgm:presOf/>
              </dgm:layoutNode>
            </dgm:layoutNode>
            <dgm:layoutNode name="Name43" styleLbl="revTx">
              <dgm:varLst>
                <dgm:bulletEnabled val="1"/>
              </dgm:varLst>
              <dgm:alg type="tx"/>
              <dgm:shape xmlns:r="http://schemas.openxmlformats.org/officeDocument/2006/relationships" type="rect" r:blip="">
                <dgm:adjLst/>
              </dgm:shape>
              <dgm:presOf axis="desOrSelf" ptType="node"/>
              <dgm:constrLst>
                <dgm:constr type="tMarg" refType="primFontSz" fact="0.2"/>
                <dgm:constr type="bMarg"/>
              </dgm:constrLst>
              <dgm:ruleLst>
                <dgm:rule type="w" val="INF" fact="NaN" max="NaN"/>
              </dgm:ruleLst>
            </dgm:layoutNode>
          </dgm:if>
          <dgm:if name="Name44" axis="self" ptType="node" func="pos" op="equ" val="5">
            <dgm:layoutNode name="fiveDotsTx">
              <dgm:alg type="composite"/>
              <dgm:shape xmlns:r="http://schemas.openxmlformats.org/officeDocument/2006/relationships" r:blip="">
                <dgm:adjLst/>
              </dgm:shape>
              <dgm:presOf/>
              <dgm:constrLst>
                <dgm:constr type="userD"/>
                <dgm:constr type="l" for="ch" forName="dotTx_51"/>
                <dgm:constr type="t" for="ch" forName="dotTx_51" refType="userD" fact="2.25"/>
                <dgm:constr type="w" for="ch" forName="dotTx_51" refType="userD"/>
                <dgm:constr type="h" for="ch" forName="dotTx_51" refType="userD"/>
                <dgm:constr type="l" for="ch" forName="dotTx_52" refType="userD" fact="1.125"/>
                <dgm:constr type="t" for="ch" forName="dotTx_52" refType="userD" fact="1.125"/>
                <dgm:constr type="w" for="ch" forName="dotTx_52" refType="userD"/>
                <dgm:constr type="h" for="ch" forName="dotTx_52" refType="userD"/>
                <dgm:constr type="l" for="ch" forName="dotTx_53" refType="userD" fact="2.25"/>
                <dgm:constr type="t" for="ch" forName="dotTx_53"/>
                <dgm:constr type="w" for="ch" forName="dotTx_53" refType="userD"/>
                <dgm:constr type="h" for="ch" forName="dotTx_53" refType="userD"/>
                <dgm:constr type="l" for="ch" forName="dotTx_54"/>
                <dgm:constr type="t" for="ch" forName="dotTx_54"/>
                <dgm:constr type="w" for="ch" forName="dotTx_54" refType="userD"/>
                <dgm:constr type="h" for="ch" forName="dotTx_54" refType="userD"/>
                <dgm:constr type="l" for="ch" forName="dotTx_55" refType="userD" fact="2.25"/>
                <dgm:constr type="t" for="ch" forName="dotTx_55" refType="userD" fact="2.25"/>
                <dgm:constr type="w" for="ch" forName="dotTx_55" refType="userD"/>
                <dgm:constr type="h" for="ch" forName="dotTx_55" refType="userD"/>
              </dgm:constrLst>
              <dgm:layoutNode name="dotTx_51" styleLbl="solidFgAcc1">
                <dgm:alg type="sp"/>
                <dgm:shape xmlns:r="http://schemas.openxmlformats.org/officeDocument/2006/relationships" type="ellipse" r:blip="">
                  <dgm:adjLst/>
                </dgm:shape>
                <dgm:presOf/>
              </dgm:layoutNode>
              <dgm:layoutNode name="dotTx_52" styleLbl="solidFgAcc1">
                <dgm:alg type="sp"/>
                <dgm:shape xmlns:r="http://schemas.openxmlformats.org/officeDocument/2006/relationships" type="ellipse" r:blip="">
                  <dgm:adjLst/>
                </dgm:shape>
                <dgm:presOf/>
              </dgm:layoutNode>
              <dgm:layoutNode name="dotTx_53" styleLbl="solidFgAcc1">
                <dgm:alg type="sp"/>
                <dgm:shape xmlns:r="http://schemas.openxmlformats.org/officeDocument/2006/relationships" type="ellipse" r:blip="">
                  <dgm:adjLst/>
                </dgm:shape>
                <dgm:presOf/>
              </dgm:layoutNode>
              <dgm:layoutNode name="dotTx_54" styleLbl="solidFgAcc1">
                <dgm:alg type="sp"/>
                <dgm:shape xmlns:r="http://schemas.openxmlformats.org/officeDocument/2006/relationships" type="ellipse" r:blip="">
                  <dgm:adjLst/>
                </dgm:shape>
                <dgm:presOf/>
              </dgm:layoutNode>
              <dgm:layoutNode name="dotTx_55" styleLbl="solidFgAcc1">
                <dgm:alg type="sp"/>
                <dgm:shape xmlns:r="http://schemas.openxmlformats.org/officeDocument/2006/relationships" type="ellipse" r:blip="">
                  <dgm:adjLst/>
                </dgm:shape>
                <dgm:presOf/>
              </dgm:layoutNode>
            </dgm:layoutNode>
            <dgm:layoutNode name="Name45" styleLbl="revTx">
              <dgm:varLst>
                <dgm:bulletEnabled val="1"/>
              </dgm:varLst>
              <dgm:alg type="tx"/>
              <dgm:shape xmlns:r="http://schemas.openxmlformats.org/officeDocument/2006/relationships" type="rect" r:blip="">
                <dgm:adjLst/>
              </dgm:shape>
              <dgm:presOf axis="desOrSelf" ptType="node"/>
              <dgm:constrLst>
                <dgm:constr type="tMarg" refType="primFontSz" fact="0.2"/>
                <dgm:constr type="bMarg"/>
              </dgm:constrLst>
              <dgm:ruleLst>
                <dgm:rule type="w" val="INF" fact="NaN" max="NaN"/>
              </dgm:ruleLst>
            </dgm:layoutNode>
          </dgm:if>
          <dgm:else name="Name46"/>
        </dgm:choos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D69280-72A8-4B27-ADBD-7AA04449DD64}" type="datetimeFigureOut">
              <a:rPr lang="en-GB" smtClean="0"/>
              <a:t>29/02/2024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6C9A19-D9BB-44AB-8981-227EE2F3108C}" type="slidenum">
              <a:rPr lang="en-GB" smtClean="0"/>
              <a:t>‹#›</a:t>
            </a:fld>
            <a:endParaRPr lang="en-GB"/>
          </a:p>
        </p:txBody>
      </p:sp>
    </p:spTree>
    <p:extLst>
      <p:ext uri="{BB962C8B-B14F-4D97-AF65-F5344CB8AC3E}">
        <p14:creationId xmlns:p14="http://schemas.microsoft.com/office/powerpoint/2010/main" val="4040470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00" dirty="0" smtClean="0">
                <a:effectLst/>
                <a:latin typeface="Times New Roman" panose="02020603050405020304" pitchFamily="18" charset="0"/>
                <a:ea typeface="Calibri" panose="020F0502020204030204" pitchFamily="34" charset="0"/>
                <a:cs typeface="Times New Roman" panose="02020603050405020304" pitchFamily="18" charset="0"/>
              </a:rPr>
              <a:t>In the current dynamic business environment, knowing HR management and positive engagement concepts is pivotal to fostering a prosperous work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00" dirty="0" smtClean="0">
                <a:effectLst/>
                <a:latin typeface="Times New Roman" panose="02020603050405020304" pitchFamily="18" charset="0"/>
                <a:ea typeface="Calibri" panose="020F0502020204030204" pitchFamily="34" charset="0"/>
                <a:cs typeface="Times New Roman" panose="02020603050405020304" pitchFamily="18" charset="0"/>
              </a:rPr>
              <a:t>Primarily, this presentation covers the role of the HR professional, based on CIPD’s definition of an individual whose objective is to ensure that employees perform well so they can fulfil their employer’s goals (CIPD, 2017).These professionals are concerned with maintaining a workforce through recruitment, development, and welfare, aligned to the objectives of the organization. Similarly, the concept of positive engagement is invaluable. It refers to passionate employees about their jobs and their willingness to stay with the organisation and put effort into their jobs (Ulrich et al., 2013).Positive engagement is a key factor in organisational dynamics. It significantly influences job satisfaction and productivity levels, which are key to organisational success.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00" dirty="0" smtClean="0">
                <a:effectLst/>
                <a:latin typeface="Times New Roman" panose="02020603050405020304" pitchFamily="18" charset="0"/>
                <a:ea typeface="Calibri" panose="020F0502020204030204" pitchFamily="34" charset="0"/>
                <a:cs typeface="Times New Roman" panose="02020603050405020304" pitchFamily="18" charset="0"/>
              </a:rPr>
              <a:t>This presentation seeks to address how HR professionals can leverage the current CIPD Profession Map to create healthy employer-employee relationships and an environment that provides opportunities for engagement.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00" dirty="0" smtClean="0">
                <a:effectLst/>
                <a:latin typeface="Times New Roman" panose="02020603050405020304" pitchFamily="18" charset="0"/>
                <a:ea typeface="Calibri" panose="020F0502020204030204" pitchFamily="34" charset="0"/>
                <a:cs typeface="Times New Roman" panose="02020603050405020304" pitchFamily="18" charset="0"/>
              </a:rPr>
              <a:t>By integrating theoretical viewpoints, practical examples, and personal experience, the presentation highlights the significance of HR practices in the formation of a motivated, engaged, and cohesive workforce.</a:t>
            </a:r>
            <a:endParaRPr lang="en-GB" b="0" dirty="0"/>
          </a:p>
        </p:txBody>
      </p:sp>
      <p:sp>
        <p:nvSpPr>
          <p:cNvPr id="4" name="Slide Number Placeholder 3"/>
          <p:cNvSpPr>
            <a:spLocks noGrp="1"/>
          </p:cNvSpPr>
          <p:nvPr>
            <p:ph type="sldNum" sz="quarter" idx="5"/>
          </p:nvPr>
        </p:nvSpPr>
        <p:spPr/>
        <p:txBody>
          <a:bodyPr/>
          <a:lstStyle/>
          <a:p>
            <a:fld id="{E86C9A19-D9BB-44AB-8981-227EE2F3108C}" type="slidenum">
              <a:rPr lang="en-GB" smtClean="0"/>
              <a:t>2</a:t>
            </a:fld>
            <a:endParaRPr lang="en-GB"/>
          </a:p>
        </p:txBody>
      </p:sp>
    </p:spTree>
    <p:extLst>
      <p:ext uri="{BB962C8B-B14F-4D97-AF65-F5344CB8AC3E}">
        <p14:creationId xmlns:p14="http://schemas.microsoft.com/office/powerpoint/2010/main" val="1600066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HR professionals are a key element of organisational change, which involves driving forward performance, developing talents, and facilitating a resilient culture that is open to challenges and progressive. This is rightly a key task in organisations to make them competitive and agile to adapt to the changes in market conditions (Swanson, 2022). The underlying point in this context is the combination of the two-factor theory implicated by Herzberg.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 Through the tackling of hygiene factors such as work conditions and salaries and the emphasis on motivators like achievement and rewards, HR practices will affect satisfaction levels among employees and contribute to organisational growth (</a:t>
            </a:r>
            <a:r>
              <a:rPr lang="en-GB" sz="1200" kern="100" dirty="0" err="1" smtClean="0">
                <a:effectLst/>
                <a:latin typeface="Times New Roman" panose="02020603050405020304" pitchFamily="18" charset="0"/>
                <a:ea typeface="Calibri" panose="020F0502020204030204" pitchFamily="34" charset="0"/>
                <a:cs typeface="Times New Roman" panose="02020603050405020304" pitchFamily="18" charset="0"/>
              </a:rPr>
              <a:t>Alfayad</a:t>
            </a: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200" kern="100" dirty="0" err="1" smtClean="0">
                <a:effectLst/>
                <a:latin typeface="Times New Roman" panose="02020603050405020304" pitchFamily="18" charset="0"/>
                <a:ea typeface="Calibri" panose="020F0502020204030204" pitchFamily="34" charset="0"/>
                <a:cs typeface="Times New Roman" panose="02020603050405020304" pitchFamily="18" charset="0"/>
              </a:rPr>
              <a:t>Arif</a:t>
            </a: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smtClean="0">
                <a:effectLst/>
                <a:latin typeface="Times New Roman" panose="02020603050405020304" pitchFamily="18" charset="0"/>
                <a:ea typeface="Calibri" panose="020F0502020204030204" pitchFamily="34" charset="0"/>
                <a:cs typeface="Times New Roman" panose="02020603050405020304" pitchFamily="18" charset="0"/>
              </a:rPr>
              <a:t>2017).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smtClean="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The theory underscores the dual approach required in HR strategies: minimising the extent of dissatisfaction by incorporating appropriate features, which are not only hygienic excuses but also authentic motivators and engaging career paths.</a:t>
            </a:r>
            <a:endParaRPr lang="en-GB" dirty="0"/>
          </a:p>
        </p:txBody>
      </p:sp>
      <p:sp>
        <p:nvSpPr>
          <p:cNvPr id="4" name="Slide Number Placeholder 3"/>
          <p:cNvSpPr>
            <a:spLocks noGrp="1"/>
          </p:cNvSpPr>
          <p:nvPr>
            <p:ph type="sldNum" sz="quarter" idx="5"/>
          </p:nvPr>
        </p:nvSpPr>
        <p:spPr/>
        <p:txBody>
          <a:bodyPr/>
          <a:lstStyle/>
          <a:p>
            <a:fld id="{E86C9A19-D9BB-44AB-8981-227EE2F3108C}" type="slidenum">
              <a:rPr lang="en-GB" smtClean="0"/>
              <a:t>3</a:t>
            </a:fld>
            <a:endParaRPr lang="en-GB"/>
          </a:p>
        </p:txBody>
      </p:sp>
    </p:spTree>
    <p:extLst>
      <p:ext uri="{BB962C8B-B14F-4D97-AF65-F5344CB8AC3E}">
        <p14:creationId xmlns:p14="http://schemas.microsoft.com/office/powerpoint/2010/main" val="31947423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Along with talent acquisition, this is one of the key segments to which HR professionals actively contribute and make an impact. Through the formation and implementation of strategies to attract and retain the workforce with needed expertise, organisations are assured of having human resources that will steer them to realise their goals (Albrecht et al., 2015). This process covers various steps, such as the selection and recruitment of candidates, and also includes employer branding and the creation of an organisational image that attracts the best candidates. In this instance, professionalism is crucial and serves as the foundation for staff management, which is carried out in an ethical, open, and capable manner (Mathis et al., 2015). The recruiting process should not only be fair and transparent but also neutral in terms of aspects unrelated to a candidate's productivity. </a:t>
            </a:r>
            <a:r>
              <a:rPr lang="en-GB" sz="1200" kern="100" smtClean="0">
                <a:effectLst/>
                <a:latin typeface="Times New Roman" panose="02020603050405020304" pitchFamily="18" charset="0"/>
                <a:ea typeface="Calibri" panose="020F0502020204030204" pitchFamily="34" charset="0"/>
                <a:cs typeface="Times New Roman" panose="02020603050405020304" pitchFamily="18" charset="0"/>
              </a:rPr>
              <a:t>The top professional talent can only be attracted in this manner.</a:t>
            </a:r>
            <a:endParaRPr lang="en-GB" dirty="0"/>
          </a:p>
        </p:txBody>
      </p:sp>
      <p:sp>
        <p:nvSpPr>
          <p:cNvPr id="4" name="Slide Number Placeholder 3"/>
          <p:cNvSpPr>
            <a:spLocks noGrp="1"/>
          </p:cNvSpPr>
          <p:nvPr>
            <p:ph type="sldNum" sz="quarter" idx="5"/>
          </p:nvPr>
        </p:nvSpPr>
        <p:spPr/>
        <p:txBody>
          <a:bodyPr/>
          <a:lstStyle/>
          <a:p>
            <a:fld id="{E86C9A19-D9BB-44AB-8981-227EE2F3108C}" type="slidenum">
              <a:rPr lang="en-GB" smtClean="0"/>
              <a:t>4</a:t>
            </a:fld>
            <a:endParaRPr lang="en-GB"/>
          </a:p>
        </p:txBody>
      </p:sp>
    </p:spTree>
    <p:extLst>
      <p:ext uri="{BB962C8B-B14F-4D97-AF65-F5344CB8AC3E}">
        <p14:creationId xmlns:p14="http://schemas.microsoft.com/office/powerpoint/2010/main" val="1053906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Learning and development programmes, supervised by HR professionals, play a crucial role in helping employees develop the competencies essential for their position and potential career progression in the enterprise. </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This aspect resonates with Maslow's Hierarchy of Needs in addressing the psychological and fulfilment needs of staff (Lester, 2013). HR practices support individuals’ wishes for esteem and self-actualization; hence, they provide the basis for their higher motivation towards engagement and recognition.</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A CIPD Profession Map highlights integrity, professionalism, respect, and collaboration as the core values of HR professionals (CIPD, 2017</a:t>
            </a:r>
            <a:r>
              <a:rPr lang="en-GB" sz="1200" kern="100" smtClean="0">
                <a:effectLst/>
                <a:latin typeface="Times New Roman" panose="02020603050405020304" pitchFamily="18"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kern="100" smtClean="0">
                <a:effectLst/>
                <a:latin typeface="Times New Roman" panose="02020603050405020304" pitchFamily="18" charset="0"/>
                <a:ea typeface="Calibri" panose="020F0502020204030204" pitchFamily="34" charset="0"/>
                <a:cs typeface="Times New Roman" panose="02020603050405020304" pitchFamily="18" charset="0"/>
              </a:rPr>
              <a:t>These </a:t>
            </a: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are not just ethical precepts; rather, they are the vital elements of creating a culture within the organisation where communication is honest, perfectly inclusive, and effective. For this purpose, integrity would manifest in the fact that all HR practices, from recruitment to performance management, would be carried out with honesty and impartiality, thus building a base of credibility among the organisation and its staff. </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A workplace atmosphere where diversity is respected and everyone works harmoniously will develop employees who will creatively solve problems and eventually bring in better performance results (Albrecht et al., 2015).</a:t>
            </a:r>
            <a:endParaRPr lang="en-GB" dirty="0"/>
          </a:p>
        </p:txBody>
      </p:sp>
      <p:sp>
        <p:nvSpPr>
          <p:cNvPr id="4" name="Slide Number Placeholder 3"/>
          <p:cNvSpPr>
            <a:spLocks noGrp="1"/>
          </p:cNvSpPr>
          <p:nvPr>
            <p:ph type="sldNum" sz="quarter" idx="5"/>
          </p:nvPr>
        </p:nvSpPr>
        <p:spPr/>
        <p:txBody>
          <a:bodyPr/>
          <a:lstStyle/>
          <a:p>
            <a:fld id="{E86C9A19-D9BB-44AB-8981-227EE2F3108C}" type="slidenum">
              <a:rPr lang="en-GB" smtClean="0"/>
              <a:t>5</a:t>
            </a:fld>
            <a:endParaRPr lang="en-GB"/>
          </a:p>
        </p:txBody>
      </p:sp>
    </p:spTree>
    <p:extLst>
      <p:ext uri="{BB962C8B-B14F-4D97-AF65-F5344CB8AC3E}">
        <p14:creationId xmlns:p14="http://schemas.microsoft.com/office/powerpoint/2010/main" val="173143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The employer-employee relationship is one of the foundational aspects of organisational success, and it is characterised by mutual respect, communication, and understanding between the management and staff. This relationship is crucial to ensuring a positive and constructive work environment for both parties and to helping them fully realise their potential as valuable and effective team players (</a:t>
            </a:r>
            <a:r>
              <a:rPr lang="en-GB" sz="1200" kern="100" dirty="0" err="1" smtClean="0">
                <a:effectLst/>
                <a:latin typeface="Times New Roman" panose="02020603050405020304" pitchFamily="18" charset="0"/>
                <a:ea typeface="Calibri" panose="020F0502020204030204" pitchFamily="34" charset="0"/>
                <a:cs typeface="Times New Roman" panose="02020603050405020304" pitchFamily="18" charset="0"/>
              </a:rPr>
              <a:t>Pawirosumarto</a:t>
            </a: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err="1" smtClean="0">
                <a:effectLst/>
                <a:latin typeface="Times New Roman" panose="02020603050405020304" pitchFamily="18" charset="0"/>
                <a:ea typeface="Calibri" panose="020F0502020204030204" pitchFamily="34" charset="0"/>
                <a:cs typeface="Times New Roman" panose="02020603050405020304" pitchFamily="18" charset="0"/>
              </a:rPr>
              <a:t>Sarjana</a:t>
            </a: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200" kern="100" dirty="0" err="1" smtClean="0">
                <a:effectLst/>
                <a:latin typeface="Times New Roman" panose="02020603050405020304" pitchFamily="18" charset="0"/>
                <a:ea typeface="Calibri" panose="020F0502020204030204" pitchFamily="34" charset="0"/>
                <a:cs typeface="Times New Roman" panose="02020603050405020304" pitchFamily="18" charset="0"/>
              </a:rPr>
              <a:t>Gunawan</a:t>
            </a: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 2017).</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 Building a stronger bond involves several important aspects, some of which are key, as evident by the examples of the leading companies and my personal experiences while working in the estate agency business.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An effective communication system stands as the steel pillar of a productive employer-employee relationship. It can be defined as the process of all communication between employers and their employees, where information and ideas can be exchanged freely, which promotes idea generation (</a:t>
            </a:r>
            <a:r>
              <a:rPr lang="en-GB" sz="1200" kern="100" dirty="0" err="1" smtClean="0">
                <a:effectLst/>
                <a:latin typeface="Times New Roman" panose="02020603050405020304" pitchFamily="18" charset="0"/>
                <a:ea typeface="Calibri" panose="020F0502020204030204" pitchFamily="34" charset="0"/>
                <a:cs typeface="Times New Roman" panose="02020603050405020304" pitchFamily="18" charset="0"/>
              </a:rPr>
              <a:t>Alfes</a:t>
            </a: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 et al., 2013).</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 An example of this is the way Google conducts all its team meetings and welcomes anonymous feedback, thereby encouraging an atmosphere of openness and trust. It was not different when I joined a real estate company. We were taught the importance of all information in the workplace. Driven by daily team discussions where everyone appreciates and shares their feedback, it was easy to create a sense of membership and confidence within our team.</a:t>
            </a:r>
            <a:endParaRPr lang="en-GB" dirty="0"/>
          </a:p>
        </p:txBody>
      </p:sp>
      <p:sp>
        <p:nvSpPr>
          <p:cNvPr id="4" name="Slide Number Placeholder 3"/>
          <p:cNvSpPr>
            <a:spLocks noGrp="1"/>
          </p:cNvSpPr>
          <p:nvPr>
            <p:ph type="sldNum" sz="quarter" idx="5"/>
          </p:nvPr>
        </p:nvSpPr>
        <p:spPr/>
        <p:txBody>
          <a:bodyPr/>
          <a:lstStyle/>
          <a:p>
            <a:fld id="{E86C9A19-D9BB-44AB-8981-227EE2F3108C}" type="slidenum">
              <a:rPr lang="en-GB" smtClean="0"/>
              <a:t>6</a:t>
            </a:fld>
            <a:endParaRPr lang="en-GB"/>
          </a:p>
        </p:txBody>
      </p:sp>
    </p:spTree>
    <p:extLst>
      <p:ext uri="{BB962C8B-B14F-4D97-AF65-F5344CB8AC3E}">
        <p14:creationId xmlns:p14="http://schemas.microsoft.com/office/powerpoint/2010/main" val="11309089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Recognition and rewards are the key points in evaluating an employee’s contribution.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 Recognition of the employees as part of their organisation gives a sense of achievement by way of Salesforce's robust employee recognition programmes, which start with a simple thank you and proceed to leadership recognition and </a:t>
            </a:r>
            <a:r>
              <a:rPr lang="en-GB" sz="1200" kern="100" smtClean="0">
                <a:effectLst/>
                <a:latin typeface="Times New Roman" panose="02020603050405020304" pitchFamily="18" charset="0"/>
                <a:ea typeface="Calibri" panose="020F0502020204030204" pitchFamily="34" charset="0"/>
                <a:cs typeface="Times New Roman" panose="02020603050405020304" pitchFamily="18" charset="0"/>
              </a:rPr>
              <a:t>employee-of-the-month awards.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smtClean="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I will agree that one of the recurring realizations during my endeavours in the real estate sector is the fact that positive acknowledgement for the job we do makes us feel good and is a critical part of fulfilling the need for esteem (Lester, 2013). This leads to job satisfaction.</a:t>
            </a:r>
            <a:endParaRPr lang="en-GB" dirty="0"/>
          </a:p>
        </p:txBody>
      </p:sp>
      <p:sp>
        <p:nvSpPr>
          <p:cNvPr id="4" name="Slide Number Placeholder 3"/>
          <p:cNvSpPr>
            <a:spLocks noGrp="1"/>
          </p:cNvSpPr>
          <p:nvPr>
            <p:ph type="sldNum" sz="quarter" idx="5"/>
          </p:nvPr>
        </p:nvSpPr>
        <p:spPr/>
        <p:txBody>
          <a:bodyPr/>
          <a:lstStyle/>
          <a:p>
            <a:fld id="{E86C9A19-D9BB-44AB-8981-227EE2F3108C}" type="slidenum">
              <a:rPr lang="en-GB" smtClean="0"/>
              <a:t>7</a:t>
            </a:fld>
            <a:endParaRPr lang="en-GB"/>
          </a:p>
        </p:txBody>
      </p:sp>
    </p:spTree>
    <p:extLst>
      <p:ext uri="{BB962C8B-B14F-4D97-AF65-F5344CB8AC3E}">
        <p14:creationId xmlns:p14="http://schemas.microsoft.com/office/powerpoint/2010/main" val="16021013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Balancing professional and personal lives happens to be as important for the employer-employee relationship as anything else (Idris, 2014). Organisations such as Microsoft encourage a work-life balance through working arrangements that are flexible and take into account employees' demands. </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The flexibility of the working hours in the real estate company is a way to support employees by improving their well-being, which leads to employee satisfaction and retention.</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 This approach is consistent with Maslow’s safety needs and emphasises the importance of safety and well-being in working environments.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The creation of opportunities for professional growth and development is indisputably one of the key factors that contribute to the well-being of the employer-employee relationship (</a:t>
            </a:r>
            <a:r>
              <a:rPr lang="en-GB" sz="1200" kern="100" dirty="0" err="1" smtClean="0">
                <a:effectLst/>
                <a:latin typeface="Times New Roman" panose="02020603050405020304" pitchFamily="18" charset="0"/>
                <a:ea typeface="Calibri" panose="020F0502020204030204" pitchFamily="34" charset="0"/>
                <a:cs typeface="Times New Roman" panose="02020603050405020304" pitchFamily="18" charset="0"/>
              </a:rPr>
              <a:t>Gaudin</a:t>
            </a: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200" kern="100" dirty="0" err="1" smtClean="0">
                <a:effectLst/>
                <a:latin typeface="Times New Roman" panose="02020603050405020304" pitchFamily="18" charset="0"/>
                <a:ea typeface="Calibri" panose="020F0502020204030204" pitchFamily="34" charset="0"/>
                <a:cs typeface="Times New Roman" panose="02020603050405020304" pitchFamily="18" charset="0"/>
              </a:rPr>
              <a:t>Chaliès</a:t>
            </a: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 2015). </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Amazon's training programmes for employees correspond to the self-actualization component of Maslow's hierarchy as they answer a personalised need for personal achievement and growth (O’Connor, 2013). On the other hand, professional development within the estate agency where I am currently working is also very important because it makes employees grow, promotes their continuous career development, and is proof that seeing the staff grow is a serious indicator of job satisfaction and retention.</a:t>
            </a:r>
            <a:endParaRPr lang="en-GB" dirty="0"/>
          </a:p>
        </p:txBody>
      </p:sp>
      <p:sp>
        <p:nvSpPr>
          <p:cNvPr id="4" name="Slide Number Placeholder 3"/>
          <p:cNvSpPr>
            <a:spLocks noGrp="1"/>
          </p:cNvSpPr>
          <p:nvPr>
            <p:ph type="sldNum" sz="quarter" idx="5"/>
          </p:nvPr>
        </p:nvSpPr>
        <p:spPr/>
        <p:txBody>
          <a:bodyPr/>
          <a:lstStyle/>
          <a:p>
            <a:fld id="{E86C9A19-D9BB-44AB-8981-227EE2F3108C}" type="slidenum">
              <a:rPr lang="en-GB" smtClean="0"/>
              <a:t>8</a:t>
            </a:fld>
            <a:endParaRPr lang="en-GB"/>
          </a:p>
        </p:txBody>
      </p:sp>
    </p:spTree>
    <p:extLst>
      <p:ext uri="{BB962C8B-B14F-4D97-AF65-F5344CB8AC3E}">
        <p14:creationId xmlns:p14="http://schemas.microsoft.com/office/powerpoint/2010/main" val="22055300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In conclusion, the critical role of HR professionals, which is well understood by applying the CIPD profession map, is fundamentally enhanced when practical frameworks, such as Maslow’s Hierarchy of Needs and Herzberg’s Two-Factor Theory, are applied.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These professionals are central to improving employees and the organisational culture, which is the basis for organisational success. Through the use of HR strategies that take into consideration providing crystal clear communication, recognition, work-life balance, and professional development, HR specialists have a prevailing power in establishing the family environment in the workplace.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The phenomenal experience in the field of estate agency I’ve been engaged in is a case in point that proves the effectiveness of these practices in creating an employee force where productivity and satisfaction thrive as well as high engagement.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smtClean="0">
                <a:effectLst/>
                <a:latin typeface="Times New Roman" panose="02020603050405020304" pitchFamily="18" charset="0"/>
                <a:ea typeface="Calibri" panose="020F0502020204030204" pitchFamily="34" charset="0"/>
                <a:cs typeface="Times New Roman" panose="02020603050405020304" pitchFamily="18" charset="0"/>
              </a:rPr>
              <a:t> This conceptual HR technique, thus grounded in both theory and practice, therefore highlights the imperative role of HR as a catalyst for the creation of a prospective environment that enables everybody to succeed.</a:t>
            </a:r>
            <a:endParaRPr lang="en-GB" dirty="0"/>
          </a:p>
        </p:txBody>
      </p:sp>
      <p:sp>
        <p:nvSpPr>
          <p:cNvPr id="4" name="Slide Number Placeholder 3"/>
          <p:cNvSpPr>
            <a:spLocks noGrp="1"/>
          </p:cNvSpPr>
          <p:nvPr>
            <p:ph type="sldNum" sz="quarter" idx="5"/>
          </p:nvPr>
        </p:nvSpPr>
        <p:spPr/>
        <p:txBody>
          <a:bodyPr/>
          <a:lstStyle/>
          <a:p>
            <a:fld id="{E86C9A19-D9BB-44AB-8981-227EE2F3108C}" type="slidenum">
              <a:rPr lang="en-GB" smtClean="0"/>
              <a:t>9</a:t>
            </a:fld>
            <a:endParaRPr lang="en-GB"/>
          </a:p>
        </p:txBody>
      </p:sp>
    </p:spTree>
    <p:extLst>
      <p:ext uri="{BB962C8B-B14F-4D97-AF65-F5344CB8AC3E}">
        <p14:creationId xmlns:p14="http://schemas.microsoft.com/office/powerpoint/2010/main" val="22467230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Albrecht, S. L. et al. (2015) ‘Employee engagement, human resource management practices and competitive advantage’, Journal of Organizational Effectiveness: People and Performance, 2(1), pp. 7–35. </a:t>
            </a:r>
            <a:r>
              <a:rPr lang="en-GB" dirty="0" err="1" smtClean="0"/>
              <a:t>doi</a:t>
            </a:r>
            <a:r>
              <a:rPr lang="en-GB" dirty="0" smtClean="0"/>
              <a:t>: 10.1108/joepp-08-2014-0042. </a:t>
            </a:r>
          </a:p>
          <a:p>
            <a:endParaRPr lang="en-GB" dirty="0" smtClean="0"/>
          </a:p>
          <a:p>
            <a:r>
              <a:rPr lang="en-GB" dirty="0" err="1" smtClean="0"/>
              <a:t>Alfayad</a:t>
            </a:r>
            <a:r>
              <a:rPr lang="en-GB" dirty="0" smtClean="0"/>
              <a:t>, Z., &amp; </a:t>
            </a:r>
            <a:r>
              <a:rPr lang="en-GB" dirty="0" err="1" smtClean="0"/>
              <a:t>Arif</a:t>
            </a:r>
            <a:r>
              <a:rPr lang="en-GB" dirty="0" smtClean="0"/>
              <a:t>, L. S. M. (2017)’ Employee voice and job satisfaction: An application of Herzberg two-factor theory’, International Review of Management and Marketing, 7(1), 150-156.</a:t>
            </a:r>
          </a:p>
          <a:p>
            <a:endParaRPr lang="en-GB" dirty="0" smtClean="0"/>
          </a:p>
          <a:p>
            <a:r>
              <a:rPr lang="en-GB" dirty="0" err="1" smtClean="0"/>
              <a:t>Alfes</a:t>
            </a:r>
            <a:r>
              <a:rPr lang="en-GB" dirty="0" smtClean="0"/>
              <a:t>, K. et al. (2013) ‘The link between perceived human resource management practices, engagement and employee behaviour: a moderated mediation model’, The International Journal of Human Resource Management, 24(2), pp. 330–351. </a:t>
            </a:r>
            <a:r>
              <a:rPr lang="en-GB" dirty="0" err="1" smtClean="0"/>
              <a:t>doi</a:t>
            </a:r>
            <a:r>
              <a:rPr lang="en-GB" dirty="0" smtClean="0"/>
              <a:t>: 10.1080/09585192.2012.679950.</a:t>
            </a:r>
          </a:p>
          <a:p>
            <a:endParaRPr lang="en-GB" dirty="0" smtClean="0"/>
          </a:p>
          <a:p>
            <a:r>
              <a:rPr lang="en-GB" dirty="0" smtClean="0"/>
              <a:t>Chartered Institute of Personnel and Development (2017) ‘Employee communication, CIPD’ (factsheet available at www.cipd.co.uk).</a:t>
            </a:r>
          </a:p>
          <a:p>
            <a:endParaRPr lang="en-GB" dirty="0" smtClean="0"/>
          </a:p>
          <a:p>
            <a:r>
              <a:rPr lang="en-GB" dirty="0" smtClean="0"/>
              <a:t>Chartered Institute of Personnel and Development (2017) ‘Employee Engagement and Motivation, CIPD’ (factsheet available at www.cipd.co.uk).</a:t>
            </a:r>
          </a:p>
          <a:p>
            <a:r>
              <a:rPr lang="en-GB" dirty="0" err="1" smtClean="0"/>
              <a:t>Gaudin</a:t>
            </a:r>
            <a:r>
              <a:rPr lang="en-GB" dirty="0" smtClean="0"/>
              <a:t>, C. and </a:t>
            </a:r>
            <a:r>
              <a:rPr lang="en-GB" dirty="0" err="1" smtClean="0"/>
              <a:t>Chaliès</a:t>
            </a:r>
            <a:r>
              <a:rPr lang="en-GB" dirty="0" smtClean="0"/>
              <a:t>, S. (2015) ‘Video viewing in teacher education and professional development: A literature review’, Educational Research Review, 16, pp. 41–67. </a:t>
            </a:r>
            <a:r>
              <a:rPr lang="en-GB" dirty="0" err="1" smtClean="0"/>
              <a:t>doi</a:t>
            </a:r>
            <a:r>
              <a:rPr lang="en-GB" dirty="0" smtClean="0"/>
              <a:t>: 10.1016/j.edurev.2015.06.001.</a:t>
            </a:r>
          </a:p>
          <a:p>
            <a:endParaRPr lang="en-GB" dirty="0" smtClean="0"/>
          </a:p>
          <a:p>
            <a:r>
              <a:rPr lang="en-GB" dirty="0" smtClean="0"/>
              <a:t>Idris, A. (2014) ‘Flexible working as an employee retention strategy in developing countries’, Journal of Management Research, 14(2), pp.71-86.</a:t>
            </a:r>
          </a:p>
          <a:p>
            <a:endParaRPr lang="en-GB" dirty="0" smtClean="0"/>
          </a:p>
          <a:p>
            <a:r>
              <a:rPr lang="en-GB" dirty="0" smtClean="0"/>
              <a:t>Lester, D. (2013) ‘Measuring Maslow’s Hierarchy of Needs’, Psychological Reports, 113(1), pp. 15–17. </a:t>
            </a:r>
            <a:r>
              <a:rPr lang="en-GB" dirty="0" err="1" smtClean="0"/>
              <a:t>doi</a:t>
            </a:r>
            <a:r>
              <a:rPr lang="en-GB" dirty="0" smtClean="0"/>
              <a:t>: 10.2466/02.20.pr0.113x16z1.</a:t>
            </a:r>
          </a:p>
          <a:p>
            <a:endParaRPr lang="en-GB" dirty="0" smtClean="0"/>
          </a:p>
          <a:p>
            <a:r>
              <a:rPr lang="en-GB" dirty="0" smtClean="0"/>
              <a:t>Mathis, R.L., Jackson, J.H., Valentine, S.R. and </a:t>
            </a:r>
            <a:r>
              <a:rPr lang="en-GB" dirty="0" err="1" smtClean="0"/>
              <a:t>Meglich</a:t>
            </a:r>
            <a:r>
              <a:rPr lang="en-GB" dirty="0" smtClean="0"/>
              <a:t>, P.A. (2017) Human resource management. Cengage learning.</a:t>
            </a:r>
          </a:p>
          <a:p>
            <a:r>
              <a:rPr lang="en-GB" dirty="0" smtClean="0"/>
              <a:t>O’Connor, S. (2013) ‘Amazon unpacked’, Financial Times, 8, p.2013.</a:t>
            </a:r>
          </a:p>
          <a:p>
            <a:endParaRPr lang="en-GB" dirty="0" smtClean="0"/>
          </a:p>
          <a:p>
            <a:r>
              <a:rPr lang="en-GB" dirty="0" err="1" smtClean="0"/>
              <a:t>Pawirosumarto</a:t>
            </a:r>
            <a:r>
              <a:rPr lang="en-GB" dirty="0" smtClean="0"/>
              <a:t>, S., </a:t>
            </a:r>
            <a:r>
              <a:rPr lang="en-GB" dirty="0" err="1" smtClean="0"/>
              <a:t>Sarjana</a:t>
            </a:r>
            <a:r>
              <a:rPr lang="en-GB" dirty="0" smtClean="0"/>
              <a:t>, P. K. and </a:t>
            </a:r>
            <a:r>
              <a:rPr lang="en-GB" dirty="0" err="1" smtClean="0"/>
              <a:t>Gunawan</a:t>
            </a:r>
            <a:r>
              <a:rPr lang="en-GB" dirty="0" smtClean="0"/>
              <a:t>, R. (2017) ‘The effect of work environment, leadership style, and organizational culture towards job satisfaction and its implication towards employee performance in </a:t>
            </a:r>
            <a:r>
              <a:rPr lang="en-GB" dirty="0" err="1" smtClean="0"/>
              <a:t>Parador</a:t>
            </a:r>
            <a:r>
              <a:rPr lang="en-GB" dirty="0" smtClean="0"/>
              <a:t> Hotels and Resorts, Indonesia’, International Journal of Law and Management, 59(6), pp. 1337–1358. </a:t>
            </a:r>
            <a:r>
              <a:rPr lang="en-GB" dirty="0" err="1" smtClean="0"/>
              <a:t>doi</a:t>
            </a:r>
            <a:r>
              <a:rPr lang="en-GB" dirty="0" smtClean="0"/>
              <a:t>: 10.1108/ijlma-10-2016-0085.</a:t>
            </a:r>
          </a:p>
          <a:p>
            <a:endParaRPr lang="en-GB" dirty="0" smtClean="0"/>
          </a:p>
          <a:p>
            <a:r>
              <a:rPr lang="en-GB" dirty="0" smtClean="0"/>
              <a:t>Swanson, R. A. (2022) Foundations of Human Resource Development, Third Edition. </a:t>
            </a:r>
            <a:r>
              <a:rPr lang="en-GB" dirty="0" err="1" smtClean="0"/>
              <a:t>Berrett</a:t>
            </a:r>
            <a:r>
              <a:rPr lang="en-GB" dirty="0" smtClean="0"/>
              <a:t>-Koehler Publishers.</a:t>
            </a:r>
          </a:p>
          <a:p>
            <a:endParaRPr lang="en-GB" dirty="0" smtClean="0"/>
          </a:p>
          <a:p>
            <a:r>
              <a:rPr lang="en-GB" dirty="0" smtClean="0"/>
              <a:t>Ulrich, D. et al. (2013) “The State of the HR Profession,” Human Resource Management, 52(3), pp. 457–471.</a:t>
            </a:r>
            <a:endParaRPr lang="en-GB" dirty="0" smtClean="0"/>
          </a:p>
        </p:txBody>
      </p:sp>
      <p:sp>
        <p:nvSpPr>
          <p:cNvPr id="4" name="Slide Number Placeholder 3"/>
          <p:cNvSpPr>
            <a:spLocks noGrp="1"/>
          </p:cNvSpPr>
          <p:nvPr>
            <p:ph type="sldNum" sz="quarter" idx="10"/>
          </p:nvPr>
        </p:nvSpPr>
        <p:spPr/>
        <p:txBody>
          <a:bodyPr/>
          <a:lstStyle/>
          <a:p>
            <a:fld id="{E86C9A19-D9BB-44AB-8981-227EE2F3108C}" type="slidenum">
              <a:rPr lang="en-GB" smtClean="0"/>
              <a:t>10</a:t>
            </a:fld>
            <a:endParaRPr lang="en-GB"/>
          </a:p>
        </p:txBody>
      </p:sp>
    </p:spTree>
    <p:extLst>
      <p:ext uri="{BB962C8B-B14F-4D97-AF65-F5344CB8AC3E}">
        <p14:creationId xmlns:p14="http://schemas.microsoft.com/office/powerpoint/2010/main" val="39242469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2/29/2024</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2/29/2024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2/29/2024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2/29/2024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2/29/2024</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image" Target="../media/image13.png"/><Relationship Id="rId5" Type="http://schemas.openxmlformats.org/officeDocument/2006/relationships/diagramQuickStyle" Target="../diagrams/quickStyle1.xml"/><Relationship Id="rId10" Type="http://schemas.openxmlformats.org/officeDocument/2006/relationships/image" Target="../media/image12.png"/><Relationship Id="rId4" Type="http://schemas.openxmlformats.org/officeDocument/2006/relationships/diagramLayout" Target="../diagrams/layout1.xml"/><Relationship Id="rId9" Type="http://schemas.openxmlformats.org/officeDocument/2006/relationships/image" Target="../media/image11.png"/></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4.pn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5.pn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3.pn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64EBC-F054-A6D6-0546-26BD18CCB8D3}"/>
              </a:ext>
            </a:extLst>
          </p:cNvPr>
          <p:cNvSpPr>
            <a:spLocks noGrp="1"/>
          </p:cNvSpPr>
          <p:nvPr>
            <p:ph type="ctrTitle"/>
          </p:nvPr>
        </p:nvSpPr>
        <p:spPr>
          <a:xfrm>
            <a:off x="2008557" y="4576616"/>
            <a:ext cx="4421739" cy="785424"/>
          </a:xfrm>
        </p:spPr>
        <p:txBody>
          <a:bodyPr>
            <a:normAutofit fontScale="90000"/>
          </a:bodyPr>
          <a:lstStyle/>
          <a:p>
            <a:r>
              <a:rPr lang="en-US" sz="3600" b="1" dirty="0" smtClean="0"/>
              <a:t>Ma</a:t>
            </a:r>
            <a:r>
              <a:rPr lang="en-US" sz="3600" b="1" dirty="0" smtClean="0">
                <a:latin typeface="+mn-lt"/>
              </a:rPr>
              <a:t>nagin</a:t>
            </a:r>
            <a:r>
              <a:rPr lang="en-US" sz="3600" b="1" dirty="0" smtClean="0"/>
              <a:t>g People</a:t>
            </a:r>
            <a:endParaRPr lang="en-GB" sz="3600" b="1" dirty="0"/>
          </a:p>
        </p:txBody>
      </p:sp>
      <p:sp>
        <p:nvSpPr>
          <p:cNvPr id="3" name="Subtitle 2">
            <a:extLst>
              <a:ext uri="{FF2B5EF4-FFF2-40B4-BE49-F238E27FC236}">
                <a16:creationId xmlns:a16="http://schemas.microsoft.com/office/drawing/2014/main" id="{8923F153-865A-3720-1E7B-46AA3C9C8C26}"/>
              </a:ext>
            </a:extLst>
          </p:cNvPr>
          <p:cNvSpPr>
            <a:spLocks noGrp="1"/>
          </p:cNvSpPr>
          <p:nvPr>
            <p:ph type="subTitle" idx="1"/>
          </p:nvPr>
        </p:nvSpPr>
        <p:spPr>
          <a:xfrm>
            <a:off x="1186260" y="593759"/>
            <a:ext cx="5804475" cy="3194822"/>
          </a:xfrm>
        </p:spPr>
        <p:txBody>
          <a:bodyPr>
            <a:noAutofit/>
          </a:bodyPr>
          <a:lstStyle/>
          <a:p>
            <a:pPr algn="ctr"/>
            <a:r>
              <a:rPr lang="en-US" sz="2800" b="1" dirty="0">
                <a:solidFill>
                  <a:schemeClr val="tx1"/>
                </a:solidFill>
              </a:rPr>
              <a:t>Bachelor of Arts </a:t>
            </a:r>
            <a:endParaRPr lang="en-US" sz="2800" b="1" dirty="0" smtClean="0">
              <a:solidFill>
                <a:schemeClr val="tx1"/>
              </a:solidFill>
            </a:endParaRPr>
          </a:p>
          <a:p>
            <a:pPr algn="ctr"/>
            <a:r>
              <a:rPr lang="en-US" sz="2800" b="1" dirty="0" smtClean="0">
                <a:solidFill>
                  <a:schemeClr val="tx1"/>
                </a:solidFill>
              </a:rPr>
              <a:t>in </a:t>
            </a:r>
            <a:r>
              <a:rPr lang="en-US" sz="2800" b="1" dirty="0">
                <a:solidFill>
                  <a:schemeClr val="tx1"/>
                </a:solidFill>
              </a:rPr>
              <a:t>Business Management</a:t>
            </a:r>
          </a:p>
          <a:p>
            <a:pPr algn="ctr"/>
            <a:r>
              <a:rPr lang="en-US" sz="2400" b="1" dirty="0">
                <a:solidFill>
                  <a:schemeClr val="tx1"/>
                </a:solidFill>
              </a:rPr>
              <a:t>Academic Year</a:t>
            </a:r>
            <a:r>
              <a:rPr lang="en-US" sz="2400" dirty="0">
                <a:solidFill>
                  <a:schemeClr val="tx1"/>
                </a:solidFill>
              </a:rPr>
              <a:t>: </a:t>
            </a:r>
            <a:r>
              <a:rPr lang="en-US" sz="2400" dirty="0" smtClean="0">
                <a:solidFill>
                  <a:schemeClr val="tx1"/>
                </a:solidFill>
              </a:rPr>
              <a:t>2023/2024</a:t>
            </a:r>
            <a:endParaRPr lang="en-US" sz="2400" dirty="0">
              <a:solidFill>
                <a:schemeClr val="tx1"/>
              </a:solidFill>
            </a:endParaRPr>
          </a:p>
          <a:p>
            <a:pPr algn="ctr"/>
            <a:r>
              <a:rPr lang="en-US" sz="2400" b="1" dirty="0">
                <a:solidFill>
                  <a:schemeClr val="tx1"/>
                </a:solidFill>
              </a:rPr>
              <a:t>Student Name</a:t>
            </a:r>
            <a:r>
              <a:rPr lang="en-US" sz="2400" dirty="0">
                <a:solidFill>
                  <a:schemeClr val="tx1"/>
                </a:solidFill>
              </a:rPr>
              <a:t>: Ileana </a:t>
            </a:r>
            <a:r>
              <a:rPr lang="en-US" sz="2400" dirty="0" err="1">
                <a:solidFill>
                  <a:schemeClr val="tx1"/>
                </a:solidFill>
              </a:rPr>
              <a:t>Lupu</a:t>
            </a:r>
            <a:endParaRPr lang="en-US" sz="2400" dirty="0">
              <a:solidFill>
                <a:schemeClr val="tx1"/>
              </a:solidFill>
            </a:endParaRPr>
          </a:p>
          <a:p>
            <a:pPr algn="ctr"/>
            <a:r>
              <a:rPr lang="en-US" sz="2400" b="1" dirty="0">
                <a:solidFill>
                  <a:schemeClr val="tx1"/>
                </a:solidFill>
              </a:rPr>
              <a:t>Student Number</a:t>
            </a:r>
            <a:r>
              <a:rPr lang="en-US" sz="2400" dirty="0">
                <a:solidFill>
                  <a:schemeClr val="tx1"/>
                </a:solidFill>
              </a:rPr>
              <a:t>: 2231908</a:t>
            </a:r>
          </a:p>
          <a:p>
            <a:pPr algn="ctr"/>
            <a:r>
              <a:rPr lang="en-US" sz="2400" b="1" dirty="0">
                <a:solidFill>
                  <a:schemeClr val="tx1"/>
                </a:solidFill>
              </a:rPr>
              <a:t>Lecturer Name</a:t>
            </a:r>
            <a:r>
              <a:rPr lang="en-US" sz="2400" dirty="0">
                <a:solidFill>
                  <a:schemeClr val="tx1"/>
                </a:solidFill>
              </a:rPr>
              <a:t>: </a:t>
            </a:r>
            <a:r>
              <a:rPr lang="en-US" sz="2400" dirty="0" err="1">
                <a:solidFill>
                  <a:schemeClr val="tx1"/>
                </a:solidFill>
              </a:rPr>
              <a:t>Dr</a:t>
            </a:r>
            <a:r>
              <a:rPr lang="en-US" sz="2400" dirty="0">
                <a:solidFill>
                  <a:schemeClr val="tx1"/>
                </a:solidFill>
              </a:rPr>
              <a:t> </a:t>
            </a:r>
            <a:r>
              <a:rPr lang="en-US" sz="2400" dirty="0" smtClean="0">
                <a:solidFill>
                  <a:schemeClr val="tx1"/>
                </a:solidFill>
              </a:rPr>
              <a:t>IMO ENANG</a:t>
            </a:r>
          </a:p>
          <a:p>
            <a:pPr algn="ctr"/>
            <a:r>
              <a:rPr lang="en-US" sz="2400" b="1" dirty="0">
                <a:solidFill>
                  <a:schemeClr val="tx1"/>
                </a:solidFill>
              </a:rPr>
              <a:t>LCBB5004_BIRM</a:t>
            </a:r>
          </a:p>
        </p:txBody>
      </p:sp>
      <p:pic>
        <p:nvPicPr>
          <p:cNvPr id="4" name="Picture 3" descr="A person standing in front of a group of people in a meeting&#10;&#10;Description automatically generated">
            <a:extLst>
              <a:ext uri="{FF2B5EF4-FFF2-40B4-BE49-F238E27FC236}">
                <a16:creationId xmlns:a16="http://schemas.microsoft.com/office/drawing/2014/main" id="{D553985C-8D0F-EF1D-0FA6-7B9D23C4A08F}"/>
              </a:ext>
            </a:extLst>
          </p:cNvPr>
          <p:cNvPicPr>
            <a:picLocks noChangeAspect="1"/>
          </p:cNvPicPr>
          <p:nvPr/>
        </p:nvPicPr>
        <p:blipFill>
          <a:blip r:embed="rId2"/>
          <a:stretch>
            <a:fillRect/>
          </a:stretch>
        </p:blipFill>
        <p:spPr>
          <a:xfrm>
            <a:off x="6782024" y="372533"/>
            <a:ext cx="5409976" cy="6028267"/>
          </a:xfrm>
          <a:prstGeom prst="rect">
            <a:avLst/>
          </a:prstGeom>
          <a:effectLst>
            <a:softEdge rad="635000"/>
          </a:effectLst>
        </p:spPr>
      </p:pic>
    </p:spTree>
    <p:extLst>
      <p:ext uri="{BB962C8B-B14F-4D97-AF65-F5344CB8AC3E}">
        <p14:creationId xmlns:p14="http://schemas.microsoft.com/office/powerpoint/2010/main" val="80983784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Google Shape;525;p41">
            <a:extLst>
              <a:ext uri="{FF2B5EF4-FFF2-40B4-BE49-F238E27FC236}">
                <a16:creationId xmlns:a16="http://schemas.microsoft.com/office/drawing/2014/main" id="{FDBC6A4F-CFEE-3A00-7596-BE8A95AE1E1F}"/>
              </a:ext>
            </a:extLst>
          </p:cNvPr>
          <p:cNvSpPr/>
          <p:nvPr/>
        </p:nvSpPr>
        <p:spPr>
          <a:xfrm>
            <a:off x="529801" y="1286995"/>
            <a:ext cx="806700" cy="565500"/>
          </a:xfrm>
          <a:prstGeom prst="roundRect">
            <a:avLst>
              <a:gd name="adj" fmla="val 48877"/>
            </a:avLst>
          </a:prstGeom>
          <a:solidFill>
            <a:srgbClr val="1B44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526;p41">
            <a:extLst>
              <a:ext uri="{FF2B5EF4-FFF2-40B4-BE49-F238E27FC236}">
                <a16:creationId xmlns:a16="http://schemas.microsoft.com/office/drawing/2014/main" id="{E9EB86DB-7EAB-EA87-E3BF-45CE1A15C3F6}"/>
              </a:ext>
            </a:extLst>
          </p:cNvPr>
          <p:cNvSpPr/>
          <p:nvPr/>
        </p:nvSpPr>
        <p:spPr>
          <a:xfrm>
            <a:off x="1029932" y="2924972"/>
            <a:ext cx="806700" cy="565500"/>
          </a:xfrm>
          <a:prstGeom prst="roundRect">
            <a:avLst>
              <a:gd name="adj" fmla="val 48877"/>
            </a:avLst>
          </a:prstGeom>
          <a:solidFill>
            <a:srgbClr val="1B44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527;p41">
            <a:extLst>
              <a:ext uri="{FF2B5EF4-FFF2-40B4-BE49-F238E27FC236}">
                <a16:creationId xmlns:a16="http://schemas.microsoft.com/office/drawing/2014/main" id="{E55C05C9-E394-4093-34B5-40C10BB5A8A1}"/>
              </a:ext>
            </a:extLst>
          </p:cNvPr>
          <p:cNvSpPr/>
          <p:nvPr/>
        </p:nvSpPr>
        <p:spPr>
          <a:xfrm>
            <a:off x="2956658" y="4595412"/>
            <a:ext cx="806700" cy="565500"/>
          </a:xfrm>
          <a:prstGeom prst="roundRect">
            <a:avLst>
              <a:gd name="adj" fmla="val 48877"/>
            </a:avLst>
          </a:prstGeom>
          <a:solidFill>
            <a:srgbClr val="1B44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528;p41">
            <a:extLst>
              <a:ext uri="{FF2B5EF4-FFF2-40B4-BE49-F238E27FC236}">
                <a16:creationId xmlns:a16="http://schemas.microsoft.com/office/drawing/2014/main" id="{734E173C-FFFD-26C3-34D9-F77F1904BE7F}"/>
              </a:ext>
            </a:extLst>
          </p:cNvPr>
          <p:cNvSpPr/>
          <p:nvPr/>
        </p:nvSpPr>
        <p:spPr>
          <a:xfrm>
            <a:off x="6342508" y="5778500"/>
            <a:ext cx="806700" cy="565500"/>
          </a:xfrm>
          <a:prstGeom prst="roundRect">
            <a:avLst>
              <a:gd name="adj" fmla="val 48877"/>
            </a:avLst>
          </a:prstGeom>
          <a:solidFill>
            <a:srgbClr val="1B44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530;p41">
            <a:extLst>
              <a:ext uri="{FF2B5EF4-FFF2-40B4-BE49-F238E27FC236}">
                <a16:creationId xmlns:a16="http://schemas.microsoft.com/office/drawing/2014/main" id="{69EF7DD4-8F08-F61D-4100-46C05178859D}"/>
              </a:ext>
            </a:extLst>
          </p:cNvPr>
          <p:cNvSpPr txBox="1"/>
          <p:nvPr/>
        </p:nvSpPr>
        <p:spPr>
          <a:xfrm>
            <a:off x="1330074" y="1247797"/>
            <a:ext cx="2179352" cy="309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b="1" dirty="0">
                <a:ea typeface="Montserrat"/>
                <a:cs typeface="Montserrat"/>
                <a:sym typeface="Montserrat"/>
              </a:rPr>
              <a:t>HR Roles</a:t>
            </a:r>
            <a:endParaRPr sz="2400" b="1" dirty="0">
              <a:ea typeface="Montserrat"/>
              <a:cs typeface="Montserrat"/>
              <a:sym typeface="Montserrat"/>
            </a:endParaRPr>
          </a:p>
        </p:txBody>
      </p:sp>
      <p:sp>
        <p:nvSpPr>
          <p:cNvPr id="47" name="Google Shape;531;p41">
            <a:extLst>
              <a:ext uri="{FF2B5EF4-FFF2-40B4-BE49-F238E27FC236}">
                <a16:creationId xmlns:a16="http://schemas.microsoft.com/office/drawing/2014/main" id="{78DB30AA-67C1-1021-661B-7767780E6E6C}"/>
              </a:ext>
            </a:extLst>
          </p:cNvPr>
          <p:cNvSpPr txBox="1"/>
          <p:nvPr/>
        </p:nvSpPr>
        <p:spPr>
          <a:xfrm>
            <a:off x="1149963" y="1852082"/>
            <a:ext cx="2526977" cy="958678"/>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GB" sz="2000" dirty="0" smtClean="0">
                <a:ea typeface="Montserrat"/>
                <a:cs typeface="Montserrat"/>
                <a:sym typeface="Montserrat"/>
              </a:rPr>
              <a:t>Talent Acquisition, Performance, Goals, Welfare and Growth</a:t>
            </a:r>
            <a:endParaRPr lang="en-GB" sz="2000" dirty="0">
              <a:ea typeface="Montserrat"/>
              <a:cs typeface="Montserrat"/>
              <a:sym typeface="Montserrat"/>
            </a:endParaRPr>
          </a:p>
        </p:txBody>
      </p:sp>
      <p:sp>
        <p:nvSpPr>
          <p:cNvPr id="48" name="Google Shape;532;p41">
            <a:extLst>
              <a:ext uri="{FF2B5EF4-FFF2-40B4-BE49-F238E27FC236}">
                <a16:creationId xmlns:a16="http://schemas.microsoft.com/office/drawing/2014/main" id="{78278375-34EF-2722-A784-A765B80BA807}"/>
              </a:ext>
            </a:extLst>
          </p:cNvPr>
          <p:cNvSpPr txBox="1"/>
          <p:nvPr/>
        </p:nvSpPr>
        <p:spPr>
          <a:xfrm>
            <a:off x="3036448" y="4007559"/>
            <a:ext cx="1653300" cy="309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200" dirty="0">
              <a:solidFill>
                <a:schemeClr val="dk1"/>
              </a:solidFill>
              <a:latin typeface="Montserrat"/>
              <a:ea typeface="Montserrat"/>
              <a:cs typeface="Montserrat"/>
              <a:sym typeface="Montserrat"/>
            </a:endParaRPr>
          </a:p>
        </p:txBody>
      </p:sp>
      <p:sp>
        <p:nvSpPr>
          <p:cNvPr id="49" name="Google Shape;533;p41">
            <a:extLst>
              <a:ext uri="{FF2B5EF4-FFF2-40B4-BE49-F238E27FC236}">
                <a16:creationId xmlns:a16="http://schemas.microsoft.com/office/drawing/2014/main" id="{64FFF5B6-0288-906A-7F6C-05219432370B}"/>
              </a:ext>
            </a:extLst>
          </p:cNvPr>
          <p:cNvSpPr txBox="1"/>
          <p:nvPr/>
        </p:nvSpPr>
        <p:spPr>
          <a:xfrm>
            <a:off x="3716877" y="4380829"/>
            <a:ext cx="7294605" cy="627469"/>
          </a:xfrm>
          <a:prstGeom prst="rect">
            <a:avLst/>
          </a:prstGeom>
          <a:noFill/>
          <a:ln>
            <a:noFill/>
          </a:ln>
        </p:spPr>
        <p:txBody>
          <a:bodyPr spcFirstLastPara="1" wrap="square" lIns="91425" tIns="91425" rIns="91425" bIns="91425" anchor="b" anchorCtr="0">
            <a:noAutofit/>
          </a:bodyPr>
          <a:lstStyle/>
          <a:p>
            <a:pPr marL="0" lvl="0" indent="0" rtl="0">
              <a:spcBef>
                <a:spcPts val="0"/>
              </a:spcBef>
              <a:spcAft>
                <a:spcPts val="0"/>
              </a:spcAft>
              <a:buNone/>
            </a:pPr>
            <a:r>
              <a:rPr lang="en-GB" sz="2400" b="1" dirty="0" smtClean="0">
                <a:ea typeface="Montserrat"/>
                <a:cs typeface="Montserrat"/>
                <a:sym typeface="Montserrat"/>
              </a:rPr>
              <a:t>Practical Examples and Personal Experience</a:t>
            </a:r>
            <a:endParaRPr lang="en-GB" sz="2400" b="1" dirty="0">
              <a:ea typeface="Montserrat"/>
              <a:cs typeface="Montserrat"/>
              <a:sym typeface="Montserrat"/>
            </a:endParaRPr>
          </a:p>
        </p:txBody>
      </p:sp>
      <p:sp>
        <p:nvSpPr>
          <p:cNvPr id="50" name="Google Shape;534;p41">
            <a:extLst>
              <a:ext uri="{FF2B5EF4-FFF2-40B4-BE49-F238E27FC236}">
                <a16:creationId xmlns:a16="http://schemas.microsoft.com/office/drawing/2014/main" id="{52BAC388-7D9B-609A-0C99-5F28A62D6083}"/>
              </a:ext>
            </a:extLst>
          </p:cNvPr>
          <p:cNvSpPr txBox="1"/>
          <p:nvPr/>
        </p:nvSpPr>
        <p:spPr>
          <a:xfrm>
            <a:off x="4528789" y="4830334"/>
            <a:ext cx="2479825" cy="309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200" dirty="0">
              <a:solidFill>
                <a:schemeClr val="dk1"/>
              </a:solidFill>
              <a:latin typeface="Montserrat"/>
              <a:ea typeface="Montserrat"/>
              <a:cs typeface="Montserrat"/>
              <a:sym typeface="Montserrat"/>
            </a:endParaRPr>
          </a:p>
        </p:txBody>
      </p:sp>
      <p:sp>
        <p:nvSpPr>
          <p:cNvPr id="51" name="Google Shape;535;p41">
            <a:extLst>
              <a:ext uri="{FF2B5EF4-FFF2-40B4-BE49-F238E27FC236}">
                <a16:creationId xmlns:a16="http://schemas.microsoft.com/office/drawing/2014/main" id="{A9F1D25F-58B4-CF64-E21D-7F5416455F84}"/>
              </a:ext>
            </a:extLst>
          </p:cNvPr>
          <p:cNvSpPr txBox="1"/>
          <p:nvPr/>
        </p:nvSpPr>
        <p:spPr>
          <a:xfrm>
            <a:off x="7053012" y="5705509"/>
            <a:ext cx="3684030" cy="419700"/>
          </a:xfrm>
          <a:prstGeom prst="rect">
            <a:avLst/>
          </a:prstGeom>
          <a:noFill/>
          <a:ln>
            <a:noFill/>
          </a:ln>
        </p:spPr>
        <p:txBody>
          <a:bodyPr spcFirstLastPara="1" wrap="square" lIns="91425" tIns="91425" rIns="91425" bIns="91425" anchor="b" anchorCtr="0">
            <a:noAutofit/>
          </a:bodyPr>
          <a:lstStyle/>
          <a:p>
            <a:pPr marL="0" lvl="0" indent="0" algn="l" rtl="0">
              <a:spcBef>
                <a:spcPts val="0"/>
              </a:spcBef>
              <a:spcAft>
                <a:spcPts val="0"/>
              </a:spcAft>
              <a:buNone/>
            </a:pPr>
            <a:r>
              <a:rPr lang="en-GB" sz="2400" b="1" dirty="0">
                <a:ea typeface="Montserrat"/>
                <a:cs typeface="Montserrat"/>
                <a:sym typeface="Montserrat"/>
              </a:rPr>
              <a:t>CIPD Map Guidance</a:t>
            </a:r>
          </a:p>
        </p:txBody>
      </p:sp>
      <p:grpSp>
        <p:nvGrpSpPr>
          <p:cNvPr id="53" name="Google Shape;537;p41">
            <a:extLst>
              <a:ext uri="{FF2B5EF4-FFF2-40B4-BE49-F238E27FC236}">
                <a16:creationId xmlns:a16="http://schemas.microsoft.com/office/drawing/2014/main" id="{F0374385-073E-B769-A194-5B0A3CCE671A}"/>
              </a:ext>
            </a:extLst>
          </p:cNvPr>
          <p:cNvGrpSpPr/>
          <p:nvPr/>
        </p:nvGrpSpPr>
        <p:grpSpPr>
          <a:xfrm>
            <a:off x="6581818" y="5875567"/>
            <a:ext cx="328079" cy="328247"/>
            <a:chOff x="5469048" y="2660415"/>
            <a:chExt cx="328079" cy="328247"/>
          </a:xfrm>
        </p:grpSpPr>
        <p:sp>
          <p:nvSpPr>
            <p:cNvPr id="54" name="Google Shape;538;p41">
              <a:extLst>
                <a:ext uri="{FF2B5EF4-FFF2-40B4-BE49-F238E27FC236}">
                  <a16:creationId xmlns:a16="http://schemas.microsoft.com/office/drawing/2014/main" id="{7F990CC9-6454-446E-89C8-B62CDE8D652E}"/>
                </a:ext>
              </a:extLst>
            </p:cNvPr>
            <p:cNvSpPr/>
            <p:nvPr/>
          </p:nvSpPr>
          <p:spPr>
            <a:xfrm>
              <a:off x="5469048" y="2700514"/>
              <a:ext cx="328079" cy="288147"/>
            </a:xfrm>
            <a:custGeom>
              <a:avLst/>
              <a:gdLst/>
              <a:ahLst/>
              <a:cxnLst/>
              <a:rect l="l" t="t" r="r" b="b"/>
              <a:pathLst>
                <a:path w="11757" h="10326" extrusionOk="0">
                  <a:moveTo>
                    <a:pt x="5879" y="346"/>
                  </a:moveTo>
                  <a:cubicBezTo>
                    <a:pt x="6421" y="346"/>
                    <a:pt x="6866" y="790"/>
                    <a:pt x="6866" y="1333"/>
                  </a:cubicBezTo>
                  <a:lnTo>
                    <a:pt x="6866" y="1980"/>
                  </a:lnTo>
                  <a:cubicBezTo>
                    <a:pt x="6866" y="2528"/>
                    <a:pt x="6421" y="2972"/>
                    <a:pt x="5879" y="2972"/>
                  </a:cubicBezTo>
                  <a:cubicBezTo>
                    <a:pt x="5330" y="2972"/>
                    <a:pt x="4892" y="2528"/>
                    <a:pt x="4892" y="1980"/>
                  </a:cubicBezTo>
                  <a:lnTo>
                    <a:pt x="4892" y="1333"/>
                  </a:lnTo>
                  <a:cubicBezTo>
                    <a:pt x="4892" y="790"/>
                    <a:pt x="5330" y="346"/>
                    <a:pt x="5879" y="346"/>
                  </a:cubicBezTo>
                  <a:close/>
                  <a:moveTo>
                    <a:pt x="6262" y="3258"/>
                  </a:moveTo>
                  <a:lnTo>
                    <a:pt x="6262" y="3570"/>
                  </a:lnTo>
                  <a:lnTo>
                    <a:pt x="5879" y="3894"/>
                  </a:lnTo>
                  <a:lnTo>
                    <a:pt x="5489" y="3570"/>
                  </a:lnTo>
                  <a:lnTo>
                    <a:pt x="5489" y="3258"/>
                  </a:lnTo>
                  <a:cubicBezTo>
                    <a:pt x="5615" y="3296"/>
                    <a:pt x="5742" y="3318"/>
                    <a:pt x="5879" y="3318"/>
                  </a:cubicBezTo>
                  <a:cubicBezTo>
                    <a:pt x="6010" y="3318"/>
                    <a:pt x="6136" y="3296"/>
                    <a:pt x="6262" y="3258"/>
                  </a:cubicBezTo>
                  <a:close/>
                  <a:moveTo>
                    <a:pt x="5286" y="3850"/>
                  </a:moveTo>
                  <a:lnTo>
                    <a:pt x="5615" y="4124"/>
                  </a:lnTo>
                  <a:lnTo>
                    <a:pt x="5243" y="4486"/>
                  </a:lnTo>
                  <a:cubicBezTo>
                    <a:pt x="5243" y="4486"/>
                    <a:pt x="5240" y="4488"/>
                    <a:pt x="5235" y="4488"/>
                  </a:cubicBezTo>
                  <a:cubicBezTo>
                    <a:pt x="5233" y="4488"/>
                    <a:pt x="5230" y="4488"/>
                    <a:pt x="5226" y="4486"/>
                  </a:cubicBezTo>
                  <a:cubicBezTo>
                    <a:pt x="5221" y="4486"/>
                    <a:pt x="5221" y="4480"/>
                    <a:pt x="5221" y="4480"/>
                  </a:cubicBezTo>
                  <a:lnTo>
                    <a:pt x="5062" y="3937"/>
                  </a:lnTo>
                  <a:lnTo>
                    <a:pt x="5286" y="3850"/>
                  </a:lnTo>
                  <a:close/>
                  <a:moveTo>
                    <a:pt x="6465" y="3844"/>
                  </a:moveTo>
                  <a:lnTo>
                    <a:pt x="6465" y="3850"/>
                  </a:lnTo>
                  <a:lnTo>
                    <a:pt x="6690" y="3932"/>
                  </a:lnTo>
                  <a:lnTo>
                    <a:pt x="6537" y="4480"/>
                  </a:lnTo>
                  <a:cubicBezTo>
                    <a:pt x="6537" y="4480"/>
                    <a:pt x="6531" y="4486"/>
                    <a:pt x="6526" y="4486"/>
                  </a:cubicBezTo>
                  <a:cubicBezTo>
                    <a:pt x="6524" y="4488"/>
                    <a:pt x="6522" y="4488"/>
                    <a:pt x="6520" y="4488"/>
                  </a:cubicBezTo>
                  <a:cubicBezTo>
                    <a:pt x="6517" y="4488"/>
                    <a:pt x="6515" y="4486"/>
                    <a:pt x="6515" y="4486"/>
                  </a:cubicBezTo>
                  <a:lnTo>
                    <a:pt x="6136" y="4124"/>
                  </a:lnTo>
                  <a:lnTo>
                    <a:pt x="6465" y="3844"/>
                  </a:lnTo>
                  <a:close/>
                  <a:moveTo>
                    <a:pt x="4738" y="4058"/>
                  </a:moveTo>
                  <a:lnTo>
                    <a:pt x="4886" y="4574"/>
                  </a:lnTo>
                  <a:cubicBezTo>
                    <a:pt x="4925" y="4694"/>
                    <a:pt x="5018" y="4787"/>
                    <a:pt x="5138" y="4820"/>
                  </a:cubicBezTo>
                  <a:cubicBezTo>
                    <a:pt x="5171" y="4826"/>
                    <a:pt x="5199" y="4831"/>
                    <a:pt x="5232" y="4831"/>
                  </a:cubicBezTo>
                  <a:cubicBezTo>
                    <a:pt x="5325" y="4831"/>
                    <a:pt x="5407" y="4798"/>
                    <a:pt x="5478" y="4733"/>
                  </a:cubicBezTo>
                  <a:lnTo>
                    <a:pt x="5703" y="4519"/>
                  </a:lnTo>
                  <a:lnTo>
                    <a:pt x="5703" y="6175"/>
                  </a:lnTo>
                  <a:lnTo>
                    <a:pt x="4689" y="6175"/>
                  </a:lnTo>
                  <a:lnTo>
                    <a:pt x="4689" y="5604"/>
                  </a:lnTo>
                  <a:cubicBezTo>
                    <a:pt x="4689" y="5506"/>
                    <a:pt x="4612" y="5429"/>
                    <a:pt x="4519" y="5429"/>
                  </a:cubicBezTo>
                  <a:cubicBezTo>
                    <a:pt x="4426" y="5429"/>
                    <a:pt x="4349" y="5506"/>
                    <a:pt x="4349" y="5604"/>
                  </a:cubicBezTo>
                  <a:lnTo>
                    <a:pt x="4349" y="6175"/>
                  </a:lnTo>
                  <a:lnTo>
                    <a:pt x="3729" y="6175"/>
                  </a:lnTo>
                  <a:lnTo>
                    <a:pt x="3729" y="5089"/>
                  </a:lnTo>
                  <a:cubicBezTo>
                    <a:pt x="3729" y="4705"/>
                    <a:pt x="3970" y="4349"/>
                    <a:pt x="4332" y="4212"/>
                  </a:cubicBezTo>
                  <a:lnTo>
                    <a:pt x="4738" y="4058"/>
                  </a:lnTo>
                  <a:close/>
                  <a:moveTo>
                    <a:pt x="7014" y="4058"/>
                  </a:moveTo>
                  <a:lnTo>
                    <a:pt x="7419" y="4212"/>
                  </a:lnTo>
                  <a:cubicBezTo>
                    <a:pt x="7781" y="4349"/>
                    <a:pt x="8023" y="4705"/>
                    <a:pt x="8023" y="5089"/>
                  </a:cubicBezTo>
                  <a:lnTo>
                    <a:pt x="8023" y="6175"/>
                  </a:lnTo>
                  <a:lnTo>
                    <a:pt x="7409" y="6175"/>
                  </a:lnTo>
                  <a:lnTo>
                    <a:pt x="7409" y="5604"/>
                  </a:lnTo>
                  <a:cubicBezTo>
                    <a:pt x="7409" y="5506"/>
                    <a:pt x="7332" y="5429"/>
                    <a:pt x="7233" y="5429"/>
                  </a:cubicBezTo>
                  <a:cubicBezTo>
                    <a:pt x="7140" y="5429"/>
                    <a:pt x="7063" y="5506"/>
                    <a:pt x="7063" y="5604"/>
                  </a:cubicBezTo>
                  <a:lnTo>
                    <a:pt x="7063" y="6175"/>
                  </a:lnTo>
                  <a:lnTo>
                    <a:pt x="6049" y="6175"/>
                  </a:lnTo>
                  <a:lnTo>
                    <a:pt x="6049" y="4519"/>
                  </a:lnTo>
                  <a:lnTo>
                    <a:pt x="6273" y="4733"/>
                  </a:lnTo>
                  <a:cubicBezTo>
                    <a:pt x="6345" y="4798"/>
                    <a:pt x="6432" y="4831"/>
                    <a:pt x="6520" y="4831"/>
                  </a:cubicBezTo>
                  <a:cubicBezTo>
                    <a:pt x="6553" y="4831"/>
                    <a:pt x="6586" y="4831"/>
                    <a:pt x="6613" y="4820"/>
                  </a:cubicBezTo>
                  <a:cubicBezTo>
                    <a:pt x="6740" y="4787"/>
                    <a:pt x="6833" y="4694"/>
                    <a:pt x="6866" y="4574"/>
                  </a:cubicBezTo>
                  <a:lnTo>
                    <a:pt x="7014" y="4058"/>
                  </a:lnTo>
                  <a:close/>
                  <a:moveTo>
                    <a:pt x="1075" y="6520"/>
                  </a:moveTo>
                  <a:cubicBezTo>
                    <a:pt x="1097" y="6729"/>
                    <a:pt x="1168" y="6926"/>
                    <a:pt x="1283" y="7101"/>
                  </a:cubicBezTo>
                  <a:lnTo>
                    <a:pt x="346" y="7101"/>
                  </a:lnTo>
                  <a:lnTo>
                    <a:pt x="346" y="6520"/>
                  </a:lnTo>
                  <a:close/>
                  <a:moveTo>
                    <a:pt x="11406" y="6520"/>
                  </a:moveTo>
                  <a:lnTo>
                    <a:pt x="11406" y="7101"/>
                  </a:lnTo>
                  <a:lnTo>
                    <a:pt x="10474" y="7101"/>
                  </a:lnTo>
                  <a:cubicBezTo>
                    <a:pt x="10583" y="6926"/>
                    <a:pt x="10655" y="6729"/>
                    <a:pt x="10677" y="6520"/>
                  </a:cubicBezTo>
                  <a:close/>
                  <a:moveTo>
                    <a:pt x="2397" y="4738"/>
                  </a:moveTo>
                  <a:cubicBezTo>
                    <a:pt x="2939" y="4738"/>
                    <a:pt x="3384" y="5182"/>
                    <a:pt x="3384" y="5725"/>
                  </a:cubicBezTo>
                  <a:lnTo>
                    <a:pt x="3384" y="6378"/>
                  </a:lnTo>
                  <a:cubicBezTo>
                    <a:pt x="3384" y="6740"/>
                    <a:pt x="3186" y="7069"/>
                    <a:pt x="2874" y="7244"/>
                  </a:cubicBezTo>
                  <a:cubicBezTo>
                    <a:pt x="2819" y="7277"/>
                    <a:pt x="2780" y="7332"/>
                    <a:pt x="2780" y="7398"/>
                  </a:cubicBezTo>
                  <a:lnTo>
                    <a:pt x="2780" y="7748"/>
                  </a:lnTo>
                  <a:lnTo>
                    <a:pt x="2013" y="7748"/>
                  </a:lnTo>
                  <a:lnTo>
                    <a:pt x="2013" y="7398"/>
                  </a:lnTo>
                  <a:cubicBezTo>
                    <a:pt x="2013" y="7332"/>
                    <a:pt x="1980" y="7277"/>
                    <a:pt x="1925" y="7244"/>
                  </a:cubicBezTo>
                  <a:cubicBezTo>
                    <a:pt x="1607" y="7069"/>
                    <a:pt x="1410" y="6740"/>
                    <a:pt x="1410" y="6378"/>
                  </a:cubicBezTo>
                  <a:lnTo>
                    <a:pt x="1410" y="6345"/>
                  </a:lnTo>
                  <a:lnTo>
                    <a:pt x="1410" y="5725"/>
                  </a:lnTo>
                  <a:cubicBezTo>
                    <a:pt x="1410" y="5182"/>
                    <a:pt x="1854" y="4738"/>
                    <a:pt x="2397" y="4738"/>
                  </a:cubicBezTo>
                  <a:close/>
                  <a:moveTo>
                    <a:pt x="9355" y="4738"/>
                  </a:moveTo>
                  <a:cubicBezTo>
                    <a:pt x="9898" y="4738"/>
                    <a:pt x="10342" y="5182"/>
                    <a:pt x="10342" y="5725"/>
                  </a:cubicBezTo>
                  <a:lnTo>
                    <a:pt x="10342" y="6378"/>
                  </a:lnTo>
                  <a:cubicBezTo>
                    <a:pt x="10342" y="6740"/>
                    <a:pt x="10145" y="7069"/>
                    <a:pt x="9827" y="7244"/>
                  </a:cubicBezTo>
                  <a:cubicBezTo>
                    <a:pt x="9772" y="7277"/>
                    <a:pt x="9739" y="7332"/>
                    <a:pt x="9739" y="7398"/>
                  </a:cubicBezTo>
                  <a:lnTo>
                    <a:pt x="9739" y="7748"/>
                  </a:lnTo>
                  <a:lnTo>
                    <a:pt x="8971" y="7748"/>
                  </a:lnTo>
                  <a:lnTo>
                    <a:pt x="8971" y="7398"/>
                  </a:lnTo>
                  <a:cubicBezTo>
                    <a:pt x="8971" y="7332"/>
                    <a:pt x="8938" y="7277"/>
                    <a:pt x="8884" y="7244"/>
                  </a:cubicBezTo>
                  <a:cubicBezTo>
                    <a:pt x="8566" y="7069"/>
                    <a:pt x="8368" y="6740"/>
                    <a:pt x="8368" y="6378"/>
                  </a:cubicBezTo>
                  <a:lnTo>
                    <a:pt x="8368" y="5725"/>
                  </a:lnTo>
                  <a:cubicBezTo>
                    <a:pt x="8368" y="5182"/>
                    <a:pt x="8812" y="4738"/>
                    <a:pt x="9355" y="4738"/>
                  </a:cubicBezTo>
                  <a:close/>
                  <a:moveTo>
                    <a:pt x="1602" y="7447"/>
                  </a:moveTo>
                  <a:cubicBezTo>
                    <a:pt x="1623" y="7463"/>
                    <a:pt x="1645" y="7480"/>
                    <a:pt x="1667" y="7491"/>
                  </a:cubicBezTo>
                  <a:lnTo>
                    <a:pt x="1667" y="7803"/>
                  </a:lnTo>
                  <a:lnTo>
                    <a:pt x="806" y="8154"/>
                  </a:lnTo>
                  <a:cubicBezTo>
                    <a:pt x="713" y="8187"/>
                    <a:pt x="631" y="8237"/>
                    <a:pt x="554" y="8286"/>
                  </a:cubicBezTo>
                  <a:lnTo>
                    <a:pt x="554" y="7447"/>
                  </a:lnTo>
                  <a:close/>
                  <a:moveTo>
                    <a:pt x="11198" y="7447"/>
                  </a:moveTo>
                  <a:lnTo>
                    <a:pt x="11198" y="8286"/>
                  </a:lnTo>
                  <a:cubicBezTo>
                    <a:pt x="11121" y="8237"/>
                    <a:pt x="11039" y="8187"/>
                    <a:pt x="10945" y="8154"/>
                  </a:cubicBezTo>
                  <a:lnTo>
                    <a:pt x="10084" y="7803"/>
                  </a:lnTo>
                  <a:lnTo>
                    <a:pt x="10084" y="7491"/>
                  </a:lnTo>
                  <a:cubicBezTo>
                    <a:pt x="10106" y="7480"/>
                    <a:pt x="10128" y="7463"/>
                    <a:pt x="10150" y="7447"/>
                  </a:cubicBezTo>
                  <a:close/>
                  <a:moveTo>
                    <a:pt x="8028" y="6520"/>
                  </a:moveTo>
                  <a:cubicBezTo>
                    <a:pt x="8050" y="6729"/>
                    <a:pt x="8121" y="6926"/>
                    <a:pt x="8237" y="7101"/>
                  </a:cubicBezTo>
                  <a:lnTo>
                    <a:pt x="4826" y="7101"/>
                  </a:lnTo>
                  <a:cubicBezTo>
                    <a:pt x="4727" y="7101"/>
                    <a:pt x="4650" y="7178"/>
                    <a:pt x="4650" y="7277"/>
                  </a:cubicBezTo>
                  <a:cubicBezTo>
                    <a:pt x="4650" y="7370"/>
                    <a:pt x="4727" y="7447"/>
                    <a:pt x="4826" y="7447"/>
                  </a:cubicBezTo>
                  <a:lnTo>
                    <a:pt x="8560" y="7447"/>
                  </a:lnTo>
                  <a:cubicBezTo>
                    <a:pt x="8582" y="7463"/>
                    <a:pt x="8604" y="7480"/>
                    <a:pt x="8626" y="7491"/>
                  </a:cubicBezTo>
                  <a:lnTo>
                    <a:pt x="8626" y="7803"/>
                  </a:lnTo>
                  <a:lnTo>
                    <a:pt x="7759" y="8154"/>
                  </a:lnTo>
                  <a:cubicBezTo>
                    <a:pt x="7271" y="8352"/>
                    <a:pt x="6953" y="8818"/>
                    <a:pt x="6953" y="9344"/>
                  </a:cubicBezTo>
                  <a:lnTo>
                    <a:pt x="6953" y="9980"/>
                  </a:lnTo>
                  <a:lnTo>
                    <a:pt x="4798" y="9980"/>
                  </a:lnTo>
                  <a:lnTo>
                    <a:pt x="4798" y="9344"/>
                  </a:lnTo>
                  <a:cubicBezTo>
                    <a:pt x="4798" y="8818"/>
                    <a:pt x="4480" y="8352"/>
                    <a:pt x="3992" y="8154"/>
                  </a:cubicBezTo>
                  <a:lnTo>
                    <a:pt x="3126" y="7803"/>
                  </a:lnTo>
                  <a:lnTo>
                    <a:pt x="3126" y="7491"/>
                  </a:lnTo>
                  <a:cubicBezTo>
                    <a:pt x="3148" y="7480"/>
                    <a:pt x="3170" y="7463"/>
                    <a:pt x="3192" y="7447"/>
                  </a:cubicBezTo>
                  <a:lnTo>
                    <a:pt x="4020" y="7447"/>
                  </a:lnTo>
                  <a:cubicBezTo>
                    <a:pt x="4118" y="7447"/>
                    <a:pt x="4195" y="7370"/>
                    <a:pt x="4195" y="7277"/>
                  </a:cubicBezTo>
                  <a:cubicBezTo>
                    <a:pt x="4195" y="7178"/>
                    <a:pt x="4118" y="7101"/>
                    <a:pt x="4020" y="7101"/>
                  </a:cubicBezTo>
                  <a:lnTo>
                    <a:pt x="3515" y="7101"/>
                  </a:lnTo>
                  <a:cubicBezTo>
                    <a:pt x="3630" y="6926"/>
                    <a:pt x="3702" y="6729"/>
                    <a:pt x="3724" y="6520"/>
                  </a:cubicBezTo>
                  <a:close/>
                  <a:moveTo>
                    <a:pt x="9876" y="8094"/>
                  </a:moveTo>
                  <a:lnTo>
                    <a:pt x="10819" y="8472"/>
                  </a:lnTo>
                  <a:cubicBezTo>
                    <a:pt x="11176" y="8615"/>
                    <a:pt x="11406" y="8960"/>
                    <a:pt x="11406" y="9344"/>
                  </a:cubicBezTo>
                  <a:lnTo>
                    <a:pt x="11406" y="9980"/>
                  </a:lnTo>
                  <a:lnTo>
                    <a:pt x="10649" y="9980"/>
                  </a:lnTo>
                  <a:lnTo>
                    <a:pt x="10649" y="9690"/>
                  </a:lnTo>
                  <a:cubicBezTo>
                    <a:pt x="10649" y="9591"/>
                    <a:pt x="10572" y="9514"/>
                    <a:pt x="10479" y="9514"/>
                  </a:cubicBezTo>
                  <a:cubicBezTo>
                    <a:pt x="10386" y="9514"/>
                    <a:pt x="10309" y="9591"/>
                    <a:pt x="10309" y="9690"/>
                  </a:cubicBezTo>
                  <a:lnTo>
                    <a:pt x="10309" y="9980"/>
                  </a:lnTo>
                  <a:lnTo>
                    <a:pt x="8401" y="9980"/>
                  </a:lnTo>
                  <a:lnTo>
                    <a:pt x="8401" y="9690"/>
                  </a:lnTo>
                  <a:cubicBezTo>
                    <a:pt x="8401" y="9591"/>
                    <a:pt x="8324" y="9514"/>
                    <a:pt x="8226" y="9514"/>
                  </a:cubicBezTo>
                  <a:cubicBezTo>
                    <a:pt x="8132" y="9514"/>
                    <a:pt x="8056" y="9591"/>
                    <a:pt x="8056" y="9690"/>
                  </a:cubicBezTo>
                  <a:lnTo>
                    <a:pt x="8056" y="9980"/>
                  </a:lnTo>
                  <a:lnTo>
                    <a:pt x="7299" y="9980"/>
                  </a:lnTo>
                  <a:lnTo>
                    <a:pt x="7299" y="9344"/>
                  </a:lnTo>
                  <a:cubicBezTo>
                    <a:pt x="7299" y="8960"/>
                    <a:pt x="7529" y="8615"/>
                    <a:pt x="7891" y="8472"/>
                  </a:cubicBezTo>
                  <a:lnTo>
                    <a:pt x="8829" y="8094"/>
                  </a:lnTo>
                  <a:close/>
                  <a:moveTo>
                    <a:pt x="5879" y="0"/>
                  </a:moveTo>
                  <a:cubicBezTo>
                    <a:pt x="5144" y="0"/>
                    <a:pt x="4546" y="598"/>
                    <a:pt x="4546" y="1333"/>
                  </a:cubicBezTo>
                  <a:lnTo>
                    <a:pt x="4546" y="1985"/>
                  </a:lnTo>
                  <a:cubicBezTo>
                    <a:pt x="4546" y="2451"/>
                    <a:pt x="4787" y="2857"/>
                    <a:pt x="5149" y="3098"/>
                  </a:cubicBezTo>
                  <a:lnTo>
                    <a:pt x="5149" y="3532"/>
                  </a:lnTo>
                  <a:lnTo>
                    <a:pt x="4212" y="3888"/>
                  </a:lnTo>
                  <a:cubicBezTo>
                    <a:pt x="3789" y="4053"/>
                    <a:pt x="3488" y="4426"/>
                    <a:pt x="3411" y="4859"/>
                  </a:cubicBezTo>
                  <a:cubicBezTo>
                    <a:pt x="3164" y="4574"/>
                    <a:pt x="2802" y="4398"/>
                    <a:pt x="2402" y="4398"/>
                  </a:cubicBezTo>
                  <a:cubicBezTo>
                    <a:pt x="1667" y="4398"/>
                    <a:pt x="1070" y="4996"/>
                    <a:pt x="1070" y="5731"/>
                  </a:cubicBezTo>
                  <a:lnTo>
                    <a:pt x="1070" y="6175"/>
                  </a:lnTo>
                  <a:lnTo>
                    <a:pt x="176" y="6175"/>
                  </a:lnTo>
                  <a:cubicBezTo>
                    <a:pt x="77" y="6175"/>
                    <a:pt x="0" y="6252"/>
                    <a:pt x="0" y="6345"/>
                  </a:cubicBezTo>
                  <a:lnTo>
                    <a:pt x="0" y="7277"/>
                  </a:lnTo>
                  <a:cubicBezTo>
                    <a:pt x="0" y="7370"/>
                    <a:pt x="77" y="7447"/>
                    <a:pt x="176" y="7447"/>
                  </a:cubicBezTo>
                  <a:lnTo>
                    <a:pt x="209" y="7447"/>
                  </a:lnTo>
                  <a:lnTo>
                    <a:pt x="209" y="8642"/>
                  </a:lnTo>
                  <a:cubicBezTo>
                    <a:pt x="77" y="8845"/>
                    <a:pt x="0" y="9092"/>
                    <a:pt x="0" y="9344"/>
                  </a:cubicBezTo>
                  <a:lnTo>
                    <a:pt x="0" y="10150"/>
                  </a:lnTo>
                  <a:cubicBezTo>
                    <a:pt x="0" y="10249"/>
                    <a:pt x="77" y="10326"/>
                    <a:pt x="176" y="10326"/>
                  </a:cubicBezTo>
                  <a:lnTo>
                    <a:pt x="1514" y="10326"/>
                  </a:lnTo>
                  <a:cubicBezTo>
                    <a:pt x="1607" y="10326"/>
                    <a:pt x="1684" y="10249"/>
                    <a:pt x="1684" y="10150"/>
                  </a:cubicBezTo>
                  <a:cubicBezTo>
                    <a:pt x="1684" y="10057"/>
                    <a:pt x="1607" y="9980"/>
                    <a:pt x="1514" y="9980"/>
                  </a:cubicBezTo>
                  <a:lnTo>
                    <a:pt x="1448" y="9980"/>
                  </a:lnTo>
                  <a:lnTo>
                    <a:pt x="1448" y="9690"/>
                  </a:lnTo>
                  <a:cubicBezTo>
                    <a:pt x="1448" y="9591"/>
                    <a:pt x="1371" y="9514"/>
                    <a:pt x="1273" y="9514"/>
                  </a:cubicBezTo>
                  <a:cubicBezTo>
                    <a:pt x="1179" y="9514"/>
                    <a:pt x="1103" y="9591"/>
                    <a:pt x="1103" y="9690"/>
                  </a:cubicBezTo>
                  <a:lnTo>
                    <a:pt x="1103" y="9980"/>
                  </a:lnTo>
                  <a:lnTo>
                    <a:pt x="346" y="9980"/>
                  </a:lnTo>
                  <a:lnTo>
                    <a:pt x="346" y="9344"/>
                  </a:lnTo>
                  <a:cubicBezTo>
                    <a:pt x="346" y="8960"/>
                    <a:pt x="576" y="8615"/>
                    <a:pt x="938" y="8472"/>
                  </a:cubicBezTo>
                  <a:lnTo>
                    <a:pt x="1876" y="8094"/>
                  </a:lnTo>
                  <a:lnTo>
                    <a:pt x="2923" y="8094"/>
                  </a:lnTo>
                  <a:lnTo>
                    <a:pt x="3866" y="8472"/>
                  </a:lnTo>
                  <a:cubicBezTo>
                    <a:pt x="4223" y="8615"/>
                    <a:pt x="4453" y="8960"/>
                    <a:pt x="4453" y="9344"/>
                  </a:cubicBezTo>
                  <a:lnTo>
                    <a:pt x="4453" y="9980"/>
                  </a:lnTo>
                  <a:lnTo>
                    <a:pt x="3702" y="9980"/>
                  </a:lnTo>
                  <a:lnTo>
                    <a:pt x="3702" y="9690"/>
                  </a:lnTo>
                  <a:cubicBezTo>
                    <a:pt x="3702" y="9591"/>
                    <a:pt x="3625" y="9514"/>
                    <a:pt x="3526" y="9514"/>
                  </a:cubicBezTo>
                  <a:cubicBezTo>
                    <a:pt x="3433" y="9514"/>
                    <a:pt x="3356" y="9591"/>
                    <a:pt x="3356" y="9690"/>
                  </a:cubicBezTo>
                  <a:lnTo>
                    <a:pt x="3356" y="9980"/>
                  </a:lnTo>
                  <a:lnTo>
                    <a:pt x="2320" y="9980"/>
                  </a:lnTo>
                  <a:cubicBezTo>
                    <a:pt x="2221" y="9980"/>
                    <a:pt x="2144" y="10057"/>
                    <a:pt x="2144" y="10150"/>
                  </a:cubicBezTo>
                  <a:cubicBezTo>
                    <a:pt x="2144" y="10249"/>
                    <a:pt x="2221" y="10326"/>
                    <a:pt x="2320" y="10326"/>
                  </a:cubicBezTo>
                  <a:lnTo>
                    <a:pt x="11581" y="10326"/>
                  </a:lnTo>
                  <a:cubicBezTo>
                    <a:pt x="11680" y="10326"/>
                    <a:pt x="11757" y="10249"/>
                    <a:pt x="11757" y="10150"/>
                  </a:cubicBezTo>
                  <a:lnTo>
                    <a:pt x="11757" y="9344"/>
                  </a:lnTo>
                  <a:cubicBezTo>
                    <a:pt x="11757" y="9086"/>
                    <a:pt x="11680" y="8845"/>
                    <a:pt x="11549" y="8642"/>
                  </a:cubicBezTo>
                  <a:lnTo>
                    <a:pt x="11549" y="7447"/>
                  </a:lnTo>
                  <a:lnTo>
                    <a:pt x="11581" y="7447"/>
                  </a:lnTo>
                  <a:cubicBezTo>
                    <a:pt x="11680" y="7447"/>
                    <a:pt x="11757" y="7370"/>
                    <a:pt x="11757" y="7271"/>
                  </a:cubicBezTo>
                  <a:lnTo>
                    <a:pt x="11757" y="6345"/>
                  </a:lnTo>
                  <a:cubicBezTo>
                    <a:pt x="11757" y="6252"/>
                    <a:pt x="11680" y="6175"/>
                    <a:pt x="11581" y="6175"/>
                  </a:cubicBezTo>
                  <a:lnTo>
                    <a:pt x="10688" y="6175"/>
                  </a:lnTo>
                  <a:lnTo>
                    <a:pt x="10688" y="5731"/>
                  </a:lnTo>
                  <a:cubicBezTo>
                    <a:pt x="10688" y="4996"/>
                    <a:pt x="10090" y="4398"/>
                    <a:pt x="9355" y="4398"/>
                  </a:cubicBezTo>
                  <a:cubicBezTo>
                    <a:pt x="8949" y="4398"/>
                    <a:pt x="8587" y="4574"/>
                    <a:pt x="8346" y="4859"/>
                  </a:cubicBezTo>
                  <a:cubicBezTo>
                    <a:pt x="8264" y="4426"/>
                    <a:pt x="7962" y="4053"/>
                    <a:pt x="7540" y="3888"/>
                  </a:cubicBezTo>
                  <a:lnTo>
                    <a:pt x="6608" y="3532"/>
                  </a:lnTo>
                  <a:lnTo>
                    <a:pt x="6608" y="3098"/>
                  </a:lnTo>
                  <a:cubicBezTo>
                    <a:pt x="6970" y="2857"/>
                    <a:pt x="7211" y="2446"/>
                    <a:pt x="7211" y="1985"/>
                  </a:cubicBezTo>
                  <a:lnTo>
                    <a:pt x="7211" y="1333"/>
                  </a:lnTo>
                  <a:cubicBezTo>
                    <a:pt x="7211" y="598"/>
                    <a:pt x="6613" y="0"/>
                    <a:pt x="587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5" name="Google Shape;539;p41">
              <a:extLst>
                <a:ext uri="{FF2B5EF4-FFF2-40B4-BE49-F238E27FC236}">
                  <a16:creationId xmlns:a16="http://schemas.microsoft.com/office/drawing/2014/main" id="{8E005FB5-B724-3CF6-8EBD-443555A14DDB}"/>
                </a:ext>
              </a:extLst>
            </p:cNvPr>
            <p:cNvSpPr/>
            <p:nvPr/>
          </p:nvSpPr>
          <p:spPr>
            <a:xfrm>
              <a:off x="5732081" y="2700207"/>
              <a:ext cx="12892" cy="12864"/>
            </a:xfrm>
            <a:custGeom>
              <a:avLst/>
              <a:gdLst/>
              <a:ahLst/>
              <a:cxnLst/>
              <a:rect l="l" t="t" r="r" b="b"/>
              <a:pathLst>
                <a:path w="462" h="461" extrusionOk="0">
                  <a:moveTo>
                    <a:pt x="231" y="0"/>
                  </a:moveTo>
                  <a:cubicBezTo>
                    <a:pt x="105" y="0"/>
                    <a:pt x="0" y="105"/>
                    <a:pt x="0" y="231"/>
                  </a:cubicBezTo>
                  <a:cubicBezTo>
                    <a:pt x="0" y="357"/>
                    <a:pt x="105" y="461"/>
                    <a:pt x="231" y="461"/>
                  </a:cubicBezTo>
                  <a:cubicBezTo>
                    <a:pt x="357" y="461"/>
                    <a:pt x="461" y="357"/>
                    <a:pt x="461" y="231"/>
                  </a:cubicBezTo>
                  <a:cubicBezTo>
                    <a:pt x="461" y="105"/>
                    <a:pt x="357" y="0"/>
                    <a:pt x="2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6" name="Google Shape;540;p41">
              <a:extLst>
                <a:ext uri="{FF2B5EF4-FFF2-40B4-BE49-F238E27FC236}">
                  <a16:creationId xmlns:a16="http://schemas.microsoft.com/office/drawing/2014/main" id="{3CECD5E1-AEF3-589F-9E4C-C828805AF783}"/>
                </a:ext>
              </a:extLst>
            </p:cNvPr>
            <p:cNvSpPr/>
            <p:nvPr/>
          </p:nvSpPr>
          <p:spPr>
            <a:xfrm>
              <a:off x="5757949" y="2700207"/>
              <a:ext cx="12864" cy="12864"/>
            </a:xfrm>
            <a:custGeom>
              <a:avLst/>
              <a:gdLst/>
              <a:ahLst/>
              <a:cxnLst/>
              <a:rect l="l" t="t" r="r" b="b"/>
              <a:pathLst>
                <a:path w="461" h="461" extrusionOk="0">
                  <a:moveTo>
                    <a:pt x="230" y="0"/>
                  </a:moveTo>
                  <a:cubicBezTo>
                    <a:pt x="104" y="0"/>
                    <a:pt x="0" y="105"/>
                    <a:pt x="0" y="231"/>
                  </a:cubicBezTo>
                  <a:cubicBezTo>
                    <a:pt x="0" y="357"/>
                    <a:pt x="104" y="461"/>
                    <a:pt x="230" y="461"/>
                  </a:cubicBezTo>
                  <a:cubicBezTo>
                    <a:pt x="357" y="461"/>
                    <a:pt x="461" y="357"/>
                    <a:pt x="461" y="231"/>
                  </a:cubicBezTo>
                  <a:cubicBezTo>
                    <a:pt x="461" y="105"/>
                    <a:pt x="357" y="0"/>
                    <a:pt x="2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7" name="Google Shape;541;p41">
              <a:extLst>
                <a:ext uri="{FF2B5EF4-FFF2-40B4-BE49-F238E27FC236}">
                  <a16:creationId xmlns:a16="http://schemas.microsoft.com/office/drawing/2014/main" id="{15D6A831-6D88-09FB-132E-FD22CE030F5D}"/>
                </a:ext>
              </a:extLst>
            </p:cNvPr>
            <p:cNvSpPr/>
            <p:nvPr/>
          </p:nvSpPr>
          <p:spPr>
            <a:xfrm>
              <a:off x="5706213" y="2700207"/>
              <a:ext cx="12892" cy="12864"/>
            </a:xfrm>
            <a:custGeom>
              <a:avLst/>
              <a:gdLst/>
              <a:ahLst/>
              <a:cxnLst/>
              <a:rect l="l" t="t" r="r" b="b"/>
              <a:pathLst>
                <a:path w="462" h="461" extrusionOk="0">
                  <a:moveTo>
                    <a:pt x="231" y="0"/>
                  </a:moveTo>
                  <a:cubicBezTo>
                    <a:pt x="99" y="0"/>
                    <a:pt x="1" y="105"/>
                    <a:pt x="1" y="231"/>
                  </a:cubicBezTo>
                  <a:cubicBezTo>
                    <a:pt x="1" y="357"/>
                    <a:pt x="99" y="461"/>
                    <a:pt x="231" y="461"/>
                  </a:cubicBezTo>
                  <a:cubicBezTo>
                    <a:pt x="357" y="461"/>
                    <a:pt x="461" y="357"/>
                    <a:pt x="461" y="231"/>
                  </a:cubicBezTo>
                  <a:cubicBezTo>
                    <a:pt x="461" y="105"/>
                    <a:pt x="357" y="0"/>
                    <a:pt x="2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8" name="Google Shape;542;p41">
              <a:extLst>
                <a:ext uri="{FF2B5EF4-FFF2-40B4-BE49-F238E27FC236}">
                  <a16:creationId xmlns:a16="http://schemas.microsoft.com/office/drawing/2014/main" id="{365561E9-1BD8-98B6-101A-20DA8D0C4E4C}"/>
                </a:ext>
              </a:extLst>
            </p:cNvPr>
            <p:cNvSpPr/>
            <p:nvPr/>
          </p:nvSpPr>
          <p:spPr>
            <a:xfrm>
              <a:off x="5679898" y="2660415"/>
              <a:ext cx="117089" cy="111899"/>
            </a:xfrm>
            <a:custGeom>
              <a:avLst/>
              <a:gdLst/>
              <a:ahLst/>
              <a:cxnLst/>
              <a:rect l="l" t="t" r="r" b="b"/>
              <a:pathLst>
                <a:path w="4196" h="4010" extrusionOk="0">
                  <a:moveTo>
                    <a:pt x="642" y="1"/>
                  </a:moveTo>
                  <a:cubicBezTo>
                    <a:pt x="291" y="1"/>
                    <a:pt x="1" y="286"/>
                    <a:pt x="1" y="637"/>
                  </a:cubicBezTo>
                  <a:lnTo>
                    <a:pt x="1" y="2677"/>
                  </a:lnTo>
                  <a:cubicBezTo>
                    <a:pt x="1" y="3028"/>
                    <a:pt x="286" y="3313"/>
                    <a:pt x="642" y="3313"/>
                  </a:cubicBezTo>
                  <a:lnTo>
                    <a:pt x="774" y="3313"/>
                  </a:lnTo>
                  <a:lnTo>
                    <a:pt x="774" y="3839"/>
                  </a:lnTo>
                  <a:cubicBezTo>
                    <a:pt x="774" y="3905"/>
                    <a:pt x="812" y="3965"/>
                    <a:pt x="867" y="3993"/>
                  </a:cubicBezTo>
                  <a:cubicBezTo>
                    <a:pt x="894" y="4004"/>
                    <a:pt x="916" y="4009"/>
                    <a:pt x="944" y="4009"/>
                  </a:cubicBezTo>
                  <a:cubicBezTo>
                    <a:pt x="982" y="4009"/>
                    <a:pt x="1015" y="3998"/>
                    <a:pt x="1048" y="3976"/>
                  </a:cubicBezTo>
                  <a:lnTo>
                    <a:pt x="1931" y="3313"/>
                  </a:lnTo>
                  <a:lnTo>
                    <a:pt x="2271" y="3313"/>
                  </a:lnTo>
                  <a:cubicBezTo>
                    <a:pt x="2364" y="3313"/>
                    <a:pt x="2441" y="3236"/>
                    <a:pt x="2441" y="3143"/>
                  </a:cubicBezTo>
                  <a:cubicBezTo>
                    <a:pt x="2441" y="3049"/>
                    <a:pt x="2364" y="2973"/>
                    <a:pt x="2271" y="2973"/>
                  </a:cubicBezTo>
                  <a:lnTo>
                    <a:pt x="1870" y="2973"/>
                  </a:lnTo>
                  <a:cubicBezTo>
                    <a:pt x="1838" y="2973"/>
                    <a:pt x="1799" y="2984"/>
                    <a:pt x="1766" y="3006"/>
                  </a:cubicBezTo>
                  <a:lnTo>
                    <a:pt x="1119" y="3494"/>
                  </a:lnTo>
                  <a:lnTo>
                    <a:pt x="1119" y="3143"/>
                  </a:lnTo>
                  <a:cubicBezTo>
                    <a:pt x="1119" y="3049"/>
                    <a:pt x="1042" y="2973"/>
                    <a:pt x="944" y="2973"/>
                  </a:cubicBezTo>
                  <a:lnTo>
                    <a:pt x="642" y="2973"/>
                  </a:lnTo>
                  <a:cubicBezTo>
                    <a:pt x="478" y="2973"/>
                    <a:pt x="346" y="2841"/>
                    <a:pt x="346" y="2677"/>
                  </a:cubicBezTo>
                  <a:lnTo>
                    <a:pt x="346" y="637"/>
                  </a:lnTo>
                  <a:cubicBezTo>
                    <a:pt x="346" y="478"/>
                    <a:pt x="478" y="346"/>
                    <a:pt x="642" y="346"/>
                  </a:cubicBezTo>
                  <a:lnTo>
                    <a:pt x="3559" y="346"/>
                  </a:lnTo>
                  <a:cubicBezTo>
                    <a:pt x="3724" y="346"/>
                    <a:pt x="3850" y="478"/>
                    <a:pt x="3850" y="637"/>
                  </a:cubicBezTo>
                  <a:lnTo>
                    <a:pt x="3850" y="2677"/>
                  </a:lnTo>
                  <a:cubicBezTo>
                    <a:pt x="3850" y="2841"/>
                    <a:pt x="3724" y="2973"/>
                    <a:pt x="3559" y="2973"/>
                  </a:cubicBezTo>
                  <a:lnTo>
                    <a:pt x="3071" y="2973"/>
                  </a:lnTo>
                  <a:cubicBezTo>
                    <a:pt x="2978" y="2973"/>
                    <a:pt x="2901" y="3049"/>
                    <a:pt x="2901" y="3143"/>
                  </a:cubicBezTo>
                  <a:cubicBezTo>
                    <a:pt x="2901" y="3236"/>
                    <a:pt x="2978" y="3313"/>
                    <a:pt x="3071" y="3313"/>
                  </a:cubicBezTo>
                  <a:lnTo>
                    <a:pt x="3559" y="3313"/>
                  </a:lnTo>
                  <a:cubicBezTo>
                    <a:pt x="3910" y="3313"/>
                    <a:pt x="4195" y="3028"/>
                    <a:pt x="4195" y="2677"/>
                  </a:cubicBezTo>
                  <a:lnTo>
                    <a:pt x="4195" y="637"/>
                  </a:lnTo>
                  <a:cubicBezTo>
                    <a:pt x="4195" y="286"/>
                    <a:pt x="3910" y="1"/>
                    <a:pt x="355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9" name="Google Shape;543;p41">
              <a:extLst>
                <a:ext uri="{FF2B5EF4-FFF2-40B4-BE49-F238E27FC236}">
                  <a16:creationId xmlns:a16="http://schemas.microsoft.com/office/drawing/2014/main" id="{E6C4EF30-DB18-B51D-409B-79B354F64615}"/>
                </a:ext>
              </a:extLst>
            </p:cNvPr>
            <p:cNvSpPr/>
            <p:nvPr/>
          </p:nvSpPr>
          <p:spPr>
            <a:xfrm>
              <a:off x="5521063" y="2731880"/>
              <a:ext cx="13032" cy="13032"/>
            </a:xfrm>
            <a:custGeom>
              <a:avLst/>
              <a:gdLst/>
              <a:ahLst/>
              <a:cxnLst/>
              <a:rect l="l" t="t" r="r" b="b"/>
              <a:pathLst>
                <a:path w="467" h="467" extrusionOk="0">
                  <a:moveTo>
                    <a:pt x="231" y="0"/>
                  </a:moveTo>
                  <a:cubicBezTo>
                    <a:pt x="105" y="0"/>
                    <a:pt x="1" y="105"/>
                    <a:pt x="1" y="231"/>
                  </a:cubicBezTo>
                  <a:cubicBezTo>
                    <a:pt x="1" y="362"/>
                    <a:pt x="105" y="467"/>
                    <a:pt x="231" y="467"/>
                  </a:cubicBezTo>
                  <a:cubicBezTo>
                    <a:pt x="363" y="467"/>
                    <a:pt x="467" y="362"/>
                    <a:pt x="467" y="231"/>
                  </a:cubicBezTo>
                  <a:cubicBezTo>
                    <a:pt x="467" y="105"/>
                    <a:pt x="363" y="0"/>
                    <a:pt x="2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0" name="Google Shape;544;p41">
              <a:extLst>
                <a:ext uri="{FF2B5EF4-FFF2-40B4-BE49-F238E27FC236}">
                  <a16:creationId xmlns:a16="http://schemas.microsoft.com/office/drawing/2014/main" id="{4796A9D2-6D51-B732-7C13-244F9FEDA8D1}"/>
                </a:ext>
              </a:extLst>
            </p:cNvPr>
            <p:cNvSpPr/>
            <p:nvPr/>
          </p:nvSpPr>
          <p:spPr>
            <a:xfrm>
              <a:off x="5495223" y="2731880"/>
              <a:ext cx="12864" cy="13032"/>
            </a:xfrm>
            <a:custGeom>
              <a:avLst/>
              <a:gdLst/>
              <a:ahLst/>
              <a:cxnLst/>
              <a:rect l="l" t="t" r="r" b="b"/>
              <a:pathLst>
                <a:path w="461" h="467" extrusionOk="0">
                  <a:moveTo>
                    <a:pt x="230" y="0"/>
                  </a:moveTo>
                  <a:cubicBezTo>
                    <a:pt x="104" y="0"/>
                    <a:pt x="0" y="105"/>
                    <a:pt x="0" y="231"/>
                  </a:cubicBezTo>
                  <a:cubicBezTo>
                    <a:pt x="0" y="362"/>
                    <a:pt x="104" y="467"/>
                    <a:pt x="230" y="467"/>
                  </a:cubicBezTo>
                  <a:cubicBezTo>
                    <a:pt x="356" y="467"/>
                    <a:pt x="461" y="362"/>
                    <a:pt x="461" y="231"/>
                  </a:cubicBezTo>
                  <a:cubicBezTo>
                    <a:pt x="461" y="105"/>
                    <a:pt x="356" y="0"/>
                    <a:pt x="2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1" name="Google Shape;545;p41">
              <a:extLst>
                <a:ext uri="{FF2B5EF4-FFF2-40B4-BE49-F238E27FC236}">
                  <a16:creationId xmlns:a16="http://schemas.microsoft.com/office/drawing/2014/main" id="{434B2F81-4FDD-1950-2947-0678902E4D41}"/>
                </a:ext>
              </a:extLst>
            </p:cNvPr>
            <p:cNvSpPr/>
            <p:nvPr/>
          </p:nvSpPr>
          <p:spPr>
            <a:xfrm>
              <a:off x="5546931" y="2731880"/>
              <a:ext cx="13032" cy="13032"/>
            </a:xfrm>
            <a:custGeom>
              <a:avLst/>
              <a:gdLst/>
              <a:ahLst/>
              <a:cxnLst/>
              <a:rect l="l" t="t" r="r" b="b"/>
              <a:pathLst>
                <a:path w="467" h="467" extrusionOk="0">
                  <a:moveTo>
                    <a:pt x="236" y="0"/>
                  </a:moveTo>
                  <a:cubicBezTo>
                    <a:pt x="105" y="0"/>
                    <a:pt x="0" y="105"/>
                    <a:pt x="0" y="231"/>
                  </a:cubicBezTo>
                  <a:cubicBezTo>
                    <a:pt x="0" y="362"/>
                    <a:pt x="105" y="467"/>
                    <a:pt x="236" y="467"/>
                  </a:cubicBezTo>
                  <a:cubicBezTo>
                    <a:pt x="362" y="467"/>
                    <a:pt x="467" y="362"/>
                    <a:pt x="467" y="231"/>
                  </a:cubicBezTo>
                  <a:cubicBezTo>
                    <a:pt x="467" y="105"/>
                    <a:pt x="362" y="0"/>
                    <a:pt x="2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2" name="Google Shape;546;p41">
              <a:extLst>
                <a:ext uri="{FF2B5EF4-FFF2-40B4-BE49-F238E27FC236}">
                  <a16:creationId xmlns:a16="http://schemas.microsoft.com/office/drawing/2014/main" id="{3A36DC97-F1CA-BD67-ACB3-2A2EAA28213D}"/>
                </a:ext>
              </a:extLst>
            </p:cNvPr>
            <p:cNvSpPr/>
            <p:nvPr/>
          </p:nvSpPr>
          <p:spPr>
            <a:xfrm>
              <a:off x="5469048" y="2692087"/>
              <a:ext cx="117089" cy="112039"/>
            </a:xfrm>
            <a:custGeom>
              <a:avLst/>
              <a:gdLst/>
              <a:ahLst/>
              <a:cxnLst/>
              <a:rect l="l" t="t" r="r" b="b"/>
              <a:pathLst>
                <a:path w="4196" h="4015" extrusionOk="0">
                  <a:moveTo>
                    <a:pt x="3559" y="346"/>
                  </a:moveTo>
                  <a:cubicBezTo>
                    <a:pt x="3718" y="346"/>
                    <a:pt x="3850" y="478"/>
                    <a:pt x="3850" y="637"/>
                  </a:cubicBezTo>
                  <a:lnTo>
                    <a:pt x="3850" y="2677"/>
                  </a:lnTo>
                  <a:cubicBezTo>
                    <a:pt x="3850" y="2841"/>
                    <a:pt x="3718" y="2973"/>
                    <a:pt x="3559" y="2973"/>
                  </a:cubicBezTo>
                  <a:lnTo>
                    <a:pt x="2561" y="2973"/>
                  </a:lnTo>
                  <a:cubicBezTo>
                    <a:pt x="2501" y="2973"/>
                    <a:pt x="2451" y="3000"/>
                    <a:pt x="2419" y="3050"/>
                  </a:cubicBezTo>
                  <a:lnTo>
                    <a:pt x="2095" y="3527"/>
                  </a:lnTo>
                  <a:lnTo>
                    <a:pt x="1777" y="3050"/>
                  </a:lnTo>
                  <a:cubicBezTo>
                    <a:pt x="1744" y="3000"/>
                    <a:pt x="1689" y="2973"/>
                    <a:pt x="1634" y="2973"/>
                  </a:cubicBezTo>
                  <a:lnTo>
                    <a:pt x="636" y="2973"/>
                  </a:lnTo>
                  <a:cubicBezTo>
                    <a:pt x="472" y="2973"/>
                    <a:pt x="346" y="2841"/>
                    <a:pt x="346" y="2677"/>
                  </a:cubicBezTo>
                  <a:lnTo>
                    <a:pt x="346" y="637"/>
                  </a:lnTo>
                  <a:cubicBezTo>
                    <a:pt x="346" y="478"/>
                    <a:pt x="477" y="346"/>
                    <a:pt x="636" y="346"/>
                  </a:cubicBezTo>
                  <a:close/>
                  <a:moveTo>
                    <a:pt x="636" y="1"/>
                  </a:moveTo>
                  <a:cubicBezTo>
                    <a:pt x="285" y="1"/>
                    <a:pt x="0" y="286"/>
                    <a:pt x="0" y="637"/>
                  </a:cubicBezTo>
                  <a:lnTo>
                    <a:pt x="0" y="2682"/>
                  </a:lnTo>
                  <a:cubicBezTo>
                    <a:pt x="0" y="3033"/>
                    <a:pt x="285" y="3318"/>
                    <a:pt x="636" y="3318"/>
                  </a:cubicBezTo>
                  <a:lnTo>
                    <a:pt x="1541" y="3318"/>
                  </a:lnTo>
                  <a:lnTo>
                    <a:pt x="1952" y="3938"/>
                  </a:lnTo>
                  <a:cubicBezTo>
                    <a:pt x="1985" y="3982"/>
                    <a:pt x="2040" y="4015"/>
                    <a:pt x="2095" y="4015"/>
                  </a:cubicBezTo>
                  <a:cubicBezTo>
                    <a:pt x="2155" y="4015"/>
                    <a:pt x="2210" y="3982"/>
                    <a:pt x="2243" y="3938"/>
                  </a:cubicBezTo>
                  <a:lnTo>
                    <a:pt x="2654" y="3318"/>
                  </a:lnTo>
                  <a:lnTo>
                    <a:pt x="3559" y="3318"/>
                  </a:lnTo>
                  <a:cubicBezTo>
                    <a:pt x="3910" y="3318"/>
                    <a:pt x="4195" y="3033"/>
                    <a:pt x="4195" y="2682"/>
                  </a:cubicBezTo>
                  <a:lnTo>
                    <a:pt x="4195" y="637"/>
                  </a:lnTo>
                  <a:cubicBezTo>
                    <a:pt x="4195" y="286"/>
                    <a:pt x="3910" y="1"/>
                    <a:pt x="355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grpSp>
        <p:nvGrpSpPr>
          <p:cNvPr id="63" name="Google Shape;547;p41">
            <a:extLst>
              <a:ext uri="{FF2B5EF4-FFF2-40B4-BE49-F238E27FC236}">
                <a16:creationId xmlns:a16="http://schemas.microsoft.com/office/drawing/2014/main" id="{4D24CC6F-E85B-8FD7-9481-E0842D2A791A}"/>
              </a:ext>
            </a:extLst>
          </p:cNvPr>
          <p:cNvGrpSpPr/>
          <p:nvPr/>
        </p:nvGrpSpPr>
        <p:grpSpPr>
          <a:xfrm>
            <a:off x="3229794" y="4721456"/>
            <a:ext cx="327940" cy="328247"/>
            <a:chOff x="4772204" y="2660415"/>
            <a:chExt cx="327940" cy="328247"/>
          </a:xfrm>
        </p:grpSpPr>
        <p:sp>
          <p:nvSpPr>
            <p:cNvPr id="64" name="Google Shape;548;p41">
              <a:extLst>
                <a:ext uri="{FF2B5EF4-FFF2-40B4-BE49-F238E27FC236}">
                  <a16:creationId xmlns:a16="http://schemas.microsoft.com/office/drawing/2014/main" id="{B3448FBA-0E5D-44DB-8AA7-18E407DE40DC}"/>
                </a:ext>
              </a:extLst>
            </p:cNvPr>
            <p:cNvSpPr/>
            <p:nvPr/>
          </p:nvSpPr>
          <p:spPr>
            <a:xfrm>
              <a:off x="4811076" y="2880613"/>
              <a:ext cx="250364" cy="108048"/>
            </a:xfrm>
            <a:custGeom>
              <a:avLst/>
              <a:gdLst/>
              <a:ahLst/>
              <a:cxnLst/>
              <a:rect l="l" t="t" r="r" b="b"/>
              <a:pathLst>
                <a:path w="8972" h="3872" extrusionOk="0">
                  <a:moveTo>
                    <a:pt x="1607" y="346"/>
                  </a:moveTo>
                  <a:cubicBezTo>
                    <a:pt x="2024" y="346"/>
                    <a:pt x="2364" y="680"/>
                    <a:pt x="2364" y="1097"/>
                  </a:cubicBezTo>
                  <a:cubicBezTo>
                    <a:pt x="2364" y="1514"/>
                    <a:pt x="2024" y="1854"/>
                    <a:pt x="1607" y="1854"/>
                  </a:cubicBezTo>
                  <a:cubicBezTo>
                    <a:pt x="1190" y="1854"/>
                    <a:pt x="850" y="1514"/>
                    <a:pt x="850" y="1097"/>
                  </a:cubicBezTo>
                  <a:cubicBezTo>
                    <a:pt x="850" y="680"/>
                    <a:pt x="1190" y="346"/>
                    <a:pt x="1607" y="346"/>
                  </a:cubicBezTo>
                  <a:close/>
                  <a:moveTo>
                    <a:pt x="4480" y="346"/>
                  </a:moveTo>
                  <a:cubicBezTo>
                    <a:pt x="4897" y="346"/>
                    <a:pt x="5237" y="680"/>
                    <a:pt x="5237" y="1097"/>
                  </a:cubicBezTo>
                  <a:cubicBezTo>
                    <a:pt x="5237" y="1514"/>
                    <a:pt x="4897" y="1854"/>
                    <a:pt x="4480" y="1854"/>
                  </a:cubicBezTo>
                  <a:cubicBezTo>
                    <a:pt x="4064" y="1854"/>
                    <a:pt x="3729" y="1514"/>
                    <a:pt x="3729" y="1097"/>
                  </a:cubicBezTo>
                  <a:cubicBezTo>
                    <a:pt x="3729" y="680"/>
                    <a:pt x="4064" y="346"/>
                    <a:pt x="4480" y="346"/>
                  </a:cubicBezTo>
                  <a:close/>
                  <a:moveTo>
                    <a:pt x="7359" y="346"/>
                  </a:moveTo>
                  <a:cubicBezTo>
                    <a:pt x="7776" y="346"/>
                    <a:pt x="8110" y="680"/>
                    <a:pt x="8110" y="1097"/>
                  </a:cubicBezTo>
                  <a:cubicBezTo>
                    <a:pt x="8110" y="1514"/>
                    <a:pt x="7776" y="1854"/>
                    <a:pt x="7359" y="1854"/>
                  </a:cubicBezTo>
                  <a:cubicBezTo>
                    <a:pt x="6942" y="1854"/>
                    <a:pt x="6602" y="1514"/>
                    <a:pt x="6602" y="1097"/>
                  </a:cubicBezTo>
                  <a:cubicBezTo>
                    <a:pt x="6602" y="680"/>
                    <a:pt x="6942" y="346"/>
                    <a:pt x="7359" y="346"/>
                  </a:cubicBezTo>
                  <a:close/>
                  <a:moveTo>
                    <a:pt x="5084" y="2199"/>
                  </a:moveTo>
                  <a:cubicBezTo>
                    <a:pt x="5451" y="2199"/>
                    <a:pt x="5747" y="2495"/>
                    <a:pt x="5747" y="2863"/>
                  </a:cubicBezTo>
                  <a:lnTo>
                    <a:pt x="5747" y="3526"/>
                  </a:lnTo>
                  <a:lnTo>
                    <a:pt x="3219" y="3526"/>
                  </a:lnTo>
                  <a:lnTo>
                    <a:pt x="3219" y="2863"/>
                  </a:lnTo>
                  <a:cubicBezTo>
                    <a:pt x="3219" y="2495"/>
                    <a:pt x="3515" y="2199"/>
                    <a:pt x="3883" y="2199"/>
                  </a:cubicBezTo>
                  <a:close/>
                  <a:moveTo>
                    <a:pt x="7962" y="2199"/>
                  </a:moveTo>
                  <a:cubicBezTo>
                    <a:pt x="8324" y="2199"/>
                    <a:pt x="8626" y="2495"/>
                    <a:pt x="8626" y="2863"/>
                  </a:cubicBezTo>
                  <a:lnTo>
                    <a:pt x="8626" y="3526"/>
                  </a:lnTo>
                  <a:lnTo>
                    <a:pt x="6092" y="3526"/>
                  </a:lnTo>
                  <a:lnTo>
                    <a:pt x="6092" y="2863"/>
                  </a:lnTo>
                  <a:cubicBezTo>
                    <a:pt x="6092" y="2495"/>
                    <a:pt x="6389" y="2199"/>
                    <a:pt x="6756" y="2199"/>
                  </a:cubicBezTo>
                  <a:close/>
                  <a:moveTo>
                    <a:pt x="1607" y="0"/>
                  </a:moveTo>
                  <a:cubicBezTo>
                    <a:pt x="1004" y="0"/>
                    <a:pt x="510" y="494"/>
                    <a:pt x="510" y="1097"/>
                  </a:cubicBezTo>
                  <a:cubicBezTo>
                    <a:pt x="510" y="1399"/>
                    <a:pt x="631" y="1673"/>
                    <a:pt x="828" y="1870"/>
                  </a:cubicBezTo>
                  <a:cubicBezTo>
                    <a:pt x="357" y="1958"/>
                    <a:pt x="0" y="2369"/>
                    <a:pt x="0" y="2863"/>
                  </a:cubicBezTo>
                  <a:lnTo>
                    <a:pt x="0" y="3696"/>
                  </a:lnTo>
                  <a:cubicBezTo>
                    <a:pt x="0" y="3795"/>
                    <a:pt x="77" y="3872"/>
                    <a:pt x="170" y="3872"/>
                  </a:cubicBezTo>
                  <a:lnTo>
                    <a:pt x="1207" y="3872"/>
                  </a:lnTo>
                  <a:cubicBezTo>
                    <a:pt x="1305" y="3872"/>
                    <a:pt x="1382" y="3795"/>
                    <a:pt x="1382" y="3696"/>
                  </a:cubicBezTo>
                  <a:cubicBezTo>
                    <a:pt x="1382" y="3603"/>
                    <a:pt x="1305" y="3526"/>
                    <a:pt x="1207" y="3526"/>
                  </a:cubicBezTo>
                  <a:lnTo>
                    <a:pt x="346" y="3526"/>
                  </a:lnTo>
                  <a:lnTo>
                    <a:pt x="346" y="2863"/>
                  </a:lnTo>
                  <a:cubicBezTo>
                    <a:pt x="346" y="2495"/>
                    <a:pt x="642" y="2199"/>
                    <a:pt x="1009" y="2199"/>
                  </a:cubicBezTo>
                  <a:lnTo>
                    <a:pt x="2210" y="2199"/>
                  </a:lnTo>
                  <a:cubicBezTo>
                    <a:pt x="2578" y="2199"/>
                    <a:pt x="2874" y="2495"/>
                    <a:pt x="2874" y="2863"/>
                  </a:cubicBezTo>
                  <a:lnTo>
                    <a:pt x="2874" y="3526"/>
                  </a:lnTo>
                  <a:lnTo>
                    <a:pt x="2013" y="3526"/>
                  </a:lnTo>
                  <a:cubicBezTo>
                    <a:pt x="1914" y="3526"/>
                    <a:pt x="1837" y="3603"/>
                    <a:pt x="1837" y="3696"/>
                  </a:cubicBezTo>
                  <a:cubicBezTo>
                    <a:pt x="1837" y="3795"/>
                    <a:pt x="1914" y="3872"/>
                    <a:pt x="2013" y="3872"/>
                  </a:cubicBezTo>
                  <a:lnTo>
                    <a:pt x="8796" y="3872"/>
                  </a:lnTo>
                  <a:cubicBezTo>
                    <a:pt x="8895" y="3872"/>
                    <a:pt x="8971" y="3795"/>
                    <a:pt x="8971" y="3696"/>
                  </a:cubicBezTo>
                  <a:lnTo>
                    <a:pt x="8971" y="2863"/>
                  </a:lnTo>
                  <a:cubicBezTo>
                    <a:pt x="8971" y="2369"/>
                    <a:pt x="8609" y="1958"/>
                    <a:pt x="8143" y="1870"/>
                  </a:cubicBezTo>
                  <a:lnTo>
                    <a:pt x="8138" y="1870"/>
                  </a:lnTo>
                  <a:cubicBezTo>
                    <a:pt x="8335" y="1673"/>
                    <a:pt x="8456" y="1399"/>
                    <a:pt x="8456" y="1097"/>
                  </a:cubicBezTo>
                  <a:cubicBezTo>
                    <a:pt x="8456" y="494"/>
                    <a:pt x="7962" y="0"/>
                    <a:pt x="7359" y="0"/>
                  </a:cubicBezTo>
                  <a:cubicBezTo>
                    <a:pt x="6751" y="0"/>
                    <a:pt x="6257" y="494"/>
                    <a:pt x="6257" y="1097"/>
                  </a:cubicBezTo>
                  <a:cubicBezTo>
                    <a:pt x="6257" y="1399"/>
                    <a:pt x="6383" y="1673"/>
                    <a:pt x="6575" y="1870"/>
                  </a:cubicBezTo>
                  <a:cubicBezTo>
                    <a:pt x="6306" y="1920"/>
                    <a:pt x="6071" y="2079"/>
                    <a:pt x="5923" y="2298"/>
                  </a:cubicBezTo>
                  <a:cubicBezTo>
                    <a:pt x="5774" y="2079"/>
                    <a:pt x="5539" y="1920"/>
                    <a:pt x="5264" y="1870"/>
                  </a:cubicBezTo>
                  <a:cubicBezTo>
                    <a:pt x="5462" y="1673"/>
                    <a:pt x="5583" y="1399"/>
                    <a:pt x="5583" y="1097"/>
                  </a:cubicBezTo>
                  <a:cubicBezTo>
                    <a:pt x="5583" y="494"/>
                    <a:pt x="5089" y="0"/>
                    <a:pt x="4486" y="0"/>
                  </a:cubicBezTo>
                  <a:cubicBezTo>
                    <a:pt x="3877" y="0"/>
                    <a:pt x="3384" y="494"/>
                    <a:pt x="3384" y="1097"/>
                  </a:cubicBezTo>
                  <a:cubicBezTo>
                    <a:pt x="3384" y="1399"/>
                    <a:pt x="3504" y="1673"/>
                    <a:pt x="3702" y="1870"/>
                  </a:cubicBezTo>
                  <a:cubicBezTo>
                    <a:pt x="3433" y="1920"/>
                    <a:pt x="3197" y="2079"/>
                    <a:pt x="3049" y="2298"/>
                  </a:cubicBezTo>
                  <a:cubicBezTo>
                    <a:pt x="2896" y="2079"/>
                    <a:pt x="2665" y="1920"/>
                    <a:pt x="2391" y="1870"/>
                  </a:cubicBezTo>
                  <a:cubicBezTo>
                    <a:pt x="2589" y="1673"/>
                    <a:pt x="2709" y="1399"/>
                    <a:pt x="2709" y="1097"/>
                  </a:cubicBezTo>
                  <a:cubicBezTo>
                    <a:pt x="2709" y="494"/>
                    <a:pt x="2216" y="0"/>
                    <a:pt x="16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5" name="Google Shape;549;p41">
              <a:extLst>
                <a:ext uri="{FF2B5EF4-FFF2-40B4-BE49-F238E27FC236}">
                  <a16:creationId xmlns:a16="http://schemas.microsoft.com/office/drawing/2014/main" id="{D050F10F-7E81-3460-4A02-F827FFC70A17}"/>
                </a:ext>
              </a:extLst>
            </p:cNvPr>
            <p:cNvSpPr/>
            <p:nvPr/>
          </p:nvSpPr>
          <p:spPr>
            <a:xfrm>
              <a:off x="4910697" y="2751050"/>
              <a:ext cx="99314" cy="98979"/>
            </a:xfrm>
            <a:custGeom>
              <a:avLst/>
              <a:gdLst/>
              <a:ahLst/>
              <a:cxnLst/>
              <a:rect l="l" t="t" r="r" b="b"/>
              <a:pathLst>
                <a:path w="3559" h="3547" extrusionOk="0">
                  <a:moveTo>
                    <a:pt x="2599" y="942"/>
                  </a:moveTo>
                  <a:lnTo>
                    <a:pt x="1705" y="2181"/>
                  </a:lnTo>
                  <a:cubicBezTo>
                    <a:pt x="1629" y="2039"/>
                    <a:pt x="1508" y="1918"/>
                    <a:pt x="1365" y="1836"/>
                  </a:cubicBezTo>
                  <a:lnTo>
                    <a:pt x="2599" y="942"/>
                  </a:lnTo>
                  <a:close/>
                  <a:moveTo>
                    <a:pt x="916" y="2061"/>
                  </a:moveTo>
                  <a:cubicBezTo>
                    <a:pt x="1228" y="2061"/>
                    <a:pt x="1481" y="2318"/>
                    <a:pt x="1481" y="2631"/>
                  </a:cubicBezTo>
                  <a:cubicBezTo>
                    <a:pt x="1481" y="2949"/>
                    <a:pt x="1228" y="3201"/>
                    <a:pt x="916" y="3201"/>
                  </a:cubicBezTo>
                  <a:cubicBezTo>
                    <a:pt x="598" y="3201"/>
                    <a:pt x="346" y="2949"/>
                    <a:pt x="346" y="2631"/>
                  </a:cubicBezTo>
                  <a:cubicBezTo>
                    <a:pt x="346" y="2318"/>
                    <a:pt x="598" y="2061"/>
                    <a:pt x="916" y="2061"/>
                  </a:cubicBezTo>
                  <a:close/>
                  <a:moveTo>
                    <a:pt x="3367" y="1"/>
                  </a:moveTo>
                  <a:cubicBezTo>
                    <a:pt x="3333" y="1"/>
                    <a:pt x="3299" y="11"/>
                    <a:pt x="3268" y="32"/>
                  </a:cubicBezTo>
                  <a:lnTo>
                    <a:pt x="943" y="1721"/>
                  </a:lnTo>
                  <a:cubicBezTo>
                    <a:pt x="932" y="1721"/>
                    <a:pt x="927" y="1715"/>
                    <a:pt x="916" y="1715"/>
                  </a:cubicBezTo>
                  <a:cubicBezTo>
                    <a:pt x="411" y="1715"/>
                    <a:pt x="0" y="2126"/>
                    <a:pt x="0" y="2631"/>
                  </a:cubicBezTo>
                  <a:cubicBezTo>
                    <a:pt x="0" y="3135"/>
                    <a:pt x="411" y="3547"/>
                    <a:pt x="916" y="3547"/>
                  </a:cubicBezTo>
                  <a:cubicBezTo>
                    <a:pt x="1420" y="3547"/>
                    <a:pt x="1826" y="3135"/>
                    <a:pt x="1826" y="2631"/>
                  </a:cubicBezTo>
                  <a:cubicBezTo>
                    <a:pt x="1826" y="2620"/>
                    <a:pt x="1826" y="2609"/>
                    <a:pt x="1826" y="2604"/>
                  </a:cubicBezTo>
                  <a:lnTo>
                    <a:pt x="3510" y="273"/>
                  </a:lnTo>
                  <a:cubicBezTo>
                    <a:pt x="3559" y="207"/>
                    <a:pt x="3553" y="114"/>
                    <a:pt x="3493" y="54"/>
                  </a:cubicBezTo>
                  <a:cubicBezTo>
                    <a:pt x="3458" y="19"/>
                    <a:pt x="3413" y="1"/>
                    <a:pt x="336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6" name="Google Shape;550;p41">
              <a:extLst>
                <a:ext uri="{FF2B5EF4-FFF2-40B4-BE49-F238E27FC236}">
                  <a16:creationId xmlns:a16="http://schemas.microsoft.com/office/drawing/2014/main" id="{06DFB278-646C-6DCC-56B5-5EC0C8F6328A}"/>
                </a:ext>
              </a:extLst>
            </p:cNvPr>
            <p:cNvSpPr/>
            <p:nvPr/>
          </p:nvSpPr>
          <p:spPr>
            <a:xfrm>
              <a:off x="4772204" y="2660415"/>
              <a:ext cx="327940" cy="210432"/>
            </a:xfrm>
            <a:custGeom>
              <a:avLst/>
              <a:gdLst/>
              <a:ahLst/>
              <a:cxnLst/>
              <a:rect l="l" t="t" r="r" b="b"/>
              <a:pathLst>
                <a:path w="11752" h="7541" extrusionOk="0">
                  <a:moveTo>
                    <a:pt x="5873" y="1086"/>
                  </a:moveTo>
                  <a:cubicBezTo>
                    <a:pt x="7096" y="1086"/>
                    <a:pt x="8248" y="1542"/>
                    <a:pt x="9136" y="2370"/>
                  </a:cubicBezTo>
                  <a:lnTo>
                    <a:pt x="8856" y="2655"/>
                  </a:lnTo>
                  <a:cubicBezTo>
                    <a:pt x="8045" y="1898"/>
                    <a:pt x="6992" y="1487"/>
                    <a:pt x="5873" y="1487"/>
                  </a:cubicBezTo>
                  <a:cubicBezTo>
                    <a:pt x="4760" y="1487"/>
                    <a:pt x="3707" y="1898"/>
                    <a:pt x="2896" y="2655"/>
                  </a:cubicBezTo>
                  <a:lnTo>
                    <a:pt x="2611" y="2370"/>
                  </a:lnTo>
                  <a:cubicBezTo>
                    <a:pt x="3499" y="1542"/>
                    <a:pt x="4656" y="1086"/>
                    <a:pt x="5873" y="1086"/>
                  </a:cubicBezTo>
                  <a:close/>
                  <a:moveTo>
                    <a:pt x="2369" y="2616"/>
                  </a:moveTo>
                  <a:lnTo>
                    <a:pt x="2649" y="2896"/>
                  </a:lnTo>
                  <a:cubicBezTo>
                    <a:pt x="1936" y="3669"/>
                    <a:pt x="1525" y="4656"/>
                    <a:pt x="1487" y="5709"/>
                  </a:cubicBezTo>
                  <a:lnTo>
                    <a:pt x="1086" y="5709"/>
                  </a:lnTo>
                  <a:cubicBezTo>
                    <a:pt x="1130" y="4552"/>
                    <a:pt x="1580" y="3461"/>
                    <a:pt x="2369" y="2616"/>
                  </a:cubicBezTo>
                  <a:close/>
                  <a:moveTo>
                    <a:pt x="9383" y="2616"/>
                  </a:moveTo>
                  <a:cubicBezTo>
                    <a:pt x="10172" y="3461"/>
                    <a:pt x="10622" y="4552"/>
                    <a:pt x="10660" y="5709"/>
                  </a:cubicBezTo>
                  <a:lnTo>
                    <a:pt x="10266" y="5709"/>
                  </a:lnTo>
                  <a:cubicBezTo>
                    <a:pt x="10222" y="4656"/>
                    <a:pt x="9816" y="3669"/>
                    <a:pt x="9098" y="2896"/>
                  </a:cubicBezTo>
                  <a:lnTo>
                    <a:pt x="9103" y="2896"/>
                  </a:lnTo>
                  <a:lnTo>
                    <a:pt x="9383" y="2616"/>
                  </a:lnTo>
                  <a:close/>
                  <a:moveTo>
                    <a:pt x="5873" y="1"/>
                  </a:moveTo>
                  <a:cubicBezTo>
                    <a:pt x="4848" y="1"/>
                    <a:pt x="3839" y="269"/>
                    <a:pt x="2951" y="779"/>
                  </a:cubicBezTo>
                  <a:cubicBezTo>
                    <a:pt x="2095" y="1273"/>
                    <a:pt x="1366" y="1980"/>
                    <a:pt x="850" y="2830"/>
                  </a:cubicBezTo>
                  <a:cubicBezTo>
                    <a:pt x="801" y="2912"/>
                    <a:pt x="829" y="3017"/>
                    <a:pt x="911" y="3066"/>
                  </a:cubicBezTo>
                  <a:cubicBezTo>
                    <a:pt x="939" y="3083"/>
                    <a:pt x="969" y="3091"/>
                    <a:pt x="999" y="3091"/>
                  </a:cubicBezTo>
                  <a:cubicBezTo>
                    <a:pt x="1057" y="3091"/>
                    <a:pt x="1114" y="3060"/>
                    <a:pt x="1147" y="3006"/>
                  </a:cubicBezTo>
                  <a:cubicBezTo>
                    <a:pt x="1629" y="2211"/>
                    <a:pt x="2315" y="1542"/>
                    <a:pt x="3121" y="1075"/>
                  </a:cubicBezTo>
                  <a:cubicBezTo>
                    <a:pt x="3954" y="598"/>
                    <a:pt x="4908" y="346"/>
                    <a:pt x="5873" y="346"/>
                  </a:cubicBezTo>
                  <a:cubicBezTo>
                    <a:pt x="7354" y="346"/>
                    <a:pt x="8741" y="922"/>
                    <a:pt x="9789" y="1964"/>
                  </a:cubicBezTo>
                  <a:cubicBezTo>
                    <a:pt x="10830" y="3011"/>
                    <a:pt x="11406" y="4404"/>
                    <a:pt x="11406" y="5879"/>
                  </a:cubicBezTo>
                  <a:cubicBezTo>
                    <a:pt x="11406" y="6323"/>
                    <a:pt x="11357" y="6767"/>
                    <a:pt x="11253" y="7195"/>
                  </a:cubicBezTo>
                  <a:lnTo>
                    <a:pt x="10841" y="7195"/>
                  </a:lnTo>
                  <a:cubicBezTo>
                    <a:pt x="10951" y="6767"/>
                    <a:pt x="11011" y="6329"/>
                    <a:pt x="11011" y="5879"/>
                  </a:cubicBezTo>
                  <a:cubicBezTo>
                    <a:pt x="11011" y="4508"/>
                    <a:pt x="10474" y="3219"/>
                    <a:pt x="9503" y="2249"/>
                  </a:cubicBezTo>
                  <a:cubicBezTo>
                    <a:pt x="8538" y="1278"/>
                    <a:pt x="7244" y="741"/>
                    <a:pt x="5873" y="741"/>
                  </a:cubicBezTo>
                  <a:cubicBezTo>
                    <a:pt x="4502" y="741"/>
                    <a:pt x="3214" y="1278"/>
                    <a:pt x="2243" y="2249"/>
                  </a:cubicBezTo>
                  <a:cubicBezTo>
                    <a:pt x="1273" y="3219"/>
                    <a:pt x="741" y="4508"/>
                    <a:pt x="741" y="5879"/>
                  </a:cubicBezTo>
                  <a:cubicBezTo>
                    <a:pt x="741" y="6329"/>
                    <a:pt x="796" y="6767"/>
                    <a:pt x="911" y="7195"/>
                  </a:cubicBezTo>
                  <a:lnTo>
                    <a:pt x="500" y="7195"/>
                  </a:lnTo>
                  <a:cubicBezTo>
                    <a:pt x="395" y="6767"/>
                    <a:pt x="346" y="6323"/>
                    <a:pt x="346" y="5879"/>
                  </a:cubicBezTo>
                  <a:cubicBezTo>
                    <a:pt x="346" y="5122"/>
                    <a:pt x="494" y="4387"/>
                    <a:pt x="790" y="3697"/>
                  </a:cubicBezTo>
                  <a:cubicBezTo>
                    <a:pt x="829" y="3614"/>
                    <a:pt x="785" y="3510"/>
                    <a:pt x="697" y="3472"/>
                  </a:cubicBezTo>
                  <a:cubicBezTo>
                    <a:pt x="675" y="3462"/>
                    <a:pt x="653" y="3458"/>
                    <a:pt x="631" y="3458"/>
                  </a:cubicBezTo>
                  <a:cubicBezTo>
                    <a:pt x="564" y="3458"/>
                    <a:pt x="501" y="3499"/>
                    <a:pt x="472" y="3565"/>
                  </a:cubicBezTo>
                  <a:cubicBezTo>
                    <a:pt x="160" y="4300"/>
                    <a:pt x="1" y="5078"/>
                    <a:pt x="1" y="5879"/>
                  </a:cubicBezTo>
                  <a:cubicBezTo>
                    <a:pt x="1" y="6400"/>
                    <a:pt x="66" y="6910"/>
                    <a:pt x="198" y="7409"/>
                  </a:cubicBezTo>
                  <a:cubicBezTo>
                    <a:pt x="220" y="7486"/>
                    <a:pt x="286" y="7540"/>
                    <a:pt x="368" y="7540"/>
                  </a:cubicBezTo>
                  <a:lnTo>
                    <a:pt x="9273" y="7540"/>
                  </a:lnTo>
                  <a:cubicBezTo>
                    <a:pt x="9372" y="7540"/>
                    <a:pt x="9449" y="7458"/>
                    <a:pt x="9449" y="7365"/>
                  </a:cubicBezTo>
                  <a:cubicBezTo>
                    <a:pt x="9449" y="7272"/>
                    <a:pt x="9372" y="7195"/>
                    <a:pt x="9273" y="7195"/>
                  </a:cubicBezTo>
                  <a:lnTo>
                    <a:pt x="1267" y="7195"/>
                  </a:lnTo>
                  <a:cubicBezTo>
                    <a:pt x="1163" y="6822"/>
                    <a:pt x="1103" y="6444"/>
                    <a:pt x="1086" y="6054"/>
                  </a:cubicBezTo>
                  <a:lnTo>
                    <a:pt x="1657" y="6054"/>
                  </a:lnTo>
                  <a:cubicBezTo>
                    <a:pt x="1750" y="6054"/>
                    <a:pt x="1827" y="5978"/>
                    <a:pt x="1827" y="5879"/>
                  </a:cubicBezTo>
                  <a:cubicBezTo>
                    <a:pt x="1827" y="4799"/>
                    <a:pt x="2249" y="3784"/>
                    <a:pt x="3011" y="3017"/>
                  </a:cubicBezTo>
                  <a:cubicBezTo>
                    <a:pt x="3779" y="2254"/>
                    <a:pt x="4793" y="1832"/>
                    <a:pt x="5873" y="1832"/>
                  </a:cubicBezTo>
                  <a:cubicBezTo>
                    <a:pt x="6959" y="1832"/>
                    <a:pt x="7974" y="2254"/>
                    <a:pt x="8736" y="3017"/>
                  </a:cubicBezTo>
                  <a:cubicBezTo>
                    <a:pt x="9503" y="3784"/>
                    <a:pt x="9920" y="4799"/>
                    <a:pt x="9920" y="5879"/>
                  </a:cubicBezTo>
                  <a:cubicBezTo>
                    <a:pt x="9920" y="5978"/>
                    <a:pt x="9997" y="6054"/>
                    <a:pt x="10096" y="6054"/>
                  </a:cubicBezTo>
                  <a:lnTo>
                    <a:pt x="10660" y="6054"/>
                  </a:lnTo>
                  <a:cubicBezTo>
                    <a:pt x="10649" y="6444"/>
                    <a:pt x="10589" y="6822"/>
                    <a:pt x="10485" y="7195"/>
                  </a:cubicBezTo>
                  <a:lnTo>
                    <a:pt x="10079" y="7195"/>
                  </a:lnTo>
                  <a:cubicBezTo>
                    <a:pt x="9986" y="7195"/>
                    <a:pt x="9909" y="7272"/>
                    <a:pt x="9909" y="7365"/>
                  </a:cubicBezTo>
                  <a:cubicBezTo>
                    <a:pt x="9909" y="7458"/>
                    <a:pt x="9986" y="7540"/>
                    <a:pt x="10079" y="7540"/>
                  </a:cubicBezTo>
                  <a:lnTo>
                    <a:pt x="11384" y="7540"/>
                  </a:lnTo>
                  <a:cubicBezTo>
                    <a:pt x="11461" y="7540"/>
                    <a:pt x="11532" y="7486"/>
                    <a:pt x="11549" y="7409"/>
                  </a:cubicBezTo>
                  <a:cubicBezTo>
                    <a:pt x="11686" y="6915"/>
                    <a:pt x="11752" y="6400"/>
                    <a:pt x="11752" y="5879"/>
                  </a:cubicBezTo>
                  <a:cubicBezTo>
                    <a:pt x="11752" y="4311"/>
                    <a:pt x="11143" y="2830"/>
                    <a:pt x="10030" y="1722"/>
                  </a:cubicBezTo>
                  <a:cubicBezTo>
                    <a:pt x="8922" y="609"/>
                    <a:pt x="7447" y="1"/>
                    <a:pt x="587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7" name="Google Shape;551;p41">
              <a:extLst>
                <a:ext uri="{FF2B5EF4-FFF2-40B4-BE49-F238E27FC236}">
                  <a16:creationId xmlns:a16="http://schemas.microsoft.com/office/drawing/2014/main" id="{662D55B0-5F22-2D30-DC5A-F52AF8D095C9}"/>
                </a:ext>
              </a:extLst>
            </p:cNvPr>
            <p:cNvSpPr/>
            <p:nvPr/>
          </p:nvSpPr>
          <p:spPr>
            <a:xfrm>
              <a:off x="4834321" y="2819697"/>
              <a:ext cx="16101" cy="9683"/>
            </a:xfrm>
            <a:custGeom>
              <a:avLst/>
              <a:gdLst/>
              <a:ahLst/>
              <a:cxnLst/>
              <a:rect l="l" t="t" r="r" b="b"/>
              <a:pathLst>
                <a:path w="577" h="347" extrusionOk="0">
                  <a:moveTo>
                    <a:pt x="171" y="1"/>
                  </a:moveTo>
                  <a:cubicBezTo>
                    <a:pt x="78" y="1"/>
                    <a:pt x="1" y="78"/>
                    <a:pt x="1" y="171"/>
                  </a:cubicBezTo>
                  <a:cubicBezTo>
                    <a:pt x="1" y="264"/>
                    <a:pt x="78" y="346"/>
                    <a:pt x="171" y="346"/>
                  </a:cubicBezTo>
                  <a:lnTo>
                    <a:pt x="407" y="346"/>
                  </a:lnTo>
                  <a:cubicBezTo>
                    <a:pt x="500" y="346"/>
                    <a:pt x="577" y="264"/>
                    <a:pt x="577" y="171"/>
                  </a:cubicBezTo>
                  <a:cubicBezTo>
                    <a:pt x="577" y="78"/>
                    <a:pt x="500" y="1"/>
                    <a:pt x="4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8" name="Google Shape;552;p41">
              <a:extLst>
                <a:ext uri="{FF2B5EF4-FFF2-40B4-BE49-F238E27FC236}">
                  <a16:creationId xmlns:a16="http://schemas.microsoft.com/office/drawing/2014/main" id="{14B450D0-46F3-36F5-6CDF-3E7CFFC9F662}"/>
                </a:ext>
              </a:extLst>
            </p:cNvPr>
            <p:cNvSpPr/>
            <p:nvPr/>
          </p:nvSpPr>
          <p:spPr>
            <a:xfrm>
              <a:off x="4837084" y="2794582"/>
              <a:ext cx="17022" cy="11218"/>
            </a:xfrm>
            <a:custGeom>
              <a:avLst/>
              <a:gdLst/>
              <a:ahLst/>
              <a:cxnLst/>
              <a:rect l="l" t="t" r="r" b="b"/>
              <a:pathLst>
                <a:path w="610" h="402" extrusionOk="0">
                  <a:moveTo>
                    <a:pt x="188" y="0"/>
                  </a:moveTo>
                  <a:cubicBezTo>
                    <a:pt x="113" y="0"/>
                    <a:pt x="45" y="51"/>
                    <a:pt x="22" y="128"/>
                  </a:cubicBezTo>
                  <a:cubicBezTo>
                    <a:pt x="1" y="221"/>
                    <a:pt x="55" y="314"/>
                    <a:pt x="149" y="336"/>
                  </a:cubicBezTo>
                  <a:lnTo>
                    <a:pt x="373" y="396"/>
                  </a:lnTo>
                  <a:cubicBezTo>
                    <a:pt x="384" y="402"/>
                    <a:pt x="401" y="402"/>
                    <a:pt x="417" y="402"/>
                  </a:cubicBezTo>
                  <a:cubicBezTo>
                    <a:pt x="494" y="402"/>
                    <a:pt x="560" y="353"/>
                    <a:pt x="582" y="276"/>
                  </a:cubicBezTo>
                  <a:cubicBezTo>
                    <a:pt x="609" y="183"/>
                    <a:pt x="554" y="89"/>
                    <a:pt x="461" y="67"/>
                  </a:cubicBezTo>
                  <a:lnTo>
                    <a:pt x="236" y="7"/>
                  </a:lnTo>
                  <a:cubicBezTo>
                    <a:pt x="220" y="2"/>
                    <a:pt x="204" y="0"/>
                    <a:pt x="18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9" name="Google Shape;553;p41">
              <a:extLst>
                <a:ext uri="{FF2B5EF4-FFF2-40B4-BE49-F238E27FC236}">
                  <a16:creationId xmlns:a16="http://schemas.microsoft.com/office/drawing/2014/main" id="{57051254-6EFA-2DA3-6707-E41CBD4B55F4}"/>
                </a:ext>
              </a:extLst>
            </p:cNvPr>
            <p:cNvSpPr/>
            <p:nvPr/>
          </p:nvSpPr>
          <p:spPr>
            <a:xfrm>
              <a:off x="4846571" y="2771142"/>
              <a:ext cx="16715" cy="12780"/>
            </a:xfrm>
            <a:custGeom>
              <a:avLst/>
              <a:gdLst/>
              <a:ahLst/>
              <a:cxnLst/>
              <a:rect l="l" t="t" r="r" b="b"/>
              <a:pathLst>
                <a:path w="599" h="458" extrusionOk="0">
                  <a:moveTo>
                    <a:pt x="198" y="0"/>
                  </a:moveTo>
                  <a:cubicBezTo>
                    <a:pt x="139" y="0"/>
                    <a:pt x="83" y="30"/>
                    <a:pt x="50" y="85"/>
                  </a:cubicBezTo>
                  <a:cubicBezTo>
                    <a:pt x="1" y="167"/>
                    <a:pt x="33" y="271"/>
                    <a:pt x="116" y="321"/>
                  </a:cubicBezTo>
                  <a:lnTo>
                    <a:pt x="313" y="436"/>
                  </a:lnTo>
                  <a:cubicBezTo>
                    <a:pt x="340" y="452"/>
                    <a:pt x="373" y="458"/>
                    <a:pt x="401" y="458"/>
                  </a:cubicBezTo>
                  <a:cubicBezTo>
                    <a:pt x="461" y="458"/>
                    <a:pt x="516" y="430"/>
                    <a:pt x="549" y="376"/>
                  </a:cubicBezTo>
                  <a:cubicBezTo>
                    <a:pt x="598" y="293"/>
                    <a:pt x="571" y="184"/>
                    <a:pt x="489" y="140"/>
                  </a:cubicBezTo>
                  <a:lnTo>
                    <a:pt x="286" y="25"/>
                  </a:lnTo>
                  <a:cubicBezTo>
                    <a:pt x="258" y="8"/>
                    <a:pt x="228" y="0"/>
                    <a:pt x="1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70" name="Google Shape;554;p41">
              <a:extLst>
                <a:ext uri="{FF2B5EF4-FFF2-40B4-BE49-F238E27FC236}">
                  <a16:creationId xmlns:a16="http://schemas.microsoft.com/office/drawing/2014/main" id="{39C491E2-D790-6581-A4D3-F9F34B084284}"/>
                </a:ext>
              </a:extLst>
            </p:cNvPr>
            <p:cNvSpPr/>
            <p:nvPr/>
          </p:nvSpPr>
          <p:spPr>
            <a:xfrm>
              <a:off x="4862170" y="2750995"/>
              <a:ext cx="15180" cy="14259"/>
            </a:xfrm>
            <a:custGeom>
              <a:avLst/>
              <a:gdLst/>
              <a:ahLst/>
              <a:cxnLst/>
              <a:rect l="l" t="t" r="r" b="b"/>
              <a:pathLst>
                <a:path w="544" h="511" extrusionOk="0">
                  <a:moveTo>
                    <a:pt x="193" y="1"/>
                  </a:moveTo>
                  <a:cubicBezTo>
                    <a:pt x="149" y="1"/>
                    <a:pt x="105" y="17"/>
                    <a:pt x="72" y="50"/>
                  </a:cubicBezTo>
                  <a:cubicBezTo>
                    <a:pt x="1" y="116"/>
                    <a:pt x="1" y="226"/>
                    <a:pt x="72" y="297"/>
                  </a:cubicBezTo>
                  <a:lnTo>
                    <a:pt x="237" y="456"/>
                  </a:lnTo>
                  <a:cubicBezTo>
                    <a:pt x="270" y="494"/>
                    <a:pt x="313" y="511"/>
                    <a:pt x="357" y="511"/>
                  </a:cubicBezTo>
                  <a:cubicBezTo>
                    <a:pt x="401" y="511"/>
                    <a:pt x="445" y="494"/>
                    <a:pt x="478" y="456"/>
                  </a:cubicBezTo>
                  <a:cubicBezTo>
                    <a:pt x="544" y="390"/>
                    <a:pt x="544" y="281"/>
                    <a:pt x="478" y="215"/>
                  </a:cubicBezTo>
                  <a:lnTo>
                    <a:pt x="313" y="50"/>
                  </a:lnTo>
                  <a:cubicBezTo>
                    <a:pt x="280" y="17"/>
                    <a:pt x="237" y="1"/>
                    <a:pt x="19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71" name="Google Shape;555;p41">
              <a:extLst>
                <a:ext uri="{FF2B5EF4-FFF2-40B4-BE49-F238E27FC236}">
                  <a16:creationId xmlns:a16="http://schemas.microsoft.com/office/drawing/2014/main" id="{A96E48A9-039F-F913-281D-B4FDF369AAC2}"/>
                </a:ext>
              </a:extLst>
            </p:cNvPr>
            <p:cNvSpPr/>
            <p:nvPr/>
          </p:nvSpPr>
          <p:spPr>
            <a:xfrm>
              <a:off x="4882234" y="2735591"/>
              <a:ext cx="14092" cy="15125"/>
            </a:xfrm>
            <a:custGeom>
              <a:avLst/>
              <a:gdLst/>
              <a:ahLst/>
              <a:cxnLst/>
              <a:rect l="l" t="t" r="r" b="b"/>
              <a:pathLst>
                <a:path w="505" h="542" extrusionOk="0">
                  <a:moveTo>
                    <a:pt x="193" y="0"/>
                  </a:moveTo>
                  <a:cubicBezTo>
                    <a:pt x="165" y="0"/>
                    <a:pt x="136" y="7"/>
                    <a:pt x="110" y="21"/>
                  </a:cubicBezTo>
                  <a:cubicBezTo>
                    <a:pt x="28" y="70"/>
                    <a:pt x="0" y="175"/>
                    <a:pt x="44" y="257"/>
                  </a:cubicBezTo>
                  <a:lnTo>
                    <a:pt x="159" y="460"/>
                  </a:lnTo>
                  <a:cubicBezTo>
                    <a:pt x="192" y="514"/>
                    <a:pt x="252" y="542"/>
                    <a:pt x="313" y="542"/>
                  </a:cubicBezTo>
                  <a:cubicBezTo>
                    <a:pt x="340" y="542"/>
                    <a:pt x="368" y="536"/>
                    <a:pt x="395" y="520"/>
                  </a:cubicBezTo>
                  <a:cubicBezTo>
                    <a:pt x="477" y="476"/>
                    <a:pt x="505" y="366"/>
                    <a:pt x="461" y="284"/>
                  </a:cubicBezTo>
                  <a:lnTo>
                    <a:pt x="346" y="87"/>
                  </a:lnTo>
                  <a:cubicBezTo>
                    <a:pt x="312" y="31"/>
                    <a:pt x="253" y="0"/>
                    <a:pt x="19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72" name="Google Shape;556;p41">
              <a:extLst>
                <a:ext uri="{FF2B5EF4-FFF2-40B4-BE49-F238E27FC236}">
                  <a16:creationId xmlns:a16="http://schemas.microsoft.com/office/drawing/2014/main" id="{F65921F3-04CD-BF64-8A9B-D30E06D5DDB7}"/>
                </a:ext>
              </a:extLst>
            </p:cNvPr>
            <p:cNvSpPr/>
            <p:nvPr/>
          </p:nvSpPr>
          <p:spPr>
            <a:xfrm>
              <a:off x="4905786" y="2725880"/>
              <a:ext cx="12278" cy="15822"/>
            </a:xfrm>
            <a:custGeom>
              <a:avLst/>
              <a:gdLst/>
              <a:ahLst/>
              <a:cxnLst/>
              <a:rect l="l" t="t" r="r" b="b"/>
              <a:pathLst>
                <a:path w="440" h="567" extrusionOk="0">
                  <a:moveTo>
                    <a:pt x="192" y="0"/>
                  </a:moveTo>
                  <a:cubicBezTo>
                    <a:pt x="176" y="0"/>
                    <a:pt x="159" y="2"/>
                    <a:pt x="143" y="7"/>
                  </a:cubicBezTo>
                  <a:cubicBezTo>
                    <a:pt x="50" y="29"/>
                    <a:pt x="1" y="122"/>
                    <a:pt x="23" y="215"/>
                  </a:cubicBezTo>
                  <a:lnTo>
                    <a:pt x="83" y="440"/>
                  </a:lnTo>
                  <a:cubicBezTo>
                    <a:pt x="105" y="517"/>
                    <a:pt x="171" y="566"/>
                    <a:pt x="247" y="566"/>
                  </a:cubicBezTo>
                  <a:cubicBezTo>
                    <a:pt x="264" y="566"/>
                    <a:pt x="280" y="566"/>
                    <a:pt x="291" y="561"/>
                  </a:cubicBezTo>
                  <a:cubicBezTo>
                    <a:pt x="384" y="539"/>
                    <a:pt x="439" y="440"/>
                    <a:pt x="417" y="353"/>
                  </a:cubicBezTo>
                  <a:lnTo>
                    <a:pt x="357" y="128"/>
                  </a:lnTo>
                  <a:cubicBezTo>
                    <a:pt x="334" y="51"/>
                    <a:pt x="267" y="0"/>
                    <a:pt x="1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73" name="Google Shape;557;p41">
              <a:extLst>
                <a:ext uri="{FF2B5EF4-FFF2-40B4-BE49-F238E27FC236}">
                  <a16:creationId xmlns:a16="http://schemas.microsoft.com/office/drawing/2014/main" id="{C4A1E644-8427-ABC7-47D6-81DE80789329}"/>
                </a:ext>
              </a:extLst>
            </p:cNvPr>
            <p:cNvSpPr/>
            <p:nvPr/>
          </p:nvSpPr>
          <p:spPr>
            <a:xfrm>
              <a:off x="4931347" y="2722531"/>
              <a:ext cx="9655" cy="16101"/>
            </a:xfrm>
            <a:custGeom>
              <a:avLst/>
              <a:gdLst/>
              <a:ahLst/>
              <a:cxnLst/>
              <a:rect l="l" t="t" r="r" b="b"/>
              <a:pathLst>
                <a:path w="346" h="577" extrusionOk="0">
                  <a:moveTo>
                    <a:pt x="170" y="1"/>
                  </a:moveTo>
                  <a:cubicBezTo>
                    <a:pt x="77" y="1"/>
                    <a:pt x="0" y="78"/>
                    <a:pt x="0" y="171"/>
                  </a:cubicBezTo>
                  <a:lnTo>
                    <a:pt x="0" y="407"/>
                  </a:lnTo>
                  <a:cubicBezTo>
                    <a:pt x="0" y="500"/>
                    <a:pt x="77" y="577"/>
                    <a:pt x="170" y="577"/>
                  </a:cubicBezTo>
                  <a:cubicBezTo>
                    <a:pt x="269" y="577"/>
                    <a:pt x="346" y="500"/>
                    <a:pt x="346" y="407"/>
                  </a:cubicBezTo>
                  <a:lnTo>
                    <a:pt x="346" y="171"/>
                  </a:lnTo>
                  <a:cubicBezTo>
                    <a:pt x="346" y="78"/>
                    <a:pt x="269" y="1"/>
                    <a:pt x="17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74" name="Google Shape;558;p41">
              <a:extLst>
                <a:ext uri="{FF2B5EF4-FFF2-40B4-BE49-F238E27FC236}">
                  <a16:creationId xmlns:a16="http://schemas.microsoft.com/office/drawing/2014/main" id="{1D60E404-414E-5B45-39ED-5872C01598ED}"/>
                </a:ext>
              </a:extLst>
            </p:cNvPr>
            <p:cNvSpPr/>
            <p:nvPr/>
          </p:nvSpPr>
          <p:spPr>
            <a:xfrm>
              <a:off x="4954285" y="2725880"/>
              <a:ext cx="12446" cy="15962"/>
            </a:xfrm>
            <a:custGeom>
              <a:avLst/>
              <a:gdLst/>
              <a:ahLst/>
              <a:cxnLst/>
              <a:rect l="l" t="t" r="r" b="b"/>
              <a:pathLst>
                <a:path w="446" h="572" extrusionOk="0">
                  <a:moveTo>
                    <a:pt x="248" y="0"/>
                  </a:moveTo>
                  <a:cubicBezTo>
                    <a:pt x="173" y="0"/>
                    <a:pt x="106" y="51"/>
                    <a:pt x="83" y="128"/>
                  </a:cubicBezTo>
                  <a:lnTo>
                    <a:pt x="23" y="353"/>
                  </a:lnTo>
                  <a:cubicBezTo>
                    <a:pt x="1" y="446"/>
                    <a:pt x="56" y="539"/>
                    <a:pt x="149" y="561"/>
                  </a:cubicBezTo>
                  <a:cubicBezTo>
                    <a:pt x="160" y="566"/>
                    <a:pt x="176" y="572"/>
                    <a:pt x="193" y="572"/>
                  </a:cubicBezTo>
                  <a:lnTo>
                    <a:pt x="193" y="566"/>
                  </a:lnTo>
                  <a:cubicBezTo>
                    <a:pt x="270" y="566"/>
                    <a:pt x="335" y="517"/>
                    <a:pt x="357" y="440"/>
                  </a:cubicBezTo>
                  <a:lnTo>
                    <a:pt x="418" y="215"/>
                  </a:lnTo>
                  <a:cubicBezTo>
                    <a:pt x="445" y="128"/>
                    <a:pt x="390" y="29"/>
                    <a:pt x="297" y="7"/>
                  </a:cubicBezTo>
                  <a:cubicBezTo>
                    <a:pt x="281" y="2"/>
                    <a:pt x="264" y="0"/>
                    <a:pt x="24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75" name="Google Shape;559;p41">
              <a:extLst>
                <a:ext uri="{FF2B5EF4-FFF2-40B4-BE49-F238E27FC236}">
                  <a16:creationId xmlns:a16="http://schemas.microsoft.com/office/drawing/2014/main" id="{B8E4A4D9-FF13-E762-AC63-F8B6079CEBF9}"/>
                </a:ext>
              </a:extLst>
            </p:cNvPr>
            <p:cNvSpPr/>
            <p:nvPr/>
          </p:nvSpPr>
          <p:spPr>
            <a:xfrm>
              <a:off x="4976023" y="2735591"/>
              <a:ext cx="14120" cy="15292"/>
            </a:xfrm>
            <a:custGeom>
              <a:avLst/>
              <a:gdLst/>
              <a:ahLst/>
              <a:cxnLst/>
              <a:rect l="l" t="t" r="r" b="b"/>
              <a:pathLst>
                <a:path w="506" h="548" extrusionOk="0">
                  <a:moveTo>
                    <a:pt x="312" y="0"/>
                  </a:moveTo>
                  <a:cubicBezTo>
                    <a:pt x="252" y="0"/>
                    <a:pt x="193" y="31"/>
                    <a:pt x="160" y="87"/>
                  </a:cubicBezTo>
                  <a:lnTo>
                    <a:pt x="44" y="284"/>
                  </a:lnTo>
                  <a:cubicBezTo>
                    <a:pt x="1" y="366"/>
                    <a:pt x="28" y="476"/>
                    <a:pt x="110" y="520"/>
                  </a:cubicBezTo>
                  <a:cubicBezTo>
                    <a:pt x="138" y="536"/>
                    <a:pt x="165" y="547"/>
                    <a:pt x="192" y="547"/>
                  </a:cubicBezTo>
                  <a:cubicBezTo>
                    <a:pt x="253" y="547"/>
                    <a:pt x="313" y="514"/>
                    <a:pt x="346" y="460"/>
                  </a:cubicBezTo>
                  <a:lnTo>
                    <a:pt x="461" y="257"/>
                  </a:lnTo>
                  <a:cubicBezTo>
                    <a:pt x="505" y="175"/>
                    <a:pt x="478" y="70"/>
                    <a:pt x="395" y="21"/>
                  </a:cubicBezTo>
                  <a:cubicBezTo>
                    <a:pt x="369" y="7"/>
                    <a:pt x="341" y="0"/>
                    <a:pt x="31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76" name="Google Shape;560;p41">
              <a:extLst>
                <a:ext uri="{FF2B5EF4-FFF2-40B4-BE49-F238E27FC236}">
                  <a16:creationId xmlns:a16="http://schemas.microsoft.com/office/drawing/2014/main" id="{9367465A-5031-FC2A-3239-BA8331C1946B}"/>
                </a:ext>
              </a:extLst>
            </p:cNvPr>
            <p:cNvSpPr/>
            <p:nvPr/>
          </p:nvSpPr>
          <p:spPr>
            <a:xfrm>
              <a:off x="5009062" y="2771142"/>
              <a:ext cx="16715" cy="12780"/>
            </a:xfrm>
            <a:custGeom>
              <a:avLst/>
              <a:gdLst/>
              <a:ahLst/>
              <a:cxnLst/>
              <a:rect l="l" t="t" r="r" b="b"/>
              <a:pathLst>
                <a:path w="599" h="458" extrusionOk="0">
                  <a:moveTo>
                    <a:pt x="401" y="0"/>
                  </a:moveTo>
                  <a:cubicBezTo>
                    <a:pt x="372" y="0"/>
                    <a:pt x="341" y="8"/>
                    <a:pt x="314" y="25"/>
                  </a:cubicBezTo>
                  <a:lnTo>
                    <a:pt x="116" y="140"/>
                  </a:lnTo>
                  <a:cubicBezTo>
                    <a:pt x="34" y="184"/>
                    <a:pt x="1" y="293"/>
                    <a:pt x="50" y="376"/>
                  </a:cubicBezTo>
                  <a:cubicBezTo>
                    <a:pt x="83" y="430"/>
                    <a:pt x="138" y="458"/>
                    <a:pt x="198" y="458"/>
                  </a:cubicBezTo>
                  <a:cubicBezTo>
                    <a:pt x="231" y="458"/>
                    <a:pt x="259" y="452"/>
                    <a:pt x="286" y="436"/>
                  </a:cubicBezTo>
                  <a:lnTo>
                    <a:pt x="489" y="321"/>
                  </a:lnTo>
                  <a:cubicBezTo>
                    <a:pt x="566" y="271"/>
                    <a:pt x="599" y="167"/>
                    <a:pt x="549" y="85"/>
                  </a:cubicBezTo>
                  <a:cubicBezTo>
                    <a:pt x="517" y="30"/>
                    <a:pt x="460" y="0"/>
                    <a:pt x="4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77" name="Google Shape;561;p41">
              <a:extLst>
                <a:ext uri="{FF2B5EF4-FFF2-40B4-BE49-F238E27FC236}">
                  <a16:creationId xmlns:a16="http://schemas.microsoft.com/office/drawing/2014/main" id="{971D0BFA-A53F-8DFE-9942-9E6A03BE549F}"/>
                </a:ext>
              </a:extLst>
            </p:cNvPr>
            <p:cNvSpPr/>
            <p:nvPr/>
          </p:nvSpPr>
          <p:spPr>
            <a:xfrm>
              <a:off x="5018410" y="2794470"/>
              <a:ext cx="16855" cy="11329"/>
            </a:xfrm>
            <a:custGeom>
              <a:avLst/>
              <a:gdLst/>
              <a:ahLst/>
              <a:cxnLst/>
              <a:rect l="l" t="t" r="r" b="b"/>
              <a:pathLst>
                <a:path w="604" h="406" extrusionOk="0">
                  <a:moveTo>
                    <a:pt x="409" y="1"/>
                  </a:moveTo>
                  <a:cubicBezTo>
                    <a:pt x="396" y="1"/>
                    <a:pt x="382" y="2"/>
                    <a:pt x="368" y="6"/>
                  </a:cubicBezTo>
                  <a:lnTo>
                    <a:pt x="143" y="66"/>
                  </a:lnTo>
                  <a:cubicBezTo>
                    <a:pt x="50" y="93"/>
                    <a:pt x="0" y="187"/>
                    <a:pt x="22" y="280"/>
                  </a:cubicBezTo>
                  <a:cubicBezTo>
                    <a:pt x="44" y="357"/>
                    <a:pt x="110" y="406"/>
                    <a:pt x="187" y="406"/>
                  </a:cubicBezTo>
                  <a:cubicBezTo>
                    <a:pt x="203" y="406"/>
                    <a:pt x="220" y="406"/>
                    <a:pt x="231" y="400"/>
                  </a:cubicBezTo>
                  <a:lnTo>
                    <a:pt x="456" y="340"/>
                  </a:lnTo>
                  <a:cubicBezTo>
                    <a:pt x="549" y="318"/>
                    <a:pt x="604" y="220"/>
                    <a:pt x="582" y="132"/>
                  </a:cubicBezTo>
                  <a:cubicBezTo>
                    <a:pt x="558" y="52"/>
                    <a:pt x="487" y="1"/>
                    <a:pt x="40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78" name="Google Shape;562;p41">
              <a:extLst>
                <a:ext uri="{FF2B5EF4-FFF2-40B4-BE49-F238E27FC236}">
                  <a16:creationId xmlns:a16="http://schemas.microsoft.com/office/drawing/2014/main" id="{228F2D62-063A-6ABE-E67F-50E81429145E}"/>
                </a:ext>
              </a:extLst>
            </p:cNvPr>
            <p:cNvSpPr/>
            <p:nvPr/>
          </p:nvSpPr>
          <p:spPr>
            <a:xfrm>
              <a:off x="5021926" y="2819697"/>
              <a:ext cx="16101" cy="9683"/>
            </a:xfrm>
            <a:custGeom>
              <a:avLst/>
              <a:gdLst/>
              <a:ahLst/>
              <a:cxnLst/>
              <a:rect l="l" t="t" r="r" b="b"/>
              <a:pathLst>
                <a:path w="577" h="347" extrusionOk="0">
                  <a:moveTo>
                    <a:pt x="171" y="1"/>
                  </a:moveTo>
                  <a:cubicBezTo>
                    <a:pt x="77" y="1"/>
                    <a:pt x="1" y="78"/>
                    <a:pt x="1" y="171"/>
                  </a:cubicBezTo>
                  <a:cubicBezTo>
                    <a:pt x="1" y="270"/>
                    <a:pt x="77" y="346"/>
                    <a:pt x="171" y="346"/>
                  </a:cubicBezTo>
                  <a:lnTo>
                    <a:pt x="406" y="346"/>
                  </a:lnTo>
                  <a:cubicBezTo>
                    <a:pt x="500" y="346"/>
                    <a:pt x="576" y="270"/>
                    <a:pt x="576" y="171"/>
                  </a:cubicBezTo>
                  <a:cubicBezTo>
                    <a:pt x="576" y="78"/>
                    <a:pt x="500" y="1"/>
                    <a:pt x="40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grpSp>
        <p:nvGrpSpPr>
          <p:cNvPr id="79" name="Google Shape;563;p41">
            <a:extLst>
              <a:ext uri="{FF2B5EF4-FFF2-40B4-BE49-F238E27FC236}">
                <a16:creationId xmlns:a16="http://schemas.microsoft.com/office/drawing/2014/main" id="{70027336-E66E-648C-08E2-59932B2C66AA}"/>
              </a:ext>
            </a:extLst>
          </p:cNvPr>
          <p:cNvGrpSpPr/>
          <p:nvPr/>
        </p:nvGrpSpPr>
        <p:grpSpPr>
          <a:xfrm>
            <a:off x="1292220" y="3006922"/>
            <a:ext cx="327940" cy="328247"/>
            <a:chOff x="4062218" y="2660415"/>
            <a:chExt cx="327940" cy="328247"/>
          </a:xfrm>
        </p:grpSpPr>
        <p:sp>
          <p:nvSpPr>
            <p:cNvPr id="80" name="Google Shape;564;p41">
              <a:extLst>
                <a:ext uri="{FF2B5EF4-FFF2-40B4-BE49-F238E27FC236}">
                  <a16:creationId xmlns:a16="http://schemas.microsoft.com/office/drawing/2014/main" id="{15ADD82B-0BA1-0D69-CD3B-9C7E9209836C}"/>
                </a:ext>
              </a:extLst>
            </p:cNvPr>
            <p:cNvSpPr/>
            <p:nvPr/>
          </p:nvSpPr>
          <p:spPr>
            <a:xfrm>
              <a:off x="4164434" y="2700514"/>
              <a:ext cx="123508" cy="123647"/>
            </a:xfrm>
            <a:custGeom>
              <a:avLst/>
              <a:gdLst/>
              <a:ahLst/>
              <a:cxnLst/>
              <a:rect l="l" t="t" r="r" b="b"/>
              <a:pathLst>
                <a:path w="4426" h="4431" extrusionOk="0">
                  <a:moveTo>
                    <a:pt x="2215" y="1086"/>
                  </a:moveTo>
                  <a:cubicBezTo>
                    <a:pt x="2632" y="1086"/>
                    <a:pt x="2967" y="1426"/>
                    <a:pt x="2967" y="1843"/>
                  </a:cubicBezTo>
                  <a:cubicBezTo>
                    <a:pt x="2967" y="2260"/>
                    <a:pt x="2632" y="2600"/>
                    <a:pt x="2215" y="2600"/>
                  </a:cubicBezTo>
                  <a:cubicBezTo>
                    <a:pt x="1799" y="2600"/>
                    <a:pt x="1459" y="2260"/>
                    <a:pt x="1459" y="1843"/>
                  </a:cubicBezTo>
                  <a:cubicBezTo>
                    <a:pt x="1459" y="1426"/>
                    <a:pt x="1799" y="1086"/>
                    <a:pt x="2215" y="1086"/>
                  </a:cubicBezTo>
                  <a:close/>
                  <a:moveTo>
                    <a:pt x="2819" y="2945"/>
                  </a:moveTo>
                  <a:cubicBezTo>
                    <a:pt x="3175" y="2945"/>
                    <a:pt x="3471" y="3236"/>
                    <a:pt x="3477" y="3592"/>
                  </a:cubicBezTo>
                  <a:cubicBezTo>
                    <a:pt x="3148" y="3899"/>
                    <a:pt x="2703" y="4086"/>
                    <a:pt x="2215" y="4086"/>
                  </a:cubicBezTo>
                  <a:cubicBezTo>
                    <a:pt x="1727" y="4086"/>
                    <a:pt x="1283" y="3899"/>
                    <a:pt x="949" y="3592"/>
                  </a:cubicBezTo>
                  <a:cubicBezTo>
                    <a:pt x="960" y="3230"/>
                    <a:pt x="1250" y="2945"/>
                    <a:pt x="1612" y="2945"/>
                  </a:cubicBezTo>
                  <a:close/>
                  <a:moveTo>
                    <a:pt x="2215" y="0"/>
                  </a:moveTo>
                  <a:cubicBezTo>
                    <a:pt x="993" y="0"/>
                    <a:pt x="0" y="993"/>
                    <a:pt x="0" y="2216"/>
                  </a:cubicBezTo>
                  <a:cubicBezTo>
                    <a:pt x="0" y="3438"/>
                    <a:pt x="993" y="4431"/>
                    <a:pt x="2215" y="4431"/>
                  </a:cubicBezTo>
                  <a:cubicBezTo>
                    <a:pt x="3433" y="4431"/>
                    <a:pt x="4425" y="3438"/>
                    <a:pt x="4425" y="2216"/>
                  </a:cubicBezTo>
                  <a:cubicBezTo>
                    <a:pt x="4425" y="1777"/>
                    <a:pt x="4299" y="1349"/>
                    <a:pt x="4052" y="987"/>
                  </a:cubicBezTo>
                  <a:cubicBezTo>
                    <a:pt x="4022" y="936"/>
                    <a:pt x="3967" y="910"/>
                    <a:pt x="3912" y="910"/>
                  </a:cubicBezTo>
                  <a:cubicBezTo>
                    <a:pt x="3879" y="910"/>
                    <a:pt x="3845" y="920"/>
                    <a:pt x="3817" y="938"/>
                  </a:cubicBezTo>
                  <a:cubicBezTo>
                    <a:pt x="3734" y="993"/>
                    <a:pt x="3712" y="1097"/>
                    <a:pt x="3767" y="1179"/>
                  </a:cubicBezTo>
                  <a:cubicBezTo>
                    <a:pt x="3970" y="1486"/>
                    <a:pt x="4080" y="1843"/>
                    <a:pt x="4080" y="2216"/>
                  </a:cubicBezTo>
                  <a:cubicBezTo>
                    <a:pt x="4080" y="2589"/>
                    <a:pt x="3965" y="2961"/>
                    <a:pt x="3762" y="3263"/>
                  </a:cubicBezTo>
                  <a:cubicBezTo>
                    <a:pt x="3641" y="2929"/>
                    <a:pt x="3351" y="2682"/>
                    <a:pt x="2994" y="2616"/>
                  </a:cubicBezTo>
                  <a:cubicBezTo>
                    <a:pt x="3192" y="2419"/>
                    <a:pt x="3312" y="2144"/>
                    <a:pt x="3312" y="1843"/>
                  </a:cubicBezTo>
                  <a:cubicBezTo>
                    <a:pt x="3312" y="1240"/>
                    <a:pt x="2819" y="741"/>
                    <a:pt x="2215" y="741"/>
                  </a:cubicBezTo>
                  <a:cubicBezTo>
                    <a:pt x="1607" y="741"/>
                    <a:pt x="1113" y="1234"/>
                    <a:pt x="1113" y="1843"/>
                  </a:cubicBezTo>
                  <a:cubicBezTo>
                    <a:pt x="1113" y="2144"/>
                    <a:pt x="1234" y="2419"/>
                    <a:pt x="1431" y="2616"/>
                  </a:cubicBezTo>
                  <a:cubicBezTo>
                    <a:pt x="1080" y="2682"/>
                    <a:pt x="790" y="2929"/>
                    <a:pt x="664" y="3263"/>
                  </a:cubicBezTo>
                  <a:cubicBezTo>
                    <a:pt x="466" y="2961"/>
                    <a:pt x="346" y="2600"/>
                    <a:pt x="346" y="2216"/>
                  </a:cubicBezTo>
                  <a:cubicBezTo>
                    <a:pt x="346" y="1185"/>
                    <a:pt x="1185" y="346"/>
                    <a:pt x="2215" y="346"/>
                  </a:cubicBezTo>
                  <a:cubicBezTo>
                    <a:pt x="2583" y="346"/>
                    <a:pt x="2945" y="455"/>
                    <a:pt x="3252" y="658"/>
                  </a:cubicBezTo>
                  <a:cubicBezTo>
                    <a:pt x="3281" y="679"/>
                    <a:pt x="3314" y="689"/>
                    <a:pt x="3346" y="689"/>
                  </a:cubicBezTo>
                  <a:cubicBezTo>
                    <a:pt x="3400" y="689"/>
                    <a:pt x="3453" y="662"/>
                    <a:pt x="3488" y="614"/>
                  </a:cubicBezTo>
                  <a:cubicBezTo>
                    <a:pt x="3542" y="532"/>
                    <a:pt x="3521" y="428"/>
                    <a:pt x="3438" y="373"/>
                  </a:cubicBezTo>
                  <a:cubicBezTo>
                    <a:pt x="3076" y="132"/>
                    <a:pt x="2654" y="0"/>
                    <a:pt x="22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81" name="Google Shape;565;p41">
              <a:extLst>
                <a:ext uri="{FF2B5EF4-FFF2-40B4-BE49-F238E27FC236}">
                  <a16:creationId xmlns:a16="http://schemas.microsoft.com/office/drawing/2014/main" id="{2990BD1C-905B-FA2F-33AC-65A84FED9CEF}"/>
                </a:ext>
              </a:extLst>
            </p:cNvPr>
            <p:cNvSpPr/>
            <p:nvPr/>
          </p:nvSpPr>
          <p:spPr>
            <a:xfrm>
              <a:off x="4323548" y="2909076"/>
              <a:ext cx="25142" cy="9655"/>
            </a:xfrm>
            <a:custGeom>
              <a:avLst/>
              <a:gdLst/>
              <a:ahLst/>
              <a:cxnLst/>
              <a:rect l="l" t="t" r="r" b="b"/>
              <a:pathLst>
                <a:path w="901" h="346" extrusionOk="0">
                  <a:moveTo>
                    <a:pt x="176" y="0"/>
                  </a:moveTo>
                  <a:cubicBezTo>
                    <a:pt x="78" y="0"/>
                    <a:pt x="1" y="77"/>
                    <a:pt x="1" y="170"/>
                  </a:cubicBezTo>
                  <a:cubicBezTo>
                    <a:pt x="1" y="269"/>
                    <a:pt x="78" y="346"/>
                    <a:pt x="176" y="346"/>
                  </a:cubicBezTo>
                  <a:lnTo>
                    <a:pt x="730" y="346"/>
                  </a:lnTo>
                  <a:cubicBezTo>
                    <a:pt x="829" y="346"/>
                    <a:pt x="900" y="269"/>
                    <a:pt x="900" y="170"/>
                  </a:cubicBezTo>
                  <a:cubicBezTo>
                    <a:pt x="900" y="77"/>
                    <a:pt x="829" y="0"/>
                    <a:pt x="7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82" name="Google Shape;566;p41">
              <a:extLst>
                <a:ext uri="{FF2B5EF4-FFF2-40B4-BE49-F238E27FC236}">
                  <a16:creationId xmlns:a16="http://schemas.microsoft.com/office/drawing/2014/main" id="{F3F2382A-67A7-83E0-6C6B-672B3B2C94EB}"/>
                </a:ext>
              </a:extLst>
            </p:cNvPr>
            <p:cNvSpPr/>
            <p:nvPr/>
          </p:nvSpPr>
          <p:spPr>
            <a:xfrm>
              <a:off x="4323548" y="2929726"/>
              <a:ext cx="45932" cy="9683"/>
            </a:xfrm>
            <a:custGeom>
              <a:avLst/>
              <a:gdLst/>
              <a:ahLst/>
              <a:cxnLst/>
              <a:rect l="l" t="t" r="r" b="b"/>
              <a:pathLst>
                <a:path w="1646" h="347" extrusionOk="0">
                  <a:moveTo>
                    <a:pt x="176" y="1"/>
                  </a:moveTo>
                  <a:cubicBezTo>
                    <a:pt x="78" y="1"/>
                    <a:pt x="1" y="83"/>
                    <a:pt x="1" y="176"/>
                  </a:cubicBezTo>
                  <a:cubicBezTo>
                    <a:pt x="1" y="269"/>
                    <a:pt x="78" y="346"/>
                    <a:pt x="176" y="346"/>
                  </a:cubicBezTo>
                  <a:lnTo>
                    <a:pt x="1471" y="346"/>
                  </a:lnTo>
                  <a:cubicBezTo>
                    <a:pt x="1569" y="346"/>
                    <a:pt x="1646" y="269"/>
                    <a:pt x="1646" y="176"/>
                  </a:cubicBezTo>
                  <a:cubicBezTo>
                    <a:pt x="1646" y="83"/>
                    <a:pt x="1569" y="1"/>
                    <a:pt x="147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83" name="Google Shape;567;p41">
              <a:extLst>
                <a:ext uri="{FF2B5EF4-FFF2-40B4-BE49-F238E27FC236}">
                  <a16:creationId xmlns:a16="http://schemas.microsoft.com/office/drawing/2014/main" id="{AC6265DC-317A-6893-28B2-1061BF4ED267}"/>
                </a:ext>
              </a:extLst>
            </p:cNvPr>
            <p:cNvSpPr/>
            <p:nvPr/>
          </p:nvSpPr>
          <p:spPr>
            <a:xfrm>
              <a:off x="4323548" y="2950543"/>
              <a:ext cx="45932" cy="9655"/>
            </a:xfrm>
            <a:custGeom>
              <a:avLst/>
              <a:gdLst/>
              <a:ahLst/>
              <a:cxnLst/>
              <a:rect l="l" t="t" r="r" b="b"/>
              <a:pathLst>
                <a:path w="1646" h="346" extrusionOk="0">
                  <a:moveTo>
                    <a:pt x="176" y="0"/>
                  </a:moveTo>
                  <a:cubicBezTo>
                    <a:pt x="78" y="0"/>
                    <a:pt x="1" y="77"/>
                    <a:pt x="1" y="170"/>
                  </a:cubicBezTo>
                  <a:cubicBezTo>
                    <a:pt x="1" y="264"/>
                    <a:pt x="78" y="346"/>
                    <a:pt x="176" y="346"/>
                  </a:cubicBezTo>
                  <a:lnTo>
                    <a:pt x="1471" y="346"/>
                  </a:lnTo>
                  <a:cubicBezTo>
                    <a:pt x="1569" y="346"/>
                    <a:pt x="1646" y="264"/>
                    <a:pt x="1646" y="170"/>
                  </a:cubicBezTo>
                  <a:cubicBezTo>
                    <a:pt x="1646" y="77"/>
                    <a:pt x="1569" y="0"/>
                    <a:pt x="14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84" name="Google Shape;568;p41">
              <a:extLst>
                <a:ext uri="{FF2B5EF4-FFF2-40B4-BE49-F238E27FC236}">
                  <a16:creationId xmlns:a16="http://schemas.microsoft.com/office/drawing/2014/main" id="{EBABC35C-8EF4-C559-6B44-EE8E7E2C5661}"/>
                </a:ext>
              </a:extLst>
            </p:cNvPr>
            <p:cNvSpPr/>
            <p:nvPr/>
          </p:nvSpPr>
          <p:spPr>
            <a:xfrm>
              <a:off x="4062218" y="2660415"/>
              <a:ext cx="327940" cy="328247"/>
            </a:xfrm>
            <a:custGeom>
              <a:avLst/>
              <a:gdLst/>
              <a:ahLst/>
              <a:cxnLst/>
              <a:rect l="l" t="t" r="r" b="b"/>
              <a:pathLst>
                <a:path w="11752" h="11763" extrusionOk="0">
                  <a:moveTo>
                    <a:pt x="6059" y="346"/>
                  </a:moveTo>
                  <a:lnTo>
                    <a:pt x="6186" y="944"/>
                  </a:lnTo>
                  <a:cubicBezTo>
                    <a:pt x="6202" y="1015"/>
                    <a:pt x="6257" y="1070"/>
                    <a:pt x="6328" y="1081"/>
                  </a:cubicBezTo>
                  <a:cubicBezTo>
                    <a:pt x="6482" y="1108"/>
                    <a:pt x="6630" y="1147"/>
                    <a:pt x="6772" y="1202"/>
                  </a:cubicBezTo>
                  <a:cubicBezTo>
                    <a:pt x="6793" y="1208"/>
                    <a:pt x="6813" y="1211"/>
                    <a:pt x="6833" y="1211"/>
                  </a:cubicBezTo>
                  <a:cubicBezTo>
                    <a:pt x="6882" y="1211"/>
                    <a:pt x="6929" y="1191"/>
                    <a:pt x="6964" y="1152"/>
                  </a:cubicBezTo>
                  <a:lnTo>
                    <a:pt x="7370" y="697"/>
                  </a:lnTo>
                  <a:lnTo>
                    <a:pt x="7688" y="878"/>
                  </a:lnTo>
                  <a:lnTo>
                    <a:pt x="7496" y="1465"/>
                  </a:lnTo>
                  <a:cubicBezTo>
                    <a:pt x="7474" y="1531"/>
                    <a:pt x="7496" y="1602"/>
                    <a:pt x="7551" y="1651"/>
                  </a:cubicBezTo>
                  <a:cubicBezTo>
                    <a:pt x="7672" y="1750"/>
                    <a:pt x="7781" y="1860"/>
                    <a:pt x="7880" y="1980"/>
                  </a:cubicBezTo>
                  <a:cubicBezTo>
                    <a:pt x="7912" y="2017"/>
                    <a:pt x="7962" y="2038"/>
                    <a:pt x="8013" y="2038"/>
                  </a:cubicBezTo>
                  <a:cubicBezTo>
                    <a:pt x="8031" y="2038"/>
                    <a:pt x="8049" y="2035"/>
                    <a:pt x="8066" y="2030"/>
                  </a:cubicBezTo>
                  <a:lnTo>
                    <a:pt x="8648" y="1838"/>
                  </a:lnTo>
                  <a:lnTo>
                    <a:pt x="8834" y="2161"/>
                  </a:lnTo>
                  <a:lnTo>
                    <a:pt x="8373" y="2567"/>
                  </a:lnTo>
                  <a:cubicBezTo>
                    <a:pt x="8324" y="2616"/>
                    <a:pt x="8302" y="2688"/>
                    <a:pt x="8330" y="2753"/>
                  </a:cubicBezTo>
                  <a:cubicBezTo>
                    <a:pt x="8379" y="2901"/>
                    <a:pt x="8423" y="3049"/>
                    <a:pt x="8450" y="3203"/>
                  </a:cubicBezTo>
                  <a:cubicBezTo>
                    <a:pt x="8461" y="3274"/>
                    <a:pt x="8511" y="3329"/>
                    <a:pt x="8582" y="3346"/>
                  </a:cubicBezTo>
                  <a:lnTo>
                    <a:pt x="9180" y="3466"/>
                  </a:lnTo>
                  <a:lnTo>
                    <a:pt x="9180" y="3839"/>
                  </a:lnTo>
                  <a:lnTo>
                    <a:pt x="8582" y="3960"/>
                  </a:lnTo>
                  <a:cubicBezTo>
                    <a:pt x="8511" y="3976"/>
                    <a:pt x="8461" y="4031"/>
                    <a:pt x="8450" y="4102"/>
                  </a:cubicBezTo>
                  <a:cubicBezTo>
                    <a:pt x="8423" y="4256"/>
                    <a:pt x="8379" y="4404"/>
                    <a:pt x="8330" y="4552"/>
                  </a:cubicBezTo>
                  <a:cubicBezTo>
                    <a:pt x="8302" y="4618"/>
                    <a:pt x="8324" y="4689"/>
                    <a:pt x="8373" y="4738"/>
                  </a:cubicBezTo>
                  <a:lnTo>
                    <a:pt x="8834" y="5144"/>
                  </a:lnTo>
                  <a:lnTo>
                    <a:pt x="8648" y="5468"/>
                  </a:lnTo>
                  <a:lnTo>
                    <a:pt x="8066" y="5276"/>
                  </a:lnTo>
                  <a:cubicBezTo>
                    <a:pt x="8049" y="5270"/>
                    <a:pt x="8031" y="5267"/>
                    <a:pt x="8013" y="5267"/>
                  </a:cubicBezTo>
                  <a:cubicBezTo>
                    <a:pt x="7962" y="5267"/>
                    <a:pt x="7912" y="5289"/>
                    <a:pt x="7880" y="5325"/>
                  </a:cubicBezTo>
                  <a:cubicBezTo>
                    <a:pt x="7781" y="5446"/>
                    <a:pt x="7672" y="5555"/>
                    <a:pt x="7551" y="5654"/>
                  </a:cubicBezTo>
                  <a:cubicBezTo>
                    <a:pt x="7496" y="5703"/>
                    <a:pt x="7474" y="5775"/>
                    <a:pt x="7496" y="5841"/>
                  </a:cubicBezTo>
                  <a:lnTo>
                    <a:pt x="7688" y="6427"/>
                  </a:lnTo>
                  <a:lnTo>
                    <a:pt x="7370" y="6608"/>
                  </a:lnTo>
                  <a:lnTo>
                    <a:pt x="6964" y="6153"/>
                  </a:lnTo>
                  <a:cubicBezTo>
                    <a:pt x="6929" y="6114"/>
                    <a:pt x="6882" y="6094"/>
                    <a:pt x="6833" y="6094"/>
                  </a:cubicBezTo>
                  <a:cubicBezTo>
                    <a:pt x="6813" y="6094"/>
                    <a:pt x="6793" y="6098"/>
                    <a:pt x="6772" y="6104"/>
                  </a:cubicBezTo>
                  <a:cubicBezTo>
                    <a:pt x="6630" y="6159"/>
                    <a:pt x="6476" y="6197"/>
                    <a:pt x="6328" y="6224"/>
                  </a:cubicBezTo>
                  <a:cubicBezTo>
                    <a:pt x="6257" y="6235"/>
                    <a:pt x="6202" y="6290"/>
                    <a:pt x="6186" y="6361"/>
                  </a:cubicBezTo>
                  <a:lnTo>
                    <a:pt x="6059" y="6959"/>
                  </a:lnTo>
                  <a:lnTo>
                    <a:pt x="5692" y="6959"/>
                  </a:lnTo>
                  <a:lnTo>
                    <a:pt x="5566" y="6361"/>
                  </a:lnTo>
                  <a:cubicBezTo>
                    <a:pt x="5555" y="6290"/>
                    <a:pt x="5500" y="6235"/>
                    <a:pt x="5429" y="6224"/>
                  </a:cubicBezTo>
                  <a:cubicBezTo>
                    <a:pt x="5275" y="6197"/>
                    <a:pt x="5122" y="6159"/>
                    <a:pt x="4979" y="6104"/>
                  </a:cubicBezTo>
                  <a:cubicBezTo>
                    <a:pt x="4960" y="6098"/>
                    <a:pt x="4941" y="6094"/>
                    <a:pt x="4921" y="6094"/>
                  </a:cubicBezTo>
                  <a:cubicBezTo>
                    <a:pt x="4872" y="6094"/>
                    <a:pt x="4824" y="6114"/>
                    <a:pt x="4793" y="6153"/>
                  </a:cubicBezTo>
                  <a:lnTo>
                    <a:pt x="4381" y="6608"/>
                  </a:lnTo>
                  <a:lnTo>
                    <a:pt x="4063" y="6427"/>
                  </a:lnTo>
                  <a:lnTo>
                    <a:pt x="4255" y="5841"/>
                  </a:lnTo>
                  <a:cubicBezTo>
                    <a:pt x="4277" y="5775"/>
                    <a:pt x="4255" y="5703"/>
                    <a:pt x="4201" y="5654"/>
                  </a:cubicBezTo>
                  <a:cubicBezTo>
                    <a:pt x="4085" y="5555"/>
                    <a:pt x="3976" y="5446"/>
                    <a:pt x="3877" y="5325"/>
                  </a:cubicBezTo>
                  <a:cubicBezTo>
                    <a:pt x="3841" y="5289"/>
                    <a:pt x="3792" y="5267"/>
                    <a:pt x="3743" y="5267"/>
                  </a:cubicBezTo>
                  <a:cubicBezTo>
                    <a:pt x="3726" y="5267"/>
                    <a:pt x="3708" y="5270"/>
                    <a:pt x="3691" y="5276"/>
                  </a:cubicBezTo>
                  <a:lnTo>
                    <a:pt x="3109" y="5468"/>
                  </a:lnTo>
                  <a:lnTo>
                    <a:pt x="2923" y="5144"/>
                  </a:lnTo>
                  <a:lnTo>
                    <a:pt x="3378" y="4738"/>
                  </a:lnTo>
                  <a:cubicBezTo>
                    <a:pt x="3433" y="4689"/>
                    <a:pt x="3449" y="4618"/>
                    <a:pt x="3427" y="4552"/>
                  </a:cubicBezTo>
                  <a:cubicBezTo>
                    <a:pt x="3372" y="4404"/>
                    <a:pt x="3334" y="4256"/>
                    <a:pt x="3307" y="4102"/>
                  </a:cubicBezTo>
                  <a:cubicBezTo>
                    <a:pt x="3296" y="4031"/>
                    <a:pt x="3241" y="3976"/>
                    <a:pt x="3170" y="3960"/>
                  </a:cubicBezTo>
                  <a:lnTo>
                    <a:pt x="2572" y="3839"/>
                  </a:lnTo>
                  <a:lnTo>
                    <a:pt x="2572" y="3466"/>
                  </a:lnTo>
                  <a:lnTo>
                    <a:pt x="3170" y="3346"/>
                  </a:lnTo>
                  <a:cubicBezTo>
                    <a:pt x="3241" y="3329"/>
                    <a:pt x="3296" y="3274"/>
                    <a:pt x="3307" y="3203"/>
                  </a:cubicBezTo>
                  <a:cubicBezTo>
                    <a:pt x="3334" y="3049"/>
                    <a:pt x="3372" y="2901"/>
                    <a:pt x="3427" y="2753"/>
                  </a:cubicBezTo>
                  <a:cubicBezTo>
                    <a:pt x="3449" y="2688"/>
                    <a:pt x="3433" y="2616"/>
                    <a:pt x="3378" y="2567"/>
                  </a:cubicBezTo>
                  <a:lnTo>
                    <a:pt x="2923" y="2161"/>
                  </a:lnTo>
                  <a:lnTo>
                    <a:pt x="3109" y="1838"/>
                  </a:lnTo>
                  <a:lnTo>
                    <a:pt x="3691" y="2030"/>
                  </a:lnTo>
                  <a:cubicBezTo>
                    <a:pt x="3708" y="2035"/>
                    <a:pt x="3726" y="2038"/>
                    <a:pt x="3743" y="2038"/>
                  </a:cubicBezTo>
                  <a:cubicBezTo>
                    <a:pt x="3792" y="2038"/>
                    <a:pt x="3841" y="2017"/>
                    <a:pt x="3877" y="1980"/>
                  </a:cubicBezTo>
                  <a:cubicBezTo>
                    <a:pt x="3976" y="1860"/>
                    <a:pt x="4085" y="1750"/>
                    <a:pt x="4201" y="1651"/>
                  </a:cubicBezTo>
                  <a:cubicBezTo>
                    <a:pt x="4255" y="1602"/>
                    <a:pt x="4277" y="1531"/>
                    <a:pt x="4255" y="1465"/>
                  </a:cubicBezTo>
                  <a:lnTo>
                    <a:pt x="4063" y="878"/>
                  </a:lnTo>
                  <a:lnTo>
                    <a:pt x="4381" y="697"/>
                  </a:lnTo>
                  <a:lnTo>
                    <a:pt x="4793" y="1152"/>
                  </a:lnTo>
                  <a:cubicBezTo>
                    <a:pt x="4824" y="1191"/>
                    <a:pt x="4872" y="1211"/>
                    <a:pt x="4921" y="1211"/>
                  </a:cubicBezTo>
                  <a:cubicBezTo>
                    <a:pt x="4941" y="1211"/>
                    <a:pt x="4960" y="1208"/>
                    <a:pt x="4979" y="1202"/>
                  </a:cubicBezTo>
                  <a:cubicBezTo>
                    <a:pt x="5122" y="1147"/>
                    <a:pt x="5275" y="1108"/>
                    <a:pt x="5429" y="1081"/>
                  </a:cubicBezTo>
                  <a:cubicBezTo>
                    <a:pt x="5500" y="1070"/>
                    <a:pt x="5555" y="1015"/>
                    <a:pt x="5566" y="944"/>
                  </a:cubicBezTo>
                  <a:lnTo>
                    <a:pt x="5692" y="346"/>
                  </a:lnTo>
                  <a:close/>
                  <a:moveTo>
                    <a:pt x="6350" y="8511"/>
                  </a:moveTo>
                  <a:lnTo>
                    <a:pt x="6350" y="8851"/>
                  </a:lnTo>
                  <a:cubicBezTo>
                    <a:pt x="6350" y="9076"/>
                    <a:pt x="6531" y="9257"/>
                    <a:pt x="6756" y="9257"/>
                  </a:cubicBezTo>
                  <a:lnTo>
                    <a:pt x="7096" y="9257"/>
                  </a:lnTo>
                  <a:lnTo>
                    <a:pt x="7096" y="11357"/>
                  </a:lnTo>
                  <a:cubicBezTo>
                    <a:pt x="7096" y="11390"/>
                    <a:pt x="7068" y="11417"/>
                    <a:pt x="7035" y="11417"/>
                  </a:cubicBezTo>
                  <a:lnTo>
                    <a:pt x="4716" y="11417"/>
                  </a:lnTo>
                  <a:cubicBezTo>
                    <a:pt x="4683" y="11417"/>
                    <a:pt x="4656" y="11390"/>
                    <a:pt x="4656" y="11357"/>
                  </a:cubicBezTo>
                  <a:lnTo>
                    <a:pt x="4656" y="8571"/>
                  </a:lnTo>
                  <a:cubicBezTo>
                    <a:pt x="4656" y="8538"/>
                    <a:pt x="4683" y="8511"/>
                    <a:pt x="4716" y="8511"/>
                  </a:cubicBezTo>
                  <a:close/>
                  <a:moveTo>
                    <a:pt x="5549" y="1"/>
                  </a:moveTo>
                  <a:cubicBezTo>
                    <a:pt x="5467" y="1"/>
                    <a:pt x="5396" y="55"/>
                    <a:pt x="5379" y="138"/>
                  </a:cubicBezTo>
                  <a:lnTo>
                    <a:pt x="5253" y="763"/>
                  </a:lnTo>
                  <a:cubicBezTo>
                    <a:pt x="5155" y="785"/>
                    <a:pt x="5061" y="807"/>
                    <a:pt x="4968" y="840"/>
                  </a:cubicBezTo>
                  <a:lnTo>
                    <a:pt x="4546" y="363"/>
                  </a:lnTo>
                  <a:cubicBezTo>
                    <a:pt x="4511" y="324"/>
                    <a:pt x="4461" y="304"/>
                    <a:pt x="4412" y="304"/>
                  </a:cubicBezTo>
                  <a:cubicBezTo>
                    <a:pt x="4384" y="304"/>
                    <a:pt x="4356" y="310"/>
                    <a:pt x="4332" y="324"/>
                  </a:cubicBezTo>
                  <a:lnTo>
                    <a:pt x="3767" y="653"/>
                  </a:lnTo>
                  <a:cubicBezTo>
                    <a:pt x="3696" y="692"/>
                    <a:pt x="3663" y="779"/>
                    <a:pt x="3691" y="856"/>
                  </a:cubicBezTo>
                  <a:lnTo>
                    <a:pt x="3888" y="1459"/>
                  </a:lnTo>
                  <a:cubicBezTo>
                    <a:pt x="3817" y="1525"/>
                    <a:pt x="3751" y="1596"/>
                    <a:pt x="3685" y="1668"/>
                  </a:cubicBezTo>
                  <a:lnTo>
                    <a:pt x="3076" y="1465"/>
                  </a:lnTo>
                  <a:cubicBezTo>
                    <a:pt x="3061" y="1460"/>
                    <a:pt x="3044" y="1458"/>
                    <a:pt x="3029" y="1458"/>
                  </a:cubicBezTo>
                  <a:cubicBezTo>
                    <a:pt x="2967" y="1458"/>
                    <a:pt x="2908" y="1490"/>
                    <a:pt x="2874" y="1547"/>
                  </a:cubicBezTo>
                  <a:lnTo>
                    <a:pt x="2550" y="2106"/>
                  </a:lnTo>
                  <a:cubicBezTo>
                    <a:pt x="2512" y="2178"/>
                    <a:pt x="2523" y="2271"/>
                    <a:pt x="2583" y="2320"/>
                  </a:cubicBezTo>
                  <a:lnTo>
                    <a:pt x="3060" y="2748"/>
                  </a:lnTo>
                  <a:cubicBezTo>
                    <a:pt x="3033" y="2841"/>
                    <a:pt x="3005" y="2934"/>
                    <a:pt x="2983" y="3028"/>
                  </a:cubicBezTo>
                  <a:lnTo>
                    <a:pt x="2358" y="3159"/>
                  </a:lnTo>
                  <a:cubicBezTo>
                    <a:pt x="2281" y="3176"/>
                    <a:pt x="2221" y="3247"/>
                    <a:pt x="2221" y="3329"/>
                  </a:cubicBezTo>
                  <a:lnTo>
                    <a:pt x="2221" y="3483"/>
                  </a:lnTo>
                  <a:lnTo>
                    <a:pt x="1563" y="3483"/>
                  </a:lnTo>
                  <a:cubicBezTo>
                    <a:pt x="1464" y="3483"/>
                    <a:pt x="1387" y="3559"/>
                    <a:pt x="1387" y="3653"/>
                  </a:cubicBezTo>
                  <a:lnTo>
                    <a:pt x="1387" y="8171"/>
                  </a:lnTo>
                  <a:lnTo>
                    <a:pt x="400" y="8171"/>
                  </a:lnTo>
                  <a:cubicBezTo>
                    <a:pt x="181" y="8171"/>
                    <a:pt x="0" y="8352"/>
                    <a:pt x="0" y="8571"/>
                  </a:cubicBezTo>
                  <a:lnTo>
                    <a:pt x="0" y="11357"/>
                  </a:lnTo>
                  <a:cubicBezTo>
                    <a:pt x="0" y="11582"/>
                    <a:pt x="181" y="11763"/>
                    <a:pt x="400" y="11763"/>
                  </a:cubicBezTo>
                  <a:lnTo>
                    <a:pt x="2720" y="11763"/>
                  </a:lnTo>
                  <a:cubicBezTo>
                    <a:pt x="2945" y="11763"/>
                    <a:pt x="3126" y="11582"/>
                    <a:pt x="3126" y="11357"/>
                  </a:cubicBezTo>
                  <a:lnTo>
                    <a:pt x="3126" y="10633"/>
                  </a:lnTo>
                  <a:cubicBezTo>
                    <a:pt x="3126" y="10534"/>
                    <a:pt x="3049" y="10458"/>
                    <a:pt x="2950" y="10458"/>
                  </a:cubicBezTo>
                  <a:cubicBezTo>
                    <a:pt x="2857" y="10458"/>
                    <a:pt x="2780" y="10534"/>
                    <a:pt x="2780" y="10633"/>
                  </a:cubicBezTo>
                  <a:lnTo>
                    <a:pt x="2780" y="11357"/>
                  </a:lnTo>
                  <a:cubicBezTo>
                    <a:pt x="2780" y="11390"/>
                    <a:pt x="2753" y="11417"/>
                    <a:pt x="2720" y="11417"/>
                  </a:cubicBezTo>
                  <a:lnTo>
                    <a:pt x="400" y="11417"/>
                  </a:lnTo>
                  <a:cubicBezTo>
                    <a:pt x="368" y="11417"/>
                    <a:pt x="340" y="11390"/>
                    <a:pt x="340" y="11357"/>
                  </a:cubicBezTo>
                  <a:lnTo>
                    <a:pt x="340" y="8571"/>
                  </a:lnTo>
                  <a:cubicBezTo>
                    <a:pt x="340" y="8538"/>
                    <a:pt x="368" y="8511"/>
                    <a:pt x="400" y="8511"/>
                  </a:cubicBezTo>
                  <a:lnTo>
                    <a:pt x="2040" y="8511"/>
                  </a:lnTo>
                  <a:lnTo>
                    <a:pt x="2040" y="8851"/>
                  </a:lnTo>
                  <a:cubicBezTo>
                    <a:pt x="2040" y="9076"/>
                    <a:pt x="2221" y="9257"/>
                    <a:pt x="2440" y="9257"/>
                  </a:cubicBezTo>
                  <a:lnTo>
                    <a:pt x="2780" y="9257"/>
                  </a:lnTo>
                  <a:lnTo>
                    <a:pt x="2780" y="9827"/>
                  </a:lnTo>
                  <a:cubicBezTo>
                    <a:pt x="2780" y="9920"/>
                    <a:pt x="2857" y="9997"/>
                    <a:pt x="2950" y="9997"/>
                  </a:cubicBezTo>
                  <a:cubicBezTo>
                    <a:pt x="3049" y="9997"/>
                    <a:pt x="3126" y="9920"/>
                    <a:pt x="3126" y="9827"/>
                  </a:cubicBezTo>
                  <a:lnTo>
                    <a:pt x="3126" y="9180"/>
                  </a:lnTo>
                  <a:cubicBezTo>
                    <a:pt x="3126" y="9070"/>
                    <a:pt x="3082" y="8972"/>
                    <a:pt x="3005" y="8895"/>
                  </a:cubicBezTo>
                  <a:lnTo>
                    <a:pt x="2396" y="8286"/>
                  </a:lnTo>
                  <a:cubicBezTo>
                    <a:pt x="2325" y="8209"/>
                    <a:pt x="2221" y="8171"/>
                    <a:pt x="2111" y="8171"/>
                  </a:cubicBezTo>
                  <a:lnTo>
                    <a:pt x="1733" y="8171"/>
                  </a:lnTo>
                  <a:lnTo>
                    <a:pt x="1733" y="3828"/>
                  </a:lnTo>
                  <a:lnTo>
                    <a:pt x="2221" y="3828"/>
                  </a:lnTo>
                  <a:lnTo>
                    <a:pt x="2221" y="3976"/>
                  </a:lnTo>
                  <a:cubicBezTo>
                    <a:pt x="2221" y="4058"/>
                    <a:pt x="2281" y="4130"/>
                    <a:pt x="2358" y="4146"/>
                  </a:cubicBezTo>
                  <a:lnTo>
                    <a:pt x="2983" y="4278"/>
                  </a:lnTo>
                  <a:cubicBezTo>
                    <a:pt x="3005" y="4371"/>
                    <a:pt x="3027" y="4464"/>
                    <a:pt x="3060" y="4557"/>
                  </a:cubicBezTo>
                  <a:lnTo>
                    <a:pt x="2583" y="4985"/>
                  </a:lnTo>
                  <a:cubicBezTo>
                    <a:pt x="2523" y="5040"/>
                    <a:pt x="2506" y="5128"/>
                    <a:pt x="2550" y="5199"/>
                  </a:cubicBezTo>
                  <a:lnTo>
                    <a:pt x="2874" y="5764"/>
                  </a:lnTo>
                  <a:cubicBezTo>
                    <a:pt x="2904" y="5816"/>
                    <a:pt x="2965" y="5847"/>
                    <a:pt x="3027" y="5847"/>
                  </a:cubicBezTo>
                  <a:cubicBezTo>
                    <a:pt x="3044" y="5847"/>
                    <a:pt x="3060" y="5845"/>
                    <a:pt x="3076" y="5841"/>
                  </a:cubicBezTo>
                  <a:lnTo>
                    <a:pt x="3685" y="5638"/>
                  </a:lnTo>
                  <a:cubicBezTo>
                    <a:pt x="3751" y="5709"/>
                    <a:pt x="3817" y="5780"/>
                    <a:pt x="3888" y="5846"/>
                  </a:cubicBezTo>
                  <a:lnTo>
                    <a:pt x="3691" y="6449"/>
                  </a:lnTo>
                  <a:cubicBezTo>
                    <a:pt x="3663" y="6531"/>
                    <a:pt x="3696" y="6614"/>
                    <a:pt x="3767" y="6652"/>
                  </a:cubicBezTo>
                  <a:lnTo>
                    <a:pt x="4327" y="6981"/>
                  </a:lnTo>
                  <a:cubicBezTo>
                    <a:pt x="4354" y="6996"/>
                    <a:pt x="4384" y="7003"/>
                    <a:pt x="4414" y="7003"/>
                  </a:cubicBezTo>
                  <a:cubicBezTo>
                    <a:pt x="4463" y="7003"/>
                    <a:pt x="4510" y="6983"/>
                    <a:pt x="4540" y="6943"/>
                  </a:cubicBezTo>
                  <a:lnTo>
                    <a:pt x="4968" y="6471"/>
                  </a:lnTo>
                  <a:cubicBezTo>
                    <a:pt x="5061" y="6499"/>
                    <a:pt x="5155" y="6526"/>
                    <a:pt x="5248" y="6542"/>
                  </a:cubicBezTo>
                  <a:lnTo>
                    <a:pt x="5379" y="7168"/>
                  </a:lnTo>
                  <a:cubicBezTo>
                    <a:pt x="5396" y="7250"/>
                    <a:pt x="5467" y="7305"/>
                    <a:pt x="5549" y="7305"/>
                  </a:cubicBezTo>
                  <a:lnTo>
                    <a:pt x="5703" y="7305"/>
                  </a:lnTo>
                  <a:lnTo>
                    <a:pt x="5703" y="8171"/>
                  </a:lnTo>
                  <a:lnTo>
                    <a:pt x="4716" y="8171"/>
                  </a:lnTo>
                  <a:cubicBezTo>
                    <a:pt x="4491" y="8171"/>
                    <a:pt x="4310" y="8352"/>
                    <a:pt x="4310" y="8571"/>
                  </a:cubicBezTo>
                  <a:lnTo>
                    <a:pt x="4310" y="11357"/>
                  </a:lnTo>
                  <a:cubicBezTo>
                    <a:pt x="4310" y="11582"/>
                    <a:pt x="4491" y="11763"/>
                    <a:pt x="4716" y="11763"/>
                  </a:cubicBezTo>
                  <a:lnTo>
                    <a:pt x="7030" y="11763"/>
                  </a:lnTo>
                  <a:cubicBezTo>
                    <a:pt x="7255" y="11763"/>
                    <a:pt x="7436" y="11582"/>
                    <a:pt x="7436" y="11357"/>
                  </a:cubicBezTo>
                  <a:lnTo>
                    <a:pt x="7436" y="9180"/>
                  </a:lnTo>
                  <a:cubicBezTo>
                    <a:pt x="7436" y="9070"/>
                    <a:pt x="7392" y="8972"/>
                    <a:pt x="7315" y="8895"/>
                  </a:cubicBezTo>
                  <a:lnTo>
                    <a:pt x="6712" y="8286"/>
                  </a:lnTo>
                  <a:cubicBezTo>
                    <a:pt x="6635" y="8209"/>
                    <a:pt x="6536" y="8171"/>
                    <a:pt x="6427" y="8171"/>
                  </a:cubicBezTo>
                  <a:lnTo>
                    <a:pt x="6043" y="8171"/>
                  </a:lnTo>
                  <a:lnTo>
                    <a:pt x="6043" y="7305"/>
                  </a:lnTo>
                  <a:lnTo>
                    <a:pt x="6196" y="7305"/>
                  </a:lnTo>
                  <a:cubicBezTo>
                    <a:pt x="6279" y="7305"/>
                    <a:pt x="6350" y="7250"/>
                    <a:pt x="6366" y="7168"/>
                  </a:cubicBezTo>
                  <a:lnTo>
                    <a:pt x="6498" y="6542"/>
                  </a:lnTo>
                  <a:cubicBezTo>
                    <a:pt x="6591" y="6526"/>
                    <a:pt x="6685" y="6499"/>
                    <a:pt x="6778" y="6471"/>
                  </a:cubicBezTo>
                  <a:lnTo>
                    <a:pt x="7200" y="6943"/>
                  </a:lnTo>
                  <a:cubicBezTo>
                    <a:pt x="7234" y="6983"/>
                    <a:pt x="7283" y="7003"/>
                    <a:pt x="7332" y="7003"/>
                  </a:cubicBezTo>
                  <a:cubicBezTo>
                    <a:pt x="7362" y="7003"/>
                    <a:pt x="7392" y="6996"/>
                    <a:pt x="7419" y="6981"/>
                  </a:cubicBezTo>
                  <a:lnTo>
                    <a:pt x="7979" y="6652"/>
                  </a:lnTo>
                  <a:cubicBezTo>
                    <a:pt x="8050" y="6614"/>
                    <a:pt x="8083" y="6531"/>
                    <a:pt x="8055" y="6449"/>
                  </a:cubicBezTo>
                  <a:lnTo>
                    <a:pt x="7858" y="5846"/>
                  </a:lnTo>
                  <a:cubicBezTo>
                    <a:pt x="7929" y="5780"/>
                    <a:pt x="7995" y="5709"/>
                    <a:pt x="8061" y="5638"/>
                  </a:cubicBezTo>
                  <a:lnTo>
                    <a:pt x="8670" y="5841"/>
                  </a:lnTo>
                  <a:cubicBezTo>
                    <a:pt x="8686" y="5845"/>
                    <a:pt x="8702" y="5847"/>
                    <a:pt x="8719" y="5847"/>
                  </a:cubicBezTo>
                  <a:cubicBezTo>
                    <a:pt x="8781" y="5847"/>
                    <a:pt x="8842" y="5816"/>
                    <a:pt x="8872" y="5764"/>
                  </a:cubicBezTo>
                  <a:lnTo>
                    <a:pt x="9196" y="5199"/>
                  </a:lnTo>
                  <a:cubicBezTo>
                    <a:pt x="9240" y="5128"/>
                    <a:pt x="9223" y="5040"/>
                    <a:pt x="9163" y="4985"/>
                  </a:cubicBezTo>
                  <a:lnTo>
                    <a:pt x="8686" y="4557"/>
                  </a:lnTo>
                  <a:cubicBezTo>
                    <a:pt x="8719" y="4464"/>
                    <a:pt x="8741" y="4371"/>
                    <a:pt x="8763" y="4278"/>
                  </a:cubicBezTo>
                  <a:lnTo>
                    <a:pt x="9388" y="4146"/>
                  </a:lnTo>
                  <a:cubicBezTo>
                    <a:pt x="9465" y="4130"/>
                    <a:pt x="9525" y="4058"/>
                    <a:pt x="9525" y="3976"/>
                  </a:cubicBezTo>
                  <a:lnTo>
                    <a:pt x="9525" y="3828"/>
                  </a:lnTo>
                  <a:lnTo>
                    <a:pt x="10013" y="3828"/>
                  </a:lnTo>
                  <a:lnTo>
                    <a:pt x="10013" y="8171"/>
                  </a:lnTo>
                  <a:lnTo>
                    <a:pt x="9026" y="8171"/>
                  </a:lnTo>
                  <a:cubicBezTo>
                    <a:pt x="8807" y="8171"/>
                    <a:pt x="8626" y="8352"/>
                    <a:pt x="8626" y="8571"/>
                  </a:cubicBezTo>
                  <a:lnTo>
                    <a:pt x="8626" y="9306"/>
                  </a:lnTo>
                  <a:cubicBezTo>
                    <a:pt x="8626" y="9399"/>
                    <a:pt x="8702" y="9476"/>
                    <a:pt x="8796" y="9476"/>
                  </a:cubicBezTo>
                  <a:cubicBezTo>
                    <a:pt x="8889" y="9476"/>
                    <a:pt x="8966" y="9399"/>
                    <a:pt x="8966" y="9306"/>
                  </a:cubicBezTo>
                  <a:lnTo>
                    <a:pt x="8966" y="8571"/>
                  </a:lnTo>
                  <a:cubicBezTo>
                    <a:pt x="8966" y="8538"/>
                    <a:pt x="8993" y="8517"/>
                    <a:pt x="9026" y="8517"/>
                  </a:cubicBezTo>
                  <a:lnTo>
                    <a:pt x="10666" y="8517"/>
                  </a:lnTo>
                  <a:lnTo>
                    <a:pt x="10666" y="8851"/>
                  </a:lnTo>
                  <a:cubicBezTo>
                    <a:pt x="10666" y="9076"/>
                    <a:pt x="10846" y="9257"/>
                    <a:pt x="11066" y="9257"/>
                  </a:cubicBezTo>
                  <a:lnTo>
                    <a:pt x="11406" y="9257"/>
                  </a:lnTo>
                  <a:lnTo>
                    <a:pt x="11406" y="11357"/>
                  </a:lnTo>
                  <a:cubicBezTo>
                    <a:pt x="11406" y="11390"/>
                    <a:pt x="11378" y="11417"/>
                    <a:pt x="11345" y="11417"/>
                  </a:cubicBezTo>
                  <a:lnTo>
                    <a:pt x="9026" y="11417"/>
                  </a:lnTo>
                  <a:cubicBezTo>
                    <a:pt x="8993" y="11417"/>
                    <a:pt x="8966" y="11390"/>
                    <a:pt x="8966" y="11357"/>
                  </a:cubicBezTo>
                  <a:lnTo>
                    <a:pt x="8966" y="10107"/>
                  </a:lnTo>
                  <a:cubicBezTo>
                    <a:pt x="8966" y="10013"/>
                    <a:pt x="8889" y="9937"/>
                    <a:pt x="8796" y="9937"/>
                  </a:cubicBezTo>
                  <a:cubicBezTo>
                    <a:pt x="8697" y="9937"/>
                    <a:pt x="8620" y="10013"/>
                    <a:pt x="8620" y="10107"/>
                  </a:cubicBezTo>
                  <a:lnTo>
                    <a:pt x="8620" y="11357"/>
                  </a:lnTo>
                  <a:cubicBezTo>
                    <a:pt x="8620" y="11582"/>
                    <a:pt x="8801" y="11763"/>
                    <a:pt x="9026" y="11763"/>
                  </a:cubicBezTo>
                  <a:lnTo>
                    <a:pt x="11345" y="11763"/>
                  </a:lnTo>
                  <a:cubicBezTo>
                    <a:pt x="11570" y="11763"/>
                    <a:pt x="11751" y="11582"/>
                    <a:pt x="11751" y="11357"/>
                  </a:cubicBezTo>
                  <a:lnTo>
                    <a:pt x="11751" y="9180"/>
                  </a:lnTo>
                  <a:cubicBezTo>
                    <a:pt x="11751" y="9070"/>
                    <a:pt x="11707" y="8972"/>
                    <a:pt x="11631" y="8895"/>
                  </a:cubicBezTo>
                  <a:lnTo>
                    <a:pt x="11636" y="8895"/>
                  </a:lnTo>
                  <a:lnTo>
                    <a:pt x="11027" y="8286"/>
                  </a:lnTo>
                  <a:cubicBezTo>
                    <a:pt x="10951" y="8209"/>
                    <a:pt x="10852" y="8171"/>
                    <a:pt x="10742" y="8171"/>
                  </a:cubicBezTo>
                  <a:lnTo>
                    <a:pt x="10358" y="8171"/>
                  </a:lnTo>
                  <a:lnTo>
                    <a:pt x="10358" y="3653"/>
                  </a:lnTo>
                  <a:cubicBezTo>
                    <a:pt x="10358" y="3559"/>
                    <a:pt x="10282" y="3483"/>
                    <a:pt x="10188" y="3483"/>
                  </a:cubicBezTo>
                  <a:lnTo>
                    <a:pt x="9525" y="3483"/>
                  </a:lnTo>
                  <a:lnTo>
                    <a:pt x="9525" y="3329"/>
                  </a:lnTo>
                  <a:cubicBezTo>
                    <a:pt x="9525" y="3247"/>
                    <a:pt x="9470" y="3176"/>
                    <a:pt x="9388" y="3159"/>
                  </a:cubicBezTo>
                  <a:lnTo>
                    <a:pt x="8763" y="3028"/>
                  </a:lnTo>
                  <a:cubicBezTo>
                    <a:pt x="8746" y="2934"/>
                    <a:pt x="8719" y="2841"/>
                    <a:pt x="8691" y="2748"/>
                  </a:cubicBezTo>
                  <a:lnTo>
                    <a:pt x="9163" y="2320"/>
                  </a:lnTo>
                  <a:cubicBezTo>
                    <a:pt x="9223" y="2271"/>
                    <a:pt x="9240" y="2178"/>
                    <a:pt x="9201" y="2106"/>
                  </a:cubicBezTo>
                  <a:lnTo>
                    <a:pt x="8872" y="1547"/>
                  </a:lnTo>
                  <a:cubicBezTo>
                    <a:pt x="8842" y="1490"/>
                    <a:pt x="8780" y="1458"/>
                    <a:pt x="8718" y="1458"/>
                  </a:cubicBezTo>
                  <a:cubicBezTo>
                    <a:pt x="8702" y="1458"/>
                    <a:pt x="8685" y="1460"/>
                    <a:pt x="8670" y="1465"/>
                  </a:cubicBezTo>
                  <a:lnTo>
                    <a:pt x="8066" y="1668"/>
                  </a:lnTo>
                  <a:cubicBezTo>
                    <a:pt x="8001" y="1596"/>
                    <a:pt x="7929" y="1525"/>
                    <a:pt x="7858" y="1459"/>
                  </a:cubicBezTo>
                  <a:lnTo>
                    <a:pt x="8061" y="856"/>
                  </a:lnTo>
                  <a:cubicBezTo>
                    <a:pt x="8083" y="779"/>
                    <a:pt x="8050" y="692"/>
                    <a:pt x="7979" y="653"/>
                  </a:cubicBezTo>
                  <a:lnTo>
                    <a:pt x="7419" y="324"/>
                  </a:lnTo>
                  <a:cubicBezTo>
                    <a:pt x="7393" y="310"/>
                    <a:pt x="7365" y="304"/>
                    <a:pt x="7337" y="304"/>
                  </a:cubicBezTo>
                  <a:cubicBezTo>
                    <a:pt x="7289" y="304"/>
                    <a:pt x="7240" y="324"/>
                    <a:pt x="7205" y="363"/>
                  </a:cubicBezTo>
                  <a:lnTo>
                    <a:pt x="6778" y="840"/>
                  </a:lnTo>
                  <a:cubicBezTo>
                    <a:pt x="6685" y="807"/>
                    <a:pt x="6591" y="785"/>
                    <a:pt x="6498" y="763"/>
                  </a:cubicBezTo>
                  <a:lnTo>
                    <a:pt x="6366" y="138"/>
                  </a:lnTo>
                  <a:cubicBezTo>
                    <a:pt x="6350" y="55"/>
                    <a:pt x="6279" y="1"/>
                    <a:pt x="619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85" name="Google Shape;569;p41">
              <a:extLst>
                <a:ext uri="{FF2B5EF4-FFF2-40B4-BE49-F238E27FC236}">
                  <a16:creationId xmlns:a16="http://schemas.microsoft.com/office/drawing/2014/main" id="{54DFF914-E861-E578-4508-988DFC0808F8}"/>
                </a:ext>
              </a:extLst>
            </p:cNvPr>
            <p:cNvSpPr/>
            <p:nvPr/>
          </p:nvSpPr>
          <p:spPr>
            <a:xfrm>
              <a:off x="4203277" y="2909076"/>
              <a:ext cx="25142" cy="9655"/>
            </a:xfrm>
            <a:custGeom>
              <a:avLst/>
              <a:gdLst/>
              <a:ahLst/>
              <a:cxnLst/>
              <a:rect l="l" t="t" r="r" b="b"/>
              <a:pathLst>
                <a:path w="901" h="346" extrusionOk="0">
                  <a:moveTo>
                    <a:pt x="171" y="0"/>
                  </a:moveTo>
                  <a:cubicBezTo>
                    <a:pt x="78" y="0"/>
                    <a:pt x="1" y="77"/>
                    <a:pt x="1" y="170"/>
                  </a:cubicBezTo>
                  <a:cubicBezTo>
                    <a:pt x="1" y="269"/>
                    <a:pt x="78" y="346"/>
                    <a:pt x="171" y="346"/>
                  </a:cubicBezTo>
                  <a:lnTo>
                    <a:pt x="730" y="346"/>
                  </a:lnTo>
                  <a:cubicBezTo>
                    <a:pt x="823" y="346"/>
                    <a:pt x="900" y="269"/>
                    <a:pt x="900" y="170"/>
                  </a:cubicBezTo>
                  <a:cubicBezTo>
                    <a:pt x="900" y="77"/>
                    <a:pt x="823" y="0"/>
                    <a:pt x="7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86" name="Google Shape;570;p41">
              <a:extLst>
                <a:ext uri="{FF2B5EF4-FFF2-40B4-BE49-F238E27FC236}">
                  <a16:creationId xmlns:a16="http://schemas.microsoft.com/office/drawing/2014/main" id="{9481BF31-43FD-108C-5A4A-4AEA21B2944E}"/>
                </a:ext>
              </a:extLst>
            </p:cNvPr>
            <p:cNvSpPr/>
            <p:nvPr/>
          </p:nvSpPr>
          <p:spPr>
            <a:xfrm>
              <a:off x="4203277" y="2929726"/>
              <a:ext cx="45792" cy="9683"/>
            </a:xfrm>
            <a:custGeom>
              <a:avLst/>
              <a:gdLst/>
              <a:ahLst/>
              <a:cxnLst/>
              <a:rect l="l" t="t" r="r" b="b"/>
              <a:pathLst>
                <a:path w="1641" h="347" extrusionOk="0">
                  <a:moveTo>
                    <a:pt x="171" y="1"/>
                  </a:moveTo>
                  <a:cubicBezTo>
                    <a:pt x="78" y="1"/>
                    <a:pt x="1" y="77"/>
                    <a:pt x="1" y="176"/>
                  </a:cubicBezTo>
                  <a:cubicBezTo>
                    <a:pt x="1" y="269"/>
                    <a:pt x="78" y="346"/>
                    <a:pt x="171" y="346"/>
                  </a:cubicBezTo>
                  <a:lnTo>
                    <a:pt x="1471" y="346"/>
                  </a:lnTo>
                  <a:cubicBezTo>
                    <a:pt x="1564" y="346"/>
                    <a:pt x="1640" y="269"/>
                    <a:pt x="1640" y="176"/>
                  </a:cubicBezTo>
                  <a:cubicBezTo>
                    <a:pt x="1640" y="77"/>
                    <a:pt x="1564" y="1"/>
                    <a:pt x="147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87" name="Google Shape;571;p41">
              <a:extLst>
                <a:ext uri="{FF2B5EF4-FFF2-40B4-BE49-F238E27FC236}">
                  <a16:creationId xmlns:a16="http://schemas.microsoft.com/office/drawing/2014/main" id="{85664AEB-2A56-4E88-E71F-FFA0D59797CE}"/>
                </a:ext>
              </a:extLst>
            </p:cNvPr>
            <p:cNvSpPr/>
            <p:nvPr/>
          </p:nvSpPr>
          <p:spPr>
            <a:xfrm>
              <a:off x="4203277" y="2950543"/>
              <a:ext cx="45792" cy="9655"/>
            </a:xfrm>
            <a:custGeom>
              <a:avLst/>
              <a:gdLst/>
              <a:ahLst/>
              <a:cxnLst/>
              <a:rect l="l" t="t" r="r" b="b"/>
              <a:pathLst>
                <a:path w="1641" h="346" extrusionOk="0">
                  <a:moveTo>
                    <a:pt x="171" y="0"/>
                  </a:moveTo>
                  <a:cubicBezTo>
                    <a:pt x="78" y="0"/>
                    <a:pt x="1" y="77"/>
                    <a:pt x="1" y="170"/>
                  </a:cubicBezTo>
                  <a:cubicBezTo>
                    <a:pt x="1" y="264"/>
                    <a:pt x="78" y="346"/>
                    <a:pt x="171" y="346"/>
                  </a:cubicBezTo>
                  <a:lnTo>
                    <a:pt x="1471" y="346"/>
                  </a:lnTo>
                  <a:cubicBezTo>
                    <a:pt x="1564" y="346"/>
                    <a:pt x="1640" y="264"/>
                    <a:pt x="1640" y="170"/>
                  </a:cubicBezTo>
                  <a:cubicBezTo>
                    <a:pt x="1640" y="77"/>
                    <a:pt x="1564" y="0"/>
                    <a:pt x="14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88" name="Google Shape;572;p41">
              <a:extLst>
                <a:ext uri="{FF2B5EF4-FFF2-40B4-BE49-F238E27FC236}">
                  <a16:creationId xmlns:a16="http://schemas.microsoft.com/office/drawing/2014/main" id="{6923470C-9EB1-4A73-9A5B-E09567D410BE}"/>
                </a:ext>
              </a:extLst>
            </p:cNvPr>
            <p:cNvSpPr/>
            <p:nvPr/>
          </p:nvSpPr>
          <p:spPr>
            <a:xfrm>
              <a:off x="4082867" y="2909076"/>
              <a:ext cx="25282" cy="9655"/>
            </a:xfrm>
            <a:custGeom>
              <a:avLst/>
              <a:gdLst/>
              <a:ahLst/>
              <a:cxnLst/>
              <a:rect l="l" t="t" r="r" b="b"/>
              <a:pathLst>
                <a:path w="906" h="346" extrusionOk="0">
                  <a:moveTo>
                    <a:pt x="176" y="0"/>
                  </a:moveTo>
                  <a:cubicBezTo>
                    <a:pt x="77" y="0"/>
                    <a:pt x="0" y="77"/>
                    <a:pt x="0" y="170"/>
                  </a:cubicBezTo>
                  <a:cubicBezTo>
                    <a:pt x="0" y="269"/>
                    <a:pt x="77" y="346"/>
                    <a:pt x="176" y="346"/>
                  </a:cubicBezTo>
                  <a:lnTo>
                    <a:pt x="730" y="346"/>
                  </a:lnTo>
                  <a:cubicBezTo>
                    <a:pt x="828" y="346"/>
                    <a:pt x="905" y="269"/>
                    <a:pt x="905" y="170"/>
                  </a:cubicBezTo>
                  <a:cubicBezTo>
                    <a:pt x="905" y="77"/>
                    <a:pt x="828" y="0"/>
                    <a:pt x="7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89" name="Google Shape;573;p41">
              <a:extLst>
                <a:ext uri="{FF2B5EF4-FFF2-40B4-BE49-F238E27FC236}">
                  <a16:creationId xmlns:a16="http://schemas.microsoft.com/office/drawing/2014/main" id="{F49B4963-E469-3259-8E20-47318DF1978D}"/>
                </a:ext>
              </a:extLst>
            </p:cNvPr>
            <p:cNvSpPr/>
            <p:nvPr/>
          </p:nvSpPr>
          <p:spPr>
            <a:xfrm>
              <a:off x="4082867" y="2929726"/>
              <a:ext cx="45932" cy="9683"/>
            </a:xfrm>
            <a:custGeom>
              <a:avLst/>
              <a:gdLst/>
              <a:ahLst/>
              <a:cxnLst/>
              <a:rect l="l" t="t" r="r" b="b"/>
              <a:pathLst>
                <a:path w="1646" h="347" extrusionOk="0">
                  <a:moveTo>
                    <a:pt x="176" y="1"/>
                  </a:moveTo>
                  <a:cubicBezTo>
                    <a:pt x="77" y="1"/>
                    <a:pt x="0" y="77"/>
                    <a:pt x="0" y="176"/>
                  </a:cubicBezTo>
                  <a:cubicBezTo>
                    <a:pt x="0" y="269"/>
                    <a:pt x="77" y="346"/>
                    <a:pt x="176" y="346"/>
                  </a:cubicBezTo>
                  <a:lnTo>
                    <a:pt x="1475" y="346"/>
                  </a:lnTo>
                  <a:cubicBezTo>
                    <a:pt x="1569" y="346"/>
                    <a:pt x="1645" y="269"/>
                    <a:pt x="1645" y="176"/>
                  </a:cubicBezTo>
                  <a:cubicBezTo>
                    <a:pt x="1645" y="77"/>
                    <a:pt x="1569" y="1"/>
                    <a:pt x="147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0" name="Google Shape;574;p41">
              <a:extLst>
                <a:ext uri="{FF2B5EF4-FFF2-40B4-BE49-F238E27FC236}">
                  <a16:creationId xmlns:a16="http://schemas.microsoft.com/office/drawing/2014/main" id="{1BD2A2B5-2717-53DD-C838-62BC642F356E}"/>
                </a:ext>
              </a:extLst>
            </p:cNvPr>
            <p:cNvSpPr/>
            <p:nvPr/>
          </p:nvSpPr>
          <p:spPr>
            <a:xfrm>
              <a:off x="4082867" y="2950543"/>
              <a:ext cx="45932" cy="9655"/>
            </a:xfrm>
            <a:custGeom>
              <a:avLst/>
              <a:gdLst/>
              <a:ahLst/>
              <a:cxnLst/>
              <a:rect l="l" t="t" r="r" b="b"/>
              <a:pathLst>
                <a:path w="1646" h="346" extrusionOk="0">
                  <a:moveTo>
                    <a:pt x="176" y="0"/>
                  </a:moveTo>
                  <a:cubicBezTo>
                    <a:pt x="77" y="0"/>
                    <a:pt x="0" y="77"/>
                    <a:pt x="0" y="170"/>
                  </a:cubicBezTo>
                  <a:cubicBezTo>
                    <a:pt x="0" y="264"/>
                    <a:pt x="77" y="346"/>
                    <a:pt x="176" y="346"/>
                  </a:cubicBezTo>
                  <a:lnTo>
                    <a:pt x="1475" y="346"/>
                  </a:lnTo>
                  <a:cubicBezTo>
                    <a:pt x="1569" y="346"/>
                    <a:pt x="1645" y="264"/>
                    <a:pt x="1645" y="170"/>
                  </a:cubicBezTo>
                  <a:cubicBezTo>
                    <a:pt x="1645" y="77"/>
                    <a:pt x="1569" y="0"/>
                    <a:pt x="147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grpSp>
        <p:nvGrpSpPr>
          <p:cNvPr id="91" name="Google Shape;575;p41">
            <a:extLst>
              <a:ext uri="{FF2B5EF4-FFF2-40B4-BE49-F238E27FC236}">
                <a16:creationId xmlns:a16="http://schemas.microsoft.com/office/drawing/2014/main" id="{F301FFAC-6DFC-6274-5903-86AEACE7C444}"/>
              </a:ext>
            </a:extLst>
          </p:cNvPr>
          <p:cNvGrpSpPr/>
          <p:nvPr/>
        </p:nvGrpSpPr>
        <p:grpSpPr>
          <a:xfrm>
            <a:off x="837084" y="1405621"/>
            <a:ext cx="276232" cy="328247"/>
            <a:chOff x="3351756" y="2660415"/>
            <a:chExt cx="276232" cy="328247"/>
          </a:xfrm>
        </p:grpSpPr>
        <p:sp>
          <p:nvSpPr>
            <p:cNvPr id="92" name="Google Shape;576;p41">
              <a:extLst>
                <a:ext uri="{FF2B5EF4-FFF2-40B4-BE49-F238E27FC236}">
                  <a16:creationId xmlns:a16="http://schemas.microsoft.com/office/drawing/2014/main" id="{A3889F35-E1FE-476A-8AA6-69832D1993FC}"/>
                </a:ext>
              </a:extLst>
            </p:cNvPr>
            <p:cNvSpPr/>
            <p:nvPr/>
          </p:nvSpPr>
          <p:spPr>
            <a:xfrm>
              <a:off x="3351756" y="2660415"/>
              <a:ext cx="276232" cy="230160"/>
            </a:xfrm>
            <a:custGeom>
              <a:avLst/>
              <a:gdLst/>
              <a:ahLst/>
              <a:cxnLst/>
              <a:rect l="l" t="t" r="r" b="b"/>
              <a:pathLst>
                <a:path w="9899" h="8248" extrusionOk="0">
                  <a:moveTo>
                    <a:pt x="6931" y="587"/>
                  </a:moveTo>
                  <a:lnTo>
                    <a:pt x="8571" y="2227"/>
                  </a:lnTo>
                  <a:lnTo>
                    <a:pt x="7222" y="2227"/>
                  </a:lnTo>
                  <a:cubicBezTo>
                    <a:pt x="7063" y="2227"/>
                    <a:pt x="6931" y="2095"/>
                    <a:pt x="6931" y="1936"/>
                  </a:cubicBezTo>
                  <a:lnTo>
                    <a:pt x="6931" y="587"/>
                  </a:lnTo>
                  <a:close/>
                  <a:moveTo>
                    <a:pt x="636" y="1"/>
                  </a:moveTo>
                  <a:cubicBezTo>
                    <a:pt x="285" y="1"/>
                    <a:pt x="0" y="286"/>
                    <a:pt x="0" y="637"/>
                  </a:cubicBezTo>
                  <a:lnTo>
                    <a:pt x="0" y="3154"/>
                  </a:lnTo>
                  <a:cubicBezTo>
                    <a:pt x="0" y="3252"/>
                    <a:pt x="77" y="3329"/>
                    <a:pt x="170" y="3329"/>
                  </a:cubicBezTo>
                  <a:cubicBezTo>
                    <a:pt x="269" y="3329"/>
                    <a:pt x="346" y="3252"/>
                    <a:pt x="346" y="3154"/>
                  </a:cubicBezTo>
                  <a:lnTo>
                    <a:pt x="346" y="637"/>
                  </a:lnTo>
                  <a:cubicBezTo>
                    <a:pt x="346" y="472"/>
                    <a:pt x="477" y="341"/>
                    <a:pt x="636" y="341"/>
                  </a:cubicBezTo>
                  <a:lnTo>
                    <a:pt x="6586" y="341"/>
                  </a:lnTo>
                  <a:lnTo>
                    <a:pt x="6586" y="1936"/>
                  </a:lnTo>
                  <a:cubicBezTo>
                    <a:pt x="6586" y="2287"/>
                    <a:pt x="6871" y="2572"/>
                    <a:pt x="7222" y="2572"/>
                  </a:cubicBezTo>
                  <a:lnTo>
                    <a:pt x="8812" y="2572"/>
                  </a:lnTo>
                  <a:cubicBezTo>
                    <a:pt x="8812" y="2578"/>
                    <a:pt x="8812" y="2583"/>
                    <a:pt x="8812" y="2589"/>
                  </a:cubicBezTo>
                  <a:lnTo>
                    <a:pt x="8812" y="8078"/>
                  </a:lnTo>
                  <a:cubicBezTo>
                    <a:pt x="8812" y="8171"/>
                    <a:pt x="8889" y="8248"/>
                    <a:pt x="8982" y="8248"/>
                  </a:cubicBezTo>
                  <a:cubicBezTo>
                    <a:pt x="9075" y="8248"/>
                    <a:pt x="9152" y="8171"/>
                    <a:pt x="9152" y="8078"/>
                  </a:cubicBezTo>
                  <a:lnTo>
                    <a:pt x="9152" y="2589"/>
                  </a:lnTo>
                  <a:cubicBezTo>
                    <a:pt x="9152" y="2424"/>
                    <a:pt x="9086" y="2260"/>
                    <a:pt x="8966" y="2139"/>
                  </a:cubicBezTo>
                  <a:lnTo>
                    <a:pt x="7913" y="1086"/>
                  </a:lnTo>
                  <a:lnTo>
                    <a:pt x="9262" y="1086"/>
                  </a:lnTo>
                  <a:cubicBezTo>
                    <a:pt x="9421" y="1086"/>
                    <a:pt x="9553" y="1218"/>
                    <a:pt x="9553" y="1377"/>
                  </a:cubicBezTo>
                  <a:lnTo>
                    <a:pt x="9553" y="2550"/>
                  </a:lnTo>
                  <a:cubicBezTo>
                    <a:pt x="9553" y="2644"/>
                    <a:pt x="9629" y="2720"/>
                    <a:pt x="9723" y="2720"/>
                  </a:cubicBezTo>
                  <a:cubicBezTo>
                    <a:pt x="9821" y="2720"/>
                    <a:pt x="9898" y="2644"/>
                    <a:pt x="9898" y="2550"/>
                  </a:cubicBezTo>
                  <a:lnTo>
                    <a:pt x="9898" y="1377"/>
                  </a:lnTo>
                  <a:cubicBezTo>
                    <a:pt x="9898" y="1026"/>
                    <a:pt x="9607" y="741"/>
                    <a:pt x="9262" y="741"/>
                  </a:cubicBezTo>
                  <a:lnTo>
                    <a:pt x="7573" y="741"/>
                  </a:lnTo>
                  <a:lnTo>
                    <a:pt x="7014" y="187"/>
                  </a:lnTo>
                  <a:cubicBezTo>
                    <a:pt x="6893" y="66"/>
                    <a:pt x="6734" y="1"/>
                    <a:pt x="65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3" name="Google Shape;577;p41">
              <a:extLst>
                <a:ext uri="{FF2B5EF4-FFF2-40B4-BE49-F238E27FC236}">
                  <a16:creationId xmlns:a16="http://schemas.microsoft.com/office/drawing/2014/main" id="{623FFFE3-3CFA-DCF8-41F6-AF43F79CFC94}"/>
                </a:ext>
              </a:extLst>
            </p:cNvPr>
            <p:cNvSpPr/>
            <p:nvPr/>
          </p:nvSpPr>
          <p:spPr>
            <a:xfrm>
              <a:off x="3351756" y="2749181"/>
              <a:ext cx="276232" cy="239481"/>
            </a:xfrm>
            <a:custGeom>
              <a:avLst/>
              <a:gdLst/>
              <a:ahLst/>
              <a:cxnLst/>
              <a:rect l="l" t="t" r="r" b="b"/>
              <a:pathLst>
                <a:path w="9899" h="8582" extrusionOk="0">
                  <a:moveTo>
                    <a:pt x="9728" y="0"/>
                  </a:moveTo>
                  <a:cubicBezTo>
                    <a:pt x="9629" y="0"/>
                    <a:pt x="9553" y="77"/>
                    <a:pt x="9553" y="170"/>
                  </a:cubicBezTo>
                  <a:lnTo>
                    <a:pt x="9553" y="7946"/>
                  </a:lnTo>
                  <a:cubicBezTo>
                    <a:pt x="9553" y="8105"/>
                    <a:pt x="9421" y="8236"/>
                    <a:pt x="9262" y="8236"/>
                  </a:cubicBezTo>
                  <a:lnTo>
                    <a:pt x="1377" y="8236"/>
                  </a:lnTo>
                  <a:cubicBezTo>
                    <a:pt x="1218" y="8236"/>
                    <a:pt x="1086" y="8105"/>
                    <a:pt x="1086" y="7946"/>
                  </a:cubicBezTo>
                  <a:lnTo>
                    <a:pt x="1086" y="7836"/>
                  </a:lnTo>
                  <a:lnTo>
                    <a:pt x="8522" y="7836"/>
                  </a:lnTo>
                  <a:cubicBezTo>
                    <a:pt x="8873" y="7836"/>
                    <a:pt x="9158" y="7551"/>
                    <a:pt x="9158" y="7200"/>
                  </a:cubicBezTo>
                  <a:lnTo>
                    <a:pt x="9158" y="5703"/>
                  </a:lnTo>
                  <a:cubicBezTo>
                    <a:pt x="9158" y="5604"/>
                    <a:pt x="9081" y="5527"/>
                    <a:pt x="8982" y="5527"/>
                  </a:cubicBezTo>
                  <a:cubicBezTo>
                    <a:pt x="8889" y="5527"/>
                    <a:pt x="8812" y="5610"/>
                    <a:pt x="8812" y="5703"/>
                  </a:cubicBezTo>
                  <a:lnTo>
                    <a:pt x="8812" y="7200"/>
                  </a:lnTo>
                  <a:cubicBezTo>
                    <a:pt x="8812" y="7364"/>
                    <a:pt x="8681" y="7496"/>
                    <a:pt x="8522" y="7496"/>
                  </a:cubicBezTo>
                  <a:lnTo>
                    <a:pt x="636" y="7496"/>
                  </a:lnTo>
                  <a:cubicBezTo>
                    <a:pt x="477" y="7496"/>
                    <a:pt x="346" y="7364"/>
                    <a:pt x="346" y="7200"/>
                  </a:cubicBezTo>
                  <a:lnTo>
                    <a:pt x="346" y="779"/>
                  </a:lnTo>
                  <a:cubicBezTo>
                    <a:pt x="346" y="686"/>
                    <a:pt x="269" y="609"/>
                    <a:pt x="176" y="609"/>
                  </a:cubicBezTo>
                  <a:cubicBezTo>
                    <a:pt x="77" y="609"/>
                    <a:pt x="0" y="686"/>
                    <a:pt x="0" y="779"/>
                  </a:cubicBezTo>
                  <a:lnTo>
                    <a:pt x="0" y="7200"/>
                  </a:lnTo>
                  <a:cubicBezTo>
                    <a:pt x="0" y="7551"/>
                    <a:pt x="285" y="7836"/>
                    <a:pt x="636" y="7836"/>
                  </a:cubicBezTo>
                  <a:lnTo>
                    <a:pt x="746" y="7836"/>
                  </a:lnTo>
                  <a:lnTo>
                    <a:pt x="746" y="7946"/>
                  </a:lnTo>
                  <a:cubicBezTo>
                    <a:pt x="746" y="8297"/>
                    <a:pt x="1031" y="8582"/>
                    <a:pt x="1382" y="8582"/>
                  </a:cubicBezTo>
                  <a:lnTo>
                    <a:pt x="9262" y="8582"/>
                  </a:lnTo>
                  <a:cubicBezTo>
                    <a:pt x="9613" y="8582"/>
                    <a:pt x="9898" y="8297"/>
                    <a:pt x="9898" y="7946"/>
                  </a:cubicBezTo>
                  <a:lnTo>
                    <a:pt x="9898" y="170"/>
                  </a:lnTo>
                  <a:cubicBezTo>
                    <a:pt x="9898" y="77"/>
                    <a:pt x="9821" y="0"/>
                    <a:pt x="972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4" name="Google Shape;578;p41">
              <a:extLst>
                <a:ext uri="{FF2B5EF4-FFF2-40B4-BE49-F238E27FC236}">
                  <a16:creationId xmlns:a16="http://schemas.microsoft.com/office/drawing/2014/main" id="{829EB066-A753-9F2D-E028-45F459EA555E}"/>
                </a:ext>
              </a:extLst>
            </p:cNvPr>
            <p:cNvSpPr/>
            <p:nvPr/>
          </p:nvSpPr>
          <p:spPr>
            <a:xfrm>
              <a:off x="3372406" y="2789252"/>
              <a:ext cx="214087" cy="30333"/>
            </a:xfrm>
            <a:custGeom>
              <a:avLst/>
              <a:gdLst/>
              <a:ahLst/>
              <a:cxnLst/>
              <a:rect l="l" t="t" r="r" b="b"/>
              <a:pathLst>
                <a:path w="7672" h="1087" extrusionOk="0">
                  <a:moveTo>
                    <a:pt x="7327" y="346"/>
                  </a:moveTo>
                  <a:lnTo>
                    <a:pt x="7327" y="741"/>
                  </a:lnTo>
                  <a:lnTo>
                    <a:pt x="346" y="741"/>
                  </a:lnTo>
                  <a:lnTo>
                    <a:pt x="346" y="346"/>
                  </a:lnTo>
                  <a:close/>
                  <a:moveTo>
                    <a:pt x="176" y="1"/>
                  </a:moveTo>
                  <a:cubicBezTo>
                    <a:pt x="77" y="1"/>
                    <a:pt x="1" y="78"/>
                    <a:pt x="1" y="171"/>
                  </a:cubicBezTo>
                  <a:lnTo>
                    <a:pt x="1" y="916"/>
                  </a:lnTo>
                  <a:cubicBezTo>
                    <a:pt x="1" y="1010"/>
                    <a:pt x="77" y="1086"/>
                    <a:pt x="176" y="1086"/>
                  </a:cubicBezTo>
                  <a:lnTo>
                    <a:pt x="7502" y="1086"/>
                  </a:lnTo>
                  <a:cubicBezTo>
                    <a:pt x="7595" y="1086"/>
                    <a:pt x="7672" y="1010"/>
                    <a:pt x="7672" y="916"/>
                  </a:cubicBezTo>
                  <a:lnTo>
                    <a:pt x="7672" y="171"/>
                  </a:lnTo>
                  <a:cubicBezTo>
                    <a:pt x="7672" y="78"/>
                    <a:pt x="7595" y="1"/>
                    <a:pt x="750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5" name="Google Shape;579;p41">
              <a:extLst>
                <a:ext uri="{FF2B5EF4-FFF2-40B4-BE49-F238E27FC236}">
                  <a16:creationId xmlns:a16="http://schemas.microsoft.com/office/drawing/2014/main" id="{011F9F4F-5122-E2D6-8368-93AE3BA5E276}"/>
                </a:ext>
              </a:extLst>
            </p:cNvPr>
            <p:cNvSpPr/>
            <p:nvPr/>
          </p:nvSpPr>
          <p:spPr>
            <a:xfrm>
              <a:off x="3514861" y="2916862"/>
              <a:ext cx="71632" cy="30333"/>
            </a:xfrm>
            <a:custGeom>
              <a:avLst/>
              <a:gdLst/>
              <a:ahLst/>
              <a:cxnLst/>
              <a:rect l="l" t="t" r="r" b="b"/>
              <a:pathLst>
                <a:path w="2567" h="1087" extrusionOk="0">
                  <a:moveTo>
                    <a:pt x="2227" y="346"/>
                  </a:moveTo>
                  <a:lnTo>
                    <a:pt x="2227" y="741"/>
                  </a:lnTo>
                  <a:lnTo>
                    <a:pt x="341" y="741"/>
                  </a:lnTo>
                  <a:lnTo>
                    <a:pt x="341" y="346"/>
                  </a:lnTo>
                  <a:close/>
                  <a:moveTo>
                    <a:pt x="171" y="1"/>
                  </a:moveTo>
                  <a:cubicBezTo>
                    <a:pt x="77" y="1"/>
                    <a:pt x="1" y="78"/>
                    <a:pt x="1" y="171"/>
                  </a:cubicBezTo>
                  <a:lnTo>
                    <a:pt x="1" y="917"/>
                  </a:lnTo>
                  <a:cubicBezTo>
                    <a:pt x="1" y="1010"/>
                    <a:pt x="77" y="1087"/>
                    <a:pt x="171" y="1087"/>
                  </a:cubicBezTo>
                  <a:lnTo>
                    <a:pt x="2397" y="1087"/>
                  </a:lnTo>
                  <a:cubicBezTo>
                    <a:pt x="2490" y="1087"/>
                    <a:pt x="2567" y="1010"/>
                    <a:pt x="2567" y="917"/>
                  </a:cubicBezTo>
                  <a:lnTo>
                    <a:pt x="2567" y="171"/>
                  </a:lnTo>
                  <a:cubicBezTo>
                    <a:pt x="2567" y="78"/>
                    <a:pt x="2490" y="1"/>
                    <a:pt x="23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6" name="Google Shape;580;p41">
              <a:extLst>
                <a:ext uri="{FF2B5EF4-FFF2-40B4-BE49-F238E27FC236}">
                  <a16:creationId xmlns:a16="http://schemas.microsoft.com/office/drawing/2014/main" id="{E43C8864-0447-7E32-54BD-B109B1C9792F}"/>
                </a:ext>
              </a:extLst>
            </p:cNvPr>
            <p:cNvSpPr/>
            <p:nvPr/>
          </p:nvSpPr>
          <p:spPr>
            <a:xfrm>
              <a:off x="3473394" y="2681065"/>
              <a:ext cx="50982" cy="30333"/>
            </a:xfrm>
            <a:custGeom>
              <a:avLst/>
              <a:gdLst/>
              <a:ahLst/>
              <a:cxnLst/>
              <a:rect l="l" t="t" r="r" b="b"/>
              <a:pathLst>
                <a:path w="1827" h="1087" extrusionOk="0">
                  <a:moveTo>
                    <a:pt x="1487" y="346"/>
                  </a:moveTo>
                  <a:lnTo>
                    <a:pt x="1487" y="747"/>
                  </a:lnTo>
                  <a:lnTo>
                    <a:pt x="346" y="747"/>
                  </a:lnTo>
                  <a:lnTo>
                    <a:pt x="346" y="346"/>
                  </a:lnTo>
                  <a:close/>
                  <a:moveTo>
                    <a:pt x="171" y="1"/>
                  </a:moveTo>
                  <a:cubicBezTo>
                    <a:pt x="77" y="1"/>
                    <a:pt x="1" y="78"/>
                    <a:pt x="1" y="176"/>
                  </a:cubicBezTo>
                  <a:lnTo>
                    <a:pt x="1" y="917"/>
                  </a:lnTo>
                  <a:cubicBezTo>
                    <a:pt x="1" y="1010"/>
                    <a:pt x="77" y="1087"/>
                    <a:pt x="171" y="1087"/>
                  </a:cubicBezTo>
                  <a:lnTo>
                    <a:pt x="1657" y="1087"/>
                  </a:lnTo>
                  <a:cubicBezTo>
                    <a:pt x="1750" y="1087"/>
                    <a:pt x="1827" y="1010"/>
                    <a:pt x="1827" y="917"/>
                  </a:cubicBezTo>
                  <a:lnTo>
                    <a:pt x="1827" y="176"/>
                  </a:lnTo>
                  <a:cubicBezTo>
                    <a:pt x="1827" y="78"/>
                    <a:pt x="1750" y="1"/>
                    <a:pt x="16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7" name="Google Shape;581;p41">
              <a:extLst>
                <a:ext uri="{FF2B5EF4-FFF2-40B4-BE49-F238E27FC236}">
                  <a16:creationId xmlns:a16="http://schemas.microsoft.com/office/drawing/2014/main" id="{772905A7-77C2-EA55-EAC5-EE9C7DB499E3}"/>
                </a:ext>
              </a:extLst>
            </p:cNvPr>
            <p:cNvSpPr/>
            <p:nvPr/>
          </p:nvSpPr>
          <p:spPr>
            <a:xfrm>
              <a:off x="3473394" y="2768603"/>
              <a:ext cx="113099" cy="9516"/>
            </a:xfrm>
            <a:custGeom>
              <a:avLst/>
              <a:gdLst/>
              <a:ahLst/>
              <a:cxnLst/>
              <a:rect l="l" t="t" r="r" b="b"/>
              <a:pathLst>
                <a:path w="4053" h="341" extrusionOk="0">
                  <a:moveTo>
                    <a:pt x="171" y="0"/>
                  </a:moveTo>
                  <a:cubicBezTo>
                    <a:pt x="77" y="0"/>
                    <a:pt x="1" y="77"/>
                    <a:pt x="1" y="170"/>
                  </a:cubicBezTo>
                  <a:cubicBezTo>
                    <a:pt x="1" y="264"/>
                    <a:pt x="77" y="340"/>
                    <a:pt x="171" y="340"/>
                  </a:cubicBezTo>
                  <a:lnTo>
                    <a:pt x="3883" y="340"/>
                  </a:lnTo>
                  <a:cubicBezTo>
                    <a:pt x="3976" y="340"/>
                    <a:pt x="4053" y="264"/>
                    <a:pt x="4053" y="170"/>
                  </a:cubicBezTo>
                  <a:cubicBezTo>
                    <a:pt x="4053" y="77"/>
                    <a:pt x="3976" y="0"/>
                    <a:pt x="388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8" name="Google Shape;582;p41">
              <a:extLst>
                <a:ext uri="{FF2B5EF4-FFF2-40B4-BE49-F238E27FC236}">
                  <a16:creationId xmlns:a16="http://schemas.microsoft.com/office/drawing/2014/main" id="{2D5513D8-D38C-B142-5DAA-2DA19AC0AEC5}"/>
                </a:ext>
              </a:extLst>
            </p:cNvPr>
            <p:cNvSpPr/>
            <p:nvPr/>
          </p:nvSpPr>
          <p:spPr>
            <a:xfrm>
              <a:off x="3503838" y="2747785"/>
              <a:ext cx="82655" cy="9683"/>
            </a:xfrm>
            <a:custGeom>
              <a:avLst/>
              <a:gdLst/>
              <a:ahLst/>
              <a:cxnLst/>
              <a:rect l="l" t="t" r="r" b="b"/>
              <a:pathLst>
                <a:path w="2962" h="347" extrusionOk="0">
                  <a:moveTo>
                    <a:pt x="171" y="1"/>
                  </a:moveTo>
                  <a:cubicBezTo>
                    <a:pt x="78" y="1"/>
                    <a:pt x="1" y="77"/>
                    <a:pt x="1" y="176"/>
                  </a:cubicBezTo>
                  <a:cubicBezTo>
                    <a:pt x="1" y="269"/>
                    <a:pt x="78" y="346"/>
                    <a:pt x="171" y="346"/>
                  </a:cubicBezTo>
                  <a:lnTo>
                    <a:pt x="2792" y="346"/>
                  </a:lnTo>
                  <a:cubicBezTo>
                    <a:pt x="2885" y="346"/>
                    <a:pt x="2962" y="269"/>
                    <a:pt x="2962" y="176"/>
                  </a:cubicBezTo>
                  <a:cubicBezTo>
                    <a:pt x="2962" y="77"/>
                    <a:pt x="2885" y="1"/>
                    <a:pt x="27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9" name="Google Shape;583;p41">
              <a:extLst>
                <a:ext uri="{FF2B5EF4-FFF2-40B4-BE49-F238E27FC236}">
                  <a16:creationId xmlns:a16="http://schemas.microsoft.com/office/drawing/2014/main" id="{8BDDEA97-D6AA-EA26-D015-B80F14ECE022}"/>
                </a:ext>
              </a:extLst>
            </p:cNvPr>
            <p:cNvSpPr/>
            <p:nvPr/>
          </p:nvSpPr>
          <p:spPr>
            <a:xfrm>
              <a:off x="3473394" y="2747785"/>
              <a:ext cx="19310" cy="9683"/>
            </a:xfrm>
            <a:custGeom>
              <a:avLst/>
              <a:gdLst/>
              <a:ahLst/>
              <a:cxnLst/>
              <a:rect l="l" t="t" r="r" b="b"/>
              <a:pathLst>
                <a:path w="692" h="347" extrusionOk="0">
                  <a:moveTo>
                    <a:pt x="171" y="1"/>
                  </a:moveTo>
                  <a:cubicBezTo>
                    <a:pt x="77" y="1"/>
                    <a:pt x="1" y="77"/>
                    <a:pt x="1" y="176"/>
                  </a:cubicBezTo>
                  <a:cubicBezTo>
                    <a:pt x="1" y="269"/>
                    <a:pt x="77" y="346"/>
                    <a:pt x="171" y="346"/>
                  </a:cubicBezTo>
                  <a:lnTo>
                    <a:pt x="522" y="346"/>
                  </a:lnTo>
                  <a:cubicBezTo>
                    <a:pt x="615" y="346"/>
                    <a:pt x="692" y="269"/>
                    <a:pt x="692" y="176"/>
                  </a:cubicBezTo>
                  <a:cubicBezTo>
                    <a:pt x="692" y="77"/>
                    <a:pt x="615" y="1"/>
                    <a:pt x="5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0" name="Google Shape;584;p41">
              <a:extLst>
                <a:ext uri="{FF2B5EF4-FFF2-40B4-BE49-F238E27FC236}">
                  <a16:creationId xmlns:a16="http://schemas.microsoft.com/office/drawing/2014/main" id="{DBD9D9C0-B478-0B47-8D29-8BDD1E727F47}"/>
                </a:ext>
              </a:extLst>
            </p:cNvPr>
            <p:cNvSpPr/>
            <p:nvPr/>
          </p:nvSpPr>
          <p:spPr>
            <a:xfrm>
              <a:off x="3473394" y="2722531"/>
              <a:ext cx="19310" cy="9683"/>
            </a:xfrm>
            <a:custGeom>
              <a:avLst/>
              <a:gdLst/>
              <a:ahLst/>
              <a:cxnLst/>
              <a:rect l="l" t="t" r="r" b="b"/>
              <a:pathLst>
                <a:path w="692" h="347" extrusionOk="0">
                  <a:moveTo>
                    <a:pt x="171" y="1"/>
                  </a:moveTo>
                  <a:cubicBezTo>
                    <a:pt x="77" y="1"/>
                    <a:pt x="1" y="78"/>
                    <a:pt x="1" y="176"/>
                  </a:cubicBezTo>
                  <a:cubicBezTo>
                    <a:pt x="1" y="270"/>
                    <a:pt x="77" y="346"/>
                    <a:pt x="171" y="346"/>
                  </a:cubicBezTo>
                  <a:lnTo>
                    <a:pt x="522" y="346"/>
                  </a:lnTo>
                  <a:cubicBezTo>
                    <a:pt x="615" y="346"/>
                    <a:pt x="692" y="270"/>
                    <a:pt x="692" y="176"/>
                  </a:cubicBezTo>
                  <a:cubicBezTo>
                    <a:pt x="692" y="78"/>
                    <a:pt x="615" y="1"/>
                    <a:pt x="5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1" name="Google Shape;585;p41">
              <a:extLst>
                <a:ext uri="{FF2B5EF4-FFF2-40B4-BE49-F238E27FC236}">
                  <a16:creationId xmlns:a16="http://schemas.microsoft.com/office/drawing/2014/main" id="{FCD0B9F9-14C1-95C3-B438-22A537B6ABEA}"/>
                </a:ext>
              </a:extLst>
            </p:cNvPr>
            <p:cNvSpPr/>
            <p:nvPr/>
          </p:nvSpPr>
          <p:spPr>
            <a:xfrm>
              <a:off x="3503838" y="2722531"/>
              <a:ext cx="20538" cy="9683"/>
            </a:xfrm>
            <a:custGeom>
              <a:avLst/>
              <a:gdLst/>
              <a:ahLst/>
              <a:cxnLst/>
              <a:rect l="l" t="t" r="r" b="b"/>
              <a:pathLst>
                <a:path w="736" h="347" extrusionOk="0">
                  <a:moveTo>
                    <a:pt x="171" y="1"/>
                  </a:moveTo>
                  <a:cubicBezTo>
                    <a:pt x="78" y="1"/>
                    <a:pt x="1" y="78"/>
                    <a:pt x="1" y="176"/>
                  </a:cubicBezTo>
                  <a:cubicBezTo>
                    <a:pt x="1" y="270"/>
                    <a:pt x="78" y="346"/>
                    <a:pt x="171" y="346"/>
                  </a:cubicBezTo>
                  <a:lnTo>
                    <a:pt x="566" y="346"/>
                  </a:lnTo>
                  <a:cubicBezTo>
                    <a:pt x="659" y="346"/>
                    <a:pt x="736" y="270"/>
                    <a:pt x="736" y="176"/>
                  </a:cubicBezTo>
                  <a:cubicBezTo>
                    <a:pt x="736" y="78"/>
                    <a:pt x="659" y="1"/>
                    <a:pt x="56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2" name="Google Shape;586;p41">
              <a:extLst>
                <a:ext uri="{FF2B5EF4-FFF2-40B4-BE49-F238E27FC236}">
                  <a16:creationId xmlns:a16="http://schemas.microsoft.com/office/drawing/2014/main" id="{00CFDE5C-D45D-73CD-09F8-209CBE98D757}"/>
                </a:ext>
              </a:extLst>
            </p:cNvPr>
            <p:cNvSpPr/>
            <p:nvPr/>
          </p:nvSpPr>
          <p:spPr>
            <a:xfrm>
              <a:off x="3372406" y="2830719"/>
              <a:ext cx="19450" cy="9683"/>
            </a:xfrm>
            <a:custGeom>
              <a:avLst/>
              <a:gdLst/>
              <a:ahLst/>
              <a:cxnLst/>
              <a:rect l="l" t="t" r="r" b="b"/>
              <a:pathLst>
                <a:path w="697" h="347" extrusionOk="0">
                  <a:moveTo>
                    <a:pt x="176" y="1"/>
                  </a:moveTo>
                  <a:cubicBezTo>
                    <a:pt x="77" y="1"/>
                    <a:pt x="1" y="78"/>
                    <a:pt x="1" y="171"/>
                  </a:cubicBezTo>
                  <a:cubicBezTo>
                    <a:pt x="1" y="269"/>
                    <a:pt x="77" y="346"/>
                    <a:pt x="176" y="346"/>
                  </a:cubicBezTo>
                  <a:lnTo>
                    <a:pt x="522" y="346"/>
                  </a:lnTo>
                  <a:cubicBezTo>
                    <a:pt x="620" y="346"/>
                    <a:pt x="697" y="269"/>
                    <a:pt x="697" y="171"/>
                  </a:cubicBezTo>
                  <a:cubicBezTo>
                    <a:pt x="697" y="78"/>
                    <a:pt x="620" y="1"/>
                    <a:pt x="5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3" name="Google Shape;587;p41">
              <a:extLst>
                <a:ext uri="{FF2B5EF4-FFF2-40B4-BE49-F238E27FC236}">
                  <a16:creationId xmlns:a16="http://schemas.microsoft.com/office/drawing/2014/main" id="{7DA48098-76BC-8E1D-F6E8-7C4B074C3CF2}"/>
                </a:ext>
              </a:extLst>
            </p:cNvPr>
            <p:cNvSpPr/>
            <p:nvPr/>
          </p:nvSpPr>
          <p:spPr>
            <a:xfrm>
              <a:off x="3402850" y="2830719"/>
              <a:ext cx="60777" cy="9683"/>
            </a:xfrm>
            <a:custGeom>
              <a:avLst/>
              <a:gdLst/>
              <a:ahLst/>
              <a:cxnLst/>
              <a:rect l="l" t="t" r="r" b="b"/>
              <a:pathLst>
                <a:path w="2178" h="347" extrusionOk="0">
                  <a:moveTo>
                    <a:pt x="176" y="1"/>
                  </a:moveTo>
                  <a:cubicBezTo>
                    <a:pt x="78" y="1"/>
                    <a:pt x="1" y="78"/>
                    <a:pt x="1" y="171"/>
                  </a:cubicBezTo>
                  <a:cubicBezTo>
                    <a:pt x="1" y="264"/>
                    <a:pt x="78" y="346"/>
                    <a:pt x="176" y="346"/>
                  </a:cubicBezTo>
                  <a:lnTo>
                    <a:pt x="2008" y="346"/>
                  </a:lnTo>
                  <a:cubicBezTo>
                    <a:pt x="2101" y="346"/>
                    <a:pt x="2178" y="264"/>
                    <a:pt x="2178" y="171"/>
                  </a:cubicBezTo>
                  <a:cubicBezTo>
                    <a:pt x="2178" y="78"/>
                    <a:pt x="2101" y="1"/>
                    <a:pt x="20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4" name="Google Shape;588;p41">
              <a:extLst>
                <a:ext uri="{FF2B5EF4-FFF2-40B4-BE49-F238E27FC236}">
                  <a16:creationId xmlns:a16="http://schemas.microsoft.com/office/drawing/2014/main" id="{0B0D0720-9F78-397F-F634-D00BDF8B1F4B}"/>
                </a:ext>
              </a:extLst>
            </p:cNvPr>
            <p:cNvSpPr/>
            <p:nvPr/>
          </p:nvSpPr>
          <p:spPr>
            <a:xfrm>
              <a:off x="3372406" y="2851397"/>
              <a:ext cx="19450" cy="9655"/>
            </a:xfrm>
            <a:custGeom>
              <a:avLst/>
              <a:gdLst/>
              <a:ahLst/>
              <a:cxnLst/>
              <a:rect l="l" t="t" r="r" b="b"/>
              <a:pathLst>
                <a:path w="697" h="346" extrusionOk="0">
                  <a:moveTo>
                    <a:pt x="176" y="0"/>
                  </a:moveTo>
                  <a:cubicBezTo>
                    <a:pt x="77" y="0"/>
                    <a:pt x="1" y="77"/>
                    <a:pt x="1" y="176"/>
                  </a:cubicBezTo>
                  <a:cubicBezTo>
                    <a:pt x="1" y="269"/>
                    <a:pt x="77" y="346"/>
                    <a:pt x="176" y="346"/>
                  </a:cubicBezTo>
                  <a:lnTo>
                    <a:pt x="522" y="346"/>
                  </a:lnTo>
                  <a:cubicBezTo>
                    <a:pt x="620" y="346"/>
                    <a:pt x="697" y="269"/>
                    <a:pt x="697" y="176"/>
                  </a:cubicBezTo>
                  <a:cubicBezTo>
                    <a:pt x="697" y="77"/>
                    <a:pt x="620" y="0"/>
                    <a:pt x="5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5" name="Google Shape;589;p41">
              <a:extLst>
                <a:ext uri="{FF2B5EF4-FFF2-40B4-BE49-F238E27FC236}">
                  <a16:creationId xmlns:a16="http://schemas.microsoft.com/office/drawing/2014/main" id="{4E09628D-46F5-4B95-5964-B0DDEB699131}"/>
                </a:ext>
              </a:extLst>
            </p:cNvPr>
            <p:cNvSpPr/>
            <p:nvPr/>
          </p:nvSpPr>
          <p:spPr>
            <a:xfrm>
              <a:off x="3402850" y="2851397"/>
              <a:ext cx="60777" cy="9655"/>
            </a:xfrm>
            <a:custGeom>
              <a:avLst/>
              <a:gdLst/>
              <a:ahLst/>
              <a:cxnLst/>
              <a:rect l="l" t="t" r="r" b="b"/>
              <a:pathLst>
                <a:path w="2178" h="346" extrusionOk="0">
                  <a:moveTo>
                    <a:pt x="176" y="0"/>
                  </a:moveTo>
                  <a:cubicBezTo>
                    <a:pt x="78" y="0"/>
                    <a:pt x="1" y="77"/>
                    <a:pt x="1" y="176"/>
                  </a:cubicBezTo>
                  <a:cubicBezTo>
                    <a:pt x="1" y="269"/>
                    <a:pt x="78" y="346"/>
                    <a:pt x="176" y="346"/>
                  </a:cubicBezTo>
                  <a:lnTo>
                    <a:pt x="2008" y="346"/>
                  </a:lnTo>
                  <a:cubicBezTo>
                    <a:pt x="2101" y="346"/>
                    <a:pt x="2178" y="269"/>
                    <a:pt x="2178" y="176"/>
                  </a:cubicBezTo>
                  <a:cubicBezTo>
                    <a:pt x="2178" y="77"/>
                    <a:pt x="2101" y="0"/>
                    <a:pt x="20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6" name="Google Shape;590;p41">
              <a:extLst>
                <a:ext uri="{FF2B5EF4-FFF2-40B4-BE49-F238E27FC236}">
                  <a16:creationId xmlns:a16="http://schemas.microsoft.com/office/drawing/2014/main" id="{73147A94-1D2F-B0C9-A7F4-D3225030AAE7}"/>
                </a:ext>
              </a:extLst>
            </p:cNvPr>
            <p:cNvSpPr/>
            <p:nvPr/>
          </p:nvSpPr>
          <p:spPr>
            <a:xfrm>
              <a:off x="3372406" y="2872186"/>
              <a:ext cx="19450" cy="9683"/>
            </a:xfrm>
            <a:custGeom>
              <a:avLst/>
              <a:gdLst/>
              <a:ahLst/>
              <a:cxnLst/>
              <a:rect l="l" t="t" r="r" b="b"/>
              <a:pathLst>
                <a:path w="697" h="347" extrusionOk="0">
                  <a:moveTo>
                    <a:pt x="176" y="1"/>
                  </a:moveTo>
                  <a:cubicBezTo>
                    <a:pt x="77" y="1"/>
                    <a:pt x="1" y="78"/>
                    <a:pt x="1" y="171"/>
                  </a:cubicBezTo>
                  <a:cubicBezTo>
                    <a:pt x="1" y="264"/>
                    <a:pt x="77" y="346"/>
                    <a:pt x="176" y="346"/>
                  </a:cubicBezTo>
                  <a:lnTo>
                    <a:pt x="522" y="346"/>
                  </a:lnTo>
                  <a:cubicBezTo>
                    <a:pt x="620" y="346"/>
                    <a:pt x="697" y="264"/>
                    <a:pt x="697" y="171"/>
                  </a:cubicBezTo>
                  <a:cubicBezTo>
                    <a:pt x="697" y="78"/>
                    <a:pt x="620" y="1"/>
                    <a:pt x="5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7" name="Google Shape;591;p41">
              <a:extLst>
                <a:ext uri="{FF2B5EF4-FFF2-40B4-BE49-F238E27FC236}">
                  <a16:creationId xmlns:a16="http://schemas.microsoft.com/office/drawing/2014/main" id="{4B031716-7B06-E352-801F-FD05C1C19195}"/>
                </a:ext>
              </a:extLst>
            </p:cNvPr>
            <p:cNvSpPr/>
            <p:nvPr/>
          </p:nvSpPr>
          <p:spPr>
            <a:xfrm>
              <a:off x="3402850" y="2872186"/>
              <a:ext cx="60777" cy="9516"/>
            </a:xfrm>
            <a:custGeom>
              <a:avLst/>
              <a:gdLst/>
              <a:ahLst/>
              <a:cxnLst/>
              <a:rect l="l" t="t" r="r" b="b"/>
              <a:pathLst>
                <a:path w="2178" h="341" extrusionOk="0">
                  <a:moveTo>
                    <a:pt x="176" y="1"/>
                  </a:moveTo>
                  <a:cubicBezTo>
                    <a:pt x="78" y="1"/>
                    <a:pt x="1" y="78"/>
                    <a:pt x="1" y="171"/>
                  </a:cubicBezTo>
                  <a:cubicBezTo>
                    <a:pt x="1" y="264"/>
                    <a:pt x="78" y="341"/>
                    <a:pt x="176" y="341"/>
                  </a:cubicBezTo>
                  <a:lnTo>
                    <a:pt x="2008" y="341"/>
                  </a:lnTo>
                  <a:cubicBezTo>
                    <a:pt x="2101" y="341"/>
                    <a:pt x="2178" y="264"/>
                    <a:pt x="2178" y="171"/>
                  </a:cubicBezTo>
                  <a:cubicBezTo>
                    <a:pt x="2178" y="78"/>
                    <a:pt x="2101" y="1"/>
                    <a:pt x="20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8" name="Google Shape;592;p41">
              <a:extLst>
                <a:ext uri="{FF2B5EF4-FFF2-40B4-BE49-F238E27FC236}">
                  <a16:creationId xmlns:a16="http://schemas.microsoft.com/office/drawing/2014/main" id="{32208620-1D3E-EE84-0F13-006065F66294}"/>
                </a:ext>
              </a:extLst>
            </p:cNvPr>
            <p:cNvSpPr/>
            <p:nvPr/>
          </p:nvSpPr>
          <p:spPr>
            <a:xfrm>
              <a:off x="3387112" y="2937539"/>
              <a:ext cx="60610" cy="9655"/>
            </a:xfrm>
            <a:custGeom>
              <a:avLst/>
              <a:gdLst/>
              <a:ahLst/>
              <a:cxnLst/>
              <a:rect l="l" t="t" r="r" b="b"/>
              <a:pathLst>
                <a:path w="2172" h="346" extrusionOk="0">
                  <a:moveTo>
                    <a:pt x="170" y="0"/>
                  </a:moveTo>
                  <a:cubicBezTo>
                    <a:pt x="77" y="0"/>
                    <a:pt x="0" y="77"/>
                    <a:pt x="0" y="176"/>
                  </a:cubicBezTo>
                  <a:cubicBezTo>
                    <a:pt x="0" y="269"/>
                    <a:pt x="77" y="346"/>
                    <a:pt x="170" y="346"/>
                  </a:cubicBezTo>
                  <a:lnTo>
                    <a:pt x="2001" y="346"/>
                  </a:lnTo>
                  <a:cubicBezTo>
                    <a:pt x="2095" y="346"/>
                    <a:pt x="2171" y="269"/>
                    <a:pt x="2171" y="176"/>
                  </a:cubicBezTo>
                  <a:cubicBezTo>
                    <a:pt x="2171" y="77"/>
                    <a:pt x="2095" y="0"/>
                    <a:pt x="20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9" name="Google Shape;593;p41">
              <a:extLst>
                <a:ext uri="{FF2B5EF4-FFF2-40B4-BE49-F238E27FC236}">
                  <a16:creationId xmlns:a16="http://schemas.microsoft.com/office/drawing/2014/main" id="{D344A746-6917-814F-976B-B602BBAF9D62}"/>
                </a:ext>
              </a:extLst>
            </p:cNvPr>
            <p:cNvSpPr/>
            <p:nvPr/>
          </p:nvSpPr>
          <p:spPr>
            <a:xfrm>
              <a:off x="3474789" y="2830719"/>
              <a:ext cx="19282" cy="9683"/>
            </a:xfrm>
            <a:custGeom>
              <a:avLst/>
              <a:gdLst/>
              <a:ahLst/>
              <a:cxnLst/>
              <a:rect l="l" t="t" r="r" b="b"/>
              <a:pathLst>
                <a:path w="691" h="347" extrusionOk="0">
                  <a:moveTo>
                    <a:pt x="170" y="1"/>
                  </a:moveTo>
                  <a:cubicBezTo>
                    <a:pt x="77" y="1"/>
                    <a:pt x="0" y="78"/>
                    <a:pt x="0" y="171"/>
                  </a:cubicBezTo>
                  <a:cubicBezTo>
                    <a:pt x="0" y="264"/>
                    <a:pt x="77" y="346"/>
                    <a:pt x="170" y="346"/>
                  </a:cubicBezTo>
                  <a:lnTo>
                    <a:pt x="515" y="346"/>
                  </a:lnTo>
                  <a:cubicBezTo>
                    <a:pt x="614" y="346"/>
                    <a:pt x="691" y="264"/>
                    <a:pt x="691" y="171"/>
                  </a:cubicBezTo>
                  <a:cubicBezTo>
                    <a:pt x="691" y="78"/>
                    <a:pt x="614" y="1"/>
                    <a:pt x="5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10" name="Google Shape;594;p41">
              <a:extLst>
                <a:ext uri="{FF2B5EF4-FFF2-40B4-BE49-F238E27FC236}">
                  <a16:creationId xmlns:a16="http://schemas.microsoft.com/office/drawing/2014/main" id="{01509C65-7D0A-9F84-1562-9B67AF8BFBD7}"/>
                </a:ext>
              </a:extLst>
            </p:cNvPr>
            <p:cNvSpPr/>
            <p:nvPr/>
          </p:nvSpPr>
          <p:spPr>
            <a:xfrm>
              <a:off x="3505066" y="2830719"/>
              <a:ext cx="60777" cy="9683"/>
            </a:xfrm>
            <a:custGeom>
              <a:avLst/>
              <a:gdLst/>
              <a:ahLst/>
              <a:cxnLst/>
              <a:rect l="l" t="t" r="r" b="b"/>
              <a:pathLst>
                <a:path w="2178" h="347" extrusionOk="0">
                  <a:moveTo>
                    <a:pt x="176" y="1"/>
                  </a:moveTo>
                  <a:cubicBezTo>
                    <a:pt x="78" y="1"/>
                    <a:pt x="1" y="78"/>
                    <a:pt x="1" y="171"/>
                  </a:cubicBezTo>
                  <a:cubicBezTo>
                    <a:pt x="1" y="269"/>
                    <a:pt x="78" y="346"/>
                    <a:pt x="176" y="346"/>
                  </a:cubicBezTo>
                  <a:lnTo>
                    <a:pt x="2008" y="346"/>
                  </a:lnTo>
                  <a:cubicBezTo>
                    <a:pt x="2101" y="346"/>
                    <a:pt x="2178" y="269"/>
                    <a:pt x="2178" y="171"/>
                  </a:cubicBezTo>
                  <a:cubicBezTo>
                    <a:pt x="2178" y="78"/>
                    <a:pt x="2101" y="1"/>
                    <a:pt x="20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11" name="Google Shape;595;p41">
              <a:extLst>
                <a:ext uri="{FF2B5EF4-FFF2-40B4-BE49-F238E27FC236}">
                  <a16:creationId xmlns:a16="http://schemas.microsoft.com/office/drawing/2014/main" id="{2AFB11A0-35BB-5D86-A12E-4B2ED174EDA9}"/>
                </a:ext>
              </a:extLst>
            </p:cNvPr>
            <p:cNvSpPr/>
            <p:nvPr/>
          </p:nvSpPr>
          <p:spPr>
            <a:xfrm>
              <a:off x="3474789" y="2851397"/>
              <a:ext cx="19282" cy="9655"/>
            </a:xfrm>
            <a:custGeom>
              <a:avLst/>
              <a:gdLst/>
              <a:ahLst/>
              <a:cxnLst/>
              <a:rect l="l" t="t" r="r" b="b"/>
              <a:pathLst>
                <a:path w="691" h="346" extrusionOk="0">
                  <a:moveTo>
                    <a:pt x="170" y="0"/>
                  </a:moveTo>
                  <a:cubicBezTo>
                    <a:pt x="77" y="0"/>
                    <a:pt x="0" y="77"/>
                    <a:pt x="0" y="176"/>
                  </a:cubicBezTo>
                  <a:cubicBezTo>
                    <a:pt x="0" y="269"/>
                    <a:pt x="77" y="346"/>
                    <a:pt x="170" y="346"/>
                  </a:cubicBezTo>
                  <a:lnTo>
                    <a:pt x="515" y="346"/>
                  </a:lnTo>
                  <a:cubicBezTo>
                    <a:pt x="614" y="346"/>
                    <a:pt x="691" y="269"/>
                    <a:pt x="691" y="176"/>
                  </a:cubicBezTo>
                  <a:cubicBezTo>
                    <a:pt x="691" y="77"/>
                    <a:pt x="614" y="0"/>
                    <a:pt x="5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12" name="Google Shape;596;p41">
              <a:extLst>
                <a:ext uri="{FF2B5EF4-FFF2-40B4-BE49-F238E27FC236}">
                  <a16:creationId xmlns:a16="http://schemas.microsoft.com/office/drawing/2014/main" id="{890C9E52-C63D-75F0-E82E-8F70BF8EB07D}"/>
                </a:ext>
              </a:extLst>
            </p:cNvPr>
            <p:cNvSpPr/>
            <p:nvPr/>
          </p:nvSpPr>
          <p:spPr>
            <a:xfrm>
              <a:off x="3505066" y="2851397"/>
              <a:ext cx="60777" cy="9655"/>
            </a:xfrm>
            <a:custGeom>
              <a:avLst/>
              <a:gdLst/>
              <a:ahLst/>
              <a:cxnLst/>
              <a:rect l="l" t="t" r="r" b="b"/>
              <a:pathLst>
                <a:path w="2178" h="346" extrusionOk="0">
                  <a:moveTo>
                    <a:pt x="176" y="0"/>
                  </a:moveTo>
                  <a:cubicBezTo>
                    <a:pt x="78" y="0"/>
                    <a:pt x="1" y="77"/>
                    <a:pt x="1" y="176"/>
                  </a:cubicBezTo>
                  <a:cubicBezTo>
                    <a:pt x="1" y="269"/>
                    <a:pt x="78" y="346"/>
                    <a:pt x="176" y="346"/>
                  </a:cubicBezTo>
                  <a:lnTo>
                    <a:pt x="2008" y="346"/>
                  </a:lnTo>
                  <a:cubicBezTo>
                    <a:pt x="2101" y="346"/>
                    <a:pt x="2178" y="269"/>
                    <a:pt x="2178" y="176"/>
                  </a:cubicBezTo>
                  <a:cubicBezTo>
                    <a:pt x="2178" y="77"/>
                    <a:pt x="2101" y="0"/>
                    <a:pt x="20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13" name="Google Shape;597;p41">
              <a:extLst>
                <a:ext uri="{FF2B5EF4-FFF2-40B4-BE49-F238E27FC236}">
                  <a16:creationId xmlns:a16="http://schemas.microsoft.com/office/drawing/2014/main" id="{225F70D1-FEA1-48B2-1E11-5B60DFEB343E}"/>
                </a:ext>
              </a:extLst>
            </p:cNvPr>
            <p:cNvSpPr/>
            <p:nvPr/>
          </p:nvSpPr>
          <p:spPr>
            <a:xfrm>
              <a:off x="3474789" y="2872186"/>
              <a:ext cx="19282" cy="9516"/>
            </a:xfrm>
            <a:custGeom>
              <a:avLst/>
              <a:gdLst/>
              <a:ahLst/>
              <a:cxnLst/>
              <a:rect l="l" t="t" r="r" b="b"/>
              <a:pathLst>
                <a:path w="691" h="341" extrusionOk="0">
                  <a:moveTo>
                    <a:pt x="170" y="1"/>
                  </a:moveTo>
                  <a:cubicBezTo>
                    <a:pt x="77" y="1"/>
                    <a:pt x="0" y="78"/>
                    <a:pt x="0" y="171"/>
                  </a:cubicBezTo>
                  <a:cubicBezTo>
                    <a:pt x="0" y="264"/>
                    <a:pt x="77" y="341"/>
                    <a:pt x="170" y="341"/>
                  </a:cubicBezTo>
                  <a:lnTo>
                    <a:pt x="515" y="341"/>
                  </a:lnTo>
                  <a:cubicBezTo>
                    <a:pt x="614" y="341"/>
                    <a:pt x="691" y="264"/>
                    <a:pt x="691" y="171"/>
                  </a:cubicBezTo>
                  <a:cubicBezTo>
                    <a:pt x="691" y="78"/>
                    <a:pt x="614" y="1"/>
                    <a:pt x="5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14" name="Google Shape;598;p41">
              <a:extLst>
                <a:ext uri="{FF2B5EF4-FFF2-40B4-BE49-F238E27FC236}">
                  <a16:creationId xmlns:a16="http://schemas.microsoft.com/office/drawing/2014/main" id="{E2125D24-CC50-F02C-E196-07EC80D4CD6B}"/>
                </a:ext>
              </a:extLst>
            </p:cNvPr>
            <p:cNvSpPr/>
            <p:nvPr/>
          </p:nvSpPr>
          <p:spPr>
            <a:xfrm>
              <a:off x="3505066" y="2872186"/>
              <a:ext cx="60777" cy="9683"/>
            </a:xfrm>
            <a:custGeom>
              <a:avLst/>
              <a:gdLst/>
              <a:ahLst/>
              <a:cxnLst/>
              <a:rect l="l" t="t" r="r" b="b"/>
              <a:pathLst>
                <a:path w="2178" h="347" extrusionOk="0">
                  <a:moveTo>
                    <a:pt x="176" y="1"/>
                  </a:moveTo>
                  <a:cubicBezTo>
                    <a:pt x="78" y="1"/>
                    <a:pt x="1" y="78"/>
                    <a:pt x="1" y="171"/>
                  </a:cubicBezTo>
                  <a:cubicBezTo>
                    <a:pt x="1" y="264"/>
                    <a:pt x="78" y="346"/>
                    <a:pt x="176" y="346"/>
                  </a:cubicBezTo>
                  <a:lnTo>
                    <a:pt x="2008" y="346"/>
                  </a:lnTo>
                  <a:cubicBezTo>
                    <a:pt x="2101" y="346"/>
                    <a:pt x="2178" y="264"/>
                    <a:pt x="2178" y="171"/>
                  </a:cubicBezTo>
                  <a:cubicBezTo>
                    <a:pt x="2178" y="78"/>
                    <a:pt x="2101" y="1"/>
                    <a:pt x="20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15" name="Google Shape;599;p41">
              <a:extLst>
                <a:ext uri="{FF2B5EF4-FFF2-40B4-BE49-F238E27FC236}">
                  <a16:creationId xmlns:a16="http://schemas.microsoft.com/office/drawing/2014/main" id="{BE42368B-494B-3B7F-B6A8-C1AA4F8ACBB2}"/>
                </a:ext>
              </a:extLst>
            </p:cNvPr>
            <p:cNvSpPr/>
            <p:nvPr/>
          </p:nvSpPr>
          <p:spPr>
            <a:xfrm>
              <a:off x="3372406" y="2681065"/>
              <a:ext cx="89994" cy="97054"/>
            </a:xfrm>
            <a:custGeom>
              <a:avLst/>
              <a:gdLst/>
              <a:ahLst/>
              <a:cxnLst/>
              <a:rect l="l" t="t" r="r" b="b"/>
              <a:pathLst>
                <a:path w="3225" h="3478" extrusionOk="0">
                  <a:moveTo>
                    <a:pt x="1613" y="346"/>
                  </a:moveTo>
                  <a:cubicBezTo>
                    <a:pt x="2029" y="346"/>
                    <a:pt x="2369" y="686"/>
                    <a:pt x="2369" y="1103"/>
                  </a:cubicBezTo>
                  <a:cubicBezTo>
                    <a:pt x="2369" y="1520"/>
                    <a:pt x="2029" y="1860"/>
                    <a:pt x="1613" y="1860"/>
                  </a:cubicBezTo>
                  <a:cubicBezTo>
                    <a:pt x="1196" y="1860"/>
                    <a:pt x="856" y="1520"/>
                    <a:pt x="856" y="1103"/>
                  </a:cubicBezTo>
                  <a:cubicBezTo>
                    <a:pt x="856" y="686"/>
                    <a:pt x="1196" y="346"/>
                    <a:pt x="1613" y="346"/>
                  </a:cubicBezTo>
                  <a:close/>
                  <a:moveTo>
                    <a:pt x="2216" y="2205"/>
                  </a:moveTo>
                  <a:cubicBezTo>
                    <a:pt x="2578" y="2205"/>
                    <a:pt x="2879" y="2501"/>
                    <a:pt x="2879" y="2869"/>
                  </a:cubicBezTo>
                  <a:lnTo>
                    <a:pt x="2879" y="3137"/>
                  </a:lnTo>
                  <a:lnTo>
                    <a:pt x="346" y="3137"/>
                  </a:lnTo>
                  <a:lnTo>
                    <a:pt x="346" y="2869"/>
                  </a:lnTo>
                  <a:cubicBezTo>
                    <a:pt x="346" y="2501"/>
                    <a:pt x="642" y="2205"/>
                    <a:pt x="1010" y="2205"/>
                  </a:cubicBezTo>
                  <a:close/>
                  <a:moveTo>
                    <a:pt x="1613" y="1"/>
                  </a:moveTo>
                  <a:cubicBezTo>
                    <a:pt x="1010" y="1"/>
                    <a:pt x="516" y="494"/>
                    <a:pt x="516" y="1103"/>
                  </a:cubicBezTo>
                  <a:cubicBezTo>
                    <a:pt x="516" y="1405"/>
                    <a:pt x="637" y="1679"/>
                    <a:pt x="829" y="1876"/>
                  </a:cubicBezTo>
                  <a:cubicBezTo>
                    <a:pt x="363" y="1959"/>
                    <a:pt x="6" y="2370"/>
                    <a:pt x="6" y="2869"/>
                  </a:cubicBezTo>
                  <a:lnTo>
                    <a:pt x="1" y="2869"/>
                  </a:lnTo>
                  <a:lnTo>
                    <a:pt x="1" y="3307"/>
                  </a:lnTo>
                  <a:cubicBezTo>
                    <a:pt x="1" y="3401"/>
                    <a:pt x="77" y="3477"/>
                    <a:pt x="176" y="3477"/>
                  </a:cubicBezTo>
                  <a:lnTo>
                    <a:pt x="3049" y="3477"/>
                  </a:lnTo>
                  <a:cubicBezTo>
                    <a:pt x="3148" y="3477"/>
                    <a:pt x="3225" y="3401"/>
                    <a:pt x="3225" y="3307"/>
                  </a:cubicBezTo>
                  <a:lnTo>
                    <a:pt x="3225" y="2869"/>
                  </a:lnTo>
                  <a:cubicBezTo>
                    <a:pt x="3225" y="2370"/>
                    <a:pt x="2863" y="1959"/>
                    <a:pt x="2397" y="1876"/>
                  </a:cubicBezTo>
                  <a:cubicBezTo>
                    <a:pt x="2589" y="1679"/>
                    <a:pt x="2715" y="1405"/>
                    <a:pt x="2715" y="1103"/>
                  </a:cubicBezTo>
                  <a:cubicBezTo>
                    <a:pt x="2715" y="494"/>
                    <a:pt x="2221" y="1"/>
                    <a:pt x="16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cxnSp>
        <p:nvCxnSpPr>
          <p:cNvPr id="116" name="Google Shape;600;p41">
            <a:extLst>
              <a:ext uri="{FF2B5EF4-FFF2-40B4-BE49-F238E27FC236}">
                <a16:creationId xmlns:a16="http://schemas.microsoft.com/office/drawing/2014/main" id="{4068577E-D5E1-1580-918D-9E02D6328CAD}"/>
              </a:ext>
            </a:extLst>
          </p:cNvPr>
          <p:cNvCxnSpPr>
            <a:stCxn id="44" idx="2"/>
            <a:endCxn id="45" idx="1"/>
          </p:cNvCxnSpPr>
          <p:nvPr/>
        </p:nvCxnSpPr>
        <p:spPr>
          <a:xfrm rot="16200000" flipH="1">
            <a:off x="4401089" y="4119831"/>
            <a:ext cx="900338" cy="2982500"/>
          </a:xfrm>
          <a:prstGeom prst="bentConnector2">
            <a:avLst/>
          </a:prstGeom>
          <a:noFill/>
          <a:ln w="9525" cap="flat" cmpd="sng">
            <a:solidFill>
              <a:schemeClr val="dk2"/>
            </a:solidFill>
            <a:prstDash val="solid"/>
            <a:round/>
            <a:headEnd type="none" w="med" len="med"/>
            <a:tailEnd type="none" w="med" len="med"/>
          </a:ln>
        </p:spPr>
      </p:cxnSp>
      <p:cxnSp>
        <p:nvCxnSpPr>
          <p:cNvPr id="117" name="Google Shape;601;p41">
            <a:extLst>
              <a:ext uri="{FF2B5EF4-FFF2-40B4-BE49-F238E27FC236}">
                <a16:creationId xmlns:a16="http://schemas.microsoft.com/office/drawing/2014/main" id="{D2B8A2DD-DFB7-B969-6CFF-B672B8DA5156}"/>
              </a:ext>
            </a:extLst>
          </p:cNvPr>
          <p:cNvCxnSpPr>
            <a:endCxn id="43" idx="1"/>
          </p:cNvCxnSpPr>
          <p:nvPr/>
        </p:nvCxnSpPr>
        <p:spPr>
          <a:xfrm rot="16200000" flipH="1">
            <a:off x="-191128" y="1986662"/>
            <a:ext cx="2062020" cy="380099"/>
          </a:xfrm>
          <a:prstGeom prst="bentConnector2">
            <a:avLst/>
          </a:prstGeom>
          <a:noFill/>
          <a:ln w="9525" cap="flat" cmpd="sng">
            <a:solidFill>
              <a:schemeClr val="dk2"/>
            </a:solidFill>
            <a:prstDash val="solid"/>
            <a:round/>
            <a:headEnd type="none" w="med" len="med"/>
            <a:tailEnd type="none" w="med" len="med"/>
          </a:ln>
        </p:spPr>
      </p:cxnSp>
      <p:cxnSp>
        <p:nvCxnSpPr>
          <p:cNvPr id="118" name="Google Shape;602;p41">
            <a:extLst>
              <a:ext uri="{FF2B5EF4-FFF2-40B4-BE49-F238E27FC236}">
                <a16:creationId xmlns:a16="http://schemas.microsoft.com/office/drawing/2014/main" id="{EDC56246-D870-4ED5-906F-3FEC536AF435}"/>
              </a:ext>
            </a:extLst>
          </p:cNvPr>
          <p:cNvCxnSpPr>
            <a:stCxn id="43" idx="2"/>
            <a:endCxn id="44" idx="1"/>
          </p:cNvCxnSpPr>
          <p:nvPr/>
        </p:nvCxnSpPr>
        <p:spPr>
          <a:xfrm rot="16200000" flipH="1">
            <a:off x="1501125" y="3422629"/>
            <a:ext cx="1387690" cy="1523376"/>
          </a:xfrm>
          <a:prstGeom prst="bentConnector2">
            <a:avLst/>
          </a:prstGeom>
          <a:noFill/>
          <a:ln w="9525" cap="flat" cmpd="sng">
            <a:solidFill>
              <a:schemeClr val="dk2"/>
            </a:solidFill>
            <a:prstDash val="solid"/>
            <a:round/>
            <a:headEnd type="none" w="med" len="med"/>
            <a:tailEnd type="none" w="med" len="med"/>
          </a:ln>
        </p:spPr>
      </p:cxnSp>
      <p:pic>
        <p:nvPicPr>
          <p:cNvPr id="119" name="Picture 118" descr="A group of people in a large room&#10;&#10;Description automatically generated">
            <a:extLst>
              <a:ext uri="{FF2B5EF4-FFF2-40B4-BE49-F238E27FC236}">
                <a16:creationId xmlns:a16="http://schemas.microsoft.com/office/drawing/2014/main" id="{EEDCC2D2-2067-922C-4F2B-B90C35615D0E}"/>
              </a:ext>
            </a:extLst>
          </p:cNvPr>
          <p:cNvPicPr>
            <a:picLocks noChangeAspect="1"/>
          </p:cNvPicPr>
          <p:nvPr/>
        </p:nvPicPr>
        <p:blipFill>
          <a:blip r:embed="rId3"/>
          <a:stretch>
            <a:fillRect/>
          </a:stretch>
        </p:blipFill>
        <p:spPr>
          <a:xfrm>
            <a:off x="6192245" y="772399"/>
            <a:ext cx="4533311" cy="3396621"/>
          </a:xfrm>
          <a:prstGeom prst="rect">
            <a:avLst/>
          </a:prstGeom>
          <a:ln>
            <a:noFill/>
          </a:ln>
          <a:effectLst>
            <a:outerShdw blurRad="184150" dist="241300" dir="11520000" sx="110000" sy="110000" algn="ctr">
              <a:srgbClr val="000000">
                <a:alpha val="18000"/>
              </a:srgbClr>
            </a:outerShdw>
            <a:softEdge rad="317500"/>
          </a:effectLst>
          <a:scene3d>
            <a:camera prst="perspectiveFront" fov="5100000">
              <a:rot lat="0" lon="2100000" rev="0"/>
            </a:camera>
            <a:lightRig rig="flood" dir="t">
              <a:rot lat="0" lon="0" rev="13800000"/>
            </a:lightRig>
          </a:scene3d>
          <a:sp3d extrusionH="107950" prstMaterial="plastic">
            <a:bevelT w="82550" h="63500" prst="divot"/>
            <a:bevelB/>
          </a:sp3d>
        </p:spPr>
      </p:pic>
      <p:sp>
        <p:nvSpPr>
          <p:cNvPr id="120" name="TextBox 119">
            <a:extLst>
              <a:ext uri="{FF2B5EF4-FFF2-40B4-BE49-F238E27FC236}">
                <a16:creationId xmlns:a16="http://schemas.microsoft.com/office/drawing/2014/main" id="{3368DC7F-5731-DDA2-D2E4-B6B293D07AE7}"/>
              </a:ext>
            </a:extLst>
          </p:cNvPr>
          <p:cNvSpPr txBox="1"/>
          <p:nvPr/>
        </p:nvSpPr>
        <p:spPr>
          <a:xfrm>
            <a:off x="2821556" y="459193"/>
            <a:ext cx="3882183" cy="584775"/>
          </a:xfrm>
          <a:prstGeom prst="rect">
            <a:avLst/>
          </a:prstGeom>
          <a:noFill/>
        </p:spPr>
        <p:txBody>
          <a:bodyPr wrap="square" rtlCol="0">
            <a:spAutoFit/>
          </a:bodyPr>
          <a:lstStyle/>
          <a:p>
            <a:r>
              <a:rPr lang="en-US" sz="3200" b="1" dirty="0"/>
              <a:t>INTRODUCTION</a:t>
            </a:r>
            <a:endParaRPr lang="en-GB" sz="3200" b="1" dirty="0"/>
          </a:p>
        </p:txBody>
      </p:sp>
      <p:sp>
        <p:nvSpPr>
          <p:cNvPr id="2" name="TextBox 1"/>
          <p:cNvSpPr txBox="1"/>
          <p:nvPr/>
        </p:nvSpPr>
        <p:spPr>
          <a:xfrm>
            <a:off x="1810210" y="2992707"/>
            <a:ext cx="4415441" cy="461665"/>
          </a:xfrm>
          <a:prstGeom prst="rect">
            <a:avLst/>
          </a:prstGeom>
          <a:noFill/>
        </p:spPr>
        <p:txBody>
          <a:bodyPr wrap="square" rtlCol="0">
            <a:spAutoFit/>
          </a:bodyPr>
          <a:lstStyle/>
          <a:p>
            <a:r>
              <a:rPr lang="en-GB" sz="2400" b="1" dirty="0" smtClean="0"/>
              <a:t>Employer-Employee Factors</a:t>
            </a:r>
            <a:endParaRPr lang="en-GB" sz="2400" b="1" dirty="0"/>
          </a:p>
        </p:txBody>
      </p:sp>
      <p:sp>
        <p:nvSpPr>
          <p:cNvPr id="3" name="TextBox 2"/>
          <p:cNvSpPr txBox="1"/>
          <p:nvPr/>
        </p:nvSpPr>
        <p:spPr>
          <a:xfrm>
            <a:off x="1333280" y="3484700"/>
            <a:ext cx="3610069" cy="1015663"/>
          </a:xfrm>
          <a:prstGeom prst="rect">
            <a:avLst/>
          </a:prstGeom>
          <a:noFill/>
        </p:spPr>
        <p:txBody>
          <a:bodyPr wrap="square" rtlCol="0">
            <a:spAutoFit/>
          </a:bodyPr>
          <a:lstStyle/>
          <a:p>
            <a:pPr algn="ctr"/>
            <a:r>
              <a:rPr lang="en-GB" sz="2000" dirty="0" smtClean="0"/>
              <a:t>Clear Communication, Recognition and Rewards, Work-life balance Initiatives</a:t>
            </a:r>
            <a:endParaRPr lang="en-GB" sz="2000" dirty="0"/>
          </a:p>
        </p:txBody>
      </p:sp>
      <p:sp>
        <p:nvSpPr>
          <p:cNvPr id="4" name="TextBox 3"/>
          <p:cNvSpPr txBox="1"/>
          <p:nvPr/>
        </p:nvSpPr>
        <p:spPr>
          <a:xfrm>
            <a:off x="3606890" y="5022081"/>
            <a:ext cx="3218539" cy="707886"/>
          </a:xfrm>
          <a:prstGeom prst="rect">
            <a:avLst/>
          </a:prstGeom>
          <a:noFill/>
        </p:spPr>
        <p:txBody>
          <a:bodyPr wrap="square" rtlCol="0">
            <a:spAutoFit/>
          </a:bodyPr>
          <a:lstStyle/>
          <a:p>
            <a:pPr algn="ctr"/>
            <a:r>
              <a:rPr lang="en-GB" sz="2000" dirty="0" smtClean="0"/>
              <a:t>World Wide Companies and Real Estate Agents</a:t>
            </a:r>
            <a:endParaRPr lang="en-GB" sz="2000" dirty="0"/>
          </a:p>
        </p:txBody>
      </p:sp>
      <p:pic>
        <p:nvPicPr>
          <p:cNvPr id="5" name="Picture 4"/>
          <p:cNvPicPr>
            <a:picLocks noChangeAspect="1"/>
          </p:cNvPicPr>
          <p:nvPr/>
        </p:nvPicPr>
        <p:blipFill>
          <a:blip r:embed="rId4"/>
          <a:stretch>
            <a:fillRect/>
          </a:stretch>
        </p:blipFill>
        <p:spPr>
          <a:xfrm>
            <a:off x="1483132" y="6307259"/>
            <a:ext cx="1603387" cy="371888"/>
          </a:xfrm>
          <a:prstGeom prst="rect">
            <a:avLst/>
          </a:prstGeom>
        </p:spPr>
      </p:pic>
      <p:pic>
        <p:nvPicPr>
          <p:cNvPr id="6" name="Picture 5"/>
          <p:cNvPicPr>
            <a:picLocks noChangeAspect="1"/>
          </p:cNvPicPr>
          <p:nvPr/>
        </p:nvPicPr>
        <p:blipFill>
          <a:blip r:embed="rId4"/>
          <a:stretch>
            <a:fillRect/>
          </a:stretch>
        </p:blipFill>
        <p:spPr>
          <a:xfrm>
            <a:off x="9465011" y="6344000"/>
            <a:ext cx="1603387" cy="371888"/>
          </a:xfrm>
          <a:prstGeom prst="rect">
            <a:avLst/>
          </a:prstGeom>
        </p:spPr>
      </p:pic>
    </p:spTree>
    <p:extLst>
      <p:ext uri="{BB962C8B-B14F-4D97-AF65-F5344CB8AC3E}">
        <p14:creationId xmlns:p14="http://schemas.microsoft.com/office/powerpoint/2010/main" val="18923193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453;p40">
            <a:extLst>
              <a:ext uri="{FF2B5EF4-FFF2-40B4-BE49-F238E27FC236}">
                <a16:creationId xmlns:a16="http://schemas.microsoft.com/office/drawing/2014/main" id="{34FA2929-1F28-8D25-CAAC-B5B91B5B9358}"/>
              </a:ext>
            </a:extLst>
          </p:cNvPr>
          <p:cNvSpPr txBox="1"/>
          <p:nvPr/>
        </p:nvSpPr>
        <p:spPr>
          <a:xfrm>
            <a:off x="427278" y="3051489"/>
            <a:ext cx="2697485" cy="752232"/>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400" dirty="0">
                <a:ea typeface="Montserrat"/>
                <a:cs typeface="Montserrat"/>
                <a:sym typeface="Montserrat"/>
              </a:rPr>
              <a:t>Steering Change</a:t>
            </a:r>
            <a:endParaRPr sz="2400" dirty="0">
              <a:ea typeface="Montserrat"/>
              <a:cs typeface="Montserrat"/>
              <a:sym typeface="Montserrat"/>
            </a:endParaRPr>
          </a:p>
        </p:txBody>
      </p:sp>
      <p:grpSp>
        <p:nvGrpSpPr>
          <p:cNvPr id="5" name="Google Shape;455;p40">
            <a:extLst>
              <a:ext uri="{FF2B5EF4-FFF2-40B4-BE49-F238E27FC236}">
                <a16:creationId xmlns:a16="http://schemas.microsoft.com/office/drawing/2014/main" id="{5CB340E9-299E-C8F9-CEE3-29481230FF91}"/>
              </a:ext>
            </a:extLst>
          </p:cNvPr>
          <p:cNvGrpSpPr/>
          <p:nvPr/>
        </p:nvGrpSpPr>
        <p:grpSpPr>
          <a:xfrm>
            <a:off x="3221854" y="1416793"/>
            <a:ext cx="5474335" cy="4959943"/>
            <a:chOff x="5186401" y="494525"/>
            <a:chExt cx="1834973" cy="3724678"/>
          </a:xfrm>
        </p:grpSpPr>
        <p:sp>
          <p:nvSpPr>
            <p:cNvPr id="6" name="Google Shape;456;p40">
              <a:extLst>
                <a:ext uri="{FF2B5EF4-FFF2-40B4-BE49-F238E27FC236}">
                  <a16:creationId xmlns:a16="http://schemas.microsoft.com/office/drawing/2014/main" id="{C906B0A0-055F-28C7-E180-56FE1AC9B805}"/>
                </a:ext>
              </a:extLst>
            </p:cNvPr>
            <p:cNvSpPr/>
            <p:nvPr/>
          </p:nvSpPr>
          <p:spPr>
            <a:xfrm>
              <a:off x="5186401" y="494525"/>
              <a:ext cx="1834973" cy="3724678"/>
            </a:xfrm>
            <a:custGeom>
              <a:avLst/>
              <a:gdLst/>
              <a:ahLst/>
              <a:cxnLst/>
              <a:rect l="l" t="t" r="r" b="b"/>
              <a:pathLst>
                <a:path w="93205" h="189190" extrusionOk="0">
                  <a:moveTo>
                    <a:pt x="2870" y="0"/>
                  </a:moveTo>
                  <a:cubicBezTo>
                    <a:pt x="1280" y="0"/>
                    <a:pt x="0" y="1280"/>
                    <a:pt x="0" y="2914"/>
                  </a:cubicBezTo>
                  <a:lnTo>
                    <a:pt x="0" y="186320"/>
                  </a:lnTo>
                  <a:cubicBezTo>
                    <a:pt x="0" y="187909"/>
                    <a:pt x="1280" y="189190"/>
                    <a:pt x="2870" y="189190"/>
                  </a:cubicBezTo>
                  <a:lnTo>
                    <a:pt x="90334" y="189190"/>
                  </a:lnTo>
                  <a:cubicBezTo>
                    <a:pt x="91924" y="189190"/>
                    <a:pt x="93204" y="187909"/>
                    <a:pt x="93204" y="186320"/>
                  </a:cubicBezTo>
                  <a:lnTo>
                    <a:pt x="93204" y="2914"/>
                  </a:lnTo>
                  <a:cubicBezTo>
                    <a:pt x="93204" y="1280"/>
                    <a:pt x="91924" y="0"/>
                    <a:pt x="903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457;p40">
              <a:extLst>
                <a:ext uri="{FF2B5EF4-FFF2-40B4-BE49-F238E27FC236}">
                  <a16:creationId xmlns:a16="http://schemas.microsoft.com/office/drawing/2014/main" id="{41585B9E-8826-1BBD-A15D-6727E49D7112}"/>
                </a:ext>
              </a:extLst>
            </p:cNvPr>
            <p:cNvSpPr/>
            <p:nvPr/>
          </p:nvSpPr>
          <p:spPr>
            <a:xfrm>
              <a:off x="5890455" y="3969678"/>
              <a:ext cx="458108" cy="154724"/>
            </a:xfrm>
            <a:custGeom>
              <a:avLst/>
              <a:gdLst/>
              <a:ahLst/>
              <a:cxnLst/>
              <a:rect l="l" t="t" r="r" b="b"/>
              <a:pathLst>
                <a:path w="23269" h="7859" extrusionOk="0">
                  <a:moveTo>
                    <a:pt x="796" y="0"/>
                  </a:moveTo>
                  <a:cubicBezTo>
                    <a:pt x="354" y="0"/>
                    <a:pt x="1" y="353"/>
                    <a:pt x="1" y="751"/>
                  </a:cubicBezTo>
                  <a:lnTo>
                    <a:pt x="1" y="7064"/>
                  </a:lnTo>
                  <a:cubicBezTo>
                    <a:pt x="1" y="7506"/>
                    <a:pt x="354" y="7859"/>
                    <a:pt x="796" y="7859"/>
                  </a:cubicBezTo>
                  <a:lnTo>
                    <a:pt x="22474" y="7859"/>
                  </a:lnTo>
                  <a:cubicBezTo>
                    <a:pt x="22916" y="7859"/>
                    <a:pt x="23269" y="7506"/>
                    <a:pt x="23269" y="7064"/>
                  </a:cubicBezTo>
                  <a:lnTo>
                    <a:pt x="23269" y="751"/>
                  </a:lnTo>
                  <a:cubicBezTo>
                    <a:pt x="23269" y="353"/>
                    <a:pt x="22916" y="0"/>
                    <a:pt x="224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 name="Google Shape;459;p40">
            <a:extLst>
              <a:ext uri="{FF2B5EF4-FFF2-40B4-BE49-F238E27FC236}">
                <a16:creationId xmlns:a16="http://schemas.microsoft.com/office/drawing/2014/main" id="{3EEF69A4-EAD9-ADDC-2D9B-4E5EBB35B9EE}"/>
              </a:ext>
            </a:extLst>
          </p:cNvPr>
          <p:cNvSpPr/>
          <p:nvPr/>
        </p:nvSpPr>
        <p:spPr>
          <a:xfrm>
            <a:off x="1271730" y="2436198"/>
            <a:ext cx="690300" cy="565500"/>
          </a:xfrm>
          <a:prstGeom prst="roundRect">
            <a:avLst>
              <a:gd name="adj" fmla="val 48877"/>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461;p40">
            <a:extLst>
              <a:ext uri="{FF2B5EF4-FFF2-40B4-BE49-F238E27FC236}">
                <a16:creationId xmlns:a16="http://schemas.microsoft.com/office/drawing/2014/main" id="{86C185E4-BFAF-8DFD-A208-D37B54D26C51}"/>
              </a:ext>
            </a:extLst>
          </p:cNvPr>
          <p:cNvSpPr txBox="1"/>
          <p:nvPr/>
        </p:nvSpPr>
        <p:spPr>
          <a:xfrm>
            <a:off x="386869" y="4660987"/>
            <a:ext cx="2864344" cy="81069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400" dirty="0">
                <a:latin typeface="+mj-lt"/>
                <a:ea typeface="Montserrat"/>
                <a:cs typeface="Montserrat"/>
                <a:sym typeface="Montserrat"/>
              </a:rPr>
              <a:t>Developing Talents</a:t>
            </a:r>
            <a:endParaRPr sz="2400" dirty="0">
              <a:latin typeface="+mj-lt"/>
              <a:ea typeface="Montserrat"/>
              <a:cs typeface="Montserrat"/>
              <a:sym typeface="Montserrat"/>
            </a:endParaRPr>
          </a:p>
        </p:txBody>
      </p:sp>
      <p:sp>
        <p:nvSpPr>
          <p:cNvPr id="12" name="Google Shape;462;p40">
            <a:extLst>
              <a:ext uri="{FF2B5EF4-FFF2-40B4-BE49-F238E27FC236}">
                <a16:creationId xmlns:a16="http://schemas.microsoft.com/office/drawing/2014/main" id="{B982DF77-45A9-D5D7-01E6-F2A91C820BEE}"/>
              </a:ext>
            </a:extLst>
          </p:cNvPr>
          <p:cNvSpPr/>
          <p:nvPr/>
        </p:nvSpPr>
        <p:spPr>
          <a:xfrm>
            <a:off x="1347078" y="4076817"/>
            <a:ext cx="690300" cy="565500"/>
          </a:xfrm>
          <a:prstGeom prst="roundRect">
            <a:avLst>
              <a:gd name="adj" fmla="val 48877"/>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464;p40">
            <a:extLst>
              <a:ext uri="{FF2B5EF4-FFF2-40B4-BE49-F238E27FC236}">
                <a16:creationId xmlns:a16="http://schemas.microsoft.com/office/drawing/2014/main" id="{E1F82DDD-EA82-026C-758F-89871DB8C0CF}"/>
              </a:ext>
            </a:extLst>
          </p:cNvPr>
          <p:cNvSpPr txBox="1"/>
          <p:nvPr/>
        </p:nvSpPr>
        <p:spPr>
          <a:xfrm>
            <a:off x="8899308" y="3026982"/>
            <a:ext cx="2575918" cy="909735"/>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400" dirty="0" smtClean="0">
                <a:ea typeface="Montserrat"/>
                <a:cs typeface="Montserrat"/>
                <a:sym typeface="Montserrat"/>
              </a:rPr>
              <a:t>Competitive and </a:t>
            </a:r>
            <a:r>
              <a:rPr lang="en" sz="2400" dirty="0">
                <a:ea typeface="Montserrat"/>
                <a:cs typeface="Montserrat"/>
                <a:sym typeface="Montserrat"/>
              </a:rPr>
              <a:t>Agile</a:t>
            </a:r>
            <a:endParaRPr sz="2400" dirty="0">
              <a:ea typeface="Montserrat"/>
              <a:cs typeface="Montserrat"/>
              <a:sym typeface="Montserrat"/>
            </a:endParaRPr>
          </a:p>
        </p:txBody>
      </p:sp>
      <p:sp>
        <p:nvSpPr>
          <p:cNvPr id="15" name="Google Shape;465;p40">
            <a:extLst>
              <a:ext uri="{FF2B5EF4-FFF2-40B4-BE49-F238E27FC236}">
                <a16:creationId xmlns:a16="http://schemas.microsoft.com/office/drawing/2014/main" id="{FF88F510-D212-7167-ACC7-D46486D95B2C}"/>
              </a:ext>
            </a:extLst>
          </p:cNvPr>
          <p:cNvSpPr/>
          <p:nvPr/>
        </p:nvSpPr>
        <p:spPr>
          <a:xfrm>
            <a:off x="9956013" y="2429871"/>
            <a:ext cx="690300" cy="565500"/>
          </a:xfrm>
          <a:prstGeom prst="roundRect">
            <a:avLst>
              <a:gd name="adj" fmla="val 48877"/>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467;p40">
            <a:extLst>
              <a:ext uri="{FF2B5EF4-FFF2-40B4-BE49-F238E27FC236}">
                <a16:creationId xmlns:a16="http://schemas.microsoft.com/office/drawing/2014/main" id="{A0B25FEF-6FE6-28F3-DAC9-3577BF0E9A7C}"/>
              </a:ext>
            </a:extLst>
          </p:cNvPr>
          <p:cNvSpPr txBox="1"/>
          <p:nvPr/>
        </p:nvSpPr>
        <p:spPr>
          <a:xfrm>
            <a:off x="8969531" y="4733410"/>
            <a:ext cx="2361314" cy="921904"/>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400" dirty="0" smtClean="0">
                <a:ea typeface="Montserrat"/>
                <a:cs typeface="Montserrat"/>
                <a:sym typeface="Montserrat"/>
              </a:rPr>
              <a:t>Satisfaction </a:t>
            </a:r>
            <a:r>
              <a:rPr lang="en" sz="2400" dirty="0">
                <a:ea typeface="Montserrat"/>
                <a:cs typeface="Montserrat"/>
                <a:sym typeface="Montserrat"/>
              </a:rPr>
              <a:t>and Growth</a:t>
            </a:r>
            <a:endParaRPr sz="2400" dirty="0">
              <a:ea typeface="Montserrat"/>
              <a:cs typeface="Montserrat"/>
              <a:sym typeface="Montserrat"/>
            </a:endParaRPr>
          </a:p>
        </p:txBody>
      </p:sp>
      <p:sp>
        <p:nvSpPr>
          <p:cNvPr id="18" name="Google Shape;468;p40">
            <a:extLst>
              <a:ext uri="{FF2B5EF4-FFF2-40B4-BE49-F238E27FC236}">
                <a16:creationId xmlns:a16="http://schemas.microsoft.com/office/drawing/2014/main" id="{3603CDE3-2A78-A09D-EC51-A249472B0DEE}"/>
              </a:ext>
            </a:extLst>
          </p:cNvPr>
          <p:cNvSpPr/>
          <p:nvPr/>
        </p:nvSpPr>
        <p:spPr>
          <a:xfrm>
            <a:off x="9969078" y="4148469"/>
            <a:ext cx="690300" cy="565500"/>
          </a:xfrm>
          <a:prstGeom prst="roundRect">
            <a:avLst>
              <a:gd name="adj" fmla="val 48877"/>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9" name="Google Shape;469;p40">
            <a:extLst>
              <a:ext uri="{FF2B5EF4-FFF2-40B4-BE49-F238E27FC236}">
                <a16:creationId xmlns:a16="http://schemas.microsoft.com/office/drawing/2014/main" id="{FC7ACD32-5E77-9686-D3BB-AE1E9735F046}"/>
              </a:ext>
            </a:extLst>
          </p:cNvPr>
          <p:cNvCxnSpPr>
            <a:cxnSpLocks/>
            <a:stCxn id="9" idx="3"/>
          </p:cNvCxnSpPr>
          <p:nvPr/>
        </p:nvCxnSpPr>
        <p:spPr>
          <a:xfrm>
            <a:off x="1962030" y="2718948"/>
            <a:ext cx="1330800" cy="0"/>
          </a:xfrm>
          <a:prstGeom prst="straightConnector1">
            <a:avLst/>
          </a:prstGeom>
          <a:noFill/>
          <a:ln w="9525" cap="flat" cmpd="sng">
            <a:solidFill>
              <a:schemeClr val="dk2"/>
            </a:solidFill>
            <a:prstDash val="solid"/>
            <a:round/>
            <a:headEnd type="none" w="med" len="med"/>
            <a:tailEnd type="none" w="med" len="med"/>
          </a:ln>
        </p:spPr>
      </p:cxnSp>
      <p:cxnSp>
        <p:nvCxnSpPr>
          <p:cNvPr id="20" name="Google Shape;470;p40">
            <a:extLst>
              <a:ext uri="{FF2B5EF4-FFF2-40B4-BE49-F238E27FC236}">
                <a16:creationId xmlns:a16="http://schemas.microsoft.com/office/drawing/2014/main" id="{CD22F538-BA1C-9F59-4590-E01660FB9670}"/>
              </a:ext>
            </a:extLst>
          </p:cNvPr>
          <p:cNvCxnSpPr>
            <a:stCxn id="15" idx="1"/>
          </p:cNvCxnSpPr>
          <p:nvPr/>
        </p:nvCxnSpPr>
        <p:spPr>
          <a:xfrm rot="10800000">
            <a:off x="8591613" y="2712621"/>
            <a:ext cx="1364400" cy="0"/>
          </a:xfrm>
          <a:prstGeom prst="straightConnector1">
            <a:avLst/>
          </a:prstGeom>
          <a:noFill/>
          <a:ln w="9525" cap="flat" cmpd="sng">
            <a:solidFill>
              <a:schemeClr val="dk2"/>
            </a:solidFill>
            <a:prstDash val="solid"/>
            <a:round/>
            <a:headEnd type="none" w="med" len="med"/>
            <a:tailEnd type="none" w="med" len="med"/>
          </a:ln>
        </p:spPr>
      </p:cxnSp>
      <p:cxnSp>
        <p:nvCxnSpPr>
          <p:cNvPr id="21" name="Google Shape;471;p40">
            <a:extLst>
              <a:ext uri="{FF2B5EF4-FFF2-40B4-BE49-F238E27FC236}">
                <a16:creationId xmlns:a16="http://schemas.microsoft.com/office/drawing/2014/main" id="{E242B45E-55FC-2AC2-F52C-5BD6DFAEB30B}"/>
              </a:ext>
            </a:extLst>
          </p:cNvPr>
          <p:cNvCxnSpPr>
            <a:cxnSpLocks/>
            <a:stCxn id="12" idx="3"/>
          </p:cNvCxnSpPr>
          <p:nvPr/>
        </p:nvCxnSpPr>
        <p:spPr>
          <a:xfrm>
            <a:off x="2037378" y="4359567"/>
            <a:ext cx="1359300" cy="0"/>
          </a:xfrm>
          <a:prstGeom prst="straightConnector1">
            <a:avLst/>
          </a:prstGeom>
          <a:noFill/>
          <a:ln w="9525" cap="flat" cmpd="sng">
            <a:solidFill>
              <a:schemeClr val="dk2"/>
            </a:solidFill>
            <a:prstDash val="solid"/>
            <a:round/>
            <a:headEnd type="none" w="med" len="med"/>
            <a:tailEnd type="none" w="med" len="med"/>
          </a:ln>
        </p:spPr>
      </p:cxnSp>
      <p:cxnSp>
        <p:nvCxnSpPr>
          <p:cNvPr id="22" name="Google Shape;472;p40">
            <a:extLst>
              <a:ext uri="{FF2B5EF4-FFF2-40B4-BE49-F238E27FC236}">
                <a16:creationId xmlns:a16="http://schemas.microsoft.com/office/drawing/2014/main" id="{0B732FBB-F5D7-005A-CCF9-19553B919581}"/>
              </a:ext>
            </a:extLst>
          </p:cNvPr>
          <p:cNvCxnSpPr>
            <a:stCxn id="18" idx="1"/>
          </p:cNvCxnSpPr>
          <p:nvPr/>
        </p:nvCxnSpPr>
        <p:spPr>
          <a:xfrm rot="10800000">
            <a:off x="8642478" y="4431219"/>
            <a:ext cx="1326600" cy="0"/>
          </a:xfrm>
          <a:prstGeom prst="straightConnector1">
            <a:avLst/>
          </a:prstGeom>
          <a:noFill/>
          <a:ln w="9525" cap="flat" cmpd="sng">
            <a:solidFill>
              <a:schemeClr val="dk2"/>
            </a:solidFill>
            <a:prstDash val="solid"/>
            <a:round/>
            <a:headEnd type="none" w="med" len="med"/>
            <a:tailEnd type="none" w="med" len="med"/>
          </a:ln>
        </p:spPr>
      </p:cxnSp>
      <p:grpSp>
        <p:nvGrpSpPr>
          <p:cNvPr id="23" name="Google Shape;473;p40">
            <a:extLst>
              <a:ext uri="{FF2B5EF4-FFF2-40B4-BE49-F238E27FC236}">
                <a16:creationId xmlns:a16="http://schemas.microsoft.com/office/drawing/2014/main" id="{E5137860-ECE4-2B5C-6705-6C024E7AF8B7}"/>
              </a:ext>
            </a:extLst>
          </p:cNvPr>
          <p:cNvGrpSpPr/>
          <p:nvPr/>
        </p:nvGrpSpPr>
        <p:grpSpPr>
          <a:xfrm>
            <a:off x="10136891" y="2509430"/>
            <a:ext cx="327940" cy="328247"/>
            <a:chOff x="3325888" y="3723121"/>
            <a:chExt cx="327940" cy="328247"/>
          </a:xfrm>
        </p:grpSpPr>
        <p:sp>
          <p:nvSpPr>
            <p:cNvPr id="24" name="Google Shape;474;p40">
              <a:extLst>
                <a:ext uri="{FF2B5EF4-FFF2-40B4-BE49-F238E27FC236}">
                  <a16:creationId xmlns:a16="http://schemas.microsoft.com/office/drawing/2014/main" id="{B0A306A2-923F-201B-B06C-31A058E3DB3D}"/>
                </a:ext>
              </a:extLst>
            </p:cNvPr>
            <p:cNvSpPr/>
            <p:nvPr/>
          </p:nvSpPr>
          <p:spPr>
            <a:xfrm>
              <a:off x="3563974" y="3865576"/>
              <a:ext cx="62005" cy="9683"/>
            </a:xfrm>
            <a:custGeom>
              <a:avLst/>
              <a:gdLst/>
              <a:ahLst/>
              <a:cxnLst/>
              <a:rect l="l" t="t" r="r" b="b"/>
              <a:pathLst>
                <a:path w="2222" h="347" extrusionOk="0">
                  <a:moveTo>
                    <a:pt x="171" y="1"/>
                  </a:moveTo>
                  <a:cubicBezTo>
                    <a:pt x="78" y="1"/>
                    <a:pt x="1" y="77"/>
                    <a:pt x="1" y="176"/>
                  </a:cubicBezTo>
                  <a:cubicBezTo>
                    <a:pt x="1" y="269"/>
                    <a:pt x="78" y="346"/>
                    <a:pt x="171" y="346"/>
                  </a:cubicBezTo>
                  <a:lnTo>
                    <a:pt x="2052" y="346"/>
                  </a:lnTo>
                  <a:cubicBezTo>
                    <a:pt x="2145" y="346"/>
                    <a:pt x="2222" y="269"/>
                    <a:pt x="2222" y="176"/>
                  </a:cubicBezTo>
                  <a:cubicBezTo>
                    <a:pt x="2222" y="77"/>
                    <a:pt x="2145" y="1"/>
                    <a:pt x="205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5" name="Google Shape;475;p40">
              <a:extLst>
                <a:ext uri="{FF2B5EF4-FFF2-40B4-BE49-F238E27FC236}">
                  <a16:creationId xmlns:a16="http://schemas.microsoft.com/office/drawing/2014/main" id="{EA7CAF5E-8B4F-9181-A3C9-442C3CFD080F}"/>
                </a:ext>
              </a:extLst>
            </p:cNvPr>
            <p:cNvSpPr/>
            <p:nvPr/>
          </p:nvSpPr>
          <p:spPr>
            <a:xfrm>
              <a:off x="3522674" y="3865576"/>
              <a:ext cx="30333" cy="9683"/>
            </a:xfrm>
            <a:custGeom>
              <a:avLst/>
              <a:gdLst/>
              <a:ahLst/>
              <a:cxnLst/>
              <a:rect l="l" t="t" r="r" b="b"/>
              <a:pathLst>
                <a:path w="1087" h="347" extrusionOk="0">
                  <a:moveTo>
                    <a:pt x="170" y="1"/>
                  </a:moveTo>
                  <a:cubicBezTo>
                    <a:pt x="77" y="1"/>
                    <a:pt x="0" y="83"/>
                    <a:pt x="0" y="176"/>
                  </a:cubicBezTo>
                  <a:cubicBezTo>
                    <a:pt x="0" y="269"/>
                    <a:pt x="77" y="346"/>
                    <a:pt x="170" y="346"/>
                  </a:cubicBezTo>
                  <a:lnTo>
                    <a:pt x="911" y="346"/>
                  </a:lnTo>
                  <a:cubicBezTo>
                    <a:pt x="1009" y="346"/>
                    <a:pt x="1086" y="269"/>
                    <a:pt x="1086" y="176"/>
                  </a:cubicBezTo>
                  <a:cubicBezTo>
                    <a:pt x="1086" y="83"/>
                    <a:pt x="1009" y="1"/>
                    <a:pt x="91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6" name="Google Shape;476;p40">
              <a:extLst>
                <a:ext uri="{FF2B5EF4-FFF2-40B4-BE49-F238E27FC236}">
                  <a16:creationId xmlns:a16="http://schemas.microsoft.com/office/drawing/2014/main" id="{16F7D878-DC56-7D7B-5976-7736EBE00309}"/>
                </a:ext>
              </a:extLst>
            </p:cNvPr>
            <p:cNvSpPr/>
            <p:nvPr/>
          </p:nvSpPr>
          <p:spPr>
            <a:xfrm>
              <a:off x="3503225" y="3886393"/>
              <a:ext cx="122754" cy="9655"/>
            </a:xfrm>
            <a:custGeom>
              <a:avLst/>
              <a:gdLst/>
              <a:ahLst/>
              <a:cxnLst/>
              <a:rect l="l" t="t" r="r" b="b"/>
              <a:pathLst>
                <a:path w="4399" h="346" extrusionOk="0">
                  <a:moveTo>
                    <a:pt x="171" y="0"/>
                  </a:moveTo>
                  <a:cubicBezTo>
                    <a:pt x="72" y="0"/>
                    <a:pt x="1" y="77"/>
                    <a:pt x="1" y="170"/>
                  </a:cubicBezTo>
                  <a:cubicBezTo>
                    <a:pt x="1" y="264"/>
                    <a:pt x="72" y="346"/>
                    <a:pt x="171" y="346"/>
                  </a:cubicBezTo>
                  <a:lnTo>
                    <a:pt x="4229" y="346"/>
                  </a:lnTo>
                  <a:cubicBezTo>
                    <a:pt x="4322" y="346"/>
                    <a:pt x="4399" y="264"/>
                    <a:pt x="4399" y="170"/>
                  </a:cubicBezTo>
                  <a:cubicBezTo>
                    <a:pt x="4399" y="77"/>
                    <a:pt x="4322" y="0"/>
                    <a:pt x="42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7" name="Google Shape;477;p40">
              <a:extLst>
                <a:ext uri="{FF2B5EF4-FFF2-40B4-BE49-F238E27FC236}">
                  <a16:creationId xmlns:a16="http://schemas.microsoft.com/office/drawing/2014/main" id="{2AF5713B-6396-C86D-58E4-9BC41DF9B072}"/>
                </a:ext>
              </a:extLst>
            </p:cNvPr>
            <p:cNvSpPr/>
            <p:nvPr/>
          </p:nvSpPr>
          <p:spPr>
            <a:xfrm>
              <a:off x="3503225" y="3907043"/>
              <a:ext cx="62005" cy="9683"/>
            </a:xfrm>
            <a:custGeom>
              <a:avLst/>
              <a:gdLst/>
              <a:ahLst/>
              <a:cxnLst/>
              <a:rect l="l" t="t" r="r" b="b"/>
              <a:pathLst>
                <a:path w="2222" h="347" extrusionOk="0">
                  <a:moveTo>
                    <a:pt x="171" y="1"/>
                  </a:moveTo>
                  <a:cubicBezTo>
                    <a:pt x="78" y="1"/>
                    <a:pt x="1" y="77"/>
                    <a:pt x="1" y="176"/>
                  </a:cubicBezTo>
                  <a:cubicBezTo>
                    <a:pt x="1" y="269"/>
                    <a:pt x="78" y="346"/>
                    <a:pt x="171" y="346"/>
                  </a:cubicBezTo>
                  <a:lnTo>
                    <a:pt x="2046" y="346"/>
                  </a:lnTo>
                  <a:cubicBezTo>
                    <a:pt x="2145" y="346"/>
                    <a:pt x="2222" y="269"/>
                    <a:pt x="2222" y="176"/>
                  </a:cubicBezTo>
                  <a:cubicBezTo>
                    <a:pt x="2222" y="77"/>
                    <a:pt x="2145" y="1"/>
                    <a:pt x="204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8" name="Google Shape;478;p40">
              <a:extLst>
                <a:ext uri="{FF2B5EF4-FFF2-40B4-BE49-F238E27FC236}">
                  <a16:creationId xmlns:a16="http://schemas.microsoft.com/office/drawing/2014/main" id="{9C0748F6-C753-B0B3-57B3-374848C74EAD}"/>
                </a:ext>
              </a:extLst>
            </p:cNvPr>
            <p:cNvSpPr/>
            <p:nvPr/>
          </p:nvSpPr>
          <p:spPr>
            <a:xfrm>
              <a:off x="3576224" y="3907043"/>
              <a:ext cx="30333" cy="9683"/>
            </a:xfrm>
            <a:custGeom>
              <a:avLst/>
              <a:gdLst/>
              <a:ahLst/>
              <a:cxnLst/>
              <a:rect l="l" t="t" r="r" b="b"/>
              <a:pathLst>
                <a:path w="1087" h="347" extrusionOk="0">
                  <a:moveTo>
                    <a:pt x="176" y="1"/>
                  </a:moveTo>
                  <a:cubicBezTo>
                    <a:pt x="77" y="1"/>
                    <a:pt x="1" y="77"/>
                    <a:pt x="1" y="176"/>
                  </a:cubicBezTo>
                  <a:cubicBezTo>
                    <a:pt x="1" y="269"/>
                    <a:pt x="77" y="346"/>
                    <a:pt x="176" y="346"/>
                  </a:cubicBezTo>
                  <a:lnTo>
                    <a:pt x="916" y="346"/>
                  </a:lnTo>
                  <a:cubicBezTo>
                    <a:pt x="1010" y="346"/>
                    <a:pt x="1086" y="269"/>
                    <a:pt x="1086" y="176"/>
                  </a:cubicBezTo>
                  <a:cubicBezTo>
                    <a:pt x="1086" y="77"/>
                    <a:pt x="1010" y="1"/>
                    <a:pt x="91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9" name="Google Shape;479;p40">
              <a:extLst>
                <a:ext uri="{FF2B5EF4-FFF2-40B4-BE49-F238E27FC236}">
                  <a16:creationId xmlns:a16="http://schemas.microsoft.com/office/drawing/2014/main" id="{6B985BD6-AD97-ED04-CE4B-339F12CDECEC}"/>
                </a:ext>
              </a:extLst>
            </p:cNvPr>
            <p:cNvSpPr/>
            <p:nvPr/>
          </p:nvSpPr>
          <p:spPr>
            <a:xfrm>
              <a:off x="3503225" y="3767183"/>
              <a:ext cx="122922" cy="87398"/>
            </a:xfrm>
            <a:custGeom>
              <a:avLst/>
              <a:gdLst/>
              <a:ahLst/>
              <a:cxnLst/>
              <a:rect l="l" t="t" r="r" b="b"/>
              <a:pathLst>
                <a:path w="4405" h="3132" extrusionOk="0">
                  <a:moveTo>
                    <a:pt x="911" y="2200"/>
                  </a:moveTo>
                  <a:lnTo>
                    <a:pt x="911" y="2786"/>
                  </a:lnTo>
                  <a:lnTo>
                    <a:pt x="516" y="2786"/>
                  </a:lnTo>
                  <a:lnTo>
                    <a:pt x="516" y="2200"/>
                  </a:lnTo>
                  <a:close/>
                  <a:moveTo>
                    <a:pt x="2397" y="1273"/>
                  </a:moveTo>
                  <a:lnTo>
                    <a:pt x="2397" y="2786"/>
                  </a:lnTo>
                  <a:lnTo>
                    <a:pt x="2002" y="2786"/>
                  </a:lnTo>
                  <a:lnTo>
                    <a:pt x="2002" y="1273"/>
                  </a:lnTo>
                  <a:close/>
                  <a:moveTo>
                    <a:pt x="3883" y="346"/>
                  </a:moveTo>
                  <a:lnTo>
                    <a:pt x="3883" y="2786"/>
                  </a:lnTo>
                  <a:lnTo>
                    <a:pt x="3483" y="2786"/>
                  </a:lnTo>
                  <a:lnTo>
                    <a:pt x="3483" y="346"/>
                  </a:lnTo>
                  <a:close/>
                  <a:moveTo>
                    <a:pt x="3313" y="1"/>
                  </a:moveTo>
                  <a:cubicBezTo>
                    <a:pt x="3220" y="1"/>
                    <a:pt x="3143" y="77"/>
                    <a:pt x="3143" y="171"/>
                  </a:cubicBezTo>
                  <a:lnTo>
                    <a:pt x="3143" y="2786"/>
                  </a:lnTo>
                  <a:lnTo>
                    <a:pt x="2743" y="2786"/>
                  </a:lnTo>
                  <a:lnTo>
                    <a:pt x="2743" y="1103"/>
                  </a:lnTo>
                  <a:cubicBezTo>
                    <a:pt x="2743" y="1004"/>
                    <a:pt x="2666" y="927"/>
                    <a:pt x="2573" y="927"/>
                  </a:cubicBezTo>
                  <a:lnTo>
                    <a:pt x="1827" y="927"/>
                  </a:lnTo>
                  <a:cubicBezTo>
                    <a:pt x="1734" y="927"/>
                    <a:pt x="1657" y="1010"/>
                    <a:pt x="1657" y="1103"/>
                  </a:cubicBezTo>
                  <a:lnTo>
                    <a:pt x="1657" y="2786"/>
                  </a:lnTo>
                  <a:lnTo>
                    <a:pt x="1262" y="2786"/>
                  </a:lnTo>
                  <a:lnTo>
                    <a:pt x="1262" y="2030"/>
                  </a:lnTo>
                  <a:cubicBezTo>
                    <a:pt x="1262" y="1936"/>
                    <a:pt x="1185" y="1860"/>
                    <a:pt x="1087" y="1860"/>
                  </a:cubicBezTo>
                  <a:lnTo>
                    <a:pt x="346" y="1860"/>
                  </a:lnTo>
                  <a:cubicBezTo>
                    <a:pt x="253" y="1860"/>
                    <a:pt x="176" y="1936"/>
                    <a:pt x="176" y="2030"/>
                  </a:cubicBezTo>
                  <a:lnTo>
                    <a:pt x="176" y="2786"/>
                  </a:lnTo>
                  <a:lnTo>
                    <a:pt x="171" y="2786"/>
                  </a:lnTo>
                  <a:cubicBezTo>
                    <a:pt x="78" y="2786"/>
                    <a:pt x="1" y="2863"/>
                    <a:pt x="1" y="2956"/>
                  </a:cubicBezTo>
                  <a:cubicBezTo>
                    <a:pt x="1" y="3055"/>
                    <a:pt x="78" y="3132"/>
                    <a:pt x="171" y="3132"/>
                  </a:cubicBezTo>
                  <a:lnTo>
                    <a:pt x="4229" y="3132"/>
                  </a:lnTo>
                  <a:cubicBezTo>
                    <a:pt x="4327" y="3132"/>
                    <a:pt x="4404" y="3055"/>
                    <a:pt x="4404" y="2956"/>
                  </a:cubicBezTo>
                  <a:cubicBezTo>
                    <a:pt x="4404" y="2863"/>
                    <a:pt x="4327" y="2786"/>
                    <a:pt x="4229" y="2786"/>
                  </a:cubicBezTo>
                  <a:lnTo>
                    <a:pt x="4229" y="171"/>
                  </a:lnTo>
                  <a:cubicBezTo>
                    <a:pt x="4229" y="77"/>
                    <a:pt x="4152" y="1"/>
                    <a:pt x="405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0" name="Google Shape;480;p40">
              <a:extLst>
                <a:ext uri="{FF2B5EF4-FFF2-40B4-BE49-F238E27FC236}">
                  <a16:creationId xmlns:a16="http://schemas.microsoft.com/office/drawing/2014/main" id="{0D366FD7-8ADE-7765-9F72-EC30B4466F08}"/>
                </a:ext>
              </a:extLst>
            </p:cNvPr>
            <p:cNvSpPr/>
            <p:nvPr/>
          </p:nvSpPr>
          <p:spPr>
            <a:xfrm>
              <a:off x="3325888" y="3723121"/>
              <a:ext cx="327940" cy="328247"/>
            </a:xfrm>
            <a:custGeom>
              <a:avLst/>
              <a:gdLst/>
              <a:ahLst/>
              <a:cxnLst/>
              <a:rect l="l" t="t" r="r" b="b"/>
              <a:pathLst>
                <a:path w="11752" h="11763" extrusionOk="0">
                  <a:moveTo>
                    <a:pt x="11406" y="346"/>
                  </a:moveTo>
                  <a:lnTo>
                    <a:pt x="11406" y="839"/>
                  </a:lnTo>
                  <a:lnTo>
                    <a:pt x="3823" y="839"/>
                  </a:lnTo>
                  <a:lnTo>
                    <a:pt x="3823" y="346"/>
                  </a:lnTo>
                  <a:close/>
                  <a:moveTo>
                    <a:pt x="3653" y="1179"/>
                  </a:moveTo>
                  <a:cubicBezTo>
                    <a:pt x="4733" y="1179"/>
                    <a:pt x="5610" y="2062"/>
                    <a:pt x="5610" y="3142"/>
                  </a:cubicBezTo>
                  <a:lnTo>
                    <a:pt x="5610" y="3707"/>
                  </a:lnTo>
                  <a:cubicBezTo>
                    <a:pt x="5550" y="3680"/>
                    <a:pt x="5484" y="3669"/>
                    <a:pt x="5413" y="3669"/>
                  </a:cubicBezTo>
                  <a:lnTo>
                    <a:pt x="5073" y="3669"/>
                  </a:lnTo>
                  <a:cubicBezTo>
                    <a:pt x="4996" y="3636"/>
                    <a:pt x="4837" y="3565"/>
                    <a:pt x="4760" y="3482"/>
                  </a:cubicBezTo>
                  <a:cubicBezTo>
                    <a:pt x="4694" y="3411"/>
                    <a:pt x="4656" y="3334"/>
                    <a:pt x="4629" y="3285"/>
                  </a:cubicBezTo>
                  <a:lnTo>
                    <a:pt x="4859" y="2951"/>
                  </a:lnTo>
                  <a:cubicBezTo>
                    <a:pt x="4908" y="2868"/>
                    <a:pt x="4886" y="2764"/>
                    <a:pt x="4810" y="2709"/>
                  </a:cubicBezTo>
                  <a:cubicBezTo>
                    <a:pt x="4781" y="2689"/>
                    <a:pt x="4747" y="2679"/>
                    <a:pt x="4714" y="2679"/>
                  </a:cubicBezTo>
                  <a:cubicBezTo>
                    <a:pt x="4659" y="2679"/>
                    <a:pt x="4605" y="2705"/>
                    <a:pt x="4574" y="2753"/>
                  </a:cubicBezTo>
                  <a:lnTo>
                    <a:pt x="4195" y="3296"/>
                  </a:lnTo>
                  <a:cubicBezTo>
                    <a:pt x="4015" y="3532"/>
                    <a:pt x="3735" y="3669"/>
                    <a:pt x="3444" y="3669"/>
                  </a:cubicBezTo>
                  <a:lnTo>
                    <a:pt x="2918" y="3669"/>
                  </a:lnTo>
                  <a:cubicBezTo>
                    <a:pt x="2737" y="3669"/>
                    <a:pt x="2561" y="3735"/>
                    <a:pt x="2430" y="3855"/>
                  </a:cubicBezTo>
                  <a:lnTo>
                    <a:pt x="2430" y="3839"/>
                  </a:lnTo>
                  <a:cubicBezTo>
                    <a:pt x="2430" y="3746"/>
                    <a:pt x="2353" y="3669"/>
                    <a:pt x="2260" y="3669"/>
                  </a:cubicBezTo>
                  <a:lnTo>
                    <a:pt x="1887" y="3669"/>
                  </a:lnTo>
                  <a:cubicBezTo>
                    <a:pt x="1816" y="3669"/>
                    <a:pt x="1750" y="3685"/>
                    <a:pt x="1690" y="3707"/>
                  </a:cubicBezTo>
                  <a:lnTo>
                    <a:pt x="1690" y="3142"/>
                  </a:lnTo>
                  <a:cubicBezTo>
                    <a:pt x="1690" y="2062"/>
                    <a:pt x="2567" y="1179"/>
                    <a:pt x="3653" y="1179"/>
                  </a:cubicBezTo>
                  <a:close/>
                  <a:moveTo>
                    <a:pt x="2090" y="4014"/>
                  </a:moveTo>
                  <a:lnTo>
                    <a:pt x="2090" y="4782"/>
                  </a:lnTo>
                  <a:lnTo>
                    <a:pt x="1887" y="4782"/>
                  </a:lnTo>
                  <a:cubicBezTo>
                    <a:pt x="1777" y="4782"/>
                    <a:pt x="1690" y="4694"/>
                    <a:pt x="1690" y="4585"/>
                  </a:cubicBezTo>
                  <a:lnTo>
                    <a:pt x="1690" y="4212"/>
                  </a:lnTo>
                  <a:cubicBezTo>
                    <a:pt x="1690" y="4102"/>
                    <a:pt x="1777" y="4014"/>
                    <a:pt x="1887" y="4014"/>
                  </a:cubicBezTo>
                  <a:close/>
                  <a:moveTo>
                    <a:pt x="5413" y="4014"/>
                  </a:moveTo>
                  <a:cubicBezTo>
                    <a:pt x="5522" y="4014"/>
                    <a:pt x="5610" y="4102"/>
                    <a:pt x="5610" y="4212"/>
                  </a:cubicBezTo>
                  <a:lnTo>
                    <a:pt x="5610" y="4585"/>
                  </a:lnTo>
                  <a:cubicBezTo>
                    <a:pt x="5610" y="4694"/>
                    <a:pt x="5522" y="4782"/>
                    <a:pt x="5413" y="4782"/>
                  </a:cubicBezTo>
                  <a:lnTo>
                    <a:pt x="5215" y="4782"/>
                  </a:lnTo>
                  <a:lnTo>
                    <a:pt x="5215" y="4014"/>
                  </a:lnTo>
                  <a:close/>
                  <a:moveTo>
                    <a:pt x="4404" y="3581"/>
                  </a:moveTo>
                  <a:cubicBezTo>
                    <a:pt x="4431" y="3625"/>
                    <a:pt x="4470" y="3669"/>
                    <a:pt x="4508" y="3713"/>
                  </a:cubicBezTo>
                  <a:cubicBezTo>
                    <a:pt x="4612" y="3828"/>
                    <a:pt x="4766" y="3910"/>
                    <a:pt x="4870" y="3954"/>
                  </a:cubicBezTo>
                  <a:lnTo>
                    <a:pt x="4870" y="5001"/>
                  </a:lnTo>
                  <a:cubicBezTo>
                    <a:pt x="4870" y="5670"/>
                    <a:pt x="4322" y="6219"/>
                    <a:pt x="3653" y="6219"/>
                  </a:cubicBezTo>
                  <a:cubicBezTo>
                    <a:pt x="2978" y="6219"/>
                    <a:pt x="2435" y="5676"/>
                    <a:pt x="2435" y="5001"/>
                  </a:cubicBezTo>
                  <a:lnTo>
                    <a:pt x="2435" y="4448"/>
                  </a:lnTo>
                  <a:lnTo>
                    <a:pt x="2594" y="4190"/>
                  </a:lnTo>
                  <a:cubicBezTo>
                    <a:pt x="2666" y="4080"/>
                    <a:pt x="2786" y="4014"/>
                    <a:pt x="2918" y="4014"/>
                  </a:cubicBezTo>
                  <a:lnTo>
                    <a:pt x="3444" y="4014"/>
                  </a:lnTo>
                  <a:cubicBezTo>
                    <a:pt x="3812" y="4014"/>
                    <a:pt x="4163" y="3855"/>
                    <a:pt x="4404" y="3581"/>
                  </a:cubicBezTo>
                  <a:close/>
                  <a:moveTo>
                    <a:pt x="4223" y="6460"/>
                  </a:moveTo>
                  <a:lnTo>
                    <a:pt x="4223" y="7321"/>
                  </a:lnTo>
                  <a:lnTo>
                    <a:pt x="3653" y="7677"/>
                  </a:lnTo>
                  <a:lnTo>
                    <a:pt x="3082" y="7321"/>
                  </a:lnTo>
                  <a:lnTo>
                    <a:pt x="3082" y="6460"/>
                  </a:lnTo>
                  <a:cubicBezTo>
                    <a:pt x="3258" y="6526"/>
                    <a:pt x="3450" y="6564"/>
                    <a:pt x="3653" y="6564"/>
                  </a:cubicBezTo>
                  <a:cubicBezTo>
                    <a:pt x="3850" y="6564"/>
                    <a:pt x="4047" y="6526"/>
                    <a:pt x="4223" y="6460"/>
                  </a:cubicBezTo>
                  <a:close/>
                  <a:moveTo>
                    <a:pt x="2737" y="7293"/>
                  </a:moveTo>
                  <a:lnTo>
                    <a:pt x="2737" y="7414"/>
                  </a:lnTo>
                  <a:cubicBezTo>
                    <a:pt x="2737" y="7474"/>
                    <a:pt x="2770" y="7529"/>
                    <a:pt x="2819" y="7562"/>
                  </a:cubicBezTo>
                  <a:lnTo>
                    <a:pt x="3373" y="7908"/>
                  </a:lnTo>
                  <a:lnTo>
                    <a:pt x="2781" y="8483"/>
                  </a:lnTo>
                  <a:cubicBezTo>
                    <a:pt x="2781" y="8483"/>
                    <a:pt x="2775" y="8489"/>
                    <a:pt x="2770" y="8489"/>
                  </a:cubicBezTo>
                  <a:cubicBezTo>
                    <a:pt x="2764" y="8489"/>
                    <a:pt x="2759" y="8483"/>
                    <a:pt x="2759" y="8483"/>
                  </a:cubicBezTo>
                  <a:lnTo>
                    <a:pt x="2353" y="7644"/>
                  </a:lnTo>
                  <a:lnTo>
                    <a:pt x="2737" y="7293"/>
                  </a:lnTo>
                  <a:close/>
                  <a:moveTo>
                    <a:pt x="4563" y="7293"/>
                  </a:moveTo>
                  <a:lnTo>
                    <a:pt x="4952" y="7644"/>
                  </a:lnTo>
                  <a:lnTo>
                    <a:pt x="4541" y="8483"/>
                  </a:lnTo>
                  <a:cubicBezTo>
                    <a:pt x="4541" y="8483"/>
                    <a:pt x="4541" y="8489"/>
                    <a:pt x="4530" y="8489"/>
                  </a:cubicBezTo>
                  <a:cubicBezTo>
                    <a:pt x="4524" y="8489"/>
                    <a:pt x="4519" y="8489"/>
                    <a:pt x="4519" y="8483"/>
                  </a:cubicBezTo>
                  <a:lnTo>
                    <a:pt x="3927" y="7908"/>
                  </a:lnTo>
                  <a:lnTo>
                    <a:pt x="4486" y="7562"/>
                  </a:lnTo>
                  <a:cubicBezTo>
                    <a:pt x="4535" y="7529"/>
                    <a:pt x="4563" y="7474"/>
                    <a:pt x="4563" y="7414"/>
                  </a:cubicBezTo>
                  <a:lnTo>
                    <a:pt x="4563" y="7293"/>
                  </a:lnTo>
                  <a:close/>
                  <a:moveTo>
                    <a:pt x="3653" y="8121"/>
                  </a:moveTo>
                  <a:lnTo>
                    <a:pt x="3993" y="8456"/>
                  </a:lnTo>
                  <a:lnTo>
                    <a:pt x="3806" y="8895"/>
                  </a:lnTo>
                  <a:lnTo>
                    <a:pt x="3494" y="8895"/>
                  </a:lnTo>
                  <a:lnTo>
                    <a:pt x="3307" y="8456"/>
                  </a:lnTo>
                  <a:lnTo>
                    <a:pt x="3653" y="8121"/>
                  </a:lnTo>
                  <a:close/>
                  <a:moveTo>
                    <a:pt x="3773" y="9235"/>
                  </a:moveTo>
                  <a:lnTo>
                    <a:pt x="3943" y="10436"/>
                  </a:lnTo>
                  <a:lnTo>
                    <a:pt x="3910" y="10436"/>
                  </a:lnTo>
                  <a:cubicBezTo>
                    <a:pt x="3812" y="10436"/>
                    <a:pt x="3735" y="10512"/>
                    <a:pt x="3735" y="10606"/>
                  </a:cubicBezTo>
                  <a:cubicBezTo>
                    <a:pt x="3735" y="10699"/>
                    <a:pt x="3812" y="10781"/>
                    <a:pt x="3910" y="10781"/>
                  </a:cubicBezTo>
                  <a:lnTo>
                    <a:pt x="3993" y="10781"/>
                  </a:lnTo>
                  <a:lnTo>
                    <a:pt x="4086" y="11417"/>
                  </a:lnTo>
                  <a:lnTo>
                    <a:pt x="3219" y="11417"/>
                  </a:lnTo>
                  <a:lnTo>
                    <a:pt x="3532" y="9235"/>
                  </a:lnTo>
                  <a:close/>
                  <a:moveTo>
                    <a:pt x="5254" y="7803"/>
                  </a:moveTo>
                  <a:lnTo>
                    <a:pt x="6027" y="7995"/>
                  </a:lnTo>
                  <a:cubicBezTo>
                    <a:pt x="6575" y="8127"/>
                    <a:pt x="6959" y="8615"/>
                    <a:pt x="6959" y="9180"/>
                  </a:cubicBezTo>
                  <a:lnTo>
                    <a:pt x="6959" y="11417"/>
                  </a:lnTo>
                  <a:lnTo>
                    <a:pt x="5912" y="11417"/>
                  </a:lnTo>
                  <a:lnTo>
                    <a:pt x="5912" y="10271"/>
                  </a:lnTo>
                  <a:lnTo>
                    <a:pt x="5994" y="10189"/>
                  </a:lnTo>
                  <a:cubicBezTo>
                    <a:pt x="6060" y="10123"/>
                    <a:pt x="6060" y="10013"/>
                    <a:pt x="5994" y="9942"/>
                  </a:cubicBezTo>
                  <a:cubicBezTo>
                    <a:pt x="5961" y="9909"/>
                    <a:pt x="5917" y="9893"/>
                    <a:pt x="5873" y="9893"/>
                  </a:cubicBezTo>
                  <a:cubicBezTo>
                    <a:pt x="5828" y="9893"/>
                    <a:pt x="5783" y="9909"/>
                    <a:pt x="5747" y="9942"/>
                  </a:cubicBezTo>
                  <a:lnTo>
                    <a:pt x="5616" y="10079"/>
                  </a:lnTo>
                  <a:cubicBezTo>
                    <a:pt x="5583" y="10112"/>
                    <a:pt x="5566" y="10156"/>
                    <a:pt x="5566" y="10200"/>
                  </a:cubicBezTo>
                  <a:lnTo>
                    <a:pt x="5566" y="11417"/>
                  </a:lnTo>
                  <a:lnTo>
                    <a:pt x="4431" y="11417"/>
                  </a:lnTo>
                  <a:lnTo>
                    <a:pt x="4338" y="10759"/>
                  </a:lnTo>
                  <a:cubicBezTo>
                    <a:pt x="4393" y="10732"/>
                    <a:pt x="4431" y="10671"/>
                    <a:pt x="4431" y="10606"/>
                  </a:cubicBezTo>
                  <a:cubicBezTo>
                    <a:pt x="4431" y="10523"/>
                    <a:pt x="4371" y="10452"/>
                    <a:pt x="4294" y="10436"/>
                  </a:cubicBezTo>
                  <a:lnTo>
                    <a:pt x="4097" y="9087"/>
                  </a:lnTo>
                  <a:lnTo>
                    <a:pt x="4261" y="8708"/>
                  </a:lnTo>
                  <a:lnTo>
                    <a:pt x="4283" y="8730"/>
                  </a:lnTo>
                  <a:cubicBezTo>
                    <a:pt x="4349" y="8796"/>
                    <a:pt x="4437" y="8834"/>
                    <a:pt x="4530" y="8834"/>
                  </a:cubicBezTo>
                  <a:cubicBezTo>
                    <a:pt x="4552" y="8834"/>
                    <a:pt x="4574" y="8829"/>
                    <a:pt x="4590" y="8829"/>
                  </a:cubicBezTo>
                  <a:cubicBezTo>
                    <a:pt x="4705" y="8807"/>
                    <a:pt x="4804" y="8736"/>
                    <a:pt x="4853" y="8631"/>
                  </a:cubicBezTo>
                  <a:lnTo>
                    <a:pt x="5254" y="7803"/>
                  </a:lnTo>
                  <a:close/>
                  <a:moveTo>
                    <a:pt x="3790" y="0"/>
                  </a:moveTo>
                  <a:cubicBezTo>
                    <a:pt x="3620" y="0"/>
                    <a:pt x="3477" y="143"/>
                    <a:pt x="3477" y="313"/>
                  </a:cubicBezTo>
                  <a:lnTo>
                    <a:pt x="3477" y="845"/>
                  </a:lnTo>
                  <a:cubicBezTo>
                    <a:pt x="2287" y="933"/>
                    <a:pt x="1344" y="1931"/>
                    <a:pt x="1344" y="3142"/>
                  </a:cubicBezTo>
                  <a:lnTo>
                    <a:pt x="1344" y="4585"/>
                  </a:lnTo>
                  <a:cubicBezTo>
                    <a:pt x="1344" y="4881"/>
                    <a:pt x="1591" y="5128"/>
                    <a:pt x="1887" y="5128"/>
                  </a:cubicBezTo>
                  <a:lnTo>
                    <a:pt x="2095" y="5128"/>
                  </a:lnTo>
                  <a:cubicBezTo>
                    <a:pt x="2128" y="5594"/>
                    <a:pt x="2375" y="6005"/>
                    <a:pt x="2737" y="6268"/>
                  </a:cubicBezTo>
                  <a:lnTo>
                    <a:pt x="2737" y="6827"/>
                  </a:lnTo>
                  <a:lnTo>
                    <a:pt x="2057" y="7447"/>
                  </a:lnTo>
                  <a:lnTo>
                    <a:pt x="1191" y="7661"/>
                  </a:lnTo>
                  <a:cubicBezTo>
                    <a:pt x="489" y="7831"/>
                    <a:pt x="1" y="8456"/>
                    <a:pt x="1" y="9180"/>
                  </a:cubicBezTo>
                  <a:lnTo>
                    <a:pt x="1" y="9289"/>
                  </a:lnTo>
                  <a:cubicBezTo>
                    <a:pt x="1" y="9383"/>
                    <a:pt x="77" y="9459"/>
                    <a:pt x="171" y="9459"/>
                  </a:cubicBezTo>
                  <a:cubicBezTo>
                    <a:pt x="269" y="9459"/>
                    <a:pt x="346" y="9383"/>
                    <a:pt x="346" y="9289"/>
                  </a:cubicBezTo>
                  <a:lnTo>
                    <a:pt x="346" y="9180"/>
                  </a:lnTo>
                  <a:cubicBezTo>
                    <a:pt x="346" y="8615"/>
                    <a:pt x="724" y="8127"/>
                    <a:pt x="1273" y="7995"/>
                  </a:cubicBezTo>
                  <a:lnTo>
                    <a:pt x="2046" y="7803"/>
                  </a:lnTo>
                  <a:lnTo>
                    <a:pt x="2452" y="8631"/>
                  </a:lnTo>
                  <a:cubicBezTo>
                    <a:pt x="2501" y="8736"/>
                    <a:pt x="2600" y="8812"/>
                    <a:pt x="2709" y="8829"/>
                  </a:cubicBezTo>
                  <a:cubicBezTo>
                    <a:pt x="2731" y="8834"/>
                    <a:pt x="2748" y="8834"/>
                    <a:pt x="2770" y="8834"/>
                  </a:cubicBezTo>
                  <a:cubicBezTo>
                    <a:pt x="2863" y="8834"/>
                    <a:pt x="2951" y="8801"/>
                    <a:pt x="3022" y="8736"/>
                  </a:cubicBezTo>
                  <a:lnTo>
                    <a:pt x="3044" y="8714"/>
                  </a:lnTo>
                  <a:lnTo>
                    <a:pt x="3203" y="9087"/>
                  </a:lnTo>
                  <a:lnTo>
                    <a:pt x="2868" y="11423"/>
                  </a:lnTo>
                  <a:lnTo>
                    <a:pt x="1733" y="11423"/>
                  </a:lnTo>
                  <a:lnTo>
                    <a:pt x="1733" y="10200"/>
                  </a:lnTo>
                  <a:cubicBezTo>
                    <a:pt x="1733" y="10156"/>
                    <a:pt x="1717" y="10112"/>
                    <a:pt x="1684" y="10079"/>
                  </a:cubicBezTo>
                  <a:lnTo>
                    <a:pt x="1552" y="9947"/>
                  </a:lnTo>
                  <a:cubicBezTo>
                    <a:pt x="1520" y="9912"/>
                    <a:pt x="1476" y="9894"/>
                    <a:pt x="1432" y="9894"/>
                  </a:cubicBezTo>
                  <a:cubicBezTo>
                    <a:pt x="1388" y="9894"/>
                    <a:pt x="1344" y="9912"/>
                    <a:pt x="1311" y="9947"/>
                  </a:cubicBezTo>
                  <a:cubicBezTo>
                    <a:pt x="1240" y="10013"/>
                    <a:pt x="1240" y="10123"/>
                    <a:pt x="1311" y="10189"/>
                  </a:cubicBezTo>
                  <a:lnTo>
                    <a:pt x="1393" y="10271"/>
                  </a:lnTo>
                  <a:lnTo>
                    <a:pt x="1393" y="11423"/>
                  </a:lnTo>
                  <a:lnTo>
                    <a:pt x="346" y="11423"/>
                  </a:lnTo>
                  <a:lnTo>
                    <a:pt x="346" y="10090"/>
                  </a:lnTo>
                  <a:cubicBezTo>
                    <a:pt x="346" y="9997"/>
                    <a:pt x="269" y="9920"/>
                    <a:pt x="171" y="9920"/>
                  </a:cubicBezTo>
                  <a:cubicBezTo>
                    <a:pt x="77" y="9920"/>
                    <a:pt x="1" y="9997"/>
                    <a:pt x="1" y="10090"/>
                  </a:cubicBezTo>
                  <a:lnTo>
                    <a:pt x="1" y="11593"/>
                  </a:lnTo>
                  <a:cubicBezTo>
                    <a:pt x="1" y="11686"/>
                    <a:pt x="77" y="11763"/>
                    <a:pt x="171" y="11763"/>
                  </a:cubicBezTo>
                  <a:lnTo>
                    <a:pt x="7129" y="11763"/>
                  </a:lnTo>
                  <a:cubicBezTo>
                    <a:pt x="7222" y="11763"/>
                    <a:pt x="7299" y="11686"/>
                    <a:pt x="7299" y="11593"/>
                  </a:cubicBezTo>
                  <a:lnTo>
                    <a:pt x="7299" y="9180"/>
                  </a:lnTo>
                  <a:cubicBezTo>
                    <a:pt x="7299" y="9114"/>
                    <a:pt x="7299" y="9043"/>
                    <a:pt x="7288" y="8977"/>
                  </a:cubicBezTo>
                  <a:lnTo>
                    <a:pt x="9114" y="8977"/>
                  </a:lnTo>
                  <a:cubicBezTo>
                    <a:pt x="9213" y="8977"/>
                    <a:pt x="9290" y="8900"/>
                    <a:pt x="9290" y="8807"/>
                  </a:cubicBezTo>
                  <a:cubicBezTo>
                    <a:pt x="9290" y="8714"/>
                    <a:pt x="9213" y="8637"/>
                    <a:pt x="9114" y="8637"/>
                  </a:cubicBezTo>
                  <a:lnTo>
                    <a:pt x="7206" y="8637"/>
                  </a:lnTo>
                  <a:cubicBezTo>
                    <a:pt x="7135" y="8456"/>
                    <a:pt x="7036" y="8286"/>
                    <a:pt x="6910" y="8143"/>
                  </a:cubicBezTo>
                  <a:lnTo>
                    <a:pt x="11406" y="8143"/>
                  </a:lnTo>
                  <a:lnTo>
                    <a:pt x="11406" y="8637"/>
                  </a:lnTo>
                  <a:lnTo>
                    <a:pt x="9920" y="8637"/>
                  </a:lnTo>
                  <a:cubicBezTo>
                    <a:pt x="9822" y="8637"/>
                    <a:pt x="9745" y="8714"/>
                    <a:pt x="9745" y="8807"/>
                  </a:cubicBezTo>
                  <a:cubicBezTo>
                    <a:pt x="9745" y="8900"/>
                    <a:pt x="9822" y="8977"/>
                    <a:pt x="9920" y="8977"/>
                  </a:cubicBezTo>
                  <a:lnTo>
                    <a:pt x="11439" y="8977"/>
                  </a:lnTo>
                  <a:cubicBezTo>
                    <a:pt x="11615" y="8977"/>
                    <a:pt x="11752" y="8840"/>
                    <a:pt x="11752" y="8670"/>
                  </a:cubicBezTo>
                  <a:lnTo>
                    <a:pt x="11752" y="8111"/>
                  </a:lnTo>
                  <a:cubicBezTo>
                    <a:pt x="11752" y="7957"/>
                    <a:pt x="11642" y="7831"/>
                    <a:pt x="11499" y="7803"/>
                  </a:cubicBezTo>
                  <a:lnTo>
                    <a:pt x="11499" y="2463"/>
                  </a:lnTo>
                  <a:cubicBezTo>
                    <a:pt x="11499" y="2364"/>
                    <a:pt x="11423" y="2287"/>
                    <a:pt x="11324" y="2287"/>
                  </a:cubicBezTo>
                  <a:cubicBezTo>
                    <a:pt x="11231" y="2287"/>
                    <a:pt x="11154" y="2364"/>
                    <a:pt x="11154" y="2463"/>
                  </a:cubicBezTo>
                  <a:lnTo>
                    <a:pt x="11154" y="7798"/>
                  </a:lnTo>
                  <a:lnTo>
                    <a:pt x="6477" y="7798"/>
                  </a:lnTo>
                  <a:cubicBezTo>
                    <a:pt x="6361" y="7738"/>
                    <a:pt x="6241" y="7694"/>
                    <a:pt x="6109" y="7661"/>
                  </a:cubicBezTo>
                  <a:lnTo>
                    <a:pt x="5243" y="7447"/>
                  </a:lnTo>
                  <a:lnTo>
                    <a:pt x="4563" y="6827"/>
                  </a:lnTo>
                  <a:lnTo>
                    <a:pt x="4563" y="6268"/>
                  </a:lnTo>
                  <a:cubicBezTo>
                    <a:pt x="4925" y="6010"/>
                    <a:pt x="5172" y="5599"/>
                    <a:pt x="5210" y="5128"/>
                  </a:cubicBezTo>
                  <a:lnTo>
                    <a:pt x="5413" y="5128"/>
                  </a:lnTo>
                  <a:cubicBezTo>
                    <a:pt x="5714" y="5128"/>
                    <a:pt x="5956" y="4886"/>
                    <a:pt x="5956" y="4585"/>
                  </a:cubicBezTo>
                  <a:lnTo>
                    <a:pt x="5956" y="3142"/>
                  </a:lnTo>
                  <a:cubicBezTo>
                    <a:pt x="5956" y="2320"/>
                    <a:pt x="5517" y="1591"/>
                    <a:pt x="4859" y="1179"/>
                  </a:cubicBezTo>
                  <a:lnTo>
                    <a:pt x="11154" y="1179"/>
                  </a:lnTo>
                  <a:lnTo>
                    <a:pt x="11154" y="1656"/>
                  </a:lnTo>
                  <a:cubicBezTo>
                    <a:pt x="11154" y="1750"/>
                    <a:pt x="11231" y="1826"/>
                    <a:pt x="11324" y="1826"/>
                  </a:cubicBezTo>
                  <a:cubicBezTo>
                    <a:pt x="11423" y="1826"/>
                    <a:pt x="11499" y="1750"/>
                    <a:pt x="11499" y="1656"/>
                  </a:cubicBezTo>
                  <a:lnTo>
                    <a:pt x="11499" y="1179"/>
                  </a:lnTo>
                  <a:cubicBezTo>
                    <a:pt x="11642" y="1152"/>
                    <a:pt x="11752" y="1026"/>
                    <a:pt x="11752" y="872"/>
                  </a:cubicBezTo>
                  <a:lnTo>
                    <a:pt x="11752" y="313"/>
                  </a:lnTo>
                  <a:cubicBezTo>
                    <a:pt x="11752" y="143"/>
                    <a:pt x="11615" y="0"/>
                    <a:pt x="1143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grpSp>
        <p:nvGrpSpPr>
          <p:cNvPr id="31" name="Google Shape;481;p40">
            <a:extLst>
              <a:ext uri="{FF2B5EF4-FFF2-40B4-BE49-F238E27FC236}">
                <a16:creationId xmlns:a16="http://schemas.microsoft.com/office/drawing/2014/main" id="{EC898C9B-0449-7CB3-2F36-D3889B120210}"/>
              </a:ext>
            </a:extLst>
          </p:cNvPr>
          <p:cNvGrpSpPr/>
          <p:nvPr/>
        </p:nvGrpSpPr>
        <p:grpSpPr>
          <a:xfrm>
            <a:off x="10150188" y="4275773"/>
            <a:ext cx="328079" cy="328247"/>
            <a:chOff x="2624468" y="3723121"/>
            <a:chExt cx="328079" cy="328247"/>
          </a:xfrm>
        </p:grpSpPr>
        <p:sp>
          <p:nvSpPr>
            <p:cNvPr id="32" name="Google Shape;482;p40">
              <a:extLst>
                <a:ext uri="{FF2B5EF4-FFF2-40B4-BE49-F238E27FC236}">
                  <a16:creationId xmlns:a16="http://schemas.microsoft.com/office/drawing/2014/main" id="{03FF5432-58BF-56B9-738E-C0AD346D050F}"/>
                </a:ext>
              </a:extLst>
            </p:cNvPr>
            <p:cNvSpPr/>
            <p:nvPr/>
          </p:nvSpPr>
          <p:spPr>
            <a:xfrm>
              <a:off x="2624468" y="3926186"/>
              <a:ext cx="328079" cy="125182"/>
            </a:xfrm>
            <a:custGeom>
              <a:avLst/>
              <a:gdLst/>
              <a:ahLst/>
              <a:cxnLst/>
              <a:rect l="l" t="t" r="r" b="b"/>
              <a:pathLst>
                <a:path w="11757" h="4486" extrusionOk="0">
                  <a:moveTo>
                    <a:pt x="8352" y="510"/>
                  </a:moveTo>
                  <a:cubicBezTo>
                    <a:pt x="8516" y="510"/>
                    <a:pt x="8615" y="642"/>
                    <a:pt x="8615" y="773"/>
                  </a:cubicBezTo>
                  <a:cubicBezTo>
                    <a:pt x="8615" y="823"/>
                    <a:pt x="8604" y="894"/>
                    <a:pt x="8538" y="960"/>
                  </a:cubicBezTo>
                  <a:lnTo>
                    <a:pt x="7995" y="1497"/>
                  </a:lnTo>
                  <a:cubicBezTo>
                    <a:pt x="7990" y="1316"/>
                    <a:pt x="7913" y="1146"/>
                    <a:pt x="7781" y="1014"/>
                  </a:cubicBezTo>
                  <a:cubicBezTo>
                    <a:pt x="7776" y="1009"/>
                    <a:pt x="7765" y="998"/>
                    <a:pt x="7759" y="993"/>
                  </a:cubicBezTo>
                  <a:lnTo>
                    <a:pt x="8165" y="587"/>
                  </a:lnTo>
                  <a:cubicBezTo>
                    <a:pt x="8215" y="537"/>
                    <a:pt x="8280" y="510"/>
                    <a:pt x="8352" y="510"/>
                  </a:cubicBezTo>
                  <a:close/>
                  <a:moveTo>
                    <a:pt x="9580" y="510"/>
                  </a:moveTo>
                  <a:cubicBezTo>
                    <a:pt x="9690" y="510"/>
                    <a:pt x="9783" y="570"/>
                    <a:pt x="9827" y="669"/>
                  </a:cubicBezTo>
                  <a:cubicBezTo>
                    <a:pt x="9865" y="773"/>
                    <a:pt x="9843" y="877"/>
                    <a:pt x="9766" y="960"/>
                  </a:cubicBezTo>
                  <a:lnTo>
                    <a:pt x="8812" y="1914"/>
                  </a:lnTo>
                  <a:lnTo>
                    <a:pt x="8067" y="1914"/>
                  </a:lnTo>
                  <a:lnTo>
                    <a:pt x="9399" y="587"/>
                  </a:lnTo>
                  <a:cubicBezTo>
                    <a:pt x="9448" y="537"/>
                    <a:pt x="9514" y="510"/>
                    <a:pt x="9580" y="510"/>
                  </a:cubicBezTo>
                  <a:close/>
                  <a:moveTo>
                    <a:pt x="2320" y="1146"/>
                  </a:moveTo>
                  <a:lnTo>
                    <a:pt x="2320" y="3773"/>
                  </a:lnTo>
                  <a:lnTo>
                    <a:pt x="1832" y="3773"/>
                  </a:lnTo>
                  <a:lnTo>
                    <a:pt x="1832" y="1146"/>
                  </a:lnTo>
                  <a:close/>
                  <a:moveTo>
                    <a:pt x="1486" y="773"/>
                  </a:moveTo>
                  <a:lnTo>
                    <a:pt x="1486" y="4146"/>
                  </a:lnTo>
                  <a:lnTo>
                    <a:pt x="346" y="4146"/>
                  </a:lnTo>
                  <a:lnTo>
                    <a:pt x="346" y="773"/>
                  </a:lnTo>
                  <a:close/>
                  <a:moveTo>
                    <a:pt x="11028" y="0"/>
                  </a:moveTo>
                  <a:cubicBezTo>
                    <a:pt x="10830" y="0"/>
                    <a:pt x="10649" y="77"/>
                    <a:pt x="10512" y="214"/>
                  </a:cubicBezTo>
                  <a:lnTo>
                    <a:pt x="10156" y="570"/>
                  </a:lnTo>
                  <a:cubicBezTo>
                    <a:pt x="10150" y="559"/>
                    <a:pt x="10145" y="548"/>
                    <a:pt x="10145" y="537"/>
                  </a:cubicBezTo>
                  <a:cubicBezTo>
                    <a:pt x="10046" y="307"/>
                    <a:pt x="9832" y="165"/>
                    <a:pt x="9580" y="165"/>
                  </a:cubicBezTo>
                  <a:cubicBezTo>
                    <a:pt x="9421" y="165"/>
                    <a:pt x="9267" y="225"/>
                    <a:pt x="9152" y="340"/>
                  </a:cubicBezTo>
                  <a:lnTo>
                    <a:pt x="8927" y="570"/>
                  </a:lnTo>
                  <a:cubicBezTo>
                    <a:pt x="8840" y="335"/>
                    <a:pt x="8615" y="165"/>
                    <a:pt x="8352" y="165"/>
                  </a:cubicBezTo>
                  <a:cubicBezTo>
                    <a:pt x="8193" y="165"/>
                    <a:pt x="8039" y="230"/>
                    <a:pt x="7924" y="340"/>
                  </a:cubicBezTo>
                  <a:lnTo>
                    <a:pt x="7441" y="823"/>
                  </a:lnTo>
                  <a:cubicBezTo>
                    <a:pt x="7387" y="806"/>
                    <a:pt x="7326" y="801"/>
                    <a:pt x="7271" y="801"/>
                  </a:cubicBezTo>
                  <a:lnTo>
                    <a:pt x="5566" y="801"/>
                  </a:lnTo>
                  <a:lnTo>
                    <a:pt x="5259" y="548"/>
                  </a:lnTo>
                  <a:cubicBezTo>
                    <a:pt x="4903" y="263"/>
                    <a:pt x="4458" y="104"/>
                    <a:pt x="4003" y="104"/>
                  </a:cubicBezTo>
                  <a:cubicBezTo>
                    <a:pt x="3784" y="104"/>
                    <a:pt x="3565" y="143"/>
                    <a:pt x="3351" y="214"/>
                  </a:cubicBezTo>
                  <a:cubicBezTo>
                    <a:pt x="3142" y="291"/>
                    <a:pt x="2945" y="395"/>
                    <a:pt x="2775" y="532"/>
                  </a:cubicBezTo>
                  <a:lnTo>
                    <a:pt x="2435" y="801"/>
                  </a:lnTo>
                  <a:lnTo>
                    <a:pt x="1832" y="801"/>
                  </a:lnTo>
                  <a:lnTo>
                    <a:pt x="1832" y="603"/>
                  </a:lnTo>
                  <a:cubicBezTo>
                    <a:pt x="1832" y="505"/>
                    <a:pt x="1755" y="428"/>
                    <a:pt x="1656" y="428"/>
                  </a:cubicBezTo>
                  <a:lnTo>
                    <a:pt x="176" y="428"/>
                  </a:lnTo>
                  <a:cubicBezTo>
                    <a:pt x="77" y="428"/>
                    <a:pt x="0" y="510"/>
                    <a:pt x="0" y="603"/>
                  </a:cubicBezTo>
                  <a:lnTo>
                    <a:pt x="0" y="4316"/>
                  </a:lnTo>
                  <a:cubicBezTo>
                    <a:pt x="0" y="4409"/>
                    <a:pt x="77" y="4486"/>
                    <a:pt x="176" y="4486"/>
                  </a:cubicBezTo>
                  <a:lnTo>
                    <a:pt x="1656" y="4486"/>
                  </a:lnTo>
                  <a:cubicBezTo>
                    <a:pt x="1755" y="4486"/>
                    <a:pt x="1832" y="4409"/>
                    <a:pt x="1832" y="4316"/>
                  </a:cubicBezTo>
                  <a:lnTo>
                    <a:pt x="1832" y="4118"/>
                  </a:lnTo>
                  <a:lnTo>
                    <a:pt x="2484" y="4118"/>
                  </a:lnTo>
                  <a:lnTo>
                    <a:pt x="3680" y="4189"/>
                  </a:lnTo>
                  <a:cubicBezTo>
                    <a:pt x="3683" y="4190"/>
                    <a:pt x="3687" y="4190"/>
                    <a:pt x="3690" y="4190"/>
                  </a:cubicBezTo>
                  <a:cubicBezTo>
                    <a:pt x="3784" y="4190"/>
                    <a:pt x="3861" y="4120"/>
                    <a:pt x="3866" y="4030"/>
                  </a:cubicBezTo>
                  <a:cubicBezTo>
                    <a:pt x="3872" y="3937"/>
                    <a:pt x="3795" y="3855"/>
                    <a:pt x="3702" y="3849"/>
                  </a:cubicBezTo>
                  <a:lnTo>
                    <a:pt x="2665" y="3784"/>
                  </a:lnTo>
                  <a:lnTo>
                    <a:pt x="2665" y="1058"/>
                  </a:lnTo>
                  <a:lnTo>
                    <a:pt x="2983" y="806"/>
                  </a:lnTo>
                  <a:cubicBezTo>
                    <a:pt x="3131" y="691"/>
                    <a:pt x="3290" y="603"/>
                    <a:pt x="3466" y="543"/>
                  </a:cubicBezTo>
                  <a:cubicBezTo>
                    <a:pt x="3641" y="483"/>
                    <a:pt x="3822" y="450"/>
                    <a:pt x="4003" y="450"/>
                  </a:cubicBezTo>
                  <a:cubicBezTo>
                    <a:pt x="4382" y="450"/>
                    <a:pt x="4749" y="581"/>
                    <a:pt x="5040" y="817"/>
                  </a:cubicBezTo>
                  <a:lnTo>
                    <a:pt x="5396" y="1108"/>
                  </a:lnTo>
                  <a:cubicBezTo>
                    <a:pt x="5429" y="1130"/>
                    <a:pt x="5467" y="1146"/>
                    <a:pt x="5506" y="1146"/>
                  </a:cubicBezTo>
                  <a:lnTo>
                    <a:pt x="7271" y="1146"/>
                  </a:lnTo>
                  <a:cubicBezTo>
                    <a:pt x="7370" y="1146"/>
                    <a:pt x="7469" y="1184"/>
                    <a:pt x="7540" y="1256"/>
                  </a:cubicBezTo>
                  <a:cubicBezTo>
                    <a:pt x="7611" y="1333"/>
                    <a:pt x="7655" y="1426"/>
                    <a:pt x="7655" y="1530"/>
                  </a:cubicBezTo>
                  <a:cubicBezTo>
                    <a:pt x="7655" y="1744"/>
                    <a:pt x="7480" y="1914"/>
                    <a:pt x="7271" y="1914"/>
                  </a:cubicBezTo>
                  <a:lnTo>
                    <a:pt x="5275" y="1914"/>
                  </a:lnTo>
                  <a:cubicBezTo>
                    <a:pt x="5232" y="1914"/>
                    <a:pt x="5188" y="1930"/>
                    <a:pt x="5155" y="1963"/>
                  </a:cubicBezTo>
                  <a:lnTo>
                    <a:pt x="4908" y="2210"/>
                  </a:lnTo>
                  <a:cubicBezTo>
                    <a:pt x="4842" y="2276"/>
                    <a:pt x="4842" y="2385"/>
                    <a:pt x="4908" y="2451"/>
                  </a:cubicBezTo>
                  <a:cubicBezTo>
                    <a:pt x="4941" y="2484"/>
                    <a:pt x="4985" y="2501"/>
                    <a:pt x="5034" y="2501"/>
                  </a:cubicBezTo>
                  <a:cubicBezTo>
                    <a:pt x="5078" y="2501"/>
                    <a:pt x="5122" y="2484"/>
                    <a:pt x="5155" y="2451"/>
                  </a:cubicBezTo>
                  <a:lnTo>
                    <a:pt x="5347" y="2259"/>
                  </a:lnTo>
                  <a:lnTo>
                    <a:pt x="8884" y="2259"/>
                  </a:lnTo>
                  <a:cubicBezTo>
                    <a:pt x="8922" y="2259"/>
                    <a:pt x="8960" y="2248"/>
                    <a:pt x="8993" y="2221"/>
                  </a:cubicBezTo>
                  <a:cubicBezTo>
                    <a:pt x="8993" y="2215"/>
                    <a:pt x="8999" y="2215"/>
                    <a:pt x="8999" y="2215"/>
                  </a:cubicBezTo>
                  <a:cubicBezTo>
                    <a:pt x="8999" y="2210"/>
                    <a:pt x="9004" y="2210"/>
                    <a:pt x="9004" y="2210"/>
                  </a:cubicBezTo>
                  <a:lnTo>
                    <a:pt x="10753" y="455"/>
                  </a:lnTo>
                  <a:cubicBezTo>
                    <a:pt x="10825" y="384"/>
                    <a:pt x="10923" y="345"/>
                    <a:pt x="11028" y="345"/>
                  </a:cubicBezTo>
                  <a:cubicBezTo>
                    <a:pt x="11126" y="345"/>
                    <a:pt x="11225" y="384"/>
                    <a:pt x="11296" y="461"/>
                  </a:cubicBezTo>
                  <a:cubicBezTo>
                    <a:pt x="11373" y="532"/>
                    <a:pt x="11411" y="625"/>
                    <a:pt x="11411" y="729"/>
                  </a:cubicBezTo>
                  <a:cubicBezTo>
                    <a:pt x="11411" y="834"/>
                    <a:pt x="11373" y="932"/>
                    <a:pt x="11296" y="1004"/>
                  </a:cubicBezTo>
                  <a:lnTo>
                    <a:pt x="9388" y="2917"/>
                  </a:lnTo>
                  <a:cubicBezTo>
                    <a:pt x="9300" y="3005"/>
                    <a:pt x="9191" y="3071"/>
                    <a:pt x="9075" y="3104"/>
                  </a:cubicBezTo>
                  <a:lnTo>
                    <a:pt x="6465" y="3910"/>
                  </a:lnTo>
                  <a:cubicBezTo>
                    <a:pt x="6306" y="3958"/>
                    <a:pt x="6146" y="3986"/>
                    <a:pt x="5981" y="3986"/>
                  </a:cubicBezTo>
                  <a:cubicBezTo>
                    <a:pt x="5942" y="3986"/>
                    <a:pt x="5902" y="3984"/>
                    <a:pt x="5862" y="3981"/>
                  </a:cubicBezTo>
                  <a:lnTo>
                    <a:pt x="4508" y="3899"/>
                  </a:lnTo>
                  <a:cubicBezTo>
                    <a:pt x="4504" y="3899"/>
                    <a:pt x="4501" y="3898"/>
                    <a:pt x="4497" y="3898"/>
                  </a:cubicBezTo>
                  <a:cubicBezTo>
                    <a:pt x="4404" y="3898"/>
                    <a:pt x="4332" y="3968"/>
                    <a:pt x="4327" y="4058"/>
                  </a:cubicBezTo>
                  <a:cubicBezTo>
                    <a:pt x="4316" y="4157"/>
                    <a:pt x="4393" y="4233"/>
                    <a:pt x="4486" y="4244"/>
                  </a:cubicBezTo>
                  <a:lnTo>
                    <a:pt x="5840" y="4327"/>
                  </a:lnTo>
                  <a:cubicBezTo>
                    <a:pt x="5884" y="4332"/>
                    <a:pt x="5928" y="4332"/>
                    <a:pt x="5972" y="4332"/>
                  </a:cubicBezTo>
                  <a:cubicBezTo>
                    <a:pt x="6175" y="4332"/>
                    <a:pt x="6372" y="4299"/>
                    <a:pt x="6570" y="4239"/>
                  </a:cubicBezTo>
                  <a:lnTo>
                    <a:pt x="9174" y="3433"/>
                  </a:lnTo>
                  <a:cubicBezTo>
                    <a:pt x="9344" y="3383"/>
                    <a:pt x="9503" y="3285"/>
                    <a:pt x="9629" y="3164"/>
                  </a:cubicBezTo>
                  <a:lnTo>
                    <a:pt x="11543" y="1245"/>
                  </a:lnTo>
                  <a:cubicBezTo>
                    <a:pt x="11680" y="1108"/>
                    <a:pt x="11757" y="927"/>
                    <a:pt x="11757" y="729"/>
                  </a:cubicBezTo>
                  <a:cubicBezTo>
                    <a:pt x="11757" y="537"/>
                    <a:pt x="11680" y="351"/>
                    <a:pt x="11543" y="214"/>
                  </a:cubicBezTo>
                  <a:lnTo>
                    <a:pt x="11538" y="214"/>
                  </a:lnTo>
                  <a:cubicBezTo>
                    <a:pt x="11400" y="77"/>
                    <a:pt x="11220" y="0"/>
                    <a:pt x="1102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3" name="Google Shape;483;p40">
              <a:extLst>
                <a:ext uri="{FF2B5EF4-FFF2-40B4-BE49-F238E27FC236}">
                  <a16:creationId xmlns:a16="http://schemas.microsoft.com/office/drawing/2014/main" id="{5E0D66BD-6AFE-1501-6BDC-7162D7468BA7}"/>
                </a:ext>
              </a:extLst>
            </p:cNvPr>
            <p:cNvSpPr/>
            <p:nvPr/>
          </p:nvSpPr>
          <p:spPr>
            <a:xfrm>
              <a:off x="2644811" y="3958472"/>
              <a:ext cx="10436" cy="10409"/>
            </a:xfrm>
            <a:custGeom>
              <a:avLst/>
              <a:gdLst/>
              <a:ahLst/>
              <a:cxnLst/>
              <a:rect l="l" t="t" r="r" b="b"/>
              <a:pathLst>
                <a:path w="374" h="373" extrusionOk="0">
                  <a:moveTo>
                    <a:pt x="187" y="0"/>
                  </a:moveTo>
                  <a:cubicBezTo>
                    <a:pt x="83" y="0"/>
                    <a:pt x="1" y="82"/>
                    <a:pt x="1" y="186"/>
                  </a:cubicBezTo>
                  <a:cubicBezTo>
                    <a:pt x="1" y="291"/>
                    <a:pt x="83" y="373"/>
                    <a:pt x="187" y="373"/>
                  </a:cubicBezTo>
                  <a:cubicBezTo>
                    <a:pt x="291" y="373"/>
                    <a:pt x="373" y="291"/>
                    <a:pt x="373" y="186"/>
                  </a:cubicBezTo>
                  <a:cubicBezTo>
                    <a:pt x="373" y="82"/>
                    <a:pt x="291" y="0"/>
                    <a:pt x="18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4" name="Google Shape;484;p40">
              <a:extLst>
                <a:ext uri="{FF2B5EF4-FFF2-40B4-BE49-F238E27FC236}">
                  <a16:creationId xmlns:a16="http://schemas.microsoft.com/office/drawing/2014/main" id="{47C6F5F3-29D2-F84A-221D-1F27ABEA9EAB}"/>
                </a:ext>
              </a:extLst>
            </p:cNvPr>
            <p:cNvSpPr/>
            <p:nvPr/>
          </p:nvSpPr>
          <p:spPr>
            <a:xfrm>
              <a:off x="2644811" y="3979261"/>
              <a:ext cx="10436" cy="10297"/>
            </a:xfrm>
            <a:custGeom>
              <a:avLst/>
              <a:gdLst/>
              <a:ahLst/>
              <a:cxnLst/>
              <a:rect l="l" t="t" r="r" b="b"/>
              <a:pathLst>
                <a:path w="374" h="369" extrusionOk="0">
                  <a:moveTo>
                    <a:pt x="187" y="1"/>
                  </a:moveTo>
                  <a:cubicBezTo>
                    <a:pt x="83" y="1"/>
                    <a:pt x="1" y="83"/>
                    <a:pt x="1" y="187"/>
                  </a:cubicBezTo>
                  <a:cubicBezTo>
                    <a:pt x="1" y="286"/>
                    <a:pt x="83" y="368"/>
                    <a:pt x="187" y="368"/>
                  </a:cubicBezTo>
                  <a:cubicBezTo>
                    <a:pt x="291" y="368"/>
                    <a:pt x="373" y="286"/>
                    <a:pt x="373" y="187"/>
                  </a:cubicBezTo>
                  <a:cubicBezTo>
                    <a:pt x="373" y="83"/>
                    <a:pt x="291" y="1"/>
                    <a:pt x="18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5" name="Google Shape;485;p40">
              <a:extLst>
                <a:ext uri="{FF2B5EF4-FFF2-40B4-BE49-F238E27FC236}">
                  <a16:creationId xmlns:a16="http://schemas.microsoft.com/office/drawing/2014/main" id="{F7B3775E-679B-7212-4C2F-5DEEB15F2200}"/>
                </a:ext>
              </a:extLst>
            </p:cNvPr>
            <p:cNvSpPr/>
            <p:nvPr/>
          </p:nvSpPr>
          <p:spPr>
            <a:xfrm>
              <a:off x="2681394" y="3723261"/>
              <a:ext cx="160063" cy="201251"/>
            </a:xfrm>
            <a:custGeom>
              <a:avLst/>
              <a:gdLst/>
              <a:ahLst/>
              <a:cxnLst/>
              <a:rect l="l" t="t" r="r" b="b"/>
              <a:pathLst>
                <a:path w="5736" h="7212" extrusionOk="0">
                  <a:moveTo>
                    <a:pt x="636" y="1"/>
                  </a:moveTo>
                  <a:cubicBezTo>
                    <a:pt x="285" y="1"/>
                    <a:pt x="0" y="286"/>
                    <a:pt x="0" y="637"/>
                  </a:cubicBezTo>
                  <a:lnTo>
                    <a:pt x="0" y="5671"/>
                  </a:lnTo>
                  <a:cubicBezTo>
                    <a:pt x="0" y="6022"/>
                    <a:pt x="285" y="6307"/>
                    <a:pt x="636" y="6307"/>
                  </a:cubicBezTo>
                  <a:lnTo>
                    <a:pt x="768" y="6307"/>
                  </a:lnTo>
                  <a:lnTo>
                    <a:pt x="768" y="7036"/>
                  </a:lnTo>
                  <a:cubicBezTo>
                    <a:pt x="768" y="7102"/>
                    <a:pt x="801" y="7162"/>
                    <a:pt x="861" y="7190"/>
                  </a:cubicBezTo>
                  <a:cubicBezTo>
                    <a:pt x="883" y="7206"/>
                    <a:pt x="910" y="7212"/>
                    <a:pt x="938" y="7212"/>
                  </a:cubicBezTo>
                  <a:cubicBezTo>
                    <a:pt x="976" y="7212"/>
                    <a:pt x="1009" y="7201"/>
                    <a:pt x="1037" y="7184"/>
                  </a:cubicBezTo>
                  <a:lnTo>
                    <a:pt x="2342" y="6307"/>
                  </a:lnTo>
                  <a:lnTo>
                    <a:pt x="5566" y="6307"/>
                  </a:lnTo>
                  <a:cubicBezTo>
                    <a:pt x="5659" y="6307"/>
                    <a:pt x="5736" y="6230"/>
                    <a:pt x="5736" y="6131"/>
                  </a:cubicBezTo>
                  <a:cubicBezTo>
                    <a:pt x="5736" y="6038"/>
                    <a:pt x="5659" y="5961"/>
                    <a:pt x="5566" y="5961"/>
                  </a:cubicBezTo>
                  <a:lnTo>
                    <a:pt x="2287" y="5961"/>
                  </a:lnTo>
                  <a:cubicBezTo>
                    <a:pt x="2254" y="5961"/>
                    <a:pt x="2221" y="5972"/>
                    <a:pt x="2194" y="5989"/>
                  </a:cubicBezTo>
                  <a:lnTo>
                    <a:pt x="1113" y="6718"/>
                  </a:lnTo>
                  <a:lnTo>
                    <a:pt x="1113" y="6137"/>
                  </a:lnTo>
                  <a:cubicBezTo>
                    <a:pt x="1113" y="6038"/>
                    <a:pt x="1037" y="5961"/>
                    <a:pt x="938" y="5961"/>
                  </a:cubicBezTo>
                  <a:lnTo>
                    <a:pt x="636" y="5961"/>
                  </a:lnTo>
                  <a:cubicBezTo>
                    <a:pt x="477" y="5961"/>
                    <a:pt x="346" y="5830"/>
                    <a:pt x="346" y="5671"/>
                  </a:cubicBezTo>
                  <a:lnTo>
                    <a:pt x="346" y="637"/>
                  </a:lnTo>
                  <a:cubicBezTo>
                    <a:pt x="346" y="473"/>
                    <a:pt x="477" y="341"/>
                    <a:pt x="636" y="341"/>
                  </a:cubicBezTo>
                  <a:lnTo>
                    <a:pt x="1267" y="341"/>
                  </a:lnTo>
                  <a:cubicBezTo>
                    <a:pt x="1360" y="341"/>
                    <a:pt x="1437" y="264"/>
                    <a:pt x="1437" y="171"/>
                  </a:cubicBezTo>
                  <a:cubicBezTo>
                    <a:pt x="1437" y="78"/>
                    <a:pt x="1360" y="1"/>
                    <a:pt x="126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6" name="Google Shape;486;p40">
              <a:extLst>
                <a:ext uri="{FF2B5EF4-FFF2-40B4-BE49-F238E27FC236}">
                  <a16:creationId xmlns:a16="http://schemas.microsoft.com/office/drawing/2014/main" id="{960F3942-2071-E59F-1375-2AE89AF4CEA2}"/>
                </a:ext>
              </a:extLst>
            </p:cNvPr>
            <p:cNvSpPr/>
            <p:nvPr/>
          </p:nvSpPr>
          <p:spPr>
            <a:xfrm>
              <a:off x="2734330" y="3723121"/>
              <a:ext cx="161151" cy="176136"/>
            </a:xfrm>
            <a:custGeom>
              <a:avLst/>
              <a:gdLst/>
              <a:ahLst/>
              <a:cxnLst/>
              <a:rect l="l" t="t" r="r" b="b"/>
              <a:pathLst>
                <a:path w="5775" h="6312" extrusionOk="0">
                  <a:moveTo>
                    <a:pt x="170" y="0"/>
                  </a:moveTo>
                  <a:cubicBezTo>
                    <a:pt x="77" y="0"/>
                    <a:pt x="0" y="83"/>
                    <a:pt x="0" y="176"/>
                  </a:cubicBezTo>
                  <a:cubicBezTo>
                    <a:pt x="0" y="269"/>
                    <a:pt x="77" y="346"/>
                    <a:pt x="170" y="346"/>
                  </a:cubicBezTo>
                  <a:lnTo>
                    <a:pt x="5138" y="346"/>
                  </a:lnTo>
                  <a:cubicBezTo>
                    <a:pt x="5303" y="346"/>
                    <a:pt x="5435" y="478"/>
                    <a:pt x="5435" y="637"/>
                  </a:cubicBezTo>
                  <a:lnTo>
                    <a:pt x="5435" y="5676"/>
                  </a:lnTo>
                  <a:cubicBezTo>
                    <a:pt x="5435" y="5835"/>
                    <a:pt x="5303" y="5966"/>
                    <a:pt x="5138" y="5966"/>
                  </a:cubicBezTo>
                  <a:lnTo>
                    <a:pt x="4469" y="5966"/>
                  </a:lnTo>
                  <a:cubicBezTo>
                    <a:pt x="4376" y="5966"/>
                    <a:pt x="4300" y="6043"/>
                    <a:pt x="4300" y="6136"/>
                  </a:cubicBezTo>
                  <a:cubicBezTo>
                    <a:pt x="4300" y="6235"/>
                    <a:pt x="4376" y="6312"/>
                    <a:pt x="4469" y="6312"/>
                  </a:cubicBezTo>
                  <a:lnTo>
                    <a:pt x="5138" y="6312"/>
                  </a:lnTo>
                  <a:cubicBezTo>
                    <a:pt x="5489" y="6312"/>
                    <a:pt x="5775" y="6027"/>
                    <a:pt x="5775" y="5676"/>
                  </a:cubicBezTo>
                  <a:lnTo>
                    <a:pt x="5775" y="637"/>
                  </a:lnTo>
                  <a:cubicBezTo>
                    <a:pt x="5775" y="286"/>
                    <a:pt x="5489" y="0"/>
                    <a:pt x="51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7" name="Google Shape;487;p40">
              <a:extLst>
                <a:ext uri="{FF2B5EF4-FFF2-40B4-BE49-F238E27FC236}">
                  <a16:creationId xmlns:a16="http://schemas.microsoft.com/office/drawing/2014/main" id="{FBD4B3C8-F20C-DB16-CB44-563BC1596C04}"/>
                </a:ext>
              </a:extLst>
            </p:cNvPr>
            <p:cNvSpPr/>
            <p:nvPr/>
          </p:nvSpPr>
          <p:spPr>
            <a:xfrm>
              <a:off x="2700816" y="3742710"/>
              <a:ext cx="175383" cy="136511"/>
            </a:xfrm>
            <a:custGeom>
              <a:avLst/>
              <a:gdLst/>
              <a:ahLst/>
              <a:cxnLst/>
              <a:rect l="l" t="t" r="r" b="b"/>
              <a:pathLst>
                <a:path w="6285" h="4892" extrusionOk="0">
                  <a:moveTo>
                    <a:pt x="2973" y="1920"/>
                  </a:moveTo>
                  <a:lnTo>
                    <a:pt x="2973" y="2720"/>
                  </a:lnTo>
                  <a:cubicBezTo>
                    <a:pt x="2973" y="2896"/>
                    <a:pt x="3110" y="3033"/>
                    <a:pt x="3280" y="3033"/>
                  </a:cubicBezTo>
                  <a:lnTo>
                    <a:pt x="3521" y="3033"/>
                  </a:lnTo>
                  <a:cubicBezTo>
                    <a:pt x="3609" y="3033"/>
                    <a:pt x="3691" y="2994"/>
                    <a:pt x="3751" y="2929"/>
                  </a:cubicBezTo>
                  <a:cubicBezTo>
                    <a:pt x="3841" y="2829"/>
                    <a:pt x="3962" y="2779"/>
                    <a:pt x="4091" y="2779"/>
                  </a:cubicBezTo>
                  <a:cubicBezTo>
                    <a:pt x="4104" y="2779"/>
                    <a:pt x="4117" y="2779"/>
                    <a:pt x="4130" y="2780"/>
                  </a:cubicBezTo>
                  <a:cubicBezTo>
                    <a:pt x="4343" y="2797"/>
                    <a:pt x="4519" y="2967"/>
                    <a:pt x="4541" y="3181"/>
                  </a:cubicBezTo>
                  <a:cubicBezTo>
                    <a:pt x="4557" y="3312"/>
                    <a:pt x="4513" y="3438"/>
                    <a:pt x="4426" y="3537"/>
                  </a:cubicBezTo>
                  <a:cubicBezTo>
                    <a:pt x="4343" y="3630"/>
                    <a:pt x="4217" y="3685"/>
                    <a:pt x="4091" y="3685"/>
                  </a:cubicBezTo>
                  <a:cubicBezTo>
                    <a:pt x="3960" y="3685"/>
                    <a:pt x="3839" y="3630"/>
                    <a:pt x="3751" y="3532"/>
                  </a:cubicBezTo>
                  <a:cubicBezTo>
                    <a:pt x="3691" y="3471"/>
                    <a:pt x="3609" y="3433"/>
                    <a:pt x="3521" y="3433"/>
                  </a:cubicBezTo>
                  <a:lnTo>
                    <a:pt x="3280" y="3433"/>
                  </a:lnTo>
                  <a:cubicBezTo>
                    <a:pt x="3110" y="3433"/>
                    <a:pt x="2973" y="3570"/>
                    <a:pt x="2973" y="3746"/>
                  </a:cubicBezTo>
                  <a:lnTo>
                    <a:pt x="2973" y="4546"/>
                  </a:lnTo>
                  <a:lnTo>
                    <a:pt x="406" y="4546"/>
                  </a:lnTo>
                  <a:cubicBezTo>
                    <a:pt x="373" y="4546"/>
                    <a:pt x="346" y="4519"/>
                    <a:pt x="346" y="4486"/>
                  </a:cubicBezTo>
                  <a:lnTo>
                    <a:pt x="346" y="1980"/>
                  </a:lnTo>
                  <a:cubicBezTo>
                    <a:pt x="346" y="1947"/>
                    <a:pt x="373" y="1920"/>
                    <a:pt x="406" y="1920"/>
                  </a:cubicBezTo>
                  <a:lnTo>
                    <a:pt x="1114" y="1920"/>
                  </a:lnTo>
                  <a:lnTo>
                    <a:pt x="1114" y="2111"/>
                  </a:lnTo>
                  <a:cubicBezTo>
                    <a:pt x="955" y="2260"/>
                    <a:pt x="861" y="2473"/>
                    <a:pt x="861" y="2693"/>
                  </a:cubicBezTo>
                  <a:cubicBezTo>
                    <a:pt x="861" y="2918"/>
                    <a:pt x="955" y="3137"/>
                    <a:pt x="1125" y="3290"/>
                  </a:cubicBezTo>
                  <a:cubicBezTo>
                    <a:pt x="1271" y="3422"/>
                    <a:pt x="1457" y="3494"/>
                    <a:pt x="1653" y="3494"/>
                  </a:cubicBezTo>
                  <a:cubicBezTo>
                    <a:pt x="1685" y="3494"/>
                    <a:pt x="1717" y="3492"/>
                    <a:pt x="1750" y="3488"/>
                  </a:cubicBezTo>
                  <a:cubicBezTo>
                    <a:pt x="2123" y="3449"/>
                    <a:pt x="2419" y="3142"/>
                    <a:pt x="2452" y="2769"/>
                  </a:cubicBezTo>
                  <a:cubicBezTo>
                    <a:pt x="2474" y="2517"/>
                    <a:pt x="2386" y="2281"/>
                    <a:pt x="2199" y="2111"/>
                  </a:cubicBezTo>
                  <a:lnTo>
                    <a:pt x="2199" y="1920"/>
                  </a:lnTo>
                  <a:close/>
                  <a:moveTo>
                    <a:pt x="4634" y="344"/>
                  </a:moveTo>
                  <a:cubicBezTo>
                    <a:pt x="4649" y="344"/>
                    <a:pt x="4663" y="345"/>
                    <a:pt x="4678" y="346"/>
                  </a:cubicBezTo>
                  <a:cubicBezTo>
                    <a:pt x="4892" y="373"/>
                    <a:pt x="5062" y="543"/>
                    <a:pt x="5078" y="757"/>
                  </a:cubicBezTo>
                  <a:cubicBezTo>
                    <a:pt x="5095" y="900"/>
                    <a:pt x="5040" y="1042"/>
                    <a:pt x="4930" y="1135"/>
                  </a:cubicBezTo>
                  <a:cubicBezTo>
                    <a:pt x="4864" y="1196"/>
                    <a:pt x="4826" y="1283"/>
                    <a:pt x="4826" y="1371"/>
                  </a:cubicBezTo>
                  <a:lnTo>
                    <a:pt x="4826" y="1563"/>
                  </a:lnTo>
                  <a:cubicBezTo>
                    <a:pt x="4826" y="1761"/>
                    <a:pt x="4985" y="1920"/>
                    <a:pt x="5182" y="1920"/>
                  </a:cubicBezTo>
                  <a:lnTo>
                    <a:pt x="5879" y="1920"/>
                  </a:lnTo>
                  <a:cubicBezTo>
                    <a:pt x="5912" y="1920"/>
                    <a:pt x="5939" y="1947"/>
                    <a:pt x="5939" y="1980"/>
                  </a:cubicBezTo>
                  <a:lnTo>
                    <a:pt x="5939" y="4486"/>
                  </a:lnTo>
                  <a:cubicBezTo>
                    <a:pt x="5939" y="4519"/>
                    <a:pt x="5912" y="4546"/>
                    <a:pt x="5879" y="4546"/>
                  </a:cubicBezTo>
                  <a:lnTo>
                    <a:pt x="3318" y="4546"/>
                  </a:lnTo>
                  <a:lnTo>
                    <a:pt x="3318" y="3773"/>
                  </a:lnTo>
                  <a:lnTo>
                    <a:pt x="3505" y="3773"/>
                  </a:lnTo>
                  <a:cubicBezTo>
                    <a:pt x="3658" y="3937"/>
                    <a:pt x="3866" y="4031"/>
                    <a:pt x="4091" y="4031"/>
                  </a:cubicBezTo>
                  <a:cubicBezTo>
                    <a:pt x="4311" y="4031"/>
                    <a:pt x="4535" y="3932"/>
                    <a:pt x="4683" y="3762"/>
                  </a:cubicBezTo>
                  <a:cubicBezTo>
                    <a:pt x="4837" y="3598"/>
                    <a:pt x="4908" y="3367"/>
                    <a:pt x="4886" y="3142"/>
                  </a:cubicBezTo>
                  <a:cubicBezTo>
                    <a:pt x="4842" y="2764"/>
                    <a:pt x="4541" y="2468"/>
                    <a:pt x="4163" y="2435"/>
                  </a:cubicBezTo>
                  <a:cubicBezTo>
                    <a:pt x="4139" y="2433"/>
                    <a:pt x="4115" y="2432"/>
                    <a:pt x="4091" y="2432"/>
                  </a:cubicBezTo>
                  <a:cubicBezTo>
                    <a:pt x="3870" y="2432"/>
                    <a:pt x="3658" y="2524"/>
                    <a:pt x="3505" y="2687"/>
                  </a:cubicBezTo>
                  <a:lnTo>
                    <a:pt x="3318" y="2687"/>
                  </a:lnTo>
                  <a:lnTo>
                    <a:pt x="3318" y="1920"/>
                  </a:lnTo>
                  <a:lnTo>
                    <a:pt x="4069" y="1920"/>
                  </a:lnTo>
                  <a:cubicBezTo>
                    <a:pt x="4267" y="1920"/>
                    <a:pt x="4431" y="1761"/>
                    <a:pt x="4431" y="1563"/>
                  </a:cubicBezTo>
                  <a:lnTo>
                    <a:pt x="4431" y="1371"/>
                  </a:lnTo>
                  <a:cubicBezTo>
                    <a:pt x="4431" y="1283"/>
                    <a:pt x="4393" y="1196"/>
                    <a:pt x="4327" y="1141"/>
                  </a:cubicBezTo>
                  <a:cubicBezTo>
                    <a:pt x="4228" y="1053"/>
                    <a:pt x="4173" y="927"/>
                    <a:pt x="4173" y="801"/>
                  </a:cubicBezTo>
                  <a:cubicBezTo>
                    <a:pt x="4173" y="669"/>
                    <a:pt x="4228" y="549"/>
                    <a:pt x="4327" y="461"/>
                  </a:cubicBezTo>
                  <a:cubicBezTo>
                    <a:pt x="4410" y="383"/>
                    <a:pt x="4519" y="344"/>
                    <a:pt x="4634" y="344"/>
                  </a:cubicBezTo>
                  <a:close/>
                  <a:moveTo>
                    <a:pt x="4626" y="0"/>
                  </a:moveTo>
                  <a:cubicBezTo>
                    <a:pt x="4431" y="0"/>
                    <a:pt x="4239" y="75"/>
                    <a:pt x="4097" y="203"/>
                  </a:cubicBezTo>
                  <a:cubicBezTo>
                    <a:pt x="3927" y="357"/>
                    <a:pt x="3828" y="571"/>
                    <a:pt x="3828" y="801"/>
                  </a:cubicBezTo>
                  <a:cubicBezTo>
                    <a:pt x="3828" y="1026"/>
                    <a:pt x="3921" y="1234"/>
                    <a:pt x="4086" y="1382"/>
                  </a:cubicBezTo>
                  <a:lnTo>
                    <a:pt x="4086" y="1563"/>
                  </a:lnTo>
                  <a:cubicBezTo>
                    <a:pt x="4086" y="1569"/>
                    <a:pt x="4080" y="1574"/>
                    <a:pt x="4069" y="1574"/>
                  </a:cubicBezTo>
                  <a:lnTo>
                    <a:pt x="2167" y="1574"/>
                  </a:lnTo>
                  <a:cubicBezTo>
                    <a:pt x="1997" y="1574"/>
                    <a:pt x="1859" y="1717"/>
                    <a:pt x="1859" y="1887"/>
                  </a:cubicBezTo>
                  <a:lnTo>
                    <a:pt x="1859" y="2122"/>
                  </a:lnTo>
                  <a:cubicBezTo>
                    <a:pt x="1859" y="2210"/>
                    <a:pt x="1898" y="2298"/>
                    <a:pt x="1964" y="2358"/>
                  </a:cubicBezTo>
                  <a:cubicBezTo>
                    <a:pt x="2068" y="2451"/>
                    <a:pt x="2123" y="2594"/>
                    <a:pt x="2112" y="2737"/>
                  </a:cubicBezTo>
                  <a:cubicBezTo>
                    <a:pt x="2090" y="2950"/>
                    <a:pt x="1925" y="3120"/>
                    <a:pt x="1711" y="3148"/>
                  </a:cubicBezTo>
                  <a:cubicBezTo>
                    <a:pt x="1697" y="3149"/>
                    <a:pt x="1682" y="3150"/>
                    <a:pt x="1668" y="3150"/>
                  </a:cubicBezTo>
                  <a:cubicBezTo>
                    <a:pt x="1552" y="3150"/>
                    <a:pt x="1443" y="3111"/>
                    <a:pt x="1355" y="3033"/>
                  </a:cubicBezTo>
                  <a:cubicBezTo>
                    <a:pt x="1262" y="2945"/>
                    <a:pt x="1207" y="2824"/>
                    <a:pt x="1207" y="2693"/>
                  </a:cubicBezTo>
                  <a:cubicBezTo>
                    <a:pt x="1207" y="2567"/>
                    <a:pt x="1262" y="2440"/>
                    <a:pt x="1355" y="2353"/>
                  </a:cubicBezTo>
                  <a:cubicBezTo>
                    <a:pt x="1421" y="2298"/>
                    <a:pt x="1459" y="2210"/>
                    <a:pt x="1459" y="2122"/>
                  </a:cubicBezTo>
                  <a:lnTo>
                    <a:pt x="1459" y="1887"/>
                  </a:lnTo>
                  <a:cubicBezTo>
                    <a:pt x="1459" y="1711"/>
                    <a:pt x="1322" y="1574"/>
                    <a:pt x="1147" y="1574"/>
                  </a:cubicBezTo>
                  <a:lnTo>
                    <a:pt x="406" y="1574"/>
                  </a:lnTo>
                  <a:cubicBezTo>
                    <a:pt x="187" y="1574"/>
                    <a:pt x="6" y="1755"/>
                    <a:pt x="6" y="1980"/>
                  </a:cubicBezTo>
                  <a:lnTo>
                    <a:pt x="1" y="1980"/>
                  </a:lnTo>
                  <a:lnTo>
                    <a:pt x="1" y="4486"/>
                  </a:lnTo>
                  <a:cubicBezTo>
                    <a:pt x="1" y="4711"/>
                    <a:pt x="182" y="4892"/>
                    <a:pt x="406" y="4892"/>
                  </a:cubicBezTo>
                  <a:lnTo>
                    <a:pt x="5879" y="4892"/>
                  </a:lnTo>
                  <a:cubicBezTo>
                    <a:pt x="6104" y="4892"/>
                    <a:pt x="6285" y="4711"/>
                    <a:pt x="6285" y="4486"/>
                  </a:cubicBezTo>
                  <a:lnTo>
                    <a:pt x="6285" y="1980"/>
                  </a:lnTo>
                  <a:cubicBezTo>
                    <a:pt x="6285" y="1755"/>
                    <a:pt x="6104" y="1574"/>
                    <a:pt x="5879" y="1574"/>
                  </a:cubicBezTo>
                  <a:lnTo>
                    <a:pt x="5182" y="1574"/>
                  </a:lnTo>
                  <a:cubicBezTo>
                    <a:pt x="5177" y="1574"/>
                    <a:pt x="5171" y="1569"/>
                    <a:pt x="5171" y="1563"/>
                  </a:cubicBezTo>
                  <a:lnTo>
                    <a:pt x="5171" y="1382"/>
                  </a:lnTo>
                  <a:cubicBezTo>
                    <a:pt x="5352" y="1218"/>
                    <a:pt x="5446" y="976"/>
                    <a:pt x="5424" y="724"/>
                  </a:cubicBezTo>
                  <a:cubicBezTo>
                    <a:pt x="5391" y="351"/>
                    <a:pt x="5095" y="44"/>
                    <a:pt x="4716" y="6"/>
                  </a:cubicBezTo>
                  <a:cubicBezTo>
                    <a:pt x="4686" y="2"/>
                    <a:pt x="4656" y="0"/>
                    <a:pt x="462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grpSp>
        <p:nvGrpSpPr>
          <p:cNvPr id="38" name="Google Shape;488;p40">
            <a:extLst>
              <a:ext uri="{FF2B5EF4-FFF2-40B4-BE49-F238E27FC236}">
                <a16:creationId xmlns:a16="http://schemas.microsoft.com/office/drawing/2014/main" id="{266E22E8-7D3C-6206-07CA-3CD1F9918417}"/>
              </a:ext>
            </a:extLst>
          </p:cNvPr>
          <p:cNvGrpSpPr/>
          <p:nvPr/>
        </p:nvGrpSpPr>
        <p:grpSpPr>
          <a:xfrm>
            <a:off x="1525447" y="4157142"/>
            <a:ext cx="327940" cy="328247"/>
            <a:chOff x="3325888" y="3185113"/>
            <a:chExt cx="327940" cy="328247"/>
          </a:xfrm>
        </p:grpSpPr>
        <p:sp>
          <p:nvSpPr>
            <p:cNvPr id="39" name="Google Shape;489;p40">
              <a:extLst>
                <a:ext uri="{FF2B5EF4-FFF2-40B4-BE49-F238E27FC236}">
                  <a16:creationId xmlns:a16="http://schemas.microsoft.com/office/drawing/2014/main" id="{21D98020-BEAA-B982-F6C9-C4097F4E441F}"/>
                </a:ext>
              </a:extLst>
            </p:cNvPr>
            <p:cNvSpPr/>
            <p:nvPr/>
          </p:nvSpPr>
          <p:spPr>
            <a:xfrm>
              <a:off x="3426737" y="3256410"/>
              <a:ext cx="126103" cy="185791"/>
            </a:xfrm>
            <a:custGeom>
              <a:avLst/>
              <a:gdLst/>
              <a:ahLst/>
              <a:cxnLst/>
              <a:rect l="l" t="t" r="r" b="b"/>
              <a:pathLst>
                <a:path w="4519" h="6658" extrusionOk="0">
                  <a:moveTo>
                    <a:pt x="2259" y="1"/>
                  </a:moveTo>
                  <a:cubicBezTo>
                    <a:pt x="2260" y="1"/>
                    <a:pt x="2261" y="1"/>
                    <a:pt x="2262" y="1"/>
                  </a:cubicBezTo>
                  <a:lnTo>
                    <a:pt x="2262" y="1"/>
                  </a:lnTo>
                  <a:cubicBezTo>
                    <a:pt x="2263" y="1"/>
                    <a:pt x="2264" y="1"/>
                    <a:pt x="2265" y="1"/>
                  </a:cubicBezTo>
                  <a:close/>
                  <a:moveTo>
                    <a:pt x="2265" y="3137"/>
                  </a:moveTo>
                  <a:cubicBezTo>
                    <a:pt x="2358" y="3242"/>
                    <a:pt x="2462" y="3307"/>
                    <a:pt x="2572" y="3351"/>
                  </a:cubicBezTo>
                  <a:cubicBezTo>
                    <a:pt x="2435" y="3631"/>
                    <a:pt x="2331" y="3900"/>
                    <a:pt x="2265" y="4135"/>
                  </a:cubicBezTo>
                  <a:cubicBezTo>
                    <a:pt x="2194" y="3900"/>
                    <a:pt x="2089" y="3631"/>
                    <a:pt x="1952" y="3351"/>
                  </a:cubicBezTo>
                  <a:cubicBezTo>
                    <a:pt x="2062" y="3307"/>
                    <a:pt x="2172" y="3242"/>
                    <a:pt x="2265" y="3137"/>
                  </a:cubicBezTo>
                  <a:close/>
                  <a:moveTo>
                    <a:pt x="3005" y="5172"/>
                  </a:moveTo>
                  <a:cubicBezTo>
                    <a:pt x="3011" y="5172"/>
                    <a:pt x="3016" y="5177"/>
                    <a:pt x="3016" y="5183"/>
                  </a:cubicBezTo>
                  <a:lnTo>
                    <a:pt x="3016" y="5556"/>
                  </a:lnTo>
                  <a:cubicBezTo>
                    <a:pt x="3016" y="5561"/>
                    <a:pt x="3011" y="5572"/>
                    <a:pt x="3005" y="5572"/>
                  </a:cubicBezTo>
                  <a:lnTo>
                    <a:pt x="1519" y="5572"/>
                  </a:lnTo>
                  <a:cubicBezTo>
                    <a:pt x="1514" y="5572"/>
                    <a:pt x="1508" y="5567"/>
                    <a:pt x="1508" y="5556"/>
                  </a:cubicBezTo>
                  <a:lnTo>
                    <a:pt x="1508" y="5183"/>
                  </a:lnTo>
                  <a:cubicBezTo>
                    <a:pt x="1508" y="5177"/>
                    <a:pt x="1514" y="5172"/>
                    <a:pt x="1519" y="5172"/>
                  </a:cubicBezTo>
                  <a:close/>
                  <a:moveTo>
                    <a:pt x="2654" y="5912"/>
                  </a:moveTo>
                  <a:lnTo>
                    <a:pt x="2545" y="6274"/>
                  </a:lnTo>
                  <a:cubicBezTo>
                    <a:pt x="2534" y="6296"/>
                    <a:pt x="2512" y="6312"/>
                    <a:pt x="2484" y="6312"/>
                  </a:cubicBezTo>
                  <a:lnTo>
                    <a:pt x="2040" y="6312"/>
                  </a:lnTo>
                  <a:cubicBezTo>
                    <a:pt x="2013" y="6312"/>
                    <a:pt x="1991" y="6296"/>
                    <a:pt x="1980" y="6268"/>
                  </a:cubicBezTo>
                  <a:lnTo>
                    <a:pt x="1870" y="5912"/>
                  </a:lnTo>
                  <a:close/>
                  <a:moveTo>
                    <a:pt x="2262" y="1"/>
                  </a:moveTo>
                  <a:cubicBezTo>
                    <a:pt x="1435" y="2"/>
                    <a:pt x="680" y="451"/>
                    <a:pt x="280" y="1169"/>
                  </a:cubicBezTo>
                  <a:cubicBezTo>
                    <a:pt x="236" y="1257"/>
                    <a:pt x="269" y="1361"/>
                    <a:pt x="351" y="1405"/>
                  </a:cubicBezTo>
                  <a:cubicBezTo>
                    <a:pt x="378" y="1420"/>
                    <a:pt x="406" y="1428"/>
                    <a:pt x="434" y="1428"/>
                  </a:cubicBezTo>
                  <a:cubicBezTo>
                    <a:pt x="494" y="1428"/>
                    <a:pt x="552" y="1395"/>
                    <a:pt x="581" y="1339"/>
                  </a:cubicBezTo>
                  <a:cubicBezTo>
                    <a:pt x="921" y="725"/>
                    <a:pt x="1563" y="346"/>
                    <a:pt x="2265" y="346"/>
                  </a:cubicBezTo>
                  <a:cubicBezTo>
                    <a:pt x="3318" y="346"/>
                    <a:pt x="4179" y="1202"/>
                    <a:pt x="4179" y="2260"/>
                  </a:cubicBezTo>
                  <a:cubicBezTo>
                    <a:pt x="4179" y="2797"/>
                    <a:pt x="3948" y="3313"/>
                    <a:pt x="3559" y="3675"/>
                  </a:cubicBezTo>
                  <a:cubicBezTo>
                    <a:pt x="3312" y="3900"/>
                    <a:pt x="3126" y="4174"/>
                    <a:pt x="3011" y="4475"/>
                  </a:cubicBezTo>
                  <a:lnTo>
                    <a:pt x="2885" y="4826"/>
                  </a:lnTo>
                  <a:lnTo>
                    <a:pt x="2457" y="4826"/>
                  </a:lnTo>
                  <a:cubicBezTo>
                    <a:pt x="2501" y="4552"/>
                    <a:pt x="2616" y="4009"/>
                    <a:pt x="2928" y="3412"/>
                  </a:cubicBezTo>
                  <a:cubicBezTo>
                    <a:pt x="3104" y="3412"/>
                    <a:pt x="3263" y="3373"/>
                    <a:pt x="3373" y="3324"/>
                  </a:cubicBezTo>
                  <a:cubicBezTo>
                    <a:pt x="3460" y="3285"/>
                    <a:pt x="3499" y="3187"/>
                    <a:pt x="3466" y="3099"/>
                  </a:cubicBezTo>
                  <a:cubicBezTo>
                    <a:pt x="3437" y="3033"/>
                    <a:pt x="3374" y="2992"/>
                    <a:pt x="3307" y="2992"/>
                  </a:cubicBezTo>
                  <a:cubicBezTo>
                    <a:pt x="3285" y="2992"/>
                    <a:pt x="3263" y="2996"/>
                    <a:pt x="3241" y="3006"/>
                  </a:cubicBezTo>
                  <a:cubicBezTo>
                    <a:pt x="3235" y="3006"/>
                    <a:pt x="3203" y="3022"/>
                    <a:pt x="3148" y="3033"/>
                  </a:cubicBezTo>
                  <a:cubicBezTo>
                    <a:pt x="3203" y="2951"/>
                    <a:pt x="3263" y="2863"/>
                    <a:pt x="3323" y="2781"/>
                  </a:cubicBezTo>
                  <a:cubicBezTo>
                    <a:pt x="3384" y="2704"/>
                    <a:pt x="3367" y="2600"/>
                    <a:pt x="3290" y="2540"/>
                  </a:cubicBezTo>
                  <a:cubicBezTo>
                    <a:pt x="3258" y="2517"/>
                    <a:pt x="3222" y="2505"/>
                    <a:pt x="3185" y="2505"/>
                  </a:cubicBezTo>
                  <a:cubicBezTo>
                    <a:pt x="3134" y="2505"/>
                    <a:pt x="3084" y="2528"/>
                    <a:pt x="3049" y="2573"/>
                  </a:cubicBezTo>
                  <a:cubicBezTo>
                    <a:pt x="2934" y="2732"/>
                    <a:pt x="2830" y="2885"/>
                    <a:pt x="2736" y="3044"/>
                  </a:cubicBezTo>
                  <a:cubicBezTo>
                    <a:pt x="2599" y="3000"/>
                    <a:pt x="2490" y="2907"/>
                    <a:pt x="2413" y="2759"/>
                  </a:cubicBezTo>
                  <a:cubicBezTo>
                    <a:pt x="2386" y="2704"/>
                    <a:pt x="2325" y="2666"/>
                    <a:pt x="2259" y="2666"/>
                  </a:cubicBezTo>
                  <a:cubicBezTo>
                    <a:pt x="2199" y="2666"/>
                    <a:pt x="2139" y="2704"/>
                    <a:pt x="2106" y="2759"/>
                  </a:cubicBezTo>
                  <a:cubicBezTo>
                    <a:pt x="2029" y="2907"/>
                    <a:pt x="1925" y="3000"/>
                    <a:pt x="1782" y="3044"/>
                  </a:cubicBezTo>
                  <a:cubicBezTo>
                    <a:pt x="1695" y="2885"/>
                    <a:pt x="1590" y="2732"/>
                    <a:pt x="1470" y="2573"/>
                  </a:cubicBezTo>
                  <a:cubicBezTo>
                    <a:pt x="1438" y="2528"/>
                    <a:pt x="1387" y="2505"/>
                    <a:pt x="1335" y="2505"/>
                  </a:cubicBezTo>
                  <a:cubicBezTo>
                    <a:pt x="1298" y="2505"/>
                    <a:pt x="1261" y="2517"/>
                    <a:pt x="1229" y="2540"/>
                  </a:cubicBezTo>
                  <a:cubicBezTo>
                    <a:pt x="1152" y="2600"/>
                    <a:pt x="1141" y="2704"/>
                    <a:pt x="1196" y="2781"/>
                  </a:cubicBezTo>
                  <a:cubicBezTo>
                    <a:pt x="1261" y="2863"/>
                    <a:pt x="1322" y="2951"/>
                    <a:pt x="1377" y="3033"/>
                  </a:cubicBezTo>
                  <a:cubicBezTo>
                    <a:pt x="1322" y="3022"/>
                    <a:pt x="1283" y="3006"/>
                    <a:pt x="1283" y="3006"/>
                  </a:cubicBezTo>
                  <a:cubicBezTo>
                    <a:pt x="1262" y="2996"/>
                    <a:pt x="1239" y="2992"/>
                    <a:pt x="1217" y="2992"/>
                  </a:cubicBezTo>
                  <a:cubicBezTo>
                    <a:pt x="1150" y="2992"/>
                    <a:pt x="1087" y="3033"/>
                    <a:pt x="1059" y="3099"/>
                  </a:cubicBezTo>
                  <a:cubicBezTo>
                    <a:pt x="1020" y="3187"/>
                    <a:pt x="1064" y="3285"/>
                    <a:pt x="1152" y="3324"/>
                  </a:cubicBezTo>
                  <a:cubicBezTo>
                    <a:pt x="1261" y="3373"/>
                    <a:pt x="1420" y="3412"/>
                    <a:pt x="1596" y="3412"/>
                  </a:cubicBezTo>
                  <a:cubicBezTo>
                    <a:pt x="1908" y="4009"/>
                    <a:pt x="2024" y="4552"/>
                    <a:pt x="2068" y="4826"/>
                  </a:cubicBezTo>
                  <a:lnTo>
                    <a:pt x="1640" y="4826"/>
                  </a:lnTo>
                  <a:lnTo>
                    <a:pt x="1508" y="4475"/>
                  </a:lnTo>
                  <a:cubicBezTo>
                    <a:pt x="1399" y="4174"/>
                    <a:pt x="1212" y="3894"/>
                    <a:pt x="965" y="3675"/>
                  </a:cubicBezTo>
                  <a:cubicBezTo>
                    <a:pt x="571" y="3313"/>
                    <a:pt x="346" y="2797"/>
                    <a:pt x="346" y="2260"/>
                  </a:cubicBezTo>
                  <a:cubicBezTo>
                    <a:pt x="346" y="2189"/>
                    <a:pt x="351" y="2112"/>
                    <a:pt x="357" y="2041"/>
                  </a:cubicBezTo>
                  <a:cubicBezTo>
                    <a:pt x="368" y="1942"/>
                    <a:pt x="302" y="1860"/>
                    <a:pt x="209" y="1849"/>
                  </a:cubicBezTo>
                  <a:cubicBezTo>
                    <a:pt x="202" y="1848"/>
                    <a:pt x="195" y="1848"/>
                    <a:pt x="188" y="1848"/>
                  </a:cubicBezTo>
                  <a:cubicBezTo>
                    <a:pt x="103" y="1848"/>
                    <a:pt x="27" y="1910"/>
                    <a:pt x="17" y="1997"/>
                  </a:cubicBezTo>
                  <a:cubicBezTo>
                    <a:pt x="6" y="2085"/>
                    <a:pt x="0" y="2172"/>
                    <a:pt x="0" y="2260"/>
                  </a:cubicBezTo>
                  <a:cubicBezTo>
                    <a:pt x="0" y="2891"/>
                    <a:pt x="269" y="3499"/>
                    <a:pt x="735" y="3927"/>
                  </a:cubicBezTo>
                  <a:cubicBezTo>
                    <a:pt x="938" y="4113"/>
                    <a:pt x="1097" y="4344"/>
                    <a:pt x="1185" y="4596"/>
                  </a:cubicBezTo>
                  <a:lnTo>
                    <a:pt x="1300" y="4903"/>
                  </a:lnTo>
                  <a:cubicBezTo>
                    <a:pt x="1212" y="4969"/>
                    <a:pt x="1163" y="5068"/>
                    <a:pt x="1163" y="5183"/>
                  </a:cubicBezTo>
                  <a:lnTo>
                    <a:pt x="1163" y="5556"/>
                  </a:lnTo>
                  <a:cubicBezTo>
                    <a:pt x="1163" y="5748"/>
                    <a:pt x="1316" y="5907"/>
                    <a:pt x="1508" y="5912"/>
                  </a:cubicBezTo>
                  <a:lnTo>
                    <a:pt x="1651" y="6373"/>
                  </a:lnTo>
                  <a:cubicBezTo>
                    <a:pt x="1706" y="6543"/>
                    <a:pt x="1859" y="6658"/>
                    <a:pt x="2035" y="6658"/>
                  </a:cubicBezTo>
                  <a:lnTo>
                    <a:pt x="2484" y="6658"/>
                  </a:lnTo>
                  <a:cubicBezTo>
                    <a:pt x="2660" y="6658"/>
                    <a:pt x="2819" y="6543"/>
                    <a:pt x="2868" y="6373"/>
                  </a:cubicBezTo>
                  <a:lnTo>
                    <a:pt x="3011" y="5912"/>
                  </a:lnTo>
                  <a:cubicBezTo>
                    <a:pt x="3203" y="5907"/>
                    <a:pt x="3362" y="5748"/>
                    <a:pt x="3362" y="5556"/>
                  </a:cubicBezTo>
                  <a:lnTo>
                    <a:pt x="3362" y="5183"/>
                  </a:lnTo>
                  <a:cubicBezTo>
                    <a:pt x="3362" y="5068"/>
                    <a:pt x="3307" y="4969"/>
                    <a:pt x="3219" y="4903"/>
                  </a:cubicBezTo>
                  <a:lnTo>
                    <a:pt x="3334" y="4596"/>
                  </a:lnTo>
                  <a:cubicBezTo>
                    <a:pt x="3427" y="4344"/>
                    <a:pt x="3581" y="4113"/>
                    <a:pt x="3789" y="3927"/>
                  </a:cubicBezTo>
                  <a:cubicBezTo>
                    <a:pt x="4250" y="3499"/>
                    <a:pt x="4519" y="2891"/>
                    <a:pt x="4519" y="2260"/>
                  </a:cubicBezTo>
                  <a:cubicBezTo>
                    <a:pt x="4519" y="1016"/>
                    <a:pt x="3506" y="2"/>
                    <a:pt x="226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0" name="Google Shape;490;p40">
              <a:extLst>
                <a:ext uri="{FF2B5EF4-FFF2-40B4-BE49-F238E27FC236}">
                  <a16:creationId xmlns:a16="http://schemas.microsoft.com/office/drawing/2014/main" id="{7E13CB0A-9EC9-FF11-3408-7BE2710A64BF}"/>
                </a:ext>
              </a:extLst>
            </p:cNvPr>
            <p:cNvSpPr/>
            <p:nvPr/>
          </p:nvSpPr>
          <p:spPr>
            <a:xfrm>
              <a:off x="3563974" y="3185113"/>
              <a:ext cx="89854" cy="100402"/>
            </a:xfrm>
            <a:custGeom>
              <a:avLst/>
              <a:gdLst/>
              <a:ahLst/>
              <a:cxnLst/>
              <a:rect l="l" t="t" r="r" b="b"/>
              <a:pathLst>
                <a:path w="3220" h="3598" extrusionOk="0">
                  <a:moveTo>
                    <a:pt x="1608" y="346"/>
                  </a:moveTo>
                  <a:cubicBezTo>
                    <a:pt x="2024" y="346"/>
                    <a:pt x="2364" y="686"/>
                    <a:pt x="2364" y="1103"/>
                  </a:cubicBezTo>
                  <a:cubicBezTo>
                    <a:pt x="2364" y="1519"/>
                    <a:pt x="2030" y="1859"/>
                    <a:pt x="1613" y="1859"/>
                  </a:cubicBezTo>
                  <a:lnTo>
                    <a:pt x="1608" y="1859"/>
                  </a:lnTo>
                  <a:cubicBezTo>
                    <a:pt x="1191" y="1859"/>
                    <a:pt x="856" y="1519"/>
                    <a:pt x="856" y="1103"/>
                  </a:cubicBezTo>
                  <a:cubicBezTo>
                    <a:pt x="856" y="686"/>
                    <a:pt x="1196" y="346"/>
                    <a:pt x="1608" y="346"/>
                  </a:cubicBezTo>
                  <a:close/>
                  <a:moveTo>
                    <a:pt x="1613" y="1"/>
                  </a:moveTo>
                  <a:cubicBezTo>
                    <a:pt x="1004" y="1"/>
                    <a:pt x="511" y="494"/>
                    <a:pt x="511" y="1103"/>
                  </a:cubicBezTo>
                  <a:cubicBezTo>
                    <a:pt x="511" y="1404"/>
                    <a:pt x="632" y="1678"/>
                    <a:pt x="829" y="1876"/>
                  </a:cubicBezTo>
                  <a:cubicBezTo>
                    <a:pt x="357" y="1958"/>
                    <a:pt x="1" y="2375"/>
                    <a:pt x="1" y="2868"/>
                  </a:cubicBezTo>
                  <a:lnTo>
                    <a:pt x="1" y="3422"/>
                  </a:lnTo>
                  <a:cubicBezTo>
                    <a:pt x="1" y="3521"/>
                    <a:pt x="78" y="3598"/>
                    <a:pt x="176" y="3598"/>
                  </a:cubicBezTo>
                  <a:lnTo>
                    <a:pt x="791" y="3598"/>
                  </a:lnTo>
                  <a:cubicBezTo>
                    <a:pt x="889" y="3598"/>
                    <a:pt x="966" y="3515"/>
                    <a:pt x="966" y="3422"/>
                  </a:cubicBezTo>
                  <a:cubicBezTo>
                    <a:pt x="966" y="3329"/>
                    <a:pt x="889" y="3252"/>
                    <a:pt x="791" y="3252"/>
                  </a:cubicBezTo>
                  <a:lnTo>
                    <a:pt x="346" y="3252"/>
                  </a:lnTo>
                  <a:lnTo>
                    <a:pt x="346" y="2868"/>
                  </a:lnTo>
                  <a:cubicBezTo>
                    <a:pt x="346" y="2501"/>
                    <a:pt x="642" y="2205"/>
                    <a:pt x="1010" y="2205"/>
                  </a:cubicBezTo>
                  <a:lnTo>
                    <a:pt x="2216" y="2205"/>
                  </a:lnTo>
                  <a:cubicBezTo>
                    <a:pt x="2578" y="2205"/>
                    <a:pt x="2874" y="2501"/>
                    <a:pt x="2874" y="2868"/>
                  </a:cubicBezTo>
                  <a:lnTo>
                    <a:pt x="2874" y="3252"/>
                  </a:lnTo>
                  <a:lnTo>
                    <a:pt x="1597" y="3252"/>
                  </a:lnTo>
                  <a:cubicBezTo>
                    <a:pt x="1503" y="3252"/>
                    <a:pt x="1427" y="3329"/>
                    <a:pt x="1427" y="3422"/>
                  </a:cubicBezTo>
                  <a:cubicBezTo>
                    <a:pt x="1427" y="3515"/>
                    <a:pt x="1503" y="3598"/>
                    <a:pt x="1597" y="3598"/>
                  </a:cubicBezTo>
                  <a:lnTo>
                    <a:pt x="3050" y="3598"/>
                  </a:lnTo>
                  <a:cubicBezTo>
                    <a:pt x="3143" y="3598"/>
                    <a:pt x="3220" y="3515"/>
                    <a:pt x="3220" y="3422"/>
                  </a:cubicBezTo>
                  <a:lnTo>
                    <a:pt x="3220" y="2868"/>
                  </a:lnTo>
                  <a:cubicBezTo>
                    <a:pt x="3220" y="2375"/>
                    <a:pt x="2863" y="1958"/>
                    <a:pt x="2392" y="1876"/>
                  </a:cubicBezTo>
                  <a:cubicBezTo>
                    <a:pt x="2589" y="1678"/>
                    <a:pt x="2710" y="1404"/>
                    <a:pt x="2710" y="1103"/>
                  </a:cubicBezTo>
                  <a:cubicBezTo>
                    <a:pt x="2710" y="494"/>
                    <a:pt x="2216" y="1"/>
                    <a:pt x="16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1" name="Google Shape;491;p40">
              <a:extLst>
                <a:ext uri="{FF2B5EF4-FFF2-40B4-BE49-F238E27FC236}">
                  <a16:creationId xmlns:a16="http://schemas.microsoft.com/office/drawing/2014/main" id="{7BF0AB47-C7E0-9339-ED18-60FE412DDBE9}"/>
                </a:ext>
              </a:extLst>
            </p:cNvPr>
            <p:cNvSpPr/>
            <p:nvPr/>
          </p:nvSpPr>
          <p:spPr>
            <a:xfrm>
              <a:off x="3325888" y="3185113"/>
              <a:ext cx="89854" cy="100402"/>
            </a:xfrm>
            <a:custGeom>
              <a:avLst/>
              <a:gdLst/>
              <a:ahLst/>
              <a:cxnLst/>
              <a:rect l="l" t="t" r="r" b="b"/>
              <a:pathLst>
                <a:path w="3220" h="3598" extrusionOk="0">
                  <a:moveTo>
                    <a:pt x="1613" y="346"/>
                  </a:moveTo>
                  <a:cubicBezTo>
                    <a:pt x="2030" y="346"/>
                    <a:pt x="2364" y="686"/>
                    <a:pt x="2364" y="1103"/>
                  </a:cubicBezTo>
                  <a:cubicBezTo>
                    <a:pt x="2364" y="1519"/>
                    <a:pt x="2030" y="1859"/>
                    <a:pt x="1613" y="1859"/>
                  </a:cubicBezTo>
                  <a:cubicBezTo>
                    <a:pt x="1196" y="1859"/>
                    <a:pt x="856" y="1519"/>
                    <a:pt x="856" y="1103"/>
                  </a:cubicBezTo>
                  <a:cubicBezTo>
                    <a:pt x="856" y="686"/>
                    <a:pt x="1196" y="346"/>
                    <a:pt x="1613" y="346"/>
                  </a:cubicBezTo>
                  <a:close/>
                  <a:moveTo>
                    <a:pt x="2216" y="2205"/>
                  </a:moveTo>
                  <a:cubicBezTo>
                    <a:pt x="2578" y="2205"/>
                    <a:pt x="2874" y="2501"/>
                    <a:pt x="2874" y="2868"/>
                  </a:cubicBezTo>
                  <a:lnTo>
                    <a:pt x="2874" y="3252"/>
                  </a:lnTo>
                  <a:lnTo>
                    <a:pt x="346" y="3252"/>
                  </a:lnTo>
                  <a:lnTo>
                    <a:pt x="346" y="2868"/>
                  </a:lnTo>
                  <a:cubicBezTo>
                    <a:pt x="346" y="2501"/>
                    <a:pt x="642" y="2205"/>
                    <a:pt x="1010" y="2205"/>
                  </a:cubicBezTo>
                  <a:close/>
                  <a:moveTo>
                    <a:pt x="1613" y="1"/>
                  </a:moveTo>
                  <a:cubicBezTo>
                    <a:pt x="1004" y="1"/>
                    <a:pt x="511" y="494"/>
                    <a:pt x="511" y="1103"/>
                  </a:cubicBezTo>
                  <a:cubicBezTo>
                    <a:pt x="511" y="1404"/>
                    <a:pt x="631" y="1678"/>
                    <a:pt x="829" y="1876"/>
                  </a:cubicBezTo>
                  <a:cubicBezTo>
                    <a:pt x="357" y="1958"/>
                    <a:pt x="1" y="2375"/>
                    <a:pt x="1" y="2868"/>
                  </a:cubicBezTo>
                  <a:lnTo>
                    <a:pt x="1" y="3422"/>
                  </a:lnTo>
                  <a:cubicBezTo>
                    <a:pt x="1" y="3521"/>
                    <a:pt x="77" y="3598"/>
                    <a:pt x="176" y="3598"/>
                  </a:cubicBezTo>
                  <a:lnTo>
                    <a:pt x="3049" y="3598"/>
                  </a:lnTo>
                  <a:cubicBezTo>
                    <a:pt x="3143" y="3598"/>
                    <a:pt x="3219" y="3521"/>
                    <a:pt x="3219" y="3422"/>
                  </a:cubicBezTo>
                  <a:lnTo>
                    <a:pt x="3219" y="2868"/>
                  </a:lnTo>
                  <a:cubicBezTo>
                    <a:pt x="3219" y="2375"/>
                    <a:pt x="2863" y="1958"/>
                    <a:pt x="2391" y="1876"/>
                  </a:cubicBezTo>
                  <a:cubicBezTo>
                    <a:pt x="2589" y="1678"/>
                    <a:pt x="2709" y="1404"/>
                    <a:pt x="2709" y="1103"/>
                  </a:cubicBezTo>
                  <a:cubicBezTo>
                    <a:pt x="2709" y="494"/>
                    <a:pt x="2216" y="1"/>
                    <a:pt x="16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2" name="Google Shape;492;p40">
              <a:extLst>
                <a:ext uri="{FF2B5EF4-FFF2-40B4-BE49-F238E27FC236}">
                  <a16:creationId xmlns:a16="http://schemas.microsoft.com/office/drawing/2014/main" id="{09EB546D-6CF4-1598-B673-ACBE8A32C3AE}"/>
                </a:ext>
              </a:extLst>
            </p:cNvPr>
            <p:cNvSpPr/>
            <p:nvPr/>
          </p:nvSpPr>
          <p:spPr>
            <a:xfrm>
              <a:off x="3563974" y="3413096"/>
              <a:ext cx="89854" cy="100263"/>
            </a:xfrm>
            <a:custGeom>
              <a:avLst/>
              <a:gdLst/>
              <a:ahLst/>
              <a:cxnLst/>
              <a:rect l="l" t="t" r="r" b="b"/>
              <a:pathLst>
                <a:path w="3220" h="3593" extrusionOk="0">
                  <a:moveTo>
                    <a:pt x="1613" y="346"/>
                  </a:moveTo>
                  <a:cubicBezTo>
                    <a:pt x="2030" y="346"/>
                    <a:pt x="2364" y="686"/>
                    <a:pt x="2364" y="1103"/>
                  </a:cubicBezTo>
                  <a:cubicBezTo>
                    <a:pt x="2364" y="1520"/>
                    <a:pt x="2030" y="1860"/>
                    <a:pt x="1613" y="1860"/>
                  </a:cubicBezTo>
                  <a:cubicBezTo>
                    <a:pt x="1196" y="1860"/>
                    <a:pt x="856" y="1520"/>
                    <a:pt x="856" y="1103"/>
                  </a:cubicBezTo>
                  <a:cubicBezTo>
                    <a:pt x="856" y="686"/>
                    <a:pt x="1196" y="346"/>
                    <a:pt x="1613" y="346"/>
                  </a:cubicBezTo>
                  <a:close/>
                  <a:moveTo>
                    <a:pt x="2216" y="2200"/>
                  </a:moveTo>
                  <a:cubicBezTo>
                    <a:pt x="2578" y="2200"/>
                    <a:pt x="2880" y="2501"/>
                    <a:pt x="2880" y="2863"/>
                  </a:cubicBezTo>
                  <a:lnTo>
                    <a:pt x="2880" y="3247"/>
                  </a:lnTo>
                  <a:lnTo>
                    <a:pt x="346" y="3247"/>
                  </a:lnTo>
                  <a:lnTo>
                    <a:pt x="346" y="2863"/>
                  </a:lnTo>
                  <a:cubicBezTo>
                    <a:pt x="346" y="2501"/>
                    <a:pt x="642" y="2200"/>
                    <a:pt x="1010" y="2200"/>
                  </a:cubicBezTo>
                  <a:close/>
                  <a:moveTo>
                    <a:pt x="1613" y="1"/>
                  </a:moveTo>
                  <a:cubicBezTo>
                    <a:pt x="1004" y="1"/>
                    <a:pt x="511" y="494"/>
                    <a:pt x="511" y="1103"/>
                  </a:cubicBezTo>
                  <a:cubicBezTo>
                    <a:pt x="511" y="1405"/>
                    <a:pt x="632" y="1673"/>
                    <a:pt x="829" y="1876"/>
                  </a:cubicBezTo>
                  <a:cubicBezTo>
                    <a:pt x="357" y="1959"/>
                    <a:pt x="1" y="2370"/>
                    <a:pt x="1" y="2863"/>
                  </a:cubicBezTo>
                  <a:lnTo>
                    <a:pt x="1" y="3423"/>
                  </a:lnTo>
                  <a:cubicBezTo>
                    <a:pt x="1" y="3516"/>
                    <a:pt x="78" y="3593"/>
                    <a:pt x="176" y="3593"/>
                  </a:cubicBezTo>
                  <a:lnTo>
                    <a:pt x="3050" y="3593"/>
                  </a:lnTo>
                  <a:cubicBezTo>
                    <a:pt x="3143" y="3593"/>
                    <a:pt x="3220" y="3516"/>
                    <a:pt x="3220" y="3423"/>
                  </a:cubicBezTo>
                  <a:lnTo>
                    <a:pt x="3220" y="2863"/>
                  </a:lnTo>
                  <a:cubicBezTo>
                    <a:pt x="3220" y="2370"/>
                    <a:pt x="2863" y="1959"/>
                    <a:pt x="2392" y="1876"/>
                  </a:cubicBezTo>
                  <a:cubicBezTo>
                    <a:pt x="2589" y="1673"/>
                    <a:pt x="2710" y="1405"/>
                    <a:pt x="2710" y="1103"/>
                  </a:cubicBezTo>
                  <a:cubicBezTo>
                    <a:pt x="2710" y="494"/>
                    <a:pt x="2216" y="1"/>
                    <a:pt x="16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3" name="Google Shape;493;p40">
              <a:extLst>
                <a:ext uri="{FF2B5EF4-FFF2-40B4-BE49-F238E27FC236}">
                  <a16:creationId xmlns:a16="http://schemas.microsoft.com/office/drawing/2014/main" id="{35F2F066-EAD6-18FD-B47B-A6871926E45B}"/>
                </a:ext>
              </a:extLst>
            </p:cNvPr>
            <p:cNvSpPr/>
            <p:nvPr/>
          </p:nvSpPr>
          <p:spPr>
            <a:xfrm>
              <a:off x="3325888" y="3413096"/>
              <a:ext cx="89854" cy="100263"/>
            </a:xfrm>
            <a:custGeom>
              <a:avLst/>
              <a:gdLst/>
              <a:ahLst/>
              <a:cxnLst/>
              <a:rect l="l" t="t" r="r" b="b"/>
              <a:pathLst>
                <a:path w="3220" h="3593" extrusionOk="0">
                  <a:moveTo>
                    <a:pt x="1607" y="346"/>
                  </a:moveTo>
                  <a:cubicBezTo>
                    <a:pt x="2024" y="346"/>
                    <a:pt x="2364" y="686"/>
                    <a:pt x="2364" y="1103"/>
                  </a:cubicBezTo>
                  <a:cubicBezTo>
                    <a:pt x="2364" y="1520"/>
                    <a:pt x="2024" y="1860"/>
                    <a:pt x="1607" y="1860"/>
                  </a:cubicBezTo>
                  <a:cubicBezTo>
                    <a:pt x="1196" y="1860"/>
                    <a:pt x="856" y="1520"/>
                    <a:pt x="856" y="1103"/>
                  </a:cubicBezTo>
                  <a:cubicBezTo>
                    <a:pt x="856" y="686"/>
                    <a:pt x="1196" y="346"/>
                    <a:pt x="1607" y="346"/>
                  </a:cubicBezTo>
                  <a:close/>
                  <a:moveTo>
                    <a:pt x="1613" y="1"/>
                  </a:moveTo>
                  <a:cubicBezTo>
                    <a:pt x="1004" y="1"/>
                    <a:pt x="511" y="494"/>
                    <a:pt x="511" y="1103"/>
                  </a:cubicBezTo>
                  <a:cubicBezTo>
                    <a:pt x="511" y="1405"/>
                    <a:pt x="631" y="1673"/>
                    <a:pt x="829" y="1876"/>
                  </a:cubicBezTo>
                  <a:cubicBezTo>
                    <a:pt x="357" y="1959"/>
                    <a:pt x="1" y="2370"/>
                    <a:pt x="1" y="2863"/>
                  </a:cubicBezTo>
                  <a:lnTo>
                    <a:pt x="1" y="3423"/>
                  </a:lnTo>
                  <a:cubicBezTo>
                    <a:pt x="1" y="3516"/>
                    <a:pt x="77" y="3593"/>
                    <a:pt x="171" y="3593"/>
                  </a:cubicBezTo>
                  <a:lnTo>
                    <a:pt x="681" y="3593"/>
                  </a:lnTo>
                  <a:cubicBezTo>
                    <a:pt x="779" y="3593"/>
                    <a:pt x="856" y="3516"/>
                    <a:pt x="856" y="3423"/>
                  </a:cubicBezTo>
                  <a:cubicBezTo>
                    <a:pt x="856" y="3329"/>
                    <a:pt x="779" y="3247"/>
                    <a:pt x="681" y="3247"/>
                  </a:cubicBezTo>
                  <a:lnTo>
                    <a:pt x="346" y="3247"/>
                  </a:lnTo>
                  <a:lnTo>
                    <a:pt x="346" y="2863"/>
                  </a:lnTo>
                  <a:cubicBezTo>
                    <a:pt x="346" y="2501"/>
                    <a:pt x="642" y="2200"/>
                    <a:pt x="1010" y="2200"/>
                  </a:cubicBezTo>
                  <a:lnTo>
                    <a:pt x="2216" y="2200"/>
                  </a:lnTo>
                  <a:cubicBezTo>
                    <a:pt x="2578" y="2200"/>
                    <a:pt x="2874" y="2501"/>
                    <a:pt x="2874" y="2863"/>
                  </a:cubicBezTo>
                  <a:lnTo>
                    <a:pt x="2874" y="3247"/>
                  </a:lnTo>
                  <a:lnTo>
                    <a:pt x="1487" y="3247"/>
                  </a:lnTo>
                  <a:cubicBezTo>
                    <a:pt x="1393" y="3247"/>
                    <a:pt x="1317" y="3329"/>
                    <a:pt x="1317" y="3423"/>
                  </a:cubicBezTo>
                  <a:cubicBezTo>
                    <a:pt x="1317" y="3516"/>
                    <a:pt x="1393" y="3593"/>
                    <a:pt x="1487" y="3593"/>
                  </a:cubicBezTo>
                  <a:lnTo>
                    <a:pt x="3049" y="3593"/>
                  </a:lnTo>
                  <a:cubicBezTo>
                    <a:pt x="3143" y="3593"/>
                    <a:pt x="3219" y="3516"/>
                    <a:pt x="3219" y="3423"/>
                  </a:cubicBezTo>
                  <a:lnTo>
                    <a:pt x="3219" y="2863"/>
                  </a:lnTo>
                  <a:cubicBezTo>
                    <a:pt x="3219" y="2370"/>
                    <a:pt x="2863" y="1959"/>
                    <a:pt x="2391" y="1876"/>
                  </a:cubicBezTo>
                  <a:cubicBezTo>
                    <a:pt x="2589" y="1673"/>
                    <a:pt x="2709" y="1405"/>
                    <a:pt x="2709" y="1103"/>
                  </a:cubicBezTo>
                  <a:cubicBezTo>
                    <a:pt x="2709" y="494"/>
                    <a:pt x="2216" y="1"/>
                    <a:pt x="16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4" name="Google Shape;494;p40">
              <a:extLst>
                <a:ext uri="{FF2B5EF4-FFF2-40B4-BE49-F238E27FC236}">
                  <a16:creationId xmlns:a16="http://schemas.microsoft.com/office/drawing/2014/main" id="{7058B3AC-D3C6-88E9-4689-F488413FB56B}"/>
                </a:ext>
              </a:extLst>
            </p:cNvPr>
            <p:cNvSpPr/>
            <p:nvPr/>
          </p:nvSpPr>
          <p:spPr>
            <a:xfrm>
              <a:off x="3452744" y="3194293"/>
              <a:ext cx="74702" cy="43336"/>
            </a:xfrm>
            <a:custGeom>
              <a:avLst/>
              <a:gdLst/>
              <a:ahLst/>
              <a:cxnLst/>
              <a:rect l="l" t="t" r="r" b="b"/>
              <a:pathLst>
                <a:path w="2677" h="1553" extrusionOk="0">
                  <a:moveTo>
                    <a:pt x="1887" y="1"/>
                  </a:moveTo>
                  <a:cubicBezTo>
                    <a:pt x="1843" y="1"/>
                    <a:pt x="1799" y="17"/>
                    <a:pt x="1766" y="50"/>
                  </a:cubicBezTo>
                  <a:cubicBezTo>
                    <a:pt x="1700" y="116"/>
                    <a:pt x="1700" y="225"/>
                    <a:pt x="1766" y="291"/>
                  </a:cubicBezTo>
                  <a:lnTo>
                    <a:pt x="2073" y="604"/>
                  </a:lnTo>
                  <a:lnTo>
                    <a:pt x="170" y="604"/>
                  </a:lnTo>
                  <a:cubicBezTo>
                    <a:pt x="77" y="604"/>
                    <a:pt x="0" y="680"/>
                    <a:pt x="0" y="774"/>
                  </a:cubicBezTo>
                  <a:cubicBezTo>
                    <a:pt x="0" y="867"/>
                    <a:pt x="77" y="944"/>
                    <a:pt x="170" y="944"/>
                  </a:cubicBezTo>
                  <a:lnTo>
                    <a:pt x="170" y="949"/>
                  </a:lnTo>
                  <a:lnTo>
                    <a:pt x="2073" y="949"/>
                  </a:lnTo>
                  <a:lnTo>
                    <a:pt x="1766" y="1256"/>
                  </a:lnTo>
                  <a:cubicBezTo>
                    <a:pt x="1700" y="1322"/>
                    <a:pt x="1700" y="1432"/>
                    <a:pt x="1766" y="1498"/>
                  </a:cubicBezTo>
                  <a:cubicBezTo>
                    <a:pt x="1799" y="1530"/>
                    <a:pt x="1843" y="1552"/>
                    <a:pt x="1887" y="1552"/>
                  </a:cubicBezTo>
                  <a:cubicBezTo>
                    <a:pt x="1931" y="1552"/>
                    <a:pt x="1974" y="1530"/>
                    <a:pt x="2007" y="1498"/>
                  </a:cubicBezTo>
                  <a:lnTo>
                    <a:pt x="2611" y="894"/>
                  </a:lnTo>
                  <a:cubicBezTo>
                    <a:pt x="2676" y="829"/>
                    <a:pt x="2676" y="719"/>
                    <a:pt x="2611" y="653"/>
                  </a:cubicBezTo>
                  <a:lnTo>
                    <a:pt x="2007" y="50"/>
                  </a:lnTo>
                  <a:cubicBezTo>
                    <a:pt x="1974" y="17"/>
                    <a:pt x="1931" y="1"/>
                    <a:pt x="188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5" name="Google Shape;495;p40">
              <a:extLst>
                <a:ext uri="{FF2B5EF4-FFF2-40B4-BE49-F238E27FC236}">
                  <a16:creationId xmlns:a16="http://schemas.microsoft.com/office/drawing/2014/main" id="{09AB2ED7-7BB4-5F34-5E6E-5E428B9370B1}"/>
                </a:ext>
              </a:extLst>
            </p:cNvPr>
            <p:cNvSpPr/>
            <p:nvPr/>
          </p:nvSpPr>
          <p:spPr>
            <a:xfrm>
              <a:off x="3601004" y="3312108"/>
              <a:ext cx="44257" cy="74395"/>
            </a:xfrm>
            <a:custGeom>
              <a:avLst/>
              <a:gdLst/>
              <a:ahLst/>
              <a:cxnLst/>
              <a:rect l="l" t="t" r="r" b="b"/>
              <a:pathLst>
                <a:path w="1586" h="2666" extrusionOk="0">
                  <a:moveTo>
                    <a:pt x="796" y="1"/>
                  </a:moveTo>
                  <a:cubicBezTo>
                    <a:pt x="697" y="1"/>
                    <a:pt x="621" y="78"/>
                    <a:pt x="621" y="171"/>
                  </a:cubicBezTo>
                  <a:lnTo>
                    <a:pt x="621" y="2079"/>
                  </a:lnTo>
                  <a:lnTo>
                    <a:pt x="313" y="1766"/>
                  </a:lnTo>
                  <a:cubicBezTo>
                    <a:pt x="281" y="1734"/>
                    <a:pt x="237" y="1717"/>
                    <a:pt x="193" y="1717"/>
                  </a:cubicBezTo>
                  <a:cubicBezTo>
                    <a:pt x="149" y="1717"/>
                    <a:pt x="105" y="1734"/>
                    <a:pt x="72" y="1766"/>
                  </a:cubicBezTo>
                  <a:cubicBezTo>
                    <a:pt x="1" y="1838"/>
                    <a:pt x="1" y="1942"/>
                    <a:pt x="72" y="2013"/>
                  </a:cubicBezTo>
                  <a:lnTo>
                    <a:pt x="675" y="2616"/>
                  </a:lnTo>
                  <a:cubicBezTo>
                    <a:pt x="703" y="2649"/>
                    <a:pt x="747" y="2666"/>
                    <a:pt x="796" y="2666"/>
                  </a:cubicBezTo>
                  <a:cubicBezTo>
                    <a:pt x="840" y="2666"/>
                    <a:pt x="884" y="2649"/>
                    <a:pt x="917" y="2616"/>
                  </a:cubicBezTo>
                  <a:lnTo>
                    <a:pt x="1520" y="2013"/>
                  </a:lnTo>
                  <a:cubicBezTo>
                    <a:pt x="1586" y="1942"/>
                    <a:pt x="1586" y="1838"/>
                    <a:pt x="1520" y="1766"/>
                  </a:cubicBezTo>
                  <a:cubicBezTo>
                    <a:pt x="1487" y="1734"/>
                    <a:pt x="1443" y="1717"/>
                    <a:pt x="1399" y="1717"/>
                  </a:cubicBezTo>
                  <a:cubicBezTo>
                    <a:pt x="1355" y="1717"/>
                    <a:pt x="1311" y="1734"/>
                    <a:pt x="1279" y="1766"/>
                  </a:cubicBezTo>
                  <a:lnTo>
                    <a:pt x="966" y="2079"/>
                  </a:lnTo>
                  <a:lnTo>
                    <a:pt x="966" y="171"/>
                  </a:lnTo>
                  <a:cubicBezTo>
                    <a:pt x="966" y="78"/>
                    <a:pt x="889" y="1"/>
                    <a:pt x="79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6" name="Google Shape;496;p40">
              <a:extLst>
                <a:ext uri="{FF2B5EF4-FFF2-40B4-BE49-F238E27FC236}">
                  <a16:creationId xmlns:a16="http://schemas.microsoft.com/office/drawing/2014/main" id="{1A5A88B6-C277-0877-1425-F6DE9D479BA9}"/>
                </a:ext>
              </a:extLst>
            </p:cNvPr>
            <p:cNvSpPr/>
            <p:nvPr/>
          </p:nvSpPr>
          <p:spPr>
            <a:xfrm>
              <a:off x="3452270" y="3461037"/>
              <a:ext cx="74869" cy="43309"/>
            </a:xfrm>
            <a:custGeom>
              <a:avLst/>
              <a:gdLst/>
              <a:ahLst/>
              <a:cxnLst/>
              <a:rect l="l" t="t" r="r" b="b"/>
              <a:pathLst>
                <a:path w="2683" h="1552" extrusionOk="0">
                  <a:moveTo>
                    <a:pt x="791" y="1"/>
                  </a:moveTo>
                  <a:cubicBezTo>
                    <a:pt x="747" y="1"/>
                    <a:pt x="703" y="18"/>
                    <a:pt x="670" y="54"/>
                  </a:cubicBezTo>
                  <a:lnTo>
                    <a:pt x="67" y="657"/>
                  </a:lnTo>
                  <a:cubicBezTo>
                    <a:pt x="1" y="723"/>
                    <a:pt x="1" y="833"/>
                    <a:pt x="67" y="899"/>
                  </a:cubicBezTo>
                  <a:lnTo>
                    <a:pt x="670" y="1502"/>
                  </a:lnTo>
                  <a:cubicBezTo>
                    <a:pt x="703" y="1535"/>
                    <a:pt x="747" y="1551"/>
                    <a:pt x="791" y="1551"/>
                  </a:cubicBezTo>
                  <a:cubicBezTo>
                    <a:pt x="834" y="1551"/>
                    <a:pt x="878" y="1535"/>
                    <a:pt x="917" y="1502"/>
                  </a:cubicBezTo>
                  <a:cubicBezTo>
                    <a:pt x="983" y="1436"/>
                    <a:pt x="983" y="1326"/>
                    <a:pt x="917" y="1260"/>
                  </a:cubicBezTo>
                  <a:lnTo>
                    <a:pt x="604" y="948"/>
                  </a:lnTo>
                  <a:lnTo>
                    <a:pt x="2507" y="948"/>
                  </a:lnTo>
                  <a:cubicBezTo>
                    <a:pt x="2606" y="948"/>
                    <a:pt x="2682" y="871"/>
                    <a:pt x="2682" y="778"/>
                  </a:cubicBezTo>
                  <a:cubicBezTo>
                    <a:pt x="2682" y="685"/>
                    <a:pt x="2606" y="602"/>
                    <a:pt x="2507" y="602"/>
                  </a:cubicBezTo>
                  <a:lnTo>
                    <a:pt x="604" y="602"/>
                  </a:lnTo>
                  <a:lnTo>
                    <a:pt x="911" y="295"/>
                  </a:lnTo>
                  <a:cubicBezTo>
                    <a:pt x="983" y="230"/>
                    <a:pt x="983" y="120"/>
                    <a:pt x="911" y="54"/>
                  </a:cubicBezTo>
                  <a:cubicBezTo>
                    <a:pt x="878" y="18"/>
                    <a:pt x="834" y="1"/>
                    <a:pt x="7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7" name="Google Shape;497;p40">
              <a:extLst>
                <a:ext uri="{FF2B5EF4-FFF2-40B4-BE49-F238E27FC236}">
                  <a16:creationId xmlns:a16="http://schemas.microsoft.com/office/drawing/2014/main" id="{D920C56F-112C-2809-9EF1-0F0FF2D5C989}"/>
                </a:ext>
              </a:extLst>
            </p:cNvPr>
            <p:cNvSpPr/>
            <p:nvPr/>
          </p:nvSpPr>
          <p:spPr>
            <a:xfrm>
              <a:off x="3334455" y="3312108"/>
              <a:ext cx="44257" cy="74395"/>
            </a:xfrm>
            <a:custGeom>
              <a:avLst/>
              <a:gdLst/>
              <a:ahLst/>
              <a:cxnLst/>
              <a:rect l="l" t="t" r="r" b="b"/>
              <a:pathLst>
                <a:path w="1586" h="2666" extrusionOk="0">
                  <a:moveTo>
                    <a:pt x="796" y="1"/>
                  </a:moveTo>
                  <a:cubicBezTo>
                    <a:pt x="746" y="1"/>
                    <a:pt x="703" y="17"/>
                    <a:pt x="670" y="50"/>
                  </a:cubicBezTo>
                  <a:lnTo>
                    <a:pt x="66" y="653"/>
                  </a:lnTo>
                  <a:cubicBezTo>
                    <a:pt x="1" y="719"/>
                    <a:pt x="1" y="829"/>
                    <a:pt x="66" y="900"/>
                  </a:cubicBezTo>
                  <a:cubicBezTo>
                    <a:pt x="102" y="933"/>
                    <a:pt x="147" y="949"/>
                    <a:pt x="192" y="949"/>
                  </a:cubicBezTo>
                  <a:cubicBezTo>
                    <a:pt x="236" y="949"/>
                    <a:pt x="280" y="933"/>
                    <a:pt x="313" y="900"/>
                  </a:cubicBezTo>
                  <a:lnTo>
                    <a:pt x="620" y="588"/>
                  </a:lnTo>
                  <a:lnTo>
                    <a:pt x="620" y="2496"/>
                  </a:lnTo>
                  <a:cubicBezTo>
                    <a:pt x="620" y="2589"/>
                    <a:pt x="697" y="2666"/>
                    <a:pt x="796" y="2666"/>
                  </a:cubicBezTo>
                  <a:cubicBezTo>
                    <a:pt x="889" y="2666"/>
                    <a:pt x="966" y="2589"/>
                    <a:pt x="966" y="2496"/>
                  </a:cubicBezTo>
                  <a:lnTo>
                    <a:pt x="966" y="588"/>
                  </a:lnTo>
                  <a:lnTo>
                    <a:pt x="1273" y="900"/>
                  </a:lnTo>
                  <a:cubicBezTo>
                    <a:pt x="1306" y="933"/>
                    <a:pt x="1350" y="949"/>
                    <a:pt x="1399" y="949"/>
                  </a:cubicBezTo>
                  <a:cubicBezTo>
                    <a:pt x="1443" y="949"/>
                    <a:pt x="1487" y="933"/>
                    <a:pt x="1520" y="900"/>
                  </a:cubicBezTo>
                  <a:cubicBezTo>
                    <a:pt x="1585" y="829"/>
                    <a:pt x="1585" y="719"/>
                    <a:pt x="1520" y="653"/>
                  </a:cubicBezTo>
                  <a:lnTo>
                    <a:pt x="916" y="50"/>
                  </a:lnTo>
                  <a:cubicBezTo>
                    <a:pt x="884" y="17"/>
                    <a:pt x="840" y="1"/>
                    <a:pt x="79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grpSp>
        <p:nvGrpSpPr>
          <p:cNvPr id="48" name="Google Shape;498;p40">
            <a:extLst>
              <a:ext uri="{FF2B5EF4-FFF2-40B4-BE49-F238E27FC236}">
                <a16:creationId xmlns:a16="http://schemas.microsoft.com/office/drawing/2014/main" id="{9CCCA996-038D-005C-7224-50E04B62BAFA}"/>
              </a:ext>
            </a:extLst>
          </p:cNvPr>
          <p:cNvGrpSpPr/>
          <p:nvPr/>
        </p:nvGrpSpPr>
        <p:grpSpPr>
          <a:xfrm>
            <a:off x="1452910" y="2526506"/>
            <a:ext cx="327940" cy="298416"/>
            <a:chOff x="2624468" y="3200098"/>
            <a:chExt cx="327940" cy="298416"/>
          </a:xfrm>
        </p:grpSpPr>
        <p:sp>
          <p:nvSpPr>
            <p:cNvPr id="49" name="Google Shape;499;p40">
              <a:extLst>
                <a:ext uri="{FF2B5EF4-FFF2-40B4-BE49-F238E27FC236}">
                  <a16:creationId xmlns:a16="http://schemas.microsoft.com/office/drawing/2014/main" id="{1775F1DE-4B2C-9C17-3512-1BD7F1B47305}"/>
                </a:ext>
              </a:extLst>
            </p:cNvPr>
            <p:cNvSpPr/>
            <p:nvPr/>
          </p:nvSpPr>
          <p:spPr>
            <a:xfrm>
              <a:off x="2624468" y="3262242"/>
              <a:ext cx="246066" cy="236272"/>
            </a:xfrm>
            <a:custGeom>
              <a:avLst/>
              <a:gdLst/>
              <a:ahLst/>
              <a:cxnLst/>
              <a:rect l="l" t="t" r="r" b="b"/>
              <a:pathLst>
                <a:path w="8818" h="8467" extrusionOk="0">
                  <a:moveTo>
                    <a:pt x="176" y="0"/>
                  </a:moveTo>
                  <a:cubicBezTo>
                    <a:pt x="77" y="0"/>
                    <a:pt x="0" y="77"/>
                    <a:pt x="0" y="176"/>
                  </a:cubicBezTo>
                  <a:lnTo>
                    <a:pt x="0" y="8297"/>
                  </a:lnTo>
                  <a:cubicBezTo>
                    <a:pt x="0" y="8390"/>
                    <a:pt x="77" y="8467"/>
                    <a:pt x="176" y="8467"/>
                  </a:cubicBezTo>
                  <a:lnTo>
                    <a:pt x="8642" y="8467"/>
                  </a:lnTo>
                  <a:cubicBezTo>
                    <a:pt x="8741" y="8467"/>
                    <a:pt x="8818" y="8390"/>
                    <a:pt x="8818" y="8297"/>
                  </a:cubicBezTo>
                  <a:cubicBezTo>
                    <a:pt x="8818" y="8203"/>
                    <a:pt x="8741" y="8121"/>
                    <a:pt x="8642" y="8121"/>
                  </a:cubicBezTo>
                  <a:lnTo>
                    <a:pt x="346" y="8121"/>
                  </a:lnTo>
                  <a:lnTo>
                    <a:pt x="346" y="346"/>
                  </a:lnTo>
                  <a:lnTo>
                    <a:pt x="1656" y="346"/>
                  </a:lnTo>
                  <a:cubicBezTo>
                    <a:pt x="1750" y="346"/>
                    <a:pt x="1826" y="269"/>
                    <a:pt x="1826" y="176"/>
                  </a:cubicBezTo>
                  <a:cubicBezTo>
                    <a:pt x="1826" y="77"/>
                    <a:pt x="1750" y="0"/>
                    <a:pt x="165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0" name="Google Shape;500;p40">
              <a:extLst>
                <a:ext uri="{FF2B5EF4-FFF2-40B4-BE49-F238E27FC236}">
                  <a16:creationId xmlns:a16="http://schemas.microsoft.com/office/drawing/2014/main" id="{8DCE8F42-58DA-6D63-63FF-8AC7200249FE}"/>
                </a:ext>
              </a:extLst>
            </p:cNvPr>
            <p:cNvSpPr/>
            <p:nvPr/>
          </p:nvSpPr>
          <p:spPr>
            <a:xfrm>
              <a:off x="2688259" y="3200098"/>
              <a:ext cx="264149" cy="298416"/>
            </a:xfrm>
            <a:custGeom>
              <a:avLst/>
              <a:gdLst/>
              <a:ahLst/>
              <a:cxnLst/>
              <a:rect l="l" t="t" r="r" b="b"/>
              <a:pathLst>
                <a:path w="9466" h="10694" extrusionOk="0">
                  <a:moveTo>
                    <a:pt x="8182" y="1"/>
                  </a:moveTo>
                  <a:cubicBezTo>
                    <a:pt x="7837" y="1"/>
                    <a:pt x="7519" y="133"/>
                    <a:pt x="7272" y="374"/>
                  </a:cubicBezTo>
                  <a:cubicBezTo>
                    <a:pt x="7239" y="407"/>
                    <a:pt x="7223" y="451"/>
                    <a:pt x="7223" y="500"/>
                  </a:cubicBezTo>
                  <a:lnTo>
                    <a:pt x="7223" y="2227"/>
                  </a:lnTo>
                  <a:lnTo>
                    <a:pt x="171" y="2227"/>
                  </a:lnTo>
                  <a:cubicBezTo>
                    <a:pt x="78" y="2227"/>
                    <a:pt x="1" y="2304"/>
                    <a:pt x="1" y="2397"/>
                  </a:cubicBezTo>
                  <a:cubicBezTo>
                    <a:pt x="1" y="2496"/>
                    <a:pt x="78" y="2573"/>
                    <a:pt x="171" y="2573"/>
                  </a:cubicBezTo>
                  <a:lnTo>
                    <a:pt x="7223" y="2573"/>
                  </a:lnTo>
                  <a:lnTo>
                    <a:pt x="7223" y="3143"/>
                  </a:lnTo>
                  <a:cubicBezTo>
                    <a:pt x="7223" y="3236"/>
                    <a:pt x="7299" y="3313"/>
                    <a:pt x="7398" y="3313"/>
                  </a:cubicBezTo>
                  <a:cubicBezTo>
                    <a:pt x="7491" y="3313"/>
                    <a:pt x="7568" y="3236"/>
                    <a:pt x="7568" y="3143"/>
                  </a:cubicBezTo>
                  <a:lnTo>
                    <a:pt x="7568" y="571"/>
                  </a:lnTo>
                  <a:cubicBezTo>
                    <a:pt x="7738" y="423"/>
                    <a:pt x="7952" y="346"/>
                    <a:pt x="8182" y="346"/>
                  </a:cubicBezTo>
                  <a:cubicBezTo>
                    <a:pt x="8703" y="346"/>
                    <a:pt x="9125" y="769"/>
                    <a:pt x="9125" y="1284"/>
                  </a:cubicBezTo>
                  <a:lnTo>
                    <a:pt x="9125" y="8533"/>
                  </a:lnTo>
                  <a:cubicBezTo>
                    <a:pt x="8890" y="8281"/>
                    <a:pt x="8555" y="8122"/>
                    <a:pt x="8182" y="8122"/>
                  </a:cubicBezTo>
                  <a:cubicBezTo>
                    <a:pt x="7963" y="8122"/>
                    <a:pt x="7755" y="8177"/>
                    <a:pt x="7568" y="8275"/>
                  </a:cubicBezTo>
                  <a:lnTo>
                    <a:pt x="7568" y="3944"/>
                  </a:lnTo>
                  <a:cubicBezTo>
                    <a:pt x="7568" y="3850"/>
                    <a:pt x="7491" y="3774"/>
                    <a:pt x="7398" y="3774"/>
                  </a:cubicBezTo>
                  <a:cubicBezTo>
                    <a:pt x="7299" y="3774"/>
                    <a:pt x="7223" y="3850"/>
                    <a:pt x="7223" y="3944"/>
                  </a:cubicBezTo>
                  <a:lnTo>
                    <a:pt x="7223" y="8621"/>
                  </a:lnTo>
                  <a:cubicBezTo>
                    <a:pt x="7223" y="8692"/>
                    <a:pt x="7267" y="8753"/>
                    <a:pt x="7332" y="8780"/>
                  </a:cubicBezTo>
                  <a:cubicBezTo>
                    <a:pt x="7352" y="8789"/>
                    <a:pt x="7373" y="8793"/>
                    <a:pt x="7395" y="8793"/>
                  </a:cubicBezTo>
                  <a:cubicBezTo>
                    <a:pt x="7440" y="8793"/>
                    <a:pt x="7486" y="8775"/>
                    <a:pt x="7519" y="8742"/>
                  </a:cubicBezTo>
                  <a:cubicBezTo>
                    <a:pt x="7694" y="8566"/>
                    <a:pt x="7930" y="8467"/>
                    <a:pt x="8182" y="8467"/>
                  </a:cubicBezTo>
                  <a:cubicBezTo>
                    <a:pt x="8703" y="8467"/>
                    <a:pt x="9125" y="8890"/>
                    <a:pt x="9125" y="9411"/>
                  </a:cubicBezTo>
                  <a:cubicBezTo>
                    <a:pt x="9125" y="9926"/>
                    <a:pt x="8703" y="10348"/>
                    <a:pt x="8182" y="10348"/>
                  </a:cubicBezTo>
                  <a:lnTo>
                    <a:pt x="7162" y="10348"/>
                  </a:lnTo>
                  <a:cubicBezTo>
                    <a:pt x="7069" y="10348"/>
                    <a:pt x="6992" y="10425"/>
                    <a:pt x="6992" y="10524"/>
                  </a:cubicBezTo>
                  <a:cubicBezTo>
                    <a:pt x="6992" y="10617"/>
                    <a:pt x="7069" y="10694"/>
                    <a:pt x="7162" y="10694"/>
                  </a:cubicBezTo>
                  <a:lnTo>
                    <a:pt x="8182" y="10694"/>
                  </a:lnTo>
                  <a:cubicBezTo>
                    <a:pt x="8890" y="10694"/>
                    <a:pt x="9465" y="10118"/>
                    <a:pt x="9465" y="9405"/>
                  </a:cubicBezTo>
                  <a:lnTo>
                    <a:pt x="9465" y="1284"/>
                  </a:lnTo>
                  <a:cubicBezTo>
                    <a:pt x="9465" y="577"/>
                    <a:pt x="8890" y="1"/>
                    <a:pt x="818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1" name="Google Shape;501;p40">
              <a:extLst>
                <a:ext uri="{FF2B5EF4-FFF2-40B4-BE49-F238E27FC236}">
                  <a16:creationId xmlns:a16="http://schemas.microsoft.com/office/drawing/2014/main" id="{A0F9BD8B-A283-1C2C-AD6E-9EB68E55A4FD}"/>
                </a:ext>
              </a:extLst>
            </p:cNvPr>
            <p:cNvSpPr/>
            <p:nvPr/>
          </p:nvSpPr>
          <p:spPr>
            <a:xfrm>
              <a:off x="2645285" y="3282892"/>
              <a:ext cx="157161" cy="153505"/>
            </a:xfrm>
            <a:custGeom>
              <a:avLst/>
              <a:gdLst/>
              <a:ahLst/>
              <a:cxnLst/>
              <a:rect l="l" t="t" r="r" b="b"/>
              <a:pathLst>
                <a:path w="5632" h="5501" extrusionOk="0">
                  <a:moveTo>
                    <a:pt x="1760" y="2901"/>
                  </a:moveTo>
                  <a:lnTo>
                    <a:pt x="1760" y="5155"/>
                  </a:lnTo>
                  <a:lnTo>
                    <a:pt x="1086" y="5155"/>
                  </a:lnTo>
                  <a:lnTo>
                    <a:pt x="1086" y="2901"/>
                  </a:lnTo>
                  <a:close/>
                  <a:moveTo>
                    <a:pt x="3520" y="1739"/>
                  </a:moveTo>
                  <a:lnTo>
                    <a:pt x="3520" y="5155"/>
                  </a:lnTo>
                  <a:lnTo>
                    <a:pt x="2846" y="5155"/>
                  </a:lnTo>
                  <a:lnTo>
                    <a:pt x="2846" y="1739"/>
                  </a:lnTo>
                  <a:close/>
                  <a:moveTo>
                    <a:pt x="5286" y="346"/>
                  </a:moveTo>
                  <a:lnTo>
                    <a:pt x="5286" y="5155"/>
                  </a:lnTo>
                  <a:lnTo>
                    <a:pt x="4606" y="5155"/>
                  </a:lnTo>
                  <a:lnTo>
                    <a:pt x="4606" y="346"/>
                  </a:lnTo>
                  <a:close/>
                  <a:moveTo>
                    <a:pt x="170" y="0"/>
                  </a:moveTo>
                  <a:cubicBezTo>
                    <a:pt x="77" y="0"/>
                    <a:pt x="0" y="83"/>
                    <a:pt x="0" y="176"/>
                  </a:cubicBezTo>
                  <a:lnTo>
                    <a:pt x="0" y="5325"/>
                  </a:lnTo>
                  <a:cubicBezTo>
                    <a:pt x="0" y="5424"/>
                    <a:pt x="77" y="5500"/>
                    <a:pt x="170" y="5500"/>
                  </a:cubicBezTo>
                  <a:lnTo>
                    <a:pt x="5456" y="5500"/>
                  </a:lnTo>
                  <a:cubicBezTo>
                    <a:pt x="5555" y="5500"/>
                    <a:pt x="5632" y="5424"/>
                    <a:pt x="5632" y="5325"/>
                  </a:cubicBezTo>
                  <a:lnTo>
                    <a:pt x="5632" y="176"/>
                  </a:lnTo>
                  <a:cubicBezTo>
                    <a:pt x="5632" y="77"/>
                    <a:pt x="5555" y="0"/>
                    <a:pt x="5456" y="0"/>
                  </a:cubicBezTo>
                  <a:lnTo>
                    <a:pt x="4436" y="0"/>
                  </a:lnTo>
                  <a:cubicBezTo>
                    <a:pt x="4343" y="0"/>
                    <a:pt x="4266" y="83"/>
                    <a:pt x="4266" y="176"/>
                  </a:cubicBezTo>
                  <a:lnTo>
                    <a:pt x="4266" y="5155"/>
                  </a:lnTo>
                  <a:lnTo>
                    <a:pt x="3866" y="5155"/>
                  </a:lnTo>
                  <a:lnTo>
                    <a:pt x="3866" y="1569"/>
                  </a:lnTo>
                  <a:cubicBezTo>
                    <a:pt x="3866" y="1470"/>
                    <a:pt x="3789" y="1393"/>
                    <a:pt x="3696" y="1393"/>
                  </a:cubicBezTo>
                  <a:lnTo>
                    <a:pt x="2676" y="1393"/>
                  </a:lnTo>
                  <a:cubicBezTo>
                    <a:pt x="2583" y="1393"/>
                    <a:pt x="2506" y="1470"/>
                    <a:pt x="2506" y="1569"/>
                  </a:cubicBezTo>
                  <a:lnTo>
                    <a:pt x="2506" y="5155"/>
                  </a:lnTo>
                  <a:lnTo>
                    <a:pt x="2106" y="5155"/>
                  </a:lnTo>
                  <a:lnTo>
                    <a:pt x="2106" y="2726"/>
                  </a:lnTo>
                  <a:cubicBezTo>
                    <a:pt x="2106" y="2633"/>
                    <a:pt x="2029" y="2556"/>
                    <a:pt x="1936" y="2556"/>
                  </a:cubicBezTo>
                  <a:lnTo>
                    <a:pt x="910" y="2556"/>
                  </a:lnTo>
                  <a:cubicBezTo>
                    <a:pt x="817" y="2556"/>
                    <a:pt x="740" y="2633"/>
                    <a:pt x="740" y="2726"/>
                  </a:cubicBezTo>
                  <a:lnTo>
                    <a:pt x="740" y="5155"/>
                  </a:lnTo>
                  <a:lnTo>
                    <a:pt x="340" y="5155"/>
                  </a:lnTo>
                  <a:lnTo>
                    <a:pt x="340" y="176"/>
                  </a:lnTo>
                  <a:cubicBezTo>
                    <a:pt x="340" y="77"/>
                    <a:pt x="263" y="0"/>
                    <a:pt x="17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2" name="Google Shape;502;p40">
              <a:extLst>
                <a:ext uri="{FF2B5EF4-FFF2-40B4-BE49-F238E27FC236}">
                  <a16:creationId xmlns:a16="http://schemas.microsoft.com/office/drawing/2014/main" id="{EA894459-5D7D-DDB1-3990-3706953577F0}"/>
                </a:ext>
              </a:extLst>
            </p:cNvPr>
            <p:cNvSpPr/>
            <p:nvPr/>
          </p:nvSpPr>
          <p:spPr>
            <a:xfrm>
              <a:off x="2686585" y="3468181"/>
              <a:ext cx="22687" cy="9683"/>
            </a:xfrm>
            <a:custGeom>
              <a:avLst/>
              <a:gdLst/>
              <a:ahLst/>
              <a:cxnLst/>
              <a:rect l="l" t="t" r="r" b="b"/>
              <a:pathLst>
                <a:path w="813" h="347" extrusionOk="0">
                  <a:moveTo>
                    <a:pt x="176" y="1"/>
                  </a:moveTo>
                  <a:cubicBezTo>
                    <a:pt x="77" y="1"/>
                    <a:pt x="1" y="78"/>
                    <a:pt x="1" y="171"/>
                  </a:cubicBezTo>
                  <a:cubicBezTo>
                    <a:pt x="1" y="264"/>
                    <a:pt x="77" y="346"/>
                    <a:pt x="176" y="346"/>
                  </a:cubicBezTo>
                  <a:lnTo>
                    <a:pt x="637" y="346"/>
                  </a:lnTo>
                  <a:cubicBezTo>
                    <a:pt x="735" y="346"/>
                    <a:pt x="812" y="264"/>
                    <a:pt x="812" y="171"/>
                  </a:cubicBezTo>
                  <a:cubicBezTo>
                    <a:pt x="812" y="78"/>
                    <a:pt x="735" y="1"/>
                    <a:pt x="6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3" name="Google Shape;503;p40">
              <a:extLst>
                <a:ext uri="{FF2B5EF4-FFF2-40B4-BE49-F238E27FC236}">
                  <a16:creationId xmlns:a16="http://schemas.microsoft.com/office/drawing/2014/main" id="{E331333D-F652-4B0D-370C-B5B3DA7302DE}"/>
                </a:ext>
              </a:extLst>
            </p:cNvPr>
            <p:cNvSpPr/>
            <p:nvPr/>
          </p:nvSpPr>
          <p:spPr>
            <a:xfrm>
              <a:off x="2686585" y="3447392"/>
              <a:ext cx="22687" cy="9655"/>
            </a:xfrm>
            <a:custGeom>
              <a:avLst/>
              <a:gdLst/>
              <a:ahLst/>
              <a:cxnLst/>
              <a:rect l="l" t="t" r="r" b="b"/>
              <a:pathLst>
                <a:path w="813" h="346" extrusionOk="0">
                  <a:moveTo>
                    <a:pt x="176" y="0"/>
                  </a:moveTo>
                  <a:cubicBezTo>
                    <a:pt x="77" y="0"/>
                    <a:pt x="1" y="82"/>
                    <a:pt x="1" y="176"/>
                  </a:cubicBezTo>
                  <a:cubicBezTo>
                    <a:pt x="1" y="269"/>
                    <a:pt x="77" y="346"/>
                    <a:pt x="176" y="346"/>
                  </a:cubicBezTo>
                  <a:lnTo>
                    <a:pt x="637" y="346"/>
                  </a:lnTo>
                  <a:cubicBezTo>
                    <a:pt x="735" y="346"/>
                    <a:pt x="812" y="269"/>
                    <a:pt x="812" y="176"/>
                  </a:cubicBezTo>
                  <a:cubicBezTo>
                    <a:pt x="812" y="82"/>
                    <a:pt x="735" y="0"/>
                    <a:pt x="6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4" name="Google Shape;504;p40">
              <a:extLst>
                <a:ext uri="{FF2B5EF4-FFF2-40B4-BE49-F238E27FC236}">
                  <a16:creationId xmlns:a16="http://schemas.microsoft.com/office/drawing/2014/main" id="{53E69B01-6633-8400-B941-AE29A075ACBC}"/>
                </a:ext>
              </a:extLst>
            </p:cNvPr>
            <p:cNvSpPr/>
            <p:nvPr/>
          </p:nvSpPr>
          <p:spPr>
            <a:xfrm>
              <a:off x="2645285" y="3447392"/>
              <a:ext cx="30305" cy="30472"/>
            </a:xfrm>
            <a:custGeom>
              <a:avLst/>
              <a:gdLst/>
              <a:ahLst/>
              <a:cxnLst/>
              <a:rect l="l" t="t" r="r" b="b"/>
              <a:pathLst>
                <a:path w="1086" h="1092" extrusionOk="0">
                  <a:moveTo>
                    <a:pt x="740" y="346"/>
                  </a:moveTo>
                  <a:lnTo>
                    <a:pt x="740" y="746"/>
                  </a:lnTo>
                  <a:lnTo>
                    <a:pt x="340" y="746"/>
                  </a:lnTo>
                  <a:lnTo>
                    <a:pt x="340" y="346"/>
                  </a:lnTo>
                  <a:close/>
                  <a:moveTo>
                    <a:pt x="170" y="0"/>
                  </a:moveTo>
                  <a:cubicBezTo>
                    <a:pt x="77" y="0"/>
                    <a:pt x="0" y="82"/>
                    <a:pt x="0" y="176"/>
                  </a:cubicBezTo>
                  <a:lnTo>
                    <a:pt x="0" y="916"/>
                  </a:lnTo>
                  <a:cubicBezTo>
                    <a:pt x="0" y="1015"/>
                    <a:pt x="77" y="1091"/>
                    <a:pt x="170" y="1091"/>
                  </a:cubicBezTo>
                  <a:lnTo>
                    <a:pt x="910" y="1091"/>
                  </a:lnTo>
                  <a:cubicBezTo>
                    <a:pt x="1009" y="1091"/>
                    <a:pt x="1086" y="1009"/>
                    <a:pt x="1086" y="916"/>
                  </a:cubicBezTo>
                  <a:lnTo>
                    <a:pt x="1086" y="176"/>
                  </a:lnTo>
                  <a:cubicBezTo>
                    <a:pt x="1086" y="77"/>
                    <a:pt x="1009" y="0"/>
                    <a:pt x="91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5" name="Google Shape;505;p40">
              <a:extLst>
                <a:ext uri="{FF2B5EF4-FFF2-40B4-BE49-F238E27FC236}">
                  <a16:creationId xmlns:a16="http://schemas.microsoft.com/office/drawing/2014/main" id="{27C69B07-B75B-D009-EF81-CE1D8E216980}"/>
                </a:ext>
              </a:extLst>
            </p:cNvPr>
            <p:cNvSpPr/>
            <p:nvPr/>
          </p:nvSpPr>
          <p:spPr>
            <a:xfrm>
              <a:off x="2762933" y="3468181"/>
              <a:ext cx="22687" cy="9683"/>
            </a:xfrm>
            <a:custGeom>
              <a:avLst/>
              <a:gdLst/>
              <a:ahLst/>
              <a:cxnLst/>
              <a:rect l="l" t="t" r="r" b="b"/>
              <a:pathLst>
                <a:path w="813" h="347" extrusionOk="0">
                  <a:moveTo>
                    <a:pt x="176" y="1"/>
                  </a:moveTo>
                  <a:cubicBezTo>
                    <a:pt x="78" y="1"/>
                    <a:pt x="1" y="78"/>
                    <a:pt x="1" y="171"/>
                  </a:cubicBezTo>
                  <a:cubicBezTo>
                    <a:pt x="1" y="264"/>
                    <a:pt x="78" y="346"/>
                    <a:pt x="176" y="346"/>
                  </a:cubicBezTo>
                  <a:lnTo>
                    <a:pt x="637" y="346"/>
                  </a:lnTo>
                  <a:cubicBezTo>
                    <a:pt x="736" y="346"/>
                    <a:pt x="812" y="264"/>
                    <a:pt x="812" y="171"/>
                  </a:cubicBezTo>
                  <a:cubicBezTo>
                    <a:pt x="812" y="78"/>
                    <a:pt x="736" y="1"/>
                    <a:pt x="6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6" name="Google Shape;506;p40">
              <a:extLst>
                <a:ext uri="{FF2B5EF4-FFF2-40B4-BE49-F238E27FC236}">
                  <a16:creationId xmlns:a16="http://schemas.microsoft.com/office/drawing/2014/main" id="{D9E15B48-AE5B-4DBB-EA65-6BEC5028A50A}"/>
                </a:ext>
              </a:extLst>
            </p:cNvPr>
            <p:cNvSpPr/>
            <p:nvPr/>
          </p:nvSpPr>
          <p:spPr>
            <a:xfrm>
              <a:off x="2762933" y="3447392"/>
              <a:ext cx="22687" cy="9655"/>
            </a:xfrm>
            <a:custGeom>
              <a:avLst/>
              <a:gdLst/>
              <a:ahLst/>
              <a:cxnLst/>
              <a:rect l="l" t="t" r="r" b="b"/>
              <a:pathLst>
                <a:path w="813" h="346" extrusionOk="0">
                  <a:moveTo>
                    <a:pt x="176" y="0"/>
                  </a:moveTo>
                  <a:cubicBezTo>
                    <a:pt x="78" y="0"/>
                    <a:pt x="1" y="82"/>
                    <a:pt x="1" y="176"/>
                  </a:cubicBezTo>
                  <a:cubicBezTo>
                    <a:pt x="1" y="269"/>
                    <a:pt x="78" y="346"/>
                    <a:pt x="176" y="346"/>
                  </a:cubicBezTo>
                  <a:lnTo>
                    <a:pt x="637" y="346"/>
                  </a:lnTo>
                  <a:cubicBezTo>
                    <a:pt x="736" y="346"/>
                    <a:pt x="812" y="269"/>
                    <a:pt x="812" y="176"/>
                  </a:cubicBezTo>
                  <a:cubicBezTo>
                    <a:pt x="812" y="82"/>
                    <a:pt x="736" y="0"/>
                    <a:pt x="6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7" name="Google Shape;507;p40">
              <a:extLst>
                <a:ext uri="{FF2B5EF4-FFF2-40B4-BE49-F238E27FC236}">
                  <a16:creationId xmlns:a16="http://schemas.microsoft.com/office/drawing/2014/main" id="{CC8A9AEF-428C-CD14-57E4-782EF7CFBA57}"/>
                </a:ext>
              </a:extLst>
            </p:cNvPr>
            <p:cNvSpPr/>
            <p:nvPr/>
          </p:nvSpPr>
          <p:spPr>
            <a:xfrm>
              <a:off x="2721633" y="3447392"/>
              <a:ext cx="30165" cy="30472"/>
            </a:xfrm>
            <a:custGeom>
              <a:avLst/>
              <a:gdLst/>
              <a:ahLst/>
              <a:cxnLst/>
              <a:rect l="l" t="t" r="r" b="b"/>
              <a:pathLst>
                <a:path w="1081" h="1092" extrusionOk="0">
                  <a:moveTo>
                    <a:pt x="741" y="346"/>
                  </a:moveTo>
                  <a:lnTo>
                    <a:pt x="741" y="746"/>
                  </a:lnTo>
                  <a:lnTo>
                    <a:pt x="340" y="746"/>
                  </a:lnTo>
                  <a:lnTo>
                    <a:pt x="340" y="346"/>
                  </a:lnTo>
                  <a:close/>
                  <a:moveTo>
                    <a:pt x="170" y="0"/>
                  </a:moveTo>
                  <a:cubicBezTo>
                    <a:pt x="72" y="0"/>
                    <a:pt x="0" y="82"/>
                    <a:pt x="0" y="176"/>
                  </a:cubicBezTo>
                  <a:lnTo>
                    <a:pt x="0" y="916"/>
                  </a:lnTo>
                  <a:cubicBezTo>
                    <a:pt x="0" y="1015"/>
                    <a:pt x="72" y="1091"/>
                    <a:pt x="170" y="1091"/>
                  </a:cubicBezTo>
                  <a:lnTo>
                    <a:pt x="911" y="1091"/>
                  </a:lnTo>
                  <a:cubicBezTo>
                    <a:pt x="1009" y="1091"/>
                    <a:pt x="1081" y="1009"/>
                    <a:pt x="1081" y="916"/>
                  </a:cubicBezTo>
                  <a:lnTo>
                    <a:pt x="1081" y="176"/>
                  </a:lnTo>
                  <a:cubicBezTo>
                    <a:pt x="1081" y="77"/>
                    <a:pt x="1009" y="0"/>
                    <a:pt x="9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8" name="Google Shape;508;p40">
              <a:extLst>
                <a:ext uri="{FF2B5EF4-FFF2-40B4-BE49-F238E27FC236}">
                  <a16:creationId xmlns:a16="http://schemas.microsoft.com/office/drawing/2014/main" id="{31F09015-333D-4B10-28B4-11E7175F1BCF}"/>
                </a:ext>
              </a:extLst>
            </p:cNvPr>
            <p:cNvSpPr/>
            <p:nvPr/>
          </p:nvSpPr>
          <p:spPr>
            <a:xfrm>
              <a:off x="2838081" y="3468181"/>
              <a:ext cx="22519" cy="9683"/>
            </a:xfrm>
            <a:custGeom>
              <a:avLst/>
              <a:gdLst/>
              <a:ahLst/>
              <a:cxnLst/>
              <a:rect l="l" t="t" r="r" b="b"/>
              <a:pathLst>
                <a:path w="807" h="347" extrusionOk="0">
                  <a:moveTo>
                    <a:pt x="170" y="1"/>
                  </a:moveTo>
                  <a:cubicBezTo>
                    <a:pt x="77" y="1"/>
                    <a:pt x="0" y="78"/>
                    <a:pt x="0" y="171"/>
                  </a:cubicBezTo>
                  <a:cubicBezTo>
                    <a:pt x="0" y="264"/>
                    <a:pt x="77" y="346"/>
                    <a:pt x="170" y="346"/>
                  </a:cubicBezTo>
                  <a:lnTo>
                    <a:pt x="636" y="346"/>
                  </a:lnTo>
                  <a:cubicBezTo>
                    <a:pt x="730" y="346"/>
                    <a:pt x="806" y="264"/>
                    <a:pt x="806" y="171"/>
                  </a:cubicBezTo>
                  <a:cubicBezTo>
                    <a:pt x="806" y="78"/>
                    <a:pt x="730" y="1"/>
                    <a:pt x="63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9" name="Google Shape;509;p40">
              <a:extLst>
                <a:ext uri="{FF2B5EF4-FFF2-40B4-BE49-F238E27FC236}">
                  <a16:creationId xmlns:a16="http://schemas.microsoft.com/office/drawing/2014/main" id="{5FD55456-A065-8E32-F0F6-C0FDB07365BC}"/>
                </a:ext>
              </a:extLst>
            </p:cNvPr>
            <p:cNvSpPr/>
            <p:nvPr/>
          </p:nvSpPr>
          <p:spPr>
            <a:xfrm>
              <a:off x="2838081" y="3447531"/>
              <a:ext cx="22519" cy="9516"/>
            </a:xfrm>
            <a:custGeom>
              <a:avLst/>
              <a:gdLst/>
              <a:ahLst/>
              <a:cxnLst/>
              <a:rect l="l" t="t" r="r" b="b"/>
              <a:pathLst>
                <a:path w="807" h="341" extrusionOk="0">
                  <a:moveTo>
                    <a:pt x="170" y="1"/>
                  </a:moveTo>
                  <a:cubicBezTo>
                    <a:pt x="77" y="1"/>
                    <a:pt x="0" y="77"/>
                    <a:pt x="0" y="171"/>
                  </a:cubicBezTo>
                  <a:cubicBezTo>
                    <a:pt x="0" y="264"/>
                    <a:pt x="77" y="341"/>
                    <a:pt x="170" y="341"/>
                  </a:cubicBezTo>
                  <a:lnTo>
                    <a:pt x="636" y="341"/>
                  </a:lnTo>
                  <a:cubicBezTo>
                    <a:pt x="730" y="341"/>
                    <a:pt x="806" y="264"/>
                    <a:pt x="806" y="171"/>
                  </a:cubicBezTo>
                  <a:cubicBezTo>
                    <a:pt x="806" y="77"/>
                    <a:pt x="730" y="1"/>
                    <a:pt x="63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0" name="Google Shape;510;p40">
              <a:extLst>
                <a:ext uri="{FF2B5EF4-FFF2-40B4-BE49-F238E27FC236}">
                  <a16:creationId xmlns:a16="http://schemas.microsoft.com/office/drawing/2014/main" id="{4E7E5F1E-883A-4FE9-36AB-A405305CF3F2}"/>
                </a:ext>
              </a:extLst>
            </p:cNvPr>
            <p:cNvSpPr/>
            <p:nvPr/>
          </p:nvSpPr>
          <p:spPr>
            <a:xfrm>
              <a:off x="2796614" y="3447392"/>
              <a:ext cx="30305" cy="30472"/>
            </a:xfrm>
            <a:custGeom>
              <a:avLst/>
              <a:gdLst/>
              <a:ahLst/>
              <a:cxnLst/>
              <a:rect l="l" t="t" r="r" b="b"/>
              <a:pathLst>
                <a:path w="1086" h="1092" extrusionOk="0">
                  <a:moveTo>
                    <a:pt x="740" y="346"/>
                  </a:moveTo>
                  <a:lnTo>
                    <a:pt x="740" y="746"/>
                  </a:lnTo>
                  <a:lnTo>
                    <a:pt x="346" y="746"/>
                  </a:lnTo>
                  <a:lnTo>
                    <a:pt x="346" y="346"/>
                  </a:lnTo>
                  <a:close/>
                  <a:moveTo>
                    <a:pt x="170" y="0"/>
                  </a:moveTo>
                  <a:cubicBezTo>
                    <a:pt x="77" y="0"/>
                    <a:pt x="0" y="82"/>
                    <a:pt x="0" y="176"/>
                  </a:cubicBezTo>
                  <a:lnTo>
                    <a:pt x="0" y="916"/>
                  </a:lnTo>
                  <a:cubicBezTo>
                    <a:pt x="0" y="1015"/>
                    <a:pt x="77" y="1091"/>
                    <a:pt x="170" y="1091"/>
                  </a:cubicBezTo>
                  <a:lnTo>
                    <a:pt x="916" y="1091"/>
                  </a:lnTo>
                  <a:cubicBezTo>
                    <a:pt x="1009" y="1091"/>
                    <a:pt x="1086" y="1009"/>
                    <a:pt x="1086" y="916"/>
                  </a:cubicBezTo>
                  <a:lnTo>
                    <a:pt x="1086" y="176"/>
                  </a:lnTo>
                  <a:cubicBezTo>
                    <a:pt x="1086" y="77"/>
                    <a:pt x="1009" y="0"/>
                    <a:pt x="91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1" name="Google Shape;511;p40">
              <a:extLst>
                <a:ext uri="{FF2B5EF4-FFF2-40B4-BE49-F238E27FC236}">
                  <a16:creationId xmlns:a16="http://schemas.microsoft.com/office/drawing/2014/main" id="{AE0AD388-0548-5CF6-8702-69E9FF094497}"/>
                </a:ext>
              </a:extLst>
            </p:cNvPr>
            <p:cNvSpPr/>
            <p:nvPr/>
          </p:nvSpPr>
          <p:spPr>
            <a:xfrm>
              <a:off x="2813441" y="3351594"/>
              <a:ext cx="63986" cy="9655"/>
            </a:xfrm>
            <a:custGeom>
              <a:avLst/>
              <a:gdLst/>
              <a:ahLst/>
              <a:cxnLst/>
              <a:rect l="l" t="t" r="r" b="b"/>
              <a:pathLst>
                <a:path w="2293" h="346" extrusionOk="0">
                  <a:moveTo>
                    <a:pt x="170" y="1"/>
                  </a:moveTo>
                  <a:cubicBezTo>
                    <a:pt x="77" y="1"/>
                    <a:pt x="0" y="77"/>
                    <a:pt x="0" y="171"/>
                  </a:cubicBezTo>
                  <a:cubicBezTo>
                    <a:pt x="0" y="269"/>
                    <a:pt x="77" y="346"/>
                    <a:pt x="170" y="346"/>
                  </a:cubicBezTo>
                  <a:lnTo>
                    <a:pt x="2123" y="346"/>
                  </a:lnTo>
                  <a:cubicBezTo>
                    <a:pt x="2216" y="346"/>
                    <a:pt x="2293" y="269"/>
                    <a:pt x="2293" y="171"/>
                  </a:cubicBezTo>
                  <a:cubicBezTo>
                    <a:pt x="2293" y="77"/>
                    <a:pt x="2216" y="1"/>
                    <a:pt x="21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2" name="Google Shape;512;p40">
              <a:extLst>
                <a:ext uri="{FF2B5EF4-FFF2-40B4-BE49-F238E27FC236}">
                  <a16:creationId xmlns:a16="http://schemas.microsoft.com/office/drawing/2014/main" id="{90E902F7-D4CE-383A-802E-FCA36F2B1D28}"/>
                </a:ext>
              </a:extLst>
            </p:cNvPr>
            <p:cNvSpPr/>
            <p:nvPr/>
          </p:nvSpPr>
          <p:spPr>
            <a:xfrm>
              <a:off x="2813441" y="3330944"/>
              <a:ext cx="18696" cy="9516"/>
            </a:xfrm>
            <a:custGeom>
              <a:avLst/>
              <a:gdLst/>
              <a:ahLst/>
              <a:cxnLst/>
              <a:rect l="l" t="t" r="r" b="b"/>
              <a:pathLst>
                <a:path w="670" h="341" extrusionOk="0">
                  <a:moveTo>
                    <a:pt x="170" y="0"/>
                  </a:moveTo>
                  <a:cubicBezTo>
                    <a:pt x="77" y="0"/>
                    <a:pt x="0" y="77"/>
                    <a:pt x="0" y="170"/>
                  </a:cubicBezTo>
                  <a:cubicBezTo>
                    <a:pt x="0" y="263"/>
                    <a:pt x="77" y="340"/>
                    <a:pt x="170" y="340"/>
                  </a:cubicBezTo>
                  <a:lnTo>
                    <a:pt x="499" y="340"/>
                  </a:lnTo>
                  <a:cubicBezTo>
                    <a:pt x="593" y="340"/>
                    <a:pt x="669" y="263"/>
                    <a:pt x="669" y="170"/>
                  </a:cubicBezTo>
                  <a:cubicBezTo>
                    <a:pt x="669" y="77"/>
                    <a:pt x="593" y="0"/>
                    <a:pt x="4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3" name="Google Shape;513;p40">
              <a:extLst>
                <a:ext uri="{FF2B5EF4-FFF2-40B4-BE49-F238E27FC236}">
                  <a16:creationId xmlns:a16="http://schemas.microsoft.com/office/drawing/2014/main" id="{3E85AA4E-4934-57AA-9366-4634DC76C906}"/>
                </a:ext>
              </a:extLst>
            </p:cNvPr>
            <p:cNvSpPr/>
            <p:nvPr/>
          </p:nvSpPr>
          <p:spPr>
            <a:xfrm>
              <a:off x="2843271" y="3330944"/>
              <a:ext cx="34156" cy="9516"/>
            </a:xfrm>
            <a:custGeom>
              <a:avLst/>
              <a:gdLst/>
              <a:ahLst/>
              <a:cxnLst/>
              <a:rect l="l" t="t" r="r" b="b"/>
              <a:pathLst>
                <a:path w="1224" h="341" extrusionOk="0">
                  <a:moveTo>
                    <a:pt x="171" y="0"/>
                  </a:moveTo>
                  <a:cubicBezTo>
                    <a:pt x="77" y="0"/>
                    <a:pt x="1" y="77"/>
                    <a:pt x="1" y="170"/>
                  </a:cubicBezTo>
                  <a:cubicBezTo>
                    <a:pt x="1" y="263"/>
                    <a:pt x="77" y="340"/>
                    <a:pt x="171" y="340"/>
                  </a:cubicBezTo>
                  <a:lnTo>
                    <a:pt x="1054" y="340"/>
                  </a:lnTo>
                  <a:cubicBezTo>
                    <a:pt x="1147" y="340"/>
                    <a:pt x="1224" y="263"/>
                    <a:pt x="1224" y="170"/>
                  </a:cubicBezTo>
                  <a:cubicBezTo>
                    <a:pt x="1224" y="77"/>
                    <a:pt x="1147" y="0"/>
                    <a:pt x="10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4" name="Google Shape;514;p40">
              <a:extLst>
                <a:ext uri="{FF2B5EF4-FFF2-40B4-BE49-F238E27FC236}">
                  <a16:creationId xmlns:a16="http://schemas.microsoft.com/office/drawing/2014/main" id="{EE1EA344-C5CE-81F7-6CB7-C276858E60CE}"/>
                </a:ext>
              </a:extLst>
            </p:cNvPr>
            <p:cNvSpPr/>
            <p:nvPr/>
          </p:nvSpPr>
          <p:spPr>
            <a:xfrm>
              <a:off x="2813441" y="3303709"/>
              <a:ext cx="63986" cy="9655"/>
            </a:xfrm>
            <a:custGeom>
              <a:avLst/>
              <a:gdLst/>
              <a:ahLst/>
              <a:cxnLst/>
              <a:rect l="l" t="t" r="r" b="b"/>
              <a:pathLst>
                <a:path w="2293" h="346" extrusionOk="0">
                  <a:moveTo>
                    <a:pt x="170" y="0"/>
                  </a:moveTo>
                  <a:cubicBezTo>
                    <a:pt x="77" y="0"/>
                    <a:pt x="0" y="77"/>
                    <a:pt x="0" y="170"/>
                  </a:cubicBezTo>
                  <a:cubicBezTo>
                    <a:pt x="0" y="263"/>
                    <a:pt x="77" y="346"/>
                    <a:pt x="170" y="346"/>
                  </a:cubicBezTo>
                  <a:lnTo>
                    <a:pt x="2123" y="346"/>
                  </a:lnTo>
                  <a:cubicBezTo>
                    <a:pt x="2216" y="346"/>
                    <a:pt x="2293" y="263"/>
                    <a:pt x="2293" y="170"/>
                  </a:cubicBezTo>
                  <a:cubicBezTo>
                    <a:pt x="2293" y="77"/>
                    <a:pt x="2216" y="0"/>
                    <a:pt x="212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5" name="Google Shape;515;p40">
              <a:extLst>
                <a:ext uri="{FF2B5EF4-FFF2-40B4-BE49-F238E27FC236}">
                  <a16:creationId xmlns:a16="http://schemas.microsoft.com/office/drawing/2014/main" id="{EC655AD0-5807-EF53-55AC-08C35465EF1D}"/>
                </a:ext>
              </a:extLst>
            </p:cNvPr>
            <p:cNvSpPr/>
            <p:nvPr/>
          </p:nvSpPr>
          <p:spPr>
            <a:xfrm>
              <a:off x="2813441" y="3283031"/>
              <a:ext cx="18696" cy="9516"/>
            </a:xfrm>
            <a:custGeom>
              <a:avLst/>
              <a:gdLst/>
              <a:ahLst/>
              <a:cxnLst/>
              <a:rect l="l" t="t" r="r" b="b"/>
              <a:pathLst>
                <a:path w="670" h="341" extrusionOk="0">
                  <a:moveTo>
                    <a:pt x="170" y="1"/>
                  </a:moveTo>
                  <a:cubicBezTo>
                    <a:pt x="77" y="1"/>
                    <a:pt x="0" y="78"/>
                    <a:pt x="0" y="171"/>
                  </a:cubicBezTo>
                  <a:cubicBezTo>
                    <a:pt x="0" y="264"/>
                    <a:pt x="77" y="341"/>
                    <a:pt x="170" y="341"/>
                  </a:cubicBezTo>
                  <a:lnTo>
                    <a:pt x="499" y="341"/>
                  </a:lnTo>
                  <a:cubicBezTo>
                    <a:pt x="593" y="341"/>
                    <a:pt x="669" y="264"/>
                    <a:pt x="669" y="171"/>
                  </a:cubicBezTo>
                  <a:cubicBezTo>
                    <a:pt x="669" y="78"/>
                    <a:pt x="593" y="1"/>
                    <a:pt x="49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6" name="Google Shape;516;p40">
              <a:extLst>
                <a:ext uri="{FF2B5EF4-FFF2-40B4-BE49-F238E27FC236}">
                  <a16:creationId xmlns:a16="http://schemas.microsoft.com/office/drawing/2014/main" id="{ADEE535E-F431-519C-6F07-BA9D4F289065}"/>
                </a:ext>
              </a:extLst>
            </p:cNvPr>
            <p:cNvSpPr/>
            <p:nvPr/>
          </p:nvSpPr>
          <p:spPr>
            <a:xfrm>
              <a:off x="2843271" y="3282892"/>
              <a:ext cx="34156" cy="9655"/>
            </a:xfrm>
            <a:custGeom>
              <a:avLst/>
              <a:gdLst/>
              <a:ahLst/>
              <a:cxnLst/>
              <a:rect l="l" t="t" r="r" b="b"/>
              <a:pathLst>
                <a:path w="1224" h="346" extrusionOk="0">
                  <a:moveTo>
                    <a:pt x="171" y="0"/>
                  </a:moveTo>
                  <a:cubicBezTo>
                    <a:pt x="77" y="0"/>
                    <a:pt x="1" y="83"/>
                    <a:pt x="1" y="176"/>
                  </a:cubicBezTo>
                  <a:cubicBezTo>
                    <a:pt x="1" y="269"/>
                    <a:pt x="77" y="346"/>
                    <a:pt x="171" y="346"/>
                  </a:cubicBezTo>
                  <a:lnTo>
                    <a:pt x="1054" y="346"/>
                  </a:lnTo>
                  <a:cubicBezTo>
                    <a:pt x="1147" y="346"/>
                    <a:pt x="1224" y="269"/>
                    <a:pt x="1224" y="176"/>
                  </a:cubicBezTo>
                  <a:cubicBezTo>
                    <a:pt x="1224" y="83"/>
                    <a:pt x="1147" y="0"/>
                    <a:pt x="10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7" name="Google Shape;517;p40">
              <a:extLst>
                <a:ext uri="{FF2B5EF4-FFF2-40B4-BE49-F238E27FC236}">
                  <a16:creationId xmlns:a16="http://schemas.microsoft.com/office/drawing/2014/main" id="{43339250-866A-4444-1973-38D6B614B2B4}"/>
                </a:ext>
              </a:extLst>
            </p:cNvPr>
            <p:cNvSpPr/>
            <p:nvPr/>
          </p:nvSpPr>
          <p:spPr>
            <a:xfrm>
              <a:off x="2813441" y="3399479"/>
              <a:ext cx="63986" cy="9683"/>
            </a:xfrm>
            <a:custGeom>
              <a:avLst/>
              <a:gdLst/>
              <a:ahLst/>
              <a:cxnLst/>
              <a:rect l="l" t="t" r="r" b="b"/>
              <a:pathLst>
                <a:path w="2293" h="347" extrusionOk="0">
                  <a:moveTo>
                    <a:pt x="170" y="1"/>
                  </a:moveTo>
                  <a:cubicBezTo>
                    <a:pt x="77" y="1"/>
                    <a:pt x="0" y="78"/>
                    <a:pt x="0" y="176"/>
                  </a:cubicBezTo>
                  <a:cubicBezTo>
                    <a:pt x="0" y="270"/>
                    <a:pt x="77" y="346"/>
                    <a:pt x="170" y="346"/>
                  </a:cubicBezTo>
                  <a:lnTo>
                    <a:pt x="2123" y="346"/>
                  </a:lnTo>
                  <a:cubicBezTo>
                    <a:pt x="2216" y="346"/>
                    <a:pt x="2293" y="270"/>
                    <a:pt x="2293" y="176"/>
                  </a:cubicBezTo>
                  <a:cubicBezTo>
                    <a:pt x="2293" y="78"/>
                    <a:pt x="2216" y="1"/>
                    <a:pt x="21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8" name="Google Shape;518;p40">
              <a:extLst>
                <a:ext uri="{FF2B5EF4-FFF2-40B4-BE49-F238E27FC236}">
                  <a16:creationId xmlns:a16="http://schemas.microsoft.com/office/drawing/2014/main" id="{3F17882C-0C58-A387-FF84-49498CC3A1C9}"/>
                </a:ext>
              </a:extLst>
            </p:cNvPr>
            <p:cNvSpPr/>
            <p:nvPr/>
          </p:nvSpPr>
          <p:spPr>
            <a:xfrm>
              <a:off x="2813441" y="3378829"/>
              <a:ext cx="18696" cy="9683"/>
            </a:xfrm>
            <a:custGeom>
              <a:avLst/>
              <a:gdLst/>
              <a:ahLst/>
              <a:cxnLst/>
              <a:rect l="l" t="t" r="r" b="b"/>
              <a:pathLst>
                <a:path w="670" h="347" extrusionOk="0">
                  <a:moveTo>
                    <a:pt x="170" y="1"/>
                  </a:moveTo>
                  <a:cubicBezTo>
                    <a:pt x="77" y="1"/>
                    <a:pt x="0" y="77"/>
                    <a:pt x="0" y="171"/>
                  </a:cubicBezTo>
                  <a:cubicBezTo>
                    <a:pt x="0" y="264"/>
                    <a:pt x="77" y="346"/>
                    <a:pt x="170" y="346"/>
                  </a:cubicBezTo>
                  <a:lnTo>
                    <a:pt x="499" y="346"/>
                  </a:lnTo>
                  <a:cubicBezTo>
                    <a:pt x="593" y="346"/>
                    <a:pt x="669" y="264"/>
                    <a:pt x="669" y="171"/>
                  </a:cubicBezTo>
                  <a:cubicBezTo>
                    <a:pt x="669" y="77"/>
                    <a:pt x="593" y="1"/>
                    <a:pt x="49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9" name="Google Shape;519;p40">
              <a:extLst>
                <a:ext uri="{FF2B5EF4-FFF2-40B4-BE49-F238E27FC236}">
                  <a16:creationId xmlns:a16="http://schemas.microsoft.com/office/drawing/2014/main" id="{9B2158C8-AA50-A85A-2100-7AD5B10F9A01}"/>
                </a:ext>
              </a:extLst>
            </p:cNvPr>
            <p:cNvSpPr/>
            <p:nvPr/>
          </p:nvSpPr>
          <p:spPr>
            <a:xfrm>
              <a:off x="2843271" y="3378829"/>
              <a:ext cx="34156" cy="9516"/>
            </a:xfrm>
            <a:custGeom>
              <a:avLst/>
              <a:gdLst/>
              <a:ahLst/>
              <a:cxnLst/>
              <a:rect l="l" t="t" r="r" b="b"/>
              <a:pathLst>
                <a:path w="1224" h="341" extrusionOk="0">
                  <a:moveTo>
                    <a:pt x="171" y="1"/>
                  </a:moveTo>
                  <a:cubicBezTo>
                    <a:pt x="77" y="1"/>
                    <a:pt x="1" y="77"/>
                    <a:pt x="1" y="171"/>
                  </a:cubicBezTo>
                  <a:cubicBezTo>
                    <a:pt x="1" y="264"/>
                    <a:pt x="77" y="341"/>
                    <a:pt x="171" y="341"/>
                  </a:cubicBezTo>
                  <a:lnTo>
                    <a:pt x="1054" y="341"/>
                  </a:lnTo>
                  <a:cubicBezTo>
                    <a:pt x="1147" y="341"/>
                    <a:pt x="1224" y="264"/>
                    <a:pt x="1224" y="171"/>
                  </a:cubicBezTo>
                  <a:cubicBezTo>
                    <a:pt x="1224" y="77"/>
                    <a:pt x="1147" y="1"/>
                    <a:pt x="105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pic>
        <p:nvPicPr>
          <p:cNvPr id="70" name="Picture 69" descr="A group of people sitting at tables in a room with a pool&#10;&#10;Description automatically generated">
            <a:extLst>
              <a:ext uri="{FF2B5EF4-FFF2-40B4-BE49-F238E27FC236}">
                <a16:creationId xmlns:a16="http://schemas.microsoft.com/office/drawing/2014/main" id="{422FF520-E513-F66D-6D6E-BACE41362E66}"/>
              </a:ext>
            </a:extLst>
          </p:cNvPr>
          <p:cNvPicPr>
            <a:picLocks noChangeAspect="1"/>
          </p:cNvPicPr>
          <p:nvPr/>
        </p:nvPicPr>
        <p:blipFill>
          <a:blip r:embed="rId3"/>
          <a:stretch>
            <a:fillRect/>
          </a:stretch>
        </p:blipFill>
        <p:spPr>
          <a:xfrm>
            <a:off x="3387884" y="1600912"/>
            <a:ext cx="5106638" cy="4649583"/>
          </a:xfrm>
          <a:prstGeom prst="rect">
            <a:avLst/>
          </a:prstGeom>
          <a:effectLst>
            <a:softEdge rad="127000"/>
          </a:effectLst>
        </p:spPr>
      </p:pic>
      <p:sp>
        <p:nvSpPr>
          <p:cNvPr id="73" name="TextBox 72">
            <a:extLst>
              <a:ext uri="{FF2B5EF4-FFF2-40B4-BE49-F238E27FC236}">
                <a16:creationId xmlns:a16="http://schemas.microsoft.com/office/drawing/2014/main" id="{544EDFC5-CDE8-B1D8-E713-9502FC4D6793}"/>
              </a:ext>
            </a:extLst>
          </p:cNvPr>
          <p:cNvSpPr txBox="1"/>
          <p:nvPr/>
        </p:nvSpPr>
        <p:spPr>
          <a:xfrm>
            <a:off x="1370335" y="328251"/>
            <a:ext cx="10067731" cy="646331"/>
          </a:xfrm>
          <a:prstGeom prst="rect">
            <a:avLst/>
          </a:prstGeom>
          <a:noFill/>
        </p:spPr>
        <p:txBody>
          <a:bodyPr wrap="square" rtlCol="0">
            <a:spAutoFit/>
          </a:bodyPr>
          <a:lstStyle/>
          <a:p>
            <a:r>
              <a:rPr lang="en-US" sz="3200" b="1" dirty="0"/>
              <a:t>ORGANIZATIONAL DEVELOPMENT </a:t>
            </a:r>
            <a:r>
              <a:rPr lang="en-US" sz="3600" b="1" dirty="0"/>
              <a:t>HR ROLE</a:t>
            </a:r>
            <a:endParaRPr lang="en-GB" sz="3600" b="1" dirty="0"/>
          </a:p>
        </p:txBody>
      </p:sp>
    </p:spTree>
    <p:extLst>
      <p:ext uri="{BB962C8B-B14F-4D97-AF65-F5344CB8AC3E}">
        <p14:creationId xmlns:p14="http://schemas.microsoft.com/office/powerpoint/2010/main" val="396259049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duotone>
              <a:schemeClr val="bg2">
                <a:shade val="88000"/>
                <a:hueMod val="106000"/>
                <a:satMod val="140000"/>
                <a:lumMod val="54000"/>
              </a:schemeClr>
              <a:schemeClr val="bg2">
                <a:tint val="98000"/>
                <a:hueMod val="90000"/>
                <a:satMod val="150000"/>
                <a:lumMod val="160000"/>
              </a:schemeClr>
            </a:duotone>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6726F5-C327-D52A-FB47-A8E5B683C5B6}"/>
              </a:ext>
            </a:extLst>
          </p:cNvPr>
          <p:cNvSpPr txBox="1"/>
          <p:nvPr/>
        </p:nvSpPr>
        <p:spPr>
          <a:xfrm>
            <a:off x="1443366" y="499862"/>
            <a:ext cx="6025515" cy="584775"/>
          </a:xfrm>
          <a:prstGeom prst="rect">
            <a:avLst/>
          </a:prstGeom>
          <a:noFill/>
        </p:spPr>
        <p:txBody>
          <a:bodyPr wrap="square" rtlCol="0">
            <a:spAutoFit/>
          </a:bodyPr>
          <a:lstStyle/>
          <a:p>
            <a:r>
              <a:rPr lang="en-US" sz="3200" b="1" dirty="0"/>
              <a:t>TALENT </a:t>
            </a:r>
            <a:r>
              <a:rPr lang="en-US" sz="3200" b="1" dirty="0" smtClean="0"/>
              <a:t>ACQUISITION</a:t>
            </a:r>
            <a:endParaRPr lang="en-GB" sz="3200" b="1" dirty="0"/>
          </a:p>
        </p:txBody>
      </p:sp>
      <p:pic>
        <p:nvPicPr>
          <p:cNvPr id="7" name="Picture 6" descr="A group of people sitting around a table&#10;&#10;Description automatically generated">
            <a:extLst>
              <a:ext uri="{FF2B5EF4-FFF2-40B4-BE49-F238E27FC236}">
                <a16:creationId xmlns:a16="http://schemas.microsoft.com/office/drawing/2014/main" id="{1E13132B-8DB0-4716-49F6-2573ED5DC6C0}"/>
              </a:ext>
            </a:extLst>
          </p:cNvPr>
          <p:cNvPicPr>
            <a:picLocks noChangeAspect="1"/>
          </p:cNvPicPr>
          <p:nvPr/>
        </p:nvPicPr>
        <p:blipFill>
          <a:blip r:embed="rId4"/>
          <a:stretch>
            <a:fillRect/>
          </a:stretch>
        </p:blipFill>
        <p:spPr>
          <a:xfrm>
            <a:off x="5554405" y="962795"/>
            <a:ext cx="6637595" cy="5033844"/>
          </a:xfrm>
          <a:prstGeom prst="rect">
            <a:avLst/>
          </a:prstGeom>
          <a:effectLst>
            <a:softEdge rad="635000"/>
          </a:effectLst>
        </p:spPr>
      </p:pic>
      <p:sp>
        <p:nvSpPr>
          <p:cNvPr id="9" name="Google Shape;296;p34">
            <a:extLst>
              <a:ext uri="{FF2B5EF4-FFF2-40B4-BE49-F238E27FC236}">
                <a16:creationId xmlns:a16="http://schemas.microsoft.com/office/drawing/2014/main" id="{5B59C327-C3B2-8109-F81A-2501D7797A37}"/>
              </a:ext>
            </a:extLst>
          </p:cNvPr>
          <p:cNvSpPr/>
          <p:nvPr/>
        </p:nvSpPr>
        <p:spPr>
          <a:xfrm rot="10800000">
            <a:off x="753522" y="1411110"/>
            <a:ext cx="5350200" cy="4449900"/>
          </a:xfrm>
          <a:prstGeom prst="roundRect">
            <a:avLst>
              <a:gd name="adj" fmla="val 9996"/>
            </a:avLst>
          </a:prstGeom>
          <a:gradFill>
            <a:gsLst>
              <a:gs pos="0">
                <a:schemeClr val="bg1">
                  <a:lumMod val="85000"/>
                  <a:lumOff val="15000"/>
                </a:schemeClr>
              </a:gs>
              <a:gs pos="100000">
                <a:srgbClr val="56C6DB"/>
              </a:gs>
              <a:gs pos="54000">
                <a:schemeClr val="bg1">
                  <a:lumMod val="65000"/>
                  <a:lumOff val="35000"/>
                </a:schemeClr>
              </a:gs>
            </a:gsLst>
            <a:lin ang="5400000" scaled="0"/>
          </a:gradFill>
          <a:ln>
            <a:noFill/>
          </a:ln>
          <a:effectLst>
            <a:glow rad="469900">
              <a:schemeClr val="tx2">
                <a:lumMod val="75000"/>
                <a:alpha val="36000"/>
              </a:schemeClr>
            </a:glow>
            <a:innerShdw blurRad="114300">
              <a:prstClr val="black"/>
            </a:innerShdw>
            <a:softEdge rad="12700"/>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635;p43">
            <a:extLst>
              <a:ext uri="{FF2B5EF4-FFF2-40B4-BE49-F238E27FC236}">
                <a16:creationId xmlns:a16="http://schemas.microsoft.com/office/drawing/2014/main" id="{0D6868A0-3E2D-3157-1CE6-7A65E0A4A0B8}"/>
              </a:ext>
            </a:extLst>
          </p:cNvPr>
          <p:cNvSpPr/>
          <p:nvPr/>
        </p:nvSpPr>
        <p:spPr>
          <a:xfrm>
            <a:off x="914400" y="1960946"/>
            <a:ext cx="4925961" cy="1019273"/>
          </a:xfrm>
          <a:prstGeom prst="roundRect">
            <a:avLst>
              <a:gd name="adj" fmla="val 48877"/>
            </a:avLst>
          </a:prstGeom>
          <a:solidFill>
            <a:srgbClr val="1B4469"/>
          </a:solidFill>
          <a:ln>
            <a:noFill/>
          </a:ln>
          <a:effectLst>
            <a:softEdge rad="63500"/>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639;p43">
            <a:extLst>
              <a:ext uri="{FF2B5EF4-FFF2-40B4-BE49-F238E27FC236}">
                <a16:creationId xmlns:a16="http://schemas.microsoft.com/office/drawing/2014/main" id="{DA9625ED-6CAE-3BB0-8442-CBD6BC70013E}"/>
              </a:ext>
            </a:extLst>
          </p:cNvPr>
          <p:cNvSpPr txBox="1"/>
          <p:nvPr/>
        </p:nvSpPr>
        <p:spPr>
          <a:xfrm>
            <a:off x="1241141" y="2127532"/>
            <a:ext cx="4038782" cy="633933"/>
          </a:xfrm>
          <a:prstGeom prst="rect">
            <a:avLst/>
          </a:prstGeom>
          <a:noFill/>
          <a:ln>
            <a:noFill/>
          </a:ln>
          <a:effectLst>
            <a:softEdge rad="63500"/>
          </a:effectLst>
        </p:spPr>
        <p:txBody>
          <a:bodyPr spcFirstLastPara="1" wrap="square" lIns="91425" tIns="91425" rIns="91425" bIns="91425" anchor="ctr" anchorCtr="0">
            <a:noAutofit/>
          </a:bodyPr>
          <a:lstStyle/>
          <a:p>
            <a:pPr marL="0" lvl="0" indent="0" algn="ctr" rtl="0">
              <a:spcBef>
                <a:spcPts val="0"/>
              </a:spcBef>
              <a:spcAft>
                <a:spcPts val="0"/>
              </a:spcAft>
              <a:buNone/>
            </a:pPr>
            <a:r>
              <a:rPr lang="en-GB" sz="2400" dirty="0">
                <a:ea typeface="Montserrat"/>
                <a:cs typeface="Montserrat"/>
                <a:sym typeface="Montserrat"/>
              </a:rPr>
              <a:t>Strategy</a:t>
            </a:r>
            <a:r>
              <a:rPr lang="en" sz="2400" dirty="0">
                <a:ea typeface="Montserrat"/>
                <a:cs typeface="Montserrat"/>
                <a:sym typeface="Montserrat"/>
              </a:rPr>
              <a:t> driven workforce</a:t>
            </a:r>
            <a:endParaRPr sz="2400" dirty="0">
              <a:ea typeface="Montserrat"/>
              <a:cs typeface="Montserrat"/>
              <a:sym typeface="Montserrat"/>
            </a:endParaRPr>
          </a:p>
        </p:txBody>
      </p:sp>
      <p:sp>
        <p:nvSpPr>
          <p:cNvPr id="12" name="Google Shape;644;p43">
            <a:extLst>
              <a:ext uri="{FF2B5EF4-FFF2-40B4-BE49-F238E27FC236}">
                <a16:creationId xmlns:a16="http://schemas.microsoft.com/office/drawing/2014/main" id="{E3A9243F-0BF8-BA58-184A-AE1E8DEEAF0F}"/>
              </a:ext>
            </a:extLst>
          </p:cNvPr>
          <p:cNvSpPr/>
          <p:nvPr/>
        </p:nvSpPr>
        <p:spPr>
          <a:xfrm>
            <a:off x="1194078" y="3205589"/>
            <a:ext cx="4469674" cy="938708"/>
          </a:xfrm>
          <a:prstGeom prst="roundRect">
            <a:avLst>
              <a:gd name="adj" fmla="val 48877"/>
            </a:avLst>
          </a:prstGeom>
          <a:solidFill>
            <a:srgbClr val="1B4469"/>
          </a:solidFill>
          <a:ln>
            <a:noFill/>
          </a:ln>
          <a:effectLst>
            <a:softEdge rad="63500"/>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645;p43">
            <a:extLst>
              <a:ext uri="{FF2B5EF4-FFF2-40B4-BE49-F238E27FC236}">
                <a16:creationId xmlns:a16="http://schemas.microsoft.com/office/drawing/2014/main" id="{EB792E65-0D57-C413-4CDA-4C94B406A77A}"/>
              </a:ext>
            </a:extLst>
          </p:cNvPr>
          <p:cNvSpPr txBox="1"/>
          <p:nvPr/>
        </p:nvSpPr>
        <p:spPr>
          <a:xfrm>
            <a:off x="1194077" y="3397651"/>
            <a:ext cx="4393642" cy="606460"/>
          </a:xfrm>
          <a:prstGeom prst="rect">
            <a:avLst/>
          </a:prstGeom>
          <a:solidFill>
            <a:srgbClr val="1B4469"/>
          </a:solidFill>
          <a:ln>
            <a:noFill/>
          </a:ln>
          <a:effectLst>
            <a:softEdge rad="63500"/>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2400" dirty="0">
                <a:ea typeface="Montserrat"/>
                <a:cs typeface="Montserrat"/>
                <a:sym typeface="Montserrat"/>
              </a:rPr>
              <a:t>Professionalism in recruitment</a:t>
            </a:r>
            <a:endParaRPr sz="2400" dirty="0">
              <a:ea typeface="Montserrat"/>
              <a:cs typeface="Montserrat"/>
              <a:sym typeface="Montserrat"/>
            </a:endParaRPr>
          </a:p>
        </p:txBody>
      </p:sp>
      <p:sp>
        <p:nvSpPr>
          <p:cNvPr id="14" name="Google Shape;646;p43">
            <a:extLst>
              <a:ext uri="{FF2B5EF4-FFF2-40B4-BE49-F238E27FC236}">
                <a16:creationId xmlns:a16="http://schemas.microsoft.com/office/drawing/2014/main" id="{16470CB0-812F-A7BF-411A-26C4248ECF48}"/>
              </a:ext>
            </a:extLst>
          </p:cNvPr>
          <p:cNvSpPr/>
          <p:nvPr/>
        </p:nvSpPr>
        <p:spPr>
          <a:xfrm>
            <a:off x="2181752" y="4406716"/>
            <a:ext cx="2493743" cy="946949"/>
          </a:xfrm>
          <a:prstGeom prst="roundRect">
            <a:avLst>
              <a:gd name="adj" fmla="val 48877"/>
            </a:avLst>
          </a:prstGeom>
          <a:solidFill>
            <a:srgbClr val="1B4469"/>
          </a:solidFill>
          <a:ln>
            <a:noFill/>
          </a:ln>
          <a:effectLst>
            <a:softEdge rad="63500"/>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647;p43">
            <a:extLst>
              <a:ext uri="{FF2B5EF4-FFF2-40B4-BE49-F238E27FC236}">
                <a16:creationId xmlns:a16="http://schemas.microsoft.com/office/drawing/2014/main" id="{B68B9312-8167-5288-AB15-5C4C34170834}"/>
              </a:ext>
            </a:extLst>
          </p:cNvPr>
          <p:cNvSpPr txBox="1"/>
          <p:nvPr/>
        </p:nvSpPr>
        <p:spPr>
          <a:xfrm>
            <a:off x="2388815" y="4572133"/>
            <a:ext cx="2220346" cy="663544"/>
          </a:xfrm>
          <a:prstGeom prst="rect">
            <a:avLst/>
          </a:prstGeom>
          <a:noFill/>
          <a:ln>
            <a:noFill/>
          </a:ln>
          <a:effectLst>
            <a:softEdge rad="63500"/>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2400" dirty="0">
                <a:ea typeface="Montserrat"/>
                <a:cs typeface="Montserrat"/>
                <a:sym typeface="Montserrat"/>
              </a:rPr>
              <a:t>Transparent p</a:t>
            </a:r>
            <a:r>
              <a:rPr lang="en" sz="2400" dirty="0" smtClean="0">
                <a:ea typeface="Montserrat"/>
                <a:cs typeface="Montserrat"/>
                <a:sym typeface="Montserrat"/>
              </a:rPr>
              <a:t>rocess</a:t>
            </a:r>
            <a:endParaRPr sz="2400" dirty="0">
              <a:ea typeface="Montserrat"/>
              <a:cs typeface="Montserrat"/>
              <a:sym typeface="Montserrat"/>
            </a:endParaRPr>
          </a:p>
        </p:txBody>
      </p:sp>
      <p:cxnSp>
        <p:nvCxnSpPr>
          <p:cNvPr id="16" name="Google Shape;648;p43">
            <a:extLst>
              <a:ext uri="{FF2B5EF4-FFF2-40B4-BE49-F238E27FC236}">
                <a16:creationId xmlns:a16="http://schemas.microsoft.com/office/drawing/2014/main" id="{E93A41FE-2924-3923-ABA4-622010C99882}"/>
              </a:ext>
            </a:extLst>
          </p:cNvPr>
          <p:cNvCxnSpPr>
            <a:stCxn id="10" idx="2"/>
            <a:endCxn id="12" idx="0"/>
          </p:cNvCxnSpPr>
          <p:nvPr/>
        </p:nvCxnSpPr>
        <p:spPr>
          <a:xfrm>
            <a:off x="3377381" y="2980219"/>
            <a:ext cx="51534" cy="225370"/>
          </a:xfrm>
          <a:prstGeom prst="straightConnector1">
            <a:avLst/>
          </a:prstGeom>
          <a:noFill/>
          <a:ln w="9525" cap="flat" cmpd="sng">
            <a:solidFill>
              <a:schemeClr val="dk2"/>
            </a:solidFill>
            <a:prstDash val="solid"/>
            <a:round/>
            <a:headEnd type="none" w="med" len="med"/>
            <a:tailEnd type="none" w="med" len="med"/>
          </a:ln>
          <a:effectLst>
            <a:softEdge rad="63500"/>
          </a:effectLst>
        </p:spPr>
      </p:cxnSp>
      <p:cxnSp>
        <p:nvCxnSpPr>
          <p:cNvPr id="17" name="Google Shape;649;p43">
            <a:extLst>
              <a:ext uri="{FF2B5EF4-FFF2-40B4-BE49-F238E27FC236}">
                <a16:creationId xmlns:a16="http://schemas.microsoft.com/office/drawing/2014/main" id="{2F4E8672-E867-AFB2-0123-C318409C8AF6}"/>
              </a:ext>
            </a:extLst>
          </p:cNvPr>
          <p:cNvCxnSpPr>
            <a:stCxn id="12" idx="2"/>
            <a:endCxn id="14" idx="0"/>
          </p:cNvCxnSpPr>
          <p:nvPr/>
        </p:nvCxnSpPr>
        <p:spPr>
          <a:xfrm flipH="1">
            <a:off x="3428624" y="4144297"/>
            <a:ext cx="291" cy="262419"/>
          </a:xfrm>
          <a:prstGeom prst="straightConnector1">
            <a:avLst/>
          </a:prstGeom>
          <a:noFill/>
          <a:ln w="9525" cap="flat" cmpd="sng">
            <a:solidFill>
              <a:schemeClr val="dk2"/>
            </a:solidFill>
            <a:prstDash val="solid"/>
            <a:round/>
            <a:headEnd type="none" w="med" len="med"/>
            <a:tailEnd type="none" w="med" len="med"/>
          </a:ln>
          <a:effectLst>
            <a:softEdge rad="63500"/>
          </a:effectLst>
        </p:spPr>
      </p:cxnSp>
      <p:grpSp>
        <p:nvGrpSpPr>
          <p:cNvPr id="77" name="Google Shape;4453;p58">
            <a:extLst>
              <a:ext uri="{FF2B5EF4-FFF2-40B4-BE49-F238E27FC236}">
                <a16:creationId xmlns:a16="http://schemas.microsoft.com/office/drawing/2014/main" id="{61E6D5F4-3A4B-D440-B21A-E919315B5E2F}"/>
              </a:ext>
            </a:extLst>
          </p:cNvPr>
          <p:cNvGrpSpPr/>
          <p:nvPr/>
        </p:nvGrpSpPr>
        <p:grpSpPr>
          <a:xfrm>
            <a:off x="10555459" y="149871"/>
            <a:ext cx="634656" cy="699982"/>
            <a:chOff x="5985650" y="2860025"/>
            <a:chExt cx="1396075" cy="1539775"/>
          </a:xfrm>
        </p:grpSpPr>
        <p:sp>
          <p:nvSpPr>
            <p:cNvPr id="78" name="Google Shape;4454;p58">
              <a:extLst>
                <a:ext uri="{FF2B5EF4-FFF2-40B4-BE49-F238E27FC236}">
                  <a16:creationId xmlns:a16="http://schemas.microsoft.com/office/drawing/2014/main" id="{43EFA1E5-BB1C-4B56-2271-2DD1CB7C5A7F}"/>
                </a:ext>
              </a:extLst>
            </p:cNvPr>
            <p:cNvSpPr/>
            <p:nvPr/>
          </p:nvSpPr>
          <p:spPr>
            <a:xfrm>
              <a:off x="6655300" y="3128850"/>
              <a:ext cx="637150" cy="631950"/>
            </a:xfrm>
            <a:custGeom>
              <a:avLst/>
              <a:gdLst/>
              <a:ahLst/>
              <a:cxnLst/>
              <a:rect l="l" t="t" r="r" b="b"/>
              <a:pathLst>
                <a:path w="25486" h="25278" extrusionOk="0">
                  <a:moveTo>
                    <a:pt x="12746" y="4905"/>
                  </a:moveTo>
                  <a:cubicBezTo>
                    <a:pt x="13701" y="4905"/>
                    <a:pt x="14672" y="5083"/>
                    <a:pt x="15613" y="5460"/>
                  </a:cubicBezTo>
                  <a:cubicBezTo>
                    <a:pt x="19580" y="7047"/>
                    <a:pt x="21508" y="11545"/>
                    <a:pt x="19923" y="15511"/>
                  </a:cubicBezTo>
                  <a:cubicBezTo>
                    <a:pt x="18714" y="18534"/>
                    <a:pt x="15811" y="20374"/>
                    <a:pt x="12742" y="20374"/>
                  </a:cubicBezTo>
                  <a:cubicBezTo>
                    <a:pt x="11786" y="20374"/>
                    <a:pt x="10814" y="20196"/>
                    <a:pt x="9873" y="19819"/>
                  </a:cubicBezTo>
                  <a:cubicBezTo>
                    <a:pt x="5908" y="18234"/>
                    <a:pt x="3978" y="13734"/>
                    <a:pt x="5563" y="9769"/>
                  </a:cubicBezTo>
                  <a:cubicBezTo>
                    <a:pt x="6772" y="6745"/>
                    <a:pt x="9676" y="4905"/>
                    <a:pt x="12746" y="4905"/>
                  </a:cubicBezTo>
                  <a:close/>
                  <a:moveTo>
                    <a:pt x="15551" y="1"/>
                  </a:moveTo>
                  <a:cubicBezTo>
                    <a:pt x="15240" y="1"/>
                    <a:pt x="14946" y="187"/>
                    <a:pt x="14824" y="492"/>
                  </a:cubicBezTo>
                  <a:lnTo>
                    <a:pt x="14047" y="2435"/>
                  </a:lnTo>
                  <a:cubicBezTo>
                    <a:pt x="13612" y="2378"/>
                    <a:pt x="13174" y="2350"/>
                    <a:pt x="12736" y="2350"/>
                  </a:cubicBezTo>
                  <a:cubicBezTo>
                    <a:pt x="12218" y="2350"/>
                    <a:pt x="11700" y="2390"/>
                    <a:pt x="11187" y="2469"/>
                  </a:cubicBezTo>
                  <a:lnTo>
                    <a:pt x="10364" y="547"/>
                  </a:lnTo>
                  <a:cubicBezTo>
                    <a:pt x="10238" y="251"/>
                    <a:pt x="9949" y="73"/>
                    <a:pt x="9646" y="73"/>
                  </a:cubicBezTo>
                  <a:cubicBezTo>
                    <a:pt x="9543" y="73"/>
                    <a:pt x="9438" y="93"/>
                    <a:pt x="9338" y="137"/>
                  </a:cubicBezTo>
                  <a:lnTo>
                    <a:pt x="6036" y="1553"/>
                  </a:lnTo>
                  <a:cubicBezTo>
                    <a:pt x="5640" y="1722"/>
                    <a:pt x="5456" y="2182"/>
                    <a:pt x="5626" y="2579"/>
                  </a:cubicBezTo>
                  <a:lnTo>
                    <a:pt x="6449" y="4501"/>
                  </a:lnTo>
                  <a:cubicBezTo>
                    <a:pt x="5690" y="5085"/>
                    <a:pt x="5019" y="5775"/>
                    <a:pt x="4452" y="6549"/>
                  </a:cubicBezTo>
                  <a:lnTo>
                    <a:pt x="2510" y="5772"/>
                  </a:lnTo>
                  <a:cubicBezTo>
                    <a:pt x="2414" y="5734"/>
                    <a:pt x="2316" y="5716"/>
                    <a:pt x="2219" y="5716"/>
                  </a:cubicBezTo>
                  <a:cubicBezTo>
                    <a:pt x="1910" y="5716"/>
                    <a:pt x="1616" y="5901"/>
                    <a:pt x="1493" y="6208"/>
                  </a:cubicBezTo>
                  <a:lnTo>
                    <a:pt x="161" y="9542"/>
                  </a:lnTo>
                  <a:cubicBezTo>
                    <a:pt x="0" y="9944"/>
                    <a:pt x="194" y="10398"/>
                    <a:pt x="596" y="10558"/>
                  </a:cubicBezTo>
                  <a:lnTo>
                    <a:pt x="2537" y="11335"/>
                  </a:lnTo>
                  <a:cubicBezTo>
                    <a:pt x="2415" y="12285"/>
                    <a:pt x="2426" y="13249"/>
                    <a:pt x="2572" y="14195"/>
                  </a:cubicBezTo>
                  <a:lnTo>
                    <a:pt x="651" y="15018"/>
                  </a:lnTo>
                  <a:cubicBezTo>
                    <a:pt x="253" y="15189"/>
                    <a:pt x="71" y="15649"/>
                    <a:pt x="241" y="16046"/>
                  </a:cubicBezTo>
                  <a:lnTo>
                    <a:pt x="1655" y="19347"/>
                  </a:lnTo>
                  <a:cubicBezTo>
                    <a:pt x="1781" y="19643"/>
                    <a:pt x="2070" y="19821"/>
                    <a:pt x="2373" y="19821"/>
                  </a:cubicBezTo>
                  <a:cubicBezTo>
                    <a:pt x="2476" y="19821"/>
                    <a:pt x="2581" y="19800"/>
                    <a:pt x="2681" y="19756"/>
                  </a:cubicBezTo>
                  <a:lnTo>
                    <a:pt x="4603" y="18933"/>
                  </a:lnTo>
                  <a:cubicBezTo>
                    <a:pt x="5189" y="19692"/>
                    <a:pt x="5879" y="20365"/>
                    <a:pt x="6651" y="20930"/>
                  </a:cubicBezTo>
                  <a:lnTo>
                    <a:pt x="5874" y="22873"/>
                  </a:lnTo>
                  <a:cubicBezTo>
                    <a:pt x="5714" y="23273"/>
                    <a:pt x="5909" y="23728"/>
                    <a:pt x="6310" y="23888"/>
                  </a:cubicBezTo>
                  <a:lnTo>
                    <a:pt x="9645" y="25222"/>
                  </a:lnTo>
                  <a:cubicBezTo>
                    <a:pt x="9740" y="25260"/>
                    <a:pt x="9838" y="25278"/>
                    <a:pt x="9935" y="25278"/>
                  </a:cubicBezTo>
                  <a:cubicBezTo>
                    <a:pt x="10245" y="25278"/>
                    <a:pt x="10538" y="25092"/>
                    <a:pt x="10660" y="24786"/>
                  </a:cubicBezTo>
                  <a:lnTo>
                    <a:pt x="11437" y="22845"/>
                  </a:lnTo>
                  <a:cubicBezTo>
                    <a:pt x="11871" y="22901"/>
                    <a:pt x="12308" y="22929"/>
                    <a:pt x="12745" y="22929"/>
                  </a:cubicBezTo>
                  <a:cubicBezTo>
                    <a:pt x="13264" y="22929"/>
                    <a:pt x="13784" y="22889"/>
                    <a:pt x="14299" y="22810"/>
                  </a:cubicBezTo>
                  <a:lnTo>
                    <a:pt x="15122" y="24732"/>
                  </a:lnTo>
                  <a:cubicBezTo>
                    <a:pt x="15248" y="25028"/>
                    <a:pt x="15536" y="25206"/>
                    <a:pt x="15839" y="25206"/>
                  </a:cubicBezTo>
                  <a:cubicBezTo>
                    <a:pt x="15943" y="25206"/>
                    <a:pt x="16047" y="25185"/>
                    <a:pt x="16148" y="25142"/>
                  </a:cubicBezTo>
                  <a:lnTo>
                    <a:pt x="19449" y="23728"/>
                  </a:lnTo>
                  <a:cubicBezTo>
                    <a:pt x="19846" y="23558"/>
                    <a:pt x="20030" y="23098"/>
                    <a:pt x="19860" y="22701"/>
                  </a:cubicBezTo>
                  <a:lnTo>
                    <a:pt x="19037" y="20780"/>
                  </a:lnTo>
                  <a:cubicBezTo>
                    <a:pt x="19794" y="20194"/>
                    <a:pt x="20467" y="19503"/>
                    <a:pt x="21034" y="18732"/>
                  </a:cubicBezTo>
                  <a:lnTo>
                    <a:pt x="22975" y="19508"/>
                  </a:lnTo>
                  <a:cubicBezTo>
                    <a:pt x="23070" y="19546"/>
                    <a:pt x="23168" y="19564"/>
                    <a:pt x="23265" y="19564"/>
                  </a:cubicBezTo>
                  <a:cubicBezTo>
                    <a:pt x="23576" y="19564"/>
                    <a:pt x="23869" y="19378"/>
                    <a:pt x="23992" y="19073"/>
                  </a:cubicBezTo>
                  <a:lnTo>
                    <a:pt x="25326" y="15737"/>
                  </a:lnTo>
                  <a:cubicBezTo>
                    <a:pt x="25486" y="15337"/>
                    <a:pt x="25290" y="14882"/>
                    <a:pt x="24890" y="14722"/>
                  </a:cubicBezTo>
                  <a:lnTo>
                    <a:pt x="22948" y="13945"/>
                  </a:lnTo>
                  <a:cubicBezTo>
                    <a:pt x="23071" y="12994"/>
                    <a:pt x="23060" y="12032"/>
                    <a:pt x="22914" y="11084"/>
                  </a:cubicBezTo>
                  <a:lnTo>
                    <a:pt x="24835" y="10261"/>
                  </a:lnTo>
                  <a:cubicBezTo>
                    <a:pt x="25231" y="10091"/>
                    <a:pt x="25415" y="9631"/>
                    <a:pt x="25245" y="9234"/>
                  </a:cubicBezTo>
                  <a:lnTo>
                    <a:pt x="23830" y="5934"/>
                  </a:lnTo>
                  <a:cubicBezTo>
                    <a:pt x="23703" y="5637"/>
                    <a:pt x="23414" y="5459"/>
                    <a:pt x="23111" y="5459"/>
                  </a:cubicBezTo>
                  <a:cubicBezTo>
                    <a:pt x="23008" y="5459"/>
                    <a:pt x="22904" y="5479"/>
                    <a:pt x="22803" y="5522"/>
                  </a:cubicBezTo>
                  <a:lnTo>
                    <a:pt x="20882" y="6347"/>
                  </a:lnTo>
                  <a:cubicBezTo>
                    <a:pt x="20297" y="5588"/>
                    <a:pt x="19607" y="4915"/>
                    <a:pt x="18835" y="4348"/>
                  </a:cubicBezTo>
                  <a:lnTo>
                    <a:pt x="19610" y="2408"/>
                  </a:lnTo>
                  <a:cubicBezTo>
                    <a:pt x="19770" y="2006"/>
                    <a:pt x="19577" y="1551"/>
                    <a:pt x="19175" y="1391"/>
                  </a:cubicBezTo>
                  <a:lnTo>
                    <a:pt x="15841" y="57"/>
                  </a:lnTo>
                  <a:cubicBezTo>
                    <a:pt x="15745" y="19"/>
                    <a:pt x="15647" y="1"/>
                    <a:pt x="15551"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4455;p58">
              <a:extLst>
                <a:ext uri="{FF2B5EF4-FFF2-40B4-BE49-F238E27FC236}">
                  <a16:creationId xmlns:a16="http://schemas.microsoft.com/office/drawing/2014/main" id="{12552189-9F94-C976-B32E-E79FE7CC0365}"/>
                </a:ext>
              </a:extLst>
            </p:cNvPr>
            <p:cNvSpPr/>
            <p:nvPr/>
          </p:nvSpPr>
          <p:spPr>
            <a:xfrm>
              <a:off x="6673425" y="3771400"/>
              <a:ext cx="600850" cy="600800"/>
            </a:xfrm>
            <a:custGeom>
              <a:avLst/>
              <a:gdLst/>
              <a:ahLst/>
              <a:cxnLst/>
              <a:rect l="l" t="t" r="r" b="b"/>
              <a:pathLst>
                <a:path w="24034" h="24032" extrusionOk="0">
                  <a:moveTo>
                    <a:pt x="12017" y="4775"/>
                  </a:moveTo>
                  <a:cubicBezTo>
                    <a:pt x="16016" y="4775"/>
                    <a:pt x="19258" y="8018"/>
                    <a:pt x="19258" y="12017"/>
                  </a:cubicBezTo>
                  <a:cubicBezTo>
                    <a:pt x="19258" y="16015"/>
                    <a:pt x="16016" y="19256"/>
                    <a:pt x="12019" y="19256"/>
                  </a:cubicBezTo>
                  <a:lnTo>
                    <a:pt x="12017" y="19256"/>
                  </a:lnTo>
                  <a:cubicBezTo>
                    <a:pt x="8019" y="19256"/>
                    <a:pt x="4778" y="16015"/>
                    <a:pt x="4778" y="12017"/>
                  </a:cubicBezTo>
                  <a:cubicBezTo>
                    <a:pt x="4778" y="8018"/>
                    <a:pt x="8019" y="4775"/>
                    <a:pt x="12017" y="4775"/>
                  </a:cubicBezTo>
                  <a:close/>
                  <a:moveTo>
                    <a:pt x="10336" y="0"/>
                  </a:moveTo>
                  <a:cubicBezTo>
                    <a:pt x="9932" y="0"/>
                    <a:pt x="9604" y="327"/>
                    <a:pt x="9604" y="732"/>
                  </a:cubicBezTo>
                  <a:lnTo>
                    <a:pt x="9604" y="2689"/>
                  </a:lnTo>
                  <a:cubicBezTo>
                    <a:pt x="8734" y="2913"/>
                    <a:pt x="7902" y="3259"/>
                    <a:pt x="7128" y="3714"/>
                  </a:cubicBezTo>
                  <a:lnTo>
                    <a:pt x="5745" y="2330"/>
                  </a:lnTo>
                  <a:cubicBezTo>
                    <a:pt x="5602" y="2187"/>
                    <a:pt x="5415" y="2115"/>
                    <a:pt x="5228" y="2115"/>
                  </a:cubicBezTo>
                  <a:cubicBezTo>
                    <a:pt x="5040" y="2115"/>
                    <a:pt x="4853" y="2187"/>
                    <a:pt x="4710" y="2330"/>
                  </a:cubicBezTo>
                  <a:lnTo>
                    <a:pt x="2332" y="4708"/>
                  </a:lnTo>
                  <a:cubicBezTo>
                    <a:pt x="2046" y="4995"/>
                    <a:pt x="2046" y="5457"/>
                    <a:pt x="2332" y="5744"/>
                  </a:cubicBezTo>
                  <a:lnTo>
                    <a:pt x="3716" y="7128"/>
                  </a:lnTo>
                  <a:cubicBezTo>
                    <a:pt x="3260" y="7900"/>
                    <a:pt x="2915" y="8734"/>
                    <a:pt x="2691" y="9602"/>
                  </a:cubicBezTo>
                  <a:lnTo>
                    <a:pt x="734" y="9602"/>
                  </a:lnTo>
                  <a:cubicBezTo>
                    <a:pt x="329" y="9602"/>
                    <a:pt x="1" y="9930"/>
                    <a:pt x="1" y="10335"/>
                  </a:cubicBezTo>
                  <a:lnTo>
                    <a:pt x="1" y="13698"/>
                  </a:lnTo>
                  <a:cubicBezTo>
                    <a:pt x="1" y="14101"/>
                    <a:pt x="329" y="14430"/>
                    <a:pt x="734" y="14430"/>
                  </a:cubicBezTo>
                  <a:lnTo>
                    <a:pt x="2691" y="14430"/>
                  </a:lnTo>
                  <a:cubicBezTo>
                    <a:pt x="2915" y="15298"/>
                    <a:pt x="3260" y="16132"/>
                    <a:pt x="3716" y="16904"/>
                  </a:cubicBezTo>
                  <a:lnTo>
                    <a:pt x="2332" y="18289"/>
                  </a:lnTo>
                  <a:cubicBezTo>
                    <a:pt x="2046" y="18574"/>
                    <a:pt x="2046" y="19038"/>
                    <a:pt x="2332" y="19323"/>
                  </a:cubicBezTo>
                  <a:lnTo>
                    <a:pt x="4710" y="21701"/>
                  </a:lnTo>
                  <a:cubicBezTo>
                    <a:pt x="4853" y="21845"/>
                    <a:pt x="5040" y="21916"/>
                    <a:pt x="5228" y="21916"/>
                  </a:cubicBezTo>
                  <a:cubicBezTo>
                    <a:pt x="5415" y="21916"/>
                    <a:pt x="5602" y="21845"/>
                    <a:pt x="5745" y="21701"/>
                  </a:cubicBezTo>
                  <a:lnTo>
                    <a:pt x="7128" y="20318"/>
                  </a:lnTo>
                  <a:cubicBezTo>
                    <a:pt x="7902" y="20774"/>
                    <a:pt x="8736" y="21118"/>
                    <a:pt x="9604" y="21343"/>
                  </a:cubicBezTo>
                  <a:lnTo>
                    <a:pt x="9604" y="23299"/>
                  </a:lnTo>
                  <a:cubicBezTo>
                    <a:pt x="9604" y="23705"/>
                    <a:pt x="9932" y="24031"/>
                    <a:pt x="10336" y="24031"/>
                  </a:cubicBezTo>
                  <a:lnTo>
                    <a:pt x="13699" y="24031"/>
                  </a:lnTo>
                  <a:cubicBezTo>
                    <a:pt x="14104" y="24031"/>
                    <a:pt x="14432" y="23705"/>
                    <a:pt x="14432" y="23299"/>
                  </a:cubicBezTo>
                  <a:lnTo>
                    <a:pt x="14432" y="21343"/>
                  </a:lnTo>
                  <a:cubicBezTo>
                    <a:pt x="15300" y="21118"/>
                    <a:pt x="16134" y="20773"/>
                    <a:pt x="16906" y="20318"/>
                  </a:cubicBezTo>
                  <a:lnTo>
                    <a:pt x="18290" y="21701"/>
                  </a:lnTo>
                  <a:cubicBezTo>
                    <a:pt x="18433" y="21844"/>
                    <a:pt x="18620" y="21915"/>
                    <a:pt x="18808" y="21915"/>
                  </a:cubicBezTo>
                  <a:cubicBezTo>
                    <a:pt x="18995" y="21915"/>
                    <a:pt x="19182" y="21844"/>
                    <a:pt x="19326" y="21701"/>
                  </a:cubicBezTo>
                  <a:lnTo>
                    <a:pt x="21704" y="19323"/>
                  </a:lnTo>
                  <a:cubicBezTo>
                    <a:pt x="21989" y="19037"/>
                    <a:pt x="21989" y="18574"/>
                    <a:pt x="21704" y="18287"/>
                  </a:cubicBezTo>
                  <a:lnTo>
                    <a:pt x="20320" y="16904"/>
                  </a:lnTo>
                  <a:cubicBezTo>
                    <a:pt x="20775" y="16130"/>
                    <a:pt x="21121" y="15298"/>
                    <a:pt x="21345" y="14430"/>
                  </a:cubicBezTo>
                  <a:lnTo>
                    <a:pt x="23302" y="14430"/>
                  </a:lnTo>
                  <a:cubicBezTo>
                    <a:pt x="23705" y="14430"/>
                    <a:pt x="24034" y="14101"/>
                    <a:pt x="24034" y="13696"/>
                  </a:cubicBezTo>
                  <a:lnTo>
                    <a:pt x="24034" y="10334"/>
                  </a:lnTo>
                  <a:cubicBezTo>
                    <a:pt x="24034" y="9930"/>
                    <a:pt x="23705" y="9602"/>
                    <a:pt x="23302" y="9602"/>
                  </a:cubicBezTo>
                  <a:lnTo>
                    <a:pt x="21343" y="9602"/>
                  </a:lnTo>
                  <a:cubicBezTo>
                    <a:pt x="21121" y="8734"/>
                    <a:pt x="20775" y="7900"/>
                    <a:pt x="20320" y="7128"/>
                  </a:cubicBezTo>
                  <a:lnTo>
                    <a:pt x="21704" y="5744"/>
                  </a:lnTo>
                  <a:cubicBezTo>
                    <a:pt x="21989" y="5457"/>
                    <a:pt x="21989" y="4995"/>
                    <a:pt x="21704" y="4708"/>
                  </a:cubicBezTo>
                  <a:lnTo>
                    <a:pt x="19326" y="2330"/>
                  </a:lnTo>
                  <a:cubicBezTo>
                    <a:pt x="19182" y="2187"/>
                    <a:pt x="18995" y="2115"/>
                    <a:pt x="18808" y="2115"/>
                  </a:cubicBezTo>
                  <a:cubicBezTo>
                    <a:pt x="18620" y="2115"/>
                    <a:pt x="18433" y="2187"/>
                    <a:pt x="18290" y="2330"/>
                  </a:cubicBezTo>
                  <a:lnTo>
                    <a:pt x="16906" y="3714"/>
                  </a:lnTo>
                  <a:cubicBezTo>
                    <a:pt x="16133" y="3259"/>
                    <a:pt x="15300" y="2913"/>
                    <a:pt x="14430" y="2689"/>
                  </a:cubicBezTo>
                  <a:lnTo>
                    <a:pt x="14430" y="732"/>
                  </a:lnTo>
                  <a:cubicBezTo>
                    <a:pt x="14430" y="327"/>
                    <a:pt x="14104" y="0"/>
                    <a:pt x="13699"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4456;p58">
              <a:extLst>
                <a:ext uri="{FF2B5EF4-FFF2-40B4-BE49-F238E27FC236}">
                  <a16:creationId xmlns:a16="http://schemas.microsoft.com/office/drawing/2014/main" id="{3022454B-E8B6-3343-6B11-5BCF85DB097A}"/>
                </a:ext>
              </a:extLst>
            </p:cNvPr>
            <p:cNvSpPr/>
            <p:nvPr/>
          </p:nvSpPr>
          <p:spPr>
            <a:xfrm>
              <a:off x="6073050" y="3509700"/>
              <a:ext cx="641725" cy="636800"/>
            </a:xfrm>
            <a:custGeom>
              <a:avLst/>
              <a:gdLst/>
              <a:ahLst/>
              <a:cxnLst/>
              <a:rect l="l" t="t" r="r" b="b"/>
              <a:pathLst>
                <a:path w="25669" h="25472" extrusionOk="0">
                  <a:moveTo>
                    <a:pt x="12840" y="5002"/>
                  </a:moveTo>
                  <a:cubicBezTo>
                    <a:pt x="13949" y="5002"/>
                    <a:pt x="15075" y="5242"/>
                    <a:pt x="16144" y="5747"/>
                  </a:cubicBezTo>
                  <a:cubicBezTo>
                    <a:pt x="20003" y="7575"/>
                    <a:pt x="21651" y="12185"/>
                    <a:pt x="19822" y="16044"/>
                  </a:cubicBezTo>
                  <a:cubicBezTo>
                    <a:pt x="18501" y="18836"/>
                    <a:pt x="15726" y="20470"/>
                    <a:pt x="12830" y="20470"/>
                  </a:cubicBezTo>
                  <a:cubicBezTo>
                    <a:pt x="11721" y="20470"/>
                    <a:pt x="10595" y="20230"/>
                    <a:pt x="9525" y="19724"/>
                  </a:cubicBezTo>
                  <a:cubicBezTo>
                    <a:pt x="5666" y="17897"/>
                    <a:pt x="4018" y="13286"/>
                    <a:pt x="5845" y="9427"/>
                  </a:cubicBezTo>
                  <a:cubicBezTo>
                    <a:pt x="7167" y="6636"/>
                    <a:pt x="9944" y="5002"/>
                    <a:pt x="12840" y="5002"/>
                  </a:cubicBezTo>
                  <a:close/>
                  <a:moveTo>
                    <a:pt x="10471" y="1"/>
                  </a:moveTo>
                  <a:cubicBezTo>
                    <a:pt x="10383" y="1"/>
                    <a:pt x="10294" y="16"/>
                    <a:pt x="10208" y="47"/>
                  </a:cubicBezTo>
                  <a:lnTo>
                    <a:pt x="6824" y="1256"/>
                  </a:lnTo>
                  <a:cubicBezTo>
                    <a:pt x="6417" y="1401"/>
                    <a:pt x="6206" y="1848"/>
                    <a:pt x="6351" y="2255"/>
                  </a:cubicBezTo>
                  <a:lnTo>
                    <a:pt x="7054" y="4223"/>
                  </a:lnTo>
                  <a:cubicBezTo>
                    <a:pt x="6262" y="4761"/>
                    <a:pt x="5548" y="5408"/>
                    <a:pt x="4934" y="6145"/>
                  </a:cubicBezTo>
                  <a:lnTo>
                    <a:pt x="3045" y="5249"/>
                  </a:lnTo>
                  <a:cubicBezTo>
                    <a:pt x="2937" y="5199"/>
                    <a:pt x="2823" y="5174"/>
                    <a:pt x="2711" y="5174"/>
                  </a:cubicBezTo>
                  <a:cubicBezTo>
                    <a:pt x="2418" y="5174"/>
                    <a:pt x="2137" y="5340"/>
                    <a:pt x="2004" y="5623"/>
                  </a:cubicBezTo>
                  <a:lnTo>
                    <a:pt x="467" y="8868"/>
                  </a:lnTo>
                  <a:cubicBezTo>
                    <a:pt x="282" y="9259"/>
                    <a:pt x="449" y="9725"/>
                    <a:pt x="840" y="9909"/>
                  </a:cubicBezTo>
                  <a:lnTo>
                    <a:pt x="2729" y="10804"/>
                  </a:lnTo>
                  <a:cubicBezTo>
                    <a:pt x="2548" y="11744"/>
                    <a:pt x="2500" y="12707"/>
                    <a:pt x="2587" y="13661"/>
                  </a:cubicBezTo>
                  <a:lnTo>
                    <a:pt x="619" y="14364"/>
                  </a:lnTo>
                  <a:cubicBezTo>
                    <a:pt x="212" y="14510"/>
                    <a:pt x="1" y="14957"/>
                    <a:pt x="145" y="15363"/>
                  </a:cubicBezTo>
                  <a:lnTo>
                    <a:pt x="1354" y="18747"/>
                  </a:lnTo>
                  <a:cubicBezTo>
                    <a:pt x="1467" y="19067"/>
                    <a:pt x="1768" y="19265"/>
                    <a:pt x="2089" y="19265"/>
                  </a:cubicBezTo>
                  <a:cubicBezTo>
                    <a:pt x="2177" y="19265"/>
                    <a:pt x="2266" y="19251"/>
                    <a:pt x="2353" y="19219"/>
                  </a:cubicBezTo>
                  <a:lnTo>
                    <a:pt x="4321" y="18516"/>
                  </a:lnTo>
                  <a:cubicBezTo>
                    <a:pt x="4859" y="19309"/>
                    <a:pt x="5506" y="20023"/>
                    <a:pt x="6243" y="20637"/>
                  </a:cubicBezTo>
                  <a:lnTo>
                    <a:pt x="5347" y="22526"/>
                  </a:lnTo>
                  <a:cubicBezTo>
                    <a:pt x="5163" y="22917"/>
                    <a:pt x="5330" y="23383"/>
                    <a:pt x="5721" y="23567"/>
                  </a:cubicBezTo>
                  <a:lnTo>
                    <a:pt x="8966" y="25104"/>
                  </a:lnTo>
                  <a:cubicBezTo>
                    <a:pt x="9074" y="25155"/>
                    <a:pt x="9188" y="25179"/>
                    <a:pt x="9300" y="25179"/>
                  </a:cubicBezTo>
                  <a:cubicBezTo>
                    <a:pt x="9593" y="25179"/>
                    <a:pt x="9874" y="25014"/>
                    <a:pt x="10007" y="24731"/>
                  </a:cubicBezTo>
                  <a:lnTo>
                    <a:pt x="10902" y="22842"/>
                  </a:lnTo>
                  <a:cubicBezTo>
                    <a:pt x="11540" y="22964"/>
                    <a:pt x="12187" y="23026"/>
                    <a:pt x="12836" y="23026"/>
                  </a:cubicBezTo>
                  <a:cubicBezTo>
                    <a:pt x="13144" y="23026"/>
                    <a:pt x="13452" y="23012"/>
                    <a:pt x="13759" y="22984"/>
                  </a:cubicBezTo>
                  <a:lnTo>
                    <a:pt x="14462" y="24952"/>
                  </a:lnTo>
                  <a:cubicBezTo>
                    <a:pt x="14577" y="25272"/>
                    <a:pt x="14878" y="25471"/>
                    <a:pt x="15200" y="25471"/>
                  </a:cubicBezTo>
                  <a:cubicBezTo>
                    <a:pt x="15286" y="25471"/>
                    <a:pt x="15375" y="25457"/>
                    <a:pt x="15461" y="25426"/>
                  </a:cubicBezTo>
                  <a:lnTo>
                    <a:pt x="18845" y="24217"/>
                  </a:lnTo>
                  <a:cubicBezTo>
                    <a:pt x="19252" y="24071"/>
                    <a:pt x="19463" y="23625"/>
                    <a:pt x="19318" y="23218"/>
                  </a:cubicBezTo>
                  <a:lnTo>
                    <a:pt x="18615" y="21250"/>
                  </a:lnTo>
                  <a:cubicBezTo>
                    <a:pt x="19407" y="20712"/>
                    <a:pt x="20121" y="20065"/>
                    <a:pt x="20735" y="19328"/>
                  </a:cubicBezTo>
                  <a:lnTo>
                    <a:pt x="22624" y="20223"/>
                  </a:lnTo>
                  <a:cubicBezTo>
                    <a:pt x="22732" y="20274"/>
                    <a:pt x="22846" y="20298"/>
                    <a:pt x="22958" y="20298"/>
                  </a:cubicBezTo>
                  <a:cubicBezTo>
                    <a:pt x="23251" y="20298"/>
                    <a:pt x="23532" y="20133"/>
                    <a:pt x="23665" y="19850"/>
                  </a:cubicBezTo>
                  <a:lnTo>
                    <a:pt x="25202" y="16604"/>
                  </a:lnTo>
                  <a:cubicBezTo>
                    <a:pt x="25387" y="16214"/>
                    <a:pt x="25220" y="15748"/>
                    <a:pt x="24829" y="15564"/>
                  </a:cubicBezTo>
                  <a:lnTo>
                    <a:pt x="22940" y="14668"/>
                  </a:lnTo>
                  <a:cubicBezTo>
                    <a:pt x="23121" y="13727"/>
                    <a:pt x="23169" y="12766"/>
                    <a:pt x="23082" y="11812"/>
                  </a:cubicBezTo>
                  <a:lnTo>
                    <a:pt x="25050" y="11107"/>
                  </a:lnTo>
                  <a:cubicBezTo>
                    <a:pt x="25457" y="10963"/>
                    <a:pt x="25668" y="10515"/>
                    <a:pt x="25523" y="10108"/>
                  </a:cubicBezTo>
                  <a:lnTo>
                    <a:pt x="24315" y="6726"/>
                  </a:lnTo>
                  <a:cubicBezTo>
                    <a:pt x="24201" y="6406"/>
                    <a:pt x="23898" y="6207"/>
                    <a:pt x="23577" y="6207"/>
                  </a:cubicBezTo>
                  <a:cubicBezTo>
                    <a:pt x="23491" y="6207"/>
                    <a:pt x="23402" y="6221"/>
                    <a:pt x="23316" y="6252"/>
                  </a:cubicBezTo>
                  <a:lnTo>
                    <a:pt x="21348" y="6956"/>
                  </a:lnTo>
                  <a:cubicBezTo>
                    <a:pt x="20810" y="6162"/>
                    <a:pt x="20163" y="5450"/>
                    <a:pt x="19426" y="4836"/>
                  </a:cubicBezTo>
                  <a:lnTo>
                    <a:pt x="20320" y="2947"/>
                  </a:lnTo>
                  <a:cubicBezTo>
                    <a:pt x="20506" y="2556"/>
                    <a:pt x="20339" y="2090"/>
                    <a:pt x="19948" y="1906"/>
                  </a:cubicBezTo>
                  <a:lnTo>
                    <a:pt x="16703" y="369"/>
                  </a:lnTo>
                  <a:cubicBezTo>
                    <a:pt x="16595" y="318"/>
                    <a:pt x="16481" y="294"/>
                    <a:pt x="16369" y="294"/>
                  </a:cubicBezTo>
                  <a:cubicBezTo>
                    <a:pt x="16076" y="294"/>
                    <a:pt x="15795" y="459"/>
                    <a:pt x="15662" y="742"/>
                  </a:cubicBezTo>
                  <a:lnTo>
                    <a:pt x="14767" y="2631"/>
                  </a:lnTo>
                  <a:cubicBezTo>
                    <a:pt x="14130" y="2508"/>
                    <a:pt x="13485" y="2447"/>
                    <a:pt x="12839" y="2447"/>
                  </a:cubicBezTo>
                  <a:cubicBezTo>
                    <a:pt x="12529" y="2447"/>
                    <a:pt x="12219" y="2461"/>
                    <a:pt x="11910" y="2489"/>
                  </a:cubicBezTo>
                  <a:lnTo>
                    <a:pt x="11207" y="521"/>
                  </a:lnTo>
                  <a:cubicBezTo>
                    <a:pt x="11092" y="200"/>
                    <a:pt x="10791" y="1"/>
                    <a:pt x="10471"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4457;p58">
              <a:extLst>
                <a:ext uri="{FF2B5EF4-FFF2-40B4-BE49-F238E27FC236}">
                  <a16:creationId xmlns:a16="http://schemas.microsoft.com/office/drawing/2014/main" id="{1FC1C669-3AD5-FDD1-A78E-39DA9E6BAB82}"/>
                </a:ext>
              </a:extLst>
            </p:cNvPr>
            <p:cNvSpPr/>
            <p:nvPr/>
          </p:nvSpPr>
          <p:spPr>
            <a:xfrm>
              <a:off x="6124575" y="2917775"/>
              <a:ext cx="572575" cy="572525"/>
            </a:xfrm>
            <a:custGeom>
              <a:avLst/>
              <a:gdLst/>
              <a:ahLst/>
              <a:cxnLst/>
              <a:rect l="l" t="t" r="r" b="b"/>
              <a:pathLst>
                <a:path w="22903" h="22901" extrusionOk="0">
                  <a:moveTo>
                    <a:pt x="11452" y="4551"/>
                  </a:moveTo>
                  <a:cubicBezTo>
                    <a:pt x="15263" y="4551"/>
                    <a:pt x="18352" y="7640"/>
                    <a:pt x="18352" y="11451"/>
                  </a:cubicBezTo>
                  <a:cubicBezTo>
                    <a:pt x="18352" y="15262"/>
                    <a:pt x="15263" y="18350"/>
                    <a:pt x="11452" y="18350"/>
                  </a:cubicBezTo>
                  <a:lnTo>
                    <a:pt x="11452" y="18351"/>
                  </a:lnTo>
                  <a:cubicBezTo>
                    <a:pt x="7640" y="18351"/>
                    <a:pt x="4552" y="15262"/>
                    <a:pt x="4552" y="11451"/>
                  </a:cubicBezTo>
                  <a:cubicBezTo>
                    <a:pt x="4552" y="7640"/>
                    <a:pt x="7640" y="4551"/>
                    <a:pt x="11452" y="4551"/>
                  </a:cubicBezTo>
                  <a:close/>
                  <a:moveTo>
                    <a:pt x="9850" y="0"/>
                  </a:moveTo>
                  <a:cubicBezTo>
                    <a:pt x="9464" y="0"/>
                    <a:pt x="9152" y="312"/>
                    <a:pt x="9152" y="698"/>
                  </a:cubicBezTo>
                  <a:lnTo>
                    <a:pt x="9152" y="2564"/>
                  </a:lnTo>
                  <a:cubicBezTo>
                    <a:pt x="8324" y="2777"/>
                    <a:pt x="7530" y="3105"/>
                    <a:pt x="6793" y="3539"/>
                  </a:cubicBezTo>
                  <a:lnTo>
                    <a:pt x="5474" y="2221"/>
                  </a:lnTo>
                  <a:cubicBezTo>
                    <a:pt x="5338" y="2085"/>
                    <a:pt x="5159" y="2017"/>
                    <a:pt x="4981" y="2017"/>
                  </a:cubicBezTo>
                  <a:cubicBezTo>
                    <a:pt x="4802" y="2017"/>
                    <a:pt x="4624" y="2085"/>
                    <a:pt x="4487" y="2221"/>
                  </a:cubicBezTo>
                  <a:lnTo>
                    <a:pt x="2222" y="4487"/>
                  </a:lnTo>
                  <a:cubicBezTo>
                    <a:pt x="1949" y="4759"/>
                    <a:pt x="1949" y="5201"/>
                    <a:pt x="2222" y="5473"/>
                  </a:cubicBezTo>
                  <a:lnTo>
                    <a:pt x="3541" y="6791"/>
                  </a:lnTo>
                  <a:cubicBezTo>
                    <a:pt x="3107" y="7528"/>
                    <a:pt x="2777" y="8322"/>
                    <a:pt x="2564" y="9150"/>
                  </a:cubicBezTo>
                  <a:lnTo>
                    <a:pt x="699" y="9150"/>
                  </a:lnTo>
                  <a:cubicBezTo>
                    <a:pt x="313" y="9150"/>
                    <a:pt x="1" y="9462"/>
                    <a:pt x="1" y="9848"/>
                  </a:cubicBezTo>
                  <a:lnTo>
                    <a:pt x="1" y="13053"/>
                  </a:lnTo>
                  <a:cubicBezTo>
                    <a:pt x="1" y="13438"/>
                    <a:pt x="313" y="13751"/>
                    <a:pt x="699" y="13751"/>
                  </a:cubicBezTo>
                  <a:lnTo>
                    <a:pt x="2564" y="13751"/>
                  </a:lnTo>
                  <a:cubicBezTo>
                    <a:pt x="2777" y="14579"/>
                    <a:pt x="3106" y="15373"/>
                    <a:pt x="3541" y="16109"/>
                  </a:cubicBezTo>
                  <a:lnTo>
                    <a:pt x="2222" y="17427"/>
                  </a:lnTo>
                  <a:cubicBezTo>
                    <a:pt x="1949" y="17701"/>
                    <a:pt x="1949" y="18142"/>
                    <a:pt x="2222" y="18415"/>
                  </a:cubicBezTo>
                  <a:lnTo>
                    <a:pt x="4487" y="20681"/>
                  </a:lnTo>
                  <a:cubicBezTo>
                    <a:pt x="4624" y="20817"/>
                    <a:pt x="4802" y="20885"/>
                    <a:pt x="4981" y="20885"/>
                  </a:cubicBezTo>
                  <a:cubicBezTo>
                    <a:pt x="5159" y="20885"/>
                    <a:pt x="5338" y="20817"/>
                    <a:pt x="5474" y="20681"/>
                  </a:cubicBezTo>
                  <a:lnTo>
                    <a:pt x="6793" y="19362"/>
                  </a:lnTo>
                  <a:cubicBezTo>
                    <a:pt x="7530" y="19796"/>
                    <a:pt x="8324" y="20124"/>
                    <a:pt x="9152" y="20339"/>
                  </a:cubicBezTo>
                  <a:lnTo>
                    <a:pt x="9152" y="22204"/>
                  </a:lnTo>
                  <a:cubicBezTo>
                    <a:pt x="9152" y="22588"/>
                    <a:pt x="9464" y="22901"/>
                    <a:pt x="9850" y="22901"/>
                  </a:cubicBezTo>
                  <a:lnTo>
                    <a:pt x="13055" y="22901"/>
                  </a:lnTo>
                  <a:cubicBezTo>
                    <a:pt x="13439" y="22901"/>
                    <a:pt x="13751" y="22588"/>
                    <a:pt x="13751" y="22204"/>
                  </a:cubicBezTo>
                  <a:lnTo>
                    <a:pt x="13751" y="20339"/>
                  </a:lnTo>
                  <a:cubicBezTo>
                    <a:pt x="14581" y="20124"/>
                    <a:pt x="15373" y="19796"/>
                    <a:pt x="16110" y="19362"/>
                  </a:cubicBezTo>
                  <a:lnTo>
                    <a:pt x="17429" y="20680"/>
                  </a:lnTo>
                  <a:cubicBezTo>
                    <a:pt x="17566" y="20816"/>
                    <a:pt x="17744" y="20884"/>
                    <a:pt x="17923" y="20884"/>
                  </a:cubicBezTo>
                  <a:cubicBezTo>
                    <a:pt x="18101" y="20884"/>
                    <a:pt x="18280" y="20816"/>
                    <a:pt x="18416" y="20680"/>
                  </a:cubicBezTo>
                  <a:lnTo>
                    <a:pt x="20682" y="18414"/>
                  </a:lnTo>
                  <a:cubicBezTo>
                    <a:pt x="20954" y="18142"/>
                    <a:pt x="20954" y="17700"/>
                    <a:pt x="20682" y="17427"/>
                  </a:cubicBezTo>
                  <a:lnTo>
                    <a:pt x="19364" y="16109"/>
                  </a:lnTo>
                  <a:cubicBezTo>
                    <a:pt x="19798" y="15373"/>
                    <a:pt x="20126" y="14579"/>
                    <a:pt x="20339" y="13751"/>
                  </a:cubicBezTo>
                  <a:lnTo>
                    <a:pt x="22205" y="13751"/>
                  </a:lnTo>
                  <a:cubicBezTo>
                    <a:pt x="22591" y="13751"/>
                    <a:pt x="22903" y="13438"/>
                    <a:pt x="22903" y="13053"/>
                  </a:cubicBezTo>
                  <a:lnTo>
                    <a:pt x="22903" y="9850"/>
                  </a:lnTo>
                  <a:cubicBezTo>
                    <a:pt x="22903" y="9465"/>
                    <a:pt x="22592" y="9152"/>
                    <a:pt x="22208" y="9152"/>
                  </a:cubicBezTo>
                  <a:cubicBezTo>
                    <a:pt x="22207" y="9152"/>
                    <a:pt x="22206" y="9152"/>
                    <a:pt x="22205" y="9152"/>
                  </a:cubicBezTo>
                  <a:lnTo>
                    <a:pt x="20339" y="9152"/>
                  </a:lnTo>
                  <a:cubicBezTo>
                    <a:pt x="20126" y="8322"/>
                    <a:pt x="19798" y="7530"/>
                    <a:pt x="19364" y="6793"/>
                  </a:cubicBezTo>
                  <a:lnTo>
                    <a:pt x="20682" y="5473"/>
                  </a:lnTo>
                  <a:cubicBezTo>
                    <a:pt x="20954" y="5201"/>
                    <a:pt x="20954" y="4759"/>
                    <a:pt x="20682" y="4487"/>
                  </a:cubicBezTo>
                  <a:lnTo>
                    <a:pt x="18416" y="2221"/>
                  </a:lnTo>
                  <a:cubicBezTo>
                    <a:pt x="18280" y="2085"/>
                    <a:pt x="18101" y="2017"/>
                    <a:pt x="17923" y="2017"/>
                  </a:cubicBezTo>
                  <a:cubicBezTo>
                    <a:pt x="17744" y="2017"/>
                    <a:pt x="17566" y="2085"/>
                    <a:pt x="17429" y="2221"/>
                  </a:cubicBezTo>
                  <a:lnTo>
                    <a:pt x="16110" y="3541"/>
                  </a:lnTo>
                  <a:cubicBezTo>
                    <a:pt x="15373" y="3105"/>
                    <a:pt x="14581" y="2777"/>
                    <a:pt x="13751" y="2564"/>
                  </a:cubicBezTo>
                  <a:lnTo>
                    <a:pt x="13751" y="698"/>
                  </a:lnTo>
                  <a:cubicBezTo>
                    <a:pt x="13751" y="312"/>
                    <a:pt x="13439" y="0"/>
                    <a:pt x="13055"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4458;p58">
              <a:extLst>
                <a:ext uri="{FF2B5EF4-FFF2-40B4-BE49-F238E27FC236}">
                  <a16:creationId xmlns:a16="http://schemas.microsoft.com/office/drawing/2014/main" id="{167F8128-46D0-FF30-9C0F-4D3807E7917B}"/>
                </a:ext>
              </a:extLst>
            </p:cNvPr>
            <p:cNvSpPr/>
            <p:nvPr/>
          </p:nvSpPr>
          <p:spPr>
            <a:xfrm>
              <a:off x="6459975" y="2867300"/>
              <a:ext cx="101300" cy="50500"/>
            </a:xfrm>
            <a:custGeom>
              <a:avLst/>
              <a:gdLst/>
              <a:ahLst/>
              <a:cxnLst/>
              <a:rect l="l" t="t" r="r" b="b"/>
              <a:pathLst>
                <a:path w="4052" h="2020" extrusionOk="0">
                  <a:moveTo>
                    <a:pt x="272" y="1"/>
                  </a:moveTo>
                  <a:cubicBezTo>
                    <a:pt x="157" y="1"/>
                    <a:pt x="54" y="82"/>
                    <a:pt x="29" y="200"/>
                  </a:cubicBezTo>
                  <a:cubicBezTo>
                    <a:pt x="0" y="338"/>
                    <a:pt x="87" y="474"/>
                    <a:pt x="225" y="507"/>
                  </a:cubicBezTo>
                  <a:cubicBezTo>
                    <a:pt x="1077" y="719"/>
                    <a:pt x="1895" y="1049"/>
                    <a:pt x="2657" y="1486"/>
                  </a:cubicBezTo>
                  <a:lnTo>
                    <a:pt x="2505" y="1740"/>
                  </a:lnTo>
                  <a:cubicBezTo>
                    <a:pt x="2459" y="1819"/>
                    <a:pt x="2511" y="1918"/>
                    <a:pt x="2603" y="1926"/>
                  </a:cubicBezTo>
                  <a:lnTo>
                    <a:pt x="3887" y="2019"/>
                  </a:lnTo>
                  <a:cubicBezTo>
                    <a:pt x="3890" y="2019"/>
                    <a:pt x="3893" y="2019"/>
                    <a:pt x="3895" y="2019"/>
                  </a:cubicBezTo>
                  <a:cubicBezTo>
                    <a:pt x="3991" y="2019"/>
                    <a:pt x="4052" y="1913"/>
                    <a:pt x="3999" y="1830"/>
                  </a:cubicBezTo>
                  <a:lnTo>
                    <a:pt x="3302" y="746"/>
                  </a:lnTo>
                  <a:cubicBezTo>
                    <a:pt x="3278" y="709"/>
                    <a:pt x="3239" y="690"/>
                    <a:pt x="3200" y="690"/>
                  </a:cubicBezTo>
                  <a:cubicBezTo>
                    <a:pt x="3159" y="690"/>
                    <a:pt x="3118" y="711"/>
                    <a:pt x="3094" y="751"/>
                  </a:cubicBezTo>
                  <a:lnTo>
                    <a:pt x="2917" y="1047"/>
                  </a:lnTo>
                  <a:cubicBezTo>
                    <a:pt x="2108" y="581"/>
                    <a:pt x="1237" y="230"/>
                    <a:pt x="330" y="8"/>
                  </a:cubicBezTo>
                  <a:cubicBezTo>
                    <a:pt x="311" y="3"/>
                    <a:pt x="291" y="1"/>
                    <a:pt x="272"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4459;p58">
              <a:extLst>
                <a:ext uri="{FF2B5EF4-FFF2-40B4-BE49-F238E27FC236}">
                  <a16:creationId xmlns:a16="http://schemas.microsoft.com/office/drawing/2014/main" id="{3900FA53-E82F-BB8A-1DFE-07985357BE26}"/>
                </a:ext>
              </a:extLst>
            </p:cNvPr>
            <p:cNvSpPr/>
            <p:nvPr/>
          </p:nvSpPr>
          <p:spPr>
            <a:xfrm>
              <a:off x="6389025" y="2860025"/>
              <a:ext cx="63100" cy="15700"/>
            </a:xfrm>
            <a:custGeom>
              <a:avLst/>
              <a:gdLst/>
              <a:ahLst/>
              <a:cxnLst/>
              <a:rect l="l" t="t" r="r" b="b"/>
              <a:pathLst>
                <a:path w="2524" h="628" extrusionOk="0">
                  <a:moveTo>
                    <a:pt x="787" y="1"/>
                  </a:moveTo>
                  <a:cubicBezTo>
                    <a:pt x="605" y="1"/>
                    <a:pt x="424" y="7"/>
                    <a:pt x="241" y="19"/>
                  </a:cubicBezTo>
                  <a:cubicBezTo>
                    <a:pt x="103" y="31"/>
                    <a:pt x="1" y="153"/>
                    <a:pt x="11" y="291"/>
                  </a:cubicBezTo>
                  <a:cubicBezTo>
                    <a:pt x="20" y="425"/>
                    <a:pt x="132" y="528"/>
                    <a:pt x="263" y="528"/>
                  </a:cubicBezTo>
                  <a:cubicBezTo>
                    <a:pt x="268" y="528"/>
                    <a:pt x="273" y="528"/>
                    <a:pt x="278" y="528"/>
                  </a:cubicBezTo>
                  <a:cubicBezTo>
                    <a:pt x="448" y="518"/>
                    <a:pt x="617" y="512"/>
                    <a:pt x="787" y="512"/>
                  </a:cubicBezTo>
                  <a:cubicBezTo>
                    <a:pt x="1261" y="512"/>
                    <a:pt x="1734" y="550"/>
                    <a:pt x="2203" y="624"/>
                  </a:cubicBezTo>
                  <a:cubicBezTo>
                    <a:pt x="2217" y="626"/>
                    <a:pt x="2231" y="627"/>
                    <a:pt x="2245" y="627"/>
                  </a:cubicBezTo>
                  <a:cubicBezTo>
                    <a:pt x="2363" y="627"/>
                    <a:pt x="2470" y="544"/>
                    <a:pt x="2494" y="424"/>
                  </a:cubicBezTo>
                  <a:cubicBezTo>
                    <a:pt x="2523" y="283"/>
                    <a:pt x="2430" y="145"/>
                    <a:pt x="2288" y="121"/>
                  </a:cubicBezTo>
                  <a:cubicBezTo>
                    <a:pt x="1791" y="43"/>
                    <a:pt x="1288" y="3"/>
                    <a:pt x="787"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4460;p58">
              <a:extLst>
                <a:ext uri="{FF2B5EF4-FFF2-40B4-BE49-F238E27FC236}">
                  <a16:creationId xmlns:a16="http://schemas.microsoft.com/office/drawing/2014/main" id="{F7C642E7-D202-65EB-EA2C-7F249FC84C37}"/>
                </a:ext>
              </a:extLst>
            </p:cNvPr>
            <p:cNvSpPr/>
            <p:nvPr/>
          </p:nvSpPr>
          <p:spPr>
            <a:xfrm>
              <a:off x="6279750" y="2879875"/>
              <a:ext cx="39600" cy="26000"/>
            </a:xfrm>
            <a:custGeom>
              <a:avLst/>
              <a:gdLst/>
              <a:ahLst/>
              <a:cxnLst/>
              <a:rect l="l" t="t" r="r" b="b"/>
              <a:pathLst>
                <a:path w="1584" h="1040" extrusionOk="0">
                  <a:moveTo>
                    <a:pt x="1330" y="1"/>
                  </a:moveTo>
                  <a:cubicBezTo>
                    <a:pt x="1303" y="1"/>
                    <a:pt x="1276" y="6"/>
                    <a:pt x="1249" y="17"/>
                  </a:cubicBezTo>
                  <a:cubicBezTo>
                    <a:pt x="878" y="174"/>
                    <a:pt x="518" y="355"/>
                    <a:pt x="168" y="557"/>
                  </a:cubicBezTo>
                  <a:cubicBezTo>
                    <a:pt x="58" y="621"/>
                    <a:pt x="0" y="757"/>
                    <a:pt x="47" y="876"/>
                  </a:cubicBezTo>
                  <a:cubicBezTo>
                    <a:pt x="86" y="979"/>
                    <a:pt x="183" y="1040"/>
                    <a:pt x="284" y="1040"/>
                  </a:cubicBezTo>
                  <a:cubicBezTo>
                    <a:pt x="327" y="1040"/>
                    <a:pt x="371" y="1029"/>
                    <a:pt x="412" y="1005"/>
                  </a:cubicBezTo>
                  <a:cubicBezTo>
                    <a:pt x="727" y="823"/>
                    <a:pt x="1054" y="658"/>
                    <a:pt x="1389" y="512"/>
                  </a:cubicBezTo>
                  <a:cubicBezTo>
                    <a:pt x="1518" y="458"/>
                    <a:pt x="1584" y="312"/>
                    <a:pt x="1538" y="177"/>
                  </a:cubicBezTo>
                  <a:lnTo>
                    <a:pt x="1525" y="141"/>
                  </a:lnTo>
                  <a:cubicBezTo>
                    <a:pt x="1496" y="54"/>
                    <a:pt x="1415" y="1"/>
                    <a:pt x="1330"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4461;p58">
              <a:extLst>
                <a:ext uri="{FF2B5EF4-FFF2-40B4-BE49-F238E27FC236}">
                  <a16:creationId xmlns:a16="http://schemas.microsoft.com/office/drawing/2014/main" id="{7CAEBC85-A412-5515-E78D-60C1F31DAD1C}"/>
                </a:ext>
              </a:extLst>
            </p:cNvPr>
            <p:cNvSpPr/>
            <p:nvPr/>
          </p:nvSpPr>
          <p:spPr>
            <a:xfrm>
              <a:off x="6325825" y="2862750"/>
              <a:ext cx="54425" cy="22400"/>
            </a:xfrm>
            <a:custGeom>
              <a:avLst/>
              <a:gdLst/>
              <a:ahLst/>
              <a:cxnLst/>
              <a:rect l="l" t="t" r="r" b="b"/>
              <a:pathLst>
                <a:path w="2177" h="896" extrusionOk="0">
                  <a:moveTo>
                    <a:pt x="1906" y="0"/>
                  </a:moveTo>
                  <a:cubicBezTo>
                    <a:pt x="1894" y="0"/>
                    <a:pt x="1883" y="1"/>
                    <a:pt x="1871" y="2"/>
                  </a:cubicBezTo>
                  <a:cubicBezTo>
                    <a:pt x="1306" y="87"/>
                    <a:pt x="748" y="220"/>
                    <a:pt x="205" y="400"/>
                  </a:cubicBezTo>
                  <a:cubicBezTo>
                    <a:pt x="71" y="444"/>
                    <a:pt x="0" y="590"/>
                    <a:pt x="47" y="725"/>
                  </a:cubicBezTo>
                  <a:cubicBezTo>
                    <a:pt x="84" y="829"/>
                    <a:pt x="183" y="895"/>
                    <a:pt x="288" y="895"/>
                  </a:cubicBezTo>
                  <a:cubicBezTo>
                    <a:pt x="316" y="895"/>
                    <a:pt x="343" y="891"/>
                    <a:pt x="370" y="882"/>
                  </a:cubicBezTo>
                  <a:cubicBezTo>
                    <a:pt x="883" y="712"/>
                    <a:pt x="1408" y="587"/>
                    <a:pt x="1941" y="507"/>
                  </a:cubicBezTo>
                  <a:cubicBezTo>
                    <a:pt x="2081" y="488"/>
                    <a:pt x="2177" y="360"/>
                    <a:pt x="2157" y="220"/>
                  </a:cubicBezTo>
                  <a:cubicBezTo>
                    <a:pt x="2140" y="93"/>
                    <a:pt x="2031" y="0"/>
                    <a:pt x="1906"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4462;p58">
              <a:extLst>
                <a:ext uri="{FF2B5EF4-FFF2-40B4-BE49-F238E27FC236}">
                  <a16:creationId xmlns:a16="http://schemas.microsoft.com/office/drawing/2014/main" id="{8AE1D3CC-0B09-988A-7C85-AD2D74666A68}"/>
                </a:ext>
              </a:extLst>
            </p:cNvPr>
            <p:cNvSpPr/>
            <p:nvPr/>
          </p:nvSpPr>
          <p:spPr>
            <a:xfrm>
              <a:off x="7023725" y="3061400"/>
              <a:ext cx="101300" cy="50475"/>
            </a:xfrm>
            <a:custGeom>
              <a:avLst/>
              <a:gdLst/>
              <a:ahLst/>
              <a:cxnLst/>
              <a:rect l="l" t="t" r="r" b="b"/>
              <a:pathLst>
                <a:path w="4052" h="2019" extrusionOk="0">
                  <a:moveTo>
                    <a:pt x="273" y="0"/>
                  </a:moveTo>
                  <a:cubicBezTo>
                    <a:pt x="158" y="0"/>
                    <a:pt x="53" y="81"/>
                    <a:pt x="29" y="199"/>
                  </a:cubicBezTo>
                  <a:cubicBezTo>
                    <a:pt x="0" y="339"/>
                    <a:pt x="87" y="475"/>
                    <a:pt x="225" y="507"/>
                  </a:cubicBezTo>
                  <a:cubicBezTo>
                    <a:pt x="1077" y="720"/>
                    <a:pt x="1895" y="1048"/>
                    <a:pt x="2655" y="1487"/>
                  </a:cubicBezTo>
                  <a:lnTo>
                    <a:pt x="2505" y="1740"/>
                  </a:lnTo>
                  <a:cubicBezTo>
                    <a:pt x="2459" y="1818"/>
                    <a:pt x="2511" y="1919"/>
                    <a:pt x="2603" y="1925"/>
                  </a:cubicBezTo>
                  <a:lnTo>
                    <a:pt x="3885" y="2018"/>
                  </a:lnTo>
                  <a:cubicBezTo>
                    <a:pt x="3889" y="2019"/>
                    <a:pt x="3892" y="2019"/>
                    <a:pt x="3896" y="2019"/>
                  </a:cubicBezTo>
                  <a:cubicBezTo>
                    <a:pt x="3991" y="2019"/>
                    <a:pt x="4052" y="1911"/>
                    <a:pt x="3999" y="1829"/>
                  </a:cubicBezTo>
                  <a:lnTo>
                    <a:pt x="3302" y="747"/>
                  </a:lnTo>
                  <a:cubicBezTo>
                    <a:pt x="3278" y="709"/>
                    <a:pt x="3238" y="690"/>
                    <a:pt x="3198" y="690"/>
                  </a:cubicBezTo>
                  <a:cubicBezTo>
                    <a:pt x="3157" y="690"/>
                    <a:pt x="3116" y="710"/>
                    <a:pt x="3093" y="750"/>
                  </a:cubicBezTo>
                  <a:lnTo>
                    <a:pt x="2917" y="1048"/>
                  </a:lnTo>
                  <a:cubicBezTo>
                    <a:pt x="2108" y="582"/>
                    <a:pt x="1237" y="231"/>
                    <a:pt x="330" y="7"/>
                  </a:cubicBezTo>
                  <a:cubicBezTo>
                    <a:pt x="311" y="3"/>
                    <a:pt x="292" y="0"/>
                    <a:pt x="273"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4463;p58">
              <a:extLst>
                <a:ext uri="{FF2B5EF4-FFF2-40B4-BE49-F238E27FC236}">
                  <a16:creationId xmlns:a16="http://schemas.microsoft.com/office/drawing/2014/main" id="{73D644B0-1627-2CD7-45CC-B5C5FDF921EB}"/>
                </a:ext>
              </a:extLst>
            </p:cNvPr>
            <p:cNvSpPr/>
            <p:nvPr/>
          </p:nvSpPr>
          <p:spPr>
            <a:xfrm>
              <a:off x="6952750" y="3054150"/>
              <a:ext cx="63100" cy="15650"/>
            </a:xfrm>
            <a:custGeom>
              <a:avLst/>
              <a:gdLst/>
              <a:ahLst/>
              <a:cxnLst/>
              <a:rect l="l" t="t" r="r" b="b"/>
              <a:pathLst>
                <a:path w="2524" h="626" extrusionOk="0">
                  <a:moveTo>
                    <a:pt x="787" y="1"/>
                  </a:moveTo>
                  <a:cubicBezTo>
                    <a:pt x="606" y="1"/>
                    <a:pt x="423" y="7"/>
                    <a:pt x="242" y="18"/>
                  </a:cubicBezTo>
                  <a:cubicBezTo>
                    <a:pt x="104" y="31"/>
                    <a:pt x="0" y="151"/>
                    <a:pt x="10" y="291"/>
                  </a:cubicBezTo>
                  <a:cubicBezTo>
                    <a:pt x="21" y="425"/>
                    <a:pt x="131" y="526"/>
                    <a:pt x="264" y="526"/>
                  </a:cubicBezTo>
                  <a:cubicBezTo>
                    <a:pt x="269" y="526"/>
                    <a:pt x="274" y="526"/>
                    <a:pt x="279" y="526"/>
                  </a:cubicBezTo>
                  <a:cubicBezTo>
                    <a:pt x="447" y="516"/>
                    <a:pt x="617" y="510"/>
                    <a:pt x="787" y="510"/>
                  </a:cubicBezTo>
                  <a:cubicBezTo>
                    <a:pt x="1261" y="512"/>
                    <a:pt x="1735" y="548"/>
                    <a:pt x="2204" y="622"/>
                  </a:cubicBezTo>
                  <a:cubicBezTo>
                    <a:pt x="2218" y="624"/>
                    <a:pt x="2232" y="626"/>
                    <a:pt x="2246" y="626"/>
                  </a:cubicBezTo>
                  <a:cubicBezTo>
                    <a:pt x="2364" y="626"/>
                    <a:pt x="2469" y="542"/>
                    <a:pt x="2495" y="422"/>
                  </a:cubicBezTo>
                  <a:cubicBezTo>
                    <a:pt x="2524" y="281"/>
                    <a:pt x="2430" y="145"/>
                    <a:pt x="2289" y="121"/>
                  </a:cubicBezTo>
                  <a:cubicBezTo>
                    <a:pt x="1792" y="41"/>
                    <a:pt x="1289" y="1"/>
                    <a:pt x="787"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4464;p58">
              <a:extLst>
                <a:ext uri="{FF2B5EF4-FFF2-40B4-BE49-F238E27FC236}">
                  <a16:creationId xmlns:a16="http://schemas.microsoft.com/office/drawing/2014/main" id="{F0AC918D-09E5-C2C8-F217-7841D79FFEF1}"/>
                </a:ext>
              </a:extLst>
            </p:cNvPr>
            <p:cNvSpPr/>
            <p:nvPr/>
          </p:nvSpPr>
          <p:spPr>
            <a:xfrm>
              <a:off x="6843450" y="3073975"/>
              <a:ext cx="39625" cy="26025"/>
            </a:xfrm>
            <a:custGeom>
              <a:avLst/>
              <a:gdLst/>
              <a:ahLst/>
              <a:cxnLst/>
              <a:rect l="l" t="t" r="r" b="b"/>
              <a:pathLst>
                <a:path w="1585" h="1041" extrusionOk="0">
                  <a:moveTo>
                    <a:pt x="1331" y="0"/>
                  </a:moveTo>
                  <a:cubicBezTo>
                    <a:pt x="1304" y="0"/>
                    <a:pt x="1277" y="6"/>
                    <a:pt x="1251" y="16"/>
                  </a:cubicBezTo>
                  <a:cubicBezTo>
                    <a:pt x="880" y="175"/>
                    <a:pt x="518" y="356"/>
                    <a:pt x="170" y="558"/>
                  </a:cubicBezTo>
                  <a:cubicBezTo>
                    <a:pt x="60" y="622"/>
                    <a:pt x="1" y="758"/>
                    <a:pt x="47" y="876"/>
                  </a:cubicBezTo>
                  <a:cubicBezTo>
                    <a:pt x="87" y="979"/>
                    <a:pt x="185" y="1040"/>
                    <a:pt x="287" y="1040"/>
                  </a:cubicBezTo>
                  <a:cubicBezTo>
                    <a:pt x="330" y="1040"/>
                    <a:pt x="373" y="1029"/>
                    <a:pt x="414" y="1006"/>
                  </a:cubicBezTo>
                  <a:cubicBezTo>
                    <a:pt x="729" y="822"/>
                    <a:pt x="1056" y="657"/>
                    <a:pt x="1391" y="513"/>
                  </a:cubicBezTo>
                  <a:cubicBezTo>
                    <a:pt x="1520" y="457"/>
                    <a:pt x="1584" y="311"/>
                    <a:pt x="1540" y="178"/>
                  </a:cubicBezTo>
                  <a:lnTo>
                    <a:pt x="1527" y="141"/>
                  </a:lnTo>
                  <a:cubicBezTo>
                    <a:pt x="1497" y="55"/>
                    <a:pt x="1417" y="0"/>
                    <a:pt x="1331"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4465;p58">
              <a:extLst>
                <a:ext uri="{FF2B5EF4-FFF2-40B4-BE49-F238E27FC236}">
                  <a16:creationId xmlns:a16="http://schemas.microsoft.com/office/drawing/2014/main" id="{68256A55-86F6-01D2-3EB0-894CA71788A5}"/>
                </a:ext>
              </a:extLst>
            </p:cNvPr>
            <p:cNvSpPr/>
            <p:nvPr/>
          </p:nvSpPr>
          <p:spPr>
            <a:xfrm>
              <a:off x="6889575" y="3056825"/>
              <a:ext cx="54425" cy="22400"/>
            </a:xfrm>
            <a:custGeom>
              <a:avLst/>
              <a:gdLst/>
              <a:ahLst/>
              <a:cxnLst/>
              <a:rect l="l" t="t" r="r" b="b"/>
              <a:pathLst>
                <a:path w="2177" h="896" extrusionOk="0">
                  <a:moveTo>
                    <a:pt x="1906" y="0"/>
                  </a:moveTo>
                  <a:cubicBezTo>
                    <a:pt x="1894" y="0"/>
                    <a:pt x="1883" y="1"/>
                    <a:pt x="1871" y="3"/>
                  </a:cubicBezTo>
                  <a:lnTo>
                    <a:pt x="1871" y="4"/>
                  </a:lnTo>
                  <a:cubicBezTo>
                    <a:pt x="1306" y="88"/>
                    <a:pt x="748" y="220"/>
                    <a:pt x="205" y="400"/>
                  </a:cubicBezTo>
                  <a:cubicBezTo>
                    <a:pt x="71" y="446"/>
                    <a:pt x="0" y="592"/>
                    <a:pt x="47" y="725"/>
                  </a:cubicBezTo>
                  <a:cubicBezTo>
                    <a:pt x="84" y="830"/>
                    <a:pt x="182" y="896"/>
                    <a:pt x="288" y="896"/>
                  </a:cubicBezTo>
                  <a:cubicBezTo>
                    <a:pt x="315" y="896"/>
                    <a:pt x="343" y="891"/>
                    <a:pt x="370" y="882"/>
                  </a:cubicBezTo>
                  <a:cubicBezTo>
                    <a:pt x="881" y="714"/>
                    <a:pt x="1406" y="587"/>
                    <a:pt x="1940" y="509"/>
                  </a:cubicBezTo>
                  <a:cubicBezTo>
                    <a:pt x="2079" y="490"/>
                    <a:pt x="2177" y="360"/>
                    <a:pt x="2157" y="220"/>
                  </a:cubicBezTo>
                  <a:cubicBezTo>
                    <a:pt x="2140" y="93"/>
                    <a:pt x="2031" y="0"/>
                    <a:pt x="1906"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4466;p58">
              <a:extLst>
                <a:ext uri="{FF2B5EF4-FFF2-40B4-BE49-F238E27FC236}">
                  <a16:creationId xmlns:a16="http://schemas.microsoft.com/office/drawing/2014/main" id="{E9B4B051-2364-C19F-024E-B71B6767918F}"/>
                </a:ext>
              </a:extLst>
            </p:cNvPr>
            <p:cNvSpPr/>
            <p:nvPr/>
          </p:nvSpPr>
          <p:spPr>
            <a:xfrm>
              <a:off x="6245350" y="4177200"/>
              <a:ext cx="101275" cy="50475"/>
            </a:xfrm>
            <a:custGeom>
              <a:avLst/>
              <a:gdLst/>
              <a:ahLst/>
              <a:cxnLst/>
              <a:rect l="l" t="t" r="r" b="b"/>
              <a:pathLst>
                <a:path w="4051" h="2019" extrusionOk="0">
                  <a:moveTo>
                    <a:pt x="157" y="1"/>
                  </a:moveTo>
                  <a:cubicBezTo>
                    <a:pt x="61" y="1"/>
                    <a:pt x="1" y="107"/>
                    <a:pt x="54" y="190"/>
                  </a:cubicBezTo>
                  <a:lnTo>
                    <a:pt x="750" y="1274"/>
                  </a:lnTo>
                  <a:cubicBezTo>
                    <a:pt x="774" y="1311"/>
                    <a:pt x="813" y="1330"/>
                    <a:pt x="852" y="1330"/>
                  </a:cubicBezTo>
                  <a:cubicBezTo>
                    <a:pt x="893" y="1330"/>
                    <a:pt x="935" y="1309"/>
                    <a:pt x="958" y="1269"/>
                  </a:cubicBezTo>
                  <a:lnTo>
                    <a:pt x="1136" y="973"/>
                  </a:lnTo>
                  <a:cubicBezTo>
                    <a:pt x="1945" y="1439"/>
                    <a:pt x="2816" y="1788"/>
                    <a:pt x="3722" y="2012"/>
                  </a:cubicBezTo>
                  <a:cubicBezTo>
                    <a:pt x="3741" y="2017"/>
                    <a:pt x="3761" y="2019"/>
                    <a:pt x="3779" y="2019"/>
                  </a:cubicBezTo>
                  <a:cubicBezTo>
                    <a:pt x="3895" y="2019"/>
                    <a:pt x="3999" y="1938"/>
                    <a:pt x="4023" y="1820"/>
                  </a:cubicBezTo>
                  <a:cubicBezTo>
                    <a:pt x="4051" y="1682"/>
                    <a:pt x="3964" y="1546"/>
                    <a:pt x="3828" y="1512"/>
                  </a:cubicBezTo>
                  <a:cubicBezTo>
                    <a:pt x="2976" y="1301"/>
                    <a:pt x="2158" y="971"/>
                    <a:pt x="1396" y="534"/>
                  </a:cubicBezTo>
                  <a:lnTo>
                    <a:pt x="1548" y="279"/>
                  </a:lnTo>
                  <a:cubicBezTo>
                    <a:pt x="1594" y="201"/>
                    <a:pt x="1541" y="100"/>
                    <a:pt x="1450" y="94"/>
                  </a:cubicBezTo>
                  <a:lnTo>
                    <a:pt x="166" y="1"/>
                  </a:lnTo>
                  <a:cubicBezTo>
                    <a:pt x="163" y="1"/>
                    <a:pt x="160" y="1"/>
                    <a:pt x="157"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4467;p58">
              <a:extLst>
                <a:ext uri="{FF2B5EF4-FFF2-40B4-BE49-F238E27FC236}">
                  <a16:creationId xmlns:a16="http://schemas.microsoft.com/office/drawing/2014/main" id="{B649053A-745F-2EB7-2B00-FD7BD075632D}"/>
                </a:ext>
              </a:extLst>
            </p:cNvPr>
            <p:cNvSpPr/>
            <p:nvPr/>
          </p:nvSpPr>
          <p:spPr>
            <a:xfrm>
              <a:off x="6354525" y="4219275"/>
              <a:ext cx="63075" cy="15675"/>
            </a:xfrm>
            <a:custGeom>
              <a:avLst/>
              <a:gdLst/>
              <a:ahLst/>
              <a:cxnLst/>
              <a:rect l="l" t="t" r="r" b="b"/>
              <a:pathLst>
                <a:path w="2523" h="627" extrusionOk="0">
                  <a:moveTo>
                    <a:pt x="279" y="1"/>
                  </a:moveTo>
                  <a:cubicBezTo>
                    <a:pt x="160" y="1"/>
                    <a:pt x="54" y="84"/>
                    <a:pt x="29" y="204"/>
                  </a:cubicBezTo>
                  <a:cubicBezTo>
                    <a:pt x="1" y="345"/>
                    <a:pt x="93" y="483"/>
                    <a:pt x="236" y="507"/>
                  </a:cubicBezTo>
                  <a:cubicBezTo>
                    <a:pt x="732" y="585"/>
                    <a:pt x="1235" y="625"/>
                    <a:pt x="1738" y="627"/>
                  </a:cubicBezTo>
                  <a:cubicBezTo>
                    <a:pt x="1919" y="627"/>
                    <a:pt x="2102" y="621"/>
                    <a:pt x="2282" y="609"/>
                  </a:cubicBezTo>
                  <a:cubicBezTo>
                    <a:pt x="2420" y="596"/>
                    <a:pt x="2523" y="475"/>
                    <a:pt x="2513" y="337"/>
                  </a:cubicBezTo>
                  <a:cubicBezTo>
                    <a:pt x="2504" y="203"/>
                    <a:pt x="2392" y="100"/>
                    <a:pt x="2260" y="100"/>
                  </a:cubicBezTo>
                  <a:cubicBezTo>
                    <a:pt x="2255" y="100"/>
                    <a:pt x="2251" y="100"/>
                    <a:pt x="2246" y="100"/>
                  </a:cubicBezTo>
                  <a:cubicBezTo>
                    <a:pt x="2076" y="110"/>
                    <a:pt x="1908" y="116"/>
                    <a:pt x="1738" y="116"/>
                  </a:cubicBezTo>
                  <a:cubicBezTo>
                    <a:pt x="1262" y="116"/>
                    <a:pt x="790" y="78"/>
                    <a:pt x="321" y="4"/>
                  </a:cubicBezTo>
                  <a:cubicBezTo>
                    <a:pt x="307" y="2"/>
                    <a:pt x="293" y="1"/>
                    <a:pt x="279"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4468;p58">
              <a:extLst>
                <a:ext uri="{FF2B5EF4-FFF2-40B4-BE49-F238E27FC236}">
                  <a16:creationId xmlns:a16="http://schemas.microsoft.com/office/drawing/2014/main" id="{D56220F6-38C0-11DC-F2AD-8B64E6175DCE}"/>
                </a:ext>
              </a:extLst>
            </p:cNvPr>
            <p:cNvSpPr/>
            <p:nvPr/>
          </p:nvSpPr>
          <p:spPr>
            <a:xfrm>
              <a:off x="6487275" y="4189125"/>
              <a:ext cx="39625" cy="25975"/>
            </a:xfrm>
            <a:custGeom>
              <a:avLst/>
              <a:gdLst/>
              <a:ahLst/>
              <a:cxnLst/>
              <a:rect l="l" t="t" r="r" b="b"/>
              <a:pathLst>
                <a:path w="1585" h="1039" extrusionOk="0">
                  <a:moveTo>
                    <a:pt x="1300" y="0"/>
                  </a:moveTo>
                  <a:cubicBezTo>
                    <a:pt x="1257" y="0"/>
                    <a:pt x="1213" y="11"/>
                    <a:pt x="1173" y="35"/>
                  </a:cubicBezTo>
                  <a:cubicBezTo>
                    <a:pt x="857" y="217"/>
                    <a:pt x="531" y="382"/>
                    <a:pt x="196" y="528"/>
                  </a:cubicBezTo>
                  <a:cubicBezTo>
                    <a:pt x="66" y="582"/>
                    <a:pt x="1" y="728"/>
                    <a:pt x="47" y="863"/>
                  </a:cubicBezTo>
                  <a:lnTo>
                    <a:pt x="60" y="899"/>
                  </a:lnTo>
                  <a:cubicBezTo>
                    <a:pt x="89" y="986"/>
                    <a:pt x="169" y="1039"/>
                    <a:pt x="255" y="1039"/>
                  </a:cubicBezTo>
                  <a:cubicBezTo>
                    <a:pt x="282" y="1039"/>
                    <a:pt x="309" y="1034"/>
                    <a:pt x="335" y="1023"/>
                  </a:cubicBezTo>
                  <a:cubicBezTo>
                    <a:pt x="707" y="866"/>
                    <a:pt x="1067" y="685"/>
                    <a:pt x="1416" y="483"/>
                  </a:cubicBezTo>
                  <a:cubicBezTo>
                    <a:pt x="1527" y="419"/>
                    <a:pt x="1584" y="283"/>
                    <a:pt x="1538" y="164"/>
                  </a:cubicBezTo>
                  <a:cubicBezTo>
                    <a:pt x="1499" y="61"/>
                    <a:pt x="1401" y="0"/>
                    <a:pt x="1300"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4469;p58">
              <a:extLst>
                <a:ext uri="{FF2B5EF4-FFF2-40B4-BE49-F238E27FC236}">
                  <a16:creationId xmlns:a16="http://schemas.microsoft.com/office/drawing/2014/main" id="{253006E4-9D08-FF99-CD5D-EBE5E56641EB}"/>
                </a:ext>
              </a:extLst>
            </p:cNvPr>
            <p:cNvSpPr/>
            <p:nvPr/>
          </p:nvSpPr>
          <p:spPr>
            <a:xfrm>
              <a:off x="6426350" y="4209850"/>
              <a:ext cx="54475" cy="22400"/>
            </a:xfrm>
            <a:custGeom>
              <a:avLst/>
              <a:gdLst/>
              <a:ahLst/>
              <a:cxnLst/>
              <a:rect l="l" t="t" r="r" b="b"/>
              <a:pathLst>
                <a:path w="2179" h="896" extrusionOk="0">
                  <a:moveTo>
                    <a:pt x="1890" y="1"/>
                  </a:moveTo>
                  <a:cubicBezTo>
                    <a:pt x="1863" y="1"/>
                    <a:pt x="1835" y="5"/>
                    <a:pt x="1808" y="14"/>
                  </a:cubicBezTo>
                  <a:cubicBezTo>
                    <a:pt x="1296" y="184"/>
                    <a:pt x="771" y="309"/>
                    <a:pt x="237" y="389"/>
                  </a:cubicBezTo>
                  <a:cubicBezTo>
                    <a:pt x="98" y="408"/>
                    <a:pt x="0" y="536"/>
                    <a:pt x="20" y="676"/>
                  </a:cubicBezTo>
                  <a:cubicBezTo>
                    <a:pt x="37" y="803"/>
                    <a:pt x="147" y="896"/>
                    <a:pt x="273" y="896"/>
                  </a:cubicBezTo>
                  <a:cubicBezTo>
                    <a:pt x="284" y="896"/>
                    <a:pt x="296" y="895"/>
                    <a:pt x="308" y="893"/>
                  </a:cubicBezTo>
                  <a:cubicBezTo>
                    <a:pt x="873" y="809"/>
                    <a:pt x="1430" y="676"/>
                    <a:pt x="1973" y="496"/>
                  </a:cubicBezTo>
                  <a:cubicBezTo>
                    <a:pt x="2106" y="451"/>
                    <a:pt x="2178" y="306"/>
                    <a:pt x="2132" y="171"/>
                  </a:cubicBezTo>
                  <a:cubicBezTo>
                    <a:pt x="2095" y="67"/>
                    <a:pt x="1996" y="1"/>
                    <a:pt x="1890"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4470;p58">
              <a:extLst>
                <a:ext uri="{FF2B5EF4-FFF2-40B4-BE49-F238E27FC236}">
                  <a16:creationId xmlns:a16="http://schemas.microsoft.com/office/drawing/2014/main" id="{F1AB19F8-C439-C923-63B0-57588A8C91EF}"/>
                </a:ext>
              </a:extLst>
            </p:cNvPr>
            <p:cNvSpPr/>
            <p:nvPr/>
          </p:nvSpPr>
          <p:spPr>
            <a:xfrm>
              <a:off x="5992275" y="3674825"/>
              <a:ext cx="51250" cy="99900"/>
            </a:xfrm>
            <a:custGeom>
              <a:avLst/>
              <a:gdLst/>
              <a:ahLst/>
              <a:cxnLst/>
              <a:rect l="l" t="t" r="r" b="b"/>
              <a:pathLst>
                <a:path w="2050" h="3996" extrusionOk="0">
                  <a:moveTo>
                    <a:pt x="1920" y="0"/>
                  </a:moveTo>
                  <a:cubicBezTo>
                    <a:pt x="1898" y="0"/>
                    <a:pt x="1876" y="6"/>
                    <a:pt x="1854" y="20"/>
                  </a:cubicBezTo>
                  <a:lnTo>
                    <a:pt x="772" y="717"/>
                  </a:lnTo>
                  <a:cubicBezTo>
                    <a:pt x="695" y="766"/>
                    <a:pt x="697" y="878"/>
                    <a:pt x="775" y="926"/>
                  </a:cubicBezTo>
                  <a:lnTo>
                    <a:pt x="1073" y="1102"/>
                  </a:lnTo>
                  <a:cubicBezTo>
                    <a:pt x="607" y="1911"/>
                    <a:pt x="256" y="2782"/>
                    <a:pt x="32" y="3689"/>
                  </a:cubicBezTo>
                  <a:cubicBezTo>
                    <a:pt x="0" y="3825"/>
                    <a:pt x="87" y="3962"/>
                    <a:pt x="224" y="3990"/>
                  </a:cubicBezTo>
                  <a:cubicBezTo>
                    <a:pt x="242" y="3993"/>
                    <a:pt x="260" y="3995"/>
                    <a:pt x="278" y="3995"/>
                  </a:cubicBezTo>
                  <a:cubicBezTo>
                    <a:pt x="397" y="3995"/>
                    <a:pt x="502" y="3914"/>
                    <a:pt x="532" y="3794"/>
                  </a:cubicBezTo>
                  <a:cubicBezTo>
                    <a:pt x="743" y="2942"/>
                    <a:pt x="1073" y="2124"/>
                    <a:pt x="1512" y="1363"/>
                  </a:cubicBezTo>
                  <a:lnTo>
                    <a:pt x="1765" y="1514"/>
                  </a:lnTo>
                  <a:cubicBezTo>
                    <a:pt x="1785" y="1526"/>
                    <a:pt x="1806" y="1531"/>
                    <a:pt x="1827" y="1531"/>
                  </a:cubicBezTo>
                  <a:cubicBezTo>
                    <a:pt x="1888" y="1531"/>
                    <a:pt x="1946" y="1484"/>
                    <a:pt x="1951" y="1416"/>
                  </a:cubicBezTo>
                  <a:lnTo>
                    <a:pt x="2043" y="134"/>
                  </a:lnTo>
                  <a:cubicBezTo>
                    <a:pt x="2049" y="57"/>
                    <a:pt x="1988" y="0"/>
                    <a:pt x="1920"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4471;p58">
              <a:extLst>
                <a:ext uri="{FF2B5EF4-FFF2-40B4-BE49-F238E27FC236}">
                  <a16:creationId xmlns:a16="http://schemas.microsoft.com/office/drawing/2014/main" id="{9AFE860C-6602-B7C6-3384-3F032423B02B}"/>
                </a:ext>
              </a:extLst>
            </p:cNvPr>
            <p:cNvSpPr/>
            <p:nvPr/>
          </p:nvSpPr>
          <p:spPr>
            <a:xfrm>
              <a:off x="5985650" y="3783750"/>
              <a:ext cx="16125" cy="62275"/>
            </a:xfrm>
            <a:custGeom>
              <a:avLst/>
              <a:gdLst/>
              <a:ahLst/>
              <a:cxnLst/>
              <a:rect l="l" t="t" r="r" b="b"/>
              <a:pathLst>
                <a:path w="645" h="2491" extrusionOk="0">
                  <a:moveTo>
                    <a:pt x="371" y="1"/>
                  </a:moveTo>
                  <a:cubicBezTo>
                    <a:pt x="249" y="1"/>
                    <a:pt x="141" y="89"/>
                    <a:pt x="121" y="212"/>
                  </a:cubicBezTo>
                  <a:cubicBezTo>
                    <a:pt x="41" y="709"/>
                    <a:pt x="1" y="1212"/>
                    <a:pt x="1" y="1714"/>
                  </a:cubicBezTo>
                  <a:cubicBezTo>
                    <a:pt x="1" y="1895"/>
                    <a:pt x="7" y="2078"/>
                    <a:pt x="19" y="2259"/>
                  </a:cubicBezTo>
                  <a:cubicBezTo>
                    <a:pt x="31" y="2390"/>
                    <a:pt x="140" y="2490"/>
                    <a:pt x="270" y="2490"/>
                  </a:cubicBezTo>
                  <a:cubicBezTo>
                    <a:pt x="277" y="2490"/>
                    <a:pt x="284" y="2490"/>
                    <a:pt x="291" y="2489"/>
                  </a:cubicBezTo>
                  <a:cubicBezTo>
                    <a:pt x="428" y="2480"/>
                    <a:pt x="534" y="2361"/>
                    <a:pt x="526" y="2222"/>
                  </a:cubicBezTo>
                  <a:cubicBezTo>
                    <a:pt x="517" y="2054"/>
                    <a:pt x="510" y="1884"/>
                    <a:pt x="510" y="1714"/>
                  </a:cubicBezTo>
                  <a:cubicBezTo>
                    <a:pt x="512" y="1240"/>
                    <a:pt x="549" y="766"/>
                    <a:pt x="622" y="297"/>
                  </a:cubicBezTo>
                  <a:cubicBezTo>
                    <a:pt x="645" y="163"/>
                    <a:pt x="557" y="35"/>
                    <a:pt x="422" y="6"/>
                  </a:cubicBezTo>
                  <a:cubicBezTo>
                    <a:pt x="405" y="2"/>
                    <a:pt x="388" y="1"/>
                    <a:pt x="371"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4472;p58">
              <a:extLst>
                <a:ext uri="{FF2B5EF4-FFF2-40B4-BE49-F238E27FC236}">
                  <a16:creationId xmlns:a16="http://schemas.microsoft.com/office/drawing/2014/main" id="{851B45D3-E17A-3641-344B-D4BB929D0874}"/>
                </a:ext>
              </a:extLst>
            </p:cNvPr>
            <p:cNvSpPr/>
            <p:nvPr/>
          </p:nvSpPr>
          <p:spPr>
            <a:xfrm>
              <a:off x="6004725" y="3916700"/>
              <a:ext cx="27875" cy="38100"/>
            </a:xfrm>
            <a:custGeom>
              <a:avLst/>
              <a:gdLst/>
              <a:ahLst/>
              <a:cxnLst/>
              <a:rect l="l" t="t" r="r" b="b"/>
              <a:pathLst>
                <a:path w="1115" h="1524" extrusionOk="0">
                  <a:moveTo>
                    <a:pt x="296" y="1"/>
                  </a:moveTo>
                  <a:cubicBezTo>
                    <a:pt x="267" y="1"/>
                    <a:pt x="237" y="5"/>
                    <a:pt x="208" y="15"/>
                  </a:cubicBezTo>
                  <a:lnTo>
                    <a:pt x="171" y="28"/>
                  </a:lnTo>
                  <a:cubicBezTo>
                    <a:pt x="58" y="67"/>
                    <a:pt x="0" y="193"/>
                    <a:pt x="47" y="304"/>
                  </a:cubicBezTo>
                  <a:cubicBezTo>
                    <a:pt x="205" y="675"/>
                    <a:pt x="384" y="1035"/>
                    <a:pt x="588" y="1385"/>
                  </a:cubicBezTo>
                  <a:cubicBezTo>
                    <a:pt x="637" y="1469"/>
                    <a:pt x="728" y="1524"/>
                    <a:pt x="822" y="1524"/>
                  </a:cubicBezTo>
                  <a:cubicBezTo>
                    <a:pt x="850" y="1524"/>
                    <a:pt x="879" y="1519"/>
                    <a:pt x="906" y="1508"/>
                  </a:cubicBezTo>
                  <a:cubicBezTo>
                    <a:pt x="1052" y="1450"/>
                    <a:pt x="1115" y="1277"/>
                    <a:pt x="1036" y="1141"/>
                  </a:cubicBezTo>
                  <a:cubicBezTo>
                    <a:pt x="852" y="826"/>
                    <a:pt x="687" y="499"/>
                    <a:pt x="543" y="164"/>
                  </a:cubicBezTo>
                  <a:cubicBezTo>
                    <a:pt x="499" y="63"/>
                    <a:pt x="400" y="1"/>
                    <a:pt x="296"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4473;p58">
              <a:extLst>
                <a:ext uri="{FF2B5EF4-FFF2-40B4-BE49-F238E27FC236}">
                  <a16:creationId xmlns:a16="http://schemas.microsoft.com/office/drawing/2014/main" id="{88FE5B63-0EB5-B7AF-DA07-64B577932D9F}"/>
                </a:ext>
              </a:extLst>
            </p:cNvPr>
            <p:cNvSpPr/>
            <p:nvPr/>
          </p:nvSpPr>
          <p:spPr>
            <a:xfrm>
              <a:off x="5987900" y="3855450"/>
              <a:ext cx="23600" cy="53200"/>
            </a:xfrm>
            <a:custGeom>
              <a:avLst/>
              <a:gdLst/>
              <a:ahLst/>
              <a:cxnLst/>
              <a:rect l="l" t="t" r="r" b="b"/>
              <a:pathLst>
                <a:path w="944" h="2128" extrusionOk="0">
                  <a:moveTo>
                    <a:pt x="273" y="0"/>
                  </a:moveTo>
                  <a:cubicBezTo>
                    <a:pt x="261" y="0"/>
                    <a:pt x="249" y="1"/>
                    <a:pt x="238" y="3"/>
                  </a:cubicBezTo>
                  <a:cubicBezTo>
                    <a:pt x="98" y="22"/>
                    <a:pt x="1" y="150"/>
                    <a:pt x="20" y="289"/>
                  </a:cubicBezTo>
                  <a:lnTo>
                    <a:pt x="21" y="289"/>
                  </a:lnTo>
                  <a:cubicBezTo>
                    <a:pt x="105" y="854"/>
                    <a:pt x="238" y="1412"/>
                    <a:pt x="417" y="1955"/>
                  </a:cubicBezTo>
                  <a:cubicBezTo>
                    <a:pt x="454" y="2061"/>
                    <a:pt x="553" y="2127"/>
                    <a:pt x="658" y="2127"/>
                  </a:cubicBezTo>
                  <a:cubicBezTo>
                    <a:pt x="686" y="2127"/>
                    <a:pt x="714" y="2123"/>
                    <a:pt x="742" y="2113"/>
                  </a:cubicBezTo>
                  <a:cubicBezTo>
                    <a:pt x="875" y="2067"/>
                    <a:pt x="944" y="1923"/>
                    <a:pt x="899" y="1790"/>
                  </a:cubicBezTo>
                  <a:cubicBezTo>
                    <a:pt x="731" y="1279"/>
                    <a:pt x="604" y="754"/>
                    <a:pt x="526" y="220"/>
                  </a:cubicBezTo>
                  <a:cubicBezTo>
                    <a:pt x="508" y="93"/>
                    <a:pt x="398" y="0"/>
                    <a:pt x="273"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4474;p58">
              <a:extLst>
                <a:ext uri="{FF2B5EF4-FFF2-40B4-BE49-F238E27FC236}">
                  <a16:creationId xmlns:a16="http://schemas.microsoft.com/office/drawing/2014/main" id="{AF599C32-C118-DF68-8F64-0AB103079499}"/>
                </a:ext>
              </a:extLst>
            </p:cNvPr>
            <p:cNvSpPr/>
            <p:nvPr/>
          </p:nvSpPr>
          <p:spPr>
            <a:xfrm>
              <a:off x="6071975" y="3300325"/>
              <a:ext cx="52475" cy="102475"/>
            </a:xfrm>
            <a:custGeom>
              <a:avLst/>
              <a:gdLst/>
              <a:ahLst/>
              <a:cxnLst/>
              <a:rect l="l" t="t" r="r" b="b"/>
              <a:pathLst>
                <a:path w="2099" h="4099" extrusionOk="0">
                  <a:moveTo>
                    <a:pt x="412" y="1"/>
                  </a:moveTo>
                  <a:cubicBezTo>
                    <a:pt x="358" y="1"/>
                    <a:pt x="305" y="37"/>
                    <a:pt x="292" y="98"/>
                  </a:cubicBezTo>
                  <a:lnTo>
                    <a:pt x="18" y="1357"/>
                  </a:lnTo>
                  <a:cubicBezTo>
                    <a:pt x="1" y="1436"/>
                    <a:pt x="62" y="1506"/>
                    <a:pt x="139" y="1506"/>
                  </a:cubicBezTo>
                  <a:cubicBezTo>
                    <a:pt x="149" y="1506"/>
                    <a:pt x="158" y="1505"/>
                    <a:pt x="169" y="1502"/>
                  </a:cubicBezTo>
                  <a:lnTo>
                    <a:pt x="503" y="1416"/>
                  </a:lnTo>
                  <a:cubicBezTo>
                    <a:pt x="745" y="2317"/>
                    <a:pt x="1113" y="3181"/>
                    <a:pt x="1597" y="3981"/>
                  </a:cubicBezTo>
                  <a:cubicBezTo>
                    <a:pt x="1644" y="4057"/>
                    <a:pt x="1725" y="4099"/>
                    <a:pt x="1809" y="4099"/>
                  </a:cubicBezTo>
                  <a:cubicBezTo>
                    <a:pt x="1856" y="4099"/>
                    <a:pt x="1903" y="4086"/>
                    <a:pt x="1946" y="4058"/>
                  </a:cubicBezTo>
                  <a:cubicBezTo>
                    <a:pt x="2063" y="3980"/>
                    <a:pt x="2098" y="3823"/>
                    <a:pt x="2024" y="3703"/>
                  </a:cubicBezTo>
                  <a:cubicBezTo>
                    <a:pt x="1571" y="2950"/>
                    <a:pt x="1225" y="2138"/>
                    <a:pt x="998" y="1291"/>
                  </a:cubicBezTo>
                  <a:lnTo>
                    <a:pt x="1283" y="1217"/>
                  </a:lnTo>
                  <a:cubicBezTo>
                    <a:pt x="1373" y="1195"/>
                    <a:pt x="1406" y="1086"/>
                    <a:pt x="1347" y="1017"/>
                  </a:cubicBezTo>
                  <a:lnTo>
                    <a:pt x="505" y="44"/>
                  </a:lnTo>
                  <a:cubicBezTo>
                    <a:pt x="479" y="14"/>
                    <a:pt x="445" y="1"/>
                    <a:pt x="412"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4475;p58">
              <a:extLst>
                <a:ext uri="{FF2B5EF4-FFF2-40B4-BE49-F238E27FC236}">
                  <a16:creationId xmlns:a16="http://schemas.microsoft.com/office/drawing/2014/main" id="{B2236816-3773-F41E-0AD6-DA4B46505E96}"/>
                </a:ext>
              </a:extLst>
            </p:cNvPr>
            <p:cNvSpPr/>
            <p:nvPr/>
          </p:nvSpPr>
          <p:spPr>
            <a:xfrm>
              <a:off x="6122225" y="3408475"/>
              <a:ext cx="47725" cy="49550"/>
            </a:xfrm>
            <a:custGeom>
              <a:avLst/>
              <a:gdLst/>
              <a:ahLst/>
              <a:cxnLst/>
              <a:rect l="l" t="t" r="r" b="b"/>
              <a:pathLst>
                <a:path w="1909" h="1982" extrusionOk="0">
                  <a:moveTo>
                    <a:pt x="291" y="0"/>
                  </a:moveTo>
                  <a:cubicBezTo>
                    <a:pt x="243" y="0"/>
                    <a:pt x="195" y="14"/>
                    <a:pt x="152" y="41"/>
                  </a:cubicBezTo>
                  <a:cubicBezTo>
                    <a:pt x="30" y="121"/>
                    <a:pt x="0" y="285"/>
                    <a:pt x="85" y="403"/>
                  </a:cubicBezTo>
                  <a:cubicBezTo>
                    <a:pt x="380" y="810"/>
                    <a:pt x="706" y="1193"/>
                    <a:pt x="1062" y="1548"/>
                  </a:cubicBezTo>
                  <a:cubicBezTo>
                    <a:pt x="1190" y="1678"/>
                    <a:pt x="1323" y="1801"/>
                    <a:pt x="1459" y="1921"/>
                  </a:cubicBezTo>
                  <a:cubicBezTo>
                    <a:pt x="1507" y="1962"/>
                    <a:pt x="1566" y="1981"/>
                    <a:pt x="1624" y="1981"/>
                  </a:cubicBezTo>
                  <a:cubicBezTo>
                    <a:pt x="1695" y="1981"/>
                    <a:pt x="1766" y="1952"/>
                    <a:pt x="1816" y="1894"/>
                  </a:cubicBezTo>
                  <a:cubicBezTo>
                    <a:pt x="1909" y="1788"/>
                    <a:pt x="1898" y="1628"/>
                    <a:pt x="1794" y="1535"/>
                  </a:cubicBezTo>
                  <a:cubicBezTo>
                    <a:pt x="1665" y="1423"/>
                    <a:pt x="1542" y="1308"/>
                    <a:pt x="1422" y="1188"/>
                  </a:cubicBezTo>
                  <a:cubicBezTo>
                    <a:pt x="1087" y="851"/>
                    <a:pt x="778" y="490"/>
                    <a:pt x="500" y="107"/>
                  </a:cubicBezTo>
                  <a:cubicBezTo>
                    <a:pt x="449" y="38"/>
                    <a:pt x="371" y="0"/>
                    <a:pt x="291"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4476;p58">
              <a:extLst>
                <a:ext uri="{FF2B5EF4-FFF2-40B4-BE49-F238E27FC236}">
                  <a16:creationId xmlns:a16="http://schemas.microsoft.com/office/drawing/2014/main" id="{67D4B181-E2D1-A077-EEC1-A919AB531111}"/>
                </a:ext>
              </a:extLst>
            </p:cNvPr>
            <p:cNvSpPr/>
            <p:nvPr/>
          </p:nvSpPr>
          <p:spPr>
            <a:xfrm>
              <a:off x="6228150" y="3490275"/>
              <a:ext cx="42050" cy="21525"/>
            </a:xfrm>
            <a:custGeom>
              <a:avLst/>
              <a:gdLst/>
              <a:ahLst/>
              <a:cxnLst/>
              <a:rect l="l" t="t" r="r" b="b"/>
              <a:pathLst>
                <a:path w="1682" h="861" extrusionOk="0">
                  <a:moveTo>
                    <a:pt x="311" y="0"/>
                  </a:moveTo>
                  <a:cubicBezTo>
                    <a:pt x="211" y="0"/>
                    <a:pt x="116" y="56"/>
                    <a:pt x="69" y="151"/>
                  </a:cubicBezTo>
                  <a:lnTo>
                    <a:pt x="53" y="185"/>
                  </a:lnTo>
                  <a:cubicBezTo>
                    <a:pt x="0" y="292"/>
                    <a:pt x="48" y="423"/>
                    <a:pt x="160" y="468"/>
                  </a:cubicBezTo>
                  <a:cubicBezTo>
                    <a:pt x="533" y="619"/>
                    <a:pt x="916" y="747"/>
                    <a:pt x="1307" y="851"/>
                  </a:cubicBezTo>
                  <a:cubicBezTo>
                    <a:pt x="1331" y="857"/>
                    <a:pt x="1355" y="861"/>
                    <a:pt x="1379" y="861"/>
                  </a:cubicBezTo>
                  <a:cubicBezTo>
                    <a:pt x="1480" y="861"/>
                    <a:pt x="1576" y="806"/>
                    <a:pt x="1618" y="713"/>
                  </a:cubicBezTo>
                  <a:cubicBezTo>
                    <a:pt x="1682" y="569"/>
                    <a:pt x="1602" y="403"/>
                    <a:pt x="1451" y="363"/>
                  </a:cubicBezTo>
                  <a:cubicBezTo>
                    <a:pt x="1097" y="268"/>
                    <a:pt x="751" y="154"/>
                    <a:pt x="412" y="20"/>
                  </a:cubicBezTo>
                  <a:cubicBezTo>
                    <a:pt x="379" y="7"/>
                    <a:pt x="345" y="0"/>
                    <a:pt x="311"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4477;p58">
              <a:extLst>
                <a:ext uri="{FF2B5EF4-FFF2-40B4-BE49-F238E27FC236}">
                  <a16:creationId xmlns:a16="http://schemas.microsoft.com/office/drawing/2014/main" id="{66B792E2-2F6F-2E65-F165-129545BD2057}"/>
                </a:ext>
              </a:extLst>
            </p:cNvPr>
            <p:cNvSpPr/>
            <p:nvPr/>
          </p:nvSpPr>
          <p:spPr>
            <a:xfrm>
              <a:off x="6172850" y="3459275"/>
              <a:ext cx="49900" cy="34575"/>
            </a:xfrm>
            <a:custGeom>
              <a:avLst/>
              <a:gdLst/>
              <a:ahLst/>
              <a:cxnLst/>
              <a:rect l="l" t="t" r="r" b="b"/>
              <a:pathLst>
                <a:path w="1996" h="1383" extrusionOk="0">
                  <a:moveTo>
                    <a:pt x="289" y="1"/>
                  </a:moveTo>
                  <a:cubicBezTo>
                    <a:pt x="212" y="1"/>
                    <a:pt x="136" y="36"/>
                    <a:pt x="86" y="102"/>
                  </a:cubicBezTo>
                  <a:cubicBezTo>
                    <a:pt x="1" y="214"/>
                    <a:pt x="23" y="374"/>
                    <a:pt x="135" y="459"/>
                  </a:cubicBezTo>
                  <a:cubicBezTo>
                    <a:pt x="595" y="800"/>
                    <a:pt x="1082" y="1100"/>
                    <a:pt x="1592" y="1356"/>
                  </a:cubicBezTo>
                  <a:cubicBezTo>
                    <a:pt x="1629" y="1374"/>
                    <a:pt x="1667" y="1382"/>
                    <a:pt x="1705" y="1382"/>
                  </a:cubicBezTo>
                  <a:cubicBezTo>
                    <a:pt x="1799" y="1382"/>
                    <a:pt x="1891" y="1329"/>
                    <a:pt x="1935" y="1239"/>
                  </a:cubicBezTo>
                  <a:cubicBezTo>
                    <a:pt x="1996" y="1113"/>
                    <a:pt x="1943" y="960"/>
                    <a:pt x="1817" y="898"/>
                  </a:cubicBezTo>
                  <a:cubicBezTo>
                    <a:pt x="1336" y="656"/>
                    <a:pt x="875" y="373"/>
                    <a:pt x="443" y="52"/>
                  </a:cubicBezTo>
                  <a:cubicBezTo>
                    <a:pt x="397" y="18"/>
                    <a:pt x="343" y="1"/>
                    <a:pt x="289"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4478;p58">
              <a:extLst>
                <a:ext uri="{FF2B5EF4-FFF2-40B4-BE49-F238E27FC236}">
                  <a16:creationId xmlns:a16="http://schemas.microsoft.com/office/drawing/2014/main" id="{4E6B7EDF-8D30-C8FD-7470-0C3C0597B49D}"/>
                </a:ext>
              </a:extLst>
            </p:cNvPr>
            <p:cNvSpPr/>
            <p:nvPr/>
          </p:nvSpPr>
          <p:spPr>
            <a:xfrm>
              <a:off x="7323825" y="3495225"/>
              <a:ext cx="51250" cy="99900"/>
            </a:xfrm>
            <a:custGeom>
              <a:avLst/>
              <a:gdLst/>
              <a:ahLst/>
              <a:cxnLst/>
              <a:rect l="l" t="t" r="r" b="b"/>
              <a:pathLst>
                <a:path w="2050" h="3996" extrusionOk="0">
                  <a:moveTo>
                    <a:pt x="1772" y="0"/>
                  </a:moveTo>
                  <a:cubicBezTo>
                    <a:pt x="1653" y="0"/>
                    <a:pt x="1547" y="82"/>
                    <a:pt x="1518" y="201"/>
                  </a:cubicBezTo>
                  <a:cubicBezTo>
                    <a:pt x="1307" y="1053"/>
                    <a:pt x="977" y="1872"/>
                    <a:pt x="540" y="2634"/>
                  </a:cubicBezTo>
                  <a:lnTo>
                    <a:pt x="285" y="2482"/>
                  </a:lnTo>
                  <a:cubicBezTo>
                    <a:pt x="265" y="2470"/>
                    <a:pt x="244" y="2465"/>
                    <a:pt x="223" y="2465"/>
                  </a:cubicBezTo>
                  <a:cubicBezTo>
                    <a:pt x="162" y="2465"/>
                    <a:pt x="104" y="2511"/>
                    <a:pt x="99" y="2579"/>
                  </a:cubicBezTo>
                  <a:lnTo>
                    <a:pt x="6" y="3864"/>
                  </a:lnTo>
                  <a:cubicBezTo>
                    <a:pt x="0" y="3939"/>
                    <a:pt x="62" y="3995"/>
                    <a:pt x="129" y="3995"/>
                  </a:cubicBezTo>
                  <a:cubicBezTo>
                    <a:pt x="152" y="3995"/>
                    <a:pt x="174" y="3989"/>
                    <a:pt x="195" y="3976"/>
                  </a:cubicBezTo>
                  <a:lnTo>
                    <a:pt x="1278" y="3279"/>
                  </a:lnTo>
                  <a:cubicBezTo>
                    <a:pt x="1355" y="3229"/>
                    <a:pt x="1353" y="3117"/>
                    <a:pt x="1275" y="3071"/>
                  </a:cubicBezTo>
                  <a:lnTo>
                    <a:pt x="978" y="2893"/>
                  </a:lnTo>
                  <a:cubicBezTo>
                    <a:pt x="1444" y="2085"/>
                    <a:pt x="1794" y="1213"/>
                    <a:pt x="2018" y="307"/>
                  </a:cubicBezTo>
                  <a:cubicBezTo>
                    <a:pt x="2050" y="171"/>
                    <a:pt x="1963" y="35"/>
                    <a:pt x="1826" y="6"/>
                  </a:cubicBezTo>
                  <a:cubicBezTo>
                    <a:pt x="1808" y="2"/>
                    <a:pt x="1790" y="0"/>
                    <a:pt x="1772"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4479;p58">
              <a:extLst>
                <a:ext uri="{FF2B5EF4-FFF2-40B4-BE49-F238E27FC236}">
                  <a16:creationId xmlns:a16="http://schemas.microsoft.com/office/drawing/2014/main" id="{40B2A6B3-63AE-128E-3795-B24F35EB722D}"/>
                </a:ext>
              </a:extLst>
            </p:cNvPr>
            <p:cNvSpPr/>
            <p:nvPr/>
          </p:nvSpPr>
          <p:spPr>
            <a:xfrm>
              <a:off x="7365575" y="3423925"/>
              <a:ext cx="16150" cy="62275"/>
            </a:xfrm>
            <a:custGeom>
              <a:avLst/>
              <a:gdLst/>
              <a:ahLst/>
              <a:cxnLst/>
              <a:rect l="l" t="t" r="r" b="b"/>
              <a:pathLst>
                <a:path w="646" h="2491" extrusionOk="0">
                  <a:moveTo>
                    <a:pt x="375" y="0"/>
                  </a:moveTo>
                  <a:cubicBezTo>
                    <a:pt x="368" y="0"/>
                    <a:pt x="361" y="1"/>
                    <a:pt x="354" y="1"/>
                  </a:cubicBezTo>
                  <a:cubicBezTo>
                    <a:pt x="216" y="11"/>
                    <a:pt x="111" y="129"/>
                    <a:pt x="119" y="269"/>
                  </a:cubicBezTo>
                  <a:cubicBezTo>
                    <a:pt x="128" y="438"/>
                    <a:pt x="135" y="607"/>
                    <a:pt x="135" y="776"/>
                  </a:cubicBezTo>
                  <a:cubicBezTo>
                    <a:pt x="135" y="1252"/>
                    <a:pt x="96" y="1724"/>
                    <a:pt x="23" y="2193"/>
                  </a:cubicBezTo>
                  <a:cubicBezTo>
                    <a:pt x="0" y="2328"/>
                    <a:pt x="88" y="2458"/>
                    <a:pt x="223" y="2485"/>
                  </a:cubicBezTo>
                  <a:cubicBezTo>
                    <a:pt x="240" y="2488"/>
                    <a:pt x="257" y="2490"/>
                    <a:pt x="274" y="2490"/>
                  </a:cubicBezTo>
                  <a:cubicBezTo>
                    <a:pt x="396" y="2490"/>
                    <a:pt x="504" y="2403"/>
                    <a:pt x="526" y="2278"/>
                  </a:cubicBezTo>
                  <a:cubicBezTo>
                    <a:pt x="604" y="1782"/>
                    <a:pt x="644" y="1279"/>
                    <a:pt x="646" y="776"/>
                  </a:cubicBezTo>
                  <a:cubicBezTo>
                    <a:pt x="646" y="595"/>
                    <a:pt x="638" y="413"/>
                    <a:pt x="626" y="232"/>
                  </a:cubicBezTo>
                  <a:cubicBezTo>
                    <a:pt x="616" y="101"/>
                    <a:pt x="505" y="0"/>
                    <a:pt x="375"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4480;p58">
              <a:extLst>
                <a:ext uri="{FF2B5EF4-FFF2-40B4-BE49-F238E27FC236}">
                  <a16:creationId xmlns:a16="http://schemas.microsoft.com/office/drawing/2014/main" id="{69D00A6B-32D6-9F02-DA5F-04F40C814950}"/>
                </a:ext>
              </a:extLst>
            </p:cNvPr>
            <p:cNvSpPr/>
            <p:nvPr/>
          </p:nvSpPr>
          <p:spPr>
            <a:xfrm>
              <a:off x="7334775" y="3315150"/>
              <a:ext cx="27850" cy="38100"/>
            </a:xfrm>
            <a:custGeom>
              <a:avLst/>
              <a:gdLst/>
              <a:ahLst/>
              <a:cxnLst/>
              <a:rect l="l" t="t" r="r" b="b"/>
              <a:pathLst>
                <a:path w="1114" h="1524" extrusionOk="0">
                  <a:moveTo>
                    <a:pt x="293" y="1"/>
                  </a:moveTo>
                  <a:cubicBezTo>
                    <a:pt x="265" y="1"/>
                    <a:pt x="236" y="5"/>
                    <a:pt x="209" y="16"/>
                  </a:cubicBezTo>
                  <a:cubicBezTo>
                    <a:pt x="62" y="74"/>
                    <a:pt x="1" y="246"/>
                    <a:pt x="79" y="383"/>
                  </a:cubicBezTo>
                  <a:cubicBezTo>
                    <a:pt x="262" y="698"/>
                    <a:pt x="427" y="1025"/>
                    <a:pt x="573" y="1359"/>
                  </a:cubicBezTo>
                  <a:cubicBezTo>
                    <a:pt x="615" y="1461"/>
                    <a:pt x="714" y="1523"/>
                    <a:pt x="819" y="1523"/>
                  </a:cubicBezTo>
                  <a:cubicBezTo>
                    <a:pt x="848" y="1523"/>
                    <a:pt x="878" y="1518"/>
                    <a:pt x="907" y="1508"/>
                  </a:cubicBezTo>
                  <a:lnTo>
                    <a:pt x="942" y="1495"/>
                  </a:lnTo>
                  <a:cubicBezTo>
                    <a:pt x="1056" y="1457"/>
                    <a:pt x="1114" y="1331"/>
                    <a:pt x="1067" y="1220"/>
                  </a:cubicBezTo>
                  <a:cubicBezTo>
                    <a:pt x="910" y="849"/>
                    <a:pt x="729" y="488"/>
                    <a:pt x="528" y="139"/>
                  </a:cubicBezTo>
                  <a:cubicBezTo>
                    <a:pt x="478" y="54"/>
                    <a:pt x="387" y="1"/>
                    <a:pt x="293"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4481;p58">
              <a:extLst>
                <a:ext uri="{FF2B5EF4-FFF2-40B4-BE49-F238E27FC236}">
                  <a16:creationId xmlns:a16="http://schemas.microsoft.com/office/drawing/2014/main" id="{C77B203E-3063-B712-B2D6-6F848B1D5EB8}"/>
                </a:ext>
              </a:extLst>
            </p:cNvPr>
            <p:cNvSpPr/>
            <p:nvPr/>
          </p:nvSpPr>
          <p:spPr>
            <a:xfrm>
              <a:off x="7355800" y="3361300"/>
              <a:ext cx="23650" cy="53200"/>
            </a:xfrm>
            <a:custGeom>
              <a:avLst/>
              <a:gdLst/>
              <a:ahLst/>
              <a:cxnLst/>
              <a:rect l="l" t="t" r="r" b="b"/>
              <a:pathLst>
                <a:path w="946" h="2128" extrusionOk="0">
                  <a:moveTo>
                    <a:pt x="288" y="0"/>
                  </a:moveTo>
                  <a:cubicBezTo>
                    <a:pt x="260" y="0"/>
                    <a:pt x="232" y="5"/>
                    <a:pt x="204" y="15"/>
                  </a:cubicBezTo>
                  <a:cubicBezTo>
                    <a:pt x="71" y="61"/>
                    <a:pt x="1" y="205"/>
                    <a:pt x="47" y="338"/>
                  </a:cubicBezTo>
                  <a:cubicBezTo>
                    <a:pt x="215" y="850"/>
                    <a:pt x="342" y="1376"/>
                    <a:pt x="420" y="1909"/>
                  </a:cubicBezTo>
                  <a:cubicBezTo>
                    <a:pt x="438" y="2036"/>
                    <a:pt x="548" y="2128"/>
                    <a:pt x="673" y="2128"/>
                  </a:cubicBezTo>
                  <a:cubicBezTo>
                    <a:pt x="685" y="2128"/>
                    <a:pt x="696" y="2127"/>
                    <a:pt x="708" y="2125"/>
                  </a:cubicBezTo>
                  <a:cubicBezTo>
                    <a:pt x="848" y="2106"/>
                    <a:pt x="945" y="1978"/>
                    <a:pt x="926" y="1839"/>
                  </a:cubicBezTo>
                  <a:lnTo>
                    <a:pt x="925" y="1839"/>
                  </a:lnTo>
                  <a:cubicBezTo>
                    <a:pt x="841" y="1273"/>
                    <a:pt x="708" y="716"/>
                    <a:pt x="529" y="173"/>
                  </a:cubicBezTo>
                  <a:cubicBezTo>
                    <a:pt x="492" y="67"/>
                    <a:pt x="393" y="0"/>
                    <a:pt x="288"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4482;p58">
              <a:extLst>
                <a:ext uri="{FF2B5EF4-FFF2-40B4-BE49-F238E27FC236}">
                  <a16:creationId xmlns:a16="http://schemas.microsoft.com/office/drawing/2014/main" id="{156CB919-BEE8-6899-5939-054D8962E9B4}"/>
                </a:ext>
              </a:extLst>
            </p:cNvPr>
            <p:cNvSpPr/>
            <p:nvPr/>
          </p:nvSpPr>
          <p:spPr>
            <a:xfrm>
              <a:off x="7093025" y="4348600"/>
              <a:ext cx="104200" cy="51200"/>
            </a:xfrm>
            <a:custGeom>
              <a:avLst/>
              <a:gdLst/>
              <a:ahLst/>
              <a:cxnLst/>
              <a:rect l="l" t="t" r="r" b="b"/>
              <a:pathLst>
                <a:path w="4168" h="2048" extrusionOk="0">
                  <a:moveTo>
                    <a:pt x="3871" y="0"/>
                  </a:moveTo>
                  <a:cubicBezTo>
                    <a:pt x="3824" y="0"/>
                    <a:pt x="3777" y="13"/>
                    <a:pt x="3735" y="39"/>
                  </a:cubicBezTo>
                  <a:cubicBezTo>
                    <a:pt x="2982" y="492"/>
                    <a:pt x="2170" y="838"/>
                    <a:pt x="1323" y="1067"/>
                  </a:cubicBezTo>
                  <a:lnTo>
                    <a:pt x="1249" y="780"/>
                  </a:lnTo>
                  <a:cubicBezTo>
                    <a:pt x="1235" y="721"/>
                    <a:pt x="1183" y="687"/>
                    <a:pt x="1130" y="687"/>
                  </a:cubicBezTo>
                  <a:cubicBezTo>
                    <a:pt x="1102" y="687"/>
                    <a:pt x="1073" y="696"/>
                    <a:pt x="1049" y="717"/>
                  </a:cubicBezTo>
                  <a:lnTo>
                    <a:pt x="76" y="1560"/>
                  </a:lnTo>
                  <a:cubicBezTo>
                    <a:pt x="0" y="1625"/>
                    <a:pt x="32" y="1750"/>
                    <a:pt x="130" y="1773"/>
                  </a:cubicBezTo>
                  <a:lnTo>
                    <a:pt x="1389" y="2045"/>
                  </a:lnTo>
                  <a:cubicBezTo>
                    <a:pt x="1398" y="2047"/>
                    <a:pt x="1407" y="2048"/>
                    <a:pt x="1416" y="2048"/>
                  </a:cubicBezTo>
                  <a:cubicBezTo>
                    <a:pt x="1493" y="2048"/>
                    <a:pt x="1555" y="1975"/>
                    <a:pt x="1534" y="1894"/>
                  </a:cubicBezTo>
                  <a:lnTo>
                    <a:pt x="1450" y="1561"/>
                  </a:lnTo>
                  <a:cubicBezTo>
                    <a:pt x="2351" y="1318"/>
                    <a:pt x="3214" y="950"/>
                    <a:pt x="4013" y="466"/>
                  </a:cubicBezTo>
                  <a:cubicBezTo>
                    <a:pt x="4132" y="392"/>
                    <a:pt x="4167" y="235"/>
                    <a:pt x="4090" y="119"/>
                  </a:cubicBezTo>
                  <a:cubicBezTo>
                    <a:pt x="4039" y="42"/>
                    <a:pt x="3956" y="0"/>
                    <a:pt x="3871"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4483;p58">
              <a:extLst>
                <a:ext uri="{FF2B5EF4-FFF2-40B4-BE49-F238E27FC236}">
                  <a16:creationId xmlns:a16="http://schemas.microsoft.com/office/drawing/2014/main" id="{75CB9072-C2D8-0388-2B24-BF08433C3482}"/>
                </a:ext>
              </a:extLst>
            </p:cNvPr>
            <p:cNvSpPr/>
            <p:nvPr/>
          </p:nvSpPr>
          <p:spPr>
            <a:xfrm>
              <a:off x="7201150" y="4302925"/>
              <a:ext cx="51100" cy="46100"/>
            </a:xfrm>
            <a:custGeom>
              <a:avLst/>
              <a:gdLst/>
              <a:ahLst/>
              <a:cxnLst/>
              <a:rect l="l" t="t" r="r" b="b"/>
              <a:pathLst>
                <a:path w="2044" h="1844" extrusionOk="0">
                  <a:moveTo>
                    <a:pt x="1760" y="1"/>
                  </a:moveTo>
                  <a:cubicBezTo>
                    <a:pt x="1689" y="1"/>
                    <a:pt x="1619" y="31"/>
                    <a:pt x="1568" y="88"/>
                  </a:cubicBezTo>
                  <a:cubicBezTo>
                    <a:pt x="1456" y="215"/>
                    <a:pt x="1341" y="338"/>
                    <a:pt x="1221" y="458"/>
                  </a:cubicBezTo>
                  <a:cubicBezTo>
                    <a:pt x="885" y="793"/>
                    <a:pt x="524" y="1102"/>
                    <a:pt x="140" y="1380"/>
                  </a:cubicBezTo>
                  <a:cubicBezTo>
                    <a:pt x="29" y="1460"/>
                    <a:pt x="1" y="1612"/>
                    <a:pt x="74" y="1728"/>
                  </a:cubicBezTo>
                  <a:cubicBezTo>
                    <a:pt x="124" y="1803"/>
                    <a:pt x="205" y="1844"/>
                    <a:pt x="288" y="1844"/>
                  </a:cubicBezTo>
                  <a:cubicBezTo>
                    <a:pt x="339" y="1844"/>
                    <a:pt x="391" y="1828"/>
                    <a:pt x="436" y="1797"/>
                  </a:cubicBezTo>
                  <a:cubicBezTo>
                    <a:pt x="843" y="1500"/>
                    <a:pt x="1226" y="1174"/>
                    <a:pt x="1581" y="820"/>
                  </a:cubicBezTo>
                  <a:cubicBezTo>
                    <a:pt x="1711" y="690"/>
                    <a:pt x="1834" y="557"/>
                    <a:pt x="1954" y="421"/>
                  </a:cubicBezTo>
                  <a:cubicBezTo>
                    <a:pt x="2044" y="315"/>
                    <a:pt x="2033" y="155"/>
                    <a:pt x="1927" y="64"/>
                  </a:cubicBezTo>
                  <a:cubicBezTo>
                    <a:pt x="1879" y="22"/>
                    <a:pt x="1819" y="1"/>
                    <a:pt x="1760"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4484;p58">
              <a:extLst>
                <a:ext uri="{FF2B5EF4-FFF2-40B4-BE49-F238E27FC236}">
                  <a16:creationId xmlns:a16="http://schemas.microsoft.com/office/drawing/2014/main" id="{C2840957-BA69-704C-A256-5CFFDCE32475}"/>
                </a:ext>
              </a:extLst>
            </p:cNvPr>
            <p:cNvSpPr/>
            <p:nvPr/>
          </p:nvSpPr>
          <p:spPr>
            <a:xfrm>
              <a:off x="7282950" y="4203000"/>
              <a:ext cx="22950" cy="40225"/>
            </a:xfrm>
            <a:custGeom>
              <a:avLst/>
              <a:gdLst/>
              <a:ahLst/>
              <a:cxnLst/>
              <a:rect l="l" t="t" r="r" b="b"/>
              <a:pathLst>
                <a:path w="918" h="1609" extrusionOk="0">
                  <a:moveTo>
                    <a:pt x="642" y="0"/>
                  </a:moveTo>
                  <a:cubicBezTo>
                    <a:pt x="531" y="0"/>
                    <a:pt x="426" y="74"/>
                    <a:pt x="396" y="189"/>
                  </a:cubicBezTo>
                  <a:cubicBezTo>
                    <a:pt x="301" y="543"/>
                    <a:pt x="187" y="889"/>
                    <a:pt x="53" y="1228"/>
                  </a:cubicBezTo>
                  <a:cubicBezTo>
                    <a:pt x="0" y="1360"/>
                    <a:pt x="58" y="1509"/>
                    <a:pt x="184" y="1571"/>
                  </a:cubicBezTo>
                  <a:lnTo>
                    <a:pt x="218" y="1587"/>
                  </a:lnTo>
                  <a:cubicBezTo>
                    <a:pt x="248" y="1602"/>
                    <a:pt x="280" y="1608"/>
                    <a:pt x="311" y="1608"/>
                  </a:cubicBezTo>
                  <a:cubicBezTo>
                    <a:pt x="392" y="1608"/>
                    <a:pt x="469" y="1561"/>
                    <a:pt x="501" y="1480"/>
                  </a:cubicBezTo>
                  <a:cubicBezTo>
                    <a:pt x="653" y="1107"/>
                    <a:pt x="780" y="724"/>
                    <a:pt x="886" y="333"/>
                  </a:cubicBezTo>
                  <a:cubicBezTo>
                    <a:pt x="918" y="210"/>
                    <a:pt x="862" y="74"/>
                    <a:pt x="746" y="22"/>
                  </a:cubicBezTo>
                  <a:cubicBezTo>
                    <a:pt x="712" y="7"/>
                    <a:pt x="677" y="0"/>
                    <a:pt x="642"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4485;p58">
              <a:extLst>
                <a:ext uri="{FF2B5EF4-FFF2-40B4-BE49-F238E27FC236}">
                  <a16:creationId xmlns:a16="http://schemas.microsoft.com/office/drawing/2014/main" id="{645E4DBF-FC14-CE79-CE1F-4AB8581627AE}"/>
                </a:ext>
              </a:extLst>
            </p:cNvPr>
            <p:cNvSpPr/>
            <p:nvPr/>
          </p:nvSpPr>
          <p:spPr>
            <a:xfrm>
              <a:off x="7252000" y="4250300"/>
              <a:ext cx="36300" cy="48175"/>
            </a:xfrm>
            <a:custGeom>
              <a:avLst/>
              <a:gdLst/>
              <a:ahLst/>
              <a:cxnLst/>
              <a:rect l="l" t="t" r="r" b="b"/>
              <a:pathLst>
                <a:path w="1452" h="1927" extrusionOk="0">
                  <a:moveTo>
                    <a:pt x="1159" y="1"/>
                  </a:moveTo>
                  <a:cubicBezTo>
                    <a:pt x="1064" y="1"/>
                    <a:pt x="974" y="53"/>
                    <a:pt x="931" y="143"/>
                  </a:cubicBezTo>
                  <a:cubicBezTo>
                    <a:pt x="689" y="625"/>
                    <a:pt x="405" y="1085"/>
                    <a:pt x="85" y="1519"/>
                  </a:cubicBezTo>
                  <a:cubicBezTo>
                    <a:pt x="0" y="1631"/>
                    <a:pt x="21" y="1790"/>
                    <a:pt x="135" y="1874"/>
                  </a:cubicBezTo>
                  <a:cubicBezTo>
                    <a:pt x="181" y="1909"/>
                    <a:pt x="235" y="1926"/>
                    <a:pt x="289" y="1926"/>
                  </a:cubicBezTo>
                  <a:cubicBezTo>
                    <a:pt x="366" y="1926"/>
                    <a:pt x="441" y="1892"/>
                    <a:pt x="492" y="1826"/>
                  </a:cubicBezTo>
                  <a:cubicBezTo>
                    <a:pt x="831" y="1367"/>
                    <a:pt x="1132" y="878"/>
                    <a:pt x="1389" y="368"/>
                  </a:cubicBezTo>
                  <a:cubicBezTo>
                    <a:pt x="1451" y="241"/>
                    <a:pt x="1398" y="87"/>
                    <a:pt x="1270" y="26"/>
                  </a:cubicBezTo>
                  <a:cubicBezTo>
                    <a:pt x="1234" y="9"/>
                    <a:pt x="1196" y="1"/>
                    <a:pt x="1159"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49" name="Picture 48"/>
          <p:cNvPicPr>
            <a:picLocks noChangeAspect="1"/>
          </p:cNvPicPr>
          <p:nvPr/>
        </p:nvPicPr>
        <p:blipFill>
          <a:blip r:embed="rId5"/>
          <a:stretch>
            <a:fillRect/>
          </a:stretch>
        </p:blipFill>
        <p:spPr>
          <a:xfrm>
            <a:off x="10559952" y="6025440"/>
            <a:ext cx="634039" cy="701101"/>
          </a:xfrm>
          <a:prstGeom prst="rect">
            <a:avLst/>
          </a:prstGeom>
        </p:spPr>
      </p:pic>
    </p:spTree>
    <p:extLst>
      <p:ext uri="{BB962C8B-B14F-4D97-AF65-F5344CB8AC3E}">
        <p14:creationId xmlns:p14="http://schemas.microsoft.com/office/powerpoint/2010/main" val="38351109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A2DA149E-2DD6-45F5-1706-8FDD82ACCC96}"/>
              </a:ext>
            </a:extLst>
          </p:cNvPr>
          <p:cNvGraphicFramePr/>
          <p:nvPr>
            <p:extLst>
              <p:ext uri="{D42A27DB-BD31-4B8C-83A1-F6EECF244321}">
                <p14:modId xmlns:p14="http://schemas.microsoft.com/office/powerpoint/2010/main" val="2892847023"/>
              </p:ext>
            </p:extLst>
          </p:nvPr>
        </p:nvGraphicFramePr>
        <p:xfrm>
          <a:off x="633412" y="805220"/>
          <a:ext cx="11214192" cy="5862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059C641F-ED1A-1B39-6789-ADA9ED465511}"/>
              </a:ext>
            </a:extLst>
          </p:cNvPr>
          <p:cNvSpPr txBox="1"/>
          <p:nvPr/>
        </p:nvSpPr>
        <p:spPr>
          <a:xfrm>
            <a:off x="1365957" y="220444"/>
            <a:ext cx="9635418" cy="584775"/>
          </a:xfrm>
          <a:prstGeom prst="rect">
            <a:avLst/>
          </a:prstGeom>
          <a:noFill/>
        </p:spPr>
        <p:txBody>
          <a:bodyPr wrap="square" rtlCol="0">
            <a:spAutoFit/>
          </a:bodyPr>
          <a:lstStyle/>
          <a:p>
            <a:r>
              <a:rPr lang="en-US" sz="3200" b="1" dirty="0"/>
              <a:t>LEARNING AND DEVELOPMENT, CIPD HR ROLE</a:t>
            </a:r>
            <a:endParaRPr lang="en-GB" sz="3200" b="1" dirty="0"/>
          </a:p>
        </p:txBody>
      </p:sp>
      <p:sp>
        <p:nvSpPr>
          <p:cNvPr id="5" name="TextBox 4">
            <a:extLst>
              <a:ext uri="{FF2B5EF4-FFF2-40B4-BE49-F238E27FC236}">
                <a16:creationId xmlns:a16="http://schemas.microsoft.com/office/drawing/2014/main" id="{F1975B43-15C3-D3B5-6442-196F35A26C95}"/>
              </a:ext>
            </a:extLst>
          </p:cNvPr>
          <p:cNvSpPr txBox="1"/>
          <p:nvPr/>
        </p:nvSpPr>
        <p:spPr>
          <a:xfrm>
            <a:off x="9335729" y="2931798"/>
            <a:ext cx="2123449" cy="1200329"/>
          </a:xfrm>
          <a:prstGeom prst="rect">
            <a:avLst/>
          </a:prstGeom>
          <a:noFill/>
        </p:spPr>
        <p:txBody>
          <a:bodyPr wrap="square" rtlCol="0">
            <a:spAutoFit/>
          </a:bodyPr>
          <a:lstStyle/>
          <a:p>
            <a:pPr algn="ctr"/>
            <a:r>
              <a:rPr lang="en-US" sz="2400" dirty="0"/>
              <a:t>Learning and</a:t>
            </a:r>
          </a:p>
          <a:p>
            <a:pPr algn="ctr"/>
            <a:r>
              <a:rPr lang="en-US" sz="2400" dirty="0"/>
              <a:t>Development</a:t>
            </a:r>
          </a:p>
          <a:p>
            <a:pPr algn="ctr"/>
            <a:r>
              <a:rPr lang="en-US" sz="2400" dirty="0"/>
              <a:t>Programs</a:t>
            </a:r>
            <a:endParaRPr lang="en-GB" sz="2400" dirty="0"/>
          </a:p>
        </p:txBody>
      </p:sp>
      <p:sp>
        <p:nvSpPr>
          <p:cNvPr id="6" name="TextBox 5">
            <a:extLst>
              <a:ext uri="{FF2B5EF4-FFF2-40B4-BE49-F238E27FC236}">
                <a16:creationId xmlns:a16="http://schemas.microsoft.com/office/drawing/2014/main" id="{59CD3511-16B4-7A8D-F42A-8EE4868DC3AD}"/>
              </a:ext>
            </a:extLst>
          </p:cNvPr>
          <p:cNvSpPr txBox="1"/>
          <p:nvPr/>
        </p:nvSpPr>
        <p:spPr>
          <a:xfrm>
            <a:off x="9217792" y="1170516"/>
            <a:ext cx="2198353" cy="1229217"/>
          </a:xfrm>
          <a:prstGeom prst="rect">
            <a:avLst/>
          </a:prstGeom>
          <a:noFill/>
        </p:spPr>
        <p:txBody>
          <a:bodyPr wrap="square" rtlCol="0">
            <a:spAutoFit/>
          </a:bodyPr>
          <a:lstStyle/>
          <a:p>
            <a:pPr algn="ctr"/>
            <a:r>
              <a:rPr lang="en-US" sz="2400" dirty="0" smtClean="0"/>
              <a:t>Psychological      and</a:t>
            </a:r>
          </a:p>
          <a:p>
            <a:pPr algn="ctr"/>
            <a:r>
              <a:rPr lang="en-US" sz="2400" dirty="0" smtClean="0"/>
              <a:t> Fulfilment</a:t>
            </a:r>
            <a:endParaRPr lang="en-GB" sz="2400" dirty="0"/>
          </a:p>
        </p:txBody>
      </p:sp>
      <p:sp>
        <p:nvSpPr>
          <p:cNvPr id="8" name="TextBox 7">
            <a:extLst>
              <a:ext uri="{FF2B5EF4-FFF2-40B4-BE49-F238E27FC236}">
                <a16:creationId xmlns:a16="http://schemas.microsoft.com/office/drawing/2014/main" id="{CBD30FEE-AB3C-4803-6B01-7B568EDD2DAA}"/>
              </a:ext>
            </a:extLst>
          </p:cNvPr>
          <p:cNvSpPr txBox="1"/>
          <p:nvPr/>
        </p:nvSpPr>
        <p:spPr>
          <a:xfrm>
            <a:off x="6085981" y="2826336"/>
            <a:ext cx="2533650" cy="1200329"/>
          </a:xfrm>
          <a:prstGeom prst="rect">
            <a:avLst/>
          </a:prstGeom>
          <a:noFill/>
        </p:spPr>
        <p:txBody>
          <a:bodyPr wrap="square" rtlCol="0">
            <a:spAutoFit/>
          </a:bodyPr>
          <a:lstStyle/>
          <a:p>
            <a:pPr algn="ctr"/>
            <a:r>
              <a:rPr lang="en-US" sz="2400" kern="1200" dirty="0">
                <a:cs typeface="Times New Roman" panose="02020603050405020304" pitchFamily="18" charset="0"/>
              </a:rPr>
              <a:t>Competency enhancement</a:t>
            </a:r>
          </a:p>
          <a:p>
            <a:endParaRPr lang="en-GB" sz="2400" dirty="0"/>
          </a:p>
        </p:txBody>
      </p:sp>
      <p:sp>
        <p:nvSpPr>
          <p:cNvPr id="10" name="TextBox 9">
            <a:extLst>
              <a:ext uri="{FF2B5EF4-FFF2-40B4-BE49-F238E27FC236}">
                <a16:creationId xmlns:a16="http://schemas.microsoft.com/office/drawing/2014/main" id="{1E9625F6-D2D1-D987-CE90-65F8F5E73DCC}"/>
              </a:ext>
            </a:extLst>
          </p:cNvPr>
          <p:cNvSpPr txBox="1"/>
          <p:nvPr/>
        </p:nvSpPr>
        <p:spPr>
          <a:xfrm>
            <a:off x="6406028" y="1067428"/>
            <a:ext cx="1850881" cy="1200329"/>
          </a:xfrm>
          <a:prstGeom prst="rect">
            <a:avLst/>
          </a:prstGeom>
          <a:noFill/>
        </p:spPr>
        <p:txBody>
          <a:bodyPr wrap="square" rtlCol="0">
            <a:spAutoFit/>
          </a:bodyPr>
          <a:lstStyle/>
          <a:p>
            <a:pPr algn="ctr"/>
            <a:r>
              <a:rPr lang="en-US" sz="2400" kern="1200" dirty="0">
                <a:cs typeface="Times New Roman" panose="02020603050405020304" pitchFamily="18" charset="0"/>
              </a:rPr>
              <a:t>Motivation</a:t>
            </a:r>
          </a:p>
          <a:p>
            <a:pPr algn="ctr"/>
            <a:r>
              <a:rPr lang="en-US" sz="2400" dirty="0">
                <a:cs typeface="Times New Roman" panose="02020603050405020304" pitchFamily="18" charset="0"/>
              </a:rPr>
              <a:t>      </a:t>
            </a:r>
            <a:r>
              <a:rPr lang="en-US" sz="2400" kern="1200" dirty="0">
                <a:cs typeface="Times New Roman" panose="02020603050405020304" pitchFamily="18" charset="0"/>
              </a:rPr>
              <a:t> and Recognition</a:t>
            </a:r>
            <a:endParaRPr lang="en-GB" sz="2400" dirty="0"/>
          </a:p>
        </p:txBody>
      </p:sp>
      <p:sp>
        <p:nvSpPr>
          <p:cNvPr id="4" name="TextBox 3"/>
          <p:cNvSpPr txBox="1"/>
          <p:nvPr/>
        </p:nvSpPr>
        <p:spPr>
          <a:xfrm>
            <a:off x="6128553" y="4692789"/>
            <a:ext cx="2435326" cy="1200329"/>
          </a:xfrm>
          <a:prstGeom prst="rect">
            <a:avLst/>
          </a:prstGeom>
          <a:noFill/>
        </p:spPr>
        <p:txBody>
          <a:bodyPr wrap="square" rtlCol="0">
            <a:spAutoFit/>
          </a:bodyPr>
          <a:lstStyle/>
          <a:p>
            <a:pPr algn="ctr"/>
            <a:r>
              <a:rPr lang="en-GB" sz="2400" dirty="0" smtClean="0"/>
              <a:t>Esteem </a:t>
            </a:r>
            <a:r>
              <a:rPr lang="en-GB" sz="2400" dirty="0"/>
              <a:t>and </a:t>
            </a:r>
            <a:endParaRPr lang="en-GB" sz="2400" dirty="0" smtClean="0"/>
          </a:p>
          <a:p>
            <a:pPr algn="ctr"/>
            <a:r>
              <a:rPr lang="en-GB" sz="2400" dirty="0" smtClean="0"/>
              <a:t>Self-actualization</a:t>
            </a:r>
            <a:endParaRPr lang="en-GB" sz="2400" dirty="0"/>
          </a:p>
        </p:txBody>
      </p:sp>
      <p:pic>
        <p:nvPicPr>
          <p:cNvPr id="7" name="Picture 6"/>
          <p:cNvPicPr>
            <a:picLocks noChangeAspect="1"/>
          </p:cNvPicPr>
          <p:nvPr/>
        </p:nvPicPr>
        <p:blipFill>
          <a:blip r:embed="rId8"/>
          <a:stretch>
            <a:fillRect/>
          </a:stretch>
        </p:blipFill>
        <p:spPr>
          <a:xfrm>
            <a:off x="1519594" y="6395266"/>
            <a:ext cx="1603387" cy="371888"/>
          </a:xfrm>
          <a:prstGeom prst="rect">
            <a:avLst/>
          </a:prstGeom>
        </p:spPr>
      </p:pic>
      <p:pic>
        <p:nvPicPr>
          <p:cNvPr id="12" name="Picture 11"/>
          <p:cNvPicPr>
            <a:picLocks noChangeAspect="1"/>
          </p:cNvPicPr>
          <p:nvPr/>
        </p:nvPicPr>
        <p:blipFill>
          <a:blip r:embed="rId9"/>
          <a:stretch>
            <a:fillRect/>
          </a:stretch>
        </p:blipFill>
        <p:spPr>
          <a:xfrm rot="10800000" flipV="1">
            <a:off x="8650702" y="4768868"/>
            <a:ext cx="519430" cy="494996"/>
          </a:xfrm>
          <a:prstGeom prst="rect">
            <a:avLst/>
          </a:prstGeom>
        </p:spPr>
      </p:pic>
      <p:pic>
        <p:nvPicPr>
          <p:cNvPr id="13" name="Picture 12"/>
          <p:cNvPicPr>
            <a:picLocks noChangeAspect="1"/>
          </p:cNvPicPr>
          <p:nvPr/>
        </p:nvPicPr>
        <p:blipFill>
          <a:blip r:embed="rId10"/>
          <a:stretch>
            <a:fillRect/>
          </a:stretch>
        </p:blipFill>
        <p:spPr>
          <a:xfrm>
            <a:off x="9217792" y="4445291"/>
            <a:ext cx="2448182" cy="1663630"/>
          </a:xfrm>
          <a:prstGeom prst="rect">
            <a:avLst/>
          </a:prstGeom>
        </p:spPr>
      </p:pic>
      <p:sp>
        <p:nvSpPr>
          <p:cNvPr id="15" name="Rectangle 14"/>
          <p:cNvSpPr/>
          <p:nvPr/>
        </p:nvSpPr>
        <p:spPr>
          <a:xfrm>
            <a:off x="9166831" y="4526312"/>
            <a:ext cx="2499143" cy="1569660"/>
          </a:xfrm>
          <a:prstGeom prst="rect">
            <a:avLst/>
          </a:prstGeom>
        </p:spPr>
        <p:txBody>
          <a:bodyPr wrap="square">
            <a:spAutoFit/>
          </a:bodyPr>
          <a:lstStyle/>
          <a:p>
            <a:pPr algn="ctr"/>
            <a:r>
              <a:rPr lang="en-GB" sz="2400" dirty="0" smtClean="0"/>
              <a:t>Integrity</a:t>
            </a:r>
            <a:r>
              <a:rPr lang="en-GB" sz="2400" dirty="0"/>
              <a:t>, </a:t>
            </a:r>
            <a:r>
              <a:rPr lang="en-GB" sz="2400" dirty="0" smtClean="0"/>
              <a:t>Professionalism</a:t>
            </a:r>
            <a:r>
              <a:rPr lang="en-GB" sz="2400" dirty="0"/>
              <a:t>, </a:t>
            </a:r>
            <a:r>
              <a:rPr lang="en-GB" sz="2400" dirty="0" smtClean="0"/>
              <a:t>Respect </a:t>
            </a:r>
            <a:r>
              <a:rPr lang="en-GB" sz="2400" dirty="0"/>
              <a:t>and </a:t>
            </a:r>
            <a:r>
              <a:rPr lang="en-GB" sz="2400" dirty="0" smtClean="0"/>
              <a:t>Collaboration </a:t>
            </a:r>
            <a:endParaRPr lang="en-GB" sz="2400" dirty="0"/>
          </a:p>
        </p:txBody>
      </p:sp>
      <p:pic>
        <p:nvPicPr>
          <p:cNvPr id="14" name="Picture 13"/>
          <p:cNvPicPr>
            <a:picLocks noChangeAspect="1"/>
          </p:cNvPicPr>
          <p:nvPr/>
        </p:nvPicPr>
        <p:blipFill>
          <a:blip r:embed="rId11"/>
          <a:stretch>
            <a:fillRect/>
          </a:stretch>
        </p:blipFill>
        <p:spPr>
          <a:xfrm>
            <a:off x="8614528" y="3242541"/>
            <a:ext cx="552303" cy="526312"/>
          </a:xfrm>
          <a:prstGeom prst="rect">
            <a:avLst/>
          </a:prstGeom>
        </p:spPr>
      </p:pic>
    </p:spTree>
    <p:extLst>
      <p:ext uri="{BB962C8B-B14F-4D97-AF65-F5344CB8AC3E}">
        <p14:creationId xmlns:p14="http://schemas.microsoft.com/office/powerpoint/2010/main" val="160204751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oup of people working in an office&#10;&#10;Description automatically generated">
            <a:extLst>
              <a:ext uri="{FF2B5EF4-FFF2-40B4-BE49-F238E27FC236}">
                <a16:creationId xmlns:a16="http://schemas.microsoft.com/office/drawing/2014/main" id="{C35CBC08-1165-266F-878D-F0BFF46AA2C8}"/>
              </a:ext>
            </a:extLst>
          </p:cNvPr>
          <p:cNvPicPr>
            <a:picLocks noChangeAspect="1"/>
          </p:cNvPicPr>
          <p:nvPr/>
        </p:nvPicPr>
        <p:blipFill>
          <a:blip r:embed="rId3"/>
          <a:stretch>
            <a:fillRect/>
          </a:stretch>
        </p:blipFill>
        <p:spPr>
          <a:xfrm>
            <a:off x="6333067" y="991662"/>
            <a:ext cx="5627875" cy="5347888"/>
          </a:xfrm>
          <a:prstGeom prst="rect">
            <a:avLst/>
          </a:prstGeom>
          <a:effectLst>
            <a:softEdge rad="635000"/>
          </a:effectLst>
        </p:spPr>
      </p:pic>
      <p:graphicFrame>
        <p:nvGraphicFramePr>
          <p:cNvPr id="3" name="Diagram 2">
            <a:extLst>
              <a:ext uri="{FF2B5EF4-FFF2-40B4-BE49-F238E27FC236}">
                <a16:creationId xmlns:a16="http://schemas.microsoft.com/office/drawing/2014/main" id="{45BDAF57-6708-86EA-5191-9754B6871782}"/>
              </a:ext>
            </a:extLst>
          </p:cNvPr>
          <p:cNvGraphicFramePr/>
          <p:nvPr>
            <p:extLst>
              <p:ext uri="{D42A27DB-BD31-4B8C-83A1-F6EECF244321}">
                <p14:modId xmlns:p14="http://schemas.microsoft.com/office/powerpoint/2010/main" val="503592228"/>
              </p:ext>
            </p:extLst>
          </p:nvPr>
        </p:nvGraphicFramePr>
        <p:xfrm>
          <a:off x="645567" y="1383632"/>
          <a:ext cx="5932214" cy="46927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E68566EF-3242-3F78-3A2A-A9B5510709D0}"/>
              </a:ext>
            </a:extLst>
          </p:cNvPr>
          <p:cNvSpPr txBox="1"/>
          <p:nvPr/>
        </p:nvSpPr>
        <p:spPr>
          <a:xfrm>
            <a:off x="1828801" y="171728"/>
            <a:ext cx="7653512" cy="1077218"/>
          </a:xfrm>
          <a:prstGeom prst="rect">
            <a:avLst/>
          </a:prstGeom>
          <a:noFill/>
        </p:spPr>
        <p:txBody>
          <a:bodyPr wrap="square" rtlCol="0">
            <a:spAutoFit/>
          </a:bodyPr>
          <a:lstStyle/>
          <a:p>
            <a:pPr algn="ctr"/>
            <a:r>
              <a:rPr lang="en-US" sz="3200" b="1" dirty="0">
                <a:cs typeface="Times New Roman" panose="02020603050405020304" pitchFamily="18" charset="0"/>
              </a:rPr>
              <a:t>EMPLOYER-EMPLOYEE FACTORS</a:t>
            </a:r>
            <a:r>
              <a:rPr lang="en-US" sz="3200" dirty="0">
                <a:cs typeface="Times New Roman" panose="02020603050405020304" pitchFamily="18" charset="0"/>
              </a:rPr>
              <a:t>: </a:t>
            </a:r>
          </a:p>
          <a:p>
            <a:pPr algn="ctr"/>
            <a:r>
              <a:rPr lang="en-US" sz="3200" dirty="0">
                <a:cs typeface="Times New Roman" panose="02020603050405020304" pitchFamily="18" charset="0"/>
              </a:rPr>
              <a:t>CLEAR COMMUNICATION CHANNELS</a:t>
            </a:r>
            <a:endParaRPr lang="en-GB" sz="3200" dirty="0"/>
          </a:p>
        </p:txBody>
      </p:sp>
      <p:pic>
        <p:nvPicPr>
          <p:cNvPr id="6" name="Picture 5"/>
          <p:cNvPicPr>
            <a:picLocks noChangeAspect="1"/>
          </p:cNvPicPr>
          <p:nvPr/>
        </p:nvPicPr>
        <p:blipFill>
          <a:blip r:embed="rId9"/>
          <a:stretch>
            <a:fillRect/>
          </a:stretch>
        </p:blipFill>
        <p:spPr>
          <a:xfrm>
            <a:off x="1369212" y="5988999"/>
            <a:ext cx="634039" cy="701101"/>
          </a:xfrm>
          <a:prstGeom prst="rect">
            <a:avLst/>
          </a:prstGeom>
        </p:spPr>
      </p:pic>
      <p:pic>
        <p:nvPicPr>
          <p:cNvPr id="7" name="Picture 6"/>
          <p:cNvPicPr>
            <a:picLocks noChangeAspect="1"/>
          </p:cNvPicPr>
          <p:nvPr/>
        </p:nvPicPr>
        <p:blipFill>
          <a:blip r:embed="rId9"/>
          <a:stretch>
            <a:fillRect/>
          </a:stretch>
        </p:blipFill>
        <p:spPr>
          <a:xfrm>
            <a:off x="10660696" y="134806"/>
            <a:ext cx="634039" cy="701101"/>
          </a:xfrm>
          <a:prstGeom prst="rect">
            <a:avLst/>
          </a:prstGeom>
        </p:spPr>
      </p:pic>
    </p:spTree>
    <p:extLst>
      <p:ext uri="{BB962C8B-B14F-4D97-AF65-F5344CB8AC3E}">
        <p14:creationId xmlns:p14="http://schemas.microsoft.com/office/powerpoint/2010/main" val="569287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Stored Data 1">
            <a:extLst>
              <a:ext uri="{FF2B5EF4-FFF2-40B4-BE49-F238E27FC236}">
                <a16:creationId xmlns:a16="http://schemas.microsoft.com/office/drawing/2014/main" id="{1A279A7E-46E1-A056-4D81-4D3ED73C1246}"/>
              </a:ext>
            </a:extLst>
          </p:cNvPr>
          <p:cNvSpPr/>
          <p:nvPr/>
        </p:nvSpPr>
        <p:spPr>
          <a:xfrm>
            <a:off x="5377377" y="1373606"/>
            <a:ext cx="5115774" cy="1329873"/>
          </a:xfrm>
          <a:prstGeom prst="flowChartOnlineStorage">
            <a:avLst/>
          </a:prstGeom>
          <a:solidFill>
            <a:srgbClr val="1B4469"/>
          </a:solidFill>
          <a:ln>
            <a:solidFill>
              <a:schemeClr val="tx1"/>
            </a:solidFill>
          </a:ln>
          <a:scene3d>
            <a:camera prst="orthographicFront"/>
            <a:lightRig rig="threePt" dir="t"/>
          </a:scene3d>
          <a:sp3d>
            <a:bevelT w="152400" h="50800" prst="softRound"/>
          </a:sp3d>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latin typeface="Montserrat" panose="00000500000000000000" pitchFamily="2" charset="0"/>
              <a:cs typeface="Times New Roman" panose="02020603050405020304" pitchFamily="18" charset="0"/>
            </a:endParaRPr>
          </a:p>
          <a:p>
            <a:r>
              <a:rPr lang="en-US" sz="2400" dirty="0" smtClean="0">
                <a:cs typeface="Times New Roman" panose="02020603050405020304" pitchFamily="18" charset="0"/>
              </a:rPr>
              <a:t>Salesforce- Achievement and Program Impact</a:t>
            </a:r>
            <a:endParaRPr lang="en-US" sz="2400" dirty="0">
              <a:cs typeface="Times New Roman" panose="02020603050405020304" pitchFamily="18" charset="0"/>
            </a:endParaRPr>
          </a:p>
          <a:p>
            <a:pPr algn="ctr"/>
            <a:endParaRPr lang="en-US" sz="2400" dirty="0">
              <a:cs typeface="Times New Roman" panose="02020603050405020304" pitchFamily="18" charset="0"/>
            </a:endParaRPr>
          </a:p>
        </p:txBody>
      </p:sp>
      <p:pic>
        <p:nvPicPr>
          <p:cNvPr id="15" name="Picture 14" descr="A group of people in a room&#10;&#10;Description automatically generated">
            <a:extLst>
              <a:ext uri="{FF2B5EF4-FFF2-40B4-BE49-F238E27FC236}">
                <a16:creationId xmlns:a16="http://schemas.microsoft.com/office/drawing/2014/main" id="{7BDEEC06-63EC-51A6-3A2E-21E3D0E980AA}"/>
              </a:ext>
            </a:extLst>
          </p:cNvPr>
          <p:cNvPicPr>
            <a:picLocks noChangeAspect="1"/>
          </p:cNvPicPr>
          <p:nvPr/>
        </p:nvPicPr>
        <p:blipFill>
          <a:blip r:embed="rId3"/>
          <a:stretch>
            <a:fillRect/>
          </a:stretch>
        </p:blipFill>
        <p:spPr>
          <a:xfrm>
            <a:off x="530943" y="1179871"/>
            <a:ext cx="4660490" cy="5250426"/>
          </a:xfrm>
          <a:prstGeom prst="rect">
            <a:avLst/>
          </a:prstGeom>
          <a:effectLst>
            <a:softEdge rad="317500"/>
          </a:effectLst>
        </p:spPr>
      </p:pic>
      <p:sp>
        <p:nvSpPr>
          <p:cNvPr id="16" name="Flowchart: Stored Data 15">
            <a:extLst>
              <a:ext uri="{FF2B5EF4-FFF2-40B4-BE49-F238E27FC236}">
                <a16:creationId xmlns:a16="http://schemas.microsoft.com/office/drawing/2014/main" id="{CE5B96B3-159A-88E2-BBF1-7E05764E418F}"/>
              </a:ext>
            </a:extLst>
          </p:cNvPr>
          <p:cNvSpPr/>
          <p:nvPr/>
        </p:nvSpPr>
        <p:spPr>
          <a:xfrm>
            <a:off x="6335946" y="3001878"/>
            <a:ext cx="4925961" cy="1463929"/>
          </a:xfrm>
          <a:prstGeom prst="flowChartOnlineStorage">
            <a:avLst/>
          </a:prstGeom>
          <a:solidFill>
            <a:srgbClr val="1B4469"/>
          </a:solidFill>
          <a:ln>
            <a:solidFill>
              <a:schemeClr val="tx1"/>
            </a:solidFill>
          </a:ln>
          <a:scene3d>
            <a:camera prst="orthographicFront"/>
            <a:lightRig rig="threePt" dir="t"/>
          </a:scene3d>
          <a:sp3d>
            <a:bevelT w="152400" h="50800" prst="softRound"/>
          </a:sp3d>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latin typeface="Montserrat" panose="00000500000000000000" pitchFamily="2" charset="0"/>
            </a:endParaRPr>
          </a:p>
          <a:p>
            <a:r>
              <a:rPr lang="en-US" sz="2400" dirty="0" smtClean="0">
                <a:latin typeface="+mj-lt"/>
              </a:rPr>
              <a:t>Real Estate- Verbal Recognition and Job Satisfaction</a:t>
            </a:r>
            <a:endParaRPr lang="en-US" sz="2400" dirty="0">
              <a:latin typeface="+mj-lt"/>
            </a:endParaRPr>
          </a:p>
          <a:p>
            <a:pPr algn="ctr"/>
            <a:endParaRPr lang="en-US" sz="1200" dirty="0"/>
          </a:p>
        </p:txBody>
      </p:sp>
      <p:sp>
        <p:nvSpPr>
          <p:cNvPr id="17" name="Flowchart: Stored Data 16">
            <a:extLst>
              <a:ext uri="{FF2B5EF4-FFF2-40B4-BE49-F238E27FC236}">
                <a16:creationId xmlns:a16="http://schemas.microsoft.com/office/drawing/2014/main" id="{0C1EA92D-7E9B-D1CF-FCA6-03EE9EF7957A}"/>
              </a:ext>
            </a:extLst>
          </p:cNvPr>
          <p:cNvSpPr/>
          <p:nvPr/>
        </p:nvSpPr>
        <p:spPr>
          <a:xfrm>
            <a:off x="7506930" y="4764206"/>
            <a:ext cx="4207790" cy="1304988"/>
          </a:xfrm>
          <a:prstGeom prst="flowChartOnlineStorage">
            <a:avLst/>
          </a:prstGeom>
          <a:solidFill>
            <a:srgbClr val="1B4469"/>
          </a:solidFill>
          <a:ln>
            <a:solidFill>
              <a:schemeClr val="tx1"/>
            </a:solidFill>
          </a:ln>
          <a:scene3d>
            <a:camera prst="orthographicFront"/>
            <a:lightRig rig="threePt" dir="t"/>
          </a:scene3d>
          <a:sp3d>
            <a:bevelT w="152400" h="50800" prst="softRound"/>
          </a:sp3d>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2400" dirty="0" smtClean="0">
                <a:latin typeface="+mj-lt"/>
              </a:rPr>
              <a:t>Leadership Acknowledgement and Awards</a:t>
            </a:r>
            <a:endParaRPr lang="en-US" sz="2400" dirty="0">
              <a:latin typeface="+mj-lt"/>
            </a:endParaRPr>
          </a:p>
        </p:txBody>
      </p:sp>
      <p:sp>
        <p:nvSpPr>
          <p:cNvPr id="18" name="Google Shape;1265;p45">
            <a:extLst>
              <a:ext uri="{FF2B5EF4-FFF2-40B4-BE49-F238E27FC236}">
                <a16:creationId xmlns:a16="http://schemas.microsoft.com/office/drawing/2014/main" id="{11AA1570-F9E5-C39E-8546-07AF4BAE6C0D}"/>
              </a:ext>
            </a:extLst>
          </p:cNvPr>
          <p:cNvSpPr txBox="1">
            <a:spLocks/>
          </p:cNvSpPr>
          <p:nvPr/>
        </p:nvSpPr>
        <p:spPr>
          <a:xfrm>
            <a:off x="2503320" y="181870"/>
            <a:ext cx="7665253" cy="572700"/>
          </a:xfrm>
          <a:prstGeom prst="rect">
            <a:avLst/>
          </a:prstGeom>
        </p:spPr>
        <p:txBody>
          <a:bodyPr spcFirstLastPara="1" wrap="square" lIns="91425" tIns="91425" rIns="91425" bIns="91425" anchor="t" anchorCtr="0">
            <a:noAutofit/>
          </a:bodyPr>
          <a:lst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a:lstStyle>
          <a:p>
            <a:pPr algn="ctr"/>
            <a:r>
              <a:rPr lang="en-US" sz="3200" b="1" dirty="0">
                <a:latin typeface="+mn-lt"/>
              </a:rPr>
              <a:t>Employer-Employee Factors</a:t>
            </a:r>
            <a:r>
              <a:rPr lang="en-US" sz="3200" dirty="0">
                <a:latin typeface="+mn-lt"/>
              </a:rPr>
              <a:t>: Recognition and Rewards</a:t>
            </a:r>
          </a:p>
        </p:txBody>
      </p:sp>
      <p:pic>
        <p:nvPicPr>
          <p:cNvPr id="41" name="Picture 40"/>
          <p:cNvPicPr>
            <a:picLocks noChangeAspect="1"/>
          </p:cNvPicPr>
          <p:nvPr/>
        </p:nvPicPr>
        <p:blipFill>
          <a:blip r:embed="rId4"/>
          <a:stretch>
            <a:fillRect/>
          </a:stretch>
        </p:blipFill>
        <p:spPr>
          <a:xfrm>
            <a:off x="10720302" y="362987"/>
            <a:ext cx="634039" cy="701101"/>
          </a:xfrm>
          <a:prstGeom prst="rect">
            <a:avLst/>
          </a:prstGeom>
        </p:spPr>
      </p:pic>
      <p:pic>
        <p:nvPicPr>
          <p:cNvPr id="42" name="Picture 41"/>
          <p:cNvPicPr>
            <a:picLocks noChangeAspect="1"/>
          </p:cNvPicPr>
          <p:nvPr/>
        </p:nvPicPr>
        <p:blipFill>
          <a:blip r:embed="rId5"/>
          <a:stretch>
            <a:fillRect/>
          </a:stretch>
        </p:blipFill>
        <p:spPr>
          <a:xfrm rot="16200000">
            <a:off x="4575684" y="3553619"/>
            <a:ext cx="1603387" cy="371888"/>
          </a:xfrm>
          <a:prstGeom prst="rect">
            <a:avLst/>
          </a:prstGeom>
        </p:spPr>
      </p:pic>
      <p:pic>
        <p:nvPicPr>
          <p:cNvPr id="43" name="Picture 42"/>
          <p:cNvPicPr>
            <a:picLocks noChangeAspect="1"/>
          </p:cNvPicPr>
          <p:nvPr/>
        </p:nvPicPr>
        <p:blipFill>
          <a:blip r:embed="rId6"/>
          <a:stretch>
            <a:fillRect/>
          </a:stretch>
        </p:blipFill>
        <p:spPr>
          <a:xfrm>
            <a:off x="5205857" y="4886779"/>
            <a:ext cx="371888" cy="1603387"/>
          </a:xfrm>
          <a:prstGeom prst="rect">
            <a:avLst/>
          </a:prstGeom>
        </p:spPr>
      </p:pic>
    </p:spTree>
    <p:extLst>
      <p:ext uri="{BB962C8B-B14F-4D97-AF65-F5344CB8AC3E}">
        <p14:creationId xmlns:p14="http://schemas.microsoft.com/office/powerpoint/2010/main" val="2959589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1E4EE2-5B6E-DEF6-474A-614DA1430BD1}"/>
              </a:ext>
            </a:extLst>
          </p:cNvPr>
          <p:cNvSpPr txBox="1"/>
          <p:nvPr/>
        </p:nvSpPr>
        <p:spPr>
          <a:xfrm>
            <a:off x="2132675" y="191990"/>
            <a:ext cx="7788949" cy="1077218"/>
          </a:xfrm>
          <a:prstGeom prst="rect">
            <a:avLst/>
          </a:prstGeom>
          <a:noFill/>
        </p:spPr>
        <p:txBody>
          <a:bodyPr wrap="square">
            <a:spAutoFit/>
          </a:bodyPr>
          <a:lstStyle/>
          <a:p>
            <a:pPr algn="ctr"/>
            <a:r>
              <a:rPr lang="en-US" sz="3200" b="1" dirty="0">
                <a:cs typeface="Times New Roman" panose="02020603050405020304" pitchFamily="18" charset="0"/>
              </a:rPr>
              <a:t>EMPLOYER-EMPLOYEE </a:t>
            </a:r>
            <a:r>
              <a:rPr lang="en-US" sz="3200" b="1" dirty="0" smtClean="0">
                <a:cs typeface="Times New Roman" panose="02020603050405020304" pitchFamily="18" charset="0"/>
              </a:rPr>
              <a:t>FACTORS</a:t>
            </a:r>
            <a:r>
              <a:rPr lang="en-US" sz="3200" dirty="0" smtClean="0">
                <a:cs typeface="Times New Roman" panose="02020603050405020304" pitchFamily="18" charset="0"/>
              </a:rPr>
              <a:t>: </a:t>
            </a:r>
            <a:r>
              <a:rPr lang="en-US" sz="3200" dirty="0">
                <a:cs typeface="Times New Roman" panose="02020603050405020304" pitchFamily="18" charset="0"/>
              </a:rPr>
              <a:t>WORKLIFE BALANCE INITIATIVES </a:t>
            </a:r>
            <a:endParaRPr lang="en-GB" sz="3200" dirty="0"/>
          </a:p>
        </p:txBody>
      </p:sp>
      <p:pic>
        <p:nvPicPr>
          <p:cNvPr id="5" name="Picture 4" descr="A large office with people in the background&#10;&#10;Description automatically generated with medium confidence">
            <a:extLst>
              <a:ext uri="{FF2B5EF4-FFF2-40B4-BE49-F238E27FC236}">
                <a16:creationId xmlns:a16="http://schemas.microsoft.com/office/drawing/2014/main" id="{5D753423-C819-6FC4-96B1-1282F92C6917}"/>
              </a:ext>
            </a:extLst>
          </p:cNvPr>
          <p:cNvPicPr>
            <a:picLocks noChangeAspect="1"/>
          </p:cNvPicPr>
          <p:nvPr/>
        </p:nvPicPr>
        <p:blipFill>
          <a:blip r:embed="rId3"/>
          <a:stretch>
            <a:fillRect/>
          </a:stretch>
        </p:blipFill>
        <p:spPr>
          <a:xfrm>
            <a:off x="3783781" y="1577215"/>
            <a:ext cx="4443069" cy="5017506"/>
          </a:xfrm>
          <a:prstGeom prst="rect">
            <a:avLst/>
          </a:prstGeom>
          <a:effectLst>
            <a:softEdge rad="635000"/>
          </a:effectLst>
        </p:spPr>
      </p:pic>
      <p:grpSp>
        <p:nvGrpSpPr>
          <p:cNvPr id="13" name="Google Shape;4006;p56">
            <a:extLst>
              <a:ext uri="{FF2B5EF4-FFF2-40B4-BE49-F238E27FC236}">
                <a16:creationId xmlns:a16="http://schemas.microsoft.com/office/drawing/2014/main" id="{91C71EC0-6090-FA3D-7123-33B5464D97D3}"/>
              </a:ext>
            </a:extLst>
          </p:cNvPr>
          <p:cNvGrpSpPr/>
          <p:nvPr/>
        </p:nvGrpSpPr>
        <p:grpSpPr>
          <a:xfrm>
            <a:off x="1545910" y="6310444"/>
            <a:ext cx="1586327" cy="371557"/>
            <a:chOff x="1247650" y="2075423"/>
            <a:chExt cx="6648477" cy="1557238"/>
          </a:xfrm>
        </p:grpSpPr>
        <p:sp>
          <p:nvSpPr>
            <p:cNvPr id="14" name="Google Shape;4007;p56">
              <a:extLst>
                <a:ext uri="{FF2B5EF4-FFF2-40B4-BE49-F238E27FC236}">
                  <a16:creationId xmlns:a16="http://schemas.microsoft.com/office/drawing/2014/main" id="{1E55B428-EEB2-D4FE-D57B-74F3467DBCDB}"/>
                </a:ext>
              </a:extLst>
            </p:cNvPr>
            <p:cNvSpPr/>
            <p:nvPr/>
          </p:nvSpPr>
          <p:spPr>
            <a:xfrm>
              <a:off x="6633862" y="2075423"/>
              <a:ext cx="953444" cy="825696"/>
            </a:xfrm>
            <a:custGeom>
              <a:avLst/>
              <a:gdLst/>
              <a:ahLst/>
              <a:cxnLst/>
              <a:rect l="l" t="t" r="r" b="b"/>
              <a:pathLst>
                <a:path w="57767" h="50027" extrusionOk="0">
                  <a:moveTo>
                    <a:pt x="14439" y="0"/>
                  </a:moveTo>
                  <a:lnTo>
                    <a:pt x="0" y="25014"/>
                  </a:lnTo>
                  <a:lnTo>
                    <a:pt x="14439" y="50027"/>
                  </a:lnTo>
                  <a:lnTo>
                    <a:pt x="43329" y="50027"/>
                  </a:lnTo>
                  <a:lnTo>
                    <a:pt x="57767" y="25014"/>
                  </a:lnTo>
                  <a:lnTo>
                    <a:pt x="43329"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4008;p56">
              <a:extLst>
                <a:ext uri="{FF2B5EF4-FFF2-40B4-BE49-F238E27FC236}">
                  <a16:creationId xmlns:a16="http://schemas.microsoft.com/office/drawing/2014/main" id="{96AAD611-AED4-2078-2670-250377548568}"/>
                </a:ext>
              </a:extLst>
            </p:cNvPr>
            <p:cNvSpPr/>
            <p:nvPr/>
          </p:nvSpPr>
          <p:spPr>
            <a:xfrm>
              <a:off x="5359252" y="2806965"/>
              <a:ext cx="953461" cy="825696"/>
            </a:xfrm>
            <a:custGeom>
              <a:avLst/>
              <a:gdLst/>
              <a:ahLst/>
              <a:cxnLst/>
              <a:rect l="l" t="t" r="r" b="b"/>
              <a:pathLst>
                <a:path w="57768" h="50027" extrusionOk="0">
                  <a:moveTo>
                    <a:pt x="14439" y="0"/>
                  </a:moveTo>
                  <a:lnTo>
                    <a:pt x="1" y="25013"/>
                  </a:lnTo>
                  <a:lnTo>
                    <a:pt x="14439" y="50027"/>
                  </a:lnTo>
                  <a:lnTo>
                    <a:pt x="43329" y="50027"/>
                  </a:lnTo>
                  <a:lnTo>
                    <a:pt x="57767" y="25013"/>
                  </a:lnTo>
                  <a:lnTo>
                    <a:pt x="43329"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4009;p56">
              <a:extLst>
                <a:ext uri="{FF2B5EF4-FFF2-40B4-BE49-F238E27FC236}">
                  <a16:creationId xmlns:a16="http://schemas.microsoft.com/office/drawing/2014/main" id="{6E5CC044-C045-F96F-8F57-3EDBC8CB2F1C}"/>
                </a:ext>
              </a:extLst>
            </p:cNvPr>
            <p:cNvSpPr/>
            <p:nvPr/>
          </p:nvSpPr>
          <p:spPr>
            <a:xfrm>
              <a:off x="1601478" y="2075425"/>
              <a:ext cx="953316" cy="825696"/>
            </a:xfrm>
            <a:custGeom>
              <a:avLst/>
              <a:gdLst/>
              <a:ahLst/>
              <a:cxnLst/>
              <a:rect l="l" t="t" r="r" b="b"/>
              <a:pathLst>
                <a:path w="57768" h="50027" extrusionOk="0">
                  <a:moveTo>
                    <a:pt x="14439" y="0"/>
                  </a:moveTo>
                  <a:lnTo>
                    <a:pt x="1" y="25013"/>
                  </a:lnTo>
                  <a:lnTo>
                    <a:pt x="14439" y="50027"/>
                  </a:lnTo>
                  <a:lnTo>
                    <a:pt x="43329" y="50027"/>
                  </a:lnTo>
                  <a:lnTo>
                    <a:pt x="57768" y="25013"/>
                  </a:lnTo>
                  <a:lnTo>
                    <a:pt x="43329"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4010;p56">
              <a:extLst>
                <a:ext uri="{FF2B5EF4-FFF2-40B4-BE49-F238E27FC236}">
                  <a16:creationId xmlns:a16="http://schemas.microsoft.com/office/drawing/2014/main" id="{C27213B8-452B-59AA-0D65-64BD1192E484}"/>
                </a:ext>
              </a:extLst>
            </p:cNvPr>
            <p:cNvSpPr/>
            <p:nvPr/>
          </p:nvSpPr>
          <p:spPr>
            <a:xfrm>
              <a:off x="2857827" y="2807112"/>
              <a:ext cx="953370" cy="825320"/>
            </a:xfrm>
            <a:custGeom>
              <a:avLst/>
              <a:gdLst/>
              <a:ahLst/>
              <a:cxnLst/>
              <a:rect l="l" t="t" r="r" b="b"/>
              <a:pathLst>
                <a:path w="57780" h="50027" extrusionOk="0">
                  <a:moveTo>
                    <a:pt x="14452" y="0"/>
                  </a:moveTo>
                  <a:lnTo>
                    <a:pt x="0" y="25013"/>
                  </a:lnTo>
                  <a:lnTo>
                    <a:pt x="14452" y="50027"/>
                  </a:lnTo>
                  <a:lnTo>
                    <a:pt x="43328" y="50027"/>
                  </a:lnTo>
                  <a:lnTo>
                    <a:pt x="57780" y="25013"/>
                  </a:lnTo>
                  <a:lnTo>
                    <a:pt x="43328"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4011;p56">
              <a:extLst>
                <a:ext uri="{FF2B5EF4-FFF2-40B4-BE49-F238E27FC236}">
                  <a16:creationId xmlns:a16="http://schemas.microsoft.com/office/drawing/2014/main" id="{5E62DBE3-5EA4-9BD7-AD67-96EA8963A37D}"/>
                </a:ext>
              </a:extLst>
            </p:cNvPr>
            <p:cNvSpPr/>
            <p:nvPr/>
          </p:nvSpPr>
          <p:spPr>
            <a:xfrm>
              <a:off x="4097386" y="2075425"/>
              <a:ext cx="953444" cy="825696"/>
            </a:xfrm>
            <a:custGeom>
              <a:avLst/>
              <a:gdLst/>
              <a:ahLst/>
              <a:cxnLst/>
              <a:rect l="l" t="t" r="r" b="b"/>
              <a:pathLst>
                <a:path w="57767" h="50027" extrusionOk="0">
                  <a:moveTo>
                    <a:pt x="14439" y="0"/>
                  </a:moveTo>
                  <a:lnTo>
                    <a:pt x="0" y="25013"/>
                  </a:lnTo>
                  <a:lnTo>
                    <a:pt x="14439" y="50027"/>
                  </a:lnTo>
                  <a:lnTo>
                    <a:pt x="43328" y="50027"/>
                  </a:lnTo>
                  <a:lnTo>
                    <a:pt x="57767" y="25013"/>
                  </a:lnTo>
                  <a:lnTo>
                    <a:pt x="43328"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4012;p56">
              <a:extLst>
                <a:ext uri="{FF2B5EF4-FFF2-40B4-BE49-F238E27FC236}">
                  <a16:creationId xmlns:a16="http://schemas.microsoft.com/office/drawing/2014/main" id="{590A3B46-0032-522D-2656-76B735E08AE0}"/>
                </a:ext>
              </a:extLst>
            </p:cNvPr>
            <p:cNvSpPr/>
            <p:nvPr/>
          </p:nvSpPr>
          <p:spPr>
            <a:xfrm>
              <a:off x="1247650" y="2490334"/>
              <a:ext cx="6648477" cy="729445"/>
            </a:xfrm>
            <a:custGeom>
              <a:avLst/>
              <a:gdLst/>
              <a:ahLst/>
              <a:cxnLst/>
              <a:rect l="l" t="t" r="r" b="b"/>
              <a:pathLst>
                <a:path w="285373" h="31310" fill="none" extrusionOk="0">
                  <a:moveTo>
                    <a:pt x="285373" y="3317"/>
                  </a:moveTo>
                  <a:lnTo>
                    <a:pt x="269256" y="31309"/>
                  </a:lnTo>
                  <a:lnTo>
                    <a:pt x="233095" y="31309"/>
                  </a:lnTo>
                  <a:lnTo>
                    <a:pt x="215067" y="352"/>
                  </a:lnTo>
                  <a:lnTo>
                    <a:pt x="179426" y="352"/>
                  </a:lnTo>
                  <a:lnTo>
                    <a:pt x="161606" y="31218"/>
                  </a:lnTo>
                  <a:lnTo>
                    <a:pt x="125718" y="31309"/>
                  </a:lnTo>
                  <a:lnTo>
                    <a:pt x="107651" y="0"/>
                  </a:lnTo>
                  <a:lnTo>
                    <a:pt x="71490" y="0"/>
                  </a:lnTo>
                  <a:lnTo>
                    <a:pt x="53669" y="31075"/>
                  </a:lnTo>
                  <a:lnTo>
                    <a:pt x="18042" y="31075"/>
                  </a:lnTo>
                  <a:lnTo>
                    <a:pt x="0" y="118"/>
                  </a:lnTo>
                </a:path>
              </a:pathLst>
            </a:custGeom>
            <a:solidFill>
              <a:srgbClr val="191919"/>
            </a:solidFill>
            <a:ln w="19050" cap="flat" cmpd="sng">
              <a:solidFill>
                <a:srgbClr val="869FB2"/>
              </a:solidFill>
              <a:prstDash val="solid"/>
              <a:miter lim="130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 name="Google Shape;4006;p56">
            <a:extLst>
              <a:ext uri="{FF2B5EF4-FFF2-40B4-BE49-F238E27FC236}">
                <a16:creationId xmlns:a16="http://schemas.microsoft.com/office/drawing/2014/main" id="{DA29D768-6B34-A1E6-C306-1EA85A9C45C2}"/>
              </a:ext>
            </a:extLst>
          </p:cNvPr>
          <p:cNvGrpSpPr/>
          <p:nvPr/>
        </p:nvGrpSpPr>
        <p:grpSpPr>
          <a:xfrm>
            <a:off x="9317009" y="6321677"/>
            <a:ext cx="1586327" cy="371557"/>
            <a:chOff x="1247650" y="2075423"/>
            <a:chExt cx="6648477" cy="1557238"/>
          </a:xfrm>
        </p:grpSpPr>
        <p:sp>
          <p:nvSpPr>
            <p:cNvPr id="21" name="Google Shape;4007;p56">
              <a:extLst>
                <a:ext uri="{FF2B5EF4-FFF2-40B4-BE49-F238E27FC236}">
                  <a16:creationId xmlns:a16="http://schemas.microsoft.com/office/drawing/2014/main" id="{F9676DBE-C7F3-90FC-0929-EE00EA3A78F0}"/>
                </a:ext>
              </a:extLst>
            </p:cNvPr>
            <p:cNvSpPr/>
            <p:nvPr/>
          </p:nvSpPr>
          <p:spPr>
            <a:xfrm>
              <a:off x="6633862" y="2075423"/>
              <a:ext cx="953444" cy="825696"/>
            </a:xfrm>
            <a:custGeom>
              <a:avLst/>
              <a:gdLst/>
              <a:ahLst/>
              <a:cxnLst/>
              <a:rect l="l" t="t" r="r" b="b"/>
              <a:pathLst>
                <a:path w="57767" h="50027" extrusionOk="0">
                  <a:moveTo>
                    <a:pt x="14439" y="0"/>
                  </a:moveTo>
                  <a:lnTo>
                    <a:pt x="0" y="25014"/>
                  </a:lnTo>
                  <a:lnTo>
                    <a:pt x="14439" y="50027"/>
                  </a:lnTo>
                  <a:lnTo>
                    <a:pt x="43329" y="50027"/>
                  </a:lnTo>
                  <a:lnTo>
                    <a:pt x="57767" y="25014"/>
                  </a:lnTo>
                  <a:lnTo>
                    <a:pt x="43329"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4008;p56">
              <a:extLst>
                <a:ext uri="{FF2B5EF4-FFF2-40B4-BE49-F238E27FC236}">
                  <a16:creationId xmlns:a16="http://schemas.microsoft.com/office/drawing/2014/main" id="{E1928813-5342-D8EF-D5BA-497E4A52D441}"/>
                </a:ext>
              </a:extLst>
            </p:cNvPr>
            <p:cNvSpPr/>
            <p:nvPr/>
          </p:nvSpPr>
          <p:spPr>
            <a:xfrm>
              <a:off x="5359252" y="2806965"/>
              <a:ext cx="953461" cy="825696"/>
            </a:xfrm>
            <a:custGeom>
              <a:avLst/>
              <a:gdLst/>
              <a:ahLst/>
              <a:cxnLst/>
              <a:rect l="l" t="t" r="r" b="b"/>
              <a:pathLst>
                <a:path w="57768" h="50027" extrusionOk="0">
                  <a:moveTo>
                    <a:pt x="14439" y="0"/>
                  </a:moveTo>
                  <a:lnTo>
                    <a:pt x="1" y="25013"/>
                  </a:lnTo>
                  <a:lnTo>
                    <a:pt x="14439" y="50027"/>
                  </a:lnTo>
                  <a:lnTo>
                    <a:pt x="43329" y="50027"/>
                  </a:lnTo>
                  <a:lnTo>
                    <a:pt x="57767" y="25013"/>
                  </a:lnTo>
                  <a:lnTo>
                    <a:pt x="43329"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4009;p56">
              <a:extLst>
                <a:ext uri="{FF2B5EF4-FFF2-40B4-BE49-F238E27FC236}">
                  <a16:creationId xmlns:a16="http://schemas.microsoft.com/office/drawing/2014/main" id="{718E71A7-A2BF-6B38-78F5-0542464A8C7C}"/>
                </a:ext>
              </a:extLst>
            </p:cNvPr>
            <p:cNvSpPr/>
            <p:nvPr/>
          </p:nvSpPr>
          <p:spPr>
            <a:xfrm>
              <a:off x="1601478" y="2075425"/>
              <a:ext cx="953316" cy="825696"/>
            </a:xfrm>
            <a:custGeom>
              <a:avLst/>
              <a:gdLst/>
              <a:ahLst/>
              <a:cxnLst/>
              <a:rect l="l" t="t" r="r" b="b"/>
              <a:pathLst>
                <a:path w="57768" h="50027" extrusionOk="0">
                  <a:moveTo>
                    <a:pt x="14439" y="0"/>
                  </a:moveTo>
                  <a:lnTo>
                    <a:pt x="1" y="25013"/>
                  </a:lnTo>
                  <a:lnTo>
                    <a:pt x="14439" y="50027"/>
                  </a:lnTo>
                  <a:lnTo>
                    <a:pt x="43329" y="50027"/>
                  </a:lnTo>
                  <a:lnTo>
                    <a:pt x="57768" y="25013"/>
                  </a:lnTo>
                  <a:lnTo>
                    <a:pt x="43329"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4010;p56">
              <a:extLst>
                <a:ext uri="{FF2B5EF4-FFF2-40B4-BE49-F238E27FC236}">
                  <a16:creationId xmlns:a16="http://schemas.microsoft.com/office/drawing/2014/main" id="{17928263-0FBE-38AD-7692-BB0EFCF0413A}"/>
                </a:ext>
              </a:extLst>
            </p:cNvPr>
            <p:cNvSpPr/>
            <p:nvPr/>
          </p:nvSpPr>
          <p:spPr>
            <a:xfrm>
              <a:off x="2857827" y="2807112"/>
              <a:ext cx="953370" cy="825320"/>
            </a:xfrm>
            <a:custGeom>
              <a:avLst/>
              <a:gdLst/>
              <a:ahLst/>
              <a:cxnLst/>
              <a:rect l="l" t="t" r="r" b="b"/>
              <a:pathLst>
                <a:path w="57780" h="50027" extrusionOk="0">
                  <a:moveTo>
                    <a:pt x="14452" y="0"/>
                  </a:moveTo>
                  <a:lnTo>
                    <a:pt x="0" y="25013"/>
                  </a:lnTo>
                  <a:lnTo>
                    <a:pt x="14452" y="50027"/>
                  </a:lnTo>
                  <a:lnTo>
                    <a:pt x="43328" y="50027"/>
                  </a:lnTo>
                  <a:lnTo>
                    <a:pt x="57780" y="25013"/>
                  </a:lnTo>
                  <a:lnTo>
                    <a:pt x="43328"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4011;p56">
              <a:extLst>
                <a:ext uri="{FF2B5EF4-FFF2-40B4-BE49-F238E27FC236}">
                  <a16:creationId xmlns:a16="http://schemas.microsoft.com/office/drawing/2014/main" id="{F40AB714-A603-DAE7-15B8-43249DEE6D60}"/>
                </a:ext>
              </a:extLst>
            </p:cNvPr>
            <p:cNvSpPr/>
            <p:nvPr/>
          </p:nvSpPr>
          <p:spPr>
            <a:xfrm>
              <a:off x="4097386" y="2075425"/>
              <a:ext cx="953444" cy="825696"/>
            </a:xfrm>
            <a:custGeom>
              <a:avLst/>
              <a:gdLst/>
              <a:ahLst/>
              <a:cxnLst/>
              <a:rect l="l" t="t" r="r" b="b"/>
              <a:pathLst>
                <a:path w="57767" h="50027" extrusionOk="0">
                  <a:moveTo>
                    <a:pt x="14439" y="0"/>
                  </a:moveTo>
                  <a:lnTo>
                    <a:pt x="0" y="25013"/>
                  </a:lnTo>
                  <a:lnTo>
                    <a:pt x="14439" y="50027"/>
                  </a:lnTo>
                  <a:lnTo>
                    <a:pt x="43328" y="50027"/>
                  </a:lnTo>
                  <a:lnTo>
                    <a:pt x="57767" y="25013"/>
                  </a:lnTo>
                  <a:lnTo>
                    <a:pt x="43328"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4012;p56">
              <a:extLst>
                <a:ext uri="{FF2B5EF4-FFF2-40B4-BE49-F238E27FC236}">
                  <a16:creationId xmlns:a16="http://schemas.microsoft.com/office/drawing/2014/main" id="{C6840263-F759-8A24-B6D7-62D06726D380}"/>
                </a:ext>
              </a:extLst>
            </p:cNvPr>
            <p:cNvSpPr/>
            <p:nvPr/>
          </p:nvSpPr>
          <p:spPr>
            <a:xfrm>
              <a:off x="1247650" y="2490334"/>
              <a:ext cx="6648477" cy="729445"/>
            </a:xfrm>
            <a:custGeom>
              <a:avLst/>
              <a:gdLst/>
              <a:ahLst/>
              <a:cxnLst/>
              <a:rect l="l" t="t" r="r" b="b"/>
              <a:pathLst>
                <a:path w="285373" h="31310" fill="none" extrusionOk="0">
                  <a:moveTo>
                    <a:pt x="285373" y="3317"/>
                  </a:moveTo>
                  <a:lnTo>
                    <a:pt x="269256" y="31309"/>
                  </a:lnTo>
                  <a:lnTo>
                    <a:pt x="233095" y="31309"/>
                  </a:lnTo>
                  <a:lnTo>
                    <a:pt x="215067" y="352"/>
                  </a:lnTo>
                  <a:lnTo>
                    <a:pt x="179426" y="352"/>
                  </a:lnTo>
                  <a:lnTo>
                    <a:pt x="161606" y="31218"/>
                  </a:lnTo>
                  <a:lnTo>
                    <a:pt x="125718" y="31309"/>
                  </a:lnTo>
                  <a:lnTo>
                    <a:pt x="107651" y="0"/>
                  </a:lnTo>
                  <a:lnTo>
                    <a:pt x="71490" y="0"/>
                  </a:lnTo>
                  <a:lnTo>
                    <a:pt x="53669" y="31075"/>
                  </a:lnTo>
                  <a:lnTo>
                    <a:pt x="18042" y="31075"/>
                  </a:lnTo>
                  <a:lnTo>
                    <a:pt x="0" y="118"/>
                  </a:lnTo>
                </a:path>
              </a:pathLst>
            </a:custGeom>
            <a:solidFill>
              <a:srgbClr val="191919"/>
            </a:solidFill>
            <a:ln w="19050" cap="flat" cmpd="sng">
              <a:solidFill>
                <a:srgbClr val="869FB2"/>
              </a:solidFill>
              <a:prstDash val="solid"/>
              <a:miter lim="130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4" name="Google Shape;231;p32">
            <a:extLst>
              <a:ext uri="{FF2B5EF4-FFF2-40B4-BE49-F238E27FC236}">
                <a16:creationId xmlns:a16="http://schemas.microsoft.com/office/drawing/2014/main" id="{FA732FE3-2097-0A14-C1F6-5CB81886458A}"/>
              </a:ext>
            </a:extLst>
          </p:cNvPr>
          <p:cNvSpPr/>
          <p:nvPr/>
        </p:nvSpPr>
        <p:spPr>
          <a:xfrm>
            <a:off x="613629" y="3866801"/>
            <a:ext cx="3450890" cy="1781389"/>
          </a:xfrm>
          <a:prstGeom prst="roundRect">
            <a:avLst>
              <a:gd name="adj" fmla="val 48877"/>
            </a:avLst>
          </a:prstGeom>
          <a:gradFill flip="none" rotWithShape="1">
            <a:gsLst>
              <a:gs pos="0">
                <a:schemeClr val="dk2">
                  <a:shade val="30000"/>
                  <a:satMod val="115000"/>
                  <a:alpha val="82000"/>
                </a:schemeClr>
              </a:gs>
              <a:gs pos="50000">
                <a:schemeClr val="dk2">
                  <a:shade val="67500"/>
                  <a:satMod val="115000"/>
                </a:schemeClr>
              </a:gs>
              <a:gs pos="100000">
                <a:schemeClr val="dk2">
                  <a:shade val="100000"/>
                  <a:satMod val="115000"/>
                </a:schemeClr>
              </a:gs>
            </a:gsLst>
            <a:lin ang="0" scaled="1"/>
            <a:tileRect/>
          </a:gradFill>
          <a:ln>
            <a:noFill/>
          </a:ln>
          <a:effectLst>
            <a:softEdge rad="127000"/>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00" name="Google Shape;233;p32">
            <a:extLst>
              <a:ext uri="{FF2B5EF4-FFF2-40B4-BE49-F238E27FC236}">
                <a16:creationId xmlns:a16="http://schemas.microsoft.com/office/drawing/2014/main" id="{415D46EB-81FB-2808-321C-31E64E0C160D}"/>
              </a:ext>
            </a:extLst>
          </p:cNvPr>
          <p:cNvGrpSpPr/>
          <p:nvPr/>
        </p:nvGrpSpPr>
        <p:grpSpPr>
          <a:xfrm>
            <a:off x="-1165213" y="5199401"/>
            <a:ext cx="256196" cy="328274"/>
            <a:chOff x="1220679" y="1589923"/>
            <a:chExt cx="256196" cy="328274"/>
          </a:xfrm>
        </p:grpSpPr>
        <p:sp>
          <p:nvSpPr>
            <p:cNvPr id="101" name="Google Shape;234;p32">
              <a:extLst>
                <a:ext uri="{FF2B5EF4-FFF2-40B4-BE49-F238E27FC236}">
                  <a16:creationId xmlns:a16="http://schemas.microsoft.com/office/drawing/2014/main" id="{A1601512-39B1-5141-E32A-571E52BCC590}"/>
                </a:ext>
              </a:extLst>
            </p:cNvPr>
            <p:cNvSpPr/>
            <p:nvPr/>
          </p:nvSpPr>
          <p:spPr>
            <a:xfrm>
              <a:off x="1220679" y="1589923"/>
              <a:ext cx="256196" cy="328274"/>
            </a:xfrm>
            <a:custGeom>
              <a:avLst/>
              <a:gdLst/>
              <a:ahLst/>
              <a:cxnLst/>
              <a:rect l="l" t="t" r="r" b="b"/>
              <a:pathLst>
                <a:path w="9181" h="11764" extrusionOk="0">
                  <a:moveTo>
                    <a:pt x="5144" y="346"/>
                  </a:moveTo>
                  <a:cubicBezTo>
                    <a:pt x="5155" y="346"/>
                    <a:pt x="5172" y="351"/>
                    <a:pt x="5177" y="368"/>
                  </a:cubicBezTo>
                  <a:lnTo>
                    <a:pt x="5320" y="686"/>
                  </a:lnTo>
                  <a:cubicBezTo>
                    <a:pt x="5369" y="795"/>
                    <a:pt x="5462" y="872"/>
                    <a:pt x="5572" y="900"/>
                  </a:cubicBezTo>
                  <a:cubicBezTo>
                    <a:pt x="5608" y="910"/>
                    <a:pt x="5643" y="915"/>
                    <a:pt x="5678" y="915"/>
                  </a:cubicBezTo>
                  <a:cubicBezTo>
                    <a:pt x="5756" y="915"/>
                    <a:pt x="5831" y="890"/>
                    <a:pt x="5896" y="845"/>
                  </a:cubicBezTo>
                  <a:lnTo>
                    <a:pt x="6181" y="642"/>
                  </a:lnTo>
                  <a:cubicBezTo>
                    <a:pt x="6190" y="635"/>
                    <a:pt x="6200" y="633"/>
                    <a:pt x="6207" y="633"/>
                  </a:cubicBezTo>
                  <a:cubicBezTo>
                    <a:pt x="6213" y="633"/>
                    <a:pt x="6217" y="634"/>
                    <a:pt x="6219" y="636"/>
                  </a:cubicBezTo>
                  <a:cubicBezTo>
                    <a:pt x="6230" y="636"/>
                    <a:pt x="6241" y="647"/>
                    <a:pt x="6246" y="664"/>
                  </a:cubicBezTo>
                  <a:lnTo>
                    <a:pt x="6301" y="1009"/>
                  </a:lnTo>
                  <a:cubicBezTo>
                    <a:pt x="6323" y="1124"/>
                    <a:pt x="6389" y="1223"/>
                    <a:pt x="6493" y="1283"/>
                  </a:cubicBezTo>
                  <a:cubicBezTo>
                    <a:pt x="6551" y="1315"/>
                    <a:pt x="6616" y="1332"/>
                    <a:pt x="6680" y="1332"/>
                  </a:cubicBezTo>
                  <a:cubicBezTo>
                    <a:pt x="6727" y="1332"/>
                    <a:pt x="6773" y="1324"/>
                    <a:pt x="6817" y="1305"/>
                  </a:cubicBezTo>
                  <a:lnTo>
                    <a:pt x="7146" y="1185"/>
                  </a:lnTo>
                  <a:cubicBezTo>
                    <a:pt x="7151" y="1183"/>
                    <a:pt x="7155" y="1182"/>
                    <a:pt x="7160" y="1182"/>
                  </a:cubicBezTo>
                  <a:cubicBezTo>
                    <a:pt x="7171" y="1182"/>
                    <a:pt x="7180" y="1186"/>
                    <a:pt x="7184" y="1190"/>
                  </a:cubicBezTo>
                  <a:cubicBezTo>
                    <a:pt x="7195" y="1196"/>
                    <a:pt x="7206" y="1212"/>
                    <a:pt x="7201" y="1229"/>
                  </a:cubicBezTo>
                  <a:lnTo>
                    <a:pt x="7168" y="1579"/>
                  </a:lnTo>
                  <a:cubicBezTo>
                    <a:pt x="7157" y="1695"/>
                    <a:pt x="7201" y="1804"/>
                    <a:pt x="7277" y="1887"/>
                  </a:cubicBezTo>
                  <a:cubicBezTo>
                    <a:pt x="7348" y="1957"/>
                    <a:pt x="7443" y="2000"/>
                    <a:pt x="7542" y="2000"/>
                  </a:cubicBezTo>
                  <a:cubicBezTo>
                    <a:pt x="7558" y="2000"/>
                    <a:pt x="7574" y="1999"/>
                    <a:pt x="7590" y="1996"/>
                  </a:cubicBezTo>
                  <a:lnTo>
                    <a:pt x="7935" y="1963"/>
                  </a:lnTo>
                  <a:cubicBezTo>
                    <a:pt x="7957" y="1963"/>
                    <a:pt x="7968" y="1974"/>
                    <a:pt x="7974" y="1980"/>
                  </a:cubicBezTo>
                  <a:cubicBezTo>
                    <a:pt x="7979" y="1991"/>
                    <a:pt x="7985" y="2002"/>
                    <a:pt x="7979" y="2018"/>
                  </a:cubicBezTo>
                  <a:lnTo>
                    <a:pt x="7859" y="2347"/>
                  </a:lnTo>
                  <a:cubicBezTo>
                    <a:pt x="7815" y="2457"/>
                    <a:pt x="7826" y="2577"/>
                    <a:pt x="7886" y="2676"/>
                  </a:cubicBezTo>
                  <a:cubicBezTo>
                    <a:pt x="7941" y="2775"/>
                    <a:pt x="8040" y="2846"/>
                    <a:pt x="8155" y="2863"/>
                  </a:cubicBezTo>
                  <a:lnTo>
                    <a:pt x="8500" y="2923"/>
                  </a:lnTo>
                  <a:cubicBezTo>
                    <a:pt x="8517" y="2923"/>
                    <a:pt x="8528" y="2934"/>
                    <a:pt x="8533" y="2945"/>
                  </a:cubicBezTo>
                  <a:cubicBezTo>
                    <a:pt x="8533" y="2956"/>
                    <a:pt x="8539" y="2972"/>
                    <a:pt x="8528" y="2983"/>
                  </a:cubicBezTo>
                  <a:lnTo>
                    <a:pt x="8325" y="3274"/>
                  </a:lnTo>
                  <a:cubicBezTo>
                    <a:pt x="8253" y="3367"/>
                    <a:pt x="8237" y="3482"/>
                    <a:pt x="8264" y="3597"/>
                  </a:cubicBezTo>
                  <a:cubicBezTo>
                    <a:pt x="8297" y="3707"/>
                    <a:pt x="8374" y="3800"/>
                    <a:pt x="8478" y="3844"/>
                  </a:cubicBezTo>
                  <a:lnTo>
                    <a:pt x="8796" y="3992"/>
                  </a:lnTo>
                  <a:cubicBezTo>
                    <a:pt x="8813" y="3998"/>
                    <a:pt x="8818" y="4014"/>
                    <a:pt x="8818" y="4025"/>
                  </a:cubicBezTo>
                  <a:cubicBezTo>
                    <a:pt x="8818" y="4036"/>
                    <a:pt x="8818" y="4047"/>
                    <a:pt x="8807" y="4058"/>
                  </a:cubicBezTo>
                  <a:lnTo>
                    <a:pt x="8539" y="4283"/>
                  </a:lnTo>
                  <a:cubicBezTo>
                    <a:pt x="8445" y="4354"/>
                    <a:pt x="8396" y="4464"/>
                    <a:pt x="8396" y="4579"/>
                  </a:cubicBezTo>
                  <a:cubicBezTo>
                    <a:pt x="8396" y="4694"/>
                    <a:pt x="8445" y="4804"/>
                    <a:pt x="8539" y="4881"/>
                  </a:cubicBezTo>
                  <a:lnTo>
                    <a:pt x="8807" y="5100"/>
                  </a:lnTo>
                  <a:cubicBezTo>
                    <a:pt x="8818" y="5111"/>
                    <a:pt x="8824" y="5127"/>
                    <a:pt x="8818" y="5138"/>
                  </a:cubicBezTo>
                  <a:lnTo>
                    <a:pt x="8824" y="5138"/>
                  </a:lnTo>
                  <a:cubicBezTo>
                    <a:pt x="8818" y="5149"/>
                    <a:pt x="8813" y="5166"/>
                    <a:pt x="8796" y="5171"/>
                  </a:cubicBezTo>
                  <a:lnTo>
                    <a:pt x="8478" y="5314"/>
                  </a:lnTo>
                  <a:cubicBezTo>
                    <a:pt x="8374" y="5363"/>
                    <a:pt x="8297" y="5456"/>
                    <a:pt x="8264" y="5566"/>
                  </a:cubicBezTo>
                  <a:cubicBezTo>
                    <a:pt x="8237" y="5681"/>
                    <a:pt x="8259" y="5796"/>
                    <a:pt x="8325" y="5889"/>
                  </a:cubicBezTo>
                  <a:lnTo>
                    <a:pt x="8528" y="6175"/>
                  </a:lnTo>
                  <a:cubicBezTo>
                    <a:pt x="8539" y="6191"/>
                    <a:pt x="8539" y="6208"/>
                    <a:pt x="8533" y="6218"/>
                  </a:cubicBezTo>
                  <a:cubicBezTo>
                    <a:pt x="8528" y="6224"/>
                    <a:pt x="8522" y="6240"/>
                    <a:pt x="8500" y="6240"/>
                  </a:cubicBezTo>
                  <a:lnTo>
                    <a:pt x="8155" y="6301"/>
                  </a:lnTo>
                  <a:cubicBezTo>
                    <a:pt x="8045" y="6317"/>
                    <a:pt x="7946" y="6388"/>
                    <a:pt x="7886" y="6487"/>
                  </a:cubicBezTo>
                  <a:cubicBezTo>
                    <a:pt x="7831" y="6586"/>
                    <a:pt x="7820" y="6707"/>
                    <a:pt x="7859" y="6816"/>
                  </a:cubicBezTo>
                  <a:lnTo>
                    <a:pt x="7979" y="7140"/>
                  </a:lnTo>
                  <a:cubicBezTo>
                    <a:pt x="7990" y="7162"/>
                    <a:pt x="7979" y="7173"/>
                    <a:pt x="7974" y="7184"/>
                  </a:cubicBezTo>
                  <a:cubicBezTo>
                    <a:pt x="7968" y="7189"/>
                    <a:pt x="7957" y="7200"/>
                    <a:pt x="7935" y="7200"/>
                  </a:cubicBezTo>
                  <a:lnTo>
                    <a:pt x="7590" y="7162"/>
                  </a:lnTo>
                  <a:cubicBezTo>
                    <a:pt x="7578" y="7161"/>
                    <a:pt x="7567" y="7160"/>
                    <a:pt x="7555" y="7160"/>
                  </a:cubicBezTo>
                  <a:cubicBezTo>
                    <a:pt x="7452" y="7160"/>
                    <a:pt x="7352" y="7203"/>
                    <a:pt x="7283" y="7277"/>
                  </a:cubicBezTo>
                  <a:cubicBezTo>
                    <a:pt x="7201" y="7359"/>
                    <a:pt x="7157" y="7469"/>
                    <a:pt x="7168" y="7584"/>
                  </a:cubicBezTo>
                  <a:lnTo>
                    <a:pt x="7201" y="7935"/>
                  </a:lnTo>
                  <a:cubicBezTo>
                    <a:pt x="7206" y="7951"/>
                    <a:pt x="7195" y="7962"/>
                    <a:pt x="7184" y="7968"/>
                  </a:cubicBezTo>
                  <a:cubicBezTo>
                    <a:pt x="7180" y="7976"/>
                    <a:pt x="7170" y="7981"/>
                    <a:pt x="7159" y="7981"/>
                  </a:cubicBezTo>
                  <a:cubicBezTo>
                    <a:pt x="7155" y="7981"/>
                    <a:pt x="7150" y="7980"/>
                    <a:pt x="7146" y="7979"/>
                  </a:cubicBezTo>
                  <a:lnTo>
                    <a:pt x="6817" y="7853"/>
                  </a:lnTo>
                  <a:cubicBezTo>
                    <a:pt x="6775" y="7837"/>
                    <a:pt x="6731" y="7830"/>
                    <a:pt x="6687" y="7830"/>
                  </a:cubicBezTo>
                  <a:cubicBezTo>
                    <a:pt x="6620" y="7830"/>
                    <a:pt x="6553" y="7847"/>
                    <a:pt x="6493" y="7880"/>
                  </a:cubicBezTo>
                  <a:cubicBezTo>
                    <a:pt x="6389" y="7940"/>
                    <a:pt x="6323" y="8039"/>
                    <a:pt x="6301" y="8154"/>
                  </a:cubicBezTo>
                  <a:lnTo>
                    <a:pt x="6246" y="8494"/>
                  </a:lnTo>
                  <a:cubicBezTo>
                    <a:pt x="6241" y="8516"/>
                    <a:pt x="6230" y="8522"/>
                    <a:pt x="6219" y="8527"/>
                  </a:cubicBezTo>
                  <a:cubicBezTo>
                    <a:pt x="6217" y="8529"/>
                    <a:pt x="6213" y="8531"/>
                    <a:pt x="6207" y="8531"/>
                  </a:cubicBezTo>
                  <a:cubicBezTo>
                    <a:pt x="6200" y="8531"/>
                    <a:pt x="6190" y="8528"/>
                    <a:pt x="6181" y="8522"/>
                  </a:cubicBezTo>
                  <a:lnTo>
                    <a:pt x="5896" y="8319"/>
                  </a:lnTo>
                  <a:cubicBezTo>
                    <a:pt x="5831" y="8273"/>
                    <a:pt x="5756" y="8249"/>
                    <a:pt x="5678" y="8249"/>
                  </a:cubicBezTo>
                  <a:cubicBezTo>
                    <a:pt x="5643" y="8249"/>
                    <a:pt x="5608" y="8254"/>
                    <a:pt x="5572" y="8264"/>
                  </a:cubicBezTo>
                  <a:cubicBezTo>
                    <a:pt x="5462" y="8291"/>
                    <a:pt x="5369" y="8368"/>
                    <a:pt x="5325" y="8472"/>
                  </a:cubicBezTo>
                  <a:lnTo>
                    <a:pt x="5177" y="8790"/>
                  </a:lnTo>
                  <a:cubicBezTo>
                    <a:pt x="5172" y="8812"/>
                    <a:pt x="5155" y="8818"/>
                    <a:pt x="5144" y="8818"/>
                  </a:cubicBezTo>
                  <a:cubicBezTo>
                    <a:pt x="5133" y="8818"/>
                    <a:pt x="5122" y="8818"/>
                    <a:pt x="5106" y="8801"/>
                  </a:cubicBezTo>
                  <a:lnTo>
                    <a:pt x="4887" y="8533"/>
                  </a:lnTo>
                  <a:cubicBezTo>
                    <a:pt x="4810" y="8445"/>
                    <a:pt x="4706" y="8390"/>
                    <a:pt x="4590" y="8390"/>
                  </a:cubicBezTo>
                  <a:cubicBezTo>
                    <a:pt x="4470" y="8390"/>
                    <a:pt x="4366" y="8445"/>
                    <a:pt x="4289" y="8533"/>
                  </a:cubicBezTo>
                  <a:lnTo>
                    <a:pt x="4070" y="8801"/>
                  </a:lnTo>
                  <a:cubicBezTo>
                    <a:pt x="4053" y="8818"/>
                    <a:pt x="4042" y="8818"/>
                    <a:pt x="4031" y="8818"/>
                  </a:cubicBezTo>
                  <a:cubicBezTo>
                    <a:pt x="4020" y="8818"/>
                    <a:pt x="4004" y="8812"/>
                    <a:pt x="3998" y="8790"/>
                  </a:cubicBezTo>
                  <a:lnTo>
                    <a:pt x="3856" y="8472"/>
                  </a:lnTo>
                  <a:cubicBezTo>
                    <a:pt x="3806" y="8368"/>
                    <a:pt x="3713" y="8291"/>
                    <a:pt x="3603" y="8264"/>
                  </a:cubicBezTo>
                  <a:cubicBezTo>
                    <a:pt x="3568" y="8254"/>
                    <a:pt x="3532" y="8249"/>
                    <a:pt x="3497" y="8249"/>
                  </a:cubicBezTo>
                  <a:cubicBezTo>
                    <a:pt x="3419" y="8249"/>
                    <a:pt x="3344" y="8273"/>
                    <a:pt x="3280" y="8319"/>
                  </a:cubicBezTo>
                  <a:lnTo>
                    <a:pt x="2995" y="8522"/>
                  </a:lnTo>
                  <a:cubicBezTo>
                    <a:pt x="2985" y="8528"/>
                    <a:pt x="2976" y="8531"/>
                    <a:pt x="2968" y="8531"/>
                  </a:cubicBezTo>
                  <a:cubicBezTo>
                    <a:pt x="2963" y="8531"/>
                    <a:pt x="2959" y="8529"/>
                    <a:pt x="2956" y="8527"/>
                  </a:cubicBezTo>
                  <a:cubicBezTo>
                    <a:pt x="2945" y="8522"/>
                    <a:pt x="2934" y="8516"/>
                    <a:pt x="2929" y="8494"/>
                  </a:cubicBezTo>
                  <a:lnTo>
                    <a:pt x="2874" y="8154"/>
                  </a:lnTo>
                  <a:cubicBezTo>
                    <a:pt x="2852" y="8039"/>
                    <a:pt x="2786" y="7940"/>
                    <a:pt x="2682" y="7880"/>
                  </a:cubicBezTo>
                  <a:cubicBezTo>
                    <a:pt x="2623" y="7847"/>
                    <a:pt x="2555" y="7830"/>
                    <a:pt x="2488" y="7830"/>
                  </a:cubicBezTo>
                  <a:cubicBezTo>
                    <a:pt x="2444" y="7830"/>
                    <a:pt x="2400" y="7837"/>
                    <a:pt x="2359" y="7853"/>
                  </a:cubicBezTo>
                  <a:lnTo>
                    <a:pt x="2030" y="7979"/>
                  </a:lnTo>
                  <a:cubicBezTo>
                    <a:pt x="2025" y="7980"/>
                    <a:pt x="2021" y="7981"/>
                    <a:pt x="2017" y="7981"/>
                  </a:cubicBezTo>
                  <a:cubicBezTo>
                    <a:pt x="2005" y="7981"/>
                    <a:pt x="1995" y="7976"/>
                    <a:pt x="1991" y="7968"/>
                  </a:cubicBezTo>
                  <a:cubicBezTo>
                    <a:pt x="1980" y="7962"/>
                    <a:pt x="1969" y="7951"/>
                    <a:pt x="1975" y="7935"/>
                  </a:cubicBezTo>
                  <a:lnTo>
                    <a:pt x="2008" y="7584"/>
                  </a:lnTo>
                  <a:cubicBezTo>
                    <a:pt x="2019" y="7469"/>
                    <a:pt x="1975" y="7359"/>
                    <a:pt x="1898" y="7277"/>
                  </a:cubicBezTo>
                  <a:cubicBezTo>
                    <a:pt x="1824" y="7203"/>
                    <a:pt x="1724" y="7160"/>
                    <a:pt x="1621" y="7160"/>
                  </a:cubicBezTo>
                  <a:cubicBezTo>
                    <a:pt x="1609" y="7160"/>
                    <a:pt x="1597" y="7161"/>
                    <a:pt x="1586" y="7162"/>
                  </a:cubicBezTo>
                  <a:lnTo>
                    <a:pt x="1240" y="7200"/>
                  </a:lnTo>
                  <a:cubicBezTo>
                    <a:pt x="1218" y="7200"/>
                    <a:pt x="1207" y="7189"/>
                    <a:pt x="1202" y="7184"/>
                  </a:cubicBezTo>
                  <a:cubicBezTo>
                    <a:pt x="1196" y="7173"/>
                    <a:pt x="1191" y="7162"/>
                    <a:pt x="1196" y="7140"/>
                  </a:cubicBezTo>
                  <a:lnTo>
                    <a:pt x="1317" y="6816"/>
                  </a:lnTo>
                  <a:cubicBezTo>
                    <a:pt x="1355" y="6707"/>
                    <a:pt x="1350" y="6586"/>
                    <a:pt x="1289" y="6487"/>
                  </a:cubicBezTo>
                  <a:cubicBezTo>
                    <a:pt x="1235" y="6388"/>
                    <a:pt x="1136" y="6317"/>
                    <a:pt x="1021" y="6301"/>
                  </a:cubicBezTo>
                  <a:lnTo>
                    <a:pt x="675" y="6240"/>
                  </a:lnTo>
                  <a:cubicBezTo>
                    <a:pt x="659" y="6235"/>
                    <a:pt x="648" y="6224"/>
                    <a:pt x="642" y="6218"/>
                  </a:cubicBezTo>
                  <a:cubicBezTo>
                    <a:pt x="637" y="6208"/>
                    <a:pt x="637" y="6191"/>
                    <a:pt x="648" y="6175"/>
                  </a:cubicBezTo>
                  <a:lnTo>
                    <a:pt x="851" y="5889"/>
                  </a:lnTo>
                  <a:cubicBezTo>
                    <a:pt x="917" y="5796"/>
                    <a:pt x="938" y="5681"/>
                    <a:pt x="911" y="5566"/>
                  </a:cubicBezTo>
                  <a:cubicBezTo>
                    <a:pt x="878" y="5456"/>
                    <a:pt x="801" y="5363"/>
                    <a:pt x="697" y="5314"/>
                  </a:cubicBezTo>
                  <a:lnTo>
                    <a:pt x="379" y="5171"/>
                  </a:lnTo>
                  <a:cubicBezTo>
                    <a:pt x="363" y="5166"/>
                    <a:pt x="357" y="5149"/>
                    <a:pt x="357" y="5138"/>
                  </a:cubicBezTo>
                  <a:cubicBezTo>
                    <a:pt x="352" y="5127"/>
                    <a:pt x="357" y="5111"/>
                    <a:pt x="368" y="5100"/>
                  </a:cubicBezTo>
                  <a:lnTo>
                    <a:pt x="637" y="4881"/>
                  </a:lnTo>
                  <a:cubicBezTo>
                    <a:pt x="730" y="4804"/>
                    <a:pt x="779" y="4694"/>
                    <a:pt x="779" y="4579"/>
                  </a:cubicBezTo>
                  <a:cubicBezTo>
                    <a:pt x="779" y="4464"/>
                    <a:pt x="725" y="4360"/>
                    <a:pt x="637" y="4283"/>
                  </a:cubicBezTo>
                  <a:lnTo>
                    <a:pt x="368" y="4063"/>
                  </a:lnTo>
                  <a:cubicBezTo>
                    <a:pt x="357" y="4047"/>
                    <a:pt x="352" y="4036"/>
                    <a:pt x="357" y="4025"/>
                  </a:cubicBezTo>
                  <a:cubicBezTo>
                    <a:pt x="357" y="4014"/>
                    <a:pt x="363" y="3998"/>
                    <a:pt x="379" y="3992"/>
                  </a:cubicBezTo>
                  <a:lnTo>
                    <a:pt x="697" y="3844"/>
                  </a:lnTo>
                  <a:cubicBezTo>
                    <a:pt x="801" y="3800"/>
                    <a:pt x="878" y="3707"/>
                    <a:pt x="911" y="3597"/>
                  </a:cubicBezTo>
                  <a:cubicBezTo>
                    <a:pt x="938" y="3482"/>
                    <a:pt x="917" y="3367"/>
                    <a:pt x="851" y="3274"/>
                  </a:cubicBezTo>
                  <a:lnTo>
                    <a:pt x="648" y="2983"/>
                  </a:lnTo>
                  <a:cubicBezTo>
                    <a:pt x="637" y="2972"/>
                    <a:pt x="642" y="2956"/>
                    <a:pt x="642" y="2945"/>
                  </a:cubicBezTo>
                  <a:cubicBezTo>
                    <a:pt x="648" y="2934"/>
                    <a:pt x="659" y="2923"/>
                    <a:pt x="675" y="2923"/>
                  </a:cubicBezTo>
                  <a:lnTo>
                    <a:pt x="1021" y="2863"/>
                  </a:lnTo>
                  <a:cubicBezTo>
                    <a:pt x="1136" y="2846"/>
                    <a:pt x="1235" y="2775"/>
                    <a:pt x="1289" y="2676"/>
                  </a:cubicBezTo>
                  <a:cubicBezTo>
                    <a:pt x="1350" y="2577"/>
                    <a:pt x="1355" y="2457"/>
                    <a:pt x="1317" y="2347"/>
                  </a:cubicBezTo>
                  <a:lnTo>
                    <a:pt x="1196" y="2018"/>
                  </a:lnTo>
                  <a:cubicBezTo>
                    <a:pt x="1191" y="2002"/>
                    <a:pt x="1196" y="1991"/>
                    <a:pt x="1202" y="1980"/>
                  </a:cubicBezTo>
                  <a:cubicBezTo>
                    <a:pt x="1207" y="1974"/>
                    <a:pt x="1218" y="1963"/>
                    <a:pt x="1240" y="1963"/>
                  </a:cubicBezTo>
                  <a:lnTo>
                    <a:pt x="1586" y="1996"/>
                  </a:lnTo>
                  <a:cubicBezTo>
                    <a:pt x="1598" y="1997"/>
                    <a:pt x="1611" y="1998"/>
                    <a:pt x="1624" y="1998"/>
                  </a:cubicBezTo>
                  <a:cubicBezTo>
                    <a:pt x="1726" y="1998"/>
                    <a:pt x="1825" y="1960"/>
                    <a:pt x="1898" y="1887"/>
                  </a:cubicBezTo>
                  <a:cubicBezTo>
                    <a:pt x="1975" y="1804"/>
                    <a:pt x="2019" y="1695"/>
                    <a:pt x="2008" y="1579"/>
                  </a:cubicBezTo>
                  <a:lnTo>
                    <a:pt x="1975" y="1229"/>
                  </a:lnTo>
                  <a:cubicBezTo>
                    <a:pt x="1969" y="1212"/>
                    <a:pt x="1980" y="1201"/>
                    <a:pt x="1991" y="1190"/>
                  </a:cubicBezTo>
                  <a:cubicBezTo>
                    <a:pt x="1995" y="1186"/>
                    <a:pt x="2005" y="1182"/>
                    <a:pt x="2016" y="1182"/>
                  </a:cubicBezTo>
                  <a:cubicBezTo>
                    <a:pt x="2020" y="1182"/>
                    <a:pt x="2025" y="1183"/>
                    <a:pt x="2030" y="1185"/>
                  </a:cubicBezTo>
                  <a:lnTo>
                    <a:pt x="2359" y="1305"/>
                  </a:lnTo>
                  <a:cubicBezTo>
                    <a:pt x="2402" y="1324"/>
                    <a:pt x="2449" y="1332"/>
                    <a:pt x="2495" y="1332"/>
                  </a:cubicBezTo>
                  <a:cubicBezTo>
                    <a:pt x="2560" y="1332"/>
                    <a:pt x="2625" y="1315"/>
                    <a:pt x="2682" y="1283"/>
                  </a:cubicBezTo>
                  <a:cubicBezTo>
                    <a:pt x="2781" y="1223"/>
                    <a:pt x="2852" y="1124"/>
                    <a:pt x="2874" y="1009"/>
                  </a:cubicBezTo>
                  <a:lnTo>
                    <a:pt x="2929" y="664"/>
                  </a:lnTo>
                  <a:cubicBezTo>
                    <a:pt x="2934" y="647"/>
                    <a:pt x="2945" y="636"/>
                    <a:pt x="2951" y="636"/>
                  </a:cubicBezTo>
                  <a:cubicBezTo>
                    <a:pt x="2955" y="634"/>
                    <a:pt x="2961" y="633"/>
                    <a:pt x="2967" y="633"/>
                  </a:cubicBezTo>
                  <a:cubicBezTo>
                    <a:pt x="2976" y="633"/>
                    <a:pt x="2985" y="635"/>
                    <a:pt x="2995" y="642"/>
                  </a:cubicBezTo>
                  <a:lnTo>
                    <a:pt x="3280" y="845"/>
                  </a:lnTo>
                  <a:cubicBezTo>
                    <a:pt x="3344" y="890"/>
                    <a:pt x="3419" y="915"/>
                    <a:pt x="3497" y="915"/>
                  </a:cubicBezTo>
                  <a:cubicBezTo>
                    <a:pt x="3532" y="915"/>
                    <a:pt x="3568" y="910"/>
                    <a:pt x="3603" y="900"/>
                  </a:cubicBezTo>
                  <a:cubicBezTo>
                    <a:pt x="3713" y="872"/>
                    <a:pt x="3806" y="795"/>
                    <a:pt x="3850" y="686"/>
                  </a:cubicBezTo>
                  <a:lnTo>
                    <a:pt x="3998" y="368"/>
                  </a:lnTo>
                  <a:cubicBezTo>
                    <a:pt x="4004" y="351"/>
                    <a:pt x="4020" y="346"/>
                    <a:pt x="4031" y="346"/>
                  </a:cubicBezTo>
                  <a:cubicBezTo>
                    <a:pt x="4042" y="346"/>
                    <a:pt x="4053" y="346"/>
                    <a:pt x="4070" y="362"/>
                  </a:cubicBezTo>
                  <a:lnTo>
                    <a:pt x="4289" y="631"/>
                  </a:lnTo>
                  <a:cubicBezTo>
                    <a:pt x="4366" y="719"/>
                    <a:pt x="4470" y="773"/>
                    <a:pt x="4585" y="773"/>
                  </a:cubicBezTo>
                  <a:cubicBezTo>
                    <a:pt x="4700" y="773"/>
                    <a:pt x="4810" y="719"/>
                    <a:pt x="4887" y="631"/>
                  </a:cubicBezTo>
                  <a:lnTo>
                    <a:pt x="5106" y="362"/>
                  </a:lnTo>
                  <a:cubicBezTo>
                    <a:pt x="5122" y="346"/>
                    <a:pt x="5133" y="346"/>
                    <a:pt x="5144" y="346"/>
                  </a:cubicBezTo>
                  <a:close/>
                  <a:moveTo>
                    <a:pt x="2492" y="8174"/>
                  </a:moveTo>
                  <a:cubicBezTo>
                    <a:pt x="2502" y="8174"/>
                    <a:pt x="2508" y="8178"/>
                    <a:pt x="2512" y="8182"/>
                  </a:cubicBezTo>
                  <a:cubicBezTo>
                    <a:pt x="2523" y="8182"/>
                    <a:pt x="2529" y="8193"/>
                    <a:pt x="2534" y="8209"/>
                  </a:cubicBezTo>
                  <a:lnTo>
                    <a:pt x="2589" y="8554"/>
                  </a:lnTo>
                  <a:cubicBezTo>
                    <a:pt x="2611" y="8686"/>
                    <a:pt x="2699" y="8796"/>
                    <a:pt x="2825" y="8845"/>
                  </a:cubicBezTo>
                  <a:cubicBezTo>
                    <a:pt x="2872" y="8865"/>
                    <a:pt x="2923" y="8875"/>
                    <a:pt x="2975" y="8875"/>
                  </a:cubicBezTo>
                  <a:cubicBezTo>
                    <a:pt x="3053" y="8875"/>
                    <a:pt x="3131" y="8851"/>
                    <a:pt x="3198" y="8801"/>
                  </a:cubicBezTo>
                  <a:lnTo>
                    <a:pt x="3483" y="8598"/>
                  </a:lnTo>
                  <a:cubicBezTo>
                    <a:pt x="3494" y="8593"/>
                    <a:pt x="3505" y="8593"/>
                    <a:pt x="3516" y="8593"/>
                  </a:cubicBezTo>
                  <a:cubicBezTo>
                    <a:pt x="3521" y="8598"/>
                    <a:pt x="3538" y="8604"/>
                    <a:pt x="3543" y="8615"/>
                  </a:cubicBezTo>
                  <a:lnTo>
                    <a:pt x="3686" y="8933"/>
                  </a:lnTo>
                  <a:cubicBezTo>
                    <a:pt x="3741" y="9059"/>
                    <a:pt x="3856" y="9141"/>
                    <a:pt x="3987" y="9158"/>
                  </a:cubicBezTo>
                  <a:lnTo>
                    <a:pt x="4037" y="9158"/>
                  </a:lnTo>
                  <a:cubicBezTo>
                    <a:pt x="4091" y="9158"/>
                    <a:pt x="4146" y="9147"/>
                    <a:pt x="4196" y="9125"/>
                  </a:cubicBezTo>
                  <a:lnTo>
                    <a:pt x="4196" y="9125"/>
                  </a:lnTo>
                  <a:lnTo>
                    <a:pt x="3055" y="11296"/>
                  </a:lnTo>
                  <a:lnTo>
                    <a:pt x="2205" y="10413"/>
                  </a:lnTo>
                  <a:cubicBezTo>
                    <a:pt x="2178" y="10386"/>
                    <a:pt x="2145" y="10369"/>
                    <a:pt x="2106" y="10364"/>
                  </a:cubicBezTo>
                  <a:lnTo>
                    <a:pt x="895" y="10161"/>
                  </a:lnTo>
                  <a:lnTo>
                    <a:pt x="1876" y="8297"/>
                  </a:lnTo>
                  <a:cubicBezTo>
                    <a:pt x="1920" y="8313"/>
                    <a:pt x="1967" y="8321"/>
                    <a:pt x="2013" y="8321"/>
                  </a:cubicBezTo>
                  <a:cubicBezTo>
                    <a:pt x="2060" y="8321"/>
                    <a:pt x="2106" y="8313"/>
                    <a:pt x="2150" y="8297"/>
                  </a:cubicBezTo>
                  <a:lnTo>
                    <a:pt x="2479" y="8176"/>
                  </a:lnTo>
                  <a:cubicBezTo>
                    <a:pt x="2484" y="8174"/>
                    <a:pt x="2488" y="8174"/>
                    <a:pt x="2492" y="8174"/>
                  </a:cubicBezTo>
                  <a:close/>
                  <a:moveTo>
                    <a:pt x="4045" y="1"/>
                  </a:moveTo>
                  <a:cubicBezTo>
                    <a:pt x="4026" y="1"/>
                    <a:pt x="4007" y="2"/>
                    <a:pt x="3987" y="6"/>
                  </a:cubicBezTo>
                  <a:cubicBezTo>
                    <a:pt x="3856" y="22"/>
                    <a:pt x="3741" y="104"/>
                    <a:pt x="3686" y="225"/>
                  </a:cubicBezTo>
                  <a:lnTo>
                    <a:pt x="3543" y="543"/>
                  </a:lnTo>
                  <a:cubicBezTo>
                    <a:pt x="3532" y="560"/>
                    <a:pt x="3521" y="565"/>
                    <a:pt x="3516" y="565"/>
                  </a:cubicBezTo>
                  <a:cubicBezTo>
                    <a:pt x="3511" y="567"/>
                    <a:pt x="3507" y="569"/>
                    <a:pt x="3502" y="569"/>
                  </a:cubicBezTo>
                  <a:cubicBezTo>
                    <a:pt x="3495" y="569"/>
                    <a:pt x="3487" y="566"/>
                    <a:pt x="3477" y="560"/>
                  </a:cubicBezTo>
                  <a:lnTo>
                    <a:pt x="3198" y="357"/>
                  </a:lnTo>
                  <a:cubicBezTo>
                    <a:pt x="3130" y="309"/>
                    <a:pt x="3049" y="285"/>
                    <a:pt x="2969" y="285"/>
                  </a:cubicBezTo>
                  <a:cubicBezTo>
                    <a:pt x="2920" y="285"/>
                    <a:pt x="2871" y="294"/>
                    <a:pt x="2825" y="313"/>
                  </a:cubicBezTo>
                  <a:cubicBezTo>
                    <a:pt x="2699" y="368"/>
                    <a:pt x="2611" y="477"/>
                    <a:pt x="2589" y="609"/>
                  </a:cubicBezTo>
                  <a:lnTo>
                    <a:pt x="2534" y="954"/>
                  </a:lnTo>
                  <a:cubicBezTo>
                    <a:pt x="2529" y="965"/>
                    <a:pt x="2523" y="976"/>
                    <a:pt x="2512" y="982"/>
                  </a:cubicBezTo>
                  <a:cubicBezTo>
                    <a:pt x="2509" y="984"/>
                    <a:pt x="2505" y="986"/>
                    <a:pt x="2500" y="986"/>
                  </a:cubicBezTo>
                  <a:cubicBezTo>
                    <a:pt x="2494" y="986"/>
                    <a:pt x="2488" y="984"/>
                    <a:pt x="2479" y="982"/>
                  </a:cubicBezTo>
                  <a:lnTo>
                    <a:pt x="2150" y="861"/>
                  </a:lnTo>
                  <a:cubicBezTo>
                    <a:pt x="2105" y="845"/>
                    <a:pt x="2059" y="837"/>
                    <a:pt x="2013" y="837"/>
                  </a:cubicBezTo>
                  <a:cubicBezTo>
                    <a:pt x="1930" y="837"/>
                    <a:pt x="1850" y="863"/>
                    <a:pt x="1783" y="916"/>
                  </a:cubicBezTo>
                  <a:cubicBezTo>
                    <a:pt x="1673" y="998"/>
                    <a:pt x="1618" y="1130"/>
                    <a:pt x="1629" y="1261"/>
                  </a:cubicBezTo>
                  <a:lnTo>
                    <a:pt x="1668" y="1607"/>
                  </a:lnTo>
                  <a:cubicBezTo>
                    <a:pt x="1668" y="1623"/>
                    <a:pt x="1662" y="1634"/>
                    <a:pt x="1651" y="1640"/>
                  </a:cubicBezTo>
                  <a:cubicBezTo>
                    <a:pt x="1647" y="1644"/>
                    <a:pt x="1639" y="1652"/>
                    <a:pt x="1627" y="1652"/>
                  </a:cubicBezTo>
                  <a:cubicBezTo>
                    <a:pt x="1625" y="1652"/>
                    <a:pt x="1622" y="1652"/>
                    <a:pt x="1618" y="1651"/>
                  </a:cubicBezTo>
                  <a:lnTo>
                    <a:pt x="1273" y="1618"/>
                  </a:lnTo>
                  <a:cubicBezTo>
                    <a:pt x="1262" y="1617"/>
                    <a:pt x="1251" y="1616"/>
                    <a:pt x="1240" y="1616"/>
                  </a:cubicBezTo>
                  <a:cubicBezTo>
                    <a:pt x="1120" y="1616"/>
                    <a:pt x="1003" y="1671"/>
                    <a:pt x="928" y="1771"/>
                  </a:cubicBezTo>
                  <a:cubicBezTo>
                    <a:pt x="851" y="1876"/>
                    <a:pt x="829" y="2013"/>
                    <a:pt x="873" y="2139"/>
                  </a:cubicBezTo>
                  <a:lnTo>
                    <a:pt x="999" y="2468"/>
                  </a:lnTo>
                  <a:cubicBezTo>
                    <a:pt x="1004" y="2484"/>
                    <a:pt x="999" y="2495"/>
                    <a:pt x="993" y="2501"/>
                  </a:cubicBezTo>
                  <a:cubicBezTo>
                    <a:pt x="988" y="2506"/>
                    <a:pt x="982" y="2517"/>
                    <a:pt x="966" y="2523"/>
                  </a:cubicBezTo>
                  <a:lnTo>
                    <a:pt x="620" y="2577"/>
                  </a:lnTo>
                  <a:cubicBezTo>
                    <a:pt x="489" y="2599"/>
                    <a:pt x="379" y="2687"/>
                    <a:pt x="330" y="2813"/>
                  </a:cubicBezTo>
                  <a:cubicBezTo>
                    <a:pt x="275" y="2934"/>
                    <a:pt x="291" y="3076"/>
                    <a:pt x="368" y="3186"/>
                  </a:cubicBezTo>
                  <a:lnTo>
                    <a:pt x="571" y="3471"/>
                  </a:lnTo>
                  <a:cubicBezTo>
                    <a:pt x="582" y="3482"/>
                    <a:pt x="582" y="3493"/>
                    <a:pt x="577" y="3504"/>
                  </a:cubicBezTo>
                  <a:cubicBezTo>
                    <a:pt x="577" y="3515"/>
                    <a:pt x="571" y="3526"/>
                    <a:pt x="555" y="3532"/>
                  </a:cubicBezTo>
                  <a:lnTo>
                    <a:pt x="237" y="3674"/>
                  </a:lnTo>
                  <a:cubicBezTo>
                    <a:pt x="116" y="3734"/>
                    <a:pt x="34" y="3844"/>
                    <a:pt x="17" y="3976"/>
                  </a:cubicBezTo>
                  <a:cubicBezTo>
                    <a:pt x="1" y="4113"/>
                    <a:pt x="50" y="4239"/>
                    <a:pt x="154" y="4327"/>
                  </a:cubicBezTo>
                  <a:lnTo>
                    <a:pt x="423" y="4546"/>
                  </a:lnTo>
                  <a:cubicBezTo>
                    <a:pt x="434" y="4557"/>
                    <a:pt x="439" y="4573"/>
                    <a:pt x="439" y="4579"/>
                  </a:cubicBezTo>
                  <a:cubicBezTo>
                    <a:pt x="439" y="4590"/>
                    <a:pt x="434" y="4601"/>
                    <a:pt x="423" y="4612"/>
                  </a:cubicBezTo>
                  <a:lnTo>
                    <a:pt x="154" y="4837"/>
                  </a:lnTo>
                  <a:cubicBezTo>
                    <a:pt x="50" y="4919"/>
                    <a:pt x="1" y="5051"/>
                    <a:pt x="17" y="5182"/>
                  </a:cubicBezTo>
                  <a:cubicBezTo>
                    <a:pt x="34" y="5319"/>
                    <a:pt x="116" y="5429"/>
                    <a:pt x="237" y="5484"/>
                  </a:cubicBezTo>
                  <a:lnTo>
                    <a:pt x="555" y="5632"/>
                  </a:lnTo>
                  <a:cubicBezTo>
                    <a:pt x="571" y="5637"/>
                    <a:pt x="577" y="5648"/>
                    <a:pt x="577" y="5659"/>
                  </a:cubicBezTo>
                  <a:cubicBezTo>
                    <a:pt x="582" y="5665"/>
                    <a:pt x="582" y="5676"/>
                    <a:pt x="571" y="5692"/>
                  </a:cubicBezTo>
                  <a:lnTo>
                    <a:pt x="368" y="5977"/>
                  </a:lnTo>
                  <a:cubicBezTo>
                    <a:pt x="291" y="6087"/>
                    <a:pt x="275" y="6224"/>
                    <a:pt x="330" y="6350"/>
                  </a:cubicBezTo>
                  <a:cubicBezTo>
                    <a:pt x="379" y="6471"/>
                    <a:pt x="489" y="6558"/>
                    <a:pt x="620" y="6580"/>
                  </a:cubicBezTo>
                  <a:lnTo>
                    <a:pt x="966" y="6641"/>
                  </a:lnTo>
                  <a:cubicBezTo>
                    <a:pt x="982" y="6641"/>
                    <a:pt x="988" y="6652"/>
                    <a:pt x="993" y="6657"/>
                  </a:cubicBezTo>
                  <a:cubicBezTo>
                    <a:pt x="999" y="6668"/>
                    <a:pt x="1004" y="6679"/>
                    <a:pt x="999" y="6696"/>
                  </a:cubicBezTo>
                  <a:lnTo>
                    <a:pt x="873" y="7025"/>
                  </a:lnTo>
                  <a:cubicBezTo>
                    <a:pt x="829" y="7145"/>
                    <a:pt x="851" y="7288"/>
                    <a:pt x="928" y="7392"/>
                  </a:cubicBezTo>
                  <a:cubicBezTo>
                    <a:pt x="1001" y="7485"/>
                    <a:pt x="1113" y="7543"/>
                    <a:pt x="1230" y="7543"/>
                  </a:cubicBezTo>
                  <a:cubicBezTo>
                    <a:pt x="1244" y="7543"/>
                    <a:pt x="1259" y="7542"/>
                    <a:pt x="1273" y="7540"/>
                  </a:cubicBezTo>
                  <a:lnTo>
                    <a:pt x="1618" y="7507"/>
                  </a:lnTo>
                  <a:cubicBezTo>
                    <a:pt x="1635" y="7507"/>
                    <a:pt x="1646" y="7513"/>
                    <a:pt x="1651" y="7518"/>
                  </a:cubicBezTo>
                  <a:cubicBezTo>
                    <a:pt x="1662" y="7524"/>
                    <a:pt x="1668" y="7535"/>
                    <a:pt x="1668" y="7551"/>
                  </a:cubicBezTo>
                  <a:lnTo>
                    <a:pt x="1629" y="7902"/>
                  </a:lnTo>
                  <a:cubicBezTo>
                    <a:pt x="1629" y="7940"/>
                    <a:pt x="1629" y="7979"/>
                    <a:pt x="1635" y="8012"/>
                  </a:cubicBezTo>
                  <a:lnTo>
                    <a:pt x="483" y="10216"/>
                  </a:lnTo>
                  <a:cubicBezTo>
                    <a:pt x="456" y="10265"/>
                    <a:pt x="456" y="10320"/>
                    <a:pt x="478" y="10369"/>
                  </a:cubicBezTo>
                  <a:cubicBezTo>
                    <a:pt x="505" y="10419"/>
                    <a:pt x="549" y="10457"/>
                    <a:pt x="604" y="10463"/>
                  </a:cubicBezTo>
                  <a:lnTo>
                    <a:pt x="1997" y="10693"/>
                  </a:lnTo>
                  <a:lnTo>
                    <a:pt x="2973" y="11707"/>
                  </a:lnTo>
                  <a:cubicBezTo>
                    <a:pt x="3007" y="11746"/>
                    <a:pt x="3053" y="11763"/>
                    <a:pt x="3101" y="11763"/>
                  </a:cubicBezTo>
                  <a:cubicBezTo>
                    <a:pt x="3107" y="11763"/>
                    <a:pt x="3114" y="11763"/>
                    <a:pt x="3121" y="11762"/>
                  </a:cubicBezTo>
                  <a:cubicBezTo>
                    <a:pt x="3176" y="11751"/>
                    <a:pt x="3220" y="11718"/>
                    <a:pt x="3247" y="11669"/>
                  </a:cubicBezTo>
                  <a:lnTo>
                    <a:pt x="4590" y="9119"/>
                  </a:lnTo>
                  <a:lnTo>
                    <a:pt x="5928" y="11669"/>
                  </a:lnTo>
                  <a:cubicBezTo>
                    <a:pt x="5956" y="11718"/>
                    <a:pt x="6000" y="11751"/>
                    <a:pt x="6055" y="11762"/>
                  </a:cubicBezTo>
                  <a:lnTo>
                    <a:pt x="6082" y="11762"/>
                  </a:lnTo>
                  <a:cubicBezTo>
                    <a:pt x="6126" y="11762"/>
                    <a:pt x="6170" y="11746"/>
                    <a:pt x="6203" y="11707"/>
                  </a:cubicBezTo>
                  <a:lnTo>
                    <a:pt x="7179" y="10693"/>
                  </a:lnTo>
                  <a:lnTo>
                    <a:pt x="8571" y="10463"/>
                  </a:lnTo>
                  <a:cubicBezTo>
                    <a:pt x="8626" y="10457"/>
                    <a:pt x="8670" y="10419"/>
                    <a:pt x="8698" y="10369"/>
                  </a:cubicBezTo>
                  <a:cubicBezTo>
                    <a:pt x="8720" y="10320"/>
                    <a:pt x="8720" y="10265"/>
                    <a:pt x="8698" y="10216"/>
                  </a:cubicBezTo>
                  <a:lnTo>
                    <a:pt x="8270" y="9404"/>
                  </a:lnTo>
                  <a:cubicBezTo>
                    <a:pt x="8239" y="9347"/>
                    <a:pt x="8179" y="9314"/>
                    <a:pt x="8118" y="9314"/>
                  </a:cubicBezTo>
                  <a:cubicBezTo>
                    <a:pt x="8091" y="9314"/>
                    <a:pt x="8064" y="9320"/>
                    <a:pt x="8040" y="9333"/>
                  </a:cubicBezTo>
                  <a:cubicBezTo>
                    <a:pt x="7952" y="9377"/>
                    <a:pt x="7919" y="9481"/>
                    <a:pt x="7968" y="9563"/>
                  </a:cubicBezTo>
                  <a:lnTo>
                    <a:pt x="8281" y="10161"/>
                  </a:lnTo>
                  <a:lnTo>
                    <a:pt x="7069" y="10364"/>
                  </a:lnTo>
                  <a:cubicBezTo>
                    <a:pt x="7031" y="10369"/>
                    <a:pt x="6998" y="10386"/>
                    <a:pt x="6970" y="10413"/>
                  </a:cubicBezTo>
                  <a:lnTo>
                    <a:pt x="6120" y="11302"/>
                  </a:lnTo>
                  <a:lnTo>
                    <a:pt x="4985" y="9130"/>
                  </a:lnTo>
                  <a:lnTo>
                    <a:pt x="4985" y="9130"/>
                  </a:lnTo>
                  <a:cubicBezTo>
                    <a:pt x="5030" y="9151"/>
                    <a:pt x="5081" y="9162"/>
                    <a:pt x="5133" y="9162"/>
                  </a:cubicBezTo>
                  <a:cubicBezTo>
                    <a:pt x="5151" y="9162"/>
                    <a:pt x="5170" y="9160"/>
                    <a:pt x="5188" y="9158"/>
                  </a:cubicBezTo>
                  <a:cubicBezTo>
                    <a:pt x="5325" y="9141"/>
                    <a:pt x="5435" y="9059"/>
                    <a:pt x="5490" y="8938"/>
                  </a:cubicBezTo>
                  <a:lnTo>
                    <a:pt x="5638" y="8620"/>
                  </a:lnTo>
                  <a:cubicBezTo>
                    <a:pt x="5643" y="8604"/>
                    <a:pt x="5654" y="8598"/>
                    <a:pt x="5665" y="8598"/>
                  </a:cubicBezTo>
                  <a:cubicBezTo>
                    <a:pt x="5668" y="8596"/>
                    <a:pt x="5671" y="8595"/>
                    <a:pt x="5675" y="8595"/>
                  </a:cubicBezTo>
                  <a:cubicBezTo>
                    <a:pt x="5681" y="8595"/>
                    <a:pt x="5688" y="8597"/>
                    <a:pt x="5698" y="8604"/>
                  </a:cubicBezTo>
                  <a:lnTo>
                    <a:pt x="5983" y="8807"/>
                  </a:lnTo>
                  <a:cubicBezTo>
                    <a:pt x="6049" y="8853"/>
                    <a:pt x="6126" y="8877"/>
                    <a:pt x="6203" y="8877"/>
                  </a:cubicBezTo>
                  <a:cubicBezTo>
                    <a:pt x="6254" y="8877"/>
                    <a:pt x="6306" y="8867"/>
                    <a:pt x="6356" y="8845"/>
                  </a:cubicBezTo>
                  <a:cubicBezTo>
                    <a:pt x="6477" y="8796"/>
                    <a:pt x="6565" y="8686"/>
                    <a:pt x="6586" y="8554"/>
                  </a:cubicBezTo>
                  <a:lnTo>
                    <a:pt x="6647" y="8209"/>
                  </a:lnTo>
                  <a:cubicBezTo>
                    <a:pt x="6647" y="8193"/>
                    <a:pt x="6658" y="8187"/>
                    <a:pt x="6663" y="8182"/>
                  </a:cubicBezTo>
                  <a:cubicBezTo>
                    <a:pt x="6671" y="8178"/>
                    <a:pt x="6679" y="8174"/>
                    <a:pt x="6688" y="8174"/>
                  </a:cubicBezTo>
                  <a:cubicBezTo>
                    <a:pt x="6692" y="8174"/>
                    <a:pt x="6697" y="8174"/>
                    <a:pt x="6702" y="8176"/>
                  </a:cubicBezTo>
                  <a:lnTo>
                    <a:pt x="7025" y="8302"/>
                  </a:lnTo>
                  <a:cubicBezTo>
                    <a:pt x="7070" y="8318"/>
                    <a:pt x="7115" y="8326"/>
                    <a:pt x="7159" y="8326"/>
                  </a:cubicBezTo>
                  <a:cubicBezTo>
                    <a:pt x="7207" y="8326"/>
                    <a:pt x="7254" y="8317"/>
                    <a:pt x="7299" y="8297"/>
                  </a:cubicBezTo>
                  <a:lnTo>
                    <a:pt x="7590" y="8856"/>
                  </a:lnTo>
                  <a:cubicBezTo>
                    <a:pt x="7623" y="8911"/>
                    <a:pt x="7683" y="8944"/>
                    <a:pt x="7743" y="8944"/>
                  </a:cubicBezTo>
                  <a:cubicBezTo>
                    <a:pt x="7771" y="8944"/>
                    <a:pt x="7798" y="8938"/>
                    <a:pt x="7826" y="8927"/>
                  </a:cubicBezTo>
                  <a:cubicBezTo>
                    <a:pt x="7908" y="8883"/>
                    <a:pt x="7941" y="8779"/>
                    <a:pt x="7897" y="8692"/>
                  </a:cubicBezTo>
                  <a:lnTo>
                    <a:pt x="7541" y="8017"/>
                  </a:lnTo>
                  <a:cubicBezTo>
                    <a:pt x="7546" y="7979"/>
                    <a:pt x="7552" y="7940"/>
                    <a:pt x="7546" y="7902"/>
                  </a:cubicBezTo>
                  <a:lnTo>
                    <a:pt x="7513" y="7556"/>
                  </a:lnTo>
                  <a:cubicBezTo>
                    <a:pt x="7513" y="7540"/>
                    <a:pt x="7519" y="7529"/>
                    <a:pt x="7524" y="7524"/>
                  </a:cubicBezTo>
                  <a:cubicBezTo>
                    <a:pt x="7530" y="7513"/>
                    <a:pt x="7541" y="7507"/>
                    <a:pt x="7557" y="7507"/>
                  </a:cubicBezTo>
                  <a:lnTo>
                    <a:pt x="7908" y="7545"/>
                  </a:lnTo>
                  <a:cubicBezTo>
                    <a:pt x="7919" y="7546"/>
                    <a:pt x="7930" y="7547"/>
                    <a:pt x="7941" y="7547"/>
                  </a:cubicBezTo>
                  <a:cubicBezTo>
                    <a:pt x="8060" y="7547"/>
                    <a:pt x="8173" y="7492"/>
                    <a:pt x="8248" y="7392"/>
                  </a:cubicBezTo>
                  <a:cubicBezTo>
                    <a:pt x="8330" y="7288"/>
                    <a:pt x="8352" y="7151"/>
                    <a:pt x="8303" y="7025"/>
                  </a:cubicBezTo>
                  <a:lnTo>
                    <a:pt x="8182" y="6696"/>
                  </a:lnTo>
                  <a:cubicBezTo>
                    <a:pt x="8177" y="6679"/>
                    <a:pt x="8182" y="6668"/>
                    <a:pt x="8182" y="6663"/>
                  </a:cubicBezTo>
                  <a:cubicBezTo>
                    <a:pt x="8188" y="6652"/>
                    <a:pt x="8199" y="6646"/>
                    <a:pt x="8215" y="6641"/>
                  </a:cubicBezTo>
                  <a:lnTo>
                    <a:pt x="8561" y="6580"/>
                  </a:lnTo>
                  <a:cubicBezTo>
                    <a:pt x="8692" y="6558"/>
                    <a:pt x="8802" y="6476"/>
                    <a:pt x="8851" y="6350"/>
                  </a:cubicBezTo>
                  <a:cubicBezTo>
                    <a:pt x="8900" y="6224"/>
                    <a:pt x="8884" y="6087"/>
                    <a:pt x="8807" y="5977"/>
                  </a:cubicBezTo>
                  <a:lnTo>
                    <a:pt x="8604" y="5692"/>
                  </a:lnTo>
                  <a:cubicBezTo>
                    <a:pt x="8593" y="5681"/>
                    <a:pt x="8599" y="5665"/>
                    <a:pt x="8599" y="5659"/>
                  </a:cubicBezTo>
                  <a:cubicBezTo>
                    <a:pt x="8599" y="5648"/>
                    <a:pt x="8610" y="5637"/>
                    <a:pt x="8621" y="5632"/>
                  </a:cubicBezTo>
                  <a:lnTo>
                    <a:pt x="8939" y="5484"/>
                  </a:lnTo>
                  <a:cubicBezTo>
                    <a:pt x="9060" y="5429"/>
                    <a:pt x="9147" y="5319"/>
                    <a:pt x="9164" y="5188"/>
                  </a:cubicBezTo>
                  <a:cubicBezTo>
                    <a:pt x="9180" y="5051"/>
                    <a:pt x="9131" y="4924"/>
                    <a:pt x="9027" y="4837"/>
                  </a:cubicBezTo>
                  <a:lnTo>
                    <a:pt x="8758" y="4612"/>
                  </a:lnTo>
                  <a:cubicBezTo>
                    <a:pt x="8741" y="4601"/>
                    <a:pt x="8741" y="4590"/>
                    <a:pt x="8741" y="4579"/>
                  </a:cubicBezTo>
                  <a:cubicBezTo>
                    <a:pt x="8741" y="4573"/>
                    <a:pt x="8741" y="4557"/>
                    <a:pt x="8758" y="4546"/>
                  </a:cubicBezTo>
                  <a:lnTo>
                    <a:pt x="9027" y="4327"/>
                  </a:lnTo>
                  <a:cubicBezTo>
                    <a:pt x="9131" y="4239"/>
                    <a:pt x="9180" y="4113"/>
                    <a:pt x="9164" y="3976"/>
                  </a:cubicBezTo>
                  <a:cubicBezTo>
                    <a:pt x="9147" y="3844"/>
                    <a:pt x="9060" y="3734"/>
                    <a:pt x="8939" y="3674"/>
                  </a:cubicBezTo>
                  <a:lnTo>
                    <a:pt x="8621" y="3532"/>
                  </a:lnTo>
                  <a:cubicBezTo>
                    <a:pt x="8610" y="3526"/>
                    <a:pt x="8604" y="3515"/>
                    <a:pt x="8599" y="3504"/>
                  </a:cubicBezTo>
                  <a:cubicBezTo>
                    <a:pt x="8599" y="3493"/>
                    <a:pt x="8599" y="3482"/>
                    <a:pt x="8604" y="3471"/>
                  </a:cubicBezTo>
                  <a:lnTo>
                    <a:pt x="8807" y="3186"/>
                  </a:lnTo>
                  <a:cubicBezTo>
                    <a:pt x="8884" y="3076"/>
                    <a:pt x="8900" y="2934"/>
                    <a:pt x="8851" y="2813"/>
                  </a:cubicBezTo>
                  <a:cubicBezTo>
                    <a:pt x="8802" y="2687"/>
                    <a:pt x="8692" y="2599"/>
                    <a:pt x="8561" y="2577"/>
                  </a:cubicBezTo>
                  <a:lnTo>
                    <a:pt x="8215" y="2523"/>
                  </a:lnTo>
                  <a:cubicBezTo>
                    <a:pt x="8199" y="2517"/>
                    <a:pt x="8188" y="2506"/>
                    <a:pt x="8188" y="2501"/>
                  </a:cubicBezTo>
                  <a:cubicBezTo>
                    <a:pt x="8182" y="2495"/>
                    <a:pt x="8177" y="2479"/>
                    <a:pt x="8182" y="2468"/>
                  </a:cubicBezTo>
                  <a:lnTo>
                    <a:pt x="8303" y="2139"/>
                  </a:lnTo>
                  <a:cubicBezTo>
                    <a:pt x="8352" y="2013"/>
                    <a:pt x="8330" y="1876"/>
                    <a:pt x="8248" y="1771"/>
                  </a:cubicBezTo>
                  <a:cubicBezTo>
                    <a:pt x="8173" y="1671"/>
                    <a:pt x="8060" y="1616"/>
                    <a:pt x="7941" y="1616"/>
                  </a:cubicBezTo>
                  <a:cubicBezTo>
                    <a:pt x="7930" y="1616"/>
                    <a:pt x="7919" y="1617"/>
                    <a:pt x="7908" y="1618"/>
                  </a:cubicBezTo>
                  <a:lnTo>
                    <a:pt x="7557" y="1651"/>
                  </a:lnTo>
                  <a:cubicBezTo>
                    <a:pt x="7554" y="1652"/>
                    <a:pt x="7551" y="1652"/>
                    <a:pt x="7548" y="1652"/>
                  </a:cubicBezTo>
                  <a:cubicBezTo>
                    <a:pt x="7537" y="1652"/>
                    <a:pt x="7529" y="1644"/>
                    <a:pt x="7524" y="1640"/>
                  </a:cubicBezTo>
                  <a:cubicBezTo>
                    <a:pt x="7519" y="1634"/>
                    <a:pt x="7513" y="1623"/>
                    <a:pt x="7513" y="1607"/>
                  </a:cubicBezTo>
                  <a:lnTo>
                    <a:pt x="7546" y="1261"/>
                  </a:lnTo>
                  <a:cubicBezTo>
                    <a:pt x="7563" y="1130"/>
                    <a:pt x="7502" y="998"/>
                    <a:pt x="7398" y="916"/>
                  </a:cubicBezTo>
                  <a:cubicBezTo>
                    <a:pt x="7328" y="863"/>
                    <a:pt x="7246" y="837"/>
                    <a:pt x="7164" y="837"/>
                  </a:cubicBezTo>
                  <a:cubicBezTo>
                    <a:pt x="7119" y="837"/>
                    <a:pt x="7074" y="845"/>
                    <a:pt x="7031" y="861"/>
                  </a:cubicBezTo>
                  <a:lnTo>
                    <a:pt x="6702" y="982"/>
                  </a:lnTo>
                  <a:cubicBezTo>
                    <a:pt x="6693" y="984"/>
                    <a:pt x="6687" y="986"/>
                    <a:pt x="6680" y="986"/>
                  </a:cubicBezTo>
                  <a:cubicBezTo>
                    <a:pt x="6674" y="986"/>
                    <a:pt x="6669" y="984"/>
                    <a:pt x="6663" y="982"/>
                  </a:cubicBezTo>
                  <a:cubicBezTo>
                    <a:pt x="6658" y="976"/>
                    <a:pt x="6647" y="965"/>
                    <a:pt x="6647" y="954"/>
                  </a:cubicBezTo>
                  <a:lnTo>
                    <a:pt x="6586" y="609"/>
                  </a:lnTo>
                  <a:cubicBezTo>
                    <a:pt x="6565" y="477"/>
                    <a:pt x="6477" y="368"/>
                    <a:pt x="6356" y="313"/>
                  </a:cubicBezTo>
                  <a:cubicBezTo>
                    <a:pt x="6308" y="294"/>
                    <a:pt x="6258" y="285"/>
                    <a:pt x="6209" y="285"/>
                  </a:cubicBezTo>
                  <a:cubicBezTo>
                    <a:pt x="6130" y="285"/>
                    <a:pt x="6051" y="309"/>
                    <a:pt x="5983" y="357"/>
                  </a:cubicBezTo>
                  <a:lnTo>
                    <a:pt x="5698" y="560"/>
                  </a:lnTo>
                  <a:cubicBezTo>
                    <a:pt x="5692" y="566"/>
                    <a:pt x="5683" y="569"/>
                    <a:pt x="5677" y="569"/>
                  </a:cubicBezTo>
                  <a:cubicBezTo>
                    <a:pt x="5672" y="569"/>
                    <a:pt x="5668" y="567"/>
                    <a:pt x="5665" y="565"/>
                  </a:cubicBezTo>
                  <a:cubicBezTo>
                    <a:pt x="5654" y="565"/>
                    <a:pt x="5643" y="560"/>
                    <a:pt x="5638" y="543"/>
                  </a:cubicBezTo>
                  <a:lnTo>
                    <a:pt x="5490" y="225"/>
                  </a:lnTo>
                  <a:cubicBezTo>
                    <a:pt x="5435" y="104"/>
                    <a:pt x="5325" y="22"/>
                    <a:pt x="5194" y="6"/>
                  </a:cubicBezTo>
                  <a:cubicBezTo>
                    <a:pt x="5174" y="2"/>
                    <a:pt x="5155" y="1"/>
                    <a:pt x="5136" y="1"/>
                  </a:cubicBezTo>
                  <a:cubicBezTo>
                    <a:pt x="5024" y="1"/>
                    <a:pt x="4918" y="54"/>
                    <a:pt x="4843" y="143"/>
                  </a:cubicBezTo>
                  <a:lnTo>
                    <a:pt x="4623" y="411"/>
                  </a:lnTo>
                  <a:cubicBezTo>
                    <a:pt x="4612" y="422"/>
                    <a:pt x="4596" y="428"/>
                    <a:pt x="4590" y="428"/>
                  </a:cubicBezTo>
                  <a:cubicBezTo>
                    <a:pt x="4580" y="428"/>
                    <a:pt x="4569" y="422"/>
                    <a:pt x="4558" y="411"/>
                  </a:cubicBezTo>
                  <a:lnTo>
                    <a:pt x="4333" y="143"/>
                  </a:lnTo>
                  <a:cubicBezTo>
                    <a:pt x="4263" y="54"/>
                    <a:pt x="4156" y="1"/>
                    <a:pt x="4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2" name="Google Shape;235;p32">
              <a:extLst>
                <a:ext uri="{FF2B5EF4-FFF2-40B4-BE49-F238E27FC236}">
                  <a16:creationId xmlns:a16="http://schemas.microsoft.com/office/drawing/2014/main" id="{E1B9DB65-CB5D-DB2F-262C-50FEC4E6D622}"/>
                </a:ext>
              </a:extLst>
            </p:cNvPr>
            <p:cNvSpPr/>
            <p:nvPr/>
          </p:nvSpPr>
          <p:spPr>
            <a:xfrm>
              <a:off x="1253272" y="1622349"/>
              <a:ext cx="190842" cy="190842"/>
            </a:xfrm>
            <a:custGeom>
              <a:avLst/>
              <a:gdLst/>
              <a:ahLst/>
              <a:cxnLst/>
              <a:rect l="l" t="t" r="r" b="b"/>
              <a:pathLst>
                <a:path w="6839" h="6839" extrusionOk="0">
                  <a:moveTo>
                    <a:pt x="3417" y="1"/>
                  </a:moveTo>
                  <a:cubicBezTo>
                    <a:pt x="3418" y="1"/>
                    <a:pt x="3419" y="1"/>
                    <a:pt x="3420" y="1"/>
                  </a:cubicBezTo>
                  <a:lnTo>
                    <a:pt x="3420" y="1"/>
                  </a:lnTo>
                  <a:cubicBezTo>
                    <a:pt x="3421" y="1"/>
                    <a:pt x="3422" y="1"/>
                    <a:pt x="3422" y="1"/>
                  </a:cubicBezTo>
                  <a:close/>
                  <a:moveTo>
                    <a:pt x="3420" y="1"/>
                  </a:moveTo>
                  <a:lnTo>
                    <a:pt x="3420" y="1"/>
                  </a:lnTo>
                  <a:cubicBezTo>
                    <a:pt x="2560" y="1"/>
                    <a:pt x="1738" y="319"/>
                    <a:pt x="1108" y="900"/>
                  </a:cubicBezTo>
                  <a:cubicBezTo>
                    <a:pt x="1037" y="966"/>
                    <a:pt x="1032" y="1075"/>
                    <a:pt x="1097" y="1147"/>
                  </a:cubicBezTo>
                  <a:cubicBezTo>
                    <a:pt x="1133" y="1182"/>
                    <a:pt x="1180" y="1200"/>
                    <a:pt x="1227" y="1200"/>
                  </a:cubicBezTo>
                  <a:cubicBezTo>
                    <a:pt x="1268" y="1200"/>
                    <a:pt x="1308" y="1186"/>
                    <a:pt x="1339" y="1158"/>
                  </a:cubicBezTo>
                  <a:cubicBezTo>
                    <a:pt x="1909" y="631"/>
                    <a:pt x="2649" y="341"/>
                    <a:pt x="3422" y="341"/>
                  </a:cubicBezTo>
                  <a:cubicBezTo>
                    <a:pt x="5117" y="341"/>
                    <a:pt x="6493" y="1723"/>
                    <a:pt x="6493" y="3417"/>
                  </a:cubicBezTo>
                  <a:cubicBezTo>
                    <a:pt x="6493" y="5117"/>
                    <a:pt x="5117" y="6493"/>
                    <a:pt x="3422" y="6493"/>
                  </a:cubicBezTo>
                  <a:cubicBezTo>
                    <a:pt x="1728" y="6493"/>
                    <a:pt x="346" y="5117"/>
                    <a:pt x="346" y="3417"/>
                  </a:cubicBezTo>
                  <a:cubicBezTo>
                    <a:pt x="346" y="2819"/>
                    <a:pt x="522" y="2238"/>
                    <a:pt x="845" y="1733"/>
                  </a:cubicBezTo>
                  <a:cubicBezTo>
                    <a:pt x="900" y="1657"/>
                    <a:pt x="878" y="1547"/>
                    <a:pt x="796" y="1498"/>
                  </a:cubicBezTo>
                  <a:cubicBezTo>
                    <a:pt x="767" y="1477"/>
                    <a:pt x="734" y="1468"/>
                    <a:pt x="701" y="1468"/>
                  </a:cubicBezTo>
                  <a:cubicBezTo>
                    <a:pt x="646" y="1468"/>
                    <a:pt x="591" y="1495"/>
                    <a:pt x="560" y="1547"/>
                  </a:cubicBezTo>
                  <a:cubicBezTo>
                    <a:pt x="193" y="2101"/>
                    <a:pt x="1" y="2753"/>
                    <a:pt x="1" y="3417"/>
                  </a:cubicBezTo>
                  <a:cubicBezTo>
                    <a:pt x="1" y="5303"/>
                    <a:pt x="1536" y="6839"/>
                    <a:pt x="3417" y="6839"/>
                  </a:cubicBezTo>
                  <a:cubicBezTo>
                    <a:pt x="5303" y="6839"/>
                    <a:pt x="6839" y="5303"/>
                    <a:pt x="6839" y="3417"/>
                  </a:cubicBezTo>
                  <a:cubicBezTo>
                    <a:pt x="6839" y="1532"/>
                    <a:pt x="5305" y="2"/>
                    <a:pt x="34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3" name="Google Shape;236;p32">
              <a:extLst>
                <a:ext uri="{FF2B5EF4-FFF2-40B4-BE49-F238E27FC236}">
                  <a16:creationId xmlns:a16="http://schemas.microsoft.com/office/drawing/2014/main" id="{4775E66B-24AB-0A94-B206-C72D1FA655C7}"/>
                </a:ext>
              </a:extLst>
            </p:cNvPr>
            <p:cNvSpPr/>
            <p:nvPr/>
          </p:nvSpPr>
          <p:spPr>
            <a:xfrm>
              <a:off x="1274089" y="1642999"/>
              <a:ext cx="149375" cy="149543"/>
            </a:xfrm>
            <a:custGeom>
              <a:avLst/>
              <a:gdLst/>
              <a:ahLst/>
              <a:cxnLst/>
              <a:rect l="l" t="t" r="r" b="b"/>
              <a:pathLst>
                <a:path w="5353" h="5359" extrusionOk="0">
                  <a:moveTo>
                    <a:pt x="2676" y="1"/>
                  </a:moveTo>
                  <a:cubicBezTo>
                    <a:pt x="1196" y="1"/>
                    <a:pt x="1" y="1202"/>
                    <a:pt x="1" y="2677"/>
                  </a:cubicBezTo>
                  <a:cubicBezTo>
                    <a:pt x="1" y="4157"/>
                    <a:pt x="1196" y="5358"/>
                    <a:pt x="2676" y="5358"/>
                  </a:cubicBezTo>
                  <a:cubicBezTo>
                    <a:pt x="3291" y="5358"/>
                    <a:pt x="3894" y="5139"/>
                    <a:pt x="4371" y="4750"/>
                  </a:cubicBezTo>
                  <a:cubicBezTo>
                    <a:pt x="4442" y="4689"/>
                    <a:pt x="4453" y="4580"/>
                    <a:pt x="4393" y="4508"/>
                  </a:cubicBezTo>
                  <a:cubicBezTo>
                    <a:pt x="4359" y="4468"/>
                    <a:pt x="4309" y="4447"/>
                    <a:pt x="4260" y="4447"/>
                  </a:cubicBezTo>
                  <a:cubicBezTo>
                    <a:pt x="4221" y="4447"/>
                    <a:pt x="4183" y="4460"/>
                    <a:pt x="4152" y="4486"/>
                  </a:cubicBezTo>
                  <a:cubicBezTo>
                    <a:pt x="3735" y="4826"/>
                    <a:pt x="3214" y="5013"/>
                    <a:pt x="2676" y="5013"/>
                  </a:cubicBezTo>
                  <a:cubicBezTo>
                    <a:pt x="1388" y="5013"/>
                    <a:pt x="346" y="3966"/>
                    <a:pt x="346" y="2677"/>
                  </a:cubicBezTo>
                  <a:cubicBezTo>
                    <a:pt x="346" y="1388"/>
                    <a:pt x="1388" y="346"/>
                    <a:pt x="2676" y="346"/>
                  </a:cubicBezTo>
                  <a:cubicBezTo>
                    <a:pt x="3960" y="346"/>
                    <a:pt x="5007" y="1388"/>
                    <a:pt x="5007" y="2677"/>
                  </a:cubicBezTo>
                  <a:cubicBezTo>
                    <a:pt x="5007" y="3121"/>
                    <a:pt x="4881" y="3554"/>
                    <a:pt x="4645" y="3927"/>
                  </a:cubicBezTo>
                  <a:cubicBezTo>
                    <a:pt x="4596" y="4004"/>
                    <a:pt x="4618" y="4114"/>
                    <a:pt x="4700" y="4163"/>
                  </a:cubicBezTo>
                  <a:cubicBezTo>
                    <a:pt x="4727" y="4181"/>
                    <a:pt x="4759" y="4189"/>
                    <a:pt x="4790" y="4189"/>
                  </a:cubicBezTo>
                  <a:cubicBezTo>
                    <a:pt x="4847" y="4189"/>
                    <a:pt x="4904" y="4161"/>
                    <a:pt x="4936" y="4108"/>
                  </a:cubicBezTo>
                  <a:cubicBezTo>
                    <a:pt x="5210" y="3680"/>
                    <a:pt x="5352" y="3187"/>
                    <a:pt x="5352" y="2677"/>
                  </a:cubicBezTo>
                  <a:cubicBezTo>
                    <a:pt x="5352" y="1202"/>
                    <a:pt x="4152" y="1"/>
                    <a:pt x="267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4" name="Google Shape;237;p32">
              <a:extLst>
                <a:ext uri="{FF2B5EF4-FFF2-40B4-BE49-F238E27FC236}">
                  <a16:creationId xmlns:a16="http://schemas.microsoft.com/office/drawing/2014/main" id="{465A2996-F1ED-61B9-D5D4-08A4886B4E17}"/>
                </a:ext>
              </a:extLst>
            </p:cNvPr>
            <p:cNvSpPr/>
            <p:nvPr/>
          </p:nvSpPr>
          <p:spPr>
            <a:xfrm>
              <a:off x="1297502" y="1666718"/>
              <a:ext cx="102551" cy="97305"/>
            </a:xfrm>
            <a:custGeom>
              <a:avLst/>
              <a:gdLst/>
              <a:ahLst/>
              <a:cxnLst/>
              <a:rect l="l" t="t" r="r" b="b"/>
              <a:pathLst>
                <a:path w="3675" h="3487" extrusionOk="0">
                  <a:moveTo>
                    <a:pt x="1837" y="346"/>
                  </a:moveTo>
                  <a:cubicBezTo>
                    <a:pt x="1859" y="346"/>
                    <a:pt x="1920" y="352"/>
                    <a:pt x="1958" y="412"/>
                  </a:cubicBezTo>
                  <a:lnTo>
                    <a:pt x="2276" y="944"/>
                  </a:lnTo>
                  <a:cubicBezTo>
                    <a:pt x="2342" y="1059"/>
                    <a:pt x="2457" y="1141"/>
                    <a:pt x="2583" y="1169"/>
                  </a:cubicBezTo>
                  <a:lnTo>
                    <a:pt x="3186" y="1306"/>
                  </a:lnTo>
                  <a:cubicBezTo>
                    <a:pt x="3258" y="1322"/>
                    <a:pt x="3285" y="1377"/>
                    <a:pt x="3291" y="1399"/>
                  </a:cubicBezTo>
                  <a:cubicBezTo>
                    <a:pt x="3302" y="1427"/>
                    <a:pt x="3313" y="1481"/>
                    <a:pt x="3263" y="1536"/>
                  </a:cubicBezTo>
                  <a:lnTo>
                    <a:pt x="2857" y="2002"/>
                  </a:lnTo>
                  <a:lnTo>
                    <a:pt x="2852" y="2002"/>
                  </a:lnTo>
                  <a:cubicBezTo>
                    <a:pt x="2764" y="2101"/>
                    <a:pt x="2720" y="2238"/>
                    <a:pt x="2737" y="2370"/>
                  </a:cubicBezTo>
                  <a:lnTo>
                    <a:pt x="2792" y="2984"/>
                  </a:lnTo>
                  <a:cubicBezTo>
                    <a:pt x="2797" y="3061"/>
                    <a:pt x="2753" y="3099"/>
                    <a:pt x="2737" y="3116"/>
                  </a:cubicBezTo>
                  <a:cubicBezTo>
                    <a:pt x="2722" y="3123"/>
                    <a:pt x="2691" y="3141"/>
                    <a:pt x="2653" y="3141"/>
                  </a:cubicBezTo>
                  <a:cubicBezTo>
                    <a:pt x="2635" y="3141"/>
                    <a:pt x="2615" y="3137"/>
                    <a:pt x="2594" y="3127"/>
                  </a:cubicBezTo>
                  <a:lnTo>
                    <a:pt x="2029" y="2885"/>
                  </a:lnTo>
                  <a:cubicBezTo>
                    <a:pt x="1969" y="2858"/>
                    <a:pt x="1903" y="2847"/>
                    <a:pt x="1837" y="2847"/>
                  </a:cubicBezTo>
                  <a:cubicBezTo>
                    <a:pt x="1772" y="2847"/>
                    <a:pt x="1706" y="2858"/>
                    <a:pt x="1646" y="2885"/>
                  </a:cubicBezTo>
                  <a:lnTo>
                    <a:pt x="1075" y="3127"/>
                  </a:lnTo>
                  <a:cubicBezTo>
                    <a:pt x="1054" y="3137"/>
                    <a:pt x="1035" y="3141"/>
                    <a:pt x="1017" y="3141"/>
                  </a:cubicBezTo>
                  <a:cubicBezTo>
                    <a:pt x="979" y="3141"/>
                    <a:pt x="949" y="3123"/>
                    <a:pt x="938" y="3116"/>
                  </a:cubicBezTo>
                  <a:cubicBezTo>
                    <a:pt x="916" y="3099"/>
                    <a:pt x="872" y="3055"/>
                    <a:pt x="878" y="2984"/>
                  </a:cubicBezTo>
                  <a:lnTo>
                    <a:pt x="938" y="2370"/>
                  </a:lnTo>
                  <a:cubicBezTo>
                    <a:pt x="949" y="2238"/>
                    <a:pt x="905" y="2101"/>
                    <a:pt x="818" y="2002"/>
                  </a:cubicBezTo>
                  <a:lnTo>
                    <a:pt x="412" y="1536"/>
                  </a:lnTo>
                  <a:cubicBezTo>
                    <a:pt x="362" y="1481"/>
                    <a:pt x="373" y="1427"/>
                    <a:pt x="384" y="1399"/>
                  </a:cubicBezTo>
                  <a:cubicBezTo>
                    <a:pt x="390" y="1377"/>
                    <a:pt x="412" y="1322"/>
                    <a:pt x="483" y="1306"/>
                  </a:cubicBezTo>
                  <a:lnTo>
                    <a:pt x="1086" y="1169"/>
                  </a:lnTo>
                  <a:cubicBezTo>
                    <a:pt x="1218" y="1141"/>
                    <a:pt x="1333" y="1059"/>
                    <a:pt x="1399" y="944"/>
                  </a:cubicBezTo>
                  <a:lnTo>
                    <a:pt x="1717" y="412"/>
                  </a:lnTo>
                  <a:cubicBezTo>
                    <a:pt x="1750" y="352"/>
                    <a:pt x="1810" y="346"/>
                    <a:pt x="1837" y="346"/>
                  </a:cubicBezTo>
                  <a:close/>
                  <a:moveTo>
                    <a:pt x="1837" y="1"/>
                  </a:moveTo>
                  <a:cubicBezTo>
                    <a:pt x="1662" y="1"/>
                    <a:pt x="1503" y="89"/>
                    <a:pt x="1421" y="237"/>
                  </a:cubicBezTo>
                  <a:lnTo>
                    <a:pt x="1103" y="769"/>
                  </a:lnTo>
                  <a:cubicBezTo>
                    <a:pt x="1081" y="802"/>
                    <a:pt x="1048" y="829"/>
                    <a:pt x="1009" y="834"/>
                  </a:cubicBezTo>
                  <a:lnTo>
                    <a:pt x="406" y="971"/>
                  </a:lnTo>
                  <a:cubicBezTo>
                    <a:pt x="242" y="1010"/>
                    <a:pt x="105" y="1131"/>
                    <a:pt x="55" y="1295"/>
                  </a:cubicBezTo>
                  <a:cubicBezTo>
                    <a:pt x="1" y="1460"/>
                    <a:pt x="33" y="1635"/>
                    <a:pt x="149" y="1767"/>
                  </a:cubicBezTo>
                  <a:lnTo>
                    <a:pt x="560" y="2233"/>
                  </a:lnTo>
                  <a:cubicBezTo>
                    <a:pt x="582" y="2260"/>
                    <a:pt x="598" y="2299"/>
                    <a:pt x="593" y="2337"/>
                  </a:cubicBezTo>
                  <a:lnTo>
                    <a:pt x="538" y="2957"/>
                  </a:lnTo>
                  <a:cubicBezTo>
                    <a:pt x="521" y="3127"/>
                    <a:pt x="593" y="3291"/>
                    <a:pt x="735" y="3395"/>
                  </a:cubicBezTo>
                  <a:cubicBezTo>
                    <a:pt x="818" y="3455"/>
                    <a:pt x="917" y="3486"/>
                    <a:pt x="1017" y="3486"/>
                  </a:cubicBezTo>
                  <a:cubicBezTo>
                    <a:pt x="1083" y="3486"/>
                    <a:pt x="1149" y="3473"/>
                    <a:pt x="1212" y="3445"/>
                  </a:cubicBezTo>
                  <a:lnTo>
                    <a:pt x="1777" y="3203"/>
                  </a:lnTo>
                  <a:cubicBezTo>
                    <a:pt x="1796" y="3195"/>
                    <a:pt x="1816" y="3191"/>
                    <a:pt x="1835" y="3191"/>
                  </a:cubicBezTo>
                  <a:cubicBezTo>
                    <a:pt x="1854" y="3191"/>
                    <a:pt x="1873" y="3195"/>
                    <a:pt x="1892" y="3203"/>
                  </a:cubicBezTo>
                  <a:lnTo>
                    <a:pt x="2457" y="3445"/>
                  </a:lnTo>
                  <a:cubicBezTo>
                    <a:pt x="2523" y="3472"/>
                    <a:pt x="2589" y="3483"/>
                    <a:pt x="2649" y="3483"/>
                  </a:cubicBezTo>
                  <a:cubicBezTo>
                    <a:pt x="2753" y="3483"/>
                    <a:pt x="2852" y="3456"/>
                    <a:pt x="2934" y="3390"/>
                  </a:cubicBezTo>
                  <a:cubicBezTo>
                    <a:pt x="3077" y="3291"/>
                    <a:pt x="3148" y="3127"/>
                    <a:pt x="3132" y="2951"/>
                  </a:cubicBezTo>
                  <a:lnTo>
                    <a:pt x="3077" y="2337"/>
                  </a:lnTo>
                  <a:cubicBezTo>
                    <a:pt x="3071" y="2299"/>
                    <a:pt x="3088" y="2260"/>
                    <a:pt x="3110" y="2233"/>
                  </a:cubicBezTo>
                  <a:lnTo>
                    <a:pt x="3521" y="1767"/>
                  </a:lnTo>
                  <a:cubicBezTo>
                    <a:pt x="3636" y="1635"/>
                    <a:pt x="3674" y="1460"/>
                    <a:pt x="3620" y="1295"/>
                  </a:cubicBezTo>
                  <a:cubicBezTo>
                    <a:pt x="3565" y="1131"/>
                    <a:pt x="3433" y="1010"/>
                    <a:pt x="3263" y="971"/>
                  </a:cubicBezTo>
                  <a:lnTo>
                    <a:pt x="2660" y="834"/>
                  </a:lnTo>
                  <a:cubicBezTo>
                    <a:pt x="2622" y="829"/>
                    <a:pt x="2589" y="802"/>
                    <a:pt x="2567" y="769"/>
                  </a:cubicBezTo>
                  <a:lnTo>
                    <a:pt x="2254" y="237"/>
                  </a:lnTo>
                  <a:cubicBezTo>
                    <a:pt x="2166" y="89"/>
                    <a:pt x="2007" y="1"/>
                    <a:pt x="1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sp>
        <p:nvSpPr>
          <p:cNvPr id="93" name="TextBox 92">
            <a:extLst>
              <a:ext uri="{FF2B5EF4-FFF2-40B4-BE49-F238E27FC236}">
                <a16:creationId xmlns:a16="http://schemas.microsoft.com/office/drawing/2014/main" id="{561BA860-5339-9D92-FD61-BBC0046D88F9}"/>
              </a:ext>
            </a:extLst>
          </p:cNvPr>
          <p:cNvSpPr txBox="1"/>
          <p:nvPr/>
        </p:nvSpPr>
        <p:spPr>
          <a:xfrm>
            <a:off x="468480" y="4140615"/>
            <a:ext cx="3787889" cy="1384995"/>
          </a:xfrm>
          <a:prstGeom prst="rect">
            <a:avLst/>
          </a:prstGeom>
          <a:noFill/>
        </p:spPr>
        <p:txBody>
          <a:bodyPr wrap="square" rtlCol="0">
            <a:spAutoFit/>
          </a:bodyPr>
          <a:lstStyle/>
          <a:p>
            <a:pPr algn="ctr"/>
            <a:r>
              <a:rPr lang="en-US" sz="2400" dirty="0" smtClean="0"/>
              <a:t>Real Estate</a:t>
            </a:r>
            <a:r>
              <a:rPr lang="en-US" sz="2000" dirty="0" smtClean="0"/>
              <a:t>- Employee </a:t>
            </a:r>
            <a:r>
              <a:rPr lang="en-US" sz="2000" dirty="0"/>
              <a:t>satisfaction and </a:t>
            </a:r>
            <a:r>
              <a:rPr lang="en-US" sz="2000" dirty="0" smtClean="0"/>
              <a:t>retention, professional development, promotion</a:t>
            </a:r>
            <a:endParaRPr lang="en-GB" sz="2000" dirty="0"/>
          </a:p>
        </p:txBody>
      </p:sp>
      <p:pic>
        <p:nvPicPr>
          <p:cNvPr id="7" name="Picture 6"/>
          <p:cNvPicPr>
            <a:picLocks noChangeAspect="1"/>
          </p:cNvPicPr>
          <p:nvPr/>
        </p:nvPicPr>
        <p:blipFill>
          <a:blip r:embed="rId4"/>
          <a:stretch>
            <a:fillRect/>
          </a:stretch>
        </p:blipFill>
        <p:spPr>
          <a:xfrm>
            <a:off x="450988" y="1452199"/>
            <a:ext cx="3566081" cy="1812333"/>
          </a:xfrm>
          <a:prstGeom prst="rect">
            <a:avLst/>
          </a:prstGeom>
        </p:spPr>
      </p:pic>
      <p:pic>
        <p:nvPicPr>
          <p:cNvPr id="10" name="Picture 9"/>
          <p:cNvPicPr>
            <a:picLocks noChangeAspect="1"/>
          </p:cNvPicPr>
          <p:nvPr/>
        </p:nvPicPr>
        <p:blipFill>
          <a:blip r:embed="rId5"/>
          <a:stretch>
            <a:fillRect/>
          </a:stretch>
        </p:blipFill>
        <p:spPr>
          <a:xfrm>
            <a:off x="8047745" y="1507592"/>
            <a:ext cx="3647725" cy="1952133"/>
          </a:xfrm>
          <a:prstGeom prst="rect">
            <a:avLst/>
          </a:prstGeom>
        </p:spPr>
      </p:pic>
      <p:sp>
        <p:nvSpPr>
          <p:cNvPr id="4" name="TextBox 3"/>
          <p:cNvSpPr txBox="1"/>
          <p:nvPr/>
        </p:nvSpPr>
        <p:spPr>
          <a:xfrm>
            <a:off x="417513" y="1650457"/>
            <a:ext cx="3706300" cy="1384995"/>
          </a:xfrm>
          <a:prstGeom prst="rect">
            <a:avLst/>
          </a:prstGeom>
          <a:noFill/>
        </p:spPr>
        <p:txBody>
          <a:bodyPr wrap="square" rtlCol="0">
            <a:spAutoFit/>
          </a:bodyPr>
          <a:lstStyle/>
          <a:p>
            <a:pPr algn="ctr"/>
            <a:r>
              <a:rPr lang="en-GB" sz="2400" dirty="0" smtClean="0"/>
              <a:t>Microsoft – </a:t>
            </a:r>
            <a:r>
              <a:rPr lang="en-GB" sz="2000" dirty="0" smtClean="0"/>
              <a:t>Work-life balance, flexible arrangements, employee individual demands</a:t>
            </a:r>
            <a:endParaRPr lang="en-GB" sz="2000" dirty="0"/>
          </a:p>
        </p:txBody>
      </p:sp>
      <p:sp>
        <p:nvSpPr>
          <p:cNvPr id="2" name="TextBox 1"/>
          <p:cNvSpPr txBox="1"/>
          <p:nvPr/>
        </p:nvSpPr>
        <p:spPr>
          <a:xfrm>
            <a:off x="8622135" y="1768229"/>
            <a:ext cx="2512897" cy="1384995"/>
          </a:xfrm>
          <a:prstGeom prst="rect">
            <a:avLst/>
          </a:prstGeom>
          <a:noFill/>
        </p:spPr>
        <p:txBody>
          <a:bodyPr wrap="square" rtlCol="0">
            <a:spAutoFit/>
          </a:bodyPr>
          <a:lstStyle/>
          <a:p>
            <a:pPr algn="ctr"/>
            <a:r>
              <a:rPr lang="en-GB" sz="2400" dirty="0" smtClean="0"/>
              <a:t>Amazon</a:t>
            </a:r>
            <a:r>
              <a:rPr lang="en-GB" dirty="0" smtClean="0"/>
              <a:t>- </a:t>
            </a:r>
            <a:r>
              <a:rPr lang="en-GB" sz="2000" dirty="0" smtClean="0"/>
              <a:t>Training programs, Personal achievement and growth</a:t>
            </a:r>
            <a:endParaRPr lang="en-GB" sz="2000" dirty="0"/>
          </a:p>
        </p:txBody>
      </p:sp>
      <p:pic>
        <p:nvPicPr>
          <p:cNvPr id="6" name="Picture 5"/>
          <p:cNvPicPr>
            <a:picLocks noChangeAspect="1"/>
          </p:cNvPicPr>
          <p:nvPr/>
        </p:nvPicPr>
        <p:blipFill>
          <a:blip r:embed="rId6"/>
          <a:stretch>
            <a:fillRect/>
          </a:stretch>
        </p:blipFill>
        <p:spPr>
          <a:xfrm>
            <a:off x="8047746" y="3750086"/>
            <a:ext cx="3751324" cy="1898104"/>
          </a:xfrm>
          <a:prstGeom prst="rect">
            <a:avLst/>
          </a:prstGeom>
        </p:spPr>
      </p:pic>
      <p:sp>
        <p:nvSpPr>
          <p:cNvPr id="8" name="TextBox 7"/>
          <p:cNvSpPr txBox="1"/>
          <p:nvPr/>
        </p:nvSpPr>
        <p:spPr>
          <a:xfrm>
            <a:off x="8436084" y="4079726"/>
            <a:ext cx="2889927" cy="1323439"/>
          </a:xfrm>
          <a:prstGeom prst="rect">
            <a:avLst/>
          </a:prstGeom>
          <a:noFill/>
        </p:spPr>
        <p:txBody>
          <a:bodyPr wrap="square" rtlCol="0">
            <a:spAutoFit/>
          </a:bodyPr>
          <a:lstStyle/>
          <a:p>
            <a:pPr algn="ctr"/>
            <a:r>
              <a:rPr lang="en-GB" sz="2000" dirty="0" smtClean="0"/>
              <a:t>Balancing Professional and personal life, Safety and welfare in the work environment</a:t>
            </a:r>
            <a:endParaRPr lang="en-GB" sz="2000" dirty="0"/>
          </a:p>
        </p:txBody>
      </p:sp>
    </p:spTree>
    <p:extLst>
      <p:ext uri="{BB962C8B-B14F-4D97-AF65-F5344CB8AC3E}">
        <p14:creationId xmlns:p14="http://schemas.microsoft.com/office/powerpoint/2010/main" val="359643435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TextBox 43">
            <a:extLst>
              <a:ext uri="{FF2B5EF4-FFF2-40B4-BE49-F238E27FC236}">
                <a16:creationId xmlns:a16="http://schemas.microsoft.com/office/drawing/2014/main" id="{F592F6EA-9103-F5E0-7E1F-461E0C46A0BB}"/>
              </a:ext>
            </a:extLst>
          </p:cNvPr>
          <p:cNvSpPr txBox="1"/>
          <p:nvPr/>
        </p:nvSpPr>
        <p:spPr>
          <a:xfrm>
            <a:off x="1280367" y="333532"/>
            <a:ext cx="3923991" cy="584775"/>
          </a:xfrm>
          <a:prstGeom prst="rect">
            <a:avLst/>
          </a:prstGeom>
          <a:noFill/>
        </p:spPr>
        <p:txBody>
          <a:bodyPr wrap="square" rtlCol="0">
            <a:spAutoFit/>
          </a:bodyPr>
          <a:lstStyle/>
          <a:p>
            <a:r>
              <a:rPr lang="en-US" sz="3200" b="1" dirty="0"/>
              <a:t>CONCLUSION</a:t>
            </a:r>
            <a:endParaRPr lang="en-GB" sz="3200" b="1" dirty="0"/>
          </a:p>
        </p:txBody>
      </p:sp>
      <p:pic>
        <p:nvPicPr>
          <p:cNvPr id="45" name="Picture 44" descr="A group of people walking up stairs&#10;&#10;Description automatically generated">
            <a:extLst>
              <a:ext uri="{FF2B5EF4-FFF2-40B4-BE49-F238E27FC236}">
                <a16:creationId xmlns:a16="http://schemas.microsoft.com/office/drawing/2014/main" id="{499F5ADF-6D35-322D-F82A-854BA0A32408}"/>
              </a:ext>
            </a:extLst>
          </p:cNvPr>
          <p:cNvPicPr>
            <a:picLocks noChangeAspect="1"/>
          </p:cNvPicPr>
          <p:nvPr/>
        </p:nvPicPr>
        <p:blipFill>
          <a:blip r:embed="rId3"/>
          <a:stretch>
            <a:fillRect/>
          </a:stretch>
        </p:blipFill>
        <p:spPr>
          <a:xfrm>
            <a:off x="6489291" y="693174"/>
            <a:ext cx="5383162" cy="557215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softEdge rad="635000"/>
          </a:effectLst>
        </p:spPr>
      </p:pic>
      <p:graphicFrame>
        <p:nvGraphicFramePr>
          <p:cNvPr id="56" name="Diagram 55"/>
          <p:cNvGraphicFramePr/>
          <p:nvPr>
            <p:extLst>
              <p:ext uri="{D42A27DB-BD31-4B8C-83A1-F6EECF244321}">
                <p14:modId xmlns:p14="http://schemas.microsoft.com/office/powerpoint/2010/main" val="249460701"/>
              </p:ext>
            </p:extLst>
          </p:nvPr>
        </p:nvGraphicFramePr>
        <p:xfrm>
          <a:off x="870153" y="333532"/>
          <a:ext cx="5619137" cy="57961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38375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312D2E-878D-21CD-714C-B195B3569224}"/>
              </a:ext>
            </a:extLst>
          </p:cNvPr>
          <p:cNvSpPr txBox="1"/>
          <p:nvPr/>
        </p:nvSpPr>
        <p:spPr>
          <a:xfrm>
            <a:off x="3358008" y="157055"/>
            <a:ext cx="4636346" cy="584775"/>
          </a:xfrm>
          <a:prstGeom prst="rect">
            <a:avLst/>
          </a:prstGeom>
          <a:noFill/>
        </p:spPr>
        <p:txBody>
          <a:bodyPr wrap="square" rtlCol="0">
            <a:spAutoFit/>
          </a:bodyPr>
          <a:lstStyle/>
          <a:p>
            <a:pPr algn="ctr"/>
            <a:r>
              <a:rPr lang="en-US" sz="3200" b="1" dirty="0"/>
              <a:t>REFERENCES</a:t>
            </a:r>
            <a:endParaRPr lang="en-GB" sz="3200" b="1" dirty="0"/>
          </a:p>
        </p:txBody>
      </p:sp>
      <p:pic>
        <p:nvPicPr>
          <p:cNvPr id="3" name="Picture 2" descr="A group of people in a library&#10;&#10;Description automatically generated">
            <a:extLst>
              <a:ext uri="{FF2B5EF4-FFF2-40B4-BE49-F238E27FC236}">
                <a16:creationId xmlns:a16="http://schemas.microsoft.com/office/drawing/2014/main" id="{2C063E02-6B10-9465-3C18-4A3BD23968BA}"/>
              </a:ext>
            </a:extLst>
          </p:cNvPr>
          <p:cNvPicPr>
            <a:picLocks noChangeAspect="1"/>
          </p:cNvPicPr>
          <p:nvPr/>
        </p:nvPicPr>
        <p:blipFill>
          <a:blip r:embed="rId3">
            <a:alphaModFix/>
          </a:blip>
          <a:stretch>
            <a:fillRect/>
          </a:stretch>
        </p:blipFill>
        <p:spPr>
          <a:xfrm>
            <a:off x="7241894" y="2299355"/>
            <a:ext cx="4211805" cy="2430072"/>
          </a:xfrm>
          <a:prstGeom prst="rect">
            <a:avLst/>
          </a:prstGeom>
          <a:effectLst>
            <a:softEdge rad="1066800"/>
          </a:effectLst>
        </p:spPr>
      </p:pic>
      <p:sp>
        <p:nvSpPr>
          <p:cNvPr id="6" name="Title 3">
            <a:extLst>
              <a:ext uri="{FF2B5EF4-FFF2-40B4-BE49-F238E27FC236}">
                <a16:creationId xmlns:a16="http://schemas.microsoft.com/office/drawing/2014/main" id="{9B215EAA-F9C0-2A08-E1CD-7573C0119062}"/>
              </a:ext>
            </a:extLst>
          </p:cNvPr>
          <p:cNvSpPr txBox="1">
            <a:spLocks/>
          </p:cNvSpPr>
          <p:nvPr/>
        </p:nvSpPr>
        <p:spPr>
          <a:xfrm>
            <a:off x="517075" y="932809"/>
            <a:ext cx="11134152" cy="5078334"/>
          </a:xfrm>
          <a:prstGeom prst="rect">
            <a:avLst/>
          </a:prstGeom>
        </p:spPr>
        <p:txBody>
          <a:bodyPr/>
          <a:lst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a:lstStyle>
          <a:p>
            <a:pPr>
              <a:spcAft>
                <a:spcPts val="800"/>
              </a:spcAft>
            </a:pPr>
            <a:endParaRPr lang="en-US" sz="1200" dirty="0">
              <a:solidFill>
                <a:schemeClr val="bg1"/>
              </a:solidFill>
              <a:latin typeface="Montserrat" panose="00000500000000000000" pitchFamily="2" charset="0"/>
            </a:endParaRPr>
          </a:p>
        </p:txBody>
      </p:sp>
      <p:sp>
        <p:nvSpPr>
          <p:cNvPr id="4" name="TextBox 3"/>
          <p:cNvSpPr txBox="1"/>
          <p:nvPr/>
        </p:nvSpPr>
        <p:spPr>
          <a:xfrm>
            <a:off x="309716" y="741830"/>
            <a:ext cx="11724240" cy="5447645"/>
          </a:xfrm>
          <a:prstGeom prst="rect">
            <a:avLst/>
          </a:prstGeom>
          <a:noFill/>
        </p:spPr>
        <p:txBody>
          <a:bodyPr wrap="square" rtlCol="0">
            <a:spAutoFit/>
          </a:bodyPr>
          <a:lstStyle/>
          <a:p>
            <a:r>
              <a:rPr lang="en-GB" sz="1200" dirty="0"/>
              <a:t>Albrecht, S. L. et al. (2015) ‘Employee engagement, human resource management practices and competitive advantage’, Journal of Organizational Effectiveness: People and Performance, 2(1), pp. 7–35. </a:t>
            </a:r>
            <a:r>
              <a:rPr lang="en-GB" sz="1200" dirty="0" err="1"/>
              <a:t>doi</a:t>
            </a:r>
            <a:r>
              <a:rPr lang="en-GB" sz="1200" dirty="0"/>
              <a:t>: 10.1108/joepp-08-2014-0042. </a:t>
            </a:r>
          </a:p>
          <a:p>
            <a:endParaRPr lang="en-GB" sz="1200" dirty="0"/>
          </a:p>
          <a:p>
            <a:r>
              <a:rPr lang="en-GB" sz="1200" dirty="0" err="1"/>
              <a:t>Alfayad</a:t>
            </a:r>
            <a:r>
              <a:rPr lang="en-GB" sz="1200" dirty="0"/>
              <a:t>, Z., &amp; </a:t>
            </a:r>
            <a:r>
              <a:rPr lang="en-GB" sz="1200" dirty="0" err="1"/>
              <a:t>Arif</a:t>
            </a:r>
            <a:r>
              <a:rPr lang="en-GB" sz="1200" dirty="0"/>
              <a:t>, L. S. M. (2017)’ Employee voice and job satisfaction: An application of Herzberg two-factor theory’, International Review of Management and Marketing, 7(1), 150-156.</a:t>
            </a:r>
          </a:p>
          <a:p>
            <a:endParaRPr lang="en-GB" sz="1200" dirty="0"/>
          </a:p>
          <a:p>
            <a:r>
              <a:rPr lang="en-GB" sz="1200" dirty="0" err="1"/>
              <a:t>Alfes</a:t>
            </a:r>
            <a:r>
              <a:rPr lang="en-GB" sz="1200" dirty="0"/>
              <a:t>, K. et al. (2013) ‘The link between perceived human resource management practices, engagement and employee behaviour: a moderated mediation model’, The International Journal of Human Resource Management, 24(2), pp. 330–351. </a:t>
            </a:r>
            <a:r>
              <a:rPr lang="en-GB" sz="1200" dirty="0" err="1"/>
              <a:t>doi</a:t>
            </a:r>
            <a:r>
              <a:rPr lang="en-GB" sz="1200" dirty="0"/>
              <a:t>: 10.1080/09585192.2012.679950.</a:t>
            </a:r>
          </a:p>
          <a:p>
            <a:endParaRPr lang="en-GB" sz="1200" dirty="0"/>
          </a:p>
          <a:p>
            <a:r>
              <a:rPr lang="en-GB" sz="1200" dirty="0"/>
              <a:t>Chartered Institute of Personnel and Development (2017) ‘Employee communication, CIPD’ (factsheet available at www.cipd.co.uk).</a:t>
            </a:r>
          </a:p>
          <a:p>
            <a:endParaRPr lang="en-GB" sz="1200" dirty="0"/>
          </a:p>
          <a:p>
            <a:r>
              <a:rPr lang="en-GB" sz="1200" dirty="0"/>
              <a:t>Chartered Institute of Personnel and Development (2017) ‘Employee Engagement and Motivation, CIPD’ (factsheet available at www.cipd.co.uk).</a:t>
            </a:r>
          </a:p>
          <a:p>
            <a:r>
              <a:rPr lang="en-GB" sz="1200" dirty="0" err="1"/>
              <a:t>Gaudin</a:t>
            </a:r>
            <a:r>
              <a:rPr lang="en-GB" sz="1200" dirty="0"/>
              <a:t>, C. and </a:t>
            </a:r>
            <a:r>
              <a:rPr lang="en-GB" sz="1200" dirty="0" err="1"/>
              <a:t>Chaliès</a:t>
            </a:r>
            <a:r>
              <a:rPr lang="en-GB" sz="1200" dirty="0"/>
              <a:t>, S. (2015) ‘Video viewing in teacher education and professional development: A literature review’, Educational Research Review, 16, pp. 41–67. </a:t>
            </a:r>
            <a:r>
              <a:rPr lang="en-GB" sz="1200" dirty="0" err="1"/>
              <a:t>doi</a:t>
            </a:r>
            <a:r>
              <a:rPr lang="en-GB" sz="1200" dirty="0"/>
              <a:t>: 10.1016/j.edurev.2015.06.001.</a:t>
            </a:r>
          </a:p>
          <a:p>
            <a:endParaRPr lang="en-GB" sz="1200" dirty="0"/>
          </a:p>
          <a:p>
            <a:r>
              <a:rPr lang="en-GB" sz="1200" dirty="0"/>
              <a:t>Idris, A. (2014) ‘Flexible working as an employee retention strategy in developing countries’, Journal of Management Research, 14(2), pp.71-86.</a:t>
            </a:r>
          </a:p>
          <a:p>
            <a:endParaRPr lang="en-GB" sz="1200" dirty="0"/>
          </a:p>
          <a:p>
            <a:r>
              <a:rPr lang="en-GB" sz="1200" dirty="0"/>
              <a:t>Lester, D. (2013) ‘Measuring Maslow’s Hierarchy of Needs’, Psychological Reports, 113(1), pp. 15–17. </a:t>
            </a:r>
            <a:r>
              <a:rPr lang="en-GB" sz="1200" dirty="0" err="1"/>
              <a:t>doi</a:t>
            </a:r>
            <a:r>
              <a:rPr lang="en-GB" sz="1200" dirty="0"/>
              <a:t>: 10.2466/02.20.pr0.113x16z1.</a:t>
            </a:r>
          </a:p>
          <a:p>
            <a:endParaRPr lang="en-GB" sz="1200" dirty="0"/>
          </a:p>
          <a:p>
            <a:r>
              <a:rPr lang="en-GB" sz="1200" dirty="0"/>
              <a:t>Mathis, R.L., Jackson, J.H., Valentine, S.R. and </a:t>
            </a:r>
            <a:r>
              <a:rPr lang="en-GB" sz="1200" dirty="0" err="1"/>
              <a:t>Meglich</a:t>
            </a:r>
            <a:r>
              <a:rPr lang="en-GB" sz="1200" dirty="0"/>
              <a:t>, P.A. (2017) Human resource management. Cengage learning.</a:t>
            </a:r>
          </a:p>
          <a:p>
            <a:r>
              <a:rPr lang="en-GB" sz="1200" dirty="0"/>
              <a:t>O’Connor, S. (2013) ‘Amazon unpacked’, Financial Times, 8, p.2013.</a:t>
            </a:r>
          </a:p>
          <a:p>
            <a:endParaRPr lang="en-GB" sz="1200" dirty="0"/>
          </a:p>
          <a:p>
            <a:r>
              <a:rPr lang="en-GB" sz="1200" dirty="0" err="1"/>
              <a:t>Pawirosumarto</a:t>
            </a:r>
            <a:r>
              <a:rPr lang="en-GB" sz="1200" dirty="0"/>
              <a:t>, S., </a:t>
            </a:r>
            <a:r>
              <a:rPr lang="en-GB" sz="1200" dirty="0" err="1"/>
              <a:t>Sarjana</a:t>
            </a:r>
            <a:r>
              <a:rPr lang="en-GB" sz="1200" dirty="0"/>
              <a:t>, P. K. and </a:t>
            </a:r>
            <a:r>
              <a:rPr lang="en-GB" sz="1200" dirty="0" err="1"/>
              <a:t>Gunawan</a:t>
            </a:r>
            <a:r>
              <a:rPr lang="en-GB" sz="1200" dirty="0"/>
              <a:t>, R. (2017) ‘The effect of work environment, leadership style, and organizational culture towards job satisfaction and its implication towards employee performance in </a:t>
            </a:r>
            <a:r>
              <a:rPr lang="en-GB" sz="1200" dirty="0" err="1"/>
              <a:t>Parador</a:t>
            </a:r>
            <a:r>
              <a:rPr lang="en-GB" sz="1200" dirty="0"/>
              <a:t> Hotels and Resorts, Indonesia’, International Journal of Law and Management, 59(6), pp. 1337–1358. </a:t>
            </a:r>
            <a:r>
              <a:rPr lang="en-GB" sz="1200" dirty="0" err="1"/>
              <a:t>doi</a:t>
            </a:r>
            <a:r>
              <a:rPr lang="en-GB" sz="1200" dirty="0"/>
              <a:t>: 10.1108/ijlma-10-2016-0085.</a:t>
            </a:r>
          </a:p>
          <a:p>
            <a:endParaRPr lang="en-GB" sz="1200" dirty="0"/>
          </a:p>
          <a:p>
            <a:r>
              <a:rPr lang="en-GB" sz="1200" dirty="0"/>
              <a:t>Swanson, R. A. (2022) Foundations of Human Resource Development, Third Edition. </a:t>
            </a:r>
            <a:r>
              <a:rPr lang="en-GB" sz="1200" dirty="0" err="1"/>
              <a:t>Berrett</a:t>
            </a:r>
            <a:r>
              <a:rPr lang="en-GB" sz="1200" dirty="0"/>
              <a:t>-Koehler Publishers.</a:t>
            </a:r>
          </a:p>
          <a:p>
            <a:endParaRPr lang="en-GB" sz="1200" dirty="0"/>
          </a:p>
          <a:p>
            <a:r>
              <a:rPr lang="en-GB" sz="1200" dirty="0"/>
              <a:t>Ulrich, D. et al. (2013) “The State of the HR Profession,” Human Resource Management, 52(3), pp. 457–471.</a:t>
            </a:r>
          </a:p>
        </p:txBody>
      </p:sp>
    </p:spTree>
    <p:extLst>
      <p:ext uri="{BB962C8B-B14F-4D97-AF65-F5344CB8AC3E}">
        <p14:creationId xmlns:p14="http://schemas.microsoft.com/office/powerpoint/2010/main" val="6786944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Circuit</Template>
  <TotalTime>790</TotalTime>
  <Words>2467</Words>
  <Application>Microsoft Office PowerPoint</Application>
  <PresentationFormat>Widescreen</PresentationFormat>
  <Paragraphs>151</Paragraphs>
  <Slides>10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Arial</vt:lpstr>
      <vt:lpstr>Calibri</vt:lpstr>
      <vt:lpstr>Montserrat</vt:lpstr>
      <vt:lpstr>Times New Roman</vt:lpstr>
      <vt:lpstr>Trebuchet MS</vt:lpstr>
      <vt:lpstr>Circuit</vt:lpstr>
      <vt:lpstr>Managing People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Zoe Matthews</dc:creator>
  <cp:lastModifiedBy>Zoe Matthews</cp:lastModifiedBy>
  <cp:revision>115</cp:revision>
  <dcterms:created xsi:type="dcterms:W3CDTF">2024-02-22T21:25:57Z</dcterms:created>
  <dcterms:modified xsi:type="dcterms:W3CDTF">2024-02-29T12:17:41Z</dcterms:modified>
</cp:coreProperties>
</file>