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 id="2147483652" r:id="rId4"/>
    <p:sldMasterId id="2147483653" r:id="rId5"/>
    <p:sldMasterId id="2147483709" r:id="rId6"/>
  </p:sldMasterIdLst>
  <p:notesMasterIdLst>
    <p:notesMasterId r:id="rId36"/>
  </p:notesMasterIdLst>
  <p:sldIdLst>
    <p:sldId id="608" r:id="rId7"/>
    <p:sldId id="431" r:id="rId8"/>
    <p:sldId id="576" r:id="rId9"/>
    <p:sldId id="583" r:id="rId10"/>
    <p:sldId id="578" r:id="rId11"/>
    <p:sldId id="584" r:id="rId12"/>
    <p:sldId id="585" r:id="rId13"/>
    <p:sldId id="610" r:id="rId14"/>
    <p:sldId id="586" r:id="rId15"/>
    <p:sldId id="599" r:id="rId16"/>
    <p:sldId id="600" r:id="rId17"/>
    <p:sldId id="587" r:id="rId18"/>
    <p:sldId id="588" r:id="rId19"/>
    <p:sldId id="589" r:id="rId20"/>
    <p:sldId id="591" r:id="rId21"/>
    <p:sldId id="601" r:id="rId22"/>
    <p:sldId id="580" r:id="rId23"/>
    <p:sldId id="581" r:id="rId24"/>
    <p:sldId id="594" r:id="rId25"/>
    <p:sldId id="595" r:id="rId26"/>
    <p:sldId id="604" r:id="rId27"/>
    <p:sldId id="605" r:id="rId28"/>
    <p:sldId id="606" r:id="rId29"/>
    <p:sldId id="607" r:id="rId30"/>
    <p:sldId id="611" r:id="rId31"/>
    <p:sldId id="592" r:id="rId32"/>
    <p:sldId id="612" r:id="rId33"/>
    <p:sldId id="613" r:id="rId34"/>
    <p:sldId id="609" r:id="rId3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36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heme" Target="theme/theme1.xml"/><Relationship Id="rId21" Type="http://schemas.openxmlformats.org/officeDocument/2006/relationships/slide" Target="slides/slide15.xml"/><Relationship Id="rId34" Type="http://schemas.openxmlformats.org/officeDocument/2006/relationships/slide" Target="slides/slide28.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8" Type="http://schemas.openxmlformats.org/officeDocument/2006/relationships/slide" Target="slides/slide2.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396E96D-15E4-48D4-A901-687D5698046D}"/>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ea typeface="+mn-ea"/>
                <a:cs typeface="+mn-cs"/>
              </a:defRPr>
            </a:lvl1pPr>
          </a:lstStyle>
          <a:p>
            <a:pPr>
              <a:defRPr/>
            </a:pPr>
            <a:endParaRPr lang="en-GB"/>
          </a:p>
        </p:txBody>
      </p:sp>
      <p:sp>
        <p:nvSpPr>
          <p:cNvPr id="3" name="Date Placeholder 2">
            <a:extLst>
              <a:ext uri="{FF2B5EF4-FFF2-40B4-BE49-F238E27FC236}">
                <a16:creationId xmlns:a16="http://schemas.microsoft.com/office/drawing/2014/main" id="{F50D10D3-20E4-4445-9D9F-A181E444CC0D}"/>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Calibri" pitchFamily="34" charset="0"/>
                <a:ea typeface="ＭＳ Ｐゴシック" pitchFamily="34" charset="-128"/>
                <a:cs typeface="+mn-cs"/>
              </a:defRPr>
            </a:lvl1pPr>
          </a:lstStyle>
          <a:p>
            <a:pPr>
              <a:defRPr/>
            </a:pPr>
            <a:fld id="{32DF36A3-8083-4692-8466-2F7A70EC04A8}" type="datetimeFigureOut">
              <a:rPr lang="en-GB"/>
              <a:pPr>
                <a:defRPr/>
              </a:pPr>
              <a:t>30/10/2022</a:t>
            </a:fld>
            <a:endParaRPr lang="en-GB"/>
          </a:p>
        </p:txBody>
      </p:sp>
      <p:sp>
        <p:nvSpPr>
          <p:cNvPr id="4" name="Slide Image Placeholder 3">
            <a:extLst>
              <a:ext uri="{FF2B5EF4-FFF2-40B4-BE49-F238E27FC236}">
                <a16:creationId xmlns:a16="http://schemas.microsoft.com/office/drawing/2014/main" id="{6E15EE6F-8F39-4F18-AD5E-D07DEDEFA9DA}"/>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D4D8B7F9-E765-4791-8017-516733D961B8}"/>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39726BD9-4D65-43F1-8757-10B7B029080C}"/>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ea typeface="+mn-ea"/>
                <a:cs typeface="+mn-cs"/>
              </a:defRPr>
            </a:lvl1pPr>
          </a:lstStyle>
          <a:p>
            <a:pPr>
              <a:defRPr/>
            </a:pPr>
            <a:endParaRPr lang="en-GB"/>
          </a:p>
        </p:txBody>
      </p:sp>
      <p:sp>
        <p:nvSpPr>
          <p:cNvPr id="7" name="Slide Number Placeholder 6">
            <a:extLst>
              <a:ext uri="{FF2B5EF4-FFF2-40B4-BE49-F238E27FC236}">
                <a16:creationId xmlns:a16="http://schemas.microsoft.com/office/drawing/2014/main" id="{440716B6-1777-4257-B882-11247E906988}"/>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cs typeface="Arial" panose="020B0604020202020204" pitchFamily="34" charset="0"/>
              </a:defRPr>
            </a:lvl1pPr>
          </a:lstStyle>
          <a:p>
            <a:pPr>
              <a:defRPr/>
            </a:pPr>
            <a:fld id="{E02AFF30-5156-4199-BF3B-FD97877D032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40866362-9496-40EA-91A4-FDB753BB50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DB80DD56-B727-4407-BB7D-2DF5C4FF61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2292" name="Slide Number Placeholder 3">
            <a:extLst>
              <a:ext uri="{FF2B5EF4-FFF2-40B4-BE49-F238E27FC236}">
                <a16:creationId xmlns:a16="http://schemas.microsoft.com/office/drawing/2014/main" id="{CB6E7570-D846-40ED-A031-3BFB9D7F884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99715D5-BE2F-4B71-8574-11E88984BB0F}" type="slidenum">
              <a:rPr lang="en-GB" altLang="en-US" smtClean="0">
                <a:latin typeface="Calibri" panose="020F0502020204030204" pitchFamily="34" charset="0"/>
              </a:rPr>
              <a:pPr/>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F5702633-2149-4C07-B7B3-CF837D3BC3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D0D82D4A-A8F2-49BE-9C4F-9E2E0FD27FA4}"/>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What needs to happen in order to achieve this?</a:t>
            </a:r>
          </a:p>
        </p:txBody>
      </p:sp>
      <p:sp>
        <p:nvSpPr>
          <p:cNvPr id="15364" name="Slide Number Placeholder 3">
            <a:extLst>
              <a:ext uri="{FF2B5EF4-FFF2-40B4-BE49-F238E27FC236}">
                <a16:creationId xmlns:a16="http://schemas.microsoft.com/office/drawing/2014/main" id="{AD935E01-A1D2-428C-B4A3-E3FE3106C325}"/>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DC0C28BB-FE22-467B-B04C-6A55057E0EFE}" type="slidenum">
              <a:rPr lang="en-US" altLang="en-US" sz="1200">
                <a:latin typeface="Times New Roman" panose="02020603050405020304" pitchFamily="18" charset="0"/>
              </a:rPr>
              <a:pPr algn="r"/>
              <a:t>4</a:t>
            </a:fld>
            <a:endParaRPr lang="en-US" altLang="en-US" sz="1200">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F1F9E06-3AEA-4EAF-87AA-56256399C9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D12CD6AA-9CCA-42BC-BB91-CAFF4280DDB2}"/>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The Rehabilitation of Offenders Act 1974 exists to support the rehabilitation into employment of reformed offenders who have stayed on the right side of the law.</a:t>
            </a:r>
          </a:p>
          <a:p>
            <a:r>
              <a:rPr lang="en-US" altLang="en-US"/>
              <a:t>Under the Act, following a specified period of time, all cautions and convictions (except those resulting in prison sentences of over 30 months) are regarded as ‘spent’. As a result the offender is regarded as rehabilitated.</a:t>
            </a:r>
          </a:p>
          <a:p>
            <a:r>
              <a:rPr lang="en-US" altLang="en-US"/>
              <a:t>For most purposes the Act treats a rehabilitated person as if he or she had never committed an offence and, as such, they are not obliged to declare their caution(s) or conviction(s), for example, when applying for employment or insurance.</a:t>
            </a:r>
          </a:p>
        </p:txBody>
      </p:sp>
      <p:sp>
        <p:nvSpPr>
          <p:cNvPr id="20484" name="Slide Number Placeholder 3">
            <a:extLst>
              <a:ext uri="{FF2B5EF4-FFF2-40B4-BE49-F238E27FC236}">
                <a16:creationId xmlns:a16="http://schemas.microsoft.com/office/drawing/2014/main" id="{B8DB693E-00FB-46ED-9099-23A33D42F323}"/>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15728920-3DE0-41DF-86E5-1DFAC6BD94B2}" type="slidenum">
              <a:rPr lang="en-US" altLang="en-US" sz="1200">
                <a:latin typeface="Times New Roman" panose="02020603050405020304" pitchFamily="18" charset="0"/>
              </a:rPr>
              <a:pPr algn="r"/>
              <a:t>7</a:t>
            </a:fld>
            <a:endParaRPr lang="en-US" altLang="en-US" sz="1200">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F1F9E06-3AEA-4EAF-87AA-56256399C9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D12CD6AA-9CCA-42BC-BB91-CAFF4280DDB2}"/>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The Rehabilitation of Offenders Act 1974 exists to support the rehabilitation into employment of reformed offenders who have stayed on the right side of the law.</a:t>
            </a:r>
          </a:p>
          <a:p>
            <a:r>
              <a:rPr lang="en-US" altLang="en-US"/>
              <a:t>Under the Act, following a specified period of time, all cautions and convictions (except those resulting in prison sentences of over 30 months) are regarded as ‘spent’. As a result the offender is regarded as rehabilitated.</a:t>
            </a:r>
          </a:p>
          <a:p>
            <a:r>
              <a:rPr lang="en-US" altLang="en-US"/>
              <a:t>For most purposes the Act treats a rehabilitated person as if he or she had never committed an offence and, as such, they are not obliged to declare their caution(s) or conviction(s), for example, when applying for employment or insurance.</a:t>
            </a:r>
          </a:p>
        </p:txBody>
      </p:sp>
      <p:sp>
        <p:nvSpPr>
          <p:cNvPr id="20484" name="Slide Number Placeholder 3">
            <a:extLst>
              <a:ext uri="{FF2B5EF4-FFF2-40B4-BE49-F238E27FC236}">
                <a16:creationId xmlns:a16="http://schemas.microsoft.com/office/drawing/2014/main" id="{B8DB693E-00FB-46ED-9099-23A33D42F323}"/>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15728920-3DE0-41DF-86E5-1DFAC6BD94B2}" type="slidenum">
              <a:rPr lang="en-US" altLang="en-US" sz="1200">
                <a:latin typeface="Times New Roman" panose="02020603050405020304" pitchFamily="18" charset="0"/>
              </a:rPr>
              <a:pPr algn="r"/>
              <a:t>8</a:t>
            </a:fld>
            <a:endParaRPr lang="en-US" altLang="en-US" sz="1200">
              <a:latin typeface="Times New Roman" panose="02020603050405020304" pitchFamily="18" charset="0"/>
            </a:endParaRPr>
          </a:p>
        </p:txBody>
      </p:sp>
    </p:spTree>
    <p:extLst>
      <p:ext uri="{BB962C8B-B14F-4D97-AF65-F5344CB8AC3E}">
        <p14:creationId xmlns:p14="http://schemas.microsoft.com/office/powerpoint/2010/main" val="1880098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D4BA5604-0CF1-4A3E-8E96-2544E357452D}"/>
              </a:ext>
            </a:extLst>
          </p:cNvPr>
          <p:cNvSpPr txBox="1">
            <a:spLocks noGrp="1" noChangeArrowheads="1"/>
          </p:cNvSpPr>
          <p:nvPr/>
        </p:nvSpPr>
        <p:spPr bwMode="auto">
          <a:xfrm>
            <a:off x="3884613" y="8686800"/>
            <a:ext cx="2971800"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7" tIns="45713" rIns="91427" bIns="45713" anchor="b"/>
          <a:lstStyle>
            <a:lvl1pPr defTabSz="915988">
              <a:defRPr>
                <a:solidFill>
                  <a:schemeClr val="tx1"/>
                </a:solidFill>
                <a:latin typeface="Arial" panose="020B0604020202020204" pitchFamily="34" charset="0"/>
                <a:ea typeface="MS PGothic" panose="020B0600070205080204" pitchFamily="34" charset="-128"/>
              </a:defRPr>
            </a:lvl1pPr>
            <a:lvl2pPr marL="703263" indent="-269875" defTabSz="915988">
              <a:defRPr>
                <a:solidFill>
                  <a:schemeClr val="tx1"/>
                </a:solidFill>
                <a:latin typeface="Arial" panose="020B0604020202020204" pitchFamily="34" charset="0"/>
                <a:ea typeface="MS PGothic" panose="020B0600070205080204" pitchFamily="34" charset="-128"/>
              </a:defRPr>
            </a:lvl2pPr>
            <a:lvl3pPr marL="1082675" indent="-215900" defTabSz="915988">
              <a:defRPr>
                <a:solidFill>
                  <a:schemeClr val="tx1"/>
                </a:solidFill>
                <a:latin typeface="Arial" panose="020B0604020202020204" pitchFamily="34" charset="0"/>
                <a:ea typeface="MS PGothic" panose="020B0600070205080204" pitchFamily="34" charset="-128"/>
              </a:defRPr>
            </a:lvl3pPr>
            <a:lvl4pPr marL="1516063" indent="-215900" defTabSz="915988">
              <a:defRPr>
                <a:solidFill>
                  <a:schemeClr val="tx1"/>
                </a:solidFill>
                <a:latin typeface="Arial" panose="020B0604020202020204" pitchFamily="34" charset="0"/>
                <a:ea typeface="MS PGothic" panose="020B0600070205080204" pitchFamily="34" charset="-128"/>
              </a:defRPr>
            </a:lvl4pPr>
            <a:lvl5pPr marL="1951038" indent="-219075" defTabSz="915988">
              <a:defRPr>
                <a:solidFill>
                  <a:schemeClr val="tx1"/>
                </a:solidFill>
                <a:latin typeface="Arial" panose="020B0604020202020204" pitchFamily="34" charset="0"/>
                <a:ea typeface="MS PGothic" panose="020B0600070205080204" pitchFamily="34" charset="-128"/>
              </a:defRPr>
            </a:lvl5pPr>
            <a:lvl6pPr marL="24082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8654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226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7798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eaLnBrk="1" hangingPunct="1"/>
            <a:fld id="{C4BF4FEC-E93E-48A8-B3FF-AE1C83ED04DC}" type="slidenum">
              <a:rPr lang="en-US" altLang="en-US" sz="1300"/>
              <a:pPr algn="r" eaLnBrk="1" hangingPunct="1"/>
              <a:t>10</a:t>
            </a:fld>
            <a:endParaRPr lang="en-US" altLang="en-US" sz="1300"/>
          </a:p>
        </p:txBody>
      </p:sp>
      <p:sp>
        <p:nvSpPr>
          <p:cNvPr id="23555" name="Rectangle 2">
            <a:extLst>
              <a:ext uri="{FF2B5EF4-FFF2-40B4-BE49-F238E27FC236}">
                <a16:creationId xmlns:a16="http://schemas.microsoft.com/office/drawing/2014/main" id="{77570A92-F538-421B-A1BE-6CB7AC18C408}"/>
              </a:ext>
            </a:extLst>
          </p:cNvPr>
          <p:cNvSpPr>
            <a:spLocks noGrp="1" noRot="1" noChangeAspect="1" noChangeArrowheads="1" noTextEdit="1"/>
          </p:cNvSpPr>
          <p:nvPr>
            <p:ph type="sldImg"/>
          </p:nvPr>
        </p:nvSpPr>
        <p:spPr bwMode="auto">
          <a:xfrm>
            <a:off x="1144588" y="687388"/>
            <a:ext cx="4570412" cy="342741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08D9324D-8ABB-4ED7-86C1-5544E108BB9D}"/>
              </a:ext>
            </a:extLst>
          </p:cNvPr>
          <p:cNvSpPr>
            <a:spLocks noGrp="1" noChangeArrowheads="1"/>
          </p:cNvSpPr>
          <p:nvPr>
            <p:ph type="body" idx="1"/>
          </p:nvPr>
        </p:nvSpPr>
        <p:spPr bwMode="auto">
          <a:xfrm>
            <a:off x="687388" y="4343400"/>
            <a:ext cx="5484812" cy="41132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7" tIns="45713" rIns="91427" bIns="45713"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2124FE4F-4BAE-4D59-99D7-BD2BF8450234}"/>
              </a:ext>
            </a:extLst>
          </p:cNvPr>
          <p:cNvSpPr txBox="1">
            <a:spLocks noGrp="1" noChangeArrowheads="1"/>
          </p:cNvSpPr>
          <p:nvPr/>
        </p:nvSpPr>
        <p:spPr bwMode="auto">
          <a:xfrm>
            <a:off x="3884613" y="8686800"/>
            <a:ext cx="2971800"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7" tIns="45713" rIns="91427" bIns="45713" anchor="b"/>
          <a:lstStyle>
            <a:lvl1pPr defTabSz="915988">
              <a:defRPr>
                <a:solidFill>
                  <a:schemeClr val="tx1"/>
                </a:solidFill>
                <a:latin typeface="Arial" panose="020B0604020202020204" pitchFamily="34" charset="0"/>
                <a:ea typeface="MS PGothic" panose="020B0600070205080204" pitchFamily="34" charset="-128"/>
              </a:defRPr>
            </a:lvl1pPr>
            <a:lvl2pPr marL="703263" indent="-269875" defTabSz="915988">
              <a:defRPr>
                <a:solidFill>
                  <a:schemeClr val="tx1"/>
                </a:solidFill>
                <a:latin typeface="Arial" panose="020B0604020202020204" pitchFamily="34" charset="0"/>
                <a:ea typeface="MS PGothic" panose="020B0600070205080204" pitchFamily="34" charset="-128"/>
              </a:defRPr>
            </a:lvl2pPr>
            <a:lvl3pPr marL="1082675" indent="-215900" defTabSz="915988">
              <a:defRPr>
                <a:solidFill>
                  <a:schemeClr val="tx1"/>
                </a:solidFill>
                <a:latin typeface="Arial" panose="020B0604020202020204" pitchFamily="34" charset="0"/>
                <a:ea typeface="MS PGothic" panose="020B0600070205080204" pitchFamily="34" charset="-128"/>
              </a:defRPr>
            </a:lvl3pPr>
            <a:lvl4pPr marL="1516063" indent="-215900" defTabSz="915988">
              <a:defRPr>
                <a:solidFill>
                  <a:schemeClr val="tx1"/>
                </a:solidFill>
                <a:latin typeface="Arial" panose="020B0604020202020204" pitchFamily="34" charset="0"/>
                <a:ea typeface="MS PGothic" panose="020B0600070205080204" pitchFamily="34" charset="-128"/>
              </a:defRPr>
            </a:lvl4pPr>
            <a:lvl5pPr marL="1951038" indent="-219075" defTabSz="915988">
              <a:defRPr>
                <a:solidFill>
                  <a:schemeClr val="tx1"/>
                </a:solidFill>
                <a:latin typeface="Arial" panose="020B0604020202020204" pitchFamily="34" charset="0"/>
                <a:ea typeface="MS PGothic" panose="020B0600070205080204" pitchFamily="34" charset="-128"/>
              </a:defRPr>
            </a:lvl5pPr>
            <a:lvl6pPr marL="24082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8654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226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7798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eaLnBrk="1" hangingPunct="1"/>
            <a:fld id="{B6F7A352-3718-4732-9C8C-80F619C50943}" type="slidenum">
              <a:rPr lang="en-US" altLang="en-US" sz="1300"/>
              <a:pPr algn="r" eaLnBrk="1" hangingPunct="1"/>
              <a:t>11</a:t>
            </a:fld>
            <a:endParaRPr lang="en-US" altLang="en-US" sz="1300"/>
          </a:p>
        </p:txBody>
      </p:sp>
      <p:sp>
        <p:nvSpPr>
          <p:cNvPr id="25603" name="Rectangle 2">
            <a:extLst>
              <a:ext uri="{FF2B5EF4-FFF2-40B4-BE49-F238E27FC236}">
                <a16:creationId xmlns:a16="http://schemas.microsoft.com/office/drawing/2014/main" id="{F9298FC5-E106-4E29-964C-EC7B67DF7A83}"/>
              </a:ext>
            </a:extLst>
          </p:cNvPr>
          <p:cNvSpPr>
            <a:spLocks noGrp="1" noRot="1" noChangeAspect="1" noChangeArrowheads="1" noTextEdit="1"/>
          </p:cNvSpPr>
          <p:nvPr>
            <p:ph type="sldImg"/>
          </p:nvPr>
        </p:nvSpPr>
        <p:spPr bwMode="auto">
          <a:xfrm>
            <a:off x="1144588" y="687388"/>
            <a:ext cx="4570412" cy="342741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a:extLst>
              <a:ext uri="{FF2B5EF4-FFF2-40B4-BE49-F238E27FC236}">
                <a16:creationId xmlns:a16="http://schemas.microsoft.com/office/drawing/2014/main" id="{6C820A85-683E-4672-929E-D4B0E6FA0F48}"/>
              </a:ext>
            </a:extLst>
          </p:cNvPr>
          <p:cNvSpPr>
            <a:spLocks noGrp="1" noChangeArrowheads="1"/>
          </p:cNvSpPr>
          <p:nvPr>
            <p:ph type="body" idx="1"/>
          </p:nvPr>
        </p:nvSpPr>
        <p:spPr bwMode="auto">
          <a:xfrm>
            <a:off x="687388" y="4343400"/>
            <a:ext cx="5484812" cy="41132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7" tIns="45713" rIns="91427" bIns="45713"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002720B-8286-4B6C-8254-4C0A9F77890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4569D864-8AC3-4D7A-8463-4971D3440EAE}"/>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Consider this in pairs.</a:t>
            </a:r>
          </a:p>
          <a:p>
            <a:endParaRPr lang="en-US" altLang="en-US"/>
          </a:p>
        </p:txBody>
      </p:sp>
      <p:sp>
        <p:nvSpPr>
          <p:cNvPr id="27652" name="Slide Number Placeholder 3">
            <a:extLst>
              <a:ext uri="{FF2B5EF4-FFF2-40B4-BE49-F238E27FC236}">
                <a16:creationId xmlns:a16="http://schemas.microsoft.com/office/drawing/2014/main" id="{029A718D-7429-42CB-98A4-E07E6B545511}"/>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84177F14-B2DF-4D18-95BA-764164546F67}" type="slidenum">
              <a:rPr lang="en-US" altLang="en-US" sz="1200">
                <a:latin typeface="Times New Roman" panose="02020603050405020304" pitchFamily="18" charset="0"/>
              </a:rPr>
              <a:pPr algn="r"/>
              <a:t>12</a:t>
            </a:fld>
            <a:endParaRPr lang="en-US" altLang="en-US" sz="1200">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1B3D5F6-69C4-4613-84F7-4389EA00675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AD917951-FEB0-4A90-BB2A-B6E7938AD7D4}"/>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 How much of this does your organisation do?</a:t>
            </a:r>
          </a:p>
        </p:txBody>
      </p:sp>
      <p:sp>
        <p:nvSpPr>
          <p:cNvPr id="31748" name="Slide Number Placeholder 3">
            <a:extLst>
              <a:ext uri="{FF2B5EF4-FFF2-40B4-BE49-F238E27FC236}">
                <a16:creationId xmlns:a16="http://schemas.microsoft.com/office/drawing/2014/main" id="{F7C67965-3324-4160-A36E-B33F36447638}"/>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8FDC6A0B-3D7B-4105-8D08-C6E58FA870F8}" type="slidenum">
              <a:rPr lang="en-US" altLang="en-US" sz="1200">
                <a:latin typeface="Times New Roman" panose="02020603050405020304" pitchFamily="18" charset="0"/>
              </a:rPr>
              <a:pPr algn="r"/>
              <a:t>15</a:t>
            </a:fld>
            <a:endParaRPr lang="en-US" altLang="en-US" sz="1200">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7B1DAAE7-9726-4B53-9259-5EFA6D061F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91E44936-575C-4F10-8851-DB5308C4BBBA}"/>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Look at problematic recruitment ads - handouts</a:t>
            </a:r>
          </a:p>
        </p:txBody>
      </p:sp>
      <p:sp>
        <p:nvSpPr>
          <p:cNvPr id="39940" name="Slide Number Placeholder 3">
            <a:extLst>
              <a:ext uri="{FF2B5EF4-FFF2-40B4-BE49-F238E27FC236}">
                <a16:creationId xmlns:a16="http://schemas.microsoft.com/office/drawing/2014/main" id="{F6559B10-E2BE-4B34-8AE7-04AC44A67611}"/>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4643D072-690D-4924-AD35-A44BCCEC8918}" type="slidenum">
              <a:rPr lang="en-US" altLang="en-US" sz="1200">
                <a:latin typeface="Times New Roman" panose="02020603050405020304" pitchFamily="18" charset="0"/>
              </a:rPr>
              <a:pPr algn="r"/>
              <a:t>19</a:t>
            </a:fld>
            <a:endParaRPr lang="en-US" altLang="en-US" sz="1200">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14DA442C-CC1E-4938-9F7A-ECD5BFD93E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A4F92143-F900-4380-A3B3-5872F36BBE8A}"/>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Develop a sifting matrix from the example job description and person specification</a:t>
            </a:r>
          </a:p>
        </p:txBody>
      </p:sp>
      <p:sp>
        <p:nvSpPr>
          <p:cNvPr id="43012" name="Slide Number Placeholder 3">
            <a:extLst>
              <a:ext uri="{FF2B5EF4-FFF2-40B4-BE49-F238E27FC236}">
                <a16:creationId xmlns:a16="http://schemas.microsoft.com/office/drawing/2014/main" id="{4833F83C-D5F3-4F14-BECA-434D0FB6B802}"/>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54E49030-8D27-4605-ADBE-7BEBC04A54D4}" type="slidenum">
              <a:rPr lang="en-US" altLang="en-US" sz="1200">
                <a:latin typeface="Times New Roman" panose="02020603050405020304" pitchFamily="18" charset="0"/>
              </a:rPr>
              <a:pPr algn="r"/>
              <a:t>20</a:t>
            </a:fld>
            <a:endParaRPr lang="en-US" altLang="en-US" sz="1200">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F37551C-6035-4020-9DDD-C90D9211E560}"/>
              </a:ext>
            </a:extLst>
          </p:cNvPr>
          <p:cNvSpPr>
            <a:spLocks noGrp="1"/>
          </p:cNvSpPr>
          <p:nvPr>
            <p:ph type="dt" sz="half" idx="10"/>
          </p:nvPr>
        </p:nvSpPr>
        <p:spPr/>
        <p:txBody>
          <a:bodyPr/>
          <a:lstStyle>
            <a:lvl1pPr>
              <a:defRPr/>
            </a:lvl1pPr>
          </a:lstStyle>
          <a:p>
            <a:pPr>
              <a:defRPr/>
            </a:pPr>
            <a:fld id="{67D7D624-ECC2-49B1-A1A3-577A62498194}" type="datetime1">
              <a:rPr lang="en-GB"/>
              <a:pPr>
                <a:defRPr/>
              </a:pPr>
              <a:t>30/10/2022</a:t>
            </a:fld>
            <a:endParaRPr lang="en-GB"/>
          </a:p>
        </p:txBody>
      </p:sp>
      <p:sp>
        <p:nvSpPr>
          <p:cNvPr id="5" name="Footer Placeholder 4">
            <a:extLst>
              <a:ext uri="{FF2B5EF4-FFF2-40B4-BE49-F238E27FC236}">
                <a16:creationId xmlns:a16="http://schemas.microsoft.com/office/drawing/2014/main" id="{26FBB8AB-BC52-40AD-AE36-A801D77BF0E0}"/>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2A462E7-D286-480C-9C98-B095A3284EAB}"/>
              </a:ext>
            </a:extLst>
          </p:cNvPr>
          <p:cNvSpPr>
            <a:spLocks noGrp="1"/>
          </p:cNvSpPr>
          <p:nvPr>
            <p:ph type="sldNum" sz="quarter" idx="12"/>
          </p:nvPr>
        </p:nvSpPr>
        <p:spPr/>
        <p:txBody>
          <a:bodyPr/>
          <a:lstStyle>
            <a:lvl1pPr>
              <a:defRPr/>
            </a:lvl1pPr>
          </a:lstStyle>
          <a:p>
            <a:pPr>
              <a:defRPr/>
            </a:pPr>
            <a:fld id="{2823E5C1-FA40-4246-87ED-69F0071F830E}" type="slidenum">
              <a:rPr lang="en-GB" altLang="en-US"/>
              <a:pPr>
                <a:defRPr/>
              </a:pPr>
              <a:t>‹#›</a:t>
            </a:fld>
            <a:endParaRPr lang="en-GB" altLang="en-US"/>
          </a:p>
        </p:txBody>
      </p:sp>
    </p:spTree>
    <p:extLst>
      <p:ext uri="{BB962C8B-B14F-4D97-AF65-F5344CB8AC3E}">
        <p14:creationId xmlns:p14="http://schemas.microsoft.com/office/powerpoint/2010/main" val="2557616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584CAC-CB6F-4549-BF63-70C990C0EDAC}"/>
              </a:ext>
            </a:extLst>
          </p:cNvPr>
          <p:cNvSpPr>
            <a:spLocks noGrp="1"/>
          </p:cNvSpPr>
          <p:nvPr>
            <p:ph type="dt" sz="half" idx="10"/>
          </p:nvPr>
        </p:nvSpPr>
        <p:spPr/>
        <p:txBody>
          <a:bodyPr/>
          <a:lstStyle>
            <a:lvl1pPr>
              <a:defRPr/>
            </a:lvl1pPr>
          </a:lstStyle>
          <a:p>
            <a:pPr>
              <a:defRPr/>
            </a:pPr>
            <a:fld id="{319F2E34-D325-4973-8358-CECFC7F7C77D}" type="datetime1">
              <a:rPr lang="en-GB"/>
              <a:pPr>
                <a:defRPr/>
              </a:pPr>
              <a:t>30/10/2022</a:t>
            </a:fld>
            <a:endParaRPr lang="en-GB"/>
          </a:p>
        </p:txBody>
      </p:sp>
      <p:sp>
        <p:nvSpPr>
          <p:cNvPr id="5" name="Footer Placeholder 4">
            <a:extLst>
              <a:ext uri="{FF2B5EF4-FFF2-40B4-BE49-F238E27FC236}">
                <a16:creationId xmlns:a16="http://schemas.microsoft.com/office/drawing/2014/main" id="{5690A82B-649F-4545-A8FE-1F83B1973627}"/>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CC75FA93-D93E-4B70-BF5D-48D789F449B8}"/>
              </a:ext>
            </a:extLst>
          </p:cNvPr>
          <p:cNvSpPr>
            <a:spLocks noGrp="1"/>
          </p:cNvSpPr>
          <p:nvPr>
            <p:ph type="sldNum" sz="quarter" idx="12"/>
          </p:nvPr>
        </p:nvSpPr>
        <p:spPr/>
        <p:txBody>
          <a:bodyPr/>
          <a:lstStyle>
            <a:lvl1pPr>
              <a:defRPr/>
            </a:lvl1pPr>
          </a:lstStyle>
          <a:p>
            <a:pPr>
              <a:defRPr/>
            </a:pPr>
            <a:fld id="{4D7052DF-09E3-43C0-8D21-D65A351467CD}" type="slidenum">
              <a:rPr lang="en-GB" altLang="en-US"/>
              <a:pPr>
                <a:defRPr/>
              </a:pPr>
              <a:t>‹#›</a:t>
            </a:fld>
            <a:endParaRPr lang="en-GB" altLang="en-US"/>
          </a:p>
        </p:txBody>
      </p:sp>
    </p:spTree>
    <p:extLst>
      <p:ext uri="{BB962C8B-B14F-4D97-AF65-F5344CB8AC3E}">
        <p14:creationId xmlns:p14="http://schemas.microsoft.com/office/powerpoint/2010/main" val="1567033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a:extLst>
              <a:ext uri="{FF2B5EF4-FFF2-40B4-BE49-F238E27FC236}">
                <a16:creationId xmlns:a16="http://schemas.microsoft.com/office/drawing/2014/main" id="{B866107C-9F98-446F-819A-E6A3085FF6C1}"/>
              </a:ext>
            </a:extLst>
          </p:cNvPr>
          <p:cNvSpPr>
            <a:spLocks noGrp="1"/>
          </p:cNvSpPr>
          <p:nvPr>
            <p:ph type="dt" sz="half" idx="10"/>
          </p:nvPr>
        </p:nvSpPr>
        <p:spPr/>
        <p:txBody>
          <a:bodyPr/>
          <a:lstStyle>
            <a:lvl1pPr>
              <a:defRPr/>
            </a:lvl1pPr>
          </a:lstStyle>
          <a:p>
            <a:pPr>
              <a:defRPr/>
            </a:pPr>
            <a:fld id="{7C1B2B5D-7C1A-4406-946E-10C0C383885A}" type="datetime1">
              <a:rPr lang="en-GB"/>
              <a:pPr>
                <a:defRPr/>
              </a:pPr>
              <a:t>30/10/2022</a:t>
            </a:fld>
            <a:endParaRPr lang="en-GB"/>
          </a:p>
        </p:txBody>
      </p:sp>
      <p:sp>
        <p:nvSpPr>
          <p:cNvPr id="5" name="Footer Placeholder 4">
            <a:extLst>
              <a:ext uri="{FF2B5EF4-FFF2-40B4-BE49-F238E27FC236}">
                <a16:creationId xmlns:a16="http://schemas.microsoft.com/office/drawing/2014/main" id="{104FFAFC-A924-4443-9376-01FF610ACDA7}"/>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E77A153-4D8B-48FA-B8D3-DB09FEEECA04}"/>
              </a:ext>
            </a:extLst>
          </p:cNvPr>
          <p:cNvSpPr>
            <a:spLocks noGrp="1"/>
          </p:cNvSpPr>
          <p:nvPr>
            <p:ph type="sldNum" sz="quarter" idx="12"/>
          </p:nvPr>
        </p:nvSpPr>
        <p:spPr/>
        <p:txBody>
          <a:bodyPr/>
          <a:lstStyle>
            <a:lvl1pPr>
              <a:defRPr/>
            </a:lvl1pPr>
          </a:lstStyle>
          <a:p>
            <a:pPr>
              <a:defRPr/>
            </a:pPr>
            <a:fld id="{E732408A-D75A-4313-90E6-5F854A947F76}" type="slidenum">
              <a:rPr lang="en-GB" altLang="en-US"/>
              <a:pPr>
                <a:defRPr/>
              </a:pPr>
              <a:t>‹#›</a:t>
            </a:fld>
            <a:endParaRPr lang="en-GB" altLang="en-US"/>
          </a:p>
        </p:txBody>
      </p:sp>
    </p:spTree>
    <p:extLst>
      <p:ext uri="{BB962C8B-B14F-4D97-AF65-F5344CB8AC3E}">
        <p14:creationId xmlns:p14="http://schemas.microsoft.com/office/powerpoint/2010/main" val="1461797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8E61479-5B6B-4F69-8571-37F64FFF602E}"/>
              </a:ext>
            </a:extLst>
          </p:cNvPr>
          <p:cNvSpPr>
            <a:spLocks noGrp="1"/>
          </p:cNvSpPr>
          <p:nvPr>
            <p:ph type="dt" sz="half" idx="10"/>
          </p:nvPr>
        </p:nvSpPr>
        <p:spPr/>
        <p:txBody>
          <a:bodyPr/>
          <a:lstStyle>
            <a:lvl1pPr>
              <a:defRPr/>
            </a:lvl1pPr>
          </a:lstStyle>
          <a:p>
            <a:pPr>
              <a:defRPr/>
            </a:pPr>
            <a:fld id="{CC4D604C-77AA-4190-A22B-E4788D526342}" type="datetime1">
              <a:rPr lang="en-GB"/>
              <a:pPr>
                <a:defRPr/>
              </a:pPr>
              <a:t>30/10/2022</a:t>
            </a:fld>
            <a:endParaRPr lang="en-GB"/>
          </a:p>
        </p:txBody>
      </p:sp>
      <p:sp>
        <p:nvSpPr>
          <p:cNvPr id="6" name="Footer Placeholder 4">
            <a:extLst>
              <a:ext uri="{FF2B5EF4-FFF2-40B4-BE49-F238E27FC236}">
                <a16:creationId xmlns:a16="http://schemas.microsoft.com/office/drawing/2014/main" id="{1ABF863F-085B-427C-A180-45E9AC18C747}"/>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3AE175E3-7AA4-4E99-956B-67AB748E7A63}"/>
              </a:ext>
            </a:extLst>
          </p:cNvPr>
          <p:cNvSpPr>
            <a:spLocks noGrp="1"/>
          </p:cNvSpPr>
          <p:nvPr>
            <p:ph type="sldNum" sz="quarter" idx="12"/>
          </p:nvPr>
        </p:nvSpPr>
        <p:spPr/>
        <p:txBody>
          <a:bodyPr/>
          <a:lstStyle>
            <a:lvl1pPr>
              <a:defRPr/>
            </a:lvl1pPr>
          </a:lstStyle>
          <a:p>
            <a:pPr>
              <a:defRPr/>
            </a:pPr>
            <a:fld id="{416ABA8A-8D53-47D9-AEF8-9E7DB8C582A1}" type="slidenum">
              <a:rPr lang="en-GB" altLang="en-US"/>
              <a:pPr>
                <a:defRPr/>
              </a:pPr>
              <a:t>‹#›</a:t>
            </a:fld>
            <a:endParaRPr lang="en-GB" altLang="en-US"/>
          </a:p>
        </p:txBody>
      </p:sp>
    </p:spTree>
    <p:extLst>
      <p:ext uri="{BB962C8B-B14F-4D97-AF65-F5344CB8AC3E}">
        <p14:creationId xmlns:p14="http://schemas.microsoft.com/office/powerpoint/2010/main" val="836111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19E0437-77A0-4368-8C51-D30CAD944C7E}"/>
              </a:ext>
            </a:extLst>
          </p:cNvPr>
          <p:cNvSpPr>
            <a:spLocks noGrp="1"/>
          </p:cNvSpPr>
          <p:nvPr>
            <p:ph type="dt" sz="half" idx="10"/>
          </p:nvPr>
        </p:nvSpPr>
        <p:spPr/>
        <p:txBody>
          <a:bodyPr/>
          <a:lstStyle>
            <a:lvl1pPr>
              <a:defRPr/>
            </a:lvl1pPr>
          </a:lstStyle>
          <a:p>
            <a:pPr>
              <a:defRPr/>
            </a:pPr>
            <a:fld id="{ADE20C5E-91A3-49F1-B614-515577C42874}" type="datetime1">
              <a:rPr lang="en-GB"/>
              <a:pPr>
                <a:defRPr/>
              </a:pPr>
              <a:t>30/10/2022</a:t>
            </a:fld>
            <a:endParaRPr lang="en-GB"/>
          </a:p>
        </p:txBody>
      </p:sp>
      <p:sp>
        <p:nvSpPr>
          <p:cNvPr id="8" name="Footer Placeholder 4">
            <a:extLst>
              <a:ext uri="{FF2B5EF4-FFF2-40B4-BE49-F238E27FC236}">
                <a16:creationId xmlns:a16="http://schemas.microsoft.com/office/drawing/2014/main" id="{DF981245-641C-4755-B60B-79E223447109}"/>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363C28BA-8CC3-4CBF-A1D2-187F50A669B6}"/>
              </a:ext>
            </a:extLst>
          </p:cNvPr>
          <p:cNvSpPr>
            <a:spLocks noGrp="1"/>
          </p:cNvSpPr>
          <p:nvPr>
            <p:ph type="sldNum" sz="quarter" idx="12"/>
          </p:nvPr>
        </p:nvSpPr>
        <p:spPr/>
        <p:txBody>
          <a:bodyPr/>
          <a:lstStyle>
            <a:lvl1pPr>
              <a:defRPr/>
            </a:lvl1pPr>
          </a:lstStyle>
          <a:p>
            <a:pPr>
              <a:defRPr/>
            </a:pPr>
            <a:fld id="{6961ABD0-5337-41E6-9811-E0E3C1C3287D}" type="slidenum">
              <a:rPr lang="en-GB" altLang="en-US"/>
              <a:pPr>
                <a:defRPr/>
              </a:pPr>
              <a:t>‹#›</a:t>
            </a:fld>
            <a:endParaRPr lang="en-GB" altLang="en-US"/>
          </a:p>
        </p:txBody>
      </p:sp>
    </p:spTree>
    <p:extLst>
      <p:ext uri="{BB962C8B-B14F-4D97-AF65-F5344CB8AC3E}">
        <p14:creationId xmlns:p14="http://schemas.microsoft.com/office/powerpoint/2010/main" val="2164254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24EC1BC-9F10-4E57-811D-3F75C7E25E96}"/>
              </a:ext>
            </a:extLst>
          </p:cNvPr>
          <p:cNvSpPr>
            <a:spLocks noGrp="1"/>
          </p:cNvSpPr>
          <p:nvPr>
            <p:ph type="dt" sz="half" idx="10"/>
          </p:nvPr>
        </p:nvSpPr>
        <p:spPr/>
        <p:txBody>
          <a:bodyPr/>
          <a:lstStyle>
            <a:lvl1pPr>
              <a:defRPr/>
            </a:lvl1pPr>
          </a:lstStyle>
          <a:p>
            <a:pPr>
              <a:defRPr/>
            </a:pPr>
            <a:fld id="{BD48C02B-0D77-440F-B1B4-0BA6D4FCF63A}" type="datetime1">
              <a:rPr lang="en-GB"/>
              <a:pPr>
                <a:defRPr/>
              </a:pPr>
              <a:t>30/10/2022</a:t>
            </a:fld>
            <a:endParaRPr lang="en-GB"/>
          </a:p>
        </p:txBody>
      </p:sp>
      <p:sp>
        <p:nvSpPr>
          <p:cNvPr id="4" name="Footer Placeholder 4">
            <a:extLst>
              <a:ext uri="{FF2B5EF4-FFF2-40B4-BE49-F238E27FC236}">
                <a16:creationId xmlns:a16="http://schemas.microsoft.com/office/drawing/2014/main" id="{8DBCA189-7652-4269-AA3D-49F97371294F}"/>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E016624-47DE-491F-8738-7E49BA06C8C8}"/>
              </a:ext>
            </a:extLst>
          </p:cNvPr>
          <p:cNvSpPr>
            <a:spLocks noGrp="1"/>
          </p:cNvSpPr>
          <p:nvPr>
            <p:ph type="sldNum" sz="quarter" idx="12"/>
          </p:nvPr>
        </p:nvSpPr>
        <p:spPr/>
        <p:txBody>
          <a:bodyPr/>
          <a:lstStyle>
            <a:lvl1pPr>
              <a:defRPr/>
            </a:lvl1pPr>
          </a:lstStyle>
          <a:p>
            <a:pPr>
              <a:defRPr/>
            </a:pPr>
            <a:fld id="{9E528F78-14F6-41AA-B0AA-D2FFD2E7E00F}" type="slidenum">
              <a:rPr lang="en-GB" altLang="en-US"/>
              <a:pPr>
                <a:defRPr/>
              </a:pPr>
              <a:t>‹#›</a:t>
            </a:fld>
            <a:endParaRPr lang="en-GB" altLang="en-US"/>
          </a:p>
        </p:txBody>
      </p:sp>
    </p:spTree>
    <p:extLst>
      <p:ext uri="{BB962C8B-B14F-4D97-AF65-F5344CB8AC3E}">
        <p14:creationId xmlns:p14="http://schemas.microsoft.com/office/powerpoint/2010/main" val="1436349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555DF5B-DA7B-416E-9A29-F98F9C596948}"/>
              </a:ext>
            </a:extLst>
          </p:cNvPr>
          <p:cNvSpPr>
            <a:spLocks noGrp="1"/>
          </p:cNvSpPr>
          <p:nvPr>
            <p:ph type="dt" sz="half" idx="10"/>
          </p:nvPr>
        </p:nvSpPr>
        <p:spPr/>
        <p:txBody>
          <a:bodyPr/>
          <a:lstStyle>
            <a:lvl1pPr>
              <a:defRPr/>
            </a:lvl1pPr>
          </a:lstStyle>
          <a:p>
            <a:pPr>
              <a:defRPr/>
            </a:pPr>
            <a:fld id="{C021BC70-11F7-49AD-8A5A-E0AB28786962}" type="datetime1">
              <a:rPr lang="en-GB"/>
              <a:pPr>
                <a:defRPr/>
              </a:pPr>
              <a:t>30/10/2022</a:t>
            </a:fld>
            <a:endParaRPr lang="en-GB"/>
          </a:p>
        </p:txBody>
      </p:sp>
      <p:sp>
        <p:nvSpPr>
          <p:cNvPr id="3" name="Footer Placeholder 4">
            <a:extLst>
              <a:ext uri="{FF2B5EF4-FFF2-40B4-BE49-F238E27FC236}">
                <a16:creationId xmlns:a16="http://schemas.microsoft.com/office/drawing/2014/main" id="{91744C42-36B0-4D88-B241-AA41DE6A8461}"/>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EE5BFC0B-9C7F-47BE-BCBB-3C79E78EAECB}"/>
              </a:ext>
            </a:extLst>
          </p:cNvPr>
          <p:cNvSpPr>
            <a:spLocks noGrp="1"/>
          </p:cNvSpPr>
          <p:nvPr>
            <p:ph type="sldNum" sz="quarter" idx="12"/>
          </p:nvPr>
        </p:nvSpPr>
        <p:spPr/>
        <p:txBody>
          <a:bodyPr/>
          <a:lstStyle>
            <a:lvl1pPr>
              <a:defRPr/>
            </a:lvl1pPr>
          </a:lstStyle>
          <a:p>
            <a:pPr>
              <a:defRPr/>
            </a:pPr>
            <a:fld id="{45ADC8B6-7F77-4828-A657-271A4A6B50C7}" type="slidenum">
              <a:rPr lang="en-GB" altLang="en-US"/>
              <a:pPr>
                <a:defRPr/>
              </a:pPr>
              <a:t>‹#›</a:t>
            </a:fld>
            <a:endParaRPr lang="en-GB" altLang="en-US"/>
          </a:p>
        </p:txBody>
      </p:sp>
    </p:spTree>
    <p:extLst>
      <p:ext uri="{BB962C8B-B14F-4D97-AF65-F5344CB8AC3E}">
        <p14:creationId xmlns:p14="http://schemas.microsoft.com/office/powerpoint/2010/main" val="3773831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6EC0D929-397E-4DCC-8EDC-0BD04D94F879}"/>
              </a:ext>
            </a:extLst>
          </p:cNvPr>
          <p:cNvSpPr>
            <a:spLocks noGrp="1"/>
          </p:cNvSpPr>
          <p:nvPr>
            <p:ph type="dt" sz="half" idx="10"/>
          </p:nvPr>
        </p:nvSpPr>
        <p:spPr/>
        <p:txBody>
          <a:bodyPr/>
          <a:lstStyle>
            <a:lvl1pPr>
              <a:defRPr/>
            </a:lvl1pPr>
          </a:lstStyle>
          <a:p>
            <a:pPr>
              <a:defRPr/>
            </a:pPr>
            <a:fld id="{A909E9A7-AFB5-4DBC-ABEE-FF9E2817D373}" type="datetime1">
              <a:rPr lang="en-GB"/>
              <a:pPr>
                <a:defRPr/>
              </a:pPr>
              <a:t>30/10/2022</a:t>
            </a:fld>
            <a:endParaRPr lang="en-GB"/>
          </a:p>
        </p:txBody>
      </p:sp>
      <p:sp>
        <p:nvSpPr>
          <p:cNvPr id="6" name="Footer Placeholder 4">
            <a:extLst>
              <a:ext uri="{FF2B5EF4-FFF2-40B4-BE49-F238E27FC236}">
                <a16:creationId xmlns:a16="http://schemas.microsoft.com/office/drawing/2014/main" id="{E0F40F8B-FCB8-4163-9E2D-765BF010D3C1}"/>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24CBD6FC-9414-4418-9729-7A74265938B9}"/>
              </a:ext>
            </a:extLst>
          </p:cNvPr>
          <p:cNvSpPr>
            <a:spLocks noGrp="1"/>
          </p:cNvSpPr>
          <p:nvPr>
            <p:ph type="sldNum" sz="quarter" idx="12"/>
          </p:nvPr>
        </p:nvSpPr>
        <p:spPr/>
        <p:txBody>
          <a:bodyPr/>
          <a:lstStyle>
            <a:lvl1pPr>
              <a:defRPr/>
            </a:lvl1pPr>
          </a:lstStyle>
          <a:p>
            <a:pPr>
              <a:defRPr/>
            </a:pPr>
            <a:fld id="{C4FD6A87-2ECC-49C0-9AB0-0ADB276F6090}" type="slidenum">
              <a:rPr lang="en-GB" altLang="en-US"/>
              <a:pPr>
                <a:defRPr/>
              </a:pPr>
              <a:t>‹#›</a:t>
            </a:fld>
            <a:endParaRPr lang="en-GB" altLang="en-US"/>
          </a:p>
        </p:txBody>
      </p:sp>
    </p:spTree>
    <p:extLst>
      <p:ext uri="{BB962C8B-B14F-4D97-AF65-F5344CB8AC3E}">
        <p14:creationId xmlns:p14="http://schemas.microsoft.com/office/powerpoint/2010/main" val="3158921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BBF47A1B-52DD-46EA-81A9-9A9F3D0FD654}"/>
              </a:ext>
            </a:extLst>
          </p:cNvPr>
          <p:cNvSpPr>
            <a:spLocks noGrp="1"/>
          </p:cNvSpPr>
          <p:nvPr>
            <p:ph type="dt" sz="half" idx="10"/>
          </p:nvPr>
        </p:nvSpPr>
        <p:spPr/>
        <p:txBody>
          <a:bodyPr/>
          <a:lstStyle>
            <a:lvl1pPr>
              <a:defRPr/>
            </a:lvl1pPr>
          </a:lstStyle>
          <a:p>
            <a:pPr>
              <a:defRPr/>
            </a:pPr>
            <a:fld id="{D504D3CC-8F1D-42BC-8CDB-6AD1CDC504DD}" type="datetime1">
              <a:rPr lang="en-GB"/>
              <a:pPr>
                <a:defRPr/>
              </a:pPr>
              <a:t>30/10/2022</a:t>
            </a:fld>
            <a:endParaRPr lang="en-GB"/>
          </a:p>
        </p:txBody>
      </p:sp>
      <p:sp>
        <p:nvSpPr>
          <p:cNvPr id="6" name="Footer Placeholder 4">
            <a:extLst>
              <a:ext uri="{FF2B5EF4-FFF2-40B4-BE49-F238E27FC236}">
                <a16:creationId xmlns:a16="http://schemas.microsoft.com/office/drawing/2014/main" id="{6155EAC8-214E-4F0F-A989-90FB9BF2CA97}"/>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82999820-AC8F-41BB-A76E-F7CE8CBF1D1A}"/>
              </a:ext>
            </a:extLst>
          </p:cNvPr>
          <p:cNvSpPr>
            <a:spLocks noGrp="1"/>
          </p:cNvSpPr>
          <p:nvPr>
            <p:ph type="sldNum" sz="quarter" idx="12"/>
          </p:nvPr>
        </p:nvSpPr>
        <p:spPr/>
        <p:txBody>
          <a:bodyPr/>
          <a:lstStyle>
            <a:lvl1pPr>
              <a:defRPr/>
            </a:lvl1pPr>
          </a:lstStyle>
          <a:p>
            <a:pPr>
              <a:defRPr/>
            </a:pPr>
            <a:fld id="{09BA3F9E-C835-409F-8178-38430C68581A}" type="slidenum">
              <a:rPr lang="en-GB" altLang="en-US"/>
              <a:pPr>
                <a:defRPr/>
              </a:pPr>
              <a:t>‹#›</a:t>
            </a:fld>
            <a:endParaRPr lang="en-GB" altLang="en-US"/>
          </a:p>
        </p:txBody>
      </p:sp>
    </p:spTree>
    <p:extLst>
      <p:ext uri="{BB962C8B-B14F-4D97-AF65-F5344CB8AC3E}">
        <p14:creationId xmlns:p14="http://schemas.microsoft.com/office/powerpoint/2010/main" val="4060575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A20466-84F5-485B-8B09-817FA3A4E6C8}"/>
              </a:ext>
            </a:extLst>
          </p:cNvPr>
          <p:cNvSpPr>
            <a:spLocks noGrp="1"/>
          </p:cNvSpPr>
          <p:nvPr>
            <p:ph type="dt" sz="half" idx="10"/>
          </p:nvPr>
        </p:nvSpPr>
        <p:spPr/>
        <p:txBody>
          <a:bodyPr/>
          <a:lstStyle>
            <a:lvl1pPr>
              <a:defRPr/>
            </a:lvl1pPr>
          </a:lstStyle>
          <a:p>
            <a:pPr>
              <a:defRPr/>
            </a:pPr>
            <a:fld id="{B3AB6E79-EE70-4DE0-B736-E0A7618368B8}" type="datetime1">
              <a:rPr lang="en-GB"/>
              <a:pPr>
                <a:defRPr/>
              </a:pPr>
              <a:t>30/10/2022</a:t>
            </a:fld>
            <a:endParaRPr lang="en-GB"/>
          </a:p>
        </p:txBody>
      </p:sp>
      <p:sp>
        <p:nvSpPr>
          <p:cNvPr id="5" name="Footer Placeholder 4">
            <a:extLst>
              <a:ext uri="{FF2B5EF4-FFF2-40B4-BE49-F238E27FC236}">
                <a16:creationId xmlns:a16="http://schemas.microsoft.com/office/drawing/2014/main" id="{51D83581-425B-482C-99FE-250BA2AA4413}"/>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B680D650-32E5-40C3-988F-2595215BE1AE}"/>
              </a:ext>
            </a:extLst>
          </p:cNvPr>
          <p:cNvSpPr>
            <a:spLocks noGrp="1"/>
          </p:cNvSpPr>
          <p:nvPr>
            <p:ph type="sldNum" sz="quarter" idx="12"/>
          </p:nvPr>
        </p:nvSpPr>
        <p:spPr/>
        <p:txBody>
          <a:bodyPr/>
          <a:lstStyle>
            <a:lvl1pPr>
              <a:defRPr/>
            </a:lvl1pPr>
          </a:lstStyle>
          <a:p>
            <a:pPr>
              <a:defRPr/>
            </a:pPr>
            <a:fld id="{4BE70E50-1AF6-47A2-ABAE-6B64B49D9D67}" type="slidenum">
              <a:rPr lang="en-GB" altLang="en-US"/>
              <a:pPr>
                <a:defRPr/>
              </a:pPr>
              <a:t>‹#›</a:t>
            </a:fld>
            <a:endParaRPr lang="en-GB" altLang="en-US"/>
          </a:p>
        </p:txBody>
      </p:sp>
    </p:spTree>
    <p:extLst>
      <p:ext uri="{BB962C8B-B14F-4D97-AF65-F5344CB8AC3E}">
        <p14:creationId xmlns:p14="http://schemas.microsoft.com/office/powerpoint/2010/main" val="1621536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E6E54-CBA8-49E7-8B80-E52EF969382D}"/>
              </a:ext>
            </a:extLst>
          </p:cNvPr>
          <p:cNvSpPr>
            <a:spLocks noGrp="1"/>
          </p:cNvSpPr>
          <p:nvPr>
            <p:ph type="dt" sz="half" idx="10"/>
          </p:nvPr>
        </p:nvSpPr>
        <p:spPr/>
        <p:txBody>
          <a:bodyPr/>
          <a:lstStyle>
            <a:lvl1pPr>
              <a:defRPr/>
            </a:lvl1pPr>
          </a:lstStyle>
          <a:p>
            <a:pPr>
              <a:defRPr/>
            </a:pPr>
            <a:fld id="{2C36C439-9D4F-47B5-A75B-25A21D359C73}" type="datetime1">
              <a:rPr lang="en-GB"/>
              <a:pPr>
                <a:defRPr/>
              </a:pPr>
              <a:t>30/10/2022</a:t>
            </a:fld>
            <a:endParaRPr lang="en-GB"/>
          </a:p>
        </p:txBody>
      </p:sp>
      <p:sp>
        <p:nvSpPr>
          <p:cNvPr id="5" name="Footer Placeholder 4">
            <a:extLst>
              <a:ext uri="{FF2B5EF4-FFF2-40B4-BE49-F238E27FC236}">
                <a16:creationId xmlns:a16="http://schemas.microsoft.com/office/drawing/2014/main" id="{39AFF2B8-5680-4E38-957A-4F3CC07D7FF2}"/>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766E206A-561E-49BA-9170-4955FE62398D}"/>
              </a:ext>
            </a:extLst>
          </p:cNvPr>
          <p:cNvSpPr>
            <a:spLocks noGrp="1"/>
          </p:cNvSpPr>
          <p:nvPr>
            <p:ph type="sldNum" sz="quarter" idx="12"/>
          </p:nvPr>
        </p:nvSpPr>
        <p:spPr/>
        <p:txBody>
          <a:bodyPr/>
          <a:lstStyle>
            <a:lvl1pPr>
              <a:defRPr/>
            </a:lvl1pPr>
          </a:lstStyle>
          <a:p>
            <a:pPr>
              <a:defRPr/>
            </a:pPr>
            <a:fld id="{9A52FE69-7AD3-4BA0-89BF-8C7042D508BE}" type="slidenum">
              <a:rPr lang="en-GB" altLang="en-US"/>
              <a:pPr>
                <a:defRPr/>
              </a:pPr>
              <a:t>‹#›</a:t>
            </a:fld>
            <a:endParaRPr lang="en-GB" altLang="en-US"/>
          </a:p>
        </p:txBody>
      </p:sp>
    </p:spTree>
    <p:extLst>
      <p:ext uri="{BB962C8B-B14F-4D97-AF65-F5344CB8AC3E}">
        <p14:creationId xmlns:p14="http://schemas.microsoft.com/office/powerpoint/2010/main" val="34781120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5691F9-8E62-402F-9E23-D56DFABD5DB3}"/>
              </a:ext>
            </a:extLst>
          </p:cNvPr>
          <p:cNvSpPr>
            <a:spLocks noGrp="1"/>
          </p:cNvSpPr>
          <p:nvPr>
            <p:ph type="dt" sz="half" idx="10"/>
          </p:nvPr>
        </p:nvSpPr>
        <p:spPr/>
        <p:txBody>
          <a:bodyPr/>
          <a:lstStyle>
            <a:lvl1pPr>
              <a:defRPr/>
            </a:lvl1pPr>
          </a:lstStyle>
          <a:p>
            <a:pPr>
              <a:defRPr/>
            </a:pPr>
            <a:fld id="{61573C4C-BDD6-471C-B1F1-A7E4A36B4006}" type="datetime1">
              <a:rPr lang="en-GB"/>
              <a:pPr>
                <a:defRPr/>
              </a:pPr>
              <a:t>30/10/2022</a:t>
            </a:fld>
            <a:endParaRPr lang="en-GB" dirty="0"/>
          </a:p>
        </p:txBody>
      </p:sp>
      <p:sp>
        <p:nvSpPr>
          <p:cNvPr id="5" name="Slide Number Placeholder 5">
            <a:extLst>
              <a:ext uri="{FF2B5EF4-FFF2-40B4-BE49-F238E27FC236}">
                <a16:creationId xmlns:a16="http://schemas.microsoft.com/office/drawing/2014/main" id="{F5D54997-3EF3-4384-B62C-FDD61313CC63}"/>
              </a:ext>
            </a:extLst>
          </p:cNvPr>
          <p:cNvSpPr>
            <a:spLocks noGrp="1"/>
          </p:cNvSpPr>
          <p:nvPr>
            <p:ph type="sldNum" sz="quarter" idx="11"/>
          </p:nvPr>
        </p:nvSpPr>
        <p:spPr/>
        <p:txBody>
          <a:bodyPr/>
          <a:lstStyle>
            <a:lvl1pPr>
              <a:defRPr/>
            </a:lvl1pPr>
          </a:lstStyle>
          <a:p>
            <a:pPr>
              <a:defRPr/>
            </a:pPr>
            <a:fld id="{955D231A-F2E3-42CC-8C69-BC88EB64A4E5}" type="slidenum">
              <a:rPr lang="en-GB" altLang="en-US"/>
              <a:pPr>
                <a:defRPr/>
              </a:pPr>
              <a:t>‹#›</a:t>
            </a:fld>
            <a:endParaRPr lang="en-GB" altLang="en-US"/>
          </a:p>
        </p:txBody>
      </p:sp>
    </p:spTree>
    <p:extLst>
      <p:ext uri="{BB962C8B-B14F-4D97-AF65-F5344CB8AC3E}">
        <p14:creationId xmlns:p14="http://schemas.microsoft.com/office/powerpoint/2010/main" val="4084052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227B25-2FAA-4D0E-B341-851D978FAC21}"/>
              </a:ext>
            </a:extLst>
          </p:cNvPr>
          <p:cNvSpPr>
            <a:spLocks noGrp="1"/>
          </p:cNvSpPr>
          <p:nvPr>
            <p:ph type="dt" sz="half" idx="10"/>
          </p:nvPr>
        </p:nvSpPr>
        <p:spPr/>
        <p:txBody>
          <a:bodyPr/>
          <a:lstStyle>
            <a:lvl1pPr>
              <a:defRPr/>
            </a:lvl1pPr>
          </a:lstStyle>
          <a:p>
            <a:pPr>
              <a:defRPr/>
            </a:pPr>
            <a:fld id="{A10903FF-FB77-4D57-9722-3C8A28E3A187}" type="datetime1">
              <a:rPr lang="en-GB"/>
              <a:pPr>
                <a:defRPr/>
              </a:pPr>
              <a:t>30/10/2022</a:t>
            </a:fld>
            <a:endParaRPr lang="en-GB" dirty="0"/>
          </a:p>
        </p:txBody>
      </p:sp>
      <p:sp>
        <p:nvSpPr>
          <p:cNvPr id="5" name="Slide Number Placeholder 5">
            <a:extLst>
              <a:ext uri="{FF2B5EF4-FFF2-40B4-BE49-F238E27FC236}">
                <a16:creationId xmlns:a16="http://schemas.microsoft.com/office/drawing/2014/main" id="{1F1EFC5F-436E-4E5E-AFAC-C44116EB256E}"/>
              </a:ext>
            </a:extLst>
          </p:cNvPr>
          <p:cNvSpPr>
            <a:spLocks noGrp="1"/>
          </p:cNvSpPr>
          <p:nvPr>
            <p:ph type="sldNum" sz="quarter" idx="11"/>
          </p:nvPr>
        </p:nvSpPr>
        <p:spPr/>
        <p:txBody>
          <a:bodyPr/>
          <a:lstStyle>
            <a:lvl1pPr>
              <a:defRPr/>
            </a:lvl1pPr>
          </a:lstStyle>
          <a:p>
            <a:pPr>
              <a:defRPr/>
            </a:pPr>
            <a:fld id="{661EF257-4E2A-4A48-AB0F-70330420B1E9}" type="slidenum">
              <a:rPr lang="en-GB" altLang="en-US"/>
              <a:pPr>
                <a:defRPr/>
              </a:pPr>
              <a:t>‹#›</a:t>
            </a:fld>
            <a:endParaRPr lang="en-GB" altLang="en-US"/>
          </a:p>
        </p:txBody>
      </p:sp>
    </p:spTree>
    <p:extLst>
      <p:ext uri="{BB962C8B-B14F-4D97-AF65-F5344CB8AC3E}">
        <p14:creationId xmlns:p14="http://schemas.microsoft.com/office/powerpoint/2010/main" val="4997921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a:extLst>
              <a:ext uri="{FF2B5EF4-FFF2-40B4-BE49-F238E27FC236}">
                <a16:creationId xmlns:a16="http://schemas.microsoft.com/office/drawing/2014/main" id="{B21E6648-C064-4FB3-959E-2BAB7E01C0AC}"/>
              </a:ext>
            </a:extLst>
          </p:cNvPr>
          <p:cNvSpPr>
            <a:spLocks noGrp="1"/>
          </p:cNvSpPr>
          <p:nvPr>
            <p:ph type="dt" sz="half" idx="10"/>
          </p:nvPr>
        </p:nvSpPr>
        <p:spPr/>
        <p:txBody>
          <a:bodyPr/>
          <a:lstStyle>
            <a:lvl1pPr>
              <a:defRPr/>
            </a:lvl1pPr>
          </a:lstStyle>
          <a:p>
            <a:pPr>
              <a:defRPr/>
            </a:pPr>
            <a:fld id="{67CE211A-2DD3-45DF-BE74-9AE160F4DFF3}" type="datetime1">
              <a:rPr lang="en-GB"/>
              <a:pPr>
                <a:defRPr/>
              </a:pPr>
              <a:t>30/10/2022</a:t>
            </a:fld>
            <a:endParaRPr lang="en-GB" dirty="0"/>
          </a:p>
        </p:txBody>
      </p:sp>
      <p:sp>
        <p:nvSpPr>
          <p:cNvPr id="5" name="Slide Number Placeholder 5">
            <a:extLst>
              <a:ext uri="{FF2B5EF4-FFF2-40B4-BE49-F238E27FC236}">
                <a16:creationId xmlns:a16="http://schemas.microsoft.com/office/drawing/2014/main" id="{77381E5C-24BA-45B5-9AF4-8A4F69A375C0}"/>
              </a:ext>
            </a:extLst>
          </p:cNvPr>
          <p:cNvSpPr>
            <a:spLocks noGrp="1"/>
          </p:cNvSpPr>
          <p:nvPr>
            <p:ph type="sldNum" sz="quarter" idx="11"/>
          </p:nvPr>
        </p:nvSpPr>
        <p:spPr/>
        <p:txBody>
          <a:bodyPr/>
          <a:lstStyle>
            <a:lvl1pPr>
              <a:defRPr/>
            </a:lvl1pPr>
          </a:lstStyle>
          <a:p>
            <a:pPr>
              <a:defRPr/>
            </a:pPr>
            <a:fld id="{5AEB807C-3DFD-4F7E-985A-5799979DDF96}" type="slidenum">
              <a:rPr lang="en-GB" altLang="en-US"/>
              <a:pPr>
                <a:defRPr/>
              </a:pPr>
              <a:t>‹#›</a:t>
            </a:fld>
            <a:endParaRPr lang="en-GB" altLang="en-US"/>
          </a:p>
        </p:txBody>
      </p:sp>
    </p:spTree>
    <p:extLst>
      <p:ext uri="{BB962C8B-B14F-4D97-AF65-F5344CB8AC3E}">
        <p14:creationId xmlns:p14="http://schemas.microsoft.com/office/powerpoint/2010/main" val="10861473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3992A26-12DB-4EAA-AC5A-8E14040E4390}"/>
              </a:ext>
            </a:extLst>
          </p:cNvPr>
          <p:cNvSpPr>
            <a:spLocks noGrp="1"/>
          </p:cNvSpPr>
          <p:nvPr>
            <p:ph type="dt" sz="half" idx="10"/>
          </p:nvPr>
        </p:nvSpPr>
        <p:spPr/>
        <p:txBody>
          <a:bodyPr/>
          <a:lstStyle>
            <a:lvl1pPr>
              <a:defRPr/>
            </a:lvl1pPr>
          </a:lstStyle>
          <a:p>
            <a:pPr>
              <a:defRPr/>
            </a:pPr>
            <a:fld id="{2684F7B9-DBAE-4414-A45C-B7B6496B38BC}" type="datetime1">
              <a:rPr lang="en-GB"/>
              <a:pPr>
                <a:defRPr/>
              </a:pPr>
              <a:t>30/10/2022</a:t>
            </a:fld>
            <a:endParaRPr lang="en-GB" dirty="0"/>
          </a:p>
        </p:txBody>
      </p:sp>
      <p:sp>
        <p:nvSpPr>
          <p:cNvPr id="6" name="Slide Number Placeholder 5">
            <a:extLst>
              <a:ext uri="{FF2B5EF4-FFF2-40B4-BE49-F238E27FC236}">
                <a16:creationId xmlns:a16="http://schemas.microsoft.com/office/drawing/2014/main" id="{B85D34BB-DDC2-4094-A722-2ED9E53BB89B}"/>
              </a:ext>
            </a:extLst>
          </p:cNvPr>
          <p:cNvSpPr>
            <a:spLocks noGrp="1"/>
          </p:cNvSpPr>
          <p:nvPr>
            <p:ph type="sldNum" sz="quarter" idx="11"/>
          </p:nvPr>
        </p:nvSpPr>
        <p:spPr/>
        <p:txBody>
          <a:bodyPr/>
          <a:lstStyle>
            <a:lvl1pPr>
              <a:defRPr/>
            </a:lvl1pPr>
          </a:lstStyle>
          <a:p>
            <a:pPr>
              <a:defRPr/>
            </a:pPr>
            <a:fld id="{C09CA67C-FF5A-4AE1-893A-2AFCA5C4294B}" type="slidenum">
              <a:rPr lang="en-GB" altLang="en-US"/>
              <a:pPr>
                <a:defRPr/>
              </a:pPr>
              <a:t>‹#›</a:t>
            </a:fld>
            <a:endParaRPr lang="en-GB" altLang="en-US"/>
          </a:p>
        </p:txBody>
      </p:sp>
    </p:spTree>
    <p:extLst>
      <p:ext uri="{BB962C8B-B14F-4D97-AF65-F5344CB8AC3E}">
        <p14:creationId xmlns:p14="http://schemas.microsoft.com/office/powerpoint/2010/main" val="20961135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732E351-B10A-41B2-A7D7-26C712A2FC18}"/>
              </a:ext>
            </a:extLst>
          </p:cNvPr>
          <p:cNvSpPr>
            <a:spLocks noGrp="1"/>
          </p:cNvSpPr>
          <p:nvPr>
            <p:ph type="dt" sz="half" idx="10"/>
          </p:nvPr>
        </p:nvSpPr>
        <p:spPr/>
        <p:txBody>
          <a:bodyPr/>
          <a:lstStyle>
            <a:lvl1pPr>
              <a:defRPr/>
            </a:lvl1pPr>
          </a:lstStyle>
          <a:p>
            <a:pPr>
              <a:defRPr/>
            </a:pPr>
            <a:fld id="{726AC040-C363-43AE-955C-F303BAEA3620}" type="datetime1">
              <a:rPr lang="en-GB"/>
              <a:pPr>
                <a:defRPr/>
              </a:pPr>
              <a:t>30/10/2022</a:t>
            </a:fld>
            <a:endParaRPr lang="en-GB" dirty="0"/>
          </a:p>
        </p:txBody>
      </p:sp>
      <p:sp>
        <p:nvSpPr>
          <p:cNvPr id="8" name="Slide Number Placeholder 5">
            <a:extLst>
              <a:ext uri="{FF2B5EF4-FFF2-40B4-BE49-F238E27FC236}">
                <a16:creationId xmlns:a16="http://schemas.microsoft.com/office/drawing/2014/main" id="{4D5A2916-3771-43E0-8238-42FDE8FB7D97}"/>
              </a:ext>
            </a:extLst>
          </p:cNvPr>
          <p:cNvSpPr>
            <a:spLocks noGrp="1"/>
          </p:cNvSpPr>
          <p:nvPr>
            <p:ph type="sldNum" sz="quarter" idx="11"/>
          </p:nvPr>
        </p:nvSpPr>
        <p:spPr/>
        <p:txBody>
          <a:bodyPr/>
          <a:lstStyle>
            <a:lvl1pPr>
              <a:defRPr/>
            </a:lvl1pPr>
          </a:lstStyle>
          <a:p>
            <a:pPr>
              <a:defRPr/>
            </a:pPr>
            <a:fld id="{E18E2222-264F-42E7-9B0D-C005E1631677}" type="slidenum">
              <a:rPr lang="en-GB" altLang="en-US"/>
              <a:pPr>
                <a:defRPr/>
              </a:pPr>
              <a:t>‹#›</a:t>
            </a:fld>
            <a:endParaRPr lang="en-GB" altLang="en-US"/>
          </a:p>
        </p:txBody>
      </p:sp>
    </p:spTree>
    <p:extLst>
      <p:ext uri="{BB962C8B-B14F-4D97-AF65-F5344CB8AC3E}">
        <p14:creationId xmlns:p14="http://schemas.microsoft.com/office/powerpoint/2010/main" val="29152450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36A50E3-BE10-4D47-BCDB-ED727356C922}"/>
              </a:ext>
            </a:extLst>
          </p:cNvPr>
          <p:cNvSpPr>
            <a:spLocks noGrp="1"/>
          </p:cNvSpPr>
          <p:nvPr>
            <p:ph type="dt" sz="half" idx="10"/>
          </p:nvPr>
        </p:nvSpPr>
        <p:spPr/>
        <p:txBody>
          <a:bodyPr/>
          <a:lstStyle>
            <a:lvl1pPr>
              <a:defRPr/>
            </a:lvl1pPr>
          </a:lstStyle>
          <a:p>
            <a:pPr>
              <a:defRPr/>
            </a:pPr>
            <a:fld id="{7096447C-31A8-4BB6-B63F-CF2410EEBF19}" type="datetime1">
              <a:rPr lang="en-GB"/>
              <a:pPr>
                <a:defRPr/>
              </a:pPr>
              <a:t>30/10/2022</a:t>
            </a:fld>
            <a:endParaRPr lang="en-GB" dirty="0"/>
          </a:p>
        </p:txBody>
      </p:sp>
      <p:sp>
        <p:nvSpPr>
          <p:cNvPr id="4" name="Slide Number Placeholder 5">
            <a:extLst>
              <a:ext uri="{FF2B5EF4-FFF2-40B4-BE49-F238E27FC236}">
                <a16:creationId xmlns:a16="http://schemas.microsoft.com/office/drawing/2014/main" id="{9600E239-02D3-47D2-9CA3-29C49491A386}"/>
              </a:ext>
            </a:extLst>
          </p:cNvPr>
          <p:cNvSpPr>
            <a:spLocks noGrp="1"/>
          </p:cNvSpPr>
          <p:nvPr>
            <p:ph type="sldNum" sz="quarter" idx="11"/>
          </p:nvPr>
        </p:nvSpPr>
        <p:spPr/>
        <p:txBody>
          <a:bodyPr/>
          <a:lstStyle>
            <a:lvl1pPr>
              <a:defRPr/>
            </a:lvl1pPr>
          </a:lstStyle>
          <a:p>
            <a:pPr>
              <a:defRPr/>
            </a:pPr>
            <a:fld id="{B9F3BE45-E51E-4D75-AB62-B49655F9F4E9}" type="slidenum">
              <a:rPr lang="en-GB" altLang="en-US"/>
              <a:pPr>
                <a:defRPr/>
              </a:pPr>
              <a:t>‹#›</a:t>
            </a:fld>
            <a:endParaRPr lang="en-GB" altLang="en-US"/>
          </a:p>
        </p:txBody>
      </p:sp>
    </p:spTree>
    <p:extLst>
      <p:ext uri="{BB962C8B-B14F-4D97-AF65-F5344CB8AC3E}">
        <p14:creationId xmlns:p14="http://schemas.microsoft.com/office/powerpoint/2010/main" val="13619288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4E28D3D-997A-4E68-A018-57F63C4A7278}"/>
              </a:ext>
            </a:extLst>
          </p:cNvPr>
          <p:cNvSpPr>
            <a:spLocks noGrp="1"/>
          </p:cNvSpPr>
          <p:nvPr>
            <p:ph type="dt" sz="half" idx="10"/>
          </p:nvPr>
        </p:nvSpPr>
        <p:spPr/>
        <p:txBody>
          <a:bodyPr/>
          <a:lstStyle>
            <a:lvl1pPr>
              <a:defRPr/>
            </a:lvl1pPr>
          </a:lstStyle>
          <a:p>
            <a:pPr>
              <a:defRPr/>
            </a:pPr>
            <a:fld id="{9633727A-031B-4443-BE22-B3A3E5D24713}" type="datetime1">
              <a:rPr lang="en-GB"/>
              <a:pPr>
                <a:defRPr/>
              </a:pPr>
              <a:t>30/10/2022</a:t>
            </a:fld>
            <a:endParaRPr lang="en-GB" dirty="0"/>
          </a:p>
        </p:txBody>
      </p:sp>
      <p:sp>
        <p:nvSpPr>
          <p:cNvPr id="3" name="Slide Number Placeholder 5">
            <a:extLst>
              <a:ext uri="{FF2B5EF4-FFF2-40B4-BE49-F238E27FC236}">
                <a16:creationId xmlns:a16="http://schemas.microsoft.com/office/drawing/2014/main" id="{D3481A56-F079-4733-8ED9-B74135D0EEEC}"/>
              </a:ext>
            </a:extLst>
          </p:cNvPr>
          <p:cNvSpPr>
            <a:spLocks noGrp="1"/>
          </p:cNvSpPr>
          <p:nvPr>
            <p:ph type="sldNum" sz="quarter" idx="11"/>
          </p:nvPr>
        </p:nvSpPr>
        <p:spPr/>
        <p:txBody>
          <a:bodyPr/>
          <a:lstStyle>
            <a:lvl1pPr>
              <a:defRPr/>
            </a:lvl1pPr>
          </a:lstStyle>
          <a:p>
            <a:pPr>
              <a:defRPr/>
            </a:pPr>
            <a:fld id="{33B11E78-33AF-48DA-8E35-1118F630C569}" type="slidenum">
              <a:rPr lang="en-GB" altLang="en-US"/>
              <a:pPr>
                <a:defRPr/>
              </a:pPr>
              <a:t>‹#›</a:t>
            </a:fld>
            <a:endParaRPr lang="en-GB" altLang="en-US"/>
          </a:p>
        </p:txBody>
      </p:sp>
    </p:spTree>
    <p:extLst>
      <p:ext uri="{BB962C8B-B14F-4D97-AF65-F5344CB8AC3E}">
        <p14:creationId xmlns:p14="http://schemas.microsoft.com/office/powerpoint/2010/main" val="38441197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A05F5189-7047-4FB4-9415-3BEA3FF14BC5}"/>
              </a:ext>
            </a:extLst>
          </p:cNvPr>
          <p:cNvSpPr>
            <a:spLocks noGrp="1"/>
          </p:cNvSpPr>
          <p:nvPr>
            <p:ph type="dt" sz="half" idx="10"/>
          </p:nvPr>
        </p:nvSpPr>
        <p:spPr/>
        <p:txBody>
          <a:bodyPr/>
          <a:lstStyle>
            <a:lvl1pPr>
              <a:defRPr/>
            </a:lvl1pPr>
          </a:lstStyle>
          <a:p>
            <a:pPr>
              <a:defRPr/>
            </a:pPr>
            <a:fld id="{8BFCB6FE-0352-4562-BE1E-7F41AEC88A49}" type="datetime1">
              <a:rPr lang="en-GB"/>
              <a:pPr>
                <a:defRPr/>
              </a:pPr>
              <a:t>30/10/2022</a:t>
            </a:fld>
            <a:endParaRPr lang="en-GB" dirty="0"/>
          </a:p>
        </p:txBody>
      </p:sp>
      <p:sp>
        <p:nvSpPr>
          <p:cNvPr id="6" name="Slide Number Placeholder 5">
            <a:extLst>
              <a:ext uri="{FF2B5EF4-FFF2-40B4-BE49-F238E27FC236}">
                <a16:creationId xmlns:a16="http://schemas.microsoft.com/office/drawing/2014/main" id="{1D6889FD-C7C9-4A12-ACC9-9DE1CC1B8F62}"/>
              </a:ext>
            </a:extLst>
          </p:cNvPr>
          <p:cNvSpPr>
            <a:spLocks noGrp="1"/>
          </p:cNvSpPr>
          <p:nvPr>
            <p:ph type="sldNum" sz="quarter" idx="11"/>
          </p:nvPr>
        </p:nvSpPr>
        <p:spPr/>
        <p:txBody>
          <a:bodyPr/>
          <a:lstStyle>
            <a:lvl1pPr>
              <a:defRPr/>
            </a:lvl1pPr>
          </a:lstStyle>
          <a:p>
            <a:pPr>
              <a:defRPr/>
            </a:pPr>
            <a:fld id="{A081D8E3-C51D-4879-A1A0-2F32BD6572C1}" type="slidenum">
              <a:rPr lang="en-GB" altLang="en-US"/>
              <a:pPr>
                <a:defRPr/>
              </a:pPr>
              <a:t>‹#›</a:t>
            </a:fld>
            <a:endParaRPr lang="en-GB" altLang="en-US"/>
          </a:p>
        </p:txBody>
      </p:sp>
    </p:spTree>
    <p:extLst>
      <p:ext uri="{BB962C8B-B14F-4D97-AF65-F5344CB8AC3E}">
        <p14:creationId xmlns:p14="http://schemas.microsoft.com/office/powerpoint/2010/main" val="2540114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760646DE-94A9-4A8F-8698-857DD1522FDC}"/>
              </a:ext>
            </a:extLst>
          </p:cNvPr>
          <p:cNvSpPr>
            <a:spLocks noGrp="1"/>
          </p:cNvSpPr>
          <p:nvPr>
            <p:ph type="dt" sz="half" idx="10"/>
          </p:nvPr>
        </p:nvSpPr>
        <p:spPr/>
        <p:txBody>
          <a:bodyPr/>
          <a:lstStyle>
            <a:lvl1pPr>
              <a:defRPr/>
            </a:lvl1pPr>
          </a:lstStyle>
          <a:p>
            <a:pPr>
              <a:defRPr/>
            </a:pPr>
            <a:fld id="{432BEB86-691E-47CE-8242-E9D58C48D2F5}" type="datetime1">
              <a:rPr lang="en-GB"/>
              <a:pPr>
                <a:defRPr/>
              </a:pPr>
              <a:t>30/10/2022</a:t>
            </a:fld>
            <a:endParaRPr lang="en-GB" dirty="0"/>
          </a:p>
        </p:txBody>
      </p:sp>
      <p:sp>
        <p:nvSpPr>
          <p:cNvPr id="6" name="Slide Number Placeholder 5">
            <a:extLst>
              <a:ext uri="{FF2B5EF4-FFF2-40B4-BE49-F238E27FC236}">
                <a16:creationId xmlns:a16="http://schemas.microsoft.com/office/drawing/2014/main" id="{370B005A-0CCD-4448-903F-6ED3348DE4E3}"/>
              </a:ext>
            </a:extLst>
          </p:cNvPr>
          <p:cNvSpPr>
            <a:spLocks noGrp="1"/>
          </p:cNvSpPr>
          <p:nvPr>
            <p:ph type="sldNum" sz="quarter" idx="11"/>
          </p:nvPr>
        </p:nvSpPr>
        <p:spPr/>
        <p:txBody>
          <a:bodyPr/>
          <a:lstStyle>
            <a:lvl1pPr>
              <a:defRPr/>
            </a:lvl1pPr>
          </a:lstStyle>
          <a:p>
            <a:pPr>
              <a:defRPr/>
            </a:pPr>
            <a:fld id="{2C88CB70-33F1-471C-8F12-BB0CEEDF7BCC}" type="slidenum">
              <a:rPr lang="en-GB" altLang="en-US"/>
              <a:pPr>
                <a:defRPr/>
              </a:pPr>
              <a:t>‹#›</a:t>
            </a:fld>
            <a:endParaRPr lang="en-GB" altLang="en-US"/>
          </a:p>
        </p:txBody>
      </p:sp>
    </p:spTree>
    <p:extLst>
      <p:ext uri="{BB962C8B-B14F-4D97-AF65-F5344CB8AC3E}">
        <p14:creationId xmlns:p14="http://schemas.microsoft.com/office/powerpoint/2010/main" val="25088687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371CB6-EBDC-4151-AABF-182532645E20}"/>
              </a:ext>
            </a:extLst>
          </p:cNvPr>
          <p:cNvSpPr>
            <a:spLocks noGrp="1"/>
          </p:cNvSpPr>
          <p:nvPr>
            <p:ph type="dt" sz="half" idx="10"/>
          </p:nvPr>
        </p:nvSpPr>
        <p:spPr/>
        <p:txBody>
          <a:bodyPr/>
          <a:lstStyle>
            <a:lvl1pPr>
              <a:defRPr/>
            </a:lvl1pPr>
          </a:lstStyle>
          <a:p>
            <a:pPr>
              <a:defRPr/>
            </a:pPr>
            <a:fld id="{9782FC65-CB26-4EB4-9CBD-8651A5833C6B}" type="datetime1">
              <a:rPr lang="en-GB"/>
              <a:pPr>
                <a:defRPr/>
              </a:pPr>
              <a:t>30/10/2022</a:t>
            </a:fld>
            <a:endParaRPr lang="en-GB" dirty="0"/>
          </a:p>
        </p:txBody>
      </p:sp>
      <p:sp>
        <p:nvSpPr>
          <p:cNvPr id="5" name="Slide Number Placeholder 5">
            <a:extLst>
              <a:ext uri="{FF2B5EF4-FFF2-40B4-BE49-F238E27FC236}">
                <a16:creationId xmlns:a16="http://schemas.microsoft.com/office/drawing/2014/main" id="{53AD66F7-B2E7-4AB0-818A-31FE3C268943}"/>
              </a:ext>
            </a:extLst>
          </p:cNvPr>
          <p:cNvSpPr>
            <a:spLocks noGrp="1"/>
          </p:cNvSpPr>
          <p:nvPr>
            <p:ph type="sldNum" sz="quarter" idx="11"/>
          </p:nvPr>
        </p:nvSpPr>
        <p:spPr/>
        <p:txBody>
          <a:bodyPr/>
          <a:lstStyle>
            <a:lvl1pPr>
              <a:defRPr/>
            </a:lvl1pPr>
          </a:lstStyle>
          <a:p>
            <a:pPr>
              <a:defRPr/>
            </a:pPr>
            <a:fld id="{71A996ED-30DB-4B40-A290-A9ED9540971E}" type="slidenum">
              <a:rPr lang="en-GB" altLang="en-US"/>
              <a:pPr>
                <a:defRPr/>
              </a:pPr>
              <a:t>‹#›</a:t>
            </a:fld>
            <a:endParaRPr lang="en-GB" altLang="en-US"/>
          </a:p>
        </p:txBody>
      </p:sp>
    </p:spTree>
    <p:extLst>
      <p:ext uri="{BB962C8B-B14F-4D97-AF65-F5344CB8AC3E}">
        <p14:creationId xmlns:p14="http://schemas.microsoft.com/office/powerpoint/2010/main" val="37328739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9B8DF9-36AF-47FC-BBCF-3768982B1DAF}"/>
              </a:ext>
            </a:extLst>
          </p:cNvPr>
          <p:cNvSpPr>
            <a:spLocks noGrp="1"/>
          </p:cNvSpPr>
          <p:nvPr>
            <p:ph type="dt" sz="half" idx="10"/>
          </p:nvPr>
        </p:nvSpPr>
        <p:spPr/>
        <p:txBody>
          <a:bodyPr/>
          <a:lstStyle>
            <a:lvl1pPr>
              <a:defRPr/>
            </a:lvl1pPr>
          </a:lstStyle>
          <a:p>
            <a:pPr>
              <a:defRPr/>
            </a:pPr>
            <a:fld id="{23F08C94-8566-449C-9FCC-B558C8A78065}" type="datetime1">
              <a:rPr lang="en-GB"/>
              <a:pPr>
                <a:defRPr/>
              </a:pPr>
              <a:t>30/10/2022</a:t>
            </a:fld>
            <a:endParaRPr lang="en-GB" dirty="0"/>
          </a:p>
        </p:txBody>
      </p:sp>
      <p:sp>
        <p:nvSpPr>
          <p:cNvPr id="5" name="Slide Number Placeholder 5">
            <a:extLst>
              <a:ext uri="{FF2B5EF4-FFF2-40B4-BE49-F238E27FC236}">
                <a16:creationId xmlns:a16="http://schemas.microsoft.com/office/drawing/2014/main" id="{0F6EFF8B-F0FB-4B0F-8915-E2DE0DFE389A}"/>
              </a:ext>
            </a:extLst>
          </p:cNvPr>
          <p:cNvSpPr>
            <a:spLocks noGrp="1"/>
          </p:cNvSpPr>
          <p:nvPr>
            <p:ph type="sldNum" sz="quarter" idx="11"/>
          </p:nvPr>
        </p:nvSpPr>
        <p:spPr/>
        <p:txBody>
          <a:bodyPr/>
          <a:lstStyle>
            <a:lvl1pPr>
              <a:defRPr/>
            </a:lvl1pPr>
          </a:lstStyle>
          <a:p>
            <a:pPr>
              <a:defRPr/>
            </a:pPr>
            <a:fld id="{0E151B1F-8FB6-4D40-BFC6-B02C93932C19}" type="slidenum">
              <a:rPr lang="en-GB" altLang="en-US"/>
              <a:pPr>
                <a:defRPr/>
              </a:pPr>
              <a:t>‹#›</a:t>
            </a:fld>
            <a:endParaRPr lang="en-GB" altLang="en-US"/>
          </a:p>
        </p:txBody>
      </p:sp>
    </p:spTree>
    <p:extLst>
      <p:ext uri="{BB962C8B-B14F-4D97-AF65-F5344CB8AC3E}">
        <p14:creationId xmlns:p14="http://schemas.microsoft.com/office/powerpoint/2010/main" val="22046084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FD9103-CDEE-462B-B628-560F0AC83AF8}"/>
              </a:ext>
            </a:extLst>
          </p:cNvPr>
          <p:cNvSpPr>
            <a:spLocks noGrp="1"/>
          </p:cNvSpPr>
          <p:nvPr>
            <p:ph type="dt" sz="half" idx="10"/>
          </p:nvPr>
        </p:nvSpPr>
        <p:spPr/>
        <p:txBody>
          <a:bodyPr/>
          <a:lstStyle>
            <a:lvl1pPr>
              <a:defRPr/>
            </a:lvl1pPr>
          </a:lstStyle>
          <a:p>
            <a:pPr>
              <a:defRPr/>
            </a:pPr>
            <a:fld id="{2E9B323E-49F2-4C23-AC45-F4A8AF95002E}" type="datetime1">
              <a:rPr lang="en-GB"/>
              <a:pPr>
                <a:defRPr/>
              </a:pPr>
              <a:t>30/10/2022</a:t>
            </a:fld>
            <a:endParaRPr lang="en-GB"/>
          </a:p>
        </p:txBody>
      </p:sp>
      <p:sp>
        <p:nvSpPr>
          <p:cNvPr id="5" name="Footer Placeholder 4">
            <a:extLst>
              <a:ext uri="{FF2B5EF4-FFF2-40B4-BE49-F238E27FC236}">
                <a16:creationId xmlns:a16="http://schemas.microsoft.com/office/drawing/2014/main" id="{31B28BF2-746F-4B12-A116-898F697450AE}"/>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7665F91F-94FE-4EE2-B7E3-83488CFA2E86}"/>
              </a:ext>
            </a:extLst>
          </p:cNvPr>
          <p:cNvSpPr>
            <a:spLocks noGrp="1"/>
          </p:cNvSpPr>
          <p:nvPr>
            <p:ph type="sldNum" sz="quarter" idx="12"/>
          </p:nvPr>
        </p:nvSpPr>
        <p:spPr/>
        <p:txBody>
          <a:bodyPr/>
          <a:lstStyle>
            <a:lvl1pPr>
              <a:defRPr/>
            </a:lvl1pPr>
          </a:lstStyle>
          <a:p>
            <a:pPr>
              <a:defRPr/>
            </a:pPr>
            <a:fld id="{47BF4940-7A48-4853-9805-9858C29CB996}" type="slidenum">
              <a:rPr lang="en-GB" altLang="en-US"/>
              <a:pPr>
                <a:defRPr/>
              </a:pPr>
              <a:t>‹#›</a:t>
            </a:fld>
            <a:endParaRPr lang="en-GB" altLang="en-US"/>
          </a:p>
        </p:txBody>
      </p:sp>
    </p:spTree>
    <p:extLst>
      <p:ext uri="{BB962C8B-B14F-4D97-AF65-F5344CB8AC3E}">
        <p14:creationId xmlns:p14="http://schemas.microsoft.com/office/powerpoint/2010/main" val="17277582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502BAF-0A3A-4232-94CD-8BA5A2E2BBCE}"/>
              </a:ext>
            </a:extLst>
          </p:cNvPr>
          <p:cNvSpPr>
            <a:spLocks noGrp="1"/>
          </p:cNvSpPr>
          <p:nvPr>
            <p:ph type="dt" sz="half" idx="10"/>
          </p:nvPr>
        </p:nvSpPr>
        <p:spPr/>
        <p:txBody>
          <a:bodyPr/>
          <a:lstStyle>
            <a:lvl1pPr>
              <a:defRPr/>
            </a:lvl1pPr>
          </a:lstStyle>
          <a:p>
            <a:pPr>
              <a:defRPr/>
            </a:pPr>
            <a:fld id="{4A35E1DC-0066-47B9-8CB5-1800429BE9C6}" type="datetime1">
              <a:rPr lang="en-GB"/>
              <a:pPr>
                <a:defRPr/>
              </a:pPr>
              <a:t>30/10/2022</a:t>
            </a:fld>
            <a:endParaRPr lang="en-GB"/>
          </a:p>
        </p:txBody>
      </p:sp>
      <p:sp>
        <p:nvSpPr>
          <p:cNvPr id="5" name="Footer Placeholder 4">
            <a:extLst>
              <a:ext uri="{FF2B5EF4-FFF2-40B4-BE49-F238E27FC236}">
                <a16:creationId xmlns:a16="http://schemas.microsoft.com/office/drawing/2014/main" id="{B9A9FA3B-90D7-4536-A7D1-245412327688}"/>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A8D4FC5-263F-44E6-8577-C0DCE3FBFC8C}"/>
              </a:ext>
            </a:extLst>
          </p:cNvPr>
          <p:cNvSpPr>
            <a:spLocks noGrp="1"/>
          </p:cNvSpPr>
          <p:nvPr>
            <p:ph type="sldNum" sz="quarter" idx="12"/>
          </p:nvPr>
        </p:nvSpPr>
        <p:spPr/>
        <p:txBody>
          <a:bodyPr/>
          <a:lstStyle>
            <a:lvl1pPr>
              <a:defRPr/>
            </a:lvl1pPr>
          </a:lstStyle>
          <a:p>
            <a:pPr>
              <a:defRPr/>
            </a:pPr>
            <a:fld id="{09B5E6C0-64BD-4362-9F3B-9CE17EFE5FAA}" type="slidenum">
              <a:rPr lang="en-GB" altLang="en-US"/>
              <a:pPr>
                <a:defRPr/>
              </a:pPr>
              <a:t>‹#›</a:t>
            </a:fld>
            <a:endParaRPr lang="en-GB" altLang="en-US"/>
          </a:p>
        </p:txBody>
      </p:sp>
    </p:spTree>
    <p:extLst>
      <p:ext uri="{BB962C8B-B14F-4D97-AF65-F5344CB8AC3E}">
        <p14:creationId xmlns:p14="http://schemas.microsoft.com/office/powerpoint/2010/main" val="40404911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a:extLst>
              <a:ext uri="{FF2B5EF4-FFF2-40B4-BE49-F238E27FC236}">
                <a16:creationId xmlns:a16="http://schemas.microsoft.com/office/drawing/2014/main" id="{512E6CB6-4731-457C-8E6A-AFECFEFD8BDB}"/>
              </a:ext>
            </a:extLst>
          </p:cNvPr>
          <p:cNvSpPr>
            <a:spLocks noGrp="1"/>
          </p:cNvSpPr>
          <p:nvPr>
            <p:ph type="dt" sz="half" idx="10"/>
          </p:nvPr>
        </p:nvSpPr>
        <p:spPr/>
        <p:txBody>
          <a:bodyPr/>
          <a:lstStyle>
            <a:lvl1pPr>
              <a:defRPr/>
            </a:lvl1pPr>
          </a:lstStyle>
          <a:p>
            <a:pPr>
              <a:defRPr/>
            </a:pPr>
            <a:fld id="{1BD0B2FC-B5B9-4B32-B2AF-7BD3C519EFD6}" type="datetime1">
              <a:rPr lang="en-GB"/>
              <a:pPr>
                <a:defRPr/>
              </a:pPr>
              <a:t>30/10/2022</a:t>
            </a:fld>
            <a:endParaRPr lang="en-GB"/>
          </a:p>
        </p:txBody>
      </p:sp>
      <p:sp>
        <p:nvSpPr>
          <p:cNvPr id="5" name="Footer Placeholder 4">
            <a:extLst>
              <a:ext uri="{FF2B5EF4-FFF2-40B4-BE49-F238E27FC236}">
                <a16:creationId xmlns:a16="http://schemas.microsoft.com/office/drawing/2014/main" id="{A4EA84DE-3C7E-4FAA-B20A-6F08653ABF1A}"/>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C87A890C-EAB3-450D-A1A4-3286647504BB}"/>
              </a:ext>
            </a:extLst>
          </p:cNvPr>
          <p:cNvSpPr>
            <a:spLocks noGrp="1"/>
          </p:cNvSpPr>
          <p:nvPr>
            <p:ph type="sldNum" sz="quarter" idx="12"/>
          </p:nvPr>
        </p:nvSpPr>
        <p:spPr/>
        <p:txBody>
          <a:bodyPr/>
          <a:lstStyle>
            <a:lvl1pPr>
              <a:defRPr/>
            </a:lvl1pPr>
          </a:lstStyle>
          <a:p>
            <a:pPr>
              <a:defRPr/>
            </a:pPr>
            <a:fld id="{78E48501-2FC5-424B-A6A3-34DDE42092CD}" type="slidenum">
              <a:rPr lang="en-GB" altLang="en-US"/>
              <a:pPr>
                <a:defRPr/>
              </a:pPr>
              <a:t>‹#›</a:t>
            </a:fld>
            <a:endParaRPr lang="en-GB" altLang="en-US"/>
          </a:p>
        </p:txBody>
      </p:sp>
    </p:spTree>
    <p:extLst>
      <p:ext uri="{BB962C8B-B14F-4D97-AF65-F5344CB8AC3E}">
        <p14:creationId xmlns:p14="http://schemas.microsoft.com/office/powerpoint/2010/main" val="42389699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F6B139B-1410-48FB-96B5-CB44BC2819F4}"/>
              </a:ext>
            </a:extLst>
          </p:cNvPr>
          <p:cNvSpPr>
            <a:spLocks noGrp="1"/>
          </p:cNvSpPr>
          <p:nvPr>
            <p:ph type="dt" sz="half" idx="10"/>
          </p:nvPr>
        </p:nvSpPr>
        <p:spPr/>
        <p:txBody>
          <a:bodyPr/>
          <a:lstStyle>
            <a:lvl1pPr>
              <a:defRPr/>
            </a:lvl1pPr>
          </a:lstStyle>
          <a:p>
            <a:pPr>
              <a:defRPr/>
            </a:pPr>
            <a:fld id="{92569F33-75F8-4E41-A241-8A3F5BC4C329}" type="datetime1">
              <a:rPr lang="en-GB"/>
              <a:pPr>
                <a:defRPr/>
              </a:pPr>
              <a:t>30/10/2022</a:t>
            </a:fld>
            <a:endParaRPr lang="en-GB"/>
          </a:p>
        </p:txBody>
      </p:sp>
      <p:sp>
        <p:nvSpPr>
          <p:cNvPr id="6" name="Footer Placeholder 4">
            <a:extLst>
              <a:ext uri="{FF2B5EF4-FFF2-40B4-BE49-F238E27FC236}">
                <a16:creationId xmlns:a16="http://schemas.microsoft.com/office/drawing/2014/main" id="{F910F0F1-1541-4D99-B8E6-C6872FB30E93}"/>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CC92BFDC-A401-4E1C-A28E-CD8A5FD758F2}"/>
              </a:ext>
            </a:extLst>
          </p:cNvPr>
          <p:cNvSpPr>
            <a:spLocks noGrp="1"/>
          </p:cNvSpPr>
          <p:nvPr>
            <p:ph type="sldNum" sz="quarter" idx="12"/>
          </p:nvPr>
        </p:nvSpPr>
        <p:spPr/>
        <p:txBody>
          <a:bodyPr/>
          <a:lstStyle>
            <a:lvl1pPr>
              <a:defRPr/>
            </a:lvl1pPr>
          </a:lstStyle>
          <a:p>
            <a:pPr>
              <a:defRPr/>
            </a:pPr>
            <a:fld id="{0FB9DD8F-D8F2-4F60-BE3B-C108D2D572DF}" type="slidenum">
              <a:rPr lang="en-GB" altLang="en-US"/>
              <a:pPr>
                <a:defRPr/>
              </a:pPr>
              <a:t>‹#›</a:t>
            </a:fld>
            <a:endParaRPr lang="en-GB" altLang="en-US"/>
          </a:p>
        </p:txBody>
      </p:sp>
    </p:spTree>
    <p:extLst>
      <p:ext uri="{BB962C8B-B14F-4D97-AF65-F5344CB8AC3E}">
        <p14:creationId xmlns:p14="http://schemas.microsoft.com/office/powerpoint/2010/main" val="23685973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6122167-AA91-4751-94BF-645B3DF83C41}"/>
              </a:ext>
            </a:extLst>
          </p:cNvPr>
          <p:cNvSpPr>
            <a:spLocks noGrp="1"/>
          </p:cNvSpPr>
          <p:nvPr>
            <p:ph type="dt" sz="half" idx="10"/>
          </p:nvPr>
        </p:nvSpPr>
        <p:spPr/>
        <p:txBody>
          <a:bodyPr/>
          <a:lstStyle>
            <a:lvl1pPr>
              <a:defRPr/>
            </a:lvl1pPr>
          </a:lstStyle>
          <a:p>
            <a:pPr>
              <a:defRPr/>
            </a:pPr>
            <a:fld id="{AD355516-AF90-4BF3-BFF1-AFC0B0E4B637}" type="datetime1">
              <a:rPr lang="en-GB"/>
              <a:pPr>
                <a:defRPr/>
              </a:pPr>
              <a:t>30/10/2022</a:t>
            </a:fld>
            <a:endParaRPr lang="en-GB"/>
          </a:p>
        </p:txBody>
      </p:sp>
      <p:sp>
        <p:nvSpPr>
          <p:cNvPr id="8" name="Footer Placeholder 4">
            <a:extLst>
              <a:ext uri="{FF2B5EF4-FFF2-40B4-BE49-F238E27FC236}">
                <a16:creationId xmlns:a16="http://schemas.microsoft.com/office/drawing/2014/main" id="{2A88598C-2294-49B6-A636-6C2B5598B1A4}"/>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5D725460-386F-4611-90A3-202C4F6D2C8D}"/>
              </a:ext>
            </a:extLst>
          </p:cNvPr>
          <p:cNvSpPr>
            <a:spLocks noGrp="1"/>
          </p:cNvSpPr>
          <p:nvPr>
            <p:ph type="sldNum" sz="quarter" idx="12"/>
          </p:nvPr>
        </p:nvSpPr>
        <p:spPr/>
        <p:txBody>
          <a:bodyPr/>
          <a:lstStyle>
            <a:lvl1pPr>
              <a:defRPr/>
            </a:lvl1pPr>
          </a:lstStyle>
          <a:p>
            <a:pPr>
              <a:defRPr/>
            </a:pPr>
            <a:fld id="{AAB29B6D-FF3A-496E-B48E-E02A6175DEBD}" type="slidenum">
              <a:rPr lang="en-GB" altLang="en-US"/>
              <a:pPr>
                <a:defRPr/>
              </a:pPr>
              <a:t>‹#›</a:t>
            </a:fld>
            <a:endParaRPr lang="en-GB" altLang="en-US"/>
          </a:p>
        </p:txBody>
      </p:sp>
    </p:spTree>
    <p:extLst>
      <p:ext uri="{BB962C8B-B14F-4D97-AF65-F5344CB8AC3E}">
        <p14:creationId xmlns:p14="http://schemas.microsoft.com/office/powerpoint/2010/main" val="25200009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17EF957-D545-4173-8766-0413431F3CB2}"/>
              </a:ext>
            </a:extLst>
          </p:cNvPr>
          <p:cNvSpPr>
            <a:spLocks noGrp="1"/>
          </p:cNvSpPr>
          <p:nvPr>
            <p:ph type="dt" sz="half" idx="10"/>
          </p:nvPr>
        </p:nvSpPr>
        <p:spPr/>
        <p:txBody>
          <a:bodyPr/>
          <a:lstStyle>
            <a:lvl1pPr>
              <a:defRPr/>
            </a:lvl1pPr>
          </a:lstStyle>
          <a:p>
            <a:pPr>
              <a:defRPr/>
            </a:pPr>
            <a:fld id="{6F88EDC1-D7E4-40D7-8670-B92FE2052FD1}" type="datetime1">
              <a:rPr lang="en-GB"/>
              <a:pPr>
                <a:defRPr/>
              </a:pPr>
              <a:t>30/10/2022</a:t>
            </a:fld>
            <a:endParaRPr lang="en-GB"/>
          </a:p>
        </p:txBody>
      </p:sp>
      <p:sp>
        <p:nvSpPr>
          <p:cNvPr id="4" name="Footer Placeholder 4">
            <a:extLst>
              <a:ext uri="{FF2B5EF4-FFF2-40B4-BE49-F238E27FC236}">
                <a16:creationId xmlns:a16="http://schemas.microsoft.com/office/drawing/2014/main" id="{BE805DCC-FB1D-4A34-9F04-278C62E0E34E}"/>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215C7826-05FB-44BD-B687-AD6B536BB52A}"/>
              </a:ext>
            </a:extLst>
          </p:cNvPr>
          <p:cNvSpPr>
            <a:spLocks noGrp="1"/>
          </p:cNvSpPr>
          <p:nvPr>
            <p:ph type="sldNum" sz="quarter" idx="12"/>
          </p:nvPr>
        </p:nvSpPr>
        <p:spPr/>
        <p:txBody>
          <a:bodyPr/>
          <a:lstStyle>
            <a:lvl1pPr>
              <a:defRPr/>
            </a:lvl1pPr>
          </a:lstStyle>
          <a:p>
            <a:pPr>
              <a:defRPr/>
            </a:pPr>
            <a:fld id="{12B340E7-1F61-4D3E-B751-55EA20D68397}" type="slidenum">
              <a:rPr lang="en-GB" altLang="en-US"/>
              <a:pPr>
                <a:defRPr/>
              </a:pPr>
              <a:t>‹#›</a:t>
            </a:fld>
            <a:endParaRPr lang="en-GB" altLang="en-US"/>
          </a:p>
        </p:txBody>
      </p:sp>
    </p:spTree>
    <p:extLst>
      <p:ext uri="{BB962C8B-B14F-4D97-AF65-F5344CB8AC3E}">
        <p14:creationId xmlns:p14="http://schemas.microsoft.com/office/powerpoint/2010/main" val="11660263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69B4C14-AF18-439E-A65E-9A9018A60CEB}"/>
              </a:ext>
            </a:extLst>
          </p:cNvPr>
          <p:cNvSpPr>
            <a:spLocks noGrp="1"/>
          </p:cNvSpPr>
          <p:nvPr>
            <p:ph type="dt" sz="half" idx="10"/>
          </p:nvPr>
        </p:nvSpPr>
        <p:spPr/>
        <p:txBody>
          <a:bodyPr/>
          <a:lstStyle>
            <a:lvl1pPr>
              <a:defRPr/>
            </a:lvl1pPr>
          </a:lstStyle>
          <a:p>
            <a:pPr>
              <a:defRPr/>
            </a:pPr>
            <a:fld id="{3AD9AB87-BB75-41B6-85A3-C072957D3C36}" type="datetime1">
              <a:rPr lang="en-GB"/>
              <a:pPr>
                <a:defRPr/>
              </a:pPr>
              <a:t>30/10/2022</a:t>
            </a:fld>
            <a:endParaRPr lang="en-GB"/>
          </a:p>
        </p:txBody>
      </p:sp>
      <p:sp>
        <p:nvSpPr>
          <p:cNvPr id="3" name="Footer Placeholder 4">
            <a:extLst>
              <a:ext uri="{FF2B5EF4-FFF2-40B4-BE49-F238E27FC236}">
                <a16:creationId xmlns:a16="http://schemas.microsoft.com/office/drawing/2014/main" id="{4E6E2399-61C0-4495-8A57-E0B7E9621944}"/>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495F997-1988-418B-8916-0CE99C9D16C3}"/>
              </a:ext>
            </a:extLst>
          </p:cNvPr>
          <p:cNvSpPr>
            <a:spLocks noGrp="1"/>
          </p:cNvSpPr>
          <p:nvPr>
            <p:ph type="sldNum" sz="quarter" idx="12"/>
          </p:nvPr>
        </p:nvSpPr>
        <p:spPr/>
        <p:txBody>
          <a:bodyPr/>
          <a:lstStyle>
            <a:lvl1pPr>
              <a:defRPr/>
            </a:lvl1pPr>
          </a:lstStyle>
          <a:p>
            <a:pPr>
              <a:defRPr/>
            </a:pPr>
            <a:fld id="{527E8005-D9D4-41A2-AF76-59CC5395305A}" type="slidenum">
              <a:rPr lang="en-GB" altLang="en-US"/>
              <a:pPr>
                <a:defRPr/>
              </a:pPr>
              <a:t>‹#›</a:t>
            </a:fld>
            <a:endParaRPr lang="en-GB" altLang="en-US"/>
          </a:p>
        </p:txBody>
      </p:sp>
    </p:spTree>
    <p:extLst>
      <p:ext uri="{BB962C8B-B14F-4D97-AF65-F5344CB8AC3E}">
        <p14:creationId xmlns:p14="http://schemas.microsoft.com/office/powerpoint/2010/main" val="23591609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9E1DB075-6127-47F7-925E-D1F08F26DEEE}"/>
              </a:ext>
            </a:extLst>
          </p:cNvPr>
          <p:cNvSpPr>
            <a:spLocks noGrp="1"/>
          </p:cNvSpPr>
          <p:nvPr>
            <p:ph type="dt" sz="half" idx="10"/>
          </p:nvPr>
        </p:nvSpPr>
        <p:spPr/>
        <p:txBody>
          <a:bodyPr/>
          <a:lstStyle>
            <a:lvl1pPr>
              <a:defRPr/>
            </a:lvl1pPr>
          </a:lstStyle>
          <a:p>
            <a:pPr>
              <a:defRPr/>
            </a:pPr>
            <a:fld id="{D08AD505-84F6-4A24-9135-8706B6EC437F}" type="datetime1">
              <a:rPr lang="en-GB"/>
              <a:pPr>
                <a:defRPr/>
              </a:pPr>
              <a:t>30/10/2022</a:t>
            </a:fld>
            <a:endParaRPr lang="en-GB"/>
          </a:p>
        </p:txBody>
      </p:sp>
      <p:sp>
        <p:nvSpPr>
          <p:cNvPr id="6" name="Footer Placeholder 4">
            <a:extLst>
              <a:ext uri="{FF2B5EF4-FFF2-40B4-BE49-F238E27FC236}">
                <a16:creationId xmlns:a16="http://schemas.microsoft.com/office/drawing/2014/main" id="{47F3EBDD-5F5F-469B-A532-467A34D905B6}"/>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69B25801-2D33-4364-B12B-F30BD55DD438}"/>
              </a:ext>
            </a:extLst>
          </p:cNvPr>
          <p:cNvSpPr>
            <a:spLocks noGrp="1"/>
          </p:cNvSpPr>
          <p:nvPr>
            <p:ph type="sldNum" sz="quarter" idx="12"/>
          </p:nvPr>
        </p:nvSpPr>
        <p:spPr/>
        <p:txBody>
          <a:bodyPr/>
          <a:lstStyle>
            <a:lvl1pPr>
              <a:defRPr/>
            </a:lvl1pPr>
          </a:lstStyle>
          <a:p>
            <a:pPr>
              <a:defRPr/>
            </a:pPr>
            <a:fld id="{E522A87F-4B9F-419E-8BA2-A724660C8A3E}" type="slidenum">
              <a:rPr lang="en-GB" altLang="en-US"/>
              <a:pPr>
                <a:defRPr/>
              </a:pPr>
              <a:t>‹#›</a:t>
            </a:fld>
            <a:endParaRPr lang="en-GB" altLang="en-US"/>
          </a:p>
        </p:txBody>
      </p:sp>
    </p:spTree>
    <p:extLst>
      <p:ext uri="{BB962C8B-B14F-4D97-AF65-F5344CB8AC3E}">
        <p14:creationId xmlns:p14="http://schemas.microsoft.com/office/powerpoint/2010/main" val="38407728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0E831746-C36E-49E0-B18F-42199C26EE54}"/>
              </a:ext>
            </a:extLst>
          </p:cNvPr>
          <p:cNvSpPr>
            <a:spLocks noGrp="1"/>
          </p:cNvSpPr>
          <p:nvPr>
            <p:ph type="dt" sz="half" idx="10"/>
          </p:nvPr>
        </p:nvSpPr>
        <p:spPr/>
        <p:txBody>
          <a:bodyPr/>
          <a:lstStyle>
            <a:lvl1pPr>
              <a:defRPr/>
            </a:lvl1pPr>
          </a:lstStyle>
          <a:p>
            <a:pPr>
              <a:defRPr/>
            </a:pPr>
            <a:fld id="{935EE335-A3B2-4BBC-9BA7-530A851F349C}" type="datetime1">
              <a:rPr lang="en-GB"/>
              <a:pPr>
                <a:defRPr/>
              </a:pPr>
              <a:t>30/10/2022</a:t>
            </a:fld>
            <a:endParaRPr lang="en-GB"/>
          </a:p>
        </p:txBody>
      </p:sp>
      <p:sp>
        <p:nvSpPr>
          <p:cNvPr id="6" name="Footer Placeholder 4">
            <a:extLst>
              <a:ext uri="{FF2B5EF4-FFF2-40B4-BE49-F238E27FC236}">
                <a16:creationId xmlns:a16="http://schemas.microsoft.com/office/drawing/2014/main" id="{D84B4147-37F7-4313-9D8A-BBC9BA7C7D9B}"/>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FC24C8E9-9340-42EF-8079-645BF9A82AFA}"/>
              </a:ext>
            </a:extLst>
          </p:cNvPr>
          <p:cNvSpPr>
            <a:spLocks noGrp="1"/>
          </p:cNvSpPr>
          <p:nvPr>
            <p:ph type="sldNum" sz="quarter" idx="12"/>
          </p:nvPr>
        </p:nvSpPr>
        <p:spPr/>
        <p:txBody>
          <a:bodyPr/>
          <a:lstStyle>
            <a:lvl1pPr>
              <a:defRPr/>
            </a:lvl1pPr>
          </a:lstStyle>
          <a:p>
            <a:pPr>
              <a:defRPr/>
            </a:pPr>
            <a:fld id="{317042AB-C722-468B-83FA-A1F69DE85D95}" type="slidenum">
              <a:rPr lang="en-GB" altLang="en-US"/>
              <a:pPr>
                <a:defRPr/>
              </a:pPr>
              <a:t>‹#›</a:t>
            </a:fld>
            <a:endParaRPr lang="en-GB" altLang="en-US"/>
          </a:p>
        </p:txBody>
      </p:sp>
    </p:spTree>
    <p:extLst>
      <p:ext uri="{BB962C8B-B14F-4D97-AF65-F5344CB8AC3E}">
        <p14:creationId xmlns:p14="http://schemas.microsoft.com/office/powerpoint/2010/main" val="22982968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600A4F-3BEC-4609-A422-33A2015CAA8C}"/>
              </a:ext>
            </a:extLst>
          </p:cNvPr>
          <p:cNvSpPr>
            <a:spLocks noGrp="1"/>
          </p:cNvSpPr>
          <p:nvPr>
            <p:ph type="dt" sz="half" idx="10"/>
          </p:nvPr>
        </p:nvSpPr>
        <p:spPr/>
        <p:txBody>
          <a:bodyPr/>
          <a:lstStyle>
            <a:lvl1pPr>
              <a:defRPr/>
            </a:lvl1pPr>
          </a:lstStyle>
          <a:p>
            <a:pPr>
              <a:defRPr/>
            </a:pPr>
            <a:fld id="{ACE1D074-DD25-4ABA-B4AB-953BB3316C42}" type="datetime1">
              <a:rPr lang="en-GB"/>
              <a:pPr>
                <a:defRPr/>
              </a:pPr>
              <a:t>30/10/2022</a:t>
            </a:fld>
            <a:endParaRPr lang="en-GB"/>
          </a:p>
        </p:txBody>
      </p:sp>
      <p:sp>
        <p:nvSpPr>
          <p:cNvPr id="5" name="Footer Placeholder 4">
            <a:extLst>
              <a:ext uri="{FF2B5EF4-FFF2-40B4-BE49-F238E27FC236}">
                <a16:creationId xmlns:a16="http://schemas.microsoft.com/office/drawing/2014/main" id="{E906A779-4E06-4FB2-9446-1AC2E51684F5}"/>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EDE85790-BA19-4FE2-85AD-61B60C51C645}"/>
              </a:ext>
            </a:extLst>
          </p:cNvPr>
          <p:cNvSpPr>
            <a:spLocks noGrp="1"/>
          </p:cNvSpPr>
          <p:nvPr>
            <p:ph type="sldNum" sz="quarter" idx="12"/>
          </p:nvPr>
        </p:nvSpPr>
        <p:spPr/>
        <p:txBody>
          <a:bodyPr/>
          <a:lstStyle>
            <a:lvl1pPr>
              <a:defRPr/>
            </a:lvl1pPr>
          </a:lstStyle>
          <a:p>
            <a:pPr>
              <a:defRPr/>
            </a:pPr>
            <a:fld id="{A67E6FDF-8B14-4654-9E91-EBA1575A3529}" type="slidenum">
              <a:rPr lang="en-GB" altLang="en-US"/>
              <a:pPr>
                <a:defRPr/>
              </a:pPr>
              <a:t>‹#›</a:t>
            </a:fld>
            <a:endParaRPr lang="en-GB" altLang="en-US"/>
          </a:p>
        </p:txBody>
      </p:sp>
    </p:spTree>
    <p:extLst>
      <p:ext uri="{BB962C8B-B14F-4D97-AF65-F5344CB8AC3E}">
        <p14:creationId xmlns:p14="http://schemas.microsoft.com/office/powerpoint/2010/main" val="34775910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2D894B-0949-44A4-9E4A-457CEACEFD40}"/>
              </a:ext>
            </a:extLst>
          </p:cNvPr>
          <p:cNvSpPr>
            <a:spLocks noGrp="1"/>
          </p:cNvSpPr>
          <p:nvPr>
            <p:ph type="dt" sz="half" idx="10"/>
          </p:nvPr>
        </p:nvSpPr>
        <p:spPr/>
        <p:txBody>
          <a:bodyPr/>
          <a:lstStyle>
            <a:lvl1pPr>
              <a:defRPr/>
            </a:lvl1pPr>
          </a:lstStyle>
          <a:p>
            <a:pPr>
              <a:defRPr/>
            </a:pPr>
            <a:fld id="{A0BA72CE-860A-4F03-80AD-D0556D895C14}" type="datetime1">
              <a:rPr lang="en-GB"/>
              <a:pPr>
                <a:defRPr/>
              </a:pPr>
              <a:t>30/10/2022</a:t>
            </a:fld>
            <a:endParaRPr lang="en-GB"/>
          </a:p>
        </p:txBody>
      </p:sp>
      <p:sp>
        <p:nvSpPr>
          <p:cNvPr id="5" name="Footer Placeholder 4">
            <a:extLst>
              <a:ext uri="{FF2B5EF4-FFF2-40B4-BE49-F238E27FC236}">
                <a16:creationId xmlns:a16="http://schemas.microsoft.com/office/drawing/2014/main" id="{8A64A818-7F52-46C6-A43B-B33F24181B22}"/>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EDA90A8-B4ED-44B1-AFB7-439DA118B1EA}"/>
              </a:ext>
            </a:extLst>
          </p:cNvPr>
          <p:cNvSpPr>
            <a:spLocks noGrp="1"/>
          </p:cNvSpPr>
          <p:nvPr>
            <p:ph type="sldNum" sz="quarter" idx="12"/>
          </p:nvPr>
        </p:nvSpPr>
        <p:spPr/>
        <p:txBody>
          <a:bodyPr/>
          <a:lstStyle>
            <a:lvl1pPr>
              <a:defRPr/>
            </a:lvl1pPr>
          </a:lstStyle>
          <a:p>
            <a:pPr>
              <a:defRPr/>
            </a:pPr>
            <a:fld id="{84FC7074-8A73-47C0-AB41-CBB8AF2A3006}" type="slidenum">
              <a:rPr lang="en-GB" altLang="en-US"/>
              <a:pPr>
                <a:defRPr/>
              </a:pPr>
              <a:t>‹#›</a:t>
            </a:fld>
            <a:endParaRPr lang="en-GB" altLang="en-US"/>
          </a:p>
        </p:txBody>
      </p:sp>
    </p:spTree>
    <p:extLst>
      <p:ext uri="{BB962C8B-B14F-4D97-AF65-F5344CB8AC3E}">
        <p14:creationId xmlns:p14="http://schemas.microsoft.com/office/powerpoint/2010/main" val="23943230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995BC6-18CF-4319-B526-E1EAF305F78C}"/>
              </a:ext>
            </a:extLst>
          </p:cNvPr>
          <p:cNvSpPr>
            <a:spLocks noGrp="1"/>
          </p:cNvSpPr>
          <p:nvPr>
            <p:ph type="dt" sz="half" idx="10"/>
          </p:nvPr>
        </p:nvSpPr>
        <p:spPr/>
        <p:txBody>
          <a:bodyPr/>
          <a:lstStyle>
            <a:lvl1pPr>
              <a:defRPr/>
            </a:lvl1pPr>
          </a:lstStyle>
          <a:p>
            <a:pPr>
              <a:defRPr/>
            </a:pPr>
            <a:fld id="{92BDD1BA-86BF-4BEF-BCF7-3C58E03C282E}" type="datetime1">
              <a:rPr lang="en-GB"/>
              <a:pPr>
                <a:defRPr/>
              </a:pPr>
              <a:t>30/10/2022</a:t>
            </a:fld>
            <a:endParaRPr lang="en-GB" dirty="0"/>
          </a:p>
        </p:txBody>
      </p:sp>
      <p:sp>
        <p:nvSpPr>
          <p:cNvPr id="5" name="Slide Number Placeholder 5">
            <a:extLst>
              <a:ext uri="{FF2B5EF4-FFF2-40B4-BE49-F238E27FC236}">
                <a16:creationId xmlns:a16="http://schemas.microsoft.com/office/drawing/2014/main" id="{97F0CC29-1E0F-4F21-A0C6-B0F617B3CF0C}"/>
              </a:ext>
            </a:extLst>
          </p:cNvPr>
          <p:cNvSpPr>
            <a:spLocks noGrp="1"/>
          </p:cNvSpPr>
          <p:nvPr>
            <p:ph type="sldNum" sz="quarter" idx="11"/>
          </p:nvPr>
        </p:nvSpPr>
        <p:spPr/>
        <p:txBody>
          <a:bodyPr/>
          <a:lstStyle>
            <a:lvl1pPr>
              <a:defRPr/>
            </a:lvl1pPr>
          </a:lstStyle>
          <a:p>
            <a:pPr>
              <a:defRPr/>
            </a:pPr>
            <a:fld id="{6656EF77-6E74-41B3-82EC-3D79157C97D4}" type="slidenum">
              <a:rPr lang="en-GB" altLang="en-US"/>
              <a:pPr>
                <a:defRPr/>
              </a:pPr>
              <a:t>‹#›</a:t>
            </a:fld>
            <a:endParaRPr lang="en-GB" altLang="en-US"/>
          </a:p>
        </p:txBody>
      </p:sp>
    </p:spTree>
    <p:extLst>
      <p:ext uri="{BB962C8B-B14F-4D97-AF65-F5344CB8AC3E}">
        <p14:creationId xmlns:p14="http://schemas.microsoft.com/office/powerpoint/2010/main" val="23129713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868E07-0A7A-41DB-AD7E-A3931565B3C7}"/>
              </a:ext>
            </a:extLst>
          </p:cNvPr>
          <p:cNvSpPr>
            <a:spLocks noGrp="1"/>
          </p:cNvSpPr>
          <p:nvPr>
            <p:ph type="dt" sz="half" idx="10"/>
          </p:nvPr>
        </p:nvSpPr>
        <p:spPr/>
        <p:txBody>
          <a:bodyPr/>
          <a:lstStyle>
            <a:lvl1pPr>
              <a:defRPr/>
            </a:lvl1pPr>
          </a:lstStyle>
          <a:p>
            <a:pPr>
              <a:defRPr/>
            </a:pPr>
            <a:fld id="{FF82CCE6-8C10-4749-BF1A-35B00AA8BEC4}" type="datetime1">
              <a:rPr lang="en-GB"/>
              <a:pPr>
                <a:defRPr/>
              </a:pPr>
              <a:t>30/10/2022</a:t>
            </a:fld>
            <a:endParaRPr lang="en-GB" dirty="0"/>
          </a:p>
        </p:txBody>
      </p:sp>
      <p:sp>
        <p:nvSpPr>
          <p:cNvPr id="5" name="Slide Number Placeholder 5">
            <a:extLst>
              <a:ext uri="{FF2B5EF4-FFF2-40B4-BE49-F238E27FC236}">
                <a16:creationId xmlns:a16="http://schemas.microsoft.com/office/drawing/2014/main" id="{033E0B3A-1299-4C95-B395-F976170C8CD5}"/>
              </a:ext>
            </a:extLst>
          </p:cNvPr>
          <p:cNvSpPr>
            <a:spLocks noGrp="1"/>
          </p:cNvSpPr>
          <p:nvPr>
            <p:ph type="sldNum" sz="quarter" idx="11"/>
          </p:nvPr>
        </p:nvSpPr>
        <p:spPr/>
        <p:txBody>
          <a:bodyPr/>
          <a:lstStyle>
            <a:lvl1pPr>
              <a:defRPr/>
            </a:lvl1pPr>
          </a:lstStyle>
          <a:p>
            <a:pPr>
              <a:defRPr/>
            </a:pPr>
            <a:fld id="{A79F088D-1866-47BF-9101-2890CC23A361}" type="slidenum">
              <a:rPr lang="en-GB" altLang="en-US"/>
              <a:pPr>
                <a:defRPr/>
              </a:pPr>
              <a:t>‹#›</a:t>
            </a:fld>
            <a:endParaRPr lang="en-GB" altLang="en-US"/>
          </a:p>
        </p:txBody>
      </p:sp>
    </p:spTree>
    <p:extLst>
      <p:ext uri="{BB962C8B-B14F-4D97-AF65-F5344CB8AC3E}">
        <p14:creationId xmlns:p14="http://schemas.microsoft.com/office/powerpoint/2010/main" val="5306955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a:extLst>
              <a:ext uri="{FF2B5EF4-FFF2-40B4-BE49-F238E27FC236}">
                <a16:creationId xmlns:a16="http://schemas.microsoft.com/office/drawing/2014/main" id="{552049E7-7167-41C0-9E32-BF8504568A6C}"/>
              </a:ext>
            </a:extLst>
          </p:cNvPr>
          <p:cNvSpPr>
            <a:spLocks noGrp="1"/>
          </p:cNvSpPr>
          <p:nvPr>
            <p:ph type="dt" sz="half" idx="10"/>
          </p:nvPr>
        </p:nvSpPr>
        <p:spPr/>
        <p:txBody>
          <a:bodyPr/>
          <a:lstStyle>
            <a:lvl1pPr>
              <a:defRPr/>
            </a:lvl1pPr>
          </a:lstStyle>
          <a:p>
            <a:pPr>
              <a:defRPr/>
            </a:pPr>
            <a:fld id="{19B97263-0BB8-49AF-96E8-3E1912300890}" type="datetime1">
              <a:rPr lang="en-GB"/>
              <a:pPr>
                <a:defRPr/>
              </a:pPr>
              <a:t>30/10/2022</a:t>
            </a:fld>
            <a:endParaRPr lang="en-GB" dirty="0"/>
          </a:p>
        </p:txBody>
      </p:sp>
      <p:sp>
        <p:nvSpPr>
          <p:cNvPr id="5" name="Slide Number Placeholder 5">
            <a:extLst>
              <a:ext uri="{FF2B5EF4-FFF2-40B4-BE49-F238E27FC236}">
                <a16:creationId xmlns:a16="http://schemas.microsoft.com/office/drawing/2014/main" id="{C8181BF1-BD32-4D45-A263-E41EC29E6FDF}"/>
              </a:ext>
            </a:extLst>
          </p:cNvPr>
          <p:cNvSpPr>
            <a:spLocks noGrp="1"/>
          </p:cNvSpPr>
          <p:nvPr>
            <p:ph type="sldNum" sz="quarter" idx="11"/>
          </p:nvPr>
        </p:nvSpPr>
        <p:spPr/>
        <p:txBody>
          <a:bodyPr/>
          <a:lstStyle>
            <a:lvl1pPr>
              <a:defRPr/>
            </a:lvl1pPr>
          </a:lstStyle>
          <a:p>
            <a:pPr>
              <a:defRPr/>
            </a:pPr>
            <a:fld id="{B2F6F5DA-1D71-4247-978F-8579584A2E90}" type="slidenum">
              <a:rPr lang="en-GB" altLang="en-US"/>
              <a:pPr>
                <a:defRPr/>
              </a:pPr>
              <a:t>‹#›</a:t>
            </a:fld>
            <a:endParaRPr lang="en-GB" altLang="en-US"/>
          </a:p>
        </p:txBody>
      </p:sp>
    </p:spTree>
    <p:extLst>
      <p:ext uri="{BB962C8B-B14F-4D97-AF65-F5344CB8AC3E}">
        <p14:creationId xmlns:p14="http://schemas.microsoft.com/office/powerpoint/2010/main" val="107043757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1A549AB-D36A-4BD2-AE8E-D1F279B039A1}"/>
              </a:ext>
            </a:extLst>
          </p:cNvPr>
          <p:cNvSpPr>
            <a:spLocks noGrp="1"/>
          </p:cNvSpPr>
          <p:nvPr>
            <p:ph type="dt" sz="half" idx="10"/>
          </p:nvPr>
        </p:nvSpPr>
        <p:spPr/>
        <p:txBody>
          <a:bodyPr/>
          <a:lstStyle>
            <a:lvl1pPr>
              <a:defRPr/>
            </a:lvl1pPr>
          </a:lstStyle>
          <a:p>
            <a:pPr>
              <a:defRPr/>
            </a:pPr>
            <a:fld id="{35DF9A83-E2A1-44EC-9A35-615A388A4F72}" type="datetime1">
              <a:rPr lang="en-GB"/>
              <a:pPr>
                <a:defRPr/>
              </a:pPr>
              <a:t>30/10/2022</a:t>
            </a:fld>
            <a:endParaRPr lang="en-GB" dirty="0"/>
          </a:p>
        </p:txBody>
      </p:sp>
      <p:sp>
        <p:nvSpPr>
          <p:cNvPr id="6" name="Slide Number Placeholder 5">
            <a:extLst>
              <a:ext uri="{FF2B5EF4-FFF2-40B4-BE49-F238E27FC236}">
                <a16:creationId xmlns:a16="http://schemas.microsoft.com/office/drawing/2014/main" id="{A61CBDF6-AF03-4DBA-AFFA-9D6DE21EB6F9}"/>
              </a:ext>
            </a:extLst>
          </p:cNvPr>
          <p:cNvSpPr>
            <a:spLocks noGrp="1"/>
          </p:cNvSpPr>
          <p:nvPr>
            <p:ph type="sldNum" sz="quarter" idx="11"/>
          </p:nvPr>
        </p:nvSpPr>
        <p:spPr/>
        <p:txBody>
          <a:bodyPr/>
          <a:lstStyle>
            <a:lvl1pPr>
              <a:defRPr/>
            </a:lvl1pPr>
          </a:lstStyle>
          <a:p>
            <a:pPr>
              <a:defRPr/>
            </a:pPr>
            <a:fld id="{4B625DA2-A94A-4BBA-BC4B-94BCAE041373}" type="slidenum">
              <a:rPr lang="en-GB" altLang="en-US"/>
              <a:pPr>
                <a:defRPr/>
              </a:pPr>
              <a:t>‹#›</a:t>
            </a:fld>
            <a:endParaRPr lang="en-GB" altLang="en-US"/>
          </a:p>
        </p:txBody>
      </p:sp>
    </p:spTree>
    <p:extLst>
      <p:ext uri="{BB962C8B-B14F-4D97-AF65-F5344CB8AC3E}">
        <p14:creationId xmlns:p14="http://schemas.microsoft.com/office/powerpoint/2010/main" val="19869212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4D88149-1248-477F-9B7D-0FB36125D6EA}"/>
              </a:ext>
            </a:extLst>
          </p:cNvPr>
          <p:cNvSpPr>
            <a:spLocks noGrp="1"/>
          </p:cNvSpPr>
          <p:nvPr>
            <p:ph type="dt" sz="half" idx="10"/>
          </p:nvPr>
        </p:nvSpPr>
        <p:spPr/>
        <p:txBody>
          <a:bodyPr/>
          <a:lstStyle>
            <a:lvl1pPr>
              <a:defRPr/>
            </a:lvl1pPr>
          </a:lstStyle>
          <a:p>
            <a:pPr>
              <a:defRPr/>
            </a:pPr>
            <a:fld id="{3F84C8D6-B17B-4BF4-B873-04A0CEBA7DDF}" type="datetime1">
              <a:rPr lang="en-GB"/>
              <a:pPr>
                <a:defRPr/>
              </a:pPr>
              <a:t>30/10/2022</a:t>
            </a:fld>
            <a:endParaRPr lang="en-GB" dirty="0"/>
          </a:p>
        </p:txBody>
      </p:sp>
      <p:sp>
        <p:nvSpPr>
          <p:cNvPr id="8" name="Slide Number Placeholder 5">
            <a:extLst>
              <a:ext uri="{FF2B5EF4-FFF2-40B4-BE49-F238E27FC236}">
                <a16:creationId xmlns:a16="http://schemas.microsoft.com/office/drawing/2014/main" id="{349A6C77-3082-48A9-A69F-01EA5C6F2454}"/>
              </a:ext>
            </a:extLst>
          </p:cNvPr>
          <p:cNvSpPr>
            <a:spLocks noGrp="1"/>
          </p:cNvSpPr>
          <p:nvPr>
            <p:ph type="sldNum" sz="quarter" idx="11"/>
          </p:nvPr>
        </p:nvSpPr>
        <p:spPr/>
        <p:txBody>
          <a:bodyPr/>
          <a:lstStyle>
            <a:lvl1pPr>
              <a:defRPr/>
            </a:lvl1pPr>
          </a:lstStyle>
          <a:p>
            <a:pPr>
              <a:defRPr/>
            </a:pPr>
            <a:fld id="{824A3745-1846-4016-A062-44CB93A5457D}" type="slidenum">
              <a:rPr lang="en-GB" altLang="en-US"/>
              <a:pPr>
                <a:defRPr/>
              </a:pPr>
              <a:t>‹#›</a:t>
            </a:fld>
            <a:endParaRPr lang="en-GB" altLang="en-US"/>
          </a:p>
        </p:txBody>
      </p:sp>
    </p:spTree>
    <p:extLst>
      <p:ext uri="{BB962C8B-B14F-4D97-AF65-F5344CB8AC3E}">
        <p14:creationId xmlns:p14="http://schemas.microsoft.com/office/powerpoint/2010/main" val="11023645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AA8B91EE-6ACD-4A0C-9351-6B757131E7D8}"/>
              </a:ext>
            </a:extLst>
          </p:cNvPr>
          <p:cNvSpPr>
            <a:spLocks noGrp="1"/>
          </p:cNvSpPr>
          <p:nvPr>
            <p:ph type="dt" sz="half" idx="10"/>
          </p:nvPr>
        </p:nvSpPr>
        <p:spPr/>
        <p:txBody>
          <a:bodyPr/>
          <a:lstStyle>
            <a:lvl1pPr>
              <a:defRPr/>
            </a:lvl1pPr>
          </a:lstStyle>
          <a:p>
            <a:pPr>
              <a:defRPr/>
            </a:pPr>
            <a:fld id="{7A7DDF89-52C4-4869-8A4C-271D9428483A}" type="datetime1">
              <a:rPr lang="en-GB"/>
              <a:pPr>
                <a:defRPr/>
              </a:pPr>
              <a:t>30/10/2022</a:t>
            </a:fld>
            <a:endParaRPr lang="en-GB" dirty="0"/>
          </a:p>
        </p:txBody>
      </p:sp>
      <p:sp>
        <p:nvSpPr>
          <p:cNvPr id="4" name="Slide Number Placeholder 5">
            <a:extLst>
              <a:ext uri="{FF2B5EF4-FFF2-40B4-BE49-F238E27FC236}">
                <a16:creationId xmlns:a16="http://schemas.microsoft.com/office/drawing/2014/main" id="{5E4FBF02-5A3E-43BA-881B-C71EC1F08C4D}"/>
              </a:ext>
            </a:extLst>
          </p:cNvPr>
          <p:cNvSpPr>
            <a:spLocks noGrp="1"/>
          </p:cNvSpPr>
          <p:nvPr>
            <p:ph type="sldNum" sz="quarter" idx="11"/>
          </p:nvPr>
        </p:nvSpPr>
        <p:spPr/>
        <p:txBody>
          <a:bodyPr/>
          <a:lstStyle>
            <a:lvl1pPr>
              <a:defRPr/>
            </a:lvl1pPr>
          </a:lstStyle>
          <a:p>
            <a:pPr>
              <a:defRPr/>
            </a:pPr>
            <a:fld id="{864C64B0-9F36-4ACB-9B55-E781EC1CE236}" type="slidenum">
              <a:rPr lang="en-GB" altLang="en-US"/>
              <a:pPr>
                <a:defRPr/>
              </a:pPr>
              <a:t>‹#›</a:t>
            </a:fld>
            <a:endParaRPr lang="en-GB" altLang="en-US"/>
          </a:p>
        </p:txBody>
      </p:sp>
    </p:spTree>
    <p:extLst>
      <p:ext uri="{BB962C8B-B14F-4D97-AF65-F5344CB8AC3E}">
        <p14:creationId xmlns:p14="http://schemas.microsoft.com/office/powerpoint/2010/main" val="291374101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FEB754B-A7C9-429F-9E1C-1DD5B08FEBFF}"/>
              </a:ext>
            </a:extLst>
          </p:cNvPr>
          <p:cNvSpPr>
            <a:spLocks noGrp="1"/>
          </p:cNvSpPr>
          <p:nvPr>
            <p:ph type="dt" sz="half" idx="10"/>
          </p:nvPr>
        </p:nvSpPr>
        <p:spPr/>
        <p:txBody>
          <a:bodyPr/>
          <a:lstStyle>
            <a:lvl1pPr>
              <a:defRPr/>
            </a:lvl1pPr>
          </a:lstStyle>
          <a:p>
            <a:pPr>
              <a:defRPr/>
            </a:pPr>
            <a:fld id="{EE4F67C0-FF92-47E1-8CD9-A9BA1A3236B6}" type="datetime1">
              <a:rPr lang="en-GB"/>
              <a:pPr>
                <a:defRPr/>
              </a:pPr>
              <a:t>30/10/2022</a:t>
            </a:fld>
            <a:endParaRPr lang="en-GB" dirty="0"/>
          </a:p>
        </p:txBody>
      </p:sp>
      <p:sp>
        <p:nvSpPr>
          <p:cNvPr id="3" name="Slide Number Placeholder 5">
            <a:extLst>
              <a:ext uri="{FF2B5EF4-FFF2-40B4-BE49-F238E27FC236}">
                <a16:creationId xmlns:a16="http://schemas.microsoft.com/office/drawing/2014/main" id="{B0754685-230E-4D63-9115-BCEE676A1446}"/>
              </a:ext>
            </a:extLst>
          </p:cNvPr>
          <p:cNvSpPr>
            <a:spLocks noGrp="1"/>
          </p:cNvSpPr>
          <p:nvPr>
            <p:ph type="sldNum" sz="quarter" idx="11"/>
          </p:nvPr>
        </p:nvSpPr>
        <p:spPr/>
        <p:txBody>
          <a:bodyPr/>
          <a:lstStyle>
            <a:lvl1pPr>
              <a:defRPr/>
            </a:lvl1pPr>
          </a:lstStyle>
          <a:p>
            <a:pPr>
              <a:defRPr/>
            </a:pPr>
            <a:fld id="{AD046470-E0E7-4C67-9541-D10BC6DE451E}" type="slidenum">
              <a:rPr lang="en-GB" altLang="en-US"/>
              <a:pPr>
                <a:defRPr/>
              </a:pPr>
              <a:t>‹#›</a:t>
            </a:fld>
            <a:endParaRPr lang="en-GB" altLang="en-US"/>
          </a:p>
        </p:txBody>
      </p:sp>
    </p:spTree>
    <p:extLst>
      <p:ext uri="{BB962C8B-B14F-4D97-AF65-F5344CB8AC3E}">
        <p14:creationId xmlns:p14="http://schemas.microsoft.com/office/powerpoint/2010/main" val="51656152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15AB9902-14FD-469D-9B57-34F32444126B}"/>
              </a:ext>
            </a:extLst>
          </p:cNvPr>
          <p:cNvSpPr>
            <a:spLocks noGrp="1"/>
          </p:cNvSpPr>
          <p:nvPr>
            <p:ph type="dt" sz="half" idx="10"/>
          </p:nvPr>
        </p:nvSpPr>
        <p:spPr/>
        <p:txBody>
          <a:bodyPr/>
          <a:lstStyle>
            <a:lvl1pPr>
              <a:defRPr/>
            </a:lvl1pPr>
          </a:lstStyle>
          <a:p>
            <a:pPr>
              <a:defRPr/>
            </a:pPr>
            <a:fld id="{16A13F5A-E42B-4E8D-9BC3-D281BEED53E0}" type="datetime1">
              <a:rPr lang="en-GB"/>
              <a:pPr>
                <a:defRPr/>
              </a:pPr>
              <a:t>30/10/2022</a:t>
            </a:fld>
            <a:endParaRPr lang="en-GB" dirty="0"/>
          </a:p>
        </p:txBody>
      </p:sp>
      <p:sp>
        <p:nvSpPr>
          <p:cNvPr id="6" name="Slide Number Placeholder 5">
            <a:extLst>
              <a:ext uri="{FF2B5EF4-FFF2-40B4-BE49-F238E27FC236}">
                <a16:creationId xmlns:a16="http://schemas.microsoft.com/office/drawing/2014/main" id="{2319DA51-808C-4AAB-9A25-5261CE74553E}"/>
              </a:ext>
            </a:extLst>
          </p:cNvPr>
          <p:cNvSpPr>
            <a:spLocks noGrp="1"/>
          </p:cNvSpPr>
          <p:nvPr>
            <p:ph type="sldNum" sz="quarter" idx="11"/>
          </p:nvPr>
        </p:nvSpPr>
        <p:spPr/>
        <p:txBody>
          <a:bodyPr/>
          <a:lstStyle>
            <a:lvl1pPr>
              <a:defRPr/>
            </a:lvl1pPr>
          </a:lstStyle>
          <a:p>
            <a:pPr>
              <a:defRPr/>
            </a:pPr>
            <a:fld id="{B525F565-F600-4EA9-941D-5AE4D431BF05}" type="slidenum">
              <a:rPr lang="en-GB" altLang="en-US"/>
              <a:pPr>
                <a:defRPr/>
              </a:pPr>
              <a:t>‹#›</a:t>
            </a:fld>
            <a:endParaRPr lang="en-GB" altLang="en-US"/>
          </a:p>
        </p:txBody>
      </p:sp>
    </p:spTree>
    <p:extLst>
      <p:ext uri="{BB962C8B-B14F-4D97-AF65-F5344CB8AC3E}">
        <p14:creationId xmlns:p14="http://schemas.microsoft.com/office/powerpoint/2010/main" val="390047941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2CDD9CA5-4FAE-4472-ACCA-6648CE40A10E}"/>
              </a:ext>
            </a:extLst>
          </p:cNvPr>
          <p:cNvSpPr>
            <a:spLocks noGrp="1"/>
          </p:cNvSpPr>
          <p:nvPr>
            <p:ph type="dt" sz="half" idx="10"/>
          </p:nvPr>
        </p:nvSpPr>
        <p:spPr/>
        <p:txBody>
          <a:bodyPr/>
          <a:lstStyle>
            <a:lvl1pPr>
              <a:defRPr/>
            </a:lvl1pPr>
          </a:lstStyle>
          <a:p>
            <a:pPr>
              <a:defRPr/>
            </a:pPr>
            <a:fld id="{262F7C6C-7637-4008-ABC2-8F93A3F02089}" type="datetime1">
              <a:rPr lang="en-GB"/>
              <a:pPr>
                <a:defRPr/>
              </a:pPr>
              <a:t>30/10/2022</a:t>
            </a:fld>
            <a:endParaRPr lang="en-GB" dirty="0"/>
          </a:p>
        </p:txBody>
      </p:sp>
      <p:sp>
        <p:nvSpPr>
          <p:cNvPr id="6" name="Slide Number Placeholder 5">
            <a:extLst>
              <a:ext uri="{FF2B5EF4-FFF2-40B4-BE49-F238E27FC236}">
                <a16:creationId xmlns:a16="http://schemas.microsoft.com/office/drawing/2014/main" id="{202E845A-F375-47FD-A5DA-4AD82894F24D}"/>
              </a:ext>
            </a:extLst>
          </p:cNvPr>
          <p:cNvSpPr>
            <a:spLocks noGrp="1"/>
          </p:cNvSpPr>
          <p:nvPr>
            <p:ph type="sldNum" sz="quarter" idx="11"/>
          </p:nvPr>
        </p:nvSpPr>
        <p:spPr/>
        <p:txBody>
          <a:bodyPr/>
          <a:lstStyle>
            <a:lvl1pPr>
              <a:defRPr/>
            </a:lvl1pPr>
          </a:lstStyle>
          <a:p>
            <a:pPr>
              <a:defRPr/>
            </a:pPr>
            <a:fld id="{A97F770F-E71C-4991-B4FD-07A740F90D6D}" type="slidenum">
              <a:rPr lang="en-GB" altLang="en-US"/>
              <a:pPr>
                <a:defRPr/>
              </a:pPr>
              <a:t>‹#›</a:t>
            </a:fld>
            <a:endParaRPr lang="en-GB" altLang="en-US"/>
          </a:p>
        </p:txBody>
      </p:sp>
    </p:spTree>
    <p:extLst>
      <p:ext uri="{BB962C8B-B14F-4D97-AF65-F5344CB8AC3E}">
        <p14:creationId xmlns:p14="http://schemas.microsoft.com/office/powerpoint/2010/main" val="237029410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4A7339-AC1C-4861-8CB1-85893402A7A7}"/>
              </a:ext>
            </a:extLst>
          </p:cNvPr>
          <p:cNvSpPr>
            <a:spLocks noGrp="1"/>
          </p:cNvSpPr>
          <p:nvPr>
            <p:ph type="dt" sz="half" idx="10"/>
          </p:nvPr>
        </p:nvSpPr>
        <p:spPr/>
        <p:txBody>
          <a:bodyPr/>
          <a:lstStyle>
            <a:lvl1pPr>
              <a:defRPr/>
            </a:lvl1pPr>
          </a:lstStyle>
          <a:p>
            <a:pPr>
              <a:defRPr/>
            </a:pPr>
            <a:fld id="{C48CF1D5-FB9D-4043-A484-5C74B4ACAF8D}" type="datetime1">
              <a:rPr lang="en-GB"/>
              <a:pPr>
                <a:defRPr/>
              </a:pPr>
              <a:t>30/10/2022</a:t>
            </a:fld>
            <a:endParaRPr lang="en-GB" dirty="0"/>
          </a:p>
        </p:txBody>
      </p:sp>
      <p:sp>
        <p:nvSpPr>
          <p:cNvPr id="5" name="Slide Number Placeholder 5">
            <a:extLst>
              <a:ext uri="{FF2B5EF4-FFF2-40B4-BE49-F238E27FC236}">
                <a16:creationId xmlns:a16="http://schemas.microsoft.com/office/drawing/2014/main" id="{85220265-F3BE-4287-BE80-63E05A85B1E2}"/>
              </a:ext>
            </a:extLst>
          </p:cNvPr>
          <p:cNvSpPr>
            <a:spLocks noGrp="1"/>
          </p:cNvSpPr>
          <p:nvPr>
            <p:ph type="sldNum" sz="quarter" idx="11"/>
          </p:nvPr>
        </p:nvSpPr>
        <p:spPr/>
        <p:txBody>
          <a:bodyPr/>
          <a:lstStyle>
            <a:lvl1pPr>
              <a:defRPr/>
            </a:lvl1pPr>
          </a:lstStyle>
          <a:p>
            <a:pPr>
              <a:defRPr/>
            </a:pPr>
            <a:fld id="{1896D571-D666-4AED-AF63-055782C66066}" type="slidenum">
              <a:rPr lang="en-GB" altLang="en-US"/>
              <a:pPr>
                <a:defRPr/>
              </a:pPr>
              <a:t>‹#›</a:t>
            </a:fld>
            <a:endParaRPr lang="en-GB" altLang="en-US"/>
          </a:p>
        </p:txBody>
      </p:sp>
    </p:spTree>
    <p:extLst>
      <p:ext uri="{BB962C8B-B14F-4D97-AF65-F5344CB8AC3E}">
        <p14:creationId xmlns:p14="http://schemas.microsoft.com/office/powerpoint/2010/main" val="23918692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C00224-C941-42AB-AF52-78FD033A5D49}"/>
              </a:ext>
            </a:extLst>
          </p:cNvPr>
          <p:cNvSpPr>
            <a:spLocks noGrp="1"/>
          </p:cNvSpPr>
          <p:nvPr>
            <p:ph type="dt" sz="half" idx="10"/>
          </p:nvPr>
        </p:nvSpPr>
        <p:spPr/>
        <p:txBody>
          <a:bodyPr/>
          <a:lstStyle>
            <a:lvl1pPr>
              <a:defRPr/>
            </a:lvl1pPr>
          </a:lstStyle>
          <a:p>
            <a:pPr>
              <a:defRPr/>
            </a:pPr>
            <a:fld id="{025FAD0B-6CDD-495C-9AC5-0673FE196451}" type="datetime1">
              <a:rPr lang="en-GB"/>
              <a:pPr>
                <a:defRPr/>
              </a:pPr>
              <a:t>30/10/2022</a:t>
            </a:fld>
            <a:endParaRPr lang="en-GB" dirty="0"/>
          </a:p>
        </p:txBody>
      </p:sp>
      <p:sp>
        <p:nvSpPr>
          <p:cNvPr id="5" name="Slide Number Placeholder 5">
            <a:extLst>
              <a:ext uri="{FF2B5EF4-FFF2-40B4-BE49-F238E27FC236}">
                <a16:creationId xmlns:a16="http://schemas.microsoft.com/office/drawing/2014/main" id="{1E47F466-D95A-4DA6-8BCD-C8DABBCF3AF3}"/>
              </a:ext>
            </a:extLst>
          </p:cNvPr>
          <p:cNvSpPr>
            <a:spLocks noGrp="1"/>
          </p:cNvSpPr>
          <p:nvPr>
            <p:ph type="sldNum" sz="quarter" idx="11"/>
          </p:nvPr>
        </p:nvSpPr>
        <p:spPr/>
        <p:txBody>
          <a:bodyPr/>
          <a:lstStyle>
            <a:lvl1pPr>
              <a:defRPr/>
            </a:lvl1pPr>
          </a:lstStyle>
          <a:p>
            <a:pPr>
              <a:defRPr/>
            </a:pPr>
            <a:fld id="{188A79B5-4177-4F1E-A724-5B9C1EF9ECB6}" type="slidenum">
              <a:rPr lang="en-GB" altLang="en-US"/>
              <a:pPr>
                <a:defRPr/>
              </a:pPr>
              <a:t>‹#›</a:t>
            </a:fld>
            <a:endParaRPr lang="en-GB" altLang="en-US"/>
          </a:p>
        </p:txBody>
      </p:sp>
    </p:spTree>
    <p:extLst>
      <p:ext uri="{BB962C8B-B14F-4D97-AF65-F5344CB8AC3E}">
        <p14:creationId xmlns:p14="http://schemas.microsoft.com/office/powerpoint/2010/main" val="303321910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B3405E-E877-4767-AA85-3DB25425B6E7}"/>
              </a:ext>
            </a:extLst>
          </p:cNvPr>
          <p:cNvSpPr>
            <a:spLocks noGrp="1"/>
          </p:cNvSpPr>
          <p:nvPr>
            <p:ph type="dt" sz="half" idx="10"/>
          </p:nvPr>
        </p:nvSpPr>
        <p:spPr/>
        <p:txBody>
          <a:bodyPr/>
          <a:lstStyle>
            <a:lvl1pPr>
              <a:defRPr/>
            </a:lvl1pPr>
          </a:lstStyle>
          <a:p>
            <a:pPr>
              <a:defRPr/>
            </a:pPr>
            <a:fld id="{16F37F7B-C809-49F2-80A2-7BEF53ABBC7A}" type="datetime1">
              <a:rPr lang="en-GB"/>
              <a:pPr>
                <a:defRPr/>
              </a:pPr>
              <a:t>30/10/2022</a:t>
            </a:fld>
            <a:endParaRPr lang="en-GB"/>
          </a:p>
        </p:txBody>
      </p:sp>
      <p:sp>
        <p:nvSpPr>
          <p:cNvPr id="5" name="Footer Placeholder 4">
            <a:extLst>
              <a:ext uri="{FF2B5EF4-FFF2-40B4-BE49-F238E27FC236}">
                <a16:creationId xmlns:a16="http://schemas.microsoft.com/office/drawing/2014/main" id="{7EE96A18-F33D-4120-ADF3-03EE8EBCF17C}"/>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67A7FEC1-4FD0-4959-BC43-8A68CF748065}"/>
              </a:ext>
            </a:extLst>
          </p:cNvPr>
          <p:cNvSpPr>
            <a:spLocks noGrp="1"/>
          </p:cNvSpPr>
          <p:nvPr>
            <p:ph type="sldNum" sz="quarter" idx="12"/>
          </p:nvPr>
        </p:nvSpPr>
        <p:spPr/>
        <p:txBody>
          <a:bodyPr/>
          <a:lstStyle>
            <a:lvl1pPr>
              <a:defRPr/>
            </a:lvl1pPr>
          </a:lstStyle>
          <a:p>
            <a:pPr>
              <a:defRPr/>
            </a:pPr>
            <a:fld id="{A9D4DAEC-1022-4A7C-847D-C9CD2DF1634F}" type="slidenum">
              <a:rPr lang="en-GB" altLang="en-US"/>
              <a:pPr>
                <a:defRPr/>
              </a:pPr>
              <a:t>‹#›</a:t>
            </a:fld>
            <a:endParaRPr lang="en-GB" altLang="en-US"/>
          </a:p>
        </p:txBody>
      </p:sp>
    </p:spTree>
    <p:extLst>
      <p:ext uri="{BB962C8B-B14F-4D97-AF65-F5344CB8AC3E}">
        <p14:creationId xmlns:p14="http://schemas.microsoft.com/office/powerpoint/2010/main" val="75216300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DBC311-8DB5-4BA3-A1F5-1E221E3E0021}"/>
              </a:ext>
            </a:extLst>
          </p:cNvPr>
          <p:cNvSpPr>
            <a:spLocks noGrp="1"/>
          </p:cNvSpPr>
          <p:nvPr>
            <p:ph type="dt" sz="half" idx="10"/>
          </p:nvPr>
        </p:nvSpPr>
        <p:spPr/>
        <p:txBody>
          <a:bodyPr/>
          <a:lstStyle>
            <a:lvl1pPr>
              <a:defRPr/>
            </a:lvl1pPr>
          </a:lstStyle>
          <a:p>
            <a:pPr>
              <a:defRPr/>
            </a:pPr>
            <a:fld id="{4E326710-56D6-448F-B153-838D34FDC372}" type="datetime1">
              <a:rPr lang="en-GB"/>
              <a:pPr>
                <a:defRPr/>
              </a:pPr>
              <a:t>30/10/2022</a:t>
            </a:fld>
            <a:endParaRPr lang="en-GB"/>
          </a:p>
        </p:txBody>
      </p:sp>
      <p:sp>
        <p:nvSpPr>
          <p:cNvPr id="5" name="Footer Placeholder 4">
            <a:extLst>
              <a:ext uri="{FF2B5EF4-FFF2-40B4-BE49-F238E27FC236}">
                <a16:creationId xmlns:a16="http://schemas.microsoft.com/office/drawing/2014/main" id="{AAB3804A-3921-4026-90DD-A850CBAC7BB6}"/>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CC5A2E06-663A-4DB9-8FB3-F86B224914DD}"/>
              </a:ext>
            </a:extLst>
          </p:cNvPr>
          <p:cNvSpPr>
            <a:spLocks noGrp="1"/>
          </p:cNvSpPr>
          <p:nvPr>
            <p:ph type="sldNum" sz="quarter" idx="12"/>
          </p:nvPr>
        </p:nvSpPr>
        <p:spPr/>
        <p:txBody>
          <a:bodyPr/>
          <a:lstStyle>
            <a:lvl1pPr>
              <a:defRPr/>
            </a:lvl1pPr>
          </a:lstStyle>
          <a:p>
            <a:pPr>
              <a:defRPr/>
            </a:pPr>
            <a:fld id="{56CB7931-0FB8-4151-867B-EC95BE561C17}" type="slidenum">
              <a:rPr lang="en-GB" altLang="en-US"/>
              <a:pPr>
                <a:defRPr/>
              </a:pPr>
              <a:t>‹#›</a:t>
            </a:fld>
            <a:endParaRPr lang="en-GB" altLang="en-US"/>
          </a:p>
        </p:txBody>
      </p:sp>
    </p:spTree>
    <p:extLst>
      <p:ext uri="{BB962C8B-B14F-4D97-AF65-F5344CB8AC3E}">
        <p14:creationId xmlns:p14="http://schemas.microsoft.com/office/powerpoint/2010/main" val="196940471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a:extLst>
              <a:ext uri="{FF2B5EF4-FFF2-40B4-BE49-F238E27FC236}">
                <a16:creationId xmlns:a16="http://schemas.microsoft.com/office/drawing/2014/main" id="{F0F12686-1FE5-42A4-911E-66EEF10F297C}"/>
              </a:ext>
            </a:extLst>
          </p:cNvPr>
          <p:cNvSpPr>
            <a:spLocks noGrp="1"/>
          </p:cNvSpPr>
          <p:nvPr>
            <p:ph type="dt" sz="half" idx="10"/>
          </p:nvPr>
        </p:nvSpPr>
        <p:spPr/>
        <p:txBody>
          <a:bodyPr/>
          <a:lstStyle>
            <a:lvl1pPr>
              <a:defRPr/>
            </a:lvl1pPr>
          </a:lstStyle>
          <a:p>
            <a:pPr>
              <a:defRPr/>
            </a:pPr>
            <a:fld id="{7CF5016F-FB3C-45DD-8C5F-E238626AF7F8}" type="datetime1">
              <a:rPr lang="en-GB"/>
              <a:pPr>
                <a:defRPr/>
              </a:pPr>
              <a:t>30/10/2022</a:t>
            </a:fld>
            <a:endParaRPr lang="en-GB"/>
          </a:p>
        </p:txBody>
      </p:sp>
      <p:sp>
        <p:nvSpPr>
          <p:cNvPr id="5" name="Footer Placeholder 4">
            <a:extLst>
              <a:ext uri="{FF2B5EF4-FFF2-40B4-BE49-F238E27FC236}">
                <a16:creationId xmlns:a16="http://schemas.microsoft.com/office/drawing/2014/main" id="{1E19A4FD-1EE0-4F91-9E2A-14E555F0EEEF}"/>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1316D1C5-903F-4600-9632-2A2438492194}"/>
              </a:ext>
            </a:extLst>
          </p:cNvPr>
          <p:cNvSpPr>
            <a:spLocks noGrp="1"/>
          </p:cNvSpPr>
          <p:nvPr>
            <p:ph type="sldNum" sz="quarter" idx="12"/>
          </p:nvPr>
        </p:nvSpPr>
        <p:spPr/>
        <p:txBody>
          <a:bodyPr/>
          <a:lstStyle>
            <a:lvl1pPr>
              <a:defRPr/>
            </a:lvl1pPr>
          </a:lstStyle>
          <a:p>
            <a:pPr>
              <a:defRPr/>
            </a:pPr>
            <a:fld id="{56009D24-75EC-4865-B67A-D4A086AB41BB}" type="slidenum">
              <a:rPr lang="en-GB" altLang="en-US"/>
              <a:pPr>
                <a:defRPr/>
              </a:pPr>
              <a:t>‹#›</a:t>
            </a:fld>
            <a:endParaRPr lang="en-GB" altLang="en-US"/>
          </a:p>
        </p:txBody>
      </p:sp>
    </p:spTree>
    <p:extLst>
      <p:ext uri="{BB962C8B-B14F-4D97-AF65-F5344CB8AC3E}">
        <p14:creationId xmlns:p14="http://schemas.microsoft.com/office/powerpoint/2010/main" val="372071758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077DDB9-CFCF-4947-AB17-2702D7A29F56}"/>
              </a:ext>
            </a:extLst>
          </p:cNvPr>
          <p:cNvSpPr>
            <a:spLocks noGrp="1"/>
          </p:cNvSpPr>
          <p:nvPr>
            <p:ph type="dt" sz="half" idx="10"/>
          </p:nvPr>
        </p:nvSpPr>
        <p:spPr/>
        <p:txBody>
          <a:bodyPr/>
          <a:lstStyle>
            <a:lvl1pPr>
              <a:defRPr/>
            </a:lvl1pPr>
          </a:lstStyle>
          <a:p>
            <a:pPr>
              <a:defRPr/>
            </a:pPr>
            <a:fld id="{4E0435E6-C005-467C-81F9-4FD6B0D831F1}" type="datetime1">
              <a:rPr lang="en-GB"/>
              <a:pPr>
                <a:defRPr/>
              </a:pPr>
              <a:t>30/10/2022</a:t>
            </a:fld>
            <a:endParaRPr lang="en-GB"/>
          </a:p>
        </p:txBody>
      </p:sp>
      <p:sp>
        <p:nvSpPr>
          <p:cNvPr id="6" name="Footer Placeholder 4">
            <a:extLst>
              <a:ext uri="{FF2B5EF4-FFF2-40B4-BE49-F238E27FC236}">
                <a16:creationId xmlns:a16="http://schemas.microsoft.com/office/drawing/2014/main" id="{18A76124-ECCA-4110-8A42-75E370A9AE33}"/>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8B0ADAD2-B4BC-4A8A-8E86-F1FC56B99E2F}"/>
              </a:ext>
            </a:extLst>
          </p:cNvPr>
          <p:cNvSpPr>
            <a:spLocks noGrp="1"/>
          </p:cNvSpPr>
          <p:nvPr>
            <p:ph type="sldNum" sz="quarter" idx="12"/>
          </p:nvPr>
        </p:nvSpPr>
        <p:spPr/>
        <p:txBody>
          <a:bodyPr/>
          <a:lstStyle>
            <a:lvl1pPr>
              <a:defRPr/>
            </a:lvl1pPr>
          </a:lstStyle>
          <a:p>
            <a:pPr>
              <a:defRPr/>
            </a:pPr>
            <a:fld id="{3AC08EF7-F315-40D5-9680-E55CFE3CDDF6}" type="slidenum">
              <a:rPr lang="en-GB" altLang="en-US"/>
              <a:pPr>
                <a:defRPr/>
              </a:pPr>
              <a:t>‹#›</a:t>
            </a:fld>
            <a:endParaRPr lang="en-GB" altLang="en-US"/>
          </a:p>
        </p:txBody>
      </p:sp>
    </p:spTree>
    <p:extLst>
      <p:ext uri="{BB962C8B-B14F-4D97-AF65-F5344CB8AC3E}">
        <p14:creationId xmlns:p14="http://schemas.microsoft.com/office/powerpoint/2010/main" val="346834367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F7FA213-15EE-45A0-A186-173A96845B5B}"/>
              </a:ext>
            </a:extLst>
          </p:cNvPr>
          <p:cNvSpPr>
            <a:spLocks noGrp="1"/>
          </p:cNvSpPr>
          <p:nvPr>
            <p:ph type="dt" sz="half" idx="10"/>
          </p:nvPr>
        </p:nvSpPr>
        <p:spPr/>
        <p:txBody>
          <a:bodyPr/>
          <a:lstStyle>
            <a:lvl1pPr>
              <a:defRPr/>
            </a:lvl1pPr>
          </a:lstStyle>
          <a:p>
            <a:pPr>
              <a:defRPr/>
            </a:pPr>
            <a:fld id="{876E84B3-F267-4971-A9D7-805A548952CA}" type="datetime1">
              <a:rPr lang="en-GB"/>
              <a:pPr>
                <a:defRPr/>
              </a:pPr>
              <a:t>30/10/2022</a:t>
            </a:fld>
            <a:endParaRPr lang="en-GB"/>
          </a:p>
        </p:txBody>
      </p:sp>
      <p:sp>
        <p:nvSpPr>
          <p:cNvPr id="8" name="Footer Placeholder 4">
            <a:extLst>
              <a:ext uri="{FF2B5EF4-FFF2-40B4-BE49-F238E27FC236}">
                <a16:creationId xmlns:a16="http://schemas.microsoft.com/office/drawing/2014/main" id="{88278727-6C76-4C15-9AE4-864F9E517E68}"/>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D82DFE12-FC62-4016-AFF7-3F6E804E1438}"/>
              </a:ext>
            </a:extLst>
          </p:cNvPr>
          <p:cNvSpPr>
            <a:spLocks noGrp="1"/>
          </p:cNvSpPr>
          <p:nvPr>
            <p:ph type="sldNum" sz="quarter" idx="12"/>
          </p:nvPr>
        </p:nvSpPr>
        <p:spPr/>
        <p:txBody>
          <a:bodyPr/>
          <a:lstStyle>
            <a:lvl1pPr>
              <a:defRPr/>
            </a:lvl1pPr>
          </a:lstStyle>
          <a:p>
            <a:pPr>
              <a:defRPr/>
            </a:pPr>
            <a:fld id="{71A536EB-1A63-464A-8A93-B2C03046DE8E}" type="slidenum">
              <a:rPr lang="en-GB" altLang="en-US"/>
              <a:pPr>
                <a:defRPr/>
              </a:pPr>
              <a:t>‹#›</a:t>
            </a:fld>
            <a:endParaRPr lang="en-GB" altLang="en-US"/>
          </a:p>
        </p:txBody>
      </p:sp>
    </p:spTree>
    <p:extLst>
      <p:ext uri="{BB962C8B-B14F-4D97-AF65-F5344CB8AC3E}">
        <p14:creationId xmlns:p14="http://schemas.microsoft.com/office/powerpoint/2010/main" val="246539437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0A26A32-042B-40AD-BF5C-9E29B02E4ABA}"/>
              </a:ext>
            </a:extLst>
          </p:cNvPr>
          <p:cNvSpPr>
            <a:spLocks noGrp="1"/>
          </p:cNvSpPr>
          <p:nvPr>
            <p:ph type="dt" sz="half" idx="10"/>
          </p:nvPr>
        </p:nvSpPr>
        <p:spPr/>
        <p:txBody>
          <a:bodyPr/>
          <a:lstStyle>
            <a:lvl1pPr>
              <a:defRPr/>
            </a:lvl1pPr>
          </a:lstStyle>
          <a:p>
            <a:pPr>
              <a:defRPr/>
            </a:pPr>
            <a:fld id="{67CAB93D-B76B-4D5A-A0FB-C1F4B081DB1C}" type="datetime1">
              <a:rPr lang="en-GB"/>
              <a:pPr>
                <a:defRPr/>
              </a:pPr>
              <a:t>30/10/2022</a:t>
            </a:fld>
            <a:endParaRPr lang="en-GB"/>
          </a:p>
        </p:txBody>
      </p:sp>
      <p:sp>
        <p:nvSpPr>
          <p:cNvPr id="4" name="Footer Placeholder 4">
            <a:extLst>
              <a:ext uri="{FF2B5EF4-FFF2-40B4-BE49-F238E27FC236}">
                <a16:creationId xmlns:a16="http://schemas.microsoft.com/office/drawing/2014/main" id="{0B7DE7B1-E7BF-4775-90A9-37E3078E5B78}"/>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DB9616F-F26C-48FC-BA00-8D463333697D}"/>
              </a:ext>
            </a:extLst>
          </p:cNvPr>
          <p:cNvSpPr>
            <a:spLocks noGrp="1"/>
          </p:cNvSpPr>
          <p:nvPr>
            <p:ph type="sldNum" sz="quarter" idx="12"/>
          </p:nvPr>
        </p:nvSpPr>
        <p:spPr/>
        <p:txBody>
          <a:bodyPr/>
          <a:lstStyle>
            <a:lvl1pPr>
              <a:defRPr/>
            </a:lvl1pPr>
          </a:lstStyle>
          <a:p>
            <a:pPr>
              <a:defRPr/>
            </a:pPr>
            <a:fld id="{C3CAF721-DC33-4D51-9FF8-2A1D9F5EC55E}" type="slidenum">
              <a:rPr lang="en-GB" altLang="en-US"/>
              <a:pPr>
                <a:defRPr/>
              </a:pPr>
              <a:t>‹#›</a:t>
            </a:fld>
            <a:endParaRPr lang="en-GB" altLang="en-US"/>
          </a:p>
        </p:txBody>
      </p:sp>
    </p:spTree>
    <p:extLst>
      <p:ext uri="{BB962C8B-B14F-4D97-AF65-F5344CB8AC3E}">
        <p14:creationId xmlns:p14="http://schemas.microsoft.com/office/powerpoint/2010/main" val="1589149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574623B-4445-437D-811C-BD2A3E8F3C36}"/>
              </a:ext>
            </a:extLst>
          </p:cNvPr>
          <p:cNvSpPr>
            <a:spLocks noGrp="1"/>
          </p:cNvSpPr>
          <p:nvPr>
            <p:ph type="dt" sz="half" idx="10"/>
          </p:nvPr>
        </p:nvSpPr>
        <p:spPr/>
        <p:txBody>
          <a:bodyPr/>
          <a:lstStyle>
            <a:lvl1pPr>
              <a:defRPr/>
            </a:lvl1pPr>
          </a:lstStyle>
          <a:p>
            <a:pPr>
              <a:defRPr/>
            </a:pPr>
            <a:fld id="{28DE533E-334F-4BB4-8750-BB140B9FAB40}" type="datetime1">
              <a:rPr lang="en-GB"/>
              <a:pPr>
                <a:defRPr/>
              </a:pPr>
              <a:t>30/10/2022</a:t>
            </a:fld>
            <a:endParaRPr lang="en-GB"/>
          </a:p>
        </p:txBody>
      </p:sp>
      <p:sp>
        <p:nvSpPr>
          <p:cNvPr id="3" name="Footer Placeholder 4">
            <a:extLst>
              <a:ext uri="{FF2B5EF4-FFF2-40B4-BE49-F238E27FC236}">
                <a16:creationId xmlns:a16="http://schemas.microsoft.com/office/drawing/2014/main" id="{BF532FF1-0A89-4E86-A2DE-C025D102B3C8}"/>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96B71421-692B-4458-BCBD-1DC4EE932279}"/>
              </a:ext>
            </a:extLst>
          </p:cNvPr>
          <p:cNvSpPr>
            <a:spLocks noGrp="1"/>
          </p:cNvSpPr>
          <p:nvPr>
            <p:ph type="sldNum" sz="quarter" idx="12"/>
          </p:nvPr>
        </p:nvSpPr>
        <p:spPr/>
        <p:txBody>
          <a:bodyPr/>
          <a:lstStyle>
            <a:lvl1pPr>
              <a:defRPr/>
            </a:lvl1pPr>
          </a:lstStyle>
          <a:p>
            <a:pPr>
              <a:defRPr/>
            </a:pPr>
            <a:fld id="{1A2613E5-A02C-4D9F-826A-F407A23CD7A2}" type="slidenum">
              <a:rPr lang="en-GB" altLang="en-US"/>
              <a:pPr>
                <a:defRPr/>
              </a:pPr>
              <a:t>‹#›</a:t>
            </a:fld>
            <a:endParaRPr lang="en-GB" altLang="en-US"/>
          </a:p>
        </p:txBody>
      </p:sp>
    </p:spTree>
    <p:extLst>
      <p:ext uri="{BB962C8B-B14F-4D97-AF65-F5344CB8AC3E}">
        <p14:creationId xmlns:p14="http://schemas.microsoft.com/office/powerpoint/2010/main" val="65802771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20B498DC-F179-4175-B3B4-3F6084E3D0FD}"/>
              </a:ext>
            </a:extLst>
          </p:cNvPr>
          <p:cNvSpPr>
            <a:spLocks noGrp="1"/>
          </p:cNvSpPr>
          <p:nvPr>
            <p:ph type="dt" sz="half" idx="10"/>
          </p:nvPr>
        </p:nvSpPr>
        <p:spPr/>
        <p:txBody>
          <a:bodyPr/>
          <a:lstStyle>
            <a:lvl1pPr>
              <a:defRPr/>
            </a:lvl1pPr>
          </a:lstStyle>
          <a:p>
            <a:pPr>
              <a:defRPr/>
            </a:pPr>
            <a:fld id="{C58FB574-726E-4F78-8D64-E6E260052901}" type="datetime1">
              <a:rPr lang="en-GB"/>
              <a:pPr>
                <a:defRPr/>
              </a:pPr>
              <a:t>30/10/2022</a:t>
            </a:fld>
            <a:endParaRPr lang="en-GB"/>
          </a:p>
        </p:txBody>
      </p:sp>
      <p:sp>
        <p:nvSpPr>
          <p:cNvPr id="6" name="Footer Placeholder 4">
            <a:extLst>
              <a:ext uri="{FF2B5EF4-FFF2-40B4-BE49-F238E27FC236}">
                <a16:creationId xmlns:a16="http://schemas.microsoft.com/office/drawing/2014/main" id="{9A82CDC8-C674-466A-B3B4-5D59FDE5FBB8}"/>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6F5DA624-4F94-4E1D-8C32-4E59304E2663}"/>
              </a:ext>
            </a:extLst>
          </p:cNvPr>
          <p:cNvSpPr>
            <a:spLocks noGrp="1"/>
          </p:cNvSpPr>
          <p:nvPr>
            <p:ph type="sldNum" sz="quarter" idx="12"/>
          </p:nvPr>
        </p:nvSpPr>
        <p:spPr/>
        <p:txBody>
          <a:bodyPr/>
          <a:lstStyle>
            <a:lvl1pPr>
              <a:defRPr/>
            </a:lvl1pPr>
          </a:lstStyle>
          <a:p>
            <a:pPr>
              <a:defRPr/>
            </a:pPr>
            <a:fld id="{2A9C1C4D-93DF-4638-B312-0EE1F39E15D1}" type="slidenum">
              <a:rPr lang="en-GB" altLang="en-US"/>
              <a:pPr>
                <a:defRPr/>
              </a:pPr>
              <a:t>‹#›</a:t>
            </a:fld>
            <a:endParaRPr lang="en-GB" altLang="en-US"/>
          </a:p>
        </p:txBody>
      </p:sp>
    </p:spTree>
    <p:extLst>
      <p:ext uri="{BB962C8B-B14F-4D97-AF65-F5344CB8AC3E}">
        <p14:creationId xmlns:p14="http://schemas.microsoft.com/office/powerpoint/2010/main" val="131675852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5A9B59CA-6339-4692-8AEB-38895BBC9FB7}"/>
              </a:ext>
            </a:extLst>
          </p:cNvPr>
          <p:cNvSpPr>
            <a:spLocks noGrp="1"/>
          </p:cNvSpPr>
          <p:nvPr>
            <p:ph type="dt" sz="half" idx="10"/>
          </p:nvPr>
        </p:nvSpPr>
        <p:spPr/>
        <p:txBody>
          <a:bodyPr/>
          <a:lstStyle>
            <a:lvl1pPr>
              <a:defRPr/>
            </a:lvl1pPr>
          </a:lstStyle>
          <a:p>
            <a:pPr>
              <a:defRPr/>
            </a:pPr>
            <a:fld id="{DBAA9E71-5BE5-4755-921A-13E739E36C0B}" type="datetime1">
              <a:rPr lang="en-GB"/>
              <a:pPr>
                <a:defRPr/>
              </a:pPr>
              <a:t>30/10/2022</a:t>
            </a:fld>
            <a:endParaRPr lang="en-GB"/>
          </a:p>
        </p:txBody>
      </p:sp>
      <p:sp>
        <p:nvSpPr>
          <p:cNvPr id="6" name="Footer Placeholder 4">
            <a:extLst>
              <a:ext uri="{FF2B5EF4-FFF2-40B4-BE49-F238E27FC236}">
                <a16:creationId xmlns:a16="http://schemas.microsoft.com/office/drawing/2014/main" id="{EAB187FA-6BFE-45DA-BA42-87C0ECAB26A7}"/>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C8892F1E-2FF1-415B-8047-6A6E5ABA80C1}"/>
              </a:ext>
            </a:extLst>
          </p:cNvPr>
          <p:cNvSpPr>
            <a:spLocks noGrp="1"/>
          </p:cNvSpPr>
          <p:nvPr>
            <p:ph type="sldNum" sz="quarter" idx="12"/>
          </p:nvPr>
        </p:nvSpPr>
        <p:spPr/>
        <p:txBody>
          <a:bodyPr/>
          <a:lstStyle>
            <a:lvl1pPr>
              <a:defRPr/>
            </a:lvl1pPr>
          </a:lstStyle>
          <a:p>
            <a:pPr>
              <a:defRPr/>
            </a:pPr>
            <a:fld id="{4872B24D-7734-4319-83FE-1F1860102FF4}" type="slidenum">
              <a:rPr lang="en-GB" altLang="en-US"/>
              <a:pPr>
                <a:defRPr/>
              </a:pPr>
              <a:t>‹#›</a:t>
            </a:fld>
            <a:endParaRPr lang="en-GB" altLang="en-US"/>
          </a:p>
        </p:txBody>
      </p:sp>
    </p:spTree>
    <p:extLst>
      <p:ext uri="{BB962C8B-B14F-4D97-AF65-F5344CB8AC3E}">
        <p14:creationId xmlns:p14="http://schemas.microsoft.com/office/powerpoint/2010/main" val="288187288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3FE282-958A-43FE-B186-A9DA58528D6D}"/>
              </a:ext>
            </a:extLst>
          </p:cNvPr>
          <p:cNvSpPr>
            <a:spLocks noGrp="1"/>
          </p:cNvSpPr>
          <p:nvPr>
            <p:ph type="dt" sz="half" idx="10"/>
          </p:nvPr>
        </p:nvSpPr>
        <p:spPr/>
        <p:txBody>
          <a:bodyPr/>
          <a:lstStyle>
            <a:lvl1pPr>
              <a:defRPr/>
            </a:lvl1pPr>
          </a:lstStyle>
          <a:p>
            <a:pPr>
              <a:defRPr/>
            </a:pPr>
            <a:fld id="{F7D0FDE6-444F-487F-948B-F9EBFA67EB59}" type="datetime1">
              <a:rPr lang="en-GB"/>
              <a:pPr>
                <a:defRPr/>
              </a:pPr>
              <a:t>30/10/2022</a:t>
            </a:fld>
            <a:endParaRPr lang="en-GB"/>
          </a:p>
        </p:txBody>
      </p:sp>
      <p:sp>
        <p:nvSpPr>
          <p:cNvPr id="5" name="Footer Placeholder 4">
            <a:extLst>
              <a:ext uri="{FF2B5EF4-FFF2-40B4-BE49-F238E27FC236}">
                <a16:creationId xmlns:a16="http://schemas.microsoft.com/office/drawing/2014/main" id="{9ED73695-4F79-4D6D-84D5-1C8589C9503D}"/>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3AC5E2F8-9FDE-4078-88DA-2A6D0822F829}"/>
              </a:ext>
            </a:extLst>
          </p:cNvPr>
          <p:cNvSpPr>
            <a:spLocks noGrp="1"/>
          </p:cNvSpPr>
          <p:nvPr>
            <p:ph type="sldNum" sz="quarter" idx="12"/>
          </p:nvPr>
        </p:nvSpPr>
        <p:spPr/>
        <p:txBody>
          <a:bodyPr/>
          <a:lstStyle>
            <a:lvl1pPr>
              <a:defRPr/>
            </a:lvl1pPr>
          </a:lstStyle>
          <a:p>
            <a:pPr>
              <a:defRPr/>
            </a:pPr>
            <a:fld id="{9EF67402-0C7F-4257-A352-5863C5F2E36F}" type="slidenum">
              <a:rPr lang="en-GB" altLang="en-US"/>
              <a:pPr>
                <a:defRPr/>
              </a:pPr>
              <a:t>‹#›</a:t>
            </a:fld>
            <a:endParaRPr lang="en-GB" altLang="en-US"/>
          </a:p>
        </p:txBody>
      </p:sp>
    </p:spTree>
    <p:extLst>
      <p:ext uri="{BB962C8B-B14F-4D97-AF65-F5344CB8AC3E}">
        <p14:creationId xmlns:p14="http://schemas.microsoft.com/office/powerpoint/2010/main" val="7398142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70B1F2-7C85-4794-B5B1-5B1A4C077524}"/>
              </a:ext>
            </a:extLst>
          </p:cNvPr>
          <p:cNvSpPr>
            <a:spLocks noGrp="1"/>
          </p:cNvSpPr>
          <p:nvPr>
            <p:ph type="dt" sz="half" idx="10"/>
          </p:nvPr>
        </p:nvSpPr>
        <p:spPr/>
        <p:txBody>
          <a:bodyPr/>
          <a:lstStyle>
            <a:lvl1pPr>
              <a:defRPr/>
            </a:lvl1pPr>
          </a:lstStyle>
          <a:p>
            <a:pPr>
              <a:defRPr/>
            </a:pPr>
            <a:fld id="{CD5F86F3-9775-454D-9E2A-83A944E57346}" type="datetime1">
              <a:rPr lang="en-GB"/>
              <a:pPr>
                <a:defRPr/>
              </a:pPr>
              <a:t>30/10/2022</a:t>
            </a:fld>
            <a:endParaRPr lang="en-GB"/>
          </a:p>
        </p:txBody>
      </p:sp>
      <p:sp>
        <p:nvSpPr>
          <p:cNvPr id="5" name="Footer Placeholder 4">
            <a:extLst>
              <a:ext uri="{FF2B5EF4-FFF2-40B4-BE49-F238E27FC236}">
                <a16:creationId xmlns:a16="http://schemas.microsoft.com/office/drawing/2014/main" id="{4B5C9CD5-FF97-4B9F-B415-88383820CA7F}"/>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1B2DC232-E273-438F-A111-892F936AC448}"/>
              </a:ext>
            </a:extLst>
          </p:cNvPr>
          <p:cNvSpPr>
            <a:spLocks noGrp="1"/>
          </p:cNvSpPr>
          <p:nvPr>
            <p:ph type="sldNum" sz="quarter" idx="12"/>
          </p:nvPr>
        </p:nvSpPr>
        <p:spPr/>
        <p:txBody>
          <a:bodyPr/>
          <a:lstStyle>
            <a:lvl1pPr>
              <a:defRPr/>
            </a:lvl1pPr>
          </a:lstStyle>
          <a:p>
            <a:pPr>
              <a:defRPr/>
            </a:pPr>
            <a:fld id="{643399D5-C86A-4735-BEAF-B3912602190D}" type="slidenum">
              <a:rPr lang="en-GB" altLang="en-US"/>
              <a:pPr>
                <a:defRPr/>
              </a:pPr>
              <a:t>‹#›</a:t>
            </a:fld>
            <a:endParaRPr lang="en-GB" altLang="en-US"/>
          </a:p>
        </p:txBody>
      </p:sp>
    </p:spTree>
    <p:extLst>
      <p:ext uri="{BB962C8B-B14F-4D97-AF65-F5344CB8AC3E}">
        <p14:creationId xmlns:p14="http://schemas.microsoft.com/office/powerpoint/2010/main" val="347618472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AA9DB4D-53D1-4B99-9715-23403316E06A}"/>
              </a:ext>
            </a:extLst>
          </p:cNvPr>
          <p:cNvSpPr>
            <a:spLocks noGrp="1"/>
          </p:cNvSpPr>
          <p:nvPr>
            <p:ph type="dt" sz="half" idx="10"/>
          </p:nvPr>
        </p:nvSpPr>
        <p:spPr>
          <a:xfrm>
            <a:off x="395288" y="6524625"/>
            <a:ext cx="971550" cy="219075"/>
          </a:xfrm>
        </p:spPr>
        <p:txBody>
          <a:bodyPr/>
          <a:lstStyle>
            <a:lvl1pPr>
              <a:defRPr/>
            </a:lvl1pPr>
          </a:lstStyle>
          <a:p>
            <a:pPr>
              <a:defRPr/>
            </a:pPr>
            <a:fld id="{24A10C63-3A25-4A77-83AC-6C3B00B7221F}" type="datetime1">
              <a:rPr lang="en-GB" altLang="en-US"/>
              <a:pPr>
                <a:defRPr/>
              </a:pPr>
              <a:t>30/10/2022</a:t>
            </a:fld>
            <a:endParaRPr lang="en-GB" altLang="en-US"/>
          </a:p>
        </p:txBody>
      </p:sp>
      <p:sp>
        <p:nvSpPr>
          <p:cNvPr id="5" name="Footer Placeholder 4">
            <a:extLst>
              <a:ext uri="{FF2B5EF4-FFF2-40B4-BE49-F238E27FC236}">
                <a16:creationId xmlns:a16="http://schemas.microsoft.com/office/drawing/2014/main" id="{996EED4E-FD9B-4858-A58A-073CD1404B9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01FBBBF-4705-4628-870F-8D41CC7162B7}"/>
              </a:ext>
            </a:extLst>
          </p:cNvPr>
          <p:cNvSpPr>
            <a:spLocks noGrp="1"/>
          </p:cNvSpPr>
          <p:nvPr>
            <p:ph type="sldNum" sz="quarter" idx="12"/>
          </p:nvPr>
        </p:nvSpPr>
        <p:spPr/>
        <p:txBody>
          <a:bodyPr/>
          <a:lstStyle>
            <a:lvl1pPr>
              <a:defRPr/>
            </a:lvl1pPr>
          </a:lstStyle>
          <a:p>
            <a:pPr>
              <a:defRPr/>
            </a:pPr>
            <a:fld id="{2F420B8B-819D-4DFD-901D-562A0832BB99}" type="slidenum">
              <a:rPr lang="en-GB" altLang="en-US"/>
              <a:pPr>
                <a:defRPr/>
              </a:pPr>
              <a:t>‹#›</a:t>
            </a:fld>
            <a:endParaRPr lang="en-GB" altLang="en-US"/>
          </a:p>
        </p:txBody>
      </p:sp>
    </p:spTree>
    <p:extLst>
      <p:ext uri="{BB962C8B-B14F-4D97-AF65-F5344CB8AC3E}">
        <p14:creationId xmlns:p14="http://schemas.microsoft.com/office/powerpoint/2010/main" val="351314800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608E05-4F43-4A87-9307-FA7E689FF2E2}"/>
              </a:ext>
            </a:extLst>
          </p:cNvPr>
          <p:cNvSpPr>
            <a:spLocks noGrp="1"/>
          </p:cNvSpPr>
          <p:nvPr>
            <p:ph type="dt" sz="half" idx="10"/>
          </p:nvPr>
        </p:nvSpPr>
        <p:spPr/>
        <p:txBody>
          <a:bodyPr/>
          <a:lstStyle>
            <a:lvl1pPr>
              <a:defRPr/>
            </a:lvl1pPr>
          </a:lstStyle>
          <a:p>
            <a:pPr>
              <a:defRPr/>
            </a:pPr>
            <a:fld id="{ECAE84B1-4E77-4485-AD78-14EC1628337B}" type="datetime1">
              <a:rPr lang="en-GB" altLang="en-US"/>
              <a:pPr>
                <a:defRPr/>
              </a:pPr>
              <a:t>30/10/2022</a:t>
            </a:fld>
            <a:endParaRPr lang="en-GB" altLang="en-US"/>
          </a:p>
        </p:txBody>
      </p:sp>
      <p:sp>
        <p:nvSpPr>
          <p:cNvPr id="5" name="Footer Placeholder 4">
            <a:extLst>
              <a:ext uri="{FF2B5EF4-FFF2-40B4-BE49-F238E27FC236}">
                <a16:creationId xmlns:a16="http://schemas.microsoft.com/office/drawing/2014/main" id="{A8BD2959-43E2-4C80-91C2-A210F4AFB586}"/>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ABACCFC-7301-4C65-9041-D591E08F4BF9}"/>
              </a:ext>
            </a:extLst>
          </p:cNvPr>
          <p:cNvSpPr>
            <a:spLocks noGrp="1"/>
          </p:cNvSpPr>
          <p:nvPr>
            <p:ph type="sldNum" sz="quarter" idx="12"/>
          </p:nvPr>
        </p:nvSpPr>
        <p:spPr/>
        <p:txBody>
          <a:bodyPr/>
          <a:lstStyle>
            <a:lvl1pPr>
              <a:defRPr/>
            </a:lvl1pPr>
          </a:lstStyle>
          <a:p>
            <a:pPr>
              <a:defRPr/>
            </a:pPr>
            <a:fld id="{E7D008CC-411C-4A94-9D35-0CA0AC97D977}" type="slidenum">
              <a:rPr lang="en-GB" altLang="en-US"/>
              <a:pPr>
                <a:defRPr/>
              </a:pPr>
              <a:t>‹#›</a:t>
            </a:fld>
            <a:endParaRPr lang="en-GB" altLang="en-US"/>
          </a:p>
        </p:txBody>
      </p:sp>
    </p:spTree>
    <p:extLst>
      <p:ext uri="{BB962C8B-B14F-4D97-AF65-F5344CB8AC3E}">
        <p14:creationId xmlns:p14="http://schemas.microsoft.com/office/powerpoint/2010/main" val="203779569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F07F0C5-4614-4A6E-A208-0CE7CADBB2D5}"/>
              </a:ext>
            </a:extLst>
          </p:cNvPr>
          <p:cNvSpPr>
            <a:spLocks noGrp="1"/>
          </p:cNvSpPr>
          <p:nvPr>
            <p:ph type="dt" sz="half" idx="10"/>
          </p:nvPr>
        </p:nvSpPr>
        <p:spPr/>
        <p:txBody>
          <a:bodyPr/>
          <a:lstStyle>
            <a:lvl1pPr>
              <a:defRPr/>
            </a:lvl1pPr>
          </a:lstStyle>
          <a:p>
            <a:pPr>
              <a:defRPr/>
            </a:pPr>
            <a:fld id="{CA533BF4-E1F5-49AD-9909-4A7DC0FE6264}" type="datetime1">
              <a:rPr lang="en-GB" altLang="en-US"/>
              <a:pPr>
                <a:defRPr/>
              </a:pPr>
              <a:t>30/10/2022</a:t>
            </a:fld>
            <a:endParaRPr lang="en-GB" altLang="en-US"/>
          </a:p>
        </p:txBody>
      </p:sp>
      <p:sp>
        <p:nvSpPr>
          <p:cNvPr id="5" name="Slide Number Placeholder 5">
            <a:extLst>
              <a:ext uri="{FF2B5EF4-FFF2-40B4-BE49-F238E27FC236}">
                <a16:creationId xmlns:a16="http://schemas.microsoft.com/office/drawing/2014/main" id="{10C82716-B744-45AF-AA88-656B822283EB}"/>
              </a:ext>
            </a:extLst>
          </p:cNvPr>
          <p:cNvSpPr>
            <a:spLocks noGrp="1"/>
          </p:cNvSpPr>
          <p:nvPr>
            <p:ph type="sldNum" sz="quarter" idx="11"/>
          </p:nvPr>
        </p:nvSpPr>
        <p:spPr/>
        <p:txBody>
          <a:bodyPr/>
          <a:lstStyle>
            <a:lvl1pPr>
              <a:defRPr/>
            </a:lvl1pPr>
          </a:lstStyle>
          <a:p>
            <a:pPr>
              <a:defRPr/>
            </a:pPr>
            <a:fld id="{0F07A3B6-089A-48AA-AF0C-958DA7264385}" type="slidenum">
              <a:rPr lang="en-GB" altLang="en-US"/>
              <a:pPr>
                <a:defRPr/>
              </a:pPr>
              <a:t>‹#›</a:t>
            </a:fld>
            <a:endParaRPr lang="en-GB" altLang="en-US"/>
          </a:p>
        </p:txBody>
      </p:sp>
    </p:spTree>
    <p:extLst>
      <p:ext uri="{BB962C8B-B14F-4D97-AF65-F5344CB8AC3E}">
        <p14:creationId xmlns:p14="http://schemas.microsoft.com/office/powerpoint/2010/main" val="265516263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E3D197F-7C74-4D87-9E83-40BFD6F02919}"/>
              </a:ext>
            </a:extLst>
          </p:cNvPr>
          <p:cNvSpPr>
            <a:spLocks noGrp="1"/>
          </p:cNvSpPr>
          <p:nvPr>
            <p:ph type="dt" sz="half" idx="10"/>
          </p:nvPr>
        </p:nvSpPr>
        <p:spPr/>
        <p:txBody>
          <a:bodyPr/>
          <a:lstStyle>
            <a:lvl1pPr>
              <a:defRPr/>
            </a:lvl1pPr>
          </a:lstStyle>
          <a:p>
            <a:pPr>
              <a:defRPr/>
            </a:pPr>
            <a:fld id="{3214826C-937A-4B40-89F6-AA540F46195A}" type="datetime1">
              <a:rPr lang="en-GB" altLang="en-US"/>
              <a:pPr>
                <a:defRPr/>
              </a:pPr>
              <a:t>30/10/2022</a:t>
            </a:fld>
            <a:endParaRPr lang="en-GB" altLang="en-US"/>
          </a:p>
        </p:txBody>
      </p:sp>
      <p:sp>
        <p:nvSpPr>
          <p:cNvPr id="6" name="Slide Number Placeholder 5">
            <a:extLst>
              <a:ext uri="{FF2B5EF4-FFF2-40B4-BE49-F238E27FC236}">
                <a16:creationId xmlns:a16="http://schemas.microsoft.com/office/drawing/2014/main" id="{FA46EAD3-3CDD-47E2-AAC6-9EA94247DD08}"/>
              </a:ext>
            </a:extLst>
          </p:cNvPr>
          <p:cNvSpPr>
            <a:spLocks noGrp="1"/>
          </p:cNvSpPr>
          <p:nvPr>
            <p:ph type="sldNum" sz="quarter" idx="11"/>
          </p:nvPr>
        </p:nvSpPr>
        <p:spPr/>
        <p:txBody>
          <a:bodyPr/>
          <a:lstStyle>
            <a:lvl1pPr>
              <a:defRPr/>
            </a:lvl1pPr>
          </a:lstStyle>
          <a:p>
            <a:pPr>
              <a:defRPr/>
            </a:pPr>
            <a:fld id="{17F2007A-7274-4097-8E98-911FF5C3D4A7}" type="slidenum">
              <a:rPr lang="en-GB" altLang="en-US"/>
              <a:pPr>
                <a:defRPr/>
              </a:pPr>
              <a:t>‹#›</a:t>
            </a:fld>
            <a:endParaRPr lang="en-GB" altLang="en-US"/>
          </a:p>
        </p:txBody>
      </p:sp>
    </p:spTree>
    <p:extLst>
      <p:ext uri="{BB962C8B-B14F-4D97-AF65-F5344CB8AC3E}">
        <p14:creationId xmlns:p14="http://schemas.microsoft.com/office/powerpoint/2010/main" val="93600674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03043CA-F3CC-42F3-B737-D2CE6147089A}"/>
              </a:ext>
            </a:extLst>
          </p:cNvPr>
          <p:cNvSpPr>
            <a:spLocks noGrp="1"/>
          </p:cNvSpPr>
          <p:nvPr>
            <p:ph type="dt" sz="half" idx="10"/>
          </p:nvPr>
        </p:nvSpPr>
        <p:spPr/>
        <p:txBody>
          <a:bodyPr/>
          <a:lstStyle>
            <a:lvl1pPr>
              <a:defRPr/>
            </a:lvl1pPr>
          </a:lstStyle>
          <a:p>
            <a:pPr>
              <a:defRPr/>
            </a:pPr>
            <a:fld id="{31A85767-55FD-4008-984C-886DE2961668}" type="datetime1">
              <a:rPr lang="en-GB" altLang="en-US"/>
              <a:pPr>
                <a:defRPr/>
              </a:pPr>
              <a:t>30/10/2022</a:t>
            </a:fld>
            <a:endParaRPr lang="en-GB" altLang="en-US"/>
          </a:p>
        </p:txBody>
      </p:sp>
      <p:sp>
        <p:nvSpPr>
          <p:cNvPr id="8" name="Slide Number Placeholder 5">
            <a:extLst>
              <a:ext uri="{FF2B5EF4-FFF2-40B4-BE49-F238E27FC236}">
                <a16:creationId xmlns:a16="http://schemas.microsoft.com/office/drawing/2014/main" id="{C967AC09-5589-4D8D-AFF3-6B3C3DB3D0FB}"/>
              </a:ext>
            </a:extLst>
          </p:cNvPr>
          <p:cNvSpPr>
            <a:spLocks noGrp="1"/>
          </p:cNvSpPr>
          <p:nvPr>
            <p:ph type="sldNum" sz="quarter" idx="11"/>
          </p:nvPr>
        </p:nvSpPr>
        <p:spPr/>
        <p:txBody>
          <a:bodyPr/>
          <a:lstStyle>
            <a:lvl1pPr>
              <a:defRPr/>
            </a:lvl1pPr>
          </a:lstStyle>
          <a:p>
            <a:pPr>
              <a:defRPr/>
            </a:pPr>
            <a:fld id="{69F80D53-9128-4A61-A310-A8D7AE4DBDF1}" type="slidenum">
              <a:rPr lang="en-GB" altLang="en-US"/>
              <a:pPr>
                <a:defRPr/>
              </a:pPr>
              <a:t>‹#›</a:t>
            </a:fld>
            <a:endParaRPr lang="en-GB" altLang="en-US"/>
          </a:p>
        </p:txBody>
      </p:sp>
    </p:spTree>
    <p:extLst>
      <p:ext uri="{BB962C8B-B14F-4D97-AF65-F5344CB8AC3E}">
        <p14:creationId xmlns:p14="http://schemas.microsoft.com/office/powerpoint/2010/main" val="36462798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918949D-48C5-44BF-88C1-85039AB74BE7}"/>
              </a:ext>
            </a:extLst>
          </p:cNvPr>
          <p:cNvSpPr>
            <a:spLocks noGrp="1"/>
          </p:cNvSpPr>
          <p:nvPr>
            <p:ph type="dt" sz="half" idx="10"/>
          </p:nvPr>
        </p:nvSpPr>
        <p:spPr/>
        <p:txBody>
          <a:bodyPr/>
          <a:lstStyle>
            <a:lvl1pPr>
              <a:defRPr/>
            </a:lvl1pPr>
          </a:lstStyle>
          <a:p>
            <a:pPr>
              <a:defRPr/>
            </a:pPr>
            <a:fld id="{FE062CDB-7F2A-4CB2-AA9A-DD21E8212BBD}" type="datetime1">
              <a:rPr lang="en-GB" altLang="en-US"/>
              <a:pPr>
                <a:defRPr/>
              </a:pPr>
              <a:t>30/10/2022</a:t>
            </a:fld>
            <a:endParaRPr lang="en-GB" altLang="en-US"/>
          </a:p>
        </p:txBody>
      </p:sp>
      <p:sp>
        <p:nvSpPr>
          <p:cNvPr id="4" name="Slide Number Placeholder 5">
            <a:extLst>
              <a:ext uri="{FF2B5EF4-FFF2-40B4-BE49-F238E27FC236}">
                <a16:creationId xmlns:a16="http://schemas.microsoft.com/office/drawing/2014/main" id="{36659568-0568-4A61-BA60-1DA6B9D9D80E}"/>
              </a:ext>
            </a:extLst>
          </p:cNvPr>
          <p:cNvSpPr>
            <a:spLocks noGrp="1"/>
          </p:cNvSpPr>
          <p:nvPr>
            <p:ph type="sldNum" sz="quarter" idx="11"/>
          </p:nvPr>
        </p:nvSpPr>
        <p:spPr/>
        <p:txBody>
          <a:bodyPr/>
          <a:lstStyle>
            <a:lvl1pPr>
              <a:defRPr/>
            </a:lvl1pPr>
          </a:lstStyle>
          <a:p>
            <a:pPr>
              <a:defRPr/>
            </a:pPr>
            <a:fld id="{B82253C8-84EB-4638-A484-4DCE764C831D}" type="slidenum">
              <a:rPr lang="en-GB" altLang="en-US"/>
              <a:pPr>
                <a:defRPr/>
              </a:pPr>
              <a:t>‹#›</a:t>
            </a:fld>
            <a:endParaRPr lang="en-GB" altLang="en-US"/>
          </a:p>
        </p:txBody>
      </p:sp>
    </p:spTree>
    <p:extLst>
      <p:ext uri="{BB962C8B-B14F-4D97-AF65-F5344CB8AC3E}">
        <p14:creationId xmlns:p14="http://schemas.microsoft.com/office/powerpoint/2010/main" val="150912473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1CF71C2-AA5C-43B0-A808-09A16005733C}"/>
              </a:ext>
            </a:extLst>
          </p:cNvPr>
          <p:cNvSpPr>
            <a:spLocks noGrp="1"/>
          </p:cNvSpPr>
          <p:nvPr>
            <p:ph type="dt" sz="half" idx="10"/>
          </p:nvPr>
        </p:nvSpPr>
        <p:spPr/>
        <p:txBody>
          <a:bodyPr/>
          <a:lstStyle>
            <a:lvl1pPr>
              <a:defRPr/>
            </a:lvl1pPr>
          </a:lstStyle>
          <a:p>
            <a:pPr>
              <a:defRPr/>
            </a:pPr>
            <a:fld id="{0B51A277-C643-490E-A239-F228DFE09E1E}" type="datetime1">
              <a:rPr lang="en-GB" altLang="en-US"/>
              <a:pPr>
                <a:defRPr/>
              </a:pPr>
              <a:t>30/10/2022</a:t>
            </a:fld>
            <a:endParaRPr lang="en-GB" altLang="en-US"/>
          </a:p>
        </p:txBody>
      </p:sp>
      <p:sp>
        <p:nvSpPr>
          <p:cNvPr id="3" name="Slide Number Placeholder 5">
            <a:extLst>
              <a:ext uri="{FF2B5EF4-FFF2-40B4-BE49-F238E27FC236}">
                <a16:creationId xmlns:a16="http://schemas.microsoft.com/office/drawing/2014/main" id="{A8458A89-5678-416C-AB79-A2B055E55DBC}"/>
              </a:ext>
            </a:extLst>
          </p:cNvPr>
          <p:cNvSpPr>
            <a:spLocks noGrp="1"/>
          </p:cNvSpPr>
          <p:nvPr>
            <p:ph type="sldNum" sz="quarter" idx="11"/>
          </p:nvPr>
        </p:nvSpPr>
        <p:spPr/>
        <p:txBody>
          <a:bodyPr/>
          <a:lstStyle>
            <a:lvl1pPr>
              <a:defRPr/>
            </a:lvl1pPr>
          </a:lstStyle>
          <a:p>
            <a:pPr>
              <a:defRPr/>
            </a:pPr>
            <a:fld id="{3B6809D0-B7C9-4746-9094-052233E34CAE}" type="slidenum">
              <a:rPr lang="en-GB" altLang="en-US"/>
              <a:pPr>
                <a:defRPr/>
              </a:pPr>
              <a:t>‹#›</a:t>
            </a:fld>
            <a:endParaRPr lang="en-GB" altLang="en-US"/>
          </a:p>
        </p:txBody>
      </p:sp>
    </p:spTree>
    <p:extLst>
      <p:ext uri="{BB962C8B-B14F-4D97-AF65-F5344CB8AC3E}">
        <p14:creationId xmlns:p14="http://schemas.microsoft.com/office/powerpoint/2010/main" val="198726062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1D21286-88D4-4AD2-B9EF-68F1A4F2459D}"/>
              </a:ext>
            </a:extLst>
          </p:cNvPr>
          <p:cNvSpPr>
            <a:spLocks noGrp="1"/>
          </p:cNvSpPr>
          <p:nvPr>
            <p:ph type="dt" sz="half" idx="10"/>
          </p:nvPr>
        </p:nvSpPr>
        <p:spPr/>
        <p:txBody>
          <a:bodyPr/>
          <a:lstStyle>
            <a:lvl1pPr>
              <a:defRPr/>
            </a:lvl1pPr>
          </a:lstStyle>
          <a:p>
            <a:pPr>
              <a:defRPr/>
            </a:pPr>
            <a:fld id="{44111833-8B77-40B4-B043-055A659D2E3E}" type="datetime1">
              <a:rPr lang="en-GB" altLang="en-US"/>
              <a:pPr>
                <a:defRPr/>
              </a:pPr>
              <a:t>30/10/2022</a:t>
            </a:fld>
            <a:endParaRPr lang="en-GB" altLang="en-US"/>
          </a:p>
        </p:txBody>
      </p:sp>
      <p:sp>
        <p:nvSpPr>
          <p:cNvPr id="6" name="Slide Number Placeholder 5">
            <a:extLst>
              <a:ext uri="{FF2B5EF4-FFF2-40B4-BE49-F238E27FC236}">
                <a16:creationId xmlns:a16="http://schemas.microsoft.com/office/drawing/2014/main" id="{9D1593BD-5677-470A-B82B-CFE732F83708}"/>
              </a:ext>
            </a:extLst>
          </p:cNvPr>
          <p:cNvSpPr>
            <a:spLocks noGrp="1"/>
          </p:cNvSpPr>
          <p:nvPr>
            <p:ph type="sldNum" sz="quarter" idx="11"/>
          </p:nvPr>
        </p:nvSpPr>
        <p:spPr/>
        <p:txBody>
          <a:bodyPr/>
          <a:lstStyle>
            <a:lvl1pPr>
              <a:defRPr/>
            </a:lvl1pPr>
          </a:lstStyle>
          <a:p>
            <a:pPr>
              <a:defRPr/>
            </a:pPr>
            <a:fld id="{5953FAFD-7EED-4E3A-AD5F-42688B029E1C}" type="slidenum">
              <a:rPr lang="en-GB" altLang="en-US"/>
              <a:pPr>
                <a:defRPr/>
              </a:pPr>
              <a:t>‹#›</a:t>
            </a:fld>
            <a:endParaRPr lang="en-GB" altLang="en-US"/>
          </a:p>
        </p:txBody>
      </p:sp>
    </p:spTree>
    <p:extLst>
      <p:ext uri="{BB962C8B-B14F-4D97-AF65-F5344CB8AC3E}">
        <p14:creationId xmlns:p14="http://schemas.microsoft.com/office/powerpoint/2010/main" val="388190879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53D9CED-2E01-4A4C-9C52-435815B59295}"/>
              </a:ext>
            </a:extLst>
          </p:cNvPr>
          <p:cNvSpPr>
            <a:spLocks noGrp="1"/>
          </p:cNvSpPr>
          <p:nvPr>
            <p:ph type="dt" sz="half" idx="10"/>
          </p:nvPr>
        </p:nvSpPr>
        <p:spPr/>
        <p:txBody>
          <a:bodyPr/>
          <a:lstStyle>
            <a:lvl1pPr>
              <a:defRPr/>
            </a:lvl1pPr>
          </a:lstStyle>
          <a:p>
            <a:pPr>
              <a:defRPr/>
            </a:pPr>
            <a:fld id="{165AFC2D-6C89-4953-9818-70A32E0E4249}" type="datetime1">
              <a:rPr lang="en-GB" altLang="en-US"/>
              <a:pPr>
                <a:defRPr/>
              </a:pPr>
              <a:t>30/10/2022</a:t>
            </a:fld>
            <a:endParaRPr lang="en-GB" altLang="en-US"/>
          </a:p>
        </p:txBody>
      </p:sp>
      <p:sp>
        <p:nvSpPr>
          <p:cNvPr id="6" name="Slide Number Placeholder 5">
            <a:extLst>
              <a:ext uri="{FF2B5EF4-FFF2-40B4-BE49-F238E27FC236}">
                <a16:creationId xmlns:a16="http://schemas.microsoft.com/office/drawing/2014/main" id="{72D502E9-3F06-4BA8-888C-05A0BA36CCA3}"/>
              </a:ext>
            </a:extLst>
          </p:cNvPr>
          <p:cNvSpPr>
            <a:spLocks noGrp="1"/>
          </p:cNvSpPr>
          <p:nvPr>
            <p:ph type="sldNum" sz="quarter" idx="11"/>
          </p:nvPr>
        </p:nvSpPr>
        <p:spPr/>
        <p:txBody>
          <a:bodyPr/>
          <a:lstStyle>
            <a:lvl1pPr>
              <a:defRPr/>
            </a:lvl1pPr>
          </a:lstStyle>
          <a:p>
            <a:pPr>
              <a:defRPr/>
            </a:pPr>
            <a:fld id="{CECE364C-29F2-4233-A92C-ABF6848DD8A5}" type="slidenum">
              <a:rPr lang="en-GB" altLang="en-US"/>
              <a:pPr>
                <a:defRPr/>
              </a:pPr>
              <a:t>‹#›</a:t>
            </a:fld>
            <a:endParaRPr lang="en-GB" altLang="en-US"/>
          </a:p>
        </p:txBody>
      </p:sp>
    </p:spTree>
    <p:extLst>
      <p:ext uri="{BB962C8B-B14F-4D97-AF65-F5344CB8AC3E}">
        <p14:creationId xmlns:p14="http://schemas.microsoft.com/office/powerpoint/2010/main" val="219030866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592D7-B962-4257-9478-FC75BAAD2403}"/>
              </a:ext>
            </a:extLst>
          </p:cNvPr>
          <p:cNvSpPr>
            <a:spLocks noGrp="1"/>
          </p:cNvSpPr>
          <p:nvPr>
            <p:ph type="dt" sz="half" idx="10"/>
          </p:nvPr>
        </p:nvSpPr>
        <p:spPr/>
        <p:txBody>
          <a:bodyPr/>
          <a:lstStyle>
            <a:lvl1pPr>
              <a:defRPr/>
            </a:lvl1pPr>
          </a:lstStyle>
          <a:p>
            <a:pPr>
              <a:defRPr/>
            </a:pPr>
            <a:fld id="{C4CA7D76-92B7-489D-A0AC-8ECDCA7E96AF}" type="datetime1">
              <a:rPr lang="en-GB" altLang="en-US"/>
              <a:pPr>
                <a:defRPr/>
              </a:pPr>
              <a:t>30/10/2022</a:t>
            </a:fld>
            <a:endParaRPr lang="en-GB" altLang="en-US"/>
          </a:p>
        </p:txBody>
      </p:sp>
      <p:sp>
        <p:nvSpPr>
          <p:cNvPr id="5" name="Slide Number Placeholder 5">
            <a:extLst>
              <a:ext uri="{FF2B5EF4-FFF2-40B4-BE49-F238E27FC236}">
                <a16:creationId xmlns:a16="http://schemas.microsoft.com/office/drawing/2014/main" id="{500CE838-3E38-4974-A08B-36DED0BE0B5A}"/>
              </a:ext>
            </a:extLst>
          </p:cNvPr>
          <p:cNvSpPr>
            <a:spLocks noGrp="1"/>
          </p:cNvSpPr>
          <p:nvPr>
            <p:ph type="sldNum" sz="quarter" idx="11"/>
          </p:nvPr>
        </p:nvSpPr>
        <p:spPr/>
        <p:txBody>
          <a:bodyPr/>
          <a:lstStyle>
            <a:lvl1pPr>
              <a:defRPr/>
            </a:lvl1pPr>
          </a:lstStyle>
          <a:p>
            <a:pPr>
              <a:defRPr/>
            </a:pPr>
            <a:fld id="{ED9F7784-7EAA-4F3F-A4BF-9EBFE334EE31}" type="slidenum">
              <a:rPr lang="en-GB" altLang="en-US"/>
              <a:pPr>
                <a:defRPr/>
              </a:pPr>
              <a:t>‹#›</a:t>
            </a:fld>
            <a:endParaRPr lang="en-GB" altLang="en-US"/>
          </a:p>
        </p:txBody>
      </p:sp>
    </p:spTree>
    <p:extLst>
      <p:ext uri="{BB962C8B-B14F-4D97-AF65-F5344CB8AC3E}">
        <p14:creationId xmlns:p14="http://schemas.microsoft.com/office/powerpoint/2010/main" val="150127338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4435E-76C3-4BC2-A685-4CBB0E798CC1}"/>
              </a:ext>
            </a:extLst>
          </p:cNvPr>
          <p:cNvSpPr>
            <a:spLocks noGrp="1"/>
          </p:cNvSpPr>
          <p:nvPr>
            <p:ph type="dt" sz="half" idx="10"/>
          </p:nvPr>
        </p:nvSpPr>
        <p:spPr/>
        <p:txBody>
          <a:bodyPr/>
          <a:lstStyle>
            <a:lvl1pPr>
              <a:defRPr/>
            </a:lvl1pPr>
          </a:lstStyle>
          <a:p>
            <a:pPr>
              <a:defRPr/>
            </a:pPr>
            <a:fld id="{669D2A9C-32BB-4B01-8E15-E799AF1169F8}" type="datetime1">
              <a:rPr lang="en-GB" altLang="en-US"/>
              <a:pPr>
                <a:defRPr/>
              </a:pPr>
              <a:t>30/10/2022</a:t>
            </a:fld>
            <a:endParaRPr lang="en-GB" altLang="en-US"/>
          </a:p>
        </p:txBody>
      </p:sp>
      <p:sp>
        <p:nvSpPr>
          <p:cNvPr id="5" name="Slide Number Placeholder 5">
            <a:extLst>
              <a:ext uri="{FF2B5EF4-FFF2-40B4-BE49-F238E27FC236}">
                <a16:creationId xmlns:a16="http://schemas.microsoft.com/office/drawing/2014/main" id="{8F731A23-F4AA-42D5-9F94-63CE82ABD273}"/>
              </a:ext>
            </a:extLst>
          </p:cNvPr>
          <p:cNvSpPr>
            <a:spLocks noGrp="1"/>
          </p:cNvSpPr>
          <p:nvPr>
            <p:ph type="sldNum" sz="quarter" idx="11"/>
          </p:nvPr>
        </p:nvSpPr>
        <p:spPr/>
        <p:txBody>
          <a:bodyPr/>
          <a:lstStyle>
            <a:lvl1pPr>
              <a:defRPr/>
            </a:lvl1pPr>
          </a:lstStyle>
          <a:p>
            <a:pPr>
              <a:defRPr/>
            </a:pPr>
            <a:fld id="{AFBD6AE5-5608-442A-8003-14227BB277F6}" type="slidenum">
              <a:rPr lang="en-GB" altLang="en-US"/>
              <a:pPr>
                <a:defRPr/>
              </a:pPr>
              <a:t>‹#›</a:t>
            </a:fld>
            <a:endParaRPr lang="en-GB" altLang="en-US"/>
          </a:p>
        </p:txBody>
      </p:sp>
    </p:spTree>
    <p:extLst>
      <p:ext uri="{BB962C8B-B14F-4D97-AF65-F5344CB8AC3E}">
        <p14:creationId xmlns:p14="http://schemas.microsoft.com/office/powerpoint/2010/main" val="1561117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2.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2.jpe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2.jpe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F71BF6D-115A-4F3E-90DE-B980FC3931E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5DE242E-3437-4996-B0D6-E300894A3C5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4D21E40A-AD76-4C96-BC7A-C25A09EB347B}"/>
              </a:ext>
            </a:extLst>
          </p:cNvPr>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EC71A128-ED39-4FD0-A9DE-A1C472A52C43}" type="datetime1">
              <a:rPr lang="en-GB"/>
              <a:pPr>
                <a:defRPr/>
              </a:pPr>
              <a:t>30/10/2022</a:t>
            </a:fld>
            <a:endParaRPr lang="en-GB"/>
          </a:p>
        </p:txBody>
      </p:sp>
      <p:sp>
        <p:nvSpPr>
          <p:cNvPr id="8" name="Footer Placeholder 4">
            <a:extLst>
              <a:ext uri="{FF2B5EF4-FFF2-40B4-BE49-F238E27FC236}">
                <a16:creationId xmlns:a16="http://schemas.microsoft.com/office/drawing/2014/main" id="{24EA0D04-B5A7-4411-93DF-4D66A4E4656A}"/>
              </a:ext>
            </a:extLst>
          </p:cNvPr>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cs typeface="Arial" panose="020B0604020202020204" pitchFamily="34" charset="0"/>
              </a:defRPr>
            </a:lvl1pPr>
          </a:lstStyle>
          <a:p>
            <a:pPr>
              <a:defRPr/>
            </a:pPr>
            <a:endParaRPr lang="en-GB" altLang="en-US"/>
          </a:p>
        </p:txBody>
      </p:sp>
      <p:sp>
        <p:nvSpPr>
          <p:cNvPr id="9" name="Slide Number Placeholder 5">
            <a:extLst>
              <a:ext uri="{FF2B5EF4-FFF2-40B4-BE49-F238E27FC236}">
                <a16:creationId xmlns:a16="http://schemas.microsoft.com/office/drawing/2014/main" id="{022FED10-4F73-496B-80BA-D2EAB2C0375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cs typeface="Arial" panose="020B0604020202020204" pitchFamily="34" charset="0"/>
              </a:defRPr>
            </a:lvl1pPr>
          </a:lstStyle>
          <a:p>
            <a:pPr>
              <a:defRPr/>
            </a:pPr>
            <a:fld id="{3F6AD773-786E-4F82-9AF0-6036DE33E8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59BB5FB6-232F-4C36-AB17-F7F08F12EB1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00ADBD0B-415E-4B55-A646-F0B948EBF6F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9306520-098B-4A92-8A5D-FBFDDA3BDB4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F0F7EDA6-5A88-4AEE-A0B6-AE350CD4073B}" type="datetime1">
              <a:rPr lang="en-GB"/>
              <a:pPr>
                <a:defRPr/>
              </a:pPr>
              <a:t>30/10/2022</a:t>
            </a:fld>
            <a:endParaRPr lang="en-GB" dirty="0"/>
          </a:p>
        </p:txBody>
      </p:sp>
      <p:sp>
        <p:nvSpPr>
          <p:cNvPr id="6" name="Slide Number Placeholder 5">
            <a:extLst>
              <a:ext uri="{FF2B5EF4-FFF2-40B4-BE49-F238E27FC236}">
                <a16:creationId xmlns:a16="http://schemas.microsoft.com/office/drawing/2014/main" id="{BBD86E28-94F0-4E8F-B3EA-507BAD8D3AD0}"/>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cs typeface="Arial" panose="020B0604020202020204" pitchFamily="34" charset="0"/>
              </a:defRPr>
            </a:lvl1pPr>
          </a:lstStyle>
          <a:p>
            <a:pPr>
              <a:defRPr/>
            </a:pPr>
            <a:fld id="{2DB61B79-3876-4EC2-8B37-BB30EA32358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a:extLst>
              <a:ext uri="{FF2B5EF4-FFF2-40B4-BE49-F238E27FC236}">
                <a16:creationId xmlns:a16="http://schemas.microsoft.com/office/drawing/2014/main" id="{8D743023-5B50-4A9B-93BC-8DA7DA1ABC9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a:extLst>
              <a:ext uri="{FF2B5EF4-FFF2-40B4-BE49-F238E27FC236}">
                <a16:creationId xmlns:a16="http://schemas.microsoft.com/office/drawing/2014/main" id="{470F6989-D07A-4193-B290-BF6851E0AFD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B57BECD3-AF54-4459-A770-116EE220999C}"/>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5922FCA9-5ED0-4045-B969-7E62E03C8418}" type="datetime1">
              <a:rPr lang="en-GB"/>
              <a:pPr>
                <a:defRPr/>
              </a:pPr>
              <a:t>30/10/2022</a:t>
            </a:fld>
            <a:endParaRPr lang="en-GB"/>
          </a:p>
        </p:txBody>
      </p:sp>
      <p:sp>
        <p:nvSpPr>
          <p:cNvPr id="8" name="Footer Placeholder 4">
            <a:extLst>
              <a:ext uri="{FF2B5EF4-FFF2-40B4-BE49-F238E27FC236}">
                <a16:creationId xmlns:a16="http://schemas.microsoft.com/office/drawing/2014/main" id="{4E480F35-5BEB-448E-8568-A0B3E2E1B0F6}"/>
              </a:ext>
            </a:extLst>
          </p:cNvPr>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cs typeface="Arial" panose="020B0604020202020204" pitchFamily="34" charset="0"/>
              </a:defRPr>
            </a:lvl1pPr>
          </a:lstStyle>
          <a:p>
            <a:pPr>
              <a:defRPr/>
            </a:pPr>
            <a:endParaRPr lang="en-GB" altLang="en-US"/>
          </a:p>
        </p:txBody>
      </p:sp>
      <p:sp>
        <p:nvSpPr>
          <p:cNvPr id="9" name="Slide Number Placeholder 5">
            <a:extLst>
              <a:ext uri="{FF2B5EF4-FFF2-40B4-BE49-F238E27FC236}">
                <a16:creationId xmlns:a16="http://schemas.microsoft.com/office/drawing/2014/main" id="{BE188AE4-31AD-4660-BB9C-F8EA72B8E38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cs typeface="Arial" panose="020B0604020202020204" pitchFamily="34" charset="0"/>
              </a:defRPr>
            </a:lvl1pPr>
          </a:lstStyle>
          <a:p>
            <a:pPr>
              <a:defRPr/>
            </a:pPr>
            <a:fld id="{EA8AFDF0-D939-4A90-8093-B5F9506427B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4098" name="Title Placeholder 1">
            <a:extLst>
              <a:ext uri="{FF2B5EF4-FFF2-40B4-BE49-F238E27FC236}">
                <a16:creationId xmlns:a16="http://schemas.microsoft.com/office/drawing/2014/main" id="{47217D39-E2BF-4061-B122-2E3A550CCF0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099" name="Text Placeholder 2">
            <a:extLst>
              <a:ext uri="{FF2B5EF4-FFF2-40B4-BE49-F238E27FC236}">
                <a16:creationId xmlns:a16="http://schemas.microsoft.com/office/drawing/2014/main" id="{D88AF497-10CD-4B21-9F80-9F98DFBB42FB}"/>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1D6698A-3662-4092-8E41-FEC0C3F4744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5079C75C-6436-425A-B4FF-BFA210A5F7A1}" type="datetime1">
              <a:rPr lang="en-GB"/>
              <a:pPr>
                <a:defRPr/>
              </a:pPr>
              <a:t>30/10/2022</a:t>
            </a:fld>
            <a:endParaRPr lang="en-GB" dirty="0"/>
          </a:p>
        </p:txBody>
      </p:sp>
      <p:sp>
        <p:nvSpPr>
          <p:cNvPr id="6" name="Slide Number Placeholder 5">
            <a:extLst>
              <a:ext uri="{FF2B5EF4-FFF2-40B4-BE49-F238E27FC236}">
                <a16:creationId xmlns:a16="http://schemas.microsoft.com/office/drawing/2014/main" id="{1A59DEC1-9BCA-4FC0-96F3-5268064A7968}"/>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cs typeface="Arial" panose="020B0604020202020204" pitchFamily="34" charset="0"/>
              </a:defRPr>
            </a:lvl1pPr>
          </a:lstStyle>
          <a:p>
            <a:pPr>
              <a:defRPr/>
            </a:pPr>
            <a:fld id="{270ACED3-B11E-45C2-A907-AFDABA1FBCD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5122" name="Title Placeholder 1">
            <a:extLst>
              <a:ext uri="{FF2B5EF4-FFF2-40B4-BE49-F238E27FC236}">
                <a16:creationId xmlns:a16="http://schemas.microsoft.com/office/drawing/2014/main" id="{3EEA1FBC-CD1F-42DD-BF15-0B19511BC27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5123" name="Text Placeholder 2">
            <a:extLst>
              <a:ext uri="{FF2B5EF4-FFF2-40B4-BE49-F238E27FC236}">
                <a16:creationId xmlns:a16="http://schemas.microsoft.com/office/drawing/2014/main" id="{B1E30A77-BBB1-4FB1-96D7-1BEC635CEB89}"/>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A06514ED-8C7E-438D-8B99-9165660F120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0BD764AC-5211-40A6-A607-FCE6A31C5D82}" type="datetime1">
              <a:rPr lang="en-GB"/>
              <a:pPr>
                <a:defRPr/>
              </a:pPr>
              <a:t>30/10/2022</a:t>
            </a:fld>
            <a:endParaRPr lang="en-GB"/>
          </a:p>
        </p:txBody>
      </p:sp>
      <p:sp>
        <p:nvSpPr>
          <p:cNvPr id="8" name="Footer Placeholder 4">
            <a:extLst>
              <a:ext uri="{FF2B5EF4-FFF2-40B4-BE49-F238E27FC236}">
                <a16:creationId xmlns:a16="http://schemas.microsoft.com/office/drawing/2014/main" id="{7D43B0F1-2649-447F-9E5D-631662649427}"/>
              </a:ext>
            </a:extLst>
          </p:cNvPr>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cs typeface="Arial" panose="020B0604020202020204" pitchFamily="34" charset="0"/>
              </a:defRPr>
            </a:lvl1pPr>
          </a:lstStyle>
          <a:p>
            <a:pPr>
              <a:defRPr/>
            </a:pPr>
            <a:endParaRPr lang="en-GB" altLang="en-US"/>
          </a:p>
        </p:txBody>
      </p:sp>
      <p:sp>
        <p:nvSpPr>
          <p:cNvPr id="9" name="Slide Number Placeholder 5">
            <a:extLst>
              <a:ext uri="{FF2B5EF4-FFF2-40B4-BE49-F238E27FC236}">
                <a16:creationId xmlns:a16="http://schemas.microsoft.com/office/drawing/2014/main" id="{84C4A5C6-1EB7-442B-B688-70AF0964F9F0}"/>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cs typeface="Arial" panose="020B0604020202020204" pitchFamily="34" charset="0"/>
              </a:defRPr>
            </a:lvl1pPr>
          </a:lstStyle>
          <a:p>
            <a:pPr>
              <a:defRPr/>
            </a:pPr>
            <a:fld id="{0A7F6039-1BF9-4BBB-864D-0D7C43D0BC1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6146" name="Title Placeholder 1">
            <a:extLst>
              <a:ext uri="{FF2B5EF4-FFF2-40B4-BE49-F238E27FC236}">
                <a16:creationId xmlns:a16="http://schemas.microsoft.com/office/drawing/2014/main" id="{5C391EA5-6771-49D3-A7B4-65E1669AE0C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A7731BC-459D-4980-85AD-58937B6773D5}"/>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34E558-E0BF-462D-B232-D78791833C4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8537D58-F380-4830-8275-1957926F4EEC}" type="datetime1">
              <a:rPr lang="en-GB" altLang="en-US"/>
              <a:pPr>
                <a:defRPr/>
              </a:pPr>
              <a:t>30/10/2022</a:t>
            </a:fld>
            <a:endParaRPr lang="en-GB" altLang="en-US"/>
          </a:p>
        </p:txBody>
      </p:sp>
      <p:sp>
        <p:nvSpPr>
          <p:cNvPr id="6" name="Slide Number Placeholder 5">
            <a:extLst>
              <a:ext uri="{FF2B5EF4-FFF2-40B4-BE49-F238E27FC236}">
                <a16:creationId xmlns:a16="http://schemas.microsoft.com/office/drawing/2014/main" id="{D5274DB5-3904-4DB3-8812-437AB135715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CB0749D5-C863-4059-96B8-D6369D401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7" r:id="rId1"/>
    <p:sldLayoutId id="2147483788"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hyperlink" Target="https://www.legislation.gov.uk/ukpga/1974/53"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slide" Target="slide28.xml"/><Relationship Id="rId2" Type="http://schemas.openxmlformats.org/officeDocument/2006/relationships/image" Target="../media/image4.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0A0917AF-03A8-47B2-9167-62EFFCFB3BAB}"/>
              </a:ext>
            </a:extLst>
          </p:cNvPr>
          <p:cNvSpPr>
            <a:spLocks noGrp="1"/>
          </p:cNvSpPr>
          <p:nvPr>
            <p:ph type="ctrTitle"/>
          </p:nvPr>
        </p:nvSpPr>
        <p:spPr>
          <a:xfrm>
            <a:off x="684213" y="908050"/>
            <a:ext cx="7772400" cy="1512888"/>
          </a:xfrm>
        </p:spPr>
        <p:txBody>
          <a:bodyPr/>
          <a:lstStyle/>
          <a:p>
            <a:pPr eaLnBrk="1" hangingPunct="1">
              <a:defRPr/>
            </a:pPr>
            <a:r>
              <a:rPr lang="en-GB" altLang="en-US" b="1" dirty="0">
                <a:solidFill>
                  <a:srgbClr val="FFFF00"/>
                </a:solidFill>
                <a:effectLst>
                  <a:outerShdw blurRad="38100" dist="38100" dir="2700000" algn="tl">
                    <a:srgbClr val="000000">
                      <a:alpha val="43137"/>
                    </a:srgbClr>
                  </a:outerShdw>
                </a:effectLst>
              </a:rPr>
              <a:t>BMSW4005</a:t>
            </a:r>
          </a:p>
        </p:txBody>
      </p:sp>
      <p:sp>
        <p:nvSpPr>
          <p:cNvPr id="15362" name="Subtitle 4">
            <a:extLst>
              <a:ext uri="{FF2B5EF4-FFF2-40B4-BE49-F238E27FC236}">
                <a16:creationId xmlns:a16="http://schemas.microsoft.com/office/drawing/2014/main" id="{82B20C91-DA73-4E71-924A-1FCBDEF8BC3F}"/>
              </a:ext>
            </a:extLst>
          </p:cNvPr>
          <p:cNvSpPr>
            <a:spLocks noGrp="1"/>
          </p:cNvSpPr>
          <p:nvPr>
            <p:ph type="subTitle" idx="1"/>
          </p:nvPr>
        </p:nvSpPr>
        <p:spPr>
          <a:xfrm>
            <a:off x="1370013" y="2133600"/>
            <a:ext cx="6731000" cy="3363913"/>
          </a:xfrm>
        </p:spPr>
        <p:txBody>
          <a:bodyPr/>
          <a:lstStyle/>
          <a:p>
            <a:pPr eaLnBrk="1" hangingPunct="1">
              <a:defRPr/>
            </a:pPr>
            <a:r>
              <a:rPr lang="en-GB" altLang="en-US" b="1" dirty="0">
                <a:solidFill>
                  <a:srgbClr val="FFFF00"/>
                </a:solidFill>
                <a:effectLst>
                  <a:outerShdw blurRad="38100" dist="38100" dir="2700000" algn="tl">
                    <a:srgbClr val="000000">
                      <a:alpha val="43137"/>
                    </a:srgbClr>
                  </a:outerShdw>
                </a:effectLst>
              </a:rPr>
              <a:t>Professional Career Development</a:t>
            </a:r>
          </a:p>
          <a:p>
            <a:pPr eaLnBrk="1" hangingPunct="1">
              <a:defRPr/>
            </a:pPr>
            <a:r>
              <a:rPr lang="en-GB" altLang="en-US" b="1" dirty="0">
                <a:solidFill>
                  <a:schemeClr val="bg1"/>
                </a:solidFill>
                <a:effectLst>
                  <a:outerShdw blurRad="38100" dist="38100" dir="2700000" algn="tl">
                    <a:srgbClr val="000000">
                      <a:alpha val="43137"/>
                    </a:srgbClr>
                  </a:outerShdw>
                </a:effectLst>
              </a:rPr>
              <a:t>Week 4</a:t>
            </a:r>
          </a:p>
          <a:p>
            <a:pPr eaLnBrk="1" hangingPunct="1">
              <a:defRPr/>
            </a:pPr>
            <a:endParaRPr lang="en-GB" altLang="en-US" dirty="0">
              <a:solidFill>
                <a:schemeClr val="tx1"/>
              </a:solidFill>
            </a:endParaRPr>
          </a:p>
          <a:p>
            <a:pPr eaLnBrk="1" hangingPunct="1">
              <a:defRPr/>
            </a:pPr>
            <a:r>
              <a:rPr lang="en-GB" altLang="en-US" b="1" dirty="0">
                <a:solidFill>
                  <a:srgbClr val="FFFF00"/>
                </a:solidFill>
              </a:rPr>
              <a:t>Introduction to recruitment &amp; selection</a:t>
            </a:r>
          </a:p>
          <a:p>
            <a:pPr eaLnBrk="1" hangingPunct="1">
              <a:defRPr/>
            </a:pPr>
            <a:r>
              <a:rPr lang="en-GB" altLang="en-US" b="1" dirty="0">
                <a:solidFill>
                  <a:schemeClr val="tx1"/>
                </a:solidFill>
              </a:rPr>
              <a:t> </a:t>
            </a:r>
          </a:p>
        </p:txBody>
      </p:sp>
      <p:sp>
        <p:nvSpPr>
          <p:cNvPr id="3" name="Date Placeholder 2">
            <a:extLst>
              <a:ext uri="{FF2B5EF4-FFF2-40B4-BE49-F238E27FC236}">
                <a16:creationId xmlns:a16="http://schemas.microsoft.com/office/drawing/2014/main" id="{BF30B444-A652-497F-944C-8632860D386C}"/>
              </a:ext>
            </a:extLst>
          </p:cNvPr>
          <p:cNvSpPr>
            <a:spLocks noGrp="1"/>
          </p:cNvSpPr>
          <p:nvPr>
            <p:ph type="dt" sz="quarter" idx="10"/>
          </p:nvPr>
        </p:nvSpPr>
        <p:spPr/>
        <p:txBody>
          <a:bodyPr/>
          <a:lstStyle/>
          <a:p>
            <a:pPr>
              <a:defRPr/>
            </a:pPr>
            <a:fld id="{5EC0FA7E-6D3B-48D7-9F80-6C4D37659D9C}" type="datetime1">
              <a:rPr lang="en-GB" altLang="en-US">
                <a:solidFill>
                  <a:prstClr val="black">
                    <a:tint val="75000"/>
                  </a:prstClr>
                </a:solidFill>
                <a:ea typeface="+mn-ea"/>
              </a:rPr>
              <a:pPr>
                <a:defRPr/>
              </a:pPr>
              <a:t>30/10/2022</a:t>
            </a:fld>
            <a:endParaRPr lang="en-GB" altLang="en-US">
              <a:solidFill>
                <a:prstClr val="black">
                  <a:tint val="75000"/>
                </a:prstClr>
              </a:solidFill>
              <a:ea typeface="+mn-ea"/>
            </a:endParaRPr>
          </a:p>
        </p:txBody>
      </p:sp>
      <p:sp>
        <p:nvSpPr>
          <p:cNvPr id="6149" name="Slide Number Placeholder 5">
            <a:extLst>
              <a:ext uri="{FF2B5EF4-FFF2-40B4-BE49-F238E27FC236}">
                <a16:creationId xmlns:a16="http://schemas.microsoft.com/office/drawing/2014/main" id="{C3698C4C-2488-4878-93DC-557F3379C741}"/>
              </a:ext>
            </a:extLst>
          </p:cNvPr>
          <p:cNvSpPr>
            <a:spLocks noGrp="1" noChangeArrowheads="1"/>
          </p:cNvSpPr>
          <p:nvPr>
            <p:ph type="sldNum" sz="quarter" idx="12"/>
          </p:nvPr>
        </p:nvSpPr>
        <p:spPr bwMode="auto"/>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fld id="{B956E844-DDEF-41E8-BB09-BF1B4813CA3B}" type="slidenum">
              <a:rPr lang="en-GB" altLang="en-US" sz="1200" smtClean="0">
                <a:solidFill>
                  <a:srgbClr val="898989"/>
                </a:solidFill>
                <a:ea typeface="+mn-ea"/>
                <a:cs typeface="Arial" panose="020B0604020202020204" pitchFamily="34" charset="0"/>
              </a:rPr>
              <a:pPr>
                <a:spcBef>
                  <a:spcPct val="0"/>
                </a:spcBef>
                <a:buFontTx/>
                <a:buNone/>
                <a:defRPr/>
              </a:pPr>
              <a:t>1</a:t>
            </a:fld>
            <a:endParaRPr lang="en-GB" altLang="en-US" sz="1200">
              <a:solidFill>
                <a:srgbClr val="898989"/>
              </a:solidFill>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a:extLst>
              <a:ext uri="{FF2B5EF4-FFF2-40B4-BE49-F238E27FC236}">
                <a16:creationId xmlns:a16="http://schemas.microsoft.com/office/drawing/2014/main" id="{10C63D78-9D9A-4E47-867E-718307E228B9}"/>
              </a:ext>
            </a:extLst>
          </p:cNvPr>
          <p:cNvSpPr>
            <a:spLocks noGrp="1"/>
          </p:cNvSpPr>
          <p:nvPr>
            <p:ph type="dt" sz="quarter" idx="10"/>
          </p:nvPr>
        </p:nvSpPr>
        <p:spPr/>
        <p:txBody>
          <a:bodyPr/>
          <a:lstStyle/>
          <a:p>
            <a:pPr>
              <a:defRPr/>
            </a:pPr>
            <a:fld id="{AC380914-3B77-471C-A72C-E641EED65F7A}" type="datetime1">
              <a:rPr lang="en-GB"/>
              <a:pPr>
                <a:defRPr/>
              </a:pPr>
              <a:t>30/10/2022</a:t>
            </a:fld>
            <a:endParaRPr lang="en-GB" dirty="0"/>
          </a:p>
        </p:txBody>
      </p:sp>
      <p:sp>
        <p:nvSpPr>
          <p:cNvPr id="11267" name="Slide Number Placeholder 2">
            <a:extLst>
              <a:ext uri="{FF2B5EF4-FFF2-40B4-BE49-F238E27FC236}">
                <a16:creationId xmlns:a16="http://schemas.microsoft.com/office/drawing/2014/main" id="{3F0B6A77-A0CB-499A-828C-09B12D67E592}"/>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7462F65-CE01-49F9-9837-03C99202727F}"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40962" name="Title 1">
            <a:extLst>
              <a:ext uri="{FF2B5EF4-FFF2-40B4-BE49-F238E27FC236}">
                <a16:creationId xmlns:a16="http://schemas.microsoft.com/office/drawing/2014/main" id="{09AD0DED-C296-4A58-9257-6547C51C3FEA}"/>
              </a:ext>
            </a:extLst>
          </p:cNvPr>
          <p:cNvSpPr>
            <a:spLocks noGrp="1"/>
          </p:cNvSpPr>
          <p:nvPr>
            <p:ph type="title" idx="4294967295"/>
          </p:nvPr>
        </p:nvSpPr>
        <p:spPr>
          <a:xfrm>
            <a:off x="827088" y="250825"/>
            <a:ext cx="7870825" cy="1143000"/>
          </a:xfrm>
        </p:spPr>
        <p:txBody>
          <a:bodyPr/>
          <a:lstStyle/>
          <a:p>
            <a:pPr algn="l">
              <a:defRPr/>
            </a:pPr>
            <a:r>
              <a:rPr lang="en-GB" altLang="en-US" sz="4000" b="1" dirty="0">
                <a:cs typeface="Arial" panose="020B0604020202020204" pitchFamily="34" charset="0"/>
              </a:rPr>
              <a:t>Lesson Aims</a:t>
            </a:r>
          </a:p>
        </p:txBody>
      </p:sp>
      <p:sp>
        <p:nvSpPr>
          <p:cNvPr id="35843" name="Content Placeholder 2">
            <a:extLst>
              <a:ext uri="{FF2B5EF4-FFF2-40B4-BE49-F238E27FC236}">
                <a16:creationId xmlns:a16="http://schemas.microsoft.com/office/drawing/2014/main" id="{DB5C0FC8-4481-4E0D-A79A-E87A83971D38}"/>
              </a:ext>
            </a:extLst>
          </p:cNvPr>
          <p:cNvSpPr>
            <a:spLocks noGrp="1"/>
          </p:cNvSpPr>
          <p:nvPr>
            <p:ph idx="4294967295"/>
          </p:nvPr>
        </p:nvSpPr>
        <p:spPr>
          <a:xfrm>
            <a:off x="440098" y="1419225"/>
            <a:ext cx="7850187" cy="4033837"/>
          </a:xfrm>
        </p:spPr>
        <p:txBody>
          <a:bodyPr/>
          <a:lstStyle/>
          <a:p>
            <a:pPr>
              <a:buFont typeface="Arial" panose="020B0604020202020204" pitchFamily="34" charset="0"/>
              <a:buNone/>
            </a:pPr>
            <a:r>
              <a:rPr lang="en-GB" altLang="en-US" dirty="0">
                <a:cs typeface="Arial" panose="020B0604020202020204" pitchFamily="34" charset="0"/>
              </a:rPr>
              <a:t>By the end o</a:t>
            </a:r>
            <a:r>
              <a:rPr lang="en-US" altLang="en-US" dirty="0">
                <a:cs typeface="Arial" panose="020B0604020202020204" pitchFamily="34" charset="0"/>
              </a:rPr>
              <a:t>f the session, you should be </a:t>
            </a:r>
          </a:p>
          <a:p>
            <a:pPr>
              <a:buFont typeface="Arial" panose="020B0604020202020204" pitchFamily="34" charset="0"/>
              <a:buNone/>
            </a:pPr>
            <a:r>
              <a:rPr lang="en-US" altLang="en-US" dirty="0">
                <a:cs typeface="Arial" panose="020B0604020202020204" pitchFamily="34" charset="0"/>
              </a:rPr>
              <a:t>able to:</a:t>
            </a:r>
          </a:p>
          <a:p>
            <a:pPr>
              <a:buFontTx/>
              <a:buChar char="•"/>
            </a:pPr>
            <a:r>
              <a:rPr lang="en-US" altLang="en-US" dirty="0">
                <a:cs typeface="Arial" panose="020B0604020202020204" pitchFamily="34" charset="0"/>
              </a:rPr>
              <a:t>understand </a:t>
            </a:r>
            <a:r>
              <a:rPr lang="en-GB" altLang="en-US" dirty="0">
                <a:cs typeface="Arial" panose="020B0604020202020204" pitchFamily="34" charset="0"/>
              </a:rPr>
              <a:t>recruitment and selection proc</a:t>
            </a:r>
            <a:r>
              <a:rPr lang="en-US" altLang="en-US" dirty="0" err="1">
                <a:cs typeface="Arial" panose="020B0604020202020204" pitchFamily="34" charset="0"/>
              </a:rPr>
              <a:t>edures</a:t>
            </a:r>
            <a:endParaRPr lang="en-US" altLang="en-US" dirty="0">
              <a:cs typeface="Arial" panose="020B0604020202020204" pitchFamily="34" charset="0"/>
            </a:endParaRPr>
          </a:p>
          <a:p>
            <a:pPr>
              <a:buFontTx/>
              <a:buChar char="•"/>
            </a:pPr>
            <a:r>
              <a:rPr lang="en-GB" altLang="en-US" dirty="0">
                <a:cs typeface="Arial" panose="020B0604020202020204" pitchFamily="34" charset="0"/>
              </a:rPr>
              <a:t>appreciate the </a:t>
            </a:r>
            <a:r>
              <a:rPr lang="en-GB" altLang="en-US" dirty="0" err="1">
                <a:cs typeface="Arial" panose="020B0604020202020204" pitchFamily="34" charset="0"/>
              </a:rPr>
              <a:t>ste</a:t>
            </a:r>
            <a:r>
              <a:rPr lang="en-US" altLang="en-US" dirty="0" err="1">
                <a:cs typeface="Arial" panose="020B0604020202020204" pitchFamily="34" charset="0"/>
              </a:rPr>
              <a:t>ps</a:t>
            </a:r>
            <a:r>
              <a:rPr lang="en-US" altLang="en-US" dirty="0">
                <a:cs typeface="Arial" panose="020B0604020202020204" pitchFamily="34" charset="0"/>
              </a:rPr>
              <a:t> taken to ensure fair processes</a:t>
            </a:r>
            <a:endParaRPr lang="en-GB" altLang="en-US" dirty="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p:txBody>
      </p:sp>
      <p:sp>
        <p:nvSpPr>
          <p:cNvPr id="11270" name="Slide Number Placeholder 3">
            <a:extLst>
              <a:ext uri="{FF2B5EF4-FFF2-40B4-BE49-F238E27FC236}">
                <a16:creationId xmlns:a16="http://schemas.microsoft.com/office/drawing/2014/main" id="{D5C370F8-4E0B-495C-BD57-EF8EAF715BE9}"/>
              </a:ext>
            </a:extLst>
          </p:cNvPr>
          <p:cNvSpPr txBox="1">
            <a:spLocks noGrp="1"/>
          </p:cNvSpPr>
          <p:nvPr/>
        </p:nvSpPr>
        <p:spPr bwMode="auto">
          <a:xfrm>
            <a:off x="6553200" y="6356350"/>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B58AB745-BFF8-4AD3-B7C6-3002F1464632}" type="slidenum">
              <a:rPr lang="en-GB" altLang="en-US" sz="1200">
                <a:solidFill>
                  <a:srgbClr val="898989"/>
                </a:solidFill>
                <a:latin typeface="Calibri" panose="020F0502020204030204" pitchFamily="34" charset="0"/>
                <a:cs typeface="Arial" panose="020B0604020202020204" pitchFamily="34" charset="0"/>
              </a:rPr>
              <a:pPr algn="r" eaLnBrk="1" hangingPunct="1">
                <a:spcBef>
                  <a:spcPct val="0"/>
                </a:spcBef>
                <a:buFontTx/>
                <a:buNone/>
              </a:pPr>
              <a:t>2</a:t>
            </a:fld>
            <a:endParaRPr lang="en-GB" altLang="en-US" sz="1200">
              <a:solidFill>
                <a:srgbClr val="898989"/>
              </a:solidFill>
              <a:latin typeface="Calibri" panose="020F0502020204030204" pitchFamily="34" charset="0"/>
              <a:cs typeface="Arial" panose="020B0604020202020204" pitchFamily="34" charset="0"/>
            </a:endParaRPr>
          </a:p>
        </p:txBody>
      </p:sp>
      <p:pic>
        <p:nvPicPr>
          <p:cNvPr id="11271" name="Picture 2">
            <a:extLst>
              <a:ext uri="{FF2B5EF4-FFF2-40B4-BE49-F238E27FC236}">
                <a16:creationId xmlns:a16="http://schemas.microsoft.com/office/drawing/2014/main" id="{490AEFFE-3CD2-4EE7-A198-1343B0AC98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C8665B6-220B-4F3A-9391-EE3DAD1CDDD1}"/>
              </a:ext>
            </a:extLst>
          </p:cNvPr>
          <p:cNvSpPr>
            <a:spLocks noGrp="1"/>
          </p:cNvSpPr>
          <p:nvPr>
            <p:ph type="dt" sz="quarter" idx="10"/>
          </p:nvPr>
        </p:nvSpPr>
        <p:spPr/>
        <p:txBody>
          <a:bodyPr/>
          <a:lstStyle/>
          <a:p>
            <a:pPr>
              <a:defRPr/>
            </a:pPr>
            <a:fld id="{6754EC2A-AF54-4517-B3EF-6D95120397EC}" type="datetime1">
              <a:rPr lang="en-GB"/>
              <a:pPr>
                <a:defRPr/>
              </a:pPr>
              <a:t>30/10/2022</a:t>
            </a:fld>
            <a:endParaRPr lang="en-GB" dirty="0"/>
          </a:p>
        </p:txBody>
      </p:sp>
      <p:sp>
        <p:nvSpPr>
          <p:cNvPr id="13315" name="Slide Number Placeholder 4">
            <a:extLst>
              <a:ext uri="{FF2B5EF4-FFF2-40B4-BE49-F238E27FC236}">
                <a16:creationId xmlns:a16="http://schemas.microsoft.com/office/drawing/2014/main" id="{6C3448D5-BDCD-4B99-9394-68F16A590AE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33842F-4359-4F92-AC19-70729F7DE5B1}"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3316" name="Rectangle 2">
            <a:extLst>
              <a:ext uri="{FF2B5EF4-FFF2-40B4-BE49-F238E27FC236}">
                <a16:creationId xmlns:a16="http://schemas.microsoft.com/office/drawing/2014/main" id="{5B36BC0C-1739-4426-98DF-39323B36DAA5}"/>
              </a:ext>
            </a:extLst>
          </p:cNvPr>
          <p:cNvSpPr>
            <a:spLocks noGrp="1"/>
          </p:cNvSpPr>
          <p:nvPr>
            <p:ph type="title"/>
          </p:nvPr>
        </p:nvSpPr>
        <p:spPr/>
        <p:txBody>
          <a:bodyPr/>
          <a:lstStyle/>
          <a:p>
            <a:r>
              <a:rPr lang="en-US" altLang="en-US" b="1" dirty="0"/>
              <a:t>Introduction to the topic</a:t>
            </a:r>
            <a:endParaRPr lang="en-GB" altLang="en-US" b="1" dirty="0"/>
          </a:p>
        </p:txBody>
      </p:sp>
      <p:sp>
        <p:nvSpPr>
          <p:cNvPr id="13317" name="Rectangle 3">
            <a:extLst>
              <a:ext uri="{FF2B5EF4-FFF2-40B4-BE49-F238E27FC236}">
                <a16:creationId xmlns:a16="http://schemas.microsoft.com/office/drawing/2014/main" id="{C2921A03-451B-4334-87ED-63B982213934}"/>
              </a:ext>
            </a:extLst>
          </p:cNvPr>
          <p:cNvSpPr>
            <a:spLocks noGrp="1"/>
          </p:cNvSpPr>
          <p:nvPr>
            <p:ph type="body" idx="1"/>
          </p:nvPr>
        </p:nvSpPr>
        <p:spPr/>
        <p:txBody>
          <a:bodyPr/>
          <a:lstStyle/>
          <a:p>
            <a:r>
              <a:rPr lang="en-GB" altLang="en-US" dirty="0"/>
              <a:t>The Origin of Job Interviews - The Armstrong and Miller Show - Series 2 Episode </a:t>
            </a:r>
          </a:p>
          <a:p>
            <a:r>
              <a:rPr lang="en-GB" altLang="en-US" dirty="0"/>
              <a:t>http://youtu.be/b56eAUCTLok</a:t>
            </a:r>
          </a:p>
          <a:p>
            <a:endParaRPr lang="en-GB" altLang="en-US"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F649D504-C5EF-400D-BD7A-4861D105DC1B}"/>
              </a:ext>
            </a:extLst>
          </p:cNvPr>
          <p:cNvSpPr>
            <a:spLocks noGrp="1"/>
          </p:cNvSpPr>
          <p:nvPr>
            <p:ph type="dt" sz="quarter" idx="10"/>
          </p:nvPr>
        </p:nvSpPr>
        <p:spPr/>
        <p:txBody>
          <a:bodyPr/>
          <a:lstStyle/>
          <a:p>
            <a:pPr>
              <a:defRPr/>
            </a:pPr>
            <a:fld id="{9731ED6F-D0C4-4371-A03D-F39A6DB030DF}" type="datetime1">
              <a:rPr lang="en-GB"/>
              <a:pPr>
                <a:defRPr/>
              </a:pPr>
              <a:t>30/10/2022</a:t>
            </a:fld>
            <a:endParaRPr lang="en-GB" dirty="0"/>
          </a:p>
        </p:txBody>
      </p:sp>
      <p:sp>
        <p:nvSpPr>
          <p:cNvPr id="14339" name="Slide Number Placeholder 2">
            <a:extLst>
              <a:ext uri="{FF2B5EF4-FFF2-40B4-BE49-F238E27FC236}">
                <a16:creationId xmlns:a16="http://schemas.microsoft.com/office/drawing/2014/main" id="{523589F9-4AC0-49F8-9766-7AAF9D1F673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CCBFC09-CC45-4DFC-8599-06DA03FC42AE}"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4340" name="Title 1">
            <a:extLst>
              <a:ext uri="{FF2B5EF4-FFF2-40B4-BE49-F238E27FC236}">
                <a16:creationId xmlns:a16="http://schemas.microsoft.com/office/drawing/2014/main" id="{39736625-6378-4716-A701-7A65705A1C81}"/>
              </a:ext>
            </a:extLst>
          </p:cNvPr>
          <p:cNvSpPr>
            <a:spLocks noGrp="1"/>
          </p:cNvSpPr>
          <p:nvPr>
            <p:ph type="title" idx="4294967295"/>
          </p:nvPr>
        </p:nvSpPr>
        <p:spPr>
          <a:xfrm>
            <a:off x="287176" y="163513"/>
            <a:ext cx="8569647" cy="1143000"/>
          </a:xfrm>
        </p:spPr>
        <p:txBody>
          <a:bodyPr/>
          <a:lstStyle/>
          <a:p>
            <a:r>
              <a:rPr lang="en-US" altLang="en-US" b="1" dirty="0"/>
              <a:t>Aim of Recruitment &amp; Selection</a:t>
            </a:r>
          </a:p>
        </p:txBody>
      </p:sp>
      <p:sp>
        <p:nvSpPr>
          <p:cNvPr id="14341" name="Content Placeholder 2">
            <a:extLst>
              <a:ext uri="{FF2B5EF4-FFF2-40B4-BE49-F238E27FC236}">
                <a16:creationId xmlns:a16="http://schemas.microsoft.com/office/drawing/2014/main" id="{5F0A6EFB-4001-46E9-8A09-9770D9EAC316}"/>
              </a:ext>
            </a:extLst>
          </p:cNvPr>
          <p:cNvSpPr>
            <a:spLocks noGrp="1"/>
          </p:cNvSpPr>
          <p:nvPr>
            <p:ph idx="4294967295"/>
          </p:nvPr>
        </p:nvSpPr>
        <p:spPr/>
        <p:txBody>
          <a:bodyPr/>
          <a:lstStyle/>
          <a:p>
            <a:pPr marL="0" indent="0">
              <a:buFont typeface="Arial" panose="020B0604020202020204" pitchFamily="34" charset="0"/>
              <a:buNone/>
            </a:pPr>
            <a:endParaRPr lang="en-US" altLang="en-US" dirty="0"/>
          </a:p>
          <a:p>
            <a:pPr marL="0" indent="0">
              <a:buFont typeface="Arial" panose="020B0604020202020204" pitchFamily="34" charset="0"/>
              <a:buNone/>
            </a:pPr>
            <a:r>
              <a:rPr lang="en-US" altLang="en-US" sz="3600" dirty="0"/>
              <a:t>“having the right person, in the right place, at the right time.”</a:t>
            </a:r>
          </a:p>
          <a:p>
            <a:pPr marL="0" indent="0">
              <a:buFont typeface="Arial" panose="020B0604020202020204" pitchFamily="34" charset="0"/>
              <a:buNone/>
            </a:pPr>
            <a:endParaRPr lang="en-US" altLang="en-US" sz="1800" dirty="0"/>
          </a:p>
          <a:p>
            <a:pPr marL="0" indent="0">
              <a:buFont typeface="Arial" panose="020B0604020202020204" pitchFamily="34" charset="0"/>
              <a:buNone/>
            </a:pPr>
            <a:r>
              <a:rPr lang="en-US" altLang="en-US" sz="1800" dirty="0"/>
              <a:t>CIPD Factsheet</a:t>
            </a:r>
            <a:r>
              <a:rPr lang="en-US" altLang="en-US" sz="1800" i="1" dirty="0"/>
              <a:t> Recruitment – An Overview, </a:t>
            </a:r>
            <a:r>
              <a:rPr lang="en-US" altLang="en-US" sz="1800" dirty="0"/>
              <a:t>March 2012</a:t>
            </a:r>
            <a:endParaRPr lang="en-US" altLang="en-US" sz="1800"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27B8EE0E-EE00-49C1-A501-5756C0BD5E83}"/>
              </a:ext>
            </a:extLst>
          </p:cNvPr>
          <p:cNvSpPr>
            <a:spLocks noGrp="1"/>
          </p:cNvSpPr>
          <p:nvPr>
            <p:ph type="dt" sz="quarter" idx="10"/>
          </p:nvPr>
        </p:nvSpPr>
        <p:spPr/>
        <p:txBody>
          <a:bodyPr/>
          <a:lstStyle/>
          <a:p>
            <a:pPr>
              <a:defRPr/>
            </a:pPr>
            <a:fld id="{8EF5B8E9-ED35-481A-840F-7665F7AEBFEF}" type="datetime1">
              <a:rPr lang="en-GB"/>
              <a:pPr>
                <a:defRPr/>
              </a:pPr>
              <a:t>30/10/2022</a:t>
            </a:fld>
            <a:endParaRPr lang="en-GB" dirty="0"/>
          </a:p>
        </p:txBody>
      </p:sp>
      <p:sp>
        <p:nvSpPr>
          <p:cNvPr id="17411" name="Slide Number Placeholder 4">
            <a:extLst>
              <a:ext uri="{FF2B5EF4-FFF2-40B4-BE49-F238E27FC236}">
                <a16:creationId xmlns:a16="http://schemas.microsoft.com/office/drawing/2014/main" id="{CF5EC656-F900-4A3D-A62A-8726A61BDC0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3632262-1BB3-4844-93FD-1D80B0E64B91}"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2" name="Rectangle 2">
            <a:extLst>
              <a:ext uri="{FF2B5EF4-FFF2-40B4-BE49-F238E27FC236}">
                <a16:creationId xmlns:a16="http://schemas.microsoft.com/office/drawing/2014/main" id="{04A4BC97-722F-46F3-9863-73F78D27965A}"/>
              </a:ext>
            </a:extLst>
          </p:cNvPr>
          <p:cNvSpPr>
            <a:spLocks noGrp="1"/>
          </p:cNvSpPr>
          <p:nvPr>
            <p:ph type="title"/>
          </p:nvPr>
        </p:nvSpPr>
        <p:spPr>
          <a:xfrm>
            <a:off x="1115616" y="479003"/>
            <a:ext cx="6119813" cy="1143000"/>
          </a:xfrm>
        </p:spPr>
        <p:txBody>
          <a:bodyPr/>
          <a:lstStyle/>
          <a:p>
            <a:r>
              <a:rPr lang="en-GB" altLang="en-US" sz="4000" b="1" dirty="0"/>
              <a:t>Selection</a:t>
            </a:r>
            <a:br>
              <a:rPr lang="en-GB" altLang="en-US" sz="4000" b="1" dirty="0"/>
            </a:br>
            <a:endParaRPr lang="en-GB" altLang="en-US" sz="4000" b="1" dirty="0"/>
          </a:p>
        </p:txBody>
      </p:sp>
      <p:sp>
        <p:nvSpPr>
          <p:cNvPr id="17413" name="Rectangle 3">
            <a:extLst>
              <a:ext uri="{FF2B5EF4-FFF2-40B4-BE49-F238E27FC236}">
                <a16:creationId xmlns:a16="http://schemas.microsoft.com/office/drawing/2014/main" id="{5F7E3EFC-544A-49E8-9AA1-E4E8378CCEE0}"/>
              </a:ext>
            </a:extLst>
          </p:cNvPr>
          <p:cNvSpPr>
            <a:spLocks noGrp="1"/>
          </p:cNvSpPr>
          <p:nvPr>
            <p:ph type="body" idx="1"/>
          </p:nvPr>
        </p:nvSpPr>
        <p:spPr/>
        <p:txBody>
          <a:bodyPr/>
          <a:lstStyle/>
          <a:p>
            <a:endParaRPr lang="en-GB" altLang="en-US" dirty="0"/>
          </a:p>
          <a:p>
            <a:pPr>
              <a:buFont typeface="Arial" panose="020B0604020202020204" pitchFamily="34" charset="0"/>
              <a:buNone/>
            </a:pPr>
            <a:r>
              <a:rPr lang="en-GB" altLang="en-US" dirty="0"/>
              <a:t>‘Predicting which candidates will make the most appropriate contribution to the organisation - now and in the future’ (Hackett 1991)</a:t>
            </a:r>
          </a:p>
          <a:p>
            <a:endParaRPr lang="en-GB" altLang="en-US" dirty="0"/>
          </a:p>
        </p:txBody>
      </p:sp>
      <p:sp>
        <p:nvSpPr>
          <p:cNvPr id="17414" name="Rectangle 4">
            <a:extLst>
              <a:ext uri="{FF2B5EF4-FFF2-40B4-BE49-F238E27FC236}">
                <a16:creationId xmlns:a16="http://schemas.microsoft.com/office/drawing/2014/main" id="{FC669BF1-4EAD-403C-92EC-7466CC252B51}"/>
              </a:ext>
            </a:extLst>
          </p:cNvPr>
          <p:cNvSpPr>
            <a:spLocks noChangeArrowheads="1"/>
          </p:cNvSpPr>
          <p:nvPr/>
        </p:nvSpPr>
        <p:spPr bwMode="auto">
          <a:xfrm>
            <a:off x="2286000" y="87313"/>
            <a:ext cx="45720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523E0B43-FB1D-4551-86B3-6D7A7C188369}"/>
              </a:ext>
            </a:extLst>
          </p:cNvPr>
          <p:cNvSpPr>
            <a:spLocks noGrp="1"/>
          </p:cNvSpPr>
          <p:nvPr>
            <p:ph type="dt" sz="quarter" idx="10"/>
          </p:nvPr>
        </p:nvSpPr>
        <p:spPr/>
        <p:txBody>
          <a:bodyPr/>
          <a:lstStyle/>
          <a:p>
            <a:pPr>
              <a:defRPr/>
            </a:pPr>
            <a:fld id="{C4391344-4ABE-439F-BC9F-1F93EBA79EE8}" type="datetime1">
              <a:rPr lang="en-GB"/>
              <a:pPr>
                <a:defRPr/>
              </a:pPr>
              <a:t>30/10/2022</a:t>
            </a:fld>
            <a:endParaRPr lang="en-GB" dirty="0"/>
          </a:p>
        </p:txBody>
      </p:sp>
      <p:sp>
        <p:nvSpPr>
          <p:cNvPr id="18435" name="Slide Number Placeholder 2">
            <a:extLst>
              <a:ext uri="{FF2B5EF4-FFF2-40B4-BE49-F238E27FC236}">
                <a16:creationId xmlns:a16="http://schemas.microsoft.com/office/drawing/2014/main" id="{5F00BA90-1B60-42B8-A7AA-716EFCA889A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589A393-8DE2-432C-A153-ECAFDDD59B42}"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8436" name="Title 1">
            <a:extLst>
              <a:ext uri="{FF2B5EF4-FFF2-40B4-BE49-F238E27FC236}">
                <a16:creationId xmlns:a16="http://schemas.microsoft.com/office/drawing/2014/main" id="{7F471619-AEBB-41AC-9AF4-BA5AF35CF638}"/>
              </a:ext>
            </a:extLst>
          </p:cNvPr>
          <p:cNvSpPr>
            <a:spLocks noGrp="1"/>
          </p:cNvSpPr>
          <p:nvPr>
            <p:ph type="title" idx="4294967295"/>
          </p:nvPr>
        </p:nvSpPr>
        <p:spPr>
          <a:xfrm>
            <a:off x="457200" y="176281"/>
            <a:ext cx="8229600" cy="1143000"/>
          </a:xfrm>
        </p:spPr>
        <p:txBody>
          <a:bodyPr/>
          <a:lstStyle/>
          <a:p>
            <a:r>
              <a:rPr lang="en-US" altLang="en-US" b="1" dirty="0"/>
              <a:t>Recruitment and Selection</a:t>
            </a:r>
          </a:p>
        </p:txBody>
      </p:sp>
      <p:sp>
        <p:nvSpPr>
          <p:cNvPr id="3" name="Content Placeholder 2">
            <a:extLst>
              <a:ext uri="{FF2B5EF4-FFF2-40B4-BE49-F238E27FC236}">
                <a16:creationId xmlns:a16="http://schemas.microsoft.com/office/drawing/2014/main" id="{8CA3F370-2AF5-4A0D-94D2-A684F1D952E8}"/>
              </a:ext>
            </a:extLst>
          </p:cNvPr>
          <p:cNvSpPr>
            <a:spLocks noGrp="1"/>
          </p:cNvSpPr>
          <p:nvPr>
            <p:ph idx="4294967295"/>
          </p:nvPr>
        </p:nvSpPr>
        <p:spPr/>
        <p:txBody>
          <a:bodyPr>
            <a:normAutofit lnSpcReduction="10000"/>
          </a:bodyPr>
          <a:lstStyle/>
          <a:p>
            <a:pPr marL="0" indent="0">
              <a:lnSpc>
                <a:spcPct val="80000"/>
              </a:lnSpc>
              <a:buFont typeface="Arial" panose="020B0604020202020204" pitchFamily="34" charset="0"/>
              <a:buNone/>
              <a:defRPr/>
            </a:pPr>
            <a:r>
              <a:rPr lang="en-US" altLang="en-US" sz="2800" dirty="0"/>
              <a:t>Process should be:</a:t>
            </a:r>
          </a:p>
          <a:p>
            <a:pPr marL="0" indent="0">
              <a:lnSpc>
                <a:spcPct val="80000"/>
              </a:lnSpc>
              <a:defRPr/>
            </a:pPr>
            <a:r>
              <a:rPr lang="en-US" altLang="en-US" sz="2800" b="1" dirty="0"/>
              <a:t> efficient</a:t>
            </a:r>
            <a:r>
              <a:rPr lang="en-US" altLang="en-US" sz="2800" dirty="0"/>
              <a:t> – cost effective in methods and sources</a:t>
            </a:r>
          </a:p>
          <a:p>
            <a:pPr marL="0" indent="0">
              <a:lnSpc>
                <a:spcPct val="80000"/>
              </a:lnSpc>
              <a:defRPr/>
            </a:pPr>
            <a:endParaRPr lang="en-US" altLang="en-US" sz="2800" dirty="0"/>
          </a:p>
          <a:p>
            <a:pPr marL="0" indent="0">
              <a:lnSpc>
                <a:spcPct val="80000"/>
              </a:lnSpc>
              <a:defRPr/>
            </a:pPr>
            <a:r>
              <a:rPr lang="en-US" altLang="en-US" sz="2800" b="1" dirty="0"/>
              <a:t> effective</a:t>
            </a:r>
            <a:r>
              <a:rPr lang="en-US" altLang="en-US" sz="2800" dirty="0"/>
              <a:t> – producing enough suitable candidates</a:t>
            </a:r>
          </a:p>
          <a:p>
            <a:pPr marL="0" indent="0">
              <a:lnSpc>
                <a:spcPct val="80000"/>
              </a:lnSpc>
              <a:defRPr/>
            </a:pPr>
            <a:endParaRPr lang="en-US" altLang="en-US" sz="2800" dirty="0"/>
          </a:p>
          <a:p>
            <a:pPr marL="0" indent="0">
              <a:lnSpc>
                <a:spcPct val="80000"/>
              </a:lnSpc>
              <a:defRPr/>
            </a:pPr>
            <a:r>
              <a:rPr lang="en-US" altLang="en-US" sz="2800" b="1" dirty="0"/>
              <a:t> fair</a:t>
            </a:r>
            <a:r>
              <a:rPr lang="en-US" altLang="en-US" sz="2800" dirty="0"/>
              <a:t> – ensuring that right through the process decisions are made on merit and according to the law.</a:t>
            </a:r>
          </a:p>
          <a:p>
            <a:pPr marL="0" indent="0">
              <a:lnSpc>
                <a:spcPct val="80000"/>
              </a:lnSpc>
              <a:defRPr/>
            </a:pPr>
            <a:endParaRPr lang="en-US" altLang="en-US" sz="2800" dirty="0"/>
          </a:p>
          <a:p>
            <a:pPr marL="0" indent="0">
              <a:lnSpc>
                <a:spcPct val="80000"/>
              </a:lnSpc>
              <a:buFont typeface="Arial" panose="020B0604020202020204" pitchFamily="34" charset="0"/>
              <a:buNone/>
              <a:defRPr/>
            </a:pPr>
            <a:r>
              <a:rPr lang="en-US" altLang="en-US" sz="1200" dirty="0"/>
              <a:t>Source:  </a:t>
            </a:r>
            <a:r>
              <a:rPr lang="en-US" altLang="en-US" sz="1200" dirty="0" err="1"/>
              <a:t>Acas</a:t>
            </a:r>
            <a:r>
              <a:rPr lang="en-US" altLang="en-US" sz="1200" dirty="0"/>
              <a:t> guide to Recruitment and Selection</a:t>
            </a:r>
            <a:endParaRPr lang="en-US" altLang="en-US" sz="13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5A89318A-B7CD-4135-B890-A7E9D38730B4}"/>
              </a:ext>
            </a:extLst>
          </p:cNvPr>
          <p:cNvSpPr>
            <a:spLocks noGrp="1"/>
          </p:cNvSpPr>
          <p:nvPr>
            <p:ph type="dt" sz="quarter" idx="10"/>
          </p:nvPr>
        </p:nvSpPr>
        <p:spPr/>
        <p:txBody>
          <a:bodyPr/>
          <a:lstStyle/>
          <a:p>
            <a:pPr>
              <a:defRPr/>
            </a:pPr>
            <a:fld id="{F415AA28-3F69-44A9-9E9B-9A7789A0F632}" type="datetime1">
              <a:rPr lang="en-GB"/>
              <a:pPr>
                <a:defRPr/>
              </a:pPr>
              <a:t>30/10/2022</a:t>
            </a:fld>
            <a:endParaRPr lang="en-GB" dirty="0"/>
          </a:p>
        </p:txBody>
      </p:sp>
      <p:sp>
        <p:nvSpPr>
          <p:cNvPr id="19459" name="Slide Number Placeholder 2">
            <a:extLst>
              <a:ext uri="{FF2B5EF4-FFF2-40B4-BE49-F238E27FC236}">
                <a16:creationId xmlns:a16="http://schemas.microsoft.com/office/drawing/2014/main" id="{A1E0D4DD-2CAD-4853-ABB7-CACEB2191CFD}"/>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6C7D5F7-E256-407B-98C6-56CB52AC9808}"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9460" name="Title 1">
            <a:extLst>
              <a:ext uri="{FF2B5EF4-FFF2-40B4-BE49-F238E27FC236}">
                <a16:creationId xmlns:a16="http://schemas.microsoft.com/office/drawing/2014/main" id="{3255DF09-1A8E-4AB3-9DBF-A2992AC2A9B4}"/>
              </a:ext>
            </a:extLst>
          </p:cNvPr>
          <p:cNvSpPr>
            <a:spLocks noGrp="1"/>
          </p:cNvSpPr>
          <p:nvPr>
            <p:ph type="title" idx="4294967295"/>
          </p:nvPr>
        </p:nvSpPr>
        <p:spPr/>
        <p:txBody>
          <a:bodyPr/>
          <a:lstStyle/>
          <a:p>
            <a:r>
              <a:rPr lang="en-US" altLang="en-US" sz="4000" b="1" dirty="0"/>
              <a:t>Which Key Legislation Applies?</a:t>
            </a:r>
          </a:p>
        </p:txBody>
      </p:sp>
      <p:sp>
        <p:nvSpPr>
          <p:cNvPr id="3" name="Content Placeholder 2">
            <a:extLst>
              <a:ext uri="{FF2B5EF4-FFF2-40B4-BE49-F238E27FC236}">
                <a16:creationId xmlns:a16="http://schemas.microsoft.com/office/drawing/2014/main" id="{114E6944-4C9D-45B5-8D7E-F159A759EDAA}"/>
              </a:ext>
            </a:extLst>
          </p:cNvPr>
          <p:cNvSpPr>
            <a:spLocks noGrp="1"/>
          </p:cNvSpPr>
          <p:nvPr>
            <p:ph idx="4294967295"/>
          </p:nvPr>
        </p:nvSpPr>
        <p:spPr/>
        <p:txBody>
          <a:bodyPr/>
          <a:lstStyle/>
          <a:p>
            <a:pPr marL="0" indent="0">
              <a:buFont typeface="Arial" panose="020B0604020202020204" pitchFamily="34" charset="0"/>
              <a:buNone/>
            </a:pPr>
            <a:r>
              <a:rPr lang="en-US" altLang="en-US" b="1" dirty="0">
                <a:latin typeface="Calibri" panose="020F0502020204030204" pitchFamily="34" charset="0"/>
              </a:rPr>
              <a:t>Discrimination:  The Equality Act 2010</a:t>
            </a:r>
          </a:p>
          <a:p>
            <a:r>
              <a:rPr lang="en-US" sz="2400" dirty="0"/>
              <a:t>The Equality Act 2010 legally protects people from discrimination in the workplace and in wider society.</a:t>
            </a:r>
          </a:p>
          <a:p>
            <a:r>
              <a:rPr lang="en-US" sz="2400" dirty="0"/>
              <a:t>It replaced previous anti-discrimination laws with a single Act, making the law easier to understand and strengthening protection in some situations. It sets out the different ways in which it’s unlawful to treat someone.</a:t>
            </a:r>
          </a:p>
          <a:p>
            <a:pPr marL="0" indent="0">
              <a:buNone/>
            </a:pPr>
            <a:r>
              <a:rPr lang="en-US" altLang="en-US" sz="2400" dirty="0">
                <a:hlinkClick r:id="rId3"/>
              </a:rPr>
              <a:t>https://www.gov.uk/guidance/equality-act-2010-guidance</a:t>
            </a:r>
            <a:r>
              <a:rPr lang="en-US" altLang="en-US" sz="2400"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5A89318A-B7CD-4135-B890-A7E9D38730B4}"/>
              </a:ext>
            </a:extLst>
          </p:cNvPr>
          <p:cNvSpPr>
            <a:spLocks noGrp="1"/>
          </p:cNvSpPr>
          <p:nvPr>
            <p:ph type="dt" sz="quarter" idx="10"/>
          </p:nvPr>
        </p:nvSpPr>
        <p:spPr/>
        <p:txBody>
          <a:bodyPr/>
          <a:lstStyle/>
          <a:p>
            <a:pPr>
              <a:defRPr/>
            </a:pPr>
            <a:fld id="{F415AA28-3F69-44A9-9E9B-9A7789A0F632}" type="datetime1">
              <a:rPr lang="en-GB"/>
              <a:pPr>
                <a:defRPr/>
              </a:pPr>
              <a:t>30/10/2022</a:t>
            </a:fld>
            <a:endParaRPr lang="en-GB" dirty="0"/>
          </a:p>
        </p:txBody>
      </p:sp>
      <p:sp>
        <p:nvSpPr>
          <p:cNvPr id="19459" name="Slide Number Placeholder 2">
            <a:extLst>
              <a:ext uri="{FF2B5EF4-FFF2-40B4-BE49-F238E27FC236}">
                <a16:creationId xmlns:a16="http://schemas.microsoft.com/office/drawing/2014/main" id="{A1E0D4DD-2CAD-4853-ABB7-CACEB2191CFD}"/>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6C7D5F7-E256-407B-98C6-56CB52AC9808}"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9460" name="Title 1">
            <a:extLst>
              <a:ext uri="{FF2B5EF4-FFF2-40B4-BE49-F238E27FC236}">
                <a16:creationId xmlns:a16="http://schemas.microsoft.com/office/drawing/2014/main" id="{3255DF09-1A8E-4AB3-9DBF-A2992AC2A9B4}"/>
              </a:ext>
            </a:extLst>
          </p:cNvPr>
          <p:cNvSpPr>
            <a:spLocks noGrp="1"/>
          </p:cNvSpPr>
          <p:nvPr>
            <p:ph type="title" idx="4294967295"/>
          </p:nvPr>
        </p:nvSpPr>
        <p:spPr/>
        <p:txBody>
          <a:bodyPr/>
          <a:lstStyle/>
          <a:p>
            <a:r>
              <a:rPr lang="en-US" altLang="en-US" sz="4000" b="1" dirty="0"/>
              <a:t>Which Key Legislation Applies?</a:t>
            </a:r>
          </a:p>
        </p:txBody>
      </p:sp>
      <p:sp>
        <p:nvSpPr>
          <p:cNvPr id="3" name="Content Placeholder 2">
            <a:extLst>
              <a:ext uri="{FF2B5EF4-FFF2-40B4-BE49-F238E27FC236}">
                <a16:creationId xmlns:a16="http://schemas.microsoft.com/office/drawing/2014/main" id="{114E6944-4C9D-45B5-8D7E-F159A759EDAA}"/>
              </a:ext>
            </a:extLst>
          </p:cNvPr>
          <p:cNvSpPr>
            <a:spLocks noGrp="1"/>
          </p:cNvSpPr>
          <p:nvPr>
            <p:ph idx="4294967295"/>
          </p:nvPr>
        </p:nvSpPr>
        <p:spPr/>
        <p:txBody>
          <a:bodyPr/>
          <a:lstStyle/>
          <a:p>
            <a:pPr marL="0" indent="0">
              <a:buFont typeface="Arial" panose="020B0604020202020204" pitchFamily="34" charset="0"/>
              <a:buNone/>
            </a:pPr>
            <a:r>
              <a:rPr lang="en-US" altLang="en-US" b="1" dirty="0">
                <a:latin typeface="Calibri" panose="020F0502020204030204" pitchFamily="34" charset="0"/>
              </a:rPr>
              <a:t>The Rehabilitation of Offenders Act 1974</a:t>
            </a:r>
          </a:p>
          <a:p>
            <a:pPr marL="0" indent="0">
              <a:buNone/>
            </a:pPr>
            <a:r>
              <a:rPr lang="en-US" altLang="en-US" sz="2400" dirty="0"/>
              <a:t>The Rehabilitation of Offenders Act 1974 gives people with spent convictions and cautions the right not to disclose them when applying for most jobs, and buying insurance. Apart from those given prison sentences of more than 4 years, most people with convictions will benefit from it at some point in their lives.</a:t>
            </a:r>
          </a:p>
          <a:p>
            <a:pPr marL="0" indent="0">
              <a:buNone/>
            </a:pPr>
            <a:r>
              <a:rPr lang="en-US" altLang="en-US" sz="2400" dirty="0">
                <a:hlinkClick r:id="rId3"/>
              </a:rPr>
              <a:t>https://www.legislation.gov.uk/ukpga/1974/53</a:t>
            </a:r>
            <a:r>
              <a:rPr lang="en-US" altLang="en-US" sz="2400" dirty="0"/>
              <a:t> </a:t>
            </a:r>
          </a:p>
        </p:txBody>
      </p:sp>
    </p:spTree>
    <p:extLst>
      <p:ext uri="{BB962C8B-B14F-4D97-AF65-F5344CB8AC3E}">
        <p14:creationId xmlns:p14="http://schemas.microsoft.com/office/powerpoint/2010/main" val="17751541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C625ABA3-E159-404A-B6D1-056590ED9BD1}"/>
              </a:ext>
            </a:extLst>
          </p:cNvPr>
          <p:cNvSpPr>
            <a:spLocks noGrp="1"/>
          </p:cNvSpPr>
          <p:nvPr>
            <p:ph type="dt" sz="quarter" idx="10"/>
          </p:nvPr>
        </p:nvSpPr>
        <p:spPr/>
        <p:txBody>
          <a:bodyPr/>
          <a:lstStyle/>
          <a:p>
            <a:pPr>
              <a:defRPr/>
            </a:pPr>
            <a:fld id="{E7C1C2B3-3F9C-4C1C-A329-BD93B7DE9030}" type="datetime1">
              <a:rPr lang="en-GB"/>
              <a:pPr>
                <a:defRPr/>
              </a:pPr>
              <a:t>30/10/2022</a:t>
            </a:fld>
            <a:endParaRPr lang="en-GB" dirty="0"/>
          </a:p>
        </p:txBody>
      </p:sp>
      <p:sp>
        <p:nvSpPr>
          <p:cNvPr id="21507" name="Slide Number Placeholder 2">
            <a:extLst>
              <a:ext uri="{FF2B5EF4-FFF2-40B4-BE49-F238E27FC236}">
                <a16:creationId xmlns:a16="http://schemas.microsoft.com/office/drawing/2014/main" id="{F626954B-D16E-4437-8EB2-135C72C69CF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D07730E-596A-419B-8C29-355F8167B0E3}"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21508" name="Title 1">
            <a:extLst>
              <a:ext uri="{FF2B5EF4-FFF2-40B4-BE49-F238E27FC236}">
                <a16:creationId xmlns:a16="http://schemas.microsoft.com/office/drawing/2014/main" id="{18354058-7B5F-488A-BDAF-A726184E1624}"/>
              </a:ext>
            </a:extLst>
          </p:cNvPr>
          <p:cNvSpPr>
            <a:spLocks noGrp="1"/>
          </p:cNvSpPr>
          <p:nvPr>
            <p:ph type="title" idx="4294967295"/>
          </p:nvPr>
        </p:nvSpPr>
        <p:spPr/>
        <p:txBody>
          <a:bodyPr/>
          <a:lstStyle/>
          <a:p>
            <a:r>
              <a:rPr lang="en-US" altLang="en-US" sz="3200" b="1" dirty="0"/>
              <a:t>What are the 9 ‘protected characteristics’ of the Equality Act (2010)?</a:t>
            </a:r>
          </a:p>
        </p:txBody>
      </p:sp>
      <p:sp>
        <p:nvSpPr>
          <p:cNvPr id="3" name="Content Placeholder 2">
            <a:extLst>
              <a:ext uri="{FF2B5EF4-FFF2-40B4-BE49-F238E27FC236}">
                <a16:creationId xmlns:a16="http://schemas.microsoft.com/office/drawing/2014/main" id="{85181DE9-7EDD-4256-8A98-A9C2E94C1C6F}"/>
              </a:ext>
            </a:extLst>
          </p:cNvPr>
          <p:cNvSpPr>
            <a:spLocks noGrp="1"/>
          </p:cNvSpPr>
          <p:nvPr>
            <p:ph idx="4294967295"/>
          </p:nvPr>
        </p:nvSpPr>
        <p:spPr/>
        <p:txBody>
          <a:bodyPr>
            <a:normAutofit lnSpcReduction="10000"/>
          </a:bodyPr>
          <a:lstStyle/>
          <a:p>
            <a:pPr>
              <a:lnSpc>
                <a:spcPct val="80000"/>
              </a:lnSpc>
              <a:defRPr/>
            </a:pPr>
            <a:r>
              <a:rPr lang="en-US" altLang="en-US" sz="3000" dirty="0"/>
              <a:t>Age </a:t>
            </a:r>
          </a:p>
          <a:p>
            <a:pPr>
              <a:lnSpc>
                <a:spcPct val="80000"/>
              </a:lnSpc>
              <a:defRPr/>
            </a:pPr>
            <a:r>
              <a:rPr lang="en-US" altLang="en-US" sz="3000" dirty="0"/>
              <a:t>Disability</a:t>
            </a:r>
          </a:p>
          <a:p>
            <a:pPr>
              <a:lnSpc>
                <a:spcPct val="80000"/>
              </a:lnSpc>
              <a:defRPr/>
            </a:pPr>
            <a:r>
              <a:rPr lang="en-US" altLang="en-US" sz="3000" dirty="0"/>
              <a:t>Gender reassignment</a:t>
            </a:r>
          </a:p>
          <a:p>
            <a:pPr>
              <a:lnSpc>
                <a:spcPct val="80000"/>
              </a:lnSpc>
              <a:defRPr/>
            </a:pPr>
            <a:r>
              <a:rPr lang="en-US" altLang="en-US" sz="3000" dirty="0"/>
              <a:t>Marriage and civil partnership</a:t>
            </a:r>
          </a:p>
          <a:p>
            <a:pPr>
              <a:lnSpc>
                <a:spcPct val="80000"/>
              </a:lnSpc>
              <a:defRPr/>
            </a:pPr>
            <a:r>
              <a:rPr lang="en-US" altLang="en-US" sz="3000" dirty="0"/>
              <a:t>Pregnancy and maternity</a:t>
            </a:r>
          </a:p>
          <a:p>
            <a:pPr>
              <a:lnSpc>
                <a:spcPct val="80000"/>
              </a:lnSpc>
              <a:defRPr/>
            </a:pPr>
            <a:r>
              <a:rPr lang="en-US" altLang="en-US" sz="3000" dirty="0"/>
              <a:t>Race</a:t>
            </a:r>
          </a:p>
          <a:p>
            <a:pPr>
              <a:lnSpc>
                <a:spcPct val="80000"/>
              </a:lnSpc>
              <a:defRPr/>
            </a:pPr>
            <a:r>
              <a:rPr lang="en-US" altLang="en-US" sz="3000" dirty="0"/>
              <a:t>Religion and belief</a:t>
            </a:r>
          </a:p>
          <a:p>
            <a:pPr>
              <a:lnSpc>
                <a:spcPct val="80000"/>
              </a:lnSpc>
              <a:defRPr/>
            </a:pPr>
            <a:r>
              <a:rPr lang="en-US" altLang="en-US" sz="3000" dirty="0"/>
              <a:t>Sex</a:t>
            </a:r>
          </a:p>
          <a:p>
            <a:pPr>
              <a:lnSpc>
                <a:spcPct val="80000"/>
              </a:lnSpc>
              <a:defRPr/>
            </a:pPr>
            <a:r>
              <a:rPr lang="en-US" altLang="en-US" sz="3000" dirty="0"/>
              <a:t>Sexual orientation</a:t>
            </a:r>
          </a:p>
          <a:p>
            <a:pPr>
              <a:lnSpc>
                <a:spcPct val="80000"/>
              </a:lnSpc>
              <a:defRPr/>
            </a:pPr>
            <a:endParaRPr lang="en-US" altLang="en-US" sz="3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1">
            <a:extLst>
              <a:ext uri="{FF2B5EF4-FFF2-40B4-BE49-F238E27FC236}">
                <a16:creationId xmlns:a16="http://schemas.microsoft.com/office/drawing/2014/main" id="{24AE6D87-E65E-42C1-95BE-4F8D873D817B}"/>
              </a:ext>
            </a:extLst>
          </p:cNvPr>
          <p:cNvSpPr>
            <a:spLocks noGrp="1"/>
          </p:cNvSpPr>
          <p:nvPr>
            <p:ph type="dt" sz="quarter" idx="10"/>
          </p:nvPr>
        </p:nvSpPr>
        <p:spPr/>
        <p:txBody>
          <a:bodyPr/>
          <a:lstStyle/>
          <a:p>
            <a:pPr>
              <a:defRPr/>
            </a:pPr>
            <a:fld id="{00935B73-8F2C-442D-8539-5D667C81848B}" type="datetime1">
              <a:rPr lang="en-GB"/>
              <a:pPr>
                <a:defRPr/>
              </a:pPr>
              <a:t>30/10/2022</a:t>
            </a:fld>
            <a:endParaRPr lang="en-GB" dirty="0"/>
          </a:p>
        </p:txBody>
      </p:sp>
      <p:sp>
        <p:nvSpPr>
          <p:cNvPr id="22531" name="Slide Number Placeholder 2">
            <a:extLst>
              <a:ext uri="{FF2B5EF4-FFF2-40B4-BE49-F238E27FC236}">
                <a16:creationId xmlns:a16="http://schemas.microsoft.com/office/drawing/2014/main" id="{0FA3D40E-8B1B-4A49-99BA-6A62D41D88CD}"/>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7D9DC91-DFDA-4326-8571-CDC365D7CA51}"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22532" name="Date Placeholder 3">
            <a:extLst>
              <a:ext uri="{FF2B5EF4-FFF2-40B4-BE49-F238E27FC236}">
                <a16:creationId xmlns:a16="http://schemas.microsoft.com/office/drawing/2014/main" id="{4A9359A7-D65D-4A27-8F40-0D0DC1BCE6E7}"/>
              </a:ext>
            </a:extLst>
          </p:cNvPr>
          <p:cNvSpPr txBox="1">
            <a:spLocks noGrp="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165ECBF7-333E-41FB-9437-D295014F1585}" type="datetime1">
              <a:rPr lang="en-GB" altLang="en-US" sz="1400">
                <a:latin typeface="Arial" panose="020B0604020202020204" pitchFamily="34" charset="0"/>
                <a:cs typeface="Arial" panose="020B0604020202020204" pitchFamily="34" charset="0"/>
              </a:rPr>
              <a:pPr eaLnBrk="1" hangingPunct="1">
                <a:spcBef>
                  <a:spcPct val="0"/>
                </a:spcBef>
                <a:buFontTx/>
                <a:buNone/>
              </a:pPr>
              <a:t>30/10/2022</a:t>
            </a:fld>
            <a:endParaRPr lang="en-GB" altLang="en-US" sz="1400">
              <a:latin typeface="Arial" panose="020B0604020202020204" pitchFamily="34" charset="0"/>
              <a:cs typeface="Arial" panose="020B0604020202020204" pitchFamily="34" charset="0"/>
            </a:endParaRPr>
          </a:p>
        </p:txBody>
      </p:sp>
      <p:sp>
        <p:nvSpPr>
          <p:cNvPr id="22534" name="Slide Number Placeholder 5">
            <a:extLst>
              <a:ext uri="{FF2B5EF4-FFF2-40B4-BE49-F238E27FC236}">
                <a16:creationId xmlns:a16="http://schemas.microsoft.com/office/drawing/2014/main" id="{E6B2064C-E871-4097-84C2-3342BC7DE73F}"/>
              </a:ext>
            </a:extLst>
          </p:cNvPr>
          <p:cNvSpPr txBox="1">
            <a:spLocks noGrp="1"/>
          </p:cNvSpPr>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38FDDABE-6AF0-4558-8248-7E33099FC2A3}" type="slidenum">
              <a:rPr lang="en-GB" altLang="en-US" sz="1400">
                <a:latin typeface="Arial" panose="020B0604020202020204" pitchFamily="34" charset="0"/>
                <a:cs typeface="Arial" panose="020B0604020202020204" pitchFamily="34" charset="0"/>
              </a:rPr>
              <a:pPr algn="r" eaLnBrk="1" hangingPunct="1">
                <a:spcBef>
                  <a:spcPct val="0"/>
                </a:spcBef>
                <a:buFontTx/>
                <a:buNone/>
              </a:pPr>
              <a:t>10</a:t>
            </a:fld>
            <a:endParaRPr lang="en-GB" altLang="en-US" sz="1400">
              <a:latin typeface="Arial" panose="020B0604020202020204" pitchFamily="34" charset="0"/>
              <a:cs typeface="Arial" panose="020B0604020202020204" pitchFamily="34" charset="0"/>
            </a:endParaRPr>
          </a:p>
        </p:txBody>
      </p:sp>
      <p:sp>
        <p:nvSpPr>
          <p:cNvPr id="22535" name="Rectangle 2">
            <a:extLst>
              <a:ext uri="{FF2B5EF4-FFF2-40B4-BE49-F238E27FC236}">
                <a16:creationId xmlns:a16="http://schemas.microsoft.com/office/drawing/2014/main" id="{C4CA49D1-D8D3-404A-9ACB-847DF0541C66}"/>
              </a:ext>
            </a:extLst>
          </p:cNvPr>
          <p:cNvSpPr>
            <a:spLocks noGrp="1"/>
          </p:cNvSpPr>
          <p:nvPr>
            <p:ph type="title" idx="4294967295"/>
          </p:nvPr>
        </p:nvSpPr>
        <p:spPr>
          <a:xfrm>
            <a:off x="457200" y="170930"/>
            <a:ext cx="8229600" cy="1143000"/>
          </a:xfrm>
        </p:spPr>
        <p:txBody>
          <a:bodyPr/>
          <a:lstStyle/>
          <a:p>
            <a:pPr eaLnBrk="1" hangingPunct="1"/>
            <a:r>
              <a:rPr lang="en-GB" altLang="en-US" b="1" dirty="0"/>
              <a:t>Unlawful Discrimination</a:t>
            </a:r>
          </a:p>
        </p:txBody>
      </p:sp>
      <p:sp>
        <p:nvSpPr>
          <p:cNvPr id="22536" name="Rectangle 3">
            <a:extLst>
              <a:ext uri="{FF2B5EF4-FFF2-40B4-BE49-F238E27FC236}">
                <a16:creationId xmlns:a16="http://schemas.microsoft.com/office/drawing/2014/main" id="{DD7449D5-0E4E-4A2C-90A0-EDABA5DEEC1F}"/>
              </a:ext>
            </a:extLst>
          </p:cNvPr>
          <p:cNvSpPr>
            <a:spLocks noGrp="1"/>
          </p:cNvSpPr>
          <p:nvPr>
            <p:ph type="body" idx="4294967295"/>
          </p:nvPr>
        </p:nvSpPr>
        <p:spPr>
          <a:xfrm>
            <a:off x="437401" y="1313930"/>
            <a:ext cx="8229600" cy="3916363"/>
          </a:xfrm>
        </p:spPr>
        <p:txBody>
          <a:bodyPr/>
          <a:lstStyle/>
          <a:p>
            <a:pPr eaLnBrk="1" hangingPunct="1">
              <a:buFont typeface="Arial" panose="020B0604020202020204" pitchFamily="34" charset="0"/>
              <a:buNone/>
            </a:pPr>
            <a:r>
              <a:rPr lang="en-GB" altLang="en-US" b="1" dirty="0"/>
              <a:t>Potential Employees</a:t>
            </a:r>
          </a:p>
          <a:p>
            <a:pPr eaLnBrk="1" hangingPunct="1"/>
            <a:r>
              <a:rPr lang="en-GB" altLang="en-US" dirty="0"/>
              <a:t>Unlawful to discriminate in recruitment arrangements </a:t>
            </a:r>
          </a:p>
          <a:p>
            <a:pPr eaLnBrk="1" hangingPunct="1"/>
            <a:r>
              <a:rPr lang="en-GB" altLang="en-US" dirty="0"/>
              <a:t>Advertising</a:t>
            </a:r>
          </a:p>
          <a:p>
            <a:pPr eaLnBrk="1" hangingPunct="1"/>
            <a:r>
              <a:rPr lang="en-GB" altLang="en-US" dirty="0"/>
              <a:t>Interviewing</a:t>
            </a:r>
          </a:p>
          <a:p>
            <a:pPr eaLnBrk="1" hangingPunct="1"/>
            <a:r>
              <a:rPr lang="en-GB" altLang="en-US" dirty="0"/>
              <a:t>Terms and conditions offered</a:t>
            </a:r>
          </a:p>
          <a:p>
            <a:pPr eaLnBrk="1" hangingPunct="1"/>
            <a:r>
              <a:rPr lang="en-GB" altLang="en-US" dirty="0"/>
              <a:t>Adoption of selection criteria and methods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1">
            <a:extLst>
              <a:ext uri="{FF2B5EF4-FFF2-40B4-BE49-F238E27FC236}">
                <a16:creationId xmlns:a16="http://schemas.microsoft.com/office/drawing/2014/main" id="{218D2A77-A05A-4F94-A242-D2DFEAEF5DF2}"/>
              </a:ext>
            </a:extLst>
          </p:cNvPr>
          <p:cNvSpPr>
            <a:spLocks noGrp="1"/>
          </p:cNvSpPr>
          <p:nvPr>
            <p:ph type="dt" sz="quarter" idx="10"/>
          </p:nvPr>
        </p:nvSpPr>
        <p:spPr/>
        <p:txBody>
          <a:bodyPr/>
          <a:lstStyle/>
          <a:p>
            <a:pPr>
              <a:defRPr/>
            </a:pPr>
            <a:fld id="{E24ADC16-7A07-4DB9-9163-8F396B82E48F}" type="datetime1">
              <a:rPr lang="en-GB"/>
              <a:pPr>
                <a:defRPr/>
              </a:pPr>
              <a:t>30/10/2022</a:t>
            </a:fld>
            <a:endParaRPr lang="en-GB" dirty="0"/>
          </a:p>
        </p:txBody>
      </p:sp>
      <p:sp>
        <p:nvSpPr>
          <p:cNvPr id="24579" name="Slide Number Placeholder 2">
            <a:extLst>
              <a:ext uri="{FF2B5EF4-FFF2-40B4-BE49-F238E27FC236}">
                <a16:creationId xmlns:a16="http://schemas.microsoft.com/office/drawing/2014/main" id="{351B91B2-D713-4EE5-993D-8B092031EA7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4609FAD-338D-48ED-B430-AC908CD6163C}"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24580" name="Date Placeholder 3">
            <a:extLst>
              <a:ext uri="{FF2B5EF4-FFF2-40B4-BE49-F238E27FC236}">
                <a16:creationId xmlns:a16="http://schemas.microsoft.com/office/drawing/2014/main" id="{CA17ED96-F689-4819-8B26-06CF6B5C1E1F}"/>
              </a:ext>
            </a:extLst>
          </p:cNvPr>
          <p:cNvSpPr txBox="1">
            <a:spLocks noGrp="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F90C8EF2-51E6-4E2A-8469-9C281DEAA407}" type="datetime1">
              <a:rPr lang="en-GB" altLang="en-US" sz="1400">
                <a:latin typeface="Arial" panose="020B0604020202020204" pitchFamily="34" charset="0"/>
                <a:cs typeface="Arial" panose="020B0604020202020204" pitchFamily="34" charset="0"/>
              </a:rPr>
              <a:pPr eaLnBrk="1" hangingPunct="1">
                <a:spcBef>
                  <a:spcPct val="0"/>
                </a:spcBef>
                <a:buFontTx/>
                <a:buNone/>
              </a:pPr>
              <a:t>30/10/2022</a:t>
            </a:fld>
            <a:endParaRPr lang="en-GB" altLang="en-US" sz="1400">
              <a:latin typeface="Arial" panose="020B0604020202020204" pitchFamily="34" charset="0"/>
              <a:cs typeface="Arial" panose="020B0604020202020204" pitchFamily="34" charset="0"/>
            </a:endParaRPr>
          </a:p>
        </p:txBody>
      </p:sp>
      <p:sp>
        <p:nvSpPr>
          <p:cNvPr id="24581" name="Footer Placeholder 4">
            <a:extLst>
              <a:ext uri="{FF2B5EF4-FFF2-40B4-BE49-F238E27FC236}">
                <a16:creationId xmlns:a16="http://schemas.microsoft.com/office/drawing/2014/main" id="{5084F715-0018-4FFA-8C73-A51827368B6C}"/>
              </a:ext>
            </a:extLst>
          </p:cNvPr>
          <p:cNvSpPr txBox="1">
            <a:spLocks noGrp="1"/>
          </p:cNvSpPr>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1400">
                <a:latin typeface="Arial" panose="020B0604020202020204" pitchFamily="34" charset="0"/>
                <a:cs typeface="Arial" panose="020B0604020202020204" pitchFamily="34" charset="0"/>
              </a:rPr>
              <a:t>Mary March</a:t>
            </a:r>
          </a:p>
        </p:txBody>
      </p:sp>
      <p:sp>
        <p:nvSpPr>
          <p:cNvPr id="24582" name="Slide Number Placeholder 5">
            <a:extLst>
              <a:ext uri="{FF2B5EF4-FFF2-40B4-BE49-F238E27FC236}">
                <a16:creationId xmlns:a16="http://schemas.microsoft.com/office/drawing/2014/main" id="{028C242F-CC0F-45C9-B42F-95E62B455418}"/>
              </a:ext>
            </a:extLst>
          </p:cNvPr>
          <p:cNvSpPr txBox="1">
            <a:spLocks noGrp="1"/>
          </p:cNvSpPr>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76998610-F692-4B78-90D3-14776F64BB0D}" type="slidenum">
              <a:rPr lang="en-GB" altLang="en-US" sz="1400">
                <a:latin typeface="Arial" panose="020B0604020202020204" pitchFamily="34" charset="0"/>
                <a:cs typeface="Arial" panose="020B0604020202020204" pitchFamily="34" charset="0"/>
              </a:rPr>
              <a:pPr algn="r" eaLnBrk="1" hangingPunct="1">
                <a:spcBef>
                  <a:spcPct val="0"/>
                </a:spcBef>
                <a:buFontTx/>
                <a:buNone/>
              </a:pPr>
              <a:t>11</a:t>
            </a:fld>
            <a:endParaRPr lang="en-GB" altLang="en-US" sz="1400">
              <a:latin typeface="Arial" panose="020B0604020202020204" pitchFamily="34" charset="0"/>
              <a:cs typeface="Arial" panose="020B0604020202020204" pitchFamily="34" charset="0"/>
            </a:endParaRPr>
          </a:p>
        </p:txBody>
      </p:sp>
      <p:sp>
        <p:nvSpPr>
          <p:cNvPr id="24583" name="Rectangle 2">
            <a:extLst>
              <a:ext uri="{FF2B5EF4-FFF2-40B4-BE49-F238E27FC236}">
                <a16:creationId xmlns:a16="http://schemas.microsoft.com/office/drawing/2014/main" id="{9BE95A0C-8F92-4BCB-BC54-E93240C10143}"/>
              </a:ext>
            </a:extLst>
          </p:cNvPr>
          <p:cNvSpPr>
            <a:spLocks noGrp="1"/>
          </p:cNvSpPr>
          <p:nvPr>
            <p:ph type="title" idx="4294967295"/>
          </p:nvPr>
        </p:nvSpPr>
        <p:spPr>
          <a:xfrm>
            <a:off x="441836" y="198437"/>
            <a:ext cx="8229600" cy="1143000"/>
          </a:xfrm>
        </p:spPr>
        <p:txBody>
          <a:bodyPr/>
          <a:lstStyle/>
          <a:p>
            <a:pPr eaLnBrk="1" hangingPunct="1"/>
            <a:r>
              <a:rPr lang="en-GB" altLang="en-US" b="1" dirty="0"/>
              <a:t>Unlawful Discrimination</a:t>
            </a:r>
          </a:p>
        </p:txBody>
      </p:sp>
      <p:sp>
        <p:nvSpPr>
          <p:cNvPr id="24584" name="Rectangle 3">
            <a:extLst>
              <a:ext uri="{FF2B5EF4-FFF2-40B4-BE49-F238E27FC236}">
                <a16:creationId xmlns:a16="http://schemas.microsoft.com/office/drawing/2014/main" id="{E1EE91B0-FAC2-4CB8-A80F-3FE54395DB38}"/>
              </a:ext>
            </a:extLst>
          </p:cNvPr>
          <p:cNvSpPr>
            <a:spLocks noGrp="1"/>
          </p:cNvSpPr>
          <p:nvPr>
            <p:ph type="body" idx="4294967295"/>
          </p:nvPr>
        </p:nvSpPr>
        <p:spPr>
          <a:xfrm>
            <a:off x="441836" y="1367680"/>
            <a:ext cx="8229600" cy="3916363"/>
          </a:xfrm>
        </p:spPr>
        <p:txBody>
          <a:bodyPr/>
          <a:lstStyle/>
          <a:p>
            <a:pPr eaLnBrk="1" hangingPunct="1">
              <a:buFont typeface="Arial" panose="020B0604020202020204" pitchFamily="34" charset="0"/>
              <a:buNone/>
            </a:pPr>
            <a:r>
              <a:rPr lang="en-GB" altLang="en-US" b="1" dirty="0"/>
              <a:t>Present Employees</a:t>
            </a:r>
          </a:p>
          <a:p>
            <a:pPr eaLnBrk="1" hangingPunct="1">
              <a:buFont typeface="Arial" panose="020B0604020202020204" pitchFamily="34" charset="0"/>
              <a:buNone/>
            </a:pPr>
            <a:r>
              <a:rPr lang="en-GB" altLang="en-US" dirty="0"/>
              <a:t>Unlawful to discriminate in the provision of opportunities for </a:t>
            </a:r>
          </a:p>
          <a:p>
            <a:pPr eaLnBrk="1" hangingPunct="1"/>
            <a:r>
              <a:rPr lang="en-GB" altLang="en-US" dirty="0"/>
              <a:t>Promotion</a:t>
            </a:r>
          </a:p>
          <a:p>
            <a:pPr eaLnBrk="1" hangingPunct="1"/>
            <a:r>
              <a:rPr lang="en-GB" altLang="en-US" dirty="0"/>
              <a:t>Transfer </a:t>
            </a:r>
          </a:p>
          <a:p>
            <a:pPr eaLnBrk="1" hangingPunct="1"/>
            <a:r>
              <a:rPr lang="en-GB" altLang="en-US" dirty="0"/>
              <a:t>Training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909973F6-8985-4EDC-AD5B-90FC4614D392}"/>
              </a:ext>
            </a:extLst>
          </p:cNvPr>
          <p:cNvSpPr>
            <a:spLocks noGrp="1"/>
          </p:cNvSpPr>
          <p:nvPr>
            <p:ph type="dt" sz="quarter" idx="10"/>
          </p:nvPr>
        </p:nvSpPr>
        <p:spPr/>
        <p:txBody>
          <a:bodyPr/>
          <a:lstStyle/>
          <a:p>
            <a:pPr>
              <a:defRPr/>
            </a:pPr>
            <a:fld id="{7383F554-BBF1-45B4-AA81-569D037E9A27}" type="datetime1">
              <a:rPr lang="en-GB"/>
              <a:pPr>
                <a:defRPr/>
              </a:pPr>
              <a:t>30/10/2022</a:t>
            </a:fld>
            <a:endParaRPr lang="en-GB" dirty="0"/>
          </a:p>
        </p:txBody>
      </p:sp>
      <p:sp>
        <p:nvSpPr>
          <p:cNvPr id="26627" name="Slide Number Placeholder 2">
            <a:extLst>
              <a:ext uri="{FF2B5EF4-FFF2-40B4-BE49-F238E27FC236}">
                <a16:creationId xmlns:a16="http://schemas.microsoft.com/office/drawing/2014/main" id="{025663DB-ED20-4C41-9889-F87B7F42269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89DE2F2-4B15-4344-A802-4440181E28DA}"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26628" name="Title 1">
            <a:extLst>
              <a:ext uri="{FF2B5EF4-FFF2-40B4-BE49-F238E27FC236}">
                <a16:creationId xmlns:a16="http://schemas.microsoft.com/office/drawing/2014/main" id="{A2720758-9798-4F29-8842-39FCC42143BD}"/>
              </a:ext>
            </a:extLst>
          </p:cNvPr>
          <p:cNvSpPr>
            <a:spLocks noGrp="1"/>
          </p:cNvSpPr>
          <p:nvPr>
            <p:ph type="title" idx="4294967295"/>
          </p:nvPr>
        </p:nvSpPr>
        <p:spPr/>
        <p:txBody>
          <a:bodyPr/>
          <a:lstStyle/>
          <a:p>
            <a:r>
              <a:rPr lang="en-US" altLang="en-US" b="1" dirty="0"/>
              <a:t>Policy</a:t>
            </a:r>
          </a:p>
        </p:txBody>
      </p:sp>
      <p:sp>
        <p:nvSpPr>
          <p:cNvPr id="3" name="Content Placeholder 2">
            <a:extLst>
              <a:ext uri="{FF2B5EF4-FFF2-40B4-BE49-F238E27FC236}">
                <a16:creationId xmlns:a16="http://schemas.microsoft.com/office/drawing/2014/main" id="{9021FAAF-FBA5-41AA-811C-DE9B8A5CCB7F}"/>
              </a:ext>
            </a:extLst>
          </p:cNvPr>
          <p:cNvSpPr>
            <a:spLocks noGrp="1"/>
          </p:cNvSpPr>
          <p:nvPr>
            <p:ph idx="4294967295"/>
          </p:nvPr>
        </p:nvSpPr>
        <p:spPr/>
        <p:txBody>
          <a:bodyPr/>
          <a:lstStyle/>
          <a:p>
            <a:r>
              <a:rPr lang="en-US" altLang="en-US" dirty="0">
                <a:latin typeface="Calibri" panose="020F0502020204030204" pitchFamily="34" charset="0"/>
              </a:rPr>
              <a:t>Does your </a:t>
            </a:r>
            <a:r>
              <a:rPr lang="en-US" altLang="en-US" dirty="0" err="1">
                <a:latin typeface="Calibri" panose="020F0502020204030204" pitchFamily="34" charset="0"/>
              </a:rPr>
              <a:t>organisation</a:t>
            </a:r>
            <a:r>
              <a:rPr lang="en-US" altLang="en-US" dirty="0">
                <a:latin typeface="Calibri" panose="020F0502020204030204" pitchFamily="34" charset="0"/>
              </a:rPr>
              <a:t> have a policy for recruitment and selection?</a:t>
            </a:r>
          </a:p>
          <a:p>
            <a:pPr>
              <a:buFont typeface="Arial" panose="020B0604020202020204" pitchFamily="34" charset="0"/>
              <a:buNone/>
            </a:pPr>
            <a:endParaRPr lang="en-US" altLang="en-US" dirty="0">
              <a:latin typeface="Calibri" panose="020F0502020204030204" pitchFamily="34" charset="0"/>
            </a:endParaRPr>
          </a:p>
          <a:p>
            <a:r>
              <a:rPr lang="en-US" altLang="en-US" dirty="0">
                <a:latin typeface="Calibri" panose="020F0502020204030204" pitchFamily="34" charset="0"/>
              </a:rPr>
              <a:t>Why might it be important to have one?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1F801028-3E91-428E-893A-C38FF93273ED}"/>
              </a:ext>
            </a:extLst>
          </p:cNvPr>
          <p:cNvSpPr>
            <a:spLocks noGrp="1"/>
          </p:cNvSpPr>
          <p:nvPr>
            <p:ph type="dt" sz="quarter" idx="10"/>
          </p:nvPr>
        </p:nvSpPr>
        <p:spPr/>
        <p:txBody>
          <a:bodyPr/>
          <a:lstStyle/>
          <a:p>
            <a:pPr>
              <a:defRPr/>
            </a:pPr>
            <a:fld id="{FFE4FC03-1E69-4B29-B3D0-1A1397E8957F}" type="datetime1">
              <a:rPr lang="en-GB"/>
              <a:pPr>
                <a:defRPr/>
              </a:pPr>
              <a:t>30/10/2022</a:t>
            </a:fld>
            <a:endParaRPr lang="en-GB" dirty="0"/>
          </a:p>
        </p:txBody>
      </p:sp>
      <p:sp>
        <p:nvSpPr>
          <p:cNvPr id="28675" name="Slide Number Placeholder 2">
            <a:extLst>
              <a:ext uri="{FF2B5EF4-FFF2-40B4-BE49-F238E27FC236}">
                <a16:creationId xmlns:a16="http://schemas.microsoft.com/office/drawing/2014/main" id="{266F2175-7429-4129-8FDB-0B2D5A4D488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004FCC6-A30B-435A-B440-DA8FBCAD1FEE}"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2" name="Title 1">
            <a:extLst>
              <a:ext uri="{FF2B5EF4-FFF2-40B4-BE49-F238E27FC236}">
                <a16:creationId xmlns:a16="http://schemas.microsoft.com/office/drawing/2014/main" id="{760B1C61-EEF5-4A43-9B3D-E91AA098EB0A}"/>
              </a:ext>
            </a:extLst>
          </p:cNvPr>
          <p:cNvSpPr>
            <a:spLocks noGrp="1"/>
          </p:cNvSpPr>
          <p:nvPr>
            <p:ph type="title" idx="4294967295"/>
          </p:nvPr>
        </p:nvSpPr>
        <p:spPr>
          <a:xfrm>
            <a:off x="397623" y="142649"/>
            <a:ext cx="8229600" cy="1143000"/>
          </a:xfrm>
        </p:spPr>
        <p:txBody>
          <a:bodyPr>
            <a:noAutofit/>
          </a:bodyPr>
          <a:lstStyle/>
          <a:p>
            <a:pPr>
              <a:defRPr/>
            </a:pPr>
            <a:r>
              <a:rPr lang="en-US" altLang="en-US" sz="3200" b="1" dirty="0"/>
              <a:t>Recruitment Policy - Things to consider</a:t>
            </a:r>
          </a:p>
        </p:txBody>
      </p:sp>
      <p:sp>
        <p:nvSpPr>
          <p:cNvPr id="28677" name="Content Placeholder 2">
            <a:extLst>
              <a:ext uri="{FF2B5EF4-FFF2-40B4-BE49-F238E27FC236}">
                <a16:creationId xmlns:a16="http://schemas.microsoft.com/office/drawing/2014/main" id="{A36270B6-A8B9-4A36-8CAC-4F29B1BBBAB0}"/>
              </a:ext>
            </a:extLst>
          </p:cNvPr>
          <p:cNvSpPr>
            <a:spLocks noGrp="1"/>
          </p:cNvSpPr>
          <p:nvPr>
            <p:ph idx="4294967295"/>
          </p:nvPr>
        </p:nvSpPr>
        <p:spPr>
          <a:xfrm>
            <a:off x="278160" y="1124744"/>
            <a:ext cx="8229600" cy="3916363"/>
          </a:xfrm>
        </p:spPr>
        <p:txBody>
          <a:bodyPr/>
          <a:lstStyle/>
          <a:p>
            <a:r>
              <a:rPr lang="en-US" altLang="en-US" sz="2800" dirty="0">
                <a:latin typeface="Calibri" panose="020F0502020204030204" pitchFamily="34" charset="0"/>
              </a:rPr>
              <a:t>Introduction </a:t>
            </a:r>
          </a:p>
          <a:p>
            <a:r>
              <a:rPr lang="en-US" altLang="en-US" sz="2800" dirty="0">
                <a:latin typeface="Calibri" panose="020F0502020204030204" pitchFamily="34" charset="0"/>
              </a:rPr>
              <a:t>Equality and Diversity / Equal Opportunities in Recruitment </a:t>
            </a:r>
          </a:p>
          <a:p>
            <a:r>
              <a:rPr lang="en-US" altLang="en-US" sz="2800" dirty="0">
                <a:latin typeface="Calibri" panose="020F0502020204030204" pitchFamily="34" charset="0"/>
              </a:rPr>
              <a:t>Monitoring Equal Opportunities, Equality and Diversity in Recruitment </a:t>
            </a:r>
          </a:p>
          <a:p>
            <a:r>
              <a:rPr lang="en-US" altLang="en-US" sz="2800" dirty="0">
                <a:latin typeface="Calibri" panose="020F0502020204030204" pitchFamily="34" charset="0"/>
              </a:rPr>
              <a:t>Recruitment </a:t>
            </a:r>
            <a:r>
              <a:rPr lang="en-US" altLang="en-US" sz="2800" dirty="0" err="1">
                <a:latin typeface="Calibri" panose="020F0502020204030204" pitchFamily="34" charset="0"/>
              </a:rPr>
              <a:t>Authorisation</a:t>
            </a:r>
            <a:r>
              <a:rPr lang="en-US" altLang="en-US" sz="2800" dirty="0">
                <a:latin typeface="Calibri" panose="020F0502020204030204" pitchFamily="34" charset="0"/>
              </a:rPr>
              <a:t> </a:t>
            </a:r>
          </a:p>
          <a:p>
            <a:r>
              <a:rPr lang="en-US" altLang="en-US" sz="2800" dirty="0">
                <a:latin typeface="Calibri" panose="020F0502020204030204" pitchFamily="34" charset="0"/>
              </a:rPr>
              <a:t>Job Descriptions </a:t>
            </a:r>
          </a:p>
          <a:p>
            <a:r>
              <a:rPr lang="en-US" altLang="en-US" sz="2800" dirty="0">
                <a:latin typeface="Calibri" panose="020F0502020204030204" pitchFamily="34" charset="0"/>
              </a:rPr>
              <a:t>Advertising of Vacancies </a:t>
            </a:r>
          </a:p>
          <a:p>
            <a:r>
              <a:rPr lang="en-US" altLang="en-US" sz="2800" dirty="0">
                <a:latin typeface="Calibri" panose="020F0502020204030204" pitchFamily="34" charset="0"/>
              </a:rPr>
              <a:t>Shortlisting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B077F6C9-D967-493E-BA86-BD9BEAE3F46A}"/>
              </a:ext>
            </a:extLst>
          </p:cNvPr>
          <p:cNvSpPr>
            <a:spLocks noGrp="1"/>
          </p:cNvSpPr>
          <p:nvPr>
            <p:ph type="dt" sz="quarter" idx="10"/>
          </p:nvPr>
        </p:nvSpPr>
        <p:spPr/>
        <p:txBody>
          <a:bodyPr/>
          <a:lstStyle/>
          <a:p>
            <a:pPr>
              <a:defRPr/>
            </a:pPr>
            <a:fld id="{C540EC2B-A9D5-48D8-B6C9-C222BBBD9124}" type="datetime1">
              <a:rPr lang="en-GB"/>
              <a:pPr>
                <a:defRPr/>
              </a:pPr>
              <a:t>30/10/2022</a:t>
            </a:fld>
            <a:endParaRPr lang="en-GB" dirty="0"/>
          </a:p>
        </p:txBody>
      </p:sp>
      <p:sp>
        <p:nvSpPr>
          <p:cNvPr id="29699" name="Slide Number Placeholder 2">
            <a:extLst>
              <a:ext uri="{FF2B5EF4-FFF2-40B4-BE49-F238E27FC236}">
                <a16:creationId xmlns:a16="http://schemas.microsoft.com/office/drawing/2014/main" id="{51866836-37AD-4C3A-9B55-6D936FD173A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972E1E-FCE3-45B3-9C78-FA80384BF225}"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3" name="Content Placeholder 2">
            <a:extLst>
              <a:ext uri="{FF2B5EF4-FFF2-40B4-BE49-F238E27FC236}">
                <a16:creationId xmlns:a16="http://schemas.microsoft.com/office/drawing/2014/main" id="{796B2A18-EBAB-48C1-8FCE-AF8DBE71C863}"/>
              </a:ext>
            </a:extLst>
          </p:cNvPr>
          <p:cNvSpPr>
            <a:spLocks noGrp="1"/>
          </p:cNvSpPr>
          <p:nvPr>
            <p:ph idx="4294967295"/>
          </p:nvPr>
        </p:nvSpPr>
        <p:spPr/>
        <p:txBody>
          <a:bodyPr>
            <a:normAutofit lnSpcReduction="10000"/>
          </a:bodyPr>
          <a:lstStyle/>
          <a:p>
            <a:pPr>
              <a:lnSpc>
                <a:spcPct val="90000"/>
              </a:lnSpc>
              <a:defRPr/>
            </a:pPr>
            <a:r>
              <a:rPr lang="en-US" altLang="en-US" sz="3000">
                <a:latin typeface="Calibri" panose="020F0502020204030204" pitchFamily="34" charset="0"/>
              </a:rPr>
              <a:t>Recruitment Interviews </a:t>
            </a:r>
          </a:p>
          <a:p>
            <a:pPr>
              <a:lnSpc>
                <a:spcPct val="90000"/>
              </a:lnSpc>
              <a:defRPr/>
            </a:pPr>
            <a:r>
              <a:rPr lang="en-US" altLang="en-US" sz="3000">
                <a:latin typeface="Calibri" panose="020F0502020204030204" pitchFamily="34" charset="0"/>
              </a:rPr>
              <a:t>Offer of Employment </a:t>
            </a:r>
          </a:p>
          <a:p>
            <a:pPr>
              <a:lnSpc>
                <a:spcPct val="90000"/>
              </a:lnSpc>
              <a:defRPr/>
            </a:pPr>
            <a:r>
              <a:rPr lang="en-US" altLang="en-US" sz="3000">
                <a:latin typeface="Calibri" panose="020F0502020204030204" pitchFamily="34" charset="0"/>
              </a:rPr>
              <a:t>References </a:t>
            </a:r>
          </a:p>
          <a:p>
            <a:pPr>
              <a:lnSpc>
                <a:spcPct val="90000"/>
              </a:lnSpc>
              <a:defRPr/>
            </a:pPr>
            <a:r>
              <a:rPr lang="en-US" altLang="en-US" sz="3000">
                <a:latin typeface="Calibri" panose="020F0502020204030204" pitchFamily="34" charset="0"/>
              </a:rPr>
              <a:t>The Bribery Act </a:t>
            </a:r>
          </a:p>
          <a:p>
            <a:pPr>
              <a:lnSpc>
                <a:spcPct val="90000"/>
              </a:lnSpc>
              <a:defRPr/>
            </a:pPr>
            <a:r>
              <a:rPr lang="en-US" altLang="en-US" sz="3000">
                <a:latin typeface="Calibri" panose="020F0502020204030204" pitchFamily="34" charset="0"/>
              </a:rPr>
              <a:t>Qualifications </a:t>
            </a:r>
          </a:p>
          <a:p>
            <a:pPr>
              <a:lnSpc>
                <a:spcPct val="90000"/>
              </a:lnSpc>
              <a:defRPr/>
            </a:pPr>
            <a:r>
              <a:rPr lang="en-US" altLang="en-US" sz="3000">
                <a:latin typeface="Calibri" panose="020F0502020204030204" pitchFamily="34" charset="0"/>
              </a:rPr>
              <a:t>Work Permits </a:t>
            </a:r>
          </a:p>
          <a:p>
            <a:pPr>
              <a:lnSpc>
                <a:spcPct val="90000"/>
              </a:lnSpc>
              <a:defRPr/>
            </a:pPr>
            <a:r>
              <a:rPr lang="en-US" altLang="en-US" sz="3000">
                <a:latin typeface="Calibri" panose="020F0502020204030204" pitchFamily="34" charset="0"/>
              </a:rPr>
              <a:t>Personnel Records </a:t>
            </a:r>
          </a:p>
          <a:p>
            <a:pPr>
              <a:lnSpc>
                <a:spcPct val="90000"/>
              </a:lnSpc>
              <a:defRPr/>
            </a:pPr>
            <a:r>
              <a:rPr lang="en-US" altLang="en-US" sz="3000">
                <a:latin typeface="Calibri" panose="020F0502020204030204" pitchFamily="34" charset="0"/>
              </a:rPr>
              <a:t>Complaints Procedure </a:t>
            </a:r>
          </a:p>
          <a:p>
            <a:pPr>
              <a:lnSpc>
                <a:spcPct val="90000"/>
              </a:lnSpc>
              <a:defRPr/>
            </a:pPr>
            <a:endParaRPr lang="en-US" altLang="en-US"/>
          </a:p>
        </p:txBody>
      </p:sp>
      <p:sp>
        <p:nvSpPr>
          <p:cNvPr id="6" name="Title 1">
            <a:extLst>
              <a:ext uri="{FF2B5EF4-FFF2-40B4-BE49-F238E27FC236}">
                <a16:creationId xmlns:a16="http://schemas.microsoft.com/office/drawing/2014/main" id="{32C1ED5D-3F10-40EF-8C22-16BAD19B703B}"/>
              </a:ext>
            </a:extLst>
          </p:cNvPr>
          <p:cNvSpPr>
            <a:spLocks noGrp="1"/>
          </p:cNvSpPr>
          <p:nvPr>
            <p:ph type="title" idx="4294967295"/>
          </p:nvPr>
        </p:nvSpPr>
        <p:spPr>
          <a:xfrm>
            <a:off x="457200" y="274638"/>
            <a:ext cx="8229600" cy="1143000"/>
          </a:xfrm>
        </p:spPr>
        <p:txBody>
          <a:bodyPr>
            <a:noAutofit/>
          </a:bodyPr>
          <a:lstStyle/>
          <a:p>
            <a:pPr>
              <a:defRPr/>
            </a:pPr>
            <a:r>
              <a:rPr lang="en-US" altLang="en-US" sz="3200" b="1" dirty="0"/>
              <a:t>Recruitment Policy - Things to consider</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0222D7BC-E0D1-4387-93F7-B180E7D12486}"/>
              </a:ext>
            </a:extLst>
          </p:cNvPr>
          <p:cNvSpPr>
            <a:spLocks noGrp="1"/>
          </p:cNvSpPr>
          <p:nvPr>
            <p:ph type="dt" sz="quarter" idx="10"/>
          </p:nvPr>
        </p:nvSpPr>
        <p:spPr/>
        <p:txBody>
          <a:bodyPr/>
          <a:lstStyle/>
          <a:p>
            <a:pPr>
              <a:defRPr/>
            </a:pPr>
            <a:fld id="{C91BD1F1-BF3B-4132-A2B1-21987A1D45D9}" type="datetime1">
              <a:rPr lang="en-GB"/>
              <a:pPr>
                <a:defRPr/>
              </a:pPr>
              <a:t>30/10/2022</a:t>
            </a:fld>
            <a:endParaRPr lang="en-GB" dirty="0"/>
          </a:p>
        </p:txBody>
      </p:sp>
      <p:sp>
        <p:nvSpPr>
          <p:cNvPr id="30723" name="Slide Number Placeholder 2">
            <a:extLst>
              <a:ext uri="{FF2B5EF4-FFF2-40B4-BE49-F238E27FC236}">
                <a16:creationId xmlns:a16="http://schemas.microsoft.com/office/drawing/2014/main" id="{BF58EE51-442E-4C6E-B454-D5D81748AB0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E74A6D8-5007-467D-97AE-8DF805452C8F}"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30724" name="Title 1">
            <a:extLst>
              <a:ext uri="{FF2B5EF4-FFF2-40B4-BE49-F238E27FC236}">
                <a16:creationId xmlns:a16="http://schemas.microsoft.com/office/drawing/2014/main" id="{6DB1ACA3-F2B7-4C6D-835F-572BAA411596}"/>
              </a:ext>
            </a:extLst>
          </p:cNvPr>
          <p:cNvSpPr>
            <a:spLocks noGrp="1"/>
          </p:cNvSpPr>
          <p:nvPr>
            <p:ph type="title" idx="4294967295"/>
          </p:nvPr>
        </p:nvSpPr>
        <p:spPr/>
        <p:txBody>
          <a:bodyPr/>
          <a:lstStyle/>
          <a:p>
            <a:r>
              <a:rPr lang="en-US" altLang="en-US" b="1" dirty="0">
                <a:latin typeface="Calibri" panose="020F0502020204030204" pitchFamily="34" charset="0"/>
              </a:rPr>
              <a:t>The Process</a:t>
            </a:r>
          </a:p>
        </p:txBody>
      </p:sp>
      <p:sp>
        <p:nvSpPr>
          <p:cNvPr id="30725" name="Content Placeholder 2">
            <a:extLst>
              <a:ext uri="{FF2B5EF4-FFF2-40B4-BE49-F238E27FC236}">
                <a16:creationId xmlns:a16="http://schemas.microsoft.com/office/drawing/2014/main" id="{090A2C9D-7173-43E6-AB68-5B5F0858DA16}"/>
              </a:ext>
            </a:extLst>
          </p:cNvPr>
          <p:cNvSpPr>
            <a:spLocks noGrp="1"/>
          </p:cNvSpPr>
          <p:nvPr>
            <p:ph idx="4294967295"/>
          </p:nvPr>
        </p:nvSpPr>
        <p:spPr>
          <a:xfrm>
            <a:off x="457200" y="1394133"/>
            <a:ext cx="8229600" cy="3916363"/>
          </a:xfrm>
        </p:spPr>
        <p:txBody>
          <a:bodyPr/>
          <a:lstStyle/>
          <a:p>
            <a:pPr marL="0" indent="0">
              <a:buFont typeface="Arial" panose="020B0604020202020204" pitchFamily="34" charset="0"/>
              <a:buNone/>
            </a:pPr>
            <a:r>
              <a:rPr lang="en-US" altLang="en-US" dirty="0">
                <a:latin typeface="Calibri" panose="020F0502020204030204" pitchFamily="34" charset="0"/>
              </a:rPr>
              <a:t>Identify the key stages in the recruitment and selection process.</a:t>
            </a:r>
          </a:p>
          <a:p>
            <a:pPr marL="0" indent="0"/>
            <a:r>
              <a:rPr lang="en-US" altLang="en-US" dirty="0">
                <a:latin typeface="Calibri" panose="020F0502020204030204" pitchFamily="34" charset="0"/>
              </a:rPr>
              <a:t> Defining requirements</a:t>
            </a:r>
          </a:p>
          <a:p>
            <a:pPr marL="0" indent="0"/>
            <a:r>
              <a:rPr lang="en-US" altLang="en-US" dirty="0">
                <a:latin typeface="Calibri" panose="020F0502020204030204" pitchFamily="34" charset="0"/>
              </a:rPr>
              <a:t> Planning the recruitment campaign</a:t>
            </a:r>
          </a:p>
          <a:p>
            <a:pPr marL="0" indent="0"/>
            <a:r>
              <a:rPr lang="en-US" altLang="en-US" dirty="0">
                <a:latin typeface="Calibri" panose="020F0502020204030204" pitchFamily="34" charset="0"/>
              </a:rPr>
              <a:t> Attracting candidates</a:t>
            </a:r>
          </a:p>
          <a:p>
            <a:pPr marL="0" indent="0"/>
            <a:r>
              <a:rPr lang="en-US" altLang="en-US" dirty="0">
                <a:latin typeface="Calibri" panose="020F0502020204030204" pitchFamily="34" charset="0"/>
              </a:rPr>
              <a:t> Selecting candidates</a:t>
            </a:r>
          </a:p>
          <a:p>
            <a:pPr marL="0" indent="0">
              <a:buFont typeface="Arial" panose="020B0604020202020204" pitchFamily="34" charset="0"/>
              <a:buNone/>
            </a:pPr>
            <a:r>
              <a:rPr lang="en-US" altLang="en-US" sz="1400" dirty="0">
                <a:latin typeface="Calibri" panose="020F0502020204030204" pitchFamily="34" charset="0"/>
              </a:rPr>
              <a:t>Armstrong, M. (2011) A Handbook of </a:t>
            </a:r>
            <a:r>
              <a:rPr lang="en-US" altLang="en-US" sz="1400" i="1" dirty="0">
                <a:latin typeface="Calibri" panose="020F0502020204030204" pitchFamily="34" charset="0"/>
              </a:rPr>
              <a:t>Human Resource Management </a:t>
            </a:r>
            <a:r>
              <a:rPr lang="en-US" altLang="en-US" sz="1400" dirty="0">
                <a:latin typeface="Calibri" panose="020F0502020204030204" pitchFamily="34" charset="0"/>
              </a:rPr>
              <a:t>(11</a:t>
            </a:r>
            <a:r>
              <a:rPr lang="en-US" altLang="en-US" sz="1400" baseline="30000" dirty="0">
                <a:latin typeface="Calibri" panose="020F0502020204030204" pitchFamily="34" charset="0"/>
              </a:rPr>
              <a:t>th</a:t>
            </a:r>
            <a:r>
              <a:rPr lang="en-US" altLang="en-US" sz="1400" dirty="0">
                <a:latin typeface="Calibri" panose="020F0502020204030204" pitchFamily="34" charset="0"/>
              </a:rPr>
              <a:t> ed) London:  Kogan Page Ltd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4572A50-D3B4-4594-A685-7B194D25FBEB}"/>
              </a:ext>
            </a:extLst>
          </p:cNvPr>
          <p:cNvSpPr>
            <a:spLocks noGrp="1"/>
          </p:cNvSpPr>
          <p:nvPr>
            <p:ph type="dt" sz="quarter" idx="10"/>
          </p:nvPr>
        </p:nvSpPr>
        <p:spPr/>
        <p:txBody>
          <a:bodyPr/>
          <a:lstStyle/>
          <a:p>
            <a:pPr>
              <a:defRPr/>
            </a:pPr>
            <a:fld id="{9E86AAC5-6B6D-47F2-9E35-25873A7F8289}" type="datetime1">
              <a:rPr lang="en-GB"/>
              <a:pPr>
                <a:defRPr/>
              </a:pPr>
              <a:t>30/10/2022</a:t>
            </a:fld>
            <a:endParaRPr lang="en-GB" dirty="0"/>
          </a:p>
        </p:txBody>
      </p:sp>
      <p:sp>
        <p:nvSpPr>
          <p:cNvPr id="32771" name="Slide Number Placeholder 4">
            <a:extLst>
              <a:ext uri="{FF2B5EF4-FFF2-40B4-BE49-F238E27FC236}">
                <a16:creationId xmlns:a16="http://schemas.microsoft.com/office/drawing/2014/main" id="{B955B761-DC64-4C68-99A3-8D623A34B66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B25D687-ECE5-48A2-8524-892BBC729BDE}"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32772" name="Rectangle 2">
            <a:extLst>
              <a:ext uri="{FF2B5EF4-FFF2-40B4-BE49-F238E27FC236}">
                <a16:creationId xmlns:a16="http://schemas.microsoft.com/office/drawing/2014/main" id="{4EF9B89A-B176-4014-9F0F-C4045FBD769A}"/>
              </a:ext>
            </a:extLst>
          </p:cNvPr>
          <p:cNvSpPr>
            <a:spLocks noGrp="1"/>
          </p:cNvSpPr>
          <p:nvPr>
            <p:ph type="title"/>
          </p:nvPr>
        </p:nvSpPr>
        <p:spPr/>
        <p:txBody>
          <a:bodyPr/>
          <a:lstStyle/>
          <a:p>
            <a:r>
              <a:rPr lang="en-GB" altLang="en-US" b="1" dirty="0"/>
              <a:t>Job Descriptions</a:t>
            </a:r>
          </a:p>
        </p:txBody>
      </p:sp>
      <p:sp>
        <p:nvSpPr>
          <p:cNvPr id="32773" name="Rectangle 3">
            <a:extLst>
              <a:ext uri="{FF2B5EF4-FFF2-40B4-BE49-F238E27FC236}">
                <a16:creationId xmlns:a16="http://schemas.microsoft.com/office/drawing/2014/main" id="{FB730360-F147-4E07-A8EE-BCC2DB239032}"/>
              </a:ext>
            </a:extLst>
          </p:cNvPr>
          <p:cNvSpPr>
            <a:spLocks noGrp="1"/>
          </p:cNvSpPr>
          <p:nvPr>
            <p:ph type="body" idx="1"/>
          </p:nvPr>
        </p:nvSpPr>
        <p:spPr/>
        <p:txBody>
          <a:bodyPr/>
          <a:lstStyle/>
          <a:p>
            <a:r>
              <a:rPr lang="en-GB" altLang="en-US" dirty="0"/>
              <a:t>What are the, duties, tasks, responsibilities and working conditions related to the job.</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ED20D4F-D538-4A3F-BDFB-A1BF1B71F8EB}"/>
              </a:ext>
            </a:extLst>
          </p:cNvPr>
          <p:cNvSpPr>
            <a:spLocks noGrp="1"/>
          </p:cNvSpPr>
          <p:nvPr>
            <p:ph type="dt" sz="quarter" idx="10"/>
          </p:nvPr>
        </p:nvSpPr>
        <p:spPr/>
        <p:txBody>
          <a:bodyPr/>
          <a:lstStyle/>
          <a:p>
            <a:pPr>
              <a:defRPr/>
            </a:pPr>
            <a:fld id="{9F029A16-FFF0-4C9D-B782-7E60E2B156E7}" type="datetime1">
              <a:rPr lang="en-GB"/>
              <a:pPr>
                <a:defRPr/>
              </a:pPr>
              <a:t>30/10/2022</a:t>
            </a:fld>
            <a:endParaRPr lang="en-GB" dirty="0"/>
          </a:p>
        </p:txBody>
      </p:sp>
      <p:sp>
        <p:nvSpPr>
          <p:cNvPr id="33795" name="Slide Number Placeholder 4">
            <a:extLst>
              <a:ext uri="{FF2B5EF4-FFF2-40B4-BE49-F238E27FC236}">
                <a16:creationId xmlns:a16="http://schemas.microsoft.com/office/drawing/2014/main" id="{95012E7D-BE6A-4DF8-9CE6-EA8A6A42B1A9}"/>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517EED7-F3A8-4293-A513-51174B40FA74}"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33796" name="Rectangle 2">
            <a:extLst>
              <a:ext uri="{FF2B5EF4-FFF2-40B4-BE49-F238E27FC236}">
                <a16:creationId xmlns:a16="http://schemas.microsoft.com/office/drawing/2014/main" id="{A6FF8A7F-6690-42E9-B308-4FE894BB3D7B}"/>
              </a:ext>
            </a:extLst>
          </p:cNvPr>
          <p:cNvSpPr>
            <a:spLocks noGrp="1"/>
          </p:cNvSpPr>
          <p:nvPr>
            <p:ph type="title"/>
          </p:nvPr>
        </p:nvSpPr>
        <p:spPr/>
        <p:txBody>
          <a:bodyPr/>
          <a:lstStyle/>
          <a:p>
            <a:r>
              <a:rPr lang="en-GB" altLang="en-US" b="1" dirty="0"/>
              <a:t>Person Specification</a:t>
            </a:r>
          </a:p>
        </p:txBody>
      </p:sp>
      <p:sp>
        <p:nvSpPr>
          <p:cNvPr id="33797" name="Rectangle 3">
            <a:extLst>
              <a:ext uri="{FF2B5EF4-FFF2-40B4-BE49-F238E27FC236}">
                <a16:creationId xmlns:a16="http://schemas.microsoft.com/office/drawing/2014/main" id="{AA50DA81-1A8F-4950-A117-00C9E4D3F3A2}"/>
              </a:ext>
            </a:extLst>
          </p:cNvPr>
          <p:cNvSpPr>
            <a:spLocks noGrp="1"/>
          </p:cNvSpPr>
          <p:nvPr>
            <p:ph type="body" idx="1"/>
          </p:nvPr>
        </p:nvSpPr>
        <p:spPr/>
        <p:txBody>
          <a:bodyPr/>
          <a:lstStyle/>
          <a:p>
            <a:r>
              <a:rPr lang="en-GB" altLang="en-US" dirty="0"/>
              <a:t>What kind of person is needed?</a:t>
            </a:r>
          </a:p>
        </p:txBody>
      </p:sp>
      <p:sp>
        <p:nvSpPr>
          <p:cNvPr id="3" name="TextBox 2">
            <a:extLst>
              <a:ext uri="{FF2B5EF4-FFF2-40B4-BE49-F238E27FC236}">
                <a16:creationId xmlns:a16="http://schemas.microsoft.com/office/drawing/2014/main" id="{14D25AA8-B69B-A274-451F-8F21BF22B591}"/>
              </a:ext>
            </a:extLst>
          </p:cNvPr>
          <p:cNvSpPr txBox="1"/>
          <p:nvPr/>
        </p:nvSpPr>
        <p:spPr>
          <a:xfrm>
            <a:off x="2286000" y="2415694"/>
            <a:ext cx="4572000" cy="2677656"/>
          </a:xfrm>
          <a:prstGeom prst="rect">
            <a:avLst/>
          </a:prstGeom>
          <a:noFill/>
        </p:spPr>
        <p:txBody>
          <a:bodyPr wrap="square">
            <a:spAutoFit/>
          </a:bodyPr>
          <a:lstStyle/>
          <a:p>
            <a:pPr marL="0" indent="0">
              <a:buFontTx/>
              <a:buAutoNum type="arabicPeriod"/>
              <a:defRPr/>
            </a:pPr>
            <a:r>
              <a:rPr lang="en-US" altLang="en-US" sz="2800" dirty="0">
                <a:latin typeface="Calibri" panose="020F0502020204030204" pitchFamily="34" charset="0"/>
              </a:rPr>
              <a:t>Physical make-up </a:t>
            </a:r>
          </a:p>
          <a:p>
            <a:pPr marL="0" indent="0">
              <a:buFontTx/>
              <a:buAutoNum type="arabicPeriod"/>
              <a:defRPr/>
            </a:pPr>
            <a:r>
              <a:rPr lang="en-US" altLang="en-US" sz="2800" dirty="0">
                <a:latin typeface="Calibri" panose="020F0502020204030204" pitchFamily="34" charset="0"/>
              </a:rPr>
              <a:t>Attainments</a:t>
            </a:r>
          </a:p>
          <a:p>
            <a:pPr marL="0" indent="0">
              <a:buFontTx/>
              <a:buAutoNum type="arabicPeriod"/>
              <a:defRPr/>
            </a:pPr>
            <a:r>
              <a:rPr lang="en-US" altLang="en-US" sz="2800" dirty="0">
                <a:latin typeface="Calibri" panose="020F0502020204030204" pitchFamily="34" charset="0"/>
              </a:rPr>
              <a:t>General intelligence</a:t>
            </a:r>
          </a:p>
          <a:p>
            <a:pPr marL="0" indent="0">
              <a:buFontTx/>
              <a:buAutoNum type="arabicPeriod"/>
              <a:defRPr/>
            </a:pPr>
            <a:r>
              <a:rPr lang="en-US" altLang="en-US" sz="2800" dirty="0">
                <a:latin typeface="Calibri" panose="020F0502020204030204" pitchFamily="34" charset="0"/>
              </a:rPr>
              <a:t>Special aptitudes</a:t>
            </a:r>
          </a:p>
          <a:p>
            <a:pPr marL="0" indent="0">
              <a:buFontTx/>
              <a:buAutoNum type="arabicPeriod"/>
              <a:defRPr/>
            </a:pPr>
            <a:r>
              <a:rPr lang="en-US" altLang="en-US" sz="2800" dirty="0">
                <a:latin typeface="Calibri" panose="020F0502020204030204" pitchFamily="34" charset="0"/>
              </a:rPr>
              <a:t>Interests</a:t>
            </a:r>
          </a:p>
          <a:p>
            <a:pPr marL="0" indent="0">
              <a:buFontTx/>
              <a:buAutoNum type="arabicPeriod"/>
              <a:defRPr/>
            </a:pPr>
            <a:r>
              <a:rPr lang="en-US" altLang="en-US" sz="2800" dirty="0">
                <a:latin typeface="Calibri" panose="020F0502020204030204" pitchFamily="34" charset="0"/>
              </a:rPr>
              <a:t>Disposition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D2663EE-685D-485F-A577-DE786972A3C2}"/>
              </a:ext>
            </a:extLst>
          </p:cNvPr>
          <p:cNvSpPr>
            <a:spLocks noGrp="1"/>
          </p:cNvSpPr>
          <p:nvPr>
            <p:ph type="dt" sz="quarter" idx="10"/>
          </p:nvPr>
        </p:nvSpPr>
        <p:spPr/>
        <p:txBody>
          <a:bodyPr/>
          <a:lstStyle/>
          <a:p>
            <a:pPr>
              <a:defRPr/>
            </a:pPr>
            <a:fld id="{EAA014D0-07D9-4A27-93E4-77FD5893D7F6}" type="datetime1">
              <a:rPr lang="en-GB"/>
              <a:pPr>
                <a:defRPr/>
              </a:pPr>
              <a:t>30/10/2022</a:t>
            </a:fld>
            <a:endParaRPr lang="en-GB" dirty="0"/>
          </a:p>
        </p:txBody>
      </p:sp>
      <p:sp>
        <p:nvSpPr>
          <p:cNvPr id="34819" name="Slide Number Placeholder 4">
            <a:extLst>
              <a:ext uri="{FF2B5EF4-FFF2-40B4-BE49-F238E27FC236}">
                <a16:creationId xmlns:a16="http://schemas.microsoft.com/office/drawing/2014/main" id="{36AA5D62-3B1E-4922-9CB9-3D50ECA40E8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012DBC4-4221-4C3C-B212-27A293E89920}"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34820" name="Rectangle 2">
            <a:extLst>
              <a:ext uri="{FF2B5EF4-FFF2-40B4-BE49-F238E27FC236}">
                <a16:creationId xmlns:a16="http://schemas.microsoft.com/office/drawing/2014/main" id="{61737BF4-EF72-48D0-8026-6081010416E4}"/>
              </a:ext>
            </a:extLst>
          </p:cNvPr>
          <p:cNvSpPr>
            <a:spLocks noGrp="1"/>
          </p:cNvSpPr>
          <p:nvPr>
            <p:ph type="title"/>
          </p:nvPr>
        </p:nvSpPr>
        <p:spPr/>
        <p:txBody>
          <a:bodyPr/>
          <a:lstStyle/>
          <a:p>
            <a:r>
              <a:rPr lang="en-GB" altLang="en-US" sz="4000" b="1" dirty="0"/>
              <a:t>Person Specification - considerations</a:t>
            </a:r>
          </a:p>
        </p:txBody>
      </p:sp>
      <p:sp>
        <p:nvSpPr>
          <p:cNvPr id="34821" name="Rectangle 3">
            <a:extLst>
              <a:ext uri="{FF2B5EF4-FFF2-40B4-BE49-F238E27FC236}">
                <a16:creationId xmlns:a16="http://schemas.microsoft.com/office/drawing/2014/main" id="{2DEDD553-604D-4455-A813-629D1C7A5855}"/>
              </a:ext>
            </a:extLst>
          </p:cNvPr>
          <p:cNvSpPr>
            <a:spLocks noGrp="1"/>
          </p:cNvSpPr>
          <p:nvPr>
            <p:ph type="body" idx="1"/>
          </p:nvPr>
        </p:nvSpPr>
        <p:spPr/>
        <p:txBody>
          <a:bodyPr/>
          <a:lstStyle/>
          <a:p>
            <a:r>
              <a:rPr lang="en-GB" altLang="en-US" dirty="0"/>
              <a:t>Avoid bias – sex, race, status, disability</a:t>
            </a:r>
          </a:p>
          <a:p>
            <a:r>
              <a:rPr lang="en-GB" altLang="en-US" dirty="0"/>
              <a:t>Set reasonable standards of attainment and ability</a:t>
            </a:r>
          </a:p>
          <a:p>
            <a:r>
              <a:rPr lang="en-GB" altLang="en-US" dirty="0"/>
              <a:t>Essential vs Desirable criteria)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4603DB98-B258-4F4E-BFED-92F32B0699F7}"/>
              </a:ext>
            </a:extLst>
          </p:cNvPr>
          <p:cNvSpPr>
            <a:spLocks noGrp="1"/>
          </p:cNvSpPr>
          <p:nvPr>
            <p:ph type="dt" sz="quarter" idx="10"/>
          </p:nvPr>
        </p:nvSpPr>
        <p:spPr/>
        <p:txBody>
          <a:bodyPr/>
          <a:lstStyle/>
          <a:p>
            <a:pPr>
              <a:defRPr/>
            </a:pPr>
            <a:fld id="{E393559B-61B3-4EE5-A814-0E52F2AF6E14}" type="datetime1">
              <a:rPr lang="en-GB"/>
              <a:pPr>
                <a:defRPr/>
              </a:pPr>
              <a:t>30/10/2022</a:t>
            </a:fld>
            <a:endParaRPr lang="en-GB" dirty="0"/>
          </a:p>
        </p:txBody>
      </p:sp>
      <p:sp>
        <p:nvSpPr>
          <p:cNvPr id="38915" name="Slide Number Placeholder 2">
            <a:extLst>
              <a:ext uri="{FF2B5EF4-FFF2-40B4-BE49-F238E27FC236}">
                <a16:creationId xmlns:a16="http://schemas.microsoft.com/office/drawing/2014/main" id="{31DA9496-6CE6-4196-840E-16308F25D0E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4AE9A9E-6E09-46CB-A3BB-43ECB385ACB4}"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38916" name="Title 1">
            <a:extLst>
              <a:ext uri="{FF2B5EF4-FFF2-40B4-BE49-F238E27FC236}">
                <a16:creationId xmlns:a16="http://schemas.microsoft.com/office/drawing/2014/main" id="{37DC60CB-2D9C-4469-9F6F-690761F05DF7}"/>
              </a:ext>
            </a:extLst>
          </p:cNvPr>
          <p:cNvSpPr>
            <a:spLocks noGrp="1"/>
          </p:cNvSpPr>
          <p:nvPr>
            <p:ph type="title" idx="4294967295"/>
          </p:nvPr>
        </p:nvSpPr>
        <p:spPr/>
        <p:txBody>
          <a:bodyPr/>
          <a:lstStyle/>
          <a:p>
            <a:r>
              <a:rPr lang="en-US" altLang="en-US" b="1" dirty="0">
                <a:latin typeface="Calibri" panose="020F0502020204030204" pitchFamily="34" charset="0"/>
              </a:rPr>
              <a:t>Sourcing Candidates</a:t>
            </a:r>
          </a:p>
        </p:txBody>
      </p:sp>
      <p:sp>
        <p:nvSpPr>
          <p:cNvPr id="38917" name="Content Placeholder 2">
            <a:extLst>
              <a:ext uri="{FF2B5EF4-FFF2-40B4-BE49-F238E27FC236}">
                <a16:creationId xmlns:a16="http://schemas.microsoft.com/office/drawing/2014/main" id="{6ECE9B4C-45EE-414C-B45D-AEE87CE261E1}"/>
              </a:ext>
            </a:extLst>
          </p:cNvPr>
          <p:cNvSpPr>
            <a:spLocks noGrp="1"/>
          </p:cNvSpPr>
          <p:nvPr>
            <p:ph idx="4294967295"/>
          </p:nvPr>
        </p:nvSpPr>
        <p:spPr/>
        <p:txBody>
          <a:bodyPr/>
          <a:lstStyle/>
          <a:p>
            <a:r>
              <a:rPr lang="en-US" altLang="en-US">
                <a:latin typeface="Calibri" panose="020F0502020204030204" pitchFamily="34" charset="0"/>
              </a:rPr>
              <a:t>Job Centre Plus </a:t>
            </a:r>
          </a:p>
          <a:p>
            <a:r>
              <a:rPr lang="en-US" altLang="en-US">
                <a:latin typeface="Calibri" panose="020F0502020204030204" pitchFamily="34" charset="0"/>
              </a:rPr>
              <a:t>Online through social networking sites</a:t>
            </a:r>
          </a:p>
          <a:p>
            <a:r>
              <a:rPr lang="en-US" altLang="en-US">
                <a:latin typeface="Calibri" panose="020F0502020204030204" pitchFamily="34" charset="0"/>
              </a:rPr>
              <a:t>Advertising – print media, radio</a:t>
            </a:r>
          </a:p>
          <a:p>
            <a:r>
              <a:rPr lang="en-US" altLang="en-US">
                <a:latin typeface="Calibri" panose="020F0502020204030204" pitchFamily="34" charset="0"/>
              </a:rPr>
              <a:t>Recruitment agencies</a:t>
            </a:r>
          </a:p>
          <a:p>
            <a:r>
              <a:rPr lang="en-US" altLang="en-US">
                <a:latin typeface="Calibri" panose="020F0502020204030204" pitchFamily="34" charset="0"/>
              </a:rPr>
              <a:t>Executive search consultants/’headhunters’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115FB428-643E-42DA-A975-983776E9E401}"/>
              </a:ext>
            </a:extLst>
          </p:cNvPr>
          <p:cNvSpPr>
            <a:spLocks noGrp="1"/>
          </p:cNvSpPr>
          <p:nvPr>
            <p:ph type="dt" sz="quarter" idx="10"/>
          </p:nvPr>
        </p:nvSpPr>
        <p:spPr/>
        <p:txBody>
          <a:bodyPr/>
          <a:lstStyle/>
          <a:p>
            <a:pPr>
              <a:defRPr/>
            </a:pPr>
            <a:fld id="{F136C257-6C94-4539-9B1C-F4C417EB2FC8}" type="datetime1">
              <a:rPr lang="en-GB"/>
              <a:pPr>
                <a:defRPr/>
              </a:pPr>
              <a:t>30/10/2022</a:t>
            </a:fld>
            <a:endParaRPr lang="en-GB" dirty="0"/>
          </a:p>
        </p:txBody>
      </p:sp>
      <p:sp>
        <p:nvSpPr>
          <p:cNvPr id="41987" name="Slide Number Placeholder 2">
            <a:extLst>
              <a:ext uri="{FF2B5EF4-FFF2-40B4-BE49-F238E27FC236}">
                <a16:creationId xmlns:a16="http://schemas.microsoft.com/office/drawing/2014/main" id="{8EB99F8B-DBC6-4762-9051-18560F482AE3}"/>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92F8B52-6B56-4BA4-AE9D-BF6B2D92F860}"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41988" name="Title 1">
            <a:extLst>
              <a:ext uri="{FF2B5EF4-FFF2-40B4-BE49-F238E27FC236}">
                <a16:creationId xmlns:a16="http://schemas.microsoft.com/office/drawing/2014/main" id="{8F3ADDCB-B9FB-4245-BE6A-3D5A8ABA2C3B}"/>
              </a:ext>
            </a:extLst>
          </p:cNvPr>
          <p:cNvSpPr>
            <a:spLocks noGrp="1"/>
          </p:cNvSpPr>
          <p:nvPr>
            <p:ph type="title" idx="4294967295"/>
          </p:nvPr>
        </p:nvSpPr>
        <p:spPr/>
        <p:txBody>
          <a:bodyPr/>
          <a:lstStyle/>
          <a:p>
            <a:r>
              <a:rPr lang="en-US" altLang="en-US" b="1" dirty="0"/>
              <a:t>Short Listing</a:t>
            </a:r>
          </a:p>
        </p:txBody>
      </p:sp>
      <p:sp>
        <p:nvSpPr>
          <p:cNvPr id="41989" name="Content Placeholder 2">
            <a:extLst>
              <a:ext uri="{FF2B5EF4-FFF2-40B4-BE49-F238E27FC236}">
                <a16:creationId xmlns:a16="http://schemas.microsoft.com/office/drawing/2014/main" id="{6D7DC1B2-7283-4580-BD17-17B750261304}"/>
              </a:ext>
            </a:extLst>
          </p:cNvPr>
          <p:cNvSpPr>
            <a:spLocks noGrp="1"/>
          </p:cNvSpPr>
          <p:nvPr>
            <p:ph idx="4294967295"/>
          </p:nvPr>
        </p:nvSpPr>
        <p:spPr/>
        <p:txBody>
          <a:bodyPr/>
          <a:lstStyle/>
          <a:p>
            <a:pPr>
              <a:buFont typeface="Arial" panose="020B0604020202020204" pitchFamily="34" charset="0"/>
              <a:buNone/>
            </a:pPr>
            <a:r>
              <a:rPr lang="en-US" altLang="en-US" dirty="0">
                <a:latin typeface="Calibri" panose="020F0502020204030204" pitchFamily="34" charset="0"/>
              </a:rPr>
              <a:t>Question</a:t>
            </a:r>
          </a:p>
          <a:p>
            <a:pPr>
              <a:buFont typeface="Arial" panose="020B0604020202020204" pitchFamily="34" charset="0"/>
              <a:buNone/>
            </a:pPr>
            <a:endParaRPr lang="en-US" altLang="en-US" dirty="0">
              <a:latin typeface="Calibri" panose="020F0502020204030204" pitchFamily="34" charset="0"/>
            </a:endParaRPr>
          </a:p>
          <a:p>
            <a:pPr>
              <a:buFont typeface="Arial" panose="020B0604020202020204" pitchFamily="34" charset="0"/>
              <a:buNone/>
            </a:pPr>
            <a:r>
              <a:rPr lang="en-US" altLang="en-US" dirty="0">
                <a:latin typeface="Calibri" panose="020F0502020204030204" pitchFamily="34" charset="0"/>
              </a:rPr>
              <a:t>How do you ensure fairness in short listing?</a:t>
            </a:r>
          </a:p>
          <a:p>
            <a:pPr>
              <a:buFont typeface="Arial" panose="020B0604020202020204" pitchFamily="34" charset="0"/>
              <a:buNone/>
            </a:pPr>
            <a:endParaRPr lang="en-US" altLang="en-US" dirty="0">
              <a:latin typeface="Calibri" panose="020F050202020403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4F354AE3-10AF-4968-A87A-54C648B80F69}"/>
              </a:ext>
            </a:extLst>
          </p:cNvPr>
          <p:cNvSpPr>
            <a:spLocks noGrp="1"/>
          </p:cNvSpPr>
          <p:nvPr>
            <p:ph type="dt" sz="quarter" idx="10"/>
          </p:nvPr>
        </p:nvSpPr>
        <p:spPr/>
        <p:txBody>
          <a:bodyPr/>
          <a:lstStyle/>
          <a:p>
            <a:pPr>
              <a:defRPr/>
            </a:pPr>
            <a:fld id="{30187560-51E6-42C1-A2CE-960B3704EE84}" type="datetime1">
              <a:rPr lang="en-GB"/>
              <a:pPr>
                <a:defRPr/>
              </a:pPr>
              <a:t>30/10/2022</a:t>
            </a:fld>
            <a:endParaRPr lang="en-GB" dirty="0"/>
          </a:p>
        </p:txBody>
      </p:sp>
      <p:sp>
        <p:nvSpPr>
          <p:cNvPr id="44035" name="Slide Number Placeholder 4">
            <a:extLst>
              <a:ext uri="{FF2B5EF4-FFF2-40B4-BE49-F238E27FC236}">
                <a16:creationId xmlns:a16="http://schemas.microsoft.com/office/drawing/2014/main" id="{B95E01FB-A94C-4E16-B6C3-4C2CBED7445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8501BAF-F88D-4413-952C-27E4CA2869C7}"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44036" name="Rectangle 2">
            <a:extLst>
              <a:ext uri="{FF2B5EF4-FFF2-40B4-BE49-F238E27FC236}">
                <a16:creationId xmlns:a16="http://schemas.microsoft.com/office/drawing/2014/main" id="{BF37D15B-1BFC-446F-89A3-7D8DECF3E7F0}"/>
              </a:ext>
            </a:extLst>
          </p:cNvPr>
          <p:cNvSpPr>
            <a:spLocks noGrp="1"/>
          </p:cNvSpPr>
          <p:nvPr>
            <p:ph type="title"/>
          </p:nvPr>
        </p:nvSpPr>
        <p:spPr/>
        <p:txBody>
          <a:bodyPr/>
          <a:lstStyle/>
          <a:p>
            <a:r>
              <a:rPr lang="en-GB" altLang="en-US" b="1" dirty="0"/>
              <a:t>Selection Methods</a:t>
            </a:r>
          </a:p>
        </p:txBody>
      </p:sp>
      <p:sp>
        <p:nvSpPr>
          <p:cNvPr id="44037" name="Rectangle 3">
            <a:extLst>
              <a:ext uri="{FF2B5EF4-FFF2-40B4-BE49-F238E27FC236}">
                <a16:creationId xmlns:a16="http://schemas.microsoft.com/office/drawing/2014/main" id="{BD715271-5E85-45D5-945D-785D91375BC5}"/>
              </a:ext>
            </a:extLst>
          </p:cNvPr>
          <p:cNvSpPr>
            <a:spLocks noGrp="1"/>
          </p:cNvSpPr>
          <p:nvPr>
            <p:ph type="body" idx="1"/>
          </p:nvPr>
        </p:nvSpPr>
        <p:spPr/>
        <p:txBody>
          <a:bodyPr/>
          <a:lstStyle/>
          <a:p>
            <a:r>
              <a:rPr lang="en-GB" altLang="en-US" sz="2800"/>
              <a:t>Interviews – competency based questions – “how would you?” “tell me how?”</a:t>
            </a:r>
          </a:p>
          <a:p>
            <a:r>
              <a:rPr lang="en-GB" altLang="en-US" sz="2800"/>
              <a:t>Tests – literacy, numeracy, personality, ability </a:t>
            </a:r>
          </a:p>
          <a:p>
            <a:r>
              <a:rPr lang="en-GB" altLang="en-US" sz="2800"/>
              <a:t>Assessment centres, </a:t>
            </a:r>
          </a:p>
          <a:p>
            <a:r>
              <a:rPr lang="en-GB" altLang="en-US" sz="2800"/>
              <a:t>Job simulation and work sampling, </a:t>
            </a:r>
          </a:p>
          <a:p>
            <a:r>
              <a:rPr lang="en-GB" altLang="en-US" sz="2800"/>
              <a:t>References</a:t>
            </a:r>
          </a:p>
          <a:p>
            <a:endParaRPr lang="en-GB" altLang="en-US" sz="2800"/>
          </a:p>
          <a:p>
            <a:r>
              <a:rPr lang="en-GB" altLang="en-US" sz="2800"/>
              <a:t>97% of companies use interviews</a:t>
            </a:r>
          </a:p>
          <a:p>
            <a:pPr>
              <a:buFont typeface="Arial" panose="020B0604020202020204" pitchFamily="34" charset="0"/>
              <a:buNone/>
            </a:pPr>
            <a:endParaRPr lang="en-GB" altLang="en-US" sz="2800"/>
          </a:p>
        </p:txBody>
      </p:sp>
      <p:sp>
        <p:nvSpPr>
          <p:cNvPr id="44038" name="Rectangle 4">
            <a:extLst>
              <a:ext uri="{FF2B5EF4-FFF2-40B4-BE49-F238E27FC236}">
                <a16:creationId xmlns:a16="http://schemas.microsoft.com/office/drawing/2014/main" id="{A914C7AB-A9BD-4EA1-BE17-22C570DAE21A}"/>
              </a:ext>
            </a:extLst>
          </p:cNvPr>
          <p:cNvSpPr>
            <a:spLocks noChangeArrowheads="1"/>
          </p:cNvSpPr>
          <p:nvPr/>
        </p:nvSpPr>
        <p:spPr bwMode="auto">
          <a:xfrm>
            <a:off x="2268538" y="404813"/>
            <a:ext cx="45720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CC2D360-B789-480A-81FE-D771F53CE2F3}"/>
              </a:ext>
            </a:extLst>
          </p:cNvPr>
          <p:cNvSpPr>
            <a:spLocks noGrp="1"/>
          </p:cNvSpPr>
          <p:nvPr>
            <p:ph type="dt" sz="quarter" idx="10"/>
          </p:nvPr>
        </p:nvSpPr>
        <p:spPr/>
        <p:txBody>
          <a:bodyPr/>
          <a:lstStyle/>
          <a:p>
            <a:pPr>
              <a:defRPr/>
            </a:pPr>
            <a:fld id="{16341DF0-DA8E-4361-8A20-A13CCFDC457F}" type="datetime1">
              <a:rPr lang="en-GB"/>
              <a:pPr>
                <a:defRPr/>
              </a:pPr>
              <a:t>30/10/2022</a:t>
            </a:fld>
            <a:endParaRPr lang="en-GB" dirty="0"/>
          </a:p>
        </p:txBody>
      </p:sp>
      <p:sp>
        <p:nvSpPr>
          <p:cNvPr id="45059" name="Slide Number Placeholder 4">
            <a:extLst>
              <a:ext uri="{FF2B5EF4-FFF2-40B4-BE49-F238E27FC236}">
                <a16:creationId xmlns:a16="http://schemas.microsoft.com/office/drawing/2014/main" id="{2588F444-7D90-4037-A934-A3DC6CC0C12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0102767-60F9-4554-ABA2-0E5EA102A687}"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45060" name="Rectangle 2">
            <a:extLst>
              <a:ext uri="{FF2B5EF4-FFF2-40B4-BE49-F238E27FC236}">
                <a16:creationId xmlns:a16="http://schemas.microsoft.com/office/drawing/2014/main" id="{0C861123-6F64-4AFA-BAAE-1A323C7031E4}"/>
              </a:ext>
            </a:extLst>
          </p:cNvPr>
          <p:cNvSpPr>
            <a:spLocks noGrp="1"/>
          </p:cNvSpPr>
          <p:nvPr>
            <p:ph type="title"/>
          </p:nvPr>
        </p:nvSpPr>
        <p:spPr/>
        <p:txBody>
          <a:bodyPr/>
          <a:lstStyle/>
          <a:p>
            <a:r>
              <a:rPr lang="en-GB" altLang="en-US" b="1" dirty="0"/>
              <a:t>References</a:t>
            </a:r>
          </a:p>
        </p:txBody>
      </p:sp>
      <p:sp>
        <p:nvSpPr>
          <p:cNvPr id="45061" name="Rectangle 3">
            <a:extLst>
              <a:ext uri="{FF2B5EF4-FFF2-40B4-BE49-F238E27FC236}">
                <a16:creationId xmlns:a16="http://schemas.microsoft.com/office/drawing/2014/main" id="{A5DF5766-0249-485B-BD23-ADBBA948DBE2}"/>
              </a:ext>
            </a:extLst>
          </p:cNvPr>
          <p:cNvSpPr>
            <a:spLocks noGrp="1"/>
          </p:cNvSpPr>
          <p:nvPr>
            <p:ph type="body" idx="1"/>
          </p:nvPr>
        </p:nvSpPr>
        <p:spPr/>
        <p:txBody>
          <a:bodyPr/>
          <a:lstStyle/>
          <a:p>
            <a:r>
              <a:rPr lang="en-GB" altLang="en-US" dirty="0"/>
              <a:t>A certificate that states that an individual worked there</a:t>
            </a:r>
          </a:p>
          <a:p>
            <a:pPr>
              <a:buFont typeface="Arial" panose="020B0604020202020204" pitchFamily="34" charset="0"/>
              <a:buNone/>
            </a:pPr>
            <a:r>
              <a:rPr lang="en-GB" altLang="en-US" dirty="0"/>
              <a:t>Or</a:t>
            </a:r>
          </a:p>
          <a:p>
            <a:r>
              <a:rPr lang="en-GB" altLang="en-US" dirty="0"/>
              <a:t>Proof that individual has at least two friends</a:t>
            </a:r>
          </a:p>
          <a:p>
            <a:pPr>
              <a:buFont typeface="Arial" panose="020B0604020202020204" pitchFamily="34" charset="0"/>
              <a:buNone/>
            </a:pPr>
            <a:r>
              <a:rPr lang="en-GB" altLang="en-US" dirty="0"/>
              <a:t>Most lies are concerned with qualifications. How many employers check them?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F3D0AFD-2C25-48C6-8BD6-6225840B8B26}"/>
              </a:ext>
            </a:extLst>
          </p:cNvPr>
          <p:cNvSpPr>
            <a:spLocks noGrp="1"/>
          </p:cNvSpPr>
          <p:nvPr>
            <p:ph type="dt" sz="quarter" idx="10"/>
          </p:nvPr>
        </p:nvSpPr>
        <p:spPr/>
        <p:txBody>
          <a:bodyPr/>
          <a:lstStyle/>
          <a:p>
            <a:pPr>
              <a:defRPr/>
            </a:pPr>
            <a:fld id="{02608389-672C-4C99-A1E9-8583AA75381E}" type="datetime1">
              <a:rPr lang="en-GB"/>
              <a:pPr>
                <a:defRPr/>
              </a:pPr>
              <a:t>30/10/2022</a:t>
            </a:fld>
            <a:endParaRPr lang="en-GB" dirty="0"/>
          </a:p>
        </p:txBody>
      </p:sp>
      <p:sp>
        <p:nvSpPr>
          <p:cNvPr id="47107" name="Slide Number Placeholder 4">
            <a:extLst>
              <a:ext uri="{FF2B5EF4-FFF2-40B4-BE49-F238E27FC236}">
                <a16:creationId xmlns:a16="http://schemas.microsoft.com/office/drawing/2014/main" id="{3925ED24-2FF7-4411-A3BF-DB13A2E380D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B7F4FBC-B986-4FCB-A3B7-05E7F9E9BAF8}"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
        <p:nvSpPr>
          <p:cNvPr id="47108" name="Rectangle 2">
            <a:extLst>
              <a:ext uri="{FF2B5EF4-FFF2-40B4-BE49-F238E27FC236}">
                <a16:creationId xmlns:a16="http://schemas.microsoft.com/office/drawing/2014/main" id="{BB97EC93-5934-4055-A1F9-D385E5FF1730}"/>
              </a:ext>
            </a:extLst>
          </p:cNvPr>
          <p:cNvSpPr>
            <a:spLocks noGrp="1"/>
          </p:cNvSpPr>
          <p:nvPr>
            <p:ph type="title"/>
          </p:nvPr>
        </p:nvSpPr>
        <p:spPr/>
        <p:txBody>
          <a:bodyPr/>
          <a:lstStyle/>
          <a:p>
            <a:r>
              <a:rPr lang="en-GB" altLang="en-US" b="1" dirty="0"/>
              <a:t>Session Outcomes</a:t>
            </a:r>
          </a:p>
        </p:txBody>
      </p:sp>
      <p:sp>
        <p:nvSpPr>
          <p:cNvPr id="47109" name="Rectangle 3">
            <a:extLst>
              <a:ext uri="{FF2B5EF4-FFF2-40B4-BE49-F238E27FC236}">
                <a16:creationId xmlns:a16="http://schemas.microsoft.com/office/drawing/2014/main" id="{41DA0251-E778-43EE-8B02-0DA36CC8F06B}"/>
              </a:ext>
            </a:extLst>
          </p:cNvPr>
          <p:cNvSpPr>
            <a:spLocks noGrp="1"/>
          </p:cNvSpPr>
          <p:nvPr>
            <p:ph type="body" idx="1"/>
          </p:nvPr>
        </p:nvSpPr>
        <p:spPr/>
        <p:txBody>
          <a:bodyPr/>
          <a:lstStyle/>
          <a:p>
            <a:pPr>
              <a:buFont typeface="Arial" panose="020B0604020202020204" pitchFamily="34" charset="0"/>
              <a:buNone/>
            </a:pPr>
            <a:r>
              <a:rPr lang="en-GB" altLang="en-US" dirty="0"/>
              <a:t>By the end of the session you should be able to:</a:t>
            </a:r>
          </a:p>
          <a:p>
            <a:pPr>
              <a:buFont typeface="Arial" panose="020B0604020202020204" pitchFamily="34" charset="0"/>
              <a:buNone/>
            </a:pPr>
            <a:r>
              <a:rPr lang="en-GB" altLang="en-US" dirty="0"/>
              <a:t>Appreciate the importance of a fair recruitment and selection process</a:t>
            </a:r>
          </a:p>
          <a:p>
            <a:pPr>
              <a:buFont typeface="Arial" panose="020B0604020202020204" pitchFamily="34" charset="0"/>
              <a:buNone/>
            </a:pPr>
            <a:r>
              <a:rPr lang="en-GB" altLang="en-US" dirty="0"/>
              <a:t>Be able to complete an application form by using a Job Description and Person Specification</a:t>
            </a:r>
          </a:p>
          <a:p>
            <a:pPr>
              <a:buFont typeface="Arial" panose="020B0604020202020204" pitchFamily="34" charset="0"/>
              <a:buNone/>
            </a:pPr>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A2705A6-694C-4EBF-9F80-ADA7BFA901B0}"/>
              </a:ext>
            </a:extLst>
          </p:cNvPr>
          <p:cNvSpPr>
            <a:spLocks noGrp="1"/>
          </p:cNvSpPr>
          <p:nvPr>
            <p:ph type="title"/>
          </p:nvPr>
        </p:nvSpPr>
        <p:spPr/>
        <p:txBody>
          <a:bodyPr/>
          <a:lstStyle/>
          <a:p>
            <a:r>
              <a:rPr lang="en-GB" altLang="en-US" b="1" dirty="0"/>
              <a:t>Completing the Application form</a:t>
            </a:r>
          </a:p>
        </p:txBody>
      </p:sp>
      <p:sp>
        <p:nvSpPr>
          <p:cNvPr id="46083" name="Content Placeholder 2">
            <a:extLst>
              <a:ext uri="{FF2B5EF4-FFF2-40B4-BE49-F238E27FC236}">
                <a16:creationId xmlns:a16="http://schemas.microsoft.com/office/drawing/2014/main" id="{39ED1DD0-668E-4F02-AE05-D0828F1AF8B7}"/>
              </a:ext>
            </a:extLst>
          </p:cNvPr>
          <p:cNvSpPr>
            <a:spLocks noGrp="1"/>
          </p:cNvSpPr>
          <p:nvPr>
            <p:ph idx="1"/>
          </p:nvPr>
        </p:nvSpPr>
        <p:spPr/>
        <p:txBody>
          <a:bodyPr/>
          <a:lstStyle/>
          <a:p>
            <a:r>
              <a:rPr lang="en-GB" altLang="en-US" dirty="0"/>
              <a:t>When you apply for a job, you will be sent </a:t>
            </a:r>
            <a:r>
              <a:rPr lang="en-GB" altLang="en-US" b="1" dirty="0"/>
              <a:t>1. An Application Form</a:t>
            </a:r>
          </a:p>
          <a:p>
            <a:r>
              <a:rPr lang="en-GB" altLang="en-US" b="1" dirty="0"/>
              <a:t>2. A Job Description</a:t>
            </a:r>
          </a:p>
          <a:p>
            <a:r>
              <a:rPr lang="en-GB" altLang="en-US" b="1" dirty="0"/>
              <a:t>3. A Person Specification</a:t>
            </a:r>
          </a:p>
          <a:p>
            <a:r>
              <a:rPr lang="en-GB" altLang="en-US" b="1" dirty="0"/>
              <a:t>You will use 2 and 3 to show that you are a suitable candidate for the job.</a:t>
            </a:r>
          </a:p>
        </p:txBody>
      </p:sp>
      <p:sp>
        <p:nvSpPr>
          <p:cNvPr id="4" name="Date Placeholder 3">
            <a:extLst>
              <a:ext uri="{FF2B5EF4-FFF2-40B4-BE49-F238E27FC236}">
                <a16:creationId xmlns:a16="http://schemas.microsoft.com/office/drawing/2014/main" id="{B0284236-BB7B-440E-BC83-588EBEB3E9E4}"/>
              </a:ext>
            </a:extLst>
          </p:cNvPr>
          <p:cNvSpPr>
            <a:spLocks noGrp="1"/>
          </p:cNvSpPr>
          <p:nvPr>
            <p:ph type="dt" sz="quarter" idx="10"/>
          </p:nvPr>
        </p:nvSpPr>
        <p:spPr/>
        <p:txBody>
          <a:bodyPr/>
          <a:lstStyle/>
          <a:p>
            <a:pPr>
              <a:defRPr/>
            </a:pPr>
            <a:fld id="{3CF7C136-8F80-41A4-9421-0DCF4AAAADF8}" type="datetime1">
              <a:rPr lang="en-GB" smtClean="0"/>
              <a:pPr>
                <a:defRPr/>
              </a:pPr>
              <a:t>30/10/2022</a:t>
            </a:fld>
            <a:endParaRPr lang="en-GB" dirty="0"/>
          </a:p>
        </p:txBody>
      </p:sp>
      <p:sp>
        <p:nvSpPr>
          <p:cNvPr id="46085" name="Slide Number Placeholder 4">
            <a:extLst>
              <a:ext uri="{FF2B5EF4-FFF2-40B4-BE49-F238E27FC236}">
                <a16:creationId xmlns:a16="http://schemas.microsoft.com/office/drawing/2014/main" id="{1CACD70E-FA5C-432A-83FC-73AF66DB980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04FB389-AFF9-4206-9CF9-EA669500CBBD}"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8D8CB-4751-45A9-3A96-DA0513032FE4}"/>
              </a:ext>
            </a:extLst>
          </p:cNvPr>
          <p:cNvSpPr>
            <a:spLocks noGrp="1"/>
          </p:cNvSpPr>
          <p:nvPr>
            <p:ph type="title"/>
          </p:nvPr>
        </p:nvSpPr>
        <p:spPr/>
        <p:txBody>
          <a:bodyPr/>
          <a:lstStyle/>
          <a:p>
            <a:br>
              <a:rPr lang="en-GB" altLang="en-US" b="1" dirty="0"/>
            </a:br>
            <a:br>
              <a:rPr lang="en-GB" altLang="en-US" b="1" dirty="0"/>
            </a:br>
            <a:br>
              <a:rPr lang="en-GB" altLang="en-US" b="1" dirty="0"/>
            </a:br>
            <a:r>
              <a:rPr lang="en-GB" altLang="en-US" b="1" dirty="0"/>
              <a:t>Completing the Application form</a:t>
            </a:r>
            <a:br>
              <a:rPr lang="en-GB" altLang="en-US" b="1" dirty="0"/>
            </a:br>
            <a:br>
              <a:rPr lang="en-GB" altLang="en-US" b="1" dirty="0"/>
            </a:br>
            <a:br>
              <a:rPr lang="en-GB" altLang="en-US" b="1" dirty="0"/>
            </a:br>
            <a:r>
              <a:rPr lang="en-GB" altLang="en-US" b="1" i="1" dirty="0"/>
              <a:t>In-class task for students</a:t>
            </a:r>
            <a:endParaRPr lang="en-GB" i="1" dirty="0"/>
          </a:p>
        </p:txBody>
      </p:sp>
      <p:sp>
        <p:nvSpPr>
          <p:cNvPr id="3" name="Date Placeholder 2">
            <a:extLst>
              <a:ext uri="{FF2B5EF4-FFF2-40B4-BE49-F238E27FC236}">
                <a16:creationId xmlns:a16="http://schemas.microsoft.com/office/drawing/2014/main" id="{1E923D26-66C8-25EE-6EC4-16823B679FF6}"/>
              </a:ext>
            </a:extLst>
          </p:cNvPr>
          <p:cNvSpPr>
            <a:spLocks noGrp="1"/>
          </p:cNvSpPr>
          <p:nvPr>
            <p:ph type="dt" sz="half" idx="10"/>
          </p:nvPr>
        </p:nvSpPr>
        <p:spPr/>
        <p:txBody>
          <a:bodyPr/>
          <a:lstStyle/>
          <a:p>
            <a:pPr>
              <a:defRPr/>
            </a:pPr>
            <a:fld id="{7096447C-31A8-4BB6-B63F-CF2410EEBF19}" type="datetime1">
              <a:rPr lang="en-GB" smtClean="0"/>
              <a:pPr>
                <a:defRPr/>
              </a:pPr>
              <a:t>30/10/2022</a:t>
            </a:fld>
            <a:endParaRPr lang="en-GB" dirty="0"/>
          </a:p>
        </p:txBody>
      </p:sp>
      <p:sp>
        <p:nvSpPr>
          <p:cNvPr id="4" name="Slide Number Placeholder 3">
            <a:extLst>
              <a:ext uri="{FF2B5EF4-FFF2-40B4-BE49-F238E27FC236}">
                <a16:creationId xmlns:a16="http://schemas.microsoft.com/office/drawing/2014/main" id="{EDEBE3A2-59D2-C972-E3AD-87AC9C923C3C}"/>
              </a:ext>
            </a:extLst>
          </p:cNvPr>
          <p:cNvSpPr>
            <a:spLocks noGrp="1"/>
          </p:cNvSpPr>
          <p:nvPr>
            <p:ph type="sldNum" sz="quarter" idx="11"/>
          </p:nvPr>
        </p:nvSpPr>
        <p:spPr/>
        <p:txBody>
          <a:bodyPr/>
          <a:lstStyle/>
          <a:p>
            <a:pPr>
              <a:defRPr/>
            </a:pPr>
            <a:fld id="{B9F3BE45-E51E-4D75-AB62-B49655F9F4E9}" type="slidenum">
              <a:rPr lang="en-GB" altLang="en-US" smtClean="0"/>
              <a:pPr>
                <a:defRPr/>
              </a:pPr>
              <a:t>25</a:t>
            </a:fld>
            <a:endParaRPr lang="en-GB" altLang="en-US"/>
          </a:p>
        </p:txBody>
      </p:sp>
    </p:spTree>
    <p:extLst>
      <p:ext uri="{BB962C8B-B14F-4D97-AF65-F5344CB8AC3E}">
        <p14:creationId xmlns:p14="http://schemas.microsoft.com/office/powerpoint/2010/main" val="40390673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C11A589D-BF85-4608-9426-CE97CBBAD57A}"/>
              </a:ext>
            </a:extLst>
          </p:cNvPr>
          <p:cNvSpPr>
            <a:spLocks noGrp="1"/>
          </p:cNvSpPr>
          <p:nvPr>
            <p:ph type="dt" sz="quarter" idx="10"/>
          </p:nvPr>
        </p:nvSpPr>
        <p:spPr/>
        <p:txBody>
          <a:bodyPr/>
          <a:lstStyle/>
          <a:p>
            <a:pPr>
              <a:defRPr/>
            </a:pPr>
            <a:fld id="{8604AD4E-29EE-48B2-A4D6-21FF5DD06A1C}" type="datetime1">
              <a:rPr lang="en-GB"/>
              <a:pPr>
                <a:defRPr/>
              </a:pPr>
              <a:t>30/10/2022</a:t>
            </a:fld>
            <a:endParaRPr lang="en-GB" dirty="0"/>
          </a:p>
        </p:txBody>
      </p:sp>
      <p:sp>
        <p:nvSpPr>
          <p:cNvPr id="37891" name="Slide Number Placeholder 2">
            <a:extLst>
              <a:ext uri="{FF2B5EF4-FFF2-40B4-BE49-F238E27FC236}">
                <a16:creationId xmlns:a16="http://schemas.microsoft.com/office/drawing/2014/main" id="{65F07893-97A7-43BF-A50E-08F27D1D9F9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71BF65F-7427-45F5-AE5C-0D9010892700}"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
        <p:nvSpPr>
          <p:cNvPr id="37892" name="Title 1">
            <a:extLst>
              <a:ext uri="{FF2B5EF4-FFF2-40B4-BE49-F238E27FC236}">
                <a16:creationId xmlns:a16="http://schemas.microsoft.com/office/drawing/2014/main" id="{622D87E2-611E-4E10-BB8B-60E7FA681431}"/>
              </a:ext>
            </a:extLst>
          </p:cNvPr>
          <p:cNvSpPr>
            <a:spLocks noGrp="1"/>
          </p:cNvSpPr>
          <p:nvPr>
            <p:ph type="title" idx="4294967295"/>
          </p:nvPr>
        </p:nvSpPr>
        <p:spPr/>
        <p:txBody>
          <a:bodyPr/>
          <a:lstStyle/>
          <a:p>
            <a:r>
              <a:rPr lang="en-US" altLang="en-US" sz="4000" b="1" dirty="0">
                <a:latin typeface="Calibri" panose="020F0502020204030204" pitchFamily="34" charset="0"/>
              </a:rPr>
              <a:t>Completing the Application Form</a:t>
            </a:r>
          </a:p>
        </p:txBody>
      </p:sp>
      <p:sp>
        <p:nvSpPr>
          <p:cNvPr id="37893" name="Content Placeholder 2">
            <a:extLst>
              <a:ext uri="{FF2B5EF4-FFF2-40B4-BE49-F238E27FC236}">
                <a16:creationId xmlns:a16="http://schemas.microsoft.com/office/drawing/2014/main" id="{DBCDB699-4174-4203-A701-9B6B62A93A9A}"/>
              </a:ext>
            </a:extLst>
          </p:cNvPr>
          <p:cNvSpPr>
            <a:spLocks noGrp="1"/>
          </p:cNvSpPr>
          <p:nvPr>
            <p:ph idx="4294967295"/>
          </p:nvPr>
        </p:nvSpPr>
        <p:spPr/>
        <p:txBody>
          <a:bodyPr/>
          <a:lstStyle/>
          <a:p>
            <a:pPr marL="0" indent="0">
              <a:buFont typeface="Arial" panose="020B0604020202020204" pitchFamily="34" charset="0"/>
              <a:buNone/>
            </a:pPr>
            <a:r>
              <a:rPr lang="en-US" altLang="en-US" dirty="0">
                <a:latin typeface="Calibri" panose="020F0502020204030204" pitchFamily="34" charset="0"/>
              </a:rPr>
              <a:t>1. </a:t>
            </a:r>
            <a:r>
              <a:rPr lang="en-US" altLang="en-US" b="1" i="1" dirty="0">
                <a:latin typeface="Calibri" panose="020F0502020204030204" pitchFamily="34" charset="0"/>
              </a:rPr>
              <a:t>Go to </a:t>
            </a:r>
            <a:r>
              <a:rPr lang="en-US" altLang="en-US" b="1" dirty="0">
                <a:latin typeface="Calibri" panose="020F0502020204030204" pitchFamily="34" charset="0"/>
              </a:rPr>
              <a:t>the </a:t>
            </a:r>
            <a:r>
              <a:rPr lang="en-US" altLang="en-US" i="1" dirty="0" err="1">
                <a:latin typeface="Calibri" panose="020F0502020204030204" pitchFamily="34" charset="0"/>
              </a:rPr>
              <a:t>website:https</a:t>
            </a:r>
            <a:r>
              <a:rPr lang="en-US" altLang="en-US" i="1" dirty="0">
                <a:latin typeface="Calibri" panose="020F0502020204030204" pitchFamily="34" charset="0"/>
              </a:rPr>
              <a:t>://www.betterteam.com/job-description</a:t>
            </a:r>
          </a:p>
          <a:p>
            <a:pPr marL="0" indent="0">
              <a:buFont typeface="Arial" panose="020B0604020202020204" pitchFamily="34" charset="0"/>
              <a:buNone/>
            </a:pPr>
            <a:r>
              <a:rPr lang="en-US" altLang="en-US" i="1" dirty="0">
                <a:latin typeface="Calibri" panose="020F0502020204030204" pitchFamily="34" charset="0"/>
              </a:rPr>
              <a:t>2. </a:t>
            </a:r>
            <a:r>
              <a:rPr lang="en-US" altLang="en-US" b="1" i="1" dirty="0">
                <a:latin typeface="Calibri" panose="020F0502020204030204" pitchFamily="34" charset="0"/>
              </a:rPr>
              <a:t>Scroll down </a:t>
            </a:r>
            <a:r>
              <a:rPr lang="en-US" altLang="en-US" i="1" dirty="0">
                <a:latin typeface="Calibri" panose="020F0502020204030204" pitchFamily="34" charset="0"/>
              </a:rPr>
              <a:t>to  </a:t>
            </a:r>
            <a:r>
              <a:rPr lang="en-US" altLang="en-US" dirty="0">
                <a:latin typeface="Calibri" panose="020F0502020204030204" pitchFamily="34" charset="0"/>
              </a:rPr>
              <a:t>Healthcare and Medical Job Descriptions.</a:t>
            </a:r>
          </a:p>
          <a:p>
            <a:pPr marL="0" indent="0">
              <a:buFont typeface="Arial" panose="020B0604020202020204" pitchFamily="34" charset="0"/>
              <a:buNone/>
            </a:pPr>
            <a:r>
              <a:rPr lang="en-US" altLang="en-US" dirty="0">
                <a:latin typeface="Calibri" panose="020F0502020204030204" pitchFamily="34" charset="0"/>
              </a:rPr>
              <a:t>3. </a:t>
            </a:r>
            <a:r>
              <a:rPr lang="en-US" altLang="en-US" b="1" i="1" dirty="0">
                <a:latin typeface="Calibri" panose="020F0502020204030204" pitchFamily="34" charset="0"/>
              </a:rPr>
              <a:t>Select ‘Nurse’, ‘</a:t>
            </a:r>
            <a:r>
              <a:rPr lang="en-US" altLang="en-US" b="1" i="1" dirty="0" err="1">
                <a:latin typeface="Calibri" panose="020F0502020204030204" pitchFamily="34" charset="0"/>
              </a:rPr>
              <a:t>Carer</a:t>
            </a:r>
            <a:r>
              <a:rPr lang="en-US" altLang="en-US" b="1" i="1" dirty="0">
                <a:latin typeface="Calibri" panose="020F0502020204030204" pitchFamily="34" charset="0"/>
              </a:rPr>
              <a:t>’ or any job you would like.</a:t>
            </a:r>
          </a:p>
          <a:p>
            <a:pPr marL="0" indent="0">
              <a:buFont typeface="Arial" panose="020B0604020202020204" pitchFamily="34" charset="0"/>
              <a:buNone/>
            </a:pPr>
            <a:endParaRPr lang="en-US" altLang="en-US" dirty="0">
              <a:latin typeface="Calibri" panose="020F050202020403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E7B7F-8ED6-ADD3-497A-CD9F11295595}"/>
              </a:ext>
            </a:extLst>
          </p:cNvPr>
          <p:cNvSpPr>
            <a:spLocks noGrp="1"/>
          </p:cNvSpPr>
          <p:nvPr>
            <p:ph type="title"/>
          </p:nvPr>
        </p:nvSpPr>
        <p:spPr/>
        <p:txBody>
          <a:bodyPr/>
          <a:lstStyle/>
          <a:p>
            <a:r>
              <a:rPr lang="en-GB" u="sng" dirty="0"/>
              <a:t>Completing the Application Form</a:t>
            </a:r>
          </a:p>
        </p:txBody>
      </p:sp>
      <p:sp>
        <p:nvSpPr>
          <p:cNvPr id="3" name="Date Placeholder 2">
            <a:extLst>
              <a:ext uri="{FF2B5EF4-FFF2-40B4-BE49-F238E27FC236}">
                <a16:creationId xmlns:a16="http://schemas.microsoft.com/office/drawing/2014/main" id="{2E4BBAC0-D4B8-46A5-FBC4-BD63B837E186}"/>
              </a:ext>
            </a:extLst>
          </p:cNvPr>
          <p:cNvSpPr>
            <a:spLocks noGrp="1"/>
          </p:cNvSpPr>
          <p:nvPr>
            <p:ph type="dt" sz="half" idx="10"/>
          </p:nvPr>
        </p:nvSpPr>
        <p:spPr/>
        <p:txBody>
          <a:bodyPr/>
          <a:lstStyle/>
          <a:p>
            <a:pPr>
              <a:defRPr/>
            </a:pPr>
            <a:fld id="{7096447C-31A8-4BB6-B63F-CF2410EEBF19}" type="datetime1">
              <a:rPr lang="en-GB" smtClean="0"/>
              <a:pPr>
                <a:defRPr/>
              </a:pPr>
              <a:t>30/10/2022</a:t>
            </a:fld>
            <a:endParaRPr lang="en-GB" dirty="0"/>
          </a:p>
        </p:txBody>
      </p:sp>
      <p:sp>
        <p:nvSpPr>
          <p:cNvPr id="4" name="Slide Number Placeholder 3">
            <a:extLst>
              <a:ext uri="{FF2B5EF4-FFF2-40B4-BE49-F238E27FC236}">
                <a16:creationId xmlns:a16="http://schemas.microsoft.com/office/drawing/2014/main" id="{F2CD8266-AD08-8156-6295-0985C3720A3D}"/>
              </a:ext>
            </a:extLst>
          </p:cNvPr>
          <p:cNvSpPr>
            <a:spLocks noGrp="1"/>
          </p:cNvSpPr>
          <p:nvPr>
            <p:ph type="sldNum" sz="quarter" idx="11"/>
          </p:nvPr>
        </p:nvSpPr>
        <p:spPr/>
        <p:txBody>
          <a:bodyPr/>
          <a:lstStyle/>
          <a:p>
            <a:pPr>
              <a:defRPr/>
            </a:pPr>
            <a:fld id="{B9F3BE45-E51E-4D75-AB62-B49655F9F4E9}" type="slidenum">
              <a:rPr lang="en-GB" altLang="en-US" smtClean="0"/>
              <a:pPr>
                <a:defRPr/>
              </a:pPr>
              <a:t>27</a:t>
            </a:fld>
            <a:endParaRPr lang="en-GB" altLang="en-US"/>
          </a:p>
        </p:txBody>
      </p:sp>
      <p:sp>
        <p:nvSpPr>
          <p:cNvPr id="6" name="TextBox 5">
            <a:extLst>
              <a:ext uri="{FF2B5EF4-FFF2-40B4-BE49-F238E27FC236}">
                <a16:creationId xmlns:a16="http://schemas.microsoft.com/office/drawing/2014/main" id="{7C1EA5D6-7994-DA84-78D9-F8BE2C064FB1}"/>
              </a:ext>
            </a:extLst>
          </p:cNvPr>
          <p:cNvSpPr txBox="1"/>
          <p:nvPr/>
        </p:nvSpPr>
        <p:spPr>
          <a:xfrm>
            <a:off x="2285848" y="3106433"/>
            <a:ext cx="4592572" cy="1938992"/>
          </a:xfrm>
          <a:prstGeom prst="rect">
            <a:avLst/>
          </a:prstGeom>
          <a:noFill/>
        </p:spPr>
        <p:txBody>
          <a:bodyPr wrap="square">
            <a:spAutoFit/>
          </a:bodyPr>
          <a:lstStyle/>
          <a:p>
            <a:pPr marL="0" indent="0">
              <a:buFont typeface="Arial" panose="020B0604020202020204" pitchFamily="34" charset="0"/>
              <a:buNone/>
            </a:pPr>
            <a:r>
              <a:rPr lang="en-US" altLang="en-US" sz="4000" b="1" i="1" dirty="0">
                <a:latin typeface="Calibri" panose="020F0502020204030204" pitchFamily="34" charset="0"/>
              </a:rPr>
              <a:t>4.Study</a:t>
            </a:r>
            <a:r>
              <a:rPr lang="en-US" altLang="en-US" sz="4000" dirty="0">
                <a:latin typeface="Calibri" panose="020F0502020204030204" pitchFamily="34" charset="0"/>
              </a:rPr>
              <a:t> the Job Description and Person Specification</a:t>
            </a:r>
          </a:p>
        </p:txBody>
      </p:sp>
    </p:spTree>
    <p:extLst>
      <p:ext uri="{BB962C8B-B14F-4D97-AF65-F5344CB8AC3E}">
        <p14:creationId xmlns:p14="http://schemas.microsoft.com/office/powerpoint/2010/main" val="2046492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03279-7DDC-710F-6680-DE61C166808A}"/>
              </a:ext>
            </a:extLst>
          </p:cNvPr>
          <p:cNvSpPr>
            <a:spLocks noGrp="1"/>
          </p:cNvSpPr>
          <p:nvPr>
            <p:ph type="title"/>
          </p:nvPr>
        </p:nvSpPr>
        <p:spPr/>
        <p:txBody>
          <a:bodyPr/>
          <a:lstStyle/>
          <a:p>
            <a:r>
              <a:rPr lang="en-GB" u="sng" dirty="0"/>
              <a:t>Completing the Application Form</a:t>
            </a:r>
            <a:endParaRPr lang="en-GB" dirty="0"/>
          </a:p>
        </p:txBody>
      </p:sp>
      <p:sp>
        <p:nvSpPr>
          <p:cNvPr id="3" name="Date Placeholder 2">
            <a:extLst>
              <a:ext uri="{FF2B5EF4-FFF2-40B4-BE49-F238E27FC236}">
                <a16:creationId xmlns:a16="http://schemas.microsoft.com/office/drawing/2014/main" id="{9673F00D-0DD2-2F16-18BE-34F74D2F90C3}"/>
              </a:ext>
            </a:extLst>
          </p:cNvPr>
          <p:cNvSpPr>
            <a:spLocks noGrp="1"/>
          </p:cNvSpPr>
          <p:nvPr>
            <p:ph type="dt" sz="half" idx="10"/>
          </p:nvPr>
        </p:nvSpPr>
        <p:spPr/>
        <p:txBody>
          <a:bodyPr/>
          <a:lstStyle/>
          <a:p>
            <a:pPr>
              <a:defRPr/>
            </a:pPr>
            <a:fld id="{7096447C-31A8-4BB6-B63F-CF2410EEBF19}" type="datetime1">
              <a:rPr lang="en-GB" smtClean="0"/>
              <a:pPr>
                <a:defRPr/>
              </a:pPr>
              <a:t>30/10/2022</a:t>
            </a:fld>
            <a:endParaRPr lang="en-GB" dirty="0"/>
          </a:p>
        </p:txBody>
      </p:sp>
      <p:sp>
        <p:nvSpPr>
          <p:cNvPr id="4" name="Slide Number Placeholder 3">
            <a:extLst>
              <a:ext uri="{FF2B5EF4-FFF2-40B4-BE49-F238E27FC236}">
                <a16:creationId xmlns:a16="http://schemas.microsoft.com/office/drawing/2014/main" id="{AD9F851E-E3A5-AE7C-27EE-62083B1513C8}"/>
              </a:ext>
            </a:extLst>
          </p:cNvPr>
          <p:cNvSpPr>
            <a:spLocks noGrp="1"/>
          </p:cNvSpPr>
          <p:nvPr>
            <p:ph type="sldNum" sz="quarter" idx="11"/>
          </p:nvPr>
        </p:nvSpPr>
        <p:spPr/>
        <p:txBody>
          <a:bodyPr/>
          <a:lstStyle/>
          <a:p>
            <a:pPr>
              <a:defRPr/>
            </a:pPr>
            <a:fld id="{B9F3BE45-E51E-4D75-AB62-B49655F9F4E9}" type="slidenum">
              <a:rPr lang="en-GB" altLang="en-US" smtClean="0"/>
              <a:pPr>
                <a:defRPr/>
              </a:pPr>
              <a:t>28</a:t>
            </a:fld>
            <a:endParaRPr lang="en-GB" altLang="en-US"/>
          </a:p>
        </p:txBody>
      </p:sp>
      <p:sp>
        <p:nvSpPr>
          <p:cNvPr id="6" name="TextBox 5">
            <a:extLst>
              <a:ext uri="{FF2B5EF4-FFF2-40B4-BE49-F238E27FC236}">
                <a16:creationId xmlns:a16="http://schemas.microsoft.com/office/drawing/2014/main" id="{D96342C0-AB37-438E-FF74-E53F140AD720}"/>
              </a:ext>
            </a:extLst>
          </p:cNvPr>
          <p:cNvSpPr txBox="1"/>
          <p:nvPr/>
        </p:nvSpPr>
        <p:spPr>
          <a:xfrm>
            <a:off x="2286000" y="3246690"/>
            <a:ext cx="4572000" cy="1754326"/>
          </a:xfrm>
          <a:prstGeom prst="rect">
            <a:avLst/>
          </a:prstGeom>
          <a:noFill/>
        </p:spPr>
        <p:txBody>
          <a:bodyPr wrap="square">
            <a:spAutoFit/>
          </a:bodyPr>
          <a:lstStyle/>
          <a:p>
            <a:r>
              <a:rPr lang="en-GB" sz="3200" b="1" u="sng" dirty="0"/>
              <a:t>5</a:t>
            </a:r>
            <a:r>
              <a:rPr lang="en-GB" sz="3600" u="sng" dirty="0"/>
              <a:t>.</a:t>
            </a:r>
            <a:r>
              <a:rPr lang="en-GB" sz="3600" b="1" u="sng" dirty="0"/>
              <a:t>Complete</a:t>
            </a:r>
            <a:r>
              <a:rPr lang="en-GB" sz="3600" u="sng" dirty="0"/>
              <a:t> the  Section ‘Supporting Statement;</a:t>
            </a:r>
            <a:endParaRPr lang="en-GB" sz="3600" dirty="0"/>
          </a:p>
        </p:txBody>
      </p:sp>
    </p:spTree>
    <p:extLst>
      <p:ext uri="{BB962C8B-B14F-4D97-AF65-F5344CB8AC3E}">
        <p14:creationId xmlns:p14="http://schemas.microsoft.com/office/powerpoint/2010/main" val="1608806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BD9F33CD-690E-451C-B6EE-9AFCF4B2EEDB}"/>
              </a:ext>
            </a:extLst>
          </p:cNvPr>
          <p:cNvSpPr>
            <a:spLocks noGrp="1"/>
          </p:cNvSpPr>
          <p:nvPr>
            <p:ph type="title"/>
          </p:nvPr>
        </p:nvSpPr>
        <p:spPr/>
        <p:txBody>
          <a:bodyPr/>
          <a:lstStyle/>
          <a:p>
            <a:r>
              <a:rPr lang="en-GB" altLang="en-US" b="1" dirty="0"/>
              <a:t>Further reading </a:t>
            </a:r>
            <a:endParaRPr lang="en-US" altLang="en-US" b="1" dirty="0"/>
          </a:p>
        </p:txBody>
      </p:sp>
      <p:sp>
        <p:nvSpPr>
          <p:cNvPr id="3" name="Content Placeholder 2">
            <a:extLst>
              <a:ext uri="{FF2B5EF4-FFF2-40B4-BE49-F238E27FC236}">
                <a16:creationId xmlns:a16="http://schemas.microsoft.com/office/drawing/2014/main" id="{A6A31E83-CF28-4016-8ECB-07D2AA911BD3}"/>
              </a:ext>
            </a:extLst>
          </p:cNvPr>
          <p:cNvSpPr>
            <a:spLocks noGrp="1"/>
          </p:cNvSpPr>
          <p:nvPr>
            <p:ph idx="1"/>
          </p:nvPr>
        </p:nvSpPr>
        <p:spPr/>
        <p:txBody>
          <a:bodyPr/>
          <a:lstStyle/>
          <a:p>
            <a:pPr>
              <a:defRPr/>
            </a:pPr>
            <a:endParaRPr lang="en-US" dirty="0"/>
          </a:p>
          <a:p>
            <a:pPr marL="0" indent="0">
              <a:buFont typeface="Arial" panose="020B0604020202020204" pitchFamily="34" charset="0"/>
              <a:buNone/>
              <a:defRPr/>
            </a:pPr>
            <a:r>
              <a:rPr lang="en-US" dirty="0"/>
              <a:t>Part 4: (Chapter 13: Page 311 – Page 335)</a:t>
            </a:r>
          </a:p>
          <a:p>
            <a:pPr>
              <a:defRPr/>
            </a:pPr>
            <a:r>
              <a:rPr lang="en-US" dirty="0" err="1"/>
              <a:t>Maund</a:t>
            </a:r>
            <a:r>
              <a:rPr lang="en-US" dirty="0"/>
              <a:t>, A. </a:t>
            </a:r>
            <a:r>
              <a:rPr lang="en-US" dirty="0" err="1"/>
              <a:t>Schriek</a:t>
            </a:r>
            <a:r>
              <a:rPr lang="en-US" dirty="0"/>
              <a:t>, M. and </a:t>
            </a:r>
            <a:r>
              <a:rPr lang="en-US" dirty="0" err="1"/>
              <a:t>Tinkler</a:t>
            </a:r>
            <a:r>
              <a:rPr lang="en-US" dirty="0"/>
              <a:t>, P. (2017). </a:t>
            </a:r>
            <a:r>
              <a:rPr lang="en-US" i="1" dirty="0"/>
              <a:t>Certificate in Higher Education: Skills for the Workplace Student Yearbook</a:t>
            </a:r>
            <a:r>
              <a:rPr lang="en-US" dirty="0"/>
              <a:t>. Sage Publications.  </a:t>
            </a:r>
          </a:p>
        </p:txBody>
      </p:sp>
      <p:sp>
        <p:nvSpPr>
          <p:cNvPr id="4" name="Date Placeholder 3">
            <a:extLst>
              <a:ext uri="{FF2B5EF4-FFF2-40B4-BE49-F238E27FC236}">
                <a16:creationId xmlns:a16="http://schemas.microsoft.com/office/drawing/2014/main" id="{09A290DE-C4BC-4616-8214-BC67DEFE3387}"/>
              </a:ext>
            </a:extLst>
          </p:cNvPr>
          <p:cNvSpPr>
            <a:spLocks noGrp="1"/>
          </p:cNvSpPr>
          <p:nvPr>
            <p:ph type="dt" sz="quarter" idx="10"/>
          </p:nvPr>
        </p:nvSpPr>
        <p:spPr/>
        <p:txBody>
          <a:bodyPr/>
          <a:lstStyle/>
          <a:p>
            <a:pPr>
              <a:defRPr/>
            </a:pPr>
            <a:fld id="{53A14690-4991-47A1-9EC1-F4F34CE6A0E1}" type="datetime1">
              <a:rPr lang="en-GB" smtClean="0"/>
              <a:pPr>
                <a:defRPr/>
              </a:pPr>
              <a:t>30/10/2022</a:t>
            </a:fld>
            <a:endParaRPr lang="en-GB" dirty="0"/>
          </a:p>
        </p:txBody>
      </p:sp>
      <p:sp>
        <p:nvSpPr>
          <p:cNvPr id="48133" name="Slide Number Placeholder 4">
            <a:extLst>
              <a:ext uri="{FF2B5EF4-FFF2-40B4-BE49-F238E27FC236}">
                <a16:creationId xmlns:a16="http://schemas.microsoft.com/office/drawing/2014/main" id="{F78E25F8-A7B5-46E3-9317-CB2B29DD41A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4506643-CBDB-4C4A-86EE-B2CCDD2E8F8B}" type="slidenum">
              <a:rPr lang="en-GB" altLang="en-US" smtClean="0">
                <a:solidFill>
                  <a:srgbClr val="898989"/>
                </a:solidFill>
                <a:latin typeface="Myriad Pro"/>
              </a:rPr>
              <a:pPr/>
              <a:t>29</a:t>
            </a:fld>
            <a:endParaRPr lang="en-GB" altLang="en-US">
              <a:solidFill>
                <a:srgbClr val="898989"/>
              </a:solidFill>
              <a:latin typeface="Myriad Pro"/>
            </a:endParaRPr>
          </a:p>
        </p:txBody>
      </p:sp>
      <mc:AlternateContent xmlns:mc="http://schemas.openxmlformats.org/markup-compatibility/2006">
        <mc:Choice xmlns:pslz="http://schemas.microsoft.com/office/powerpoint/2016/slidezoom" Requires="pslz">
          <p:graphicFrame>
            <p:nvGraphicFramePr>
              <p:cNvPr id="5" name="Slide Zoom 4">
                <a:extLst>
                  <a:ext uri="{FF2B5EF4-FFF2-40B4-BE49-F238E27FC236}">
                    <a16:creationId xmlns:a16="http://schemas.microsoft.com/office/drawing/2014/main" id="{CF9C16F7-123C-D063-95EB-1EDCD7526235}"/>
                  </a:ext>
                </a:extLst>
              </p:cNvPr>
              <p:cNvGraphicFramePr>
                <a:graphicFrameLocks noChangeAspect="1"/>
              </p:cNvGraphicFramePr>
              <p:nvPr>
                <p:extLst>
                  <p:ext uri="{D42A27DB-BD31-4B8C-83A1-F6EECF244321}">
                    <p14:modId xmlns:p14="http://schemas.microsoft.com/office/powerpoint/2010/main" val="2897390575"/>
                  </p:ext>
                </p:extLst>
              </p:nvPr>
            </p:nvGraphicFramePr>
            <p:xfrm>
              <a:off x="-3000080" y="753626"/>
              <a:ext cx="2286000" cy="1714500"/>
            </p:xfrm>
            <a:graphic>
              <a:graphicData uri="http://schemas.microsoft.com/office/powerpoint/2016/slidezoom">
                <pslz:sldZm>
                  <pslz:sldZmObj sldId="613" cId="160880691">
                    <pslz:zmPr id="{78F75BDB-07E9-43B5-853D-8C48234FB829}" returnToParent="0" transitionDur="1000">
                      <p166:blipFill xmlns:p166="http://schemas.microsoft.com/office/powerpoint/2016/6/main">
                        <a:blip r:embed="rId2"/>
                        <a:stretch>
                          <a:fillRect/>
                        </a:stretch>
                      </p166:blipFill>
                      <p166:spPr xmlns:p166="http://schemas.microsoft.com/office/powerpoint/2016/6/main">
                        <a:xfrm>
                          <a:off x="0" y="0"/>
                          <a:ext cx="2286000" cy="1714500"/>
                        </a:xfrm>
                        <a:prstGeom prst="rect">
                          <a:avLst/>
                        </a:prstGeom>
                        <a:ln w="3175">
                          <a:solidFill>
                            <a:prstClr val="ltGray"/>
                          </a:solidFill>
                        </a:ln>
                      </p166:spPr>
                    </pslz:zmPr>
                  </pslz:sldZmObj>
                </pslz:sldZm>
              </a:graphicData>
            </a:graphic>
          </p:graphicFrame>
        </mc:Choice>
        <mc:Fallback>
          <p:pic>
            <p:nvPicPr>
              <p:cNvPr id="5" name="Slide Zoom 4">
                <a:hlinkClick r:id="rId3" action="ppaction://hlinksldjump"/>
                <a:extLst>
                  <a:ext uri="{FF2B5EF4-FFF2-40B4-BE49-F238E27FC236}">
                    <a16:creationId xmlns:a16="http://schemas.microsoft.com/office/drawing/2014/main" id="{CF9C16F7-123C-D063-95EB-1EDCD7526235}"/>
                  </a:ext>
                </a:extLst>
              </p:cNvPr>
              <p:cNvPicPr>
                <a:picLocks noGrp="1" noRot="1" noChangeAspect="1" noMove="1" noResize="1" noEditPoints="1" noAdjustHandles="1" noChangeArrowheads="1" noChangeShapeType="1"/>
              </p:cNvPicPr>
              <p:nvPr/>
            </p:nvPicPr>
            <p:blipFill>
              <a:blip r:embed="rId2"/>
              <a:stretch>
                <a:fillRect/>
              </a:stretch>
            </p:blipFill>
            <p:spPr>
              <a:xfrm>
                <a:off x="-3000080" y="753626"/>
                <a:ext cx="2286000" cy="1714500"/>
              </a:xfrm>
              <a:prstGeom prst="rect">
                <a:avLst/>
              </a:prstGeom>
              <a:ln w="3175">
                <a:solidFill>
                  <a:prstClr val="ltGray"/>
                </a:solidFill>
              </a:ln>
            </p:spPr>
          </p:pic>
        </mc:Fallback>
      </mc:AlternateContent>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20140311PresentationUWTSDTemplate">
  <a:themeElements>
    <a:clrScheme name="3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3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lnDef>
  </a:objectDefaults>
  <a:extraClrSchemeLst>
    <a:extraClrScheme>
      <a:clrScheme name="3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20140311PresentationUWTSDTemplate">
  <a:themeElements>
    <a:clrScheme name="4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4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lnDef>
  </a:objectDefaults>
  <a:extraClrSchemeLst>
    <a:extraClrScheme>
      <a:clrScheme name="4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5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5992</TotalTime>
  <Words>1280</Words>
  <Application>Microsoft Office PowerPoint</Application>
  <PresentationFormat>On-screen Show (4:3)</PresentationFormat>
  <Paragraphs>241</Paragraphs>
  <Slides>29</Slides>
  <Notes>10</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29</vt:i4>
      </vt:variant>
    </vt:vector>
  </HeadingPairs>
  <TitlesOfParts>
    <vt:vector size="39" baseType="lpstr">
      <vt:lpstr>Arial</vt:lpstr>
      <vt:lpstr>Calibri</vt:lpstr>
      <vt:lpstr>Myriad Pro</vt:lpstr>
      <vt:lpstr>Times New Roman</vt:lpstr>
      <vt:lpstr>1_20140311PresentationUWTSDTemplate</vt:lpstr>
      <vt:lpstr>20140311PresentationUWTSDTemplate</vt:lpstr>
      <vt:lpstr>2_20140311PresentationUWTSDTemplate</vt:lpstr>
      <vt:lpstr>3_20140311PresentationUWTSDTemplate</vt:lpstr>
      <vt:lpstr>4_20140311PresentationUWTSDTemplate</vt:lpstr>
      <vt:lpstr>5_20140311PresentationUWTSDTemplate</vt:lpstr>
      <vt:lpstr>BMSW4005</vt:lpstr>
      <vt:lpstr>Lesson Aims</vt:lpstr>
      <vt:lpstr>Introduction to the topic</vt:lpstr>
      <vt:lpstr>Aim of Recruitment &amp; Selection</vt:lpstr>
      <vt:lpstr>Selection </vt:lpstr>
      <vt:lpstr>Recruitment and Selection</vt:lpstr>
      <vt:lpstr>Which Key Legislation Applies?</vt:lpstr>
      <vt:lpstr>Which Key Legislation Applies?</vt:lpstr>
      <vt:lpstr>What are the 9 ‘protected characteristics’ of the Equality Act (2010)?</vt:lpstr>
      <vt:lpstr>Unlawful Discrimination</vt:lpstr>
      <vt:lpstr>Unlawful Discrimination</vt:lpstr>
      <vt:lpstr>Policy</vt:lpstr>
      <vt:lpstr>Recruitment Policy - Things to consider</vt:lpstr>
      <vt:lpstr>Recruitment Policy - Things to consider</vt:lpstr>
      <vt:lpstr>The Process</vt:lpstr>
      <vt:lpstr>Job Descriptions</vt:lpstr>
      <vt:lpstr>Person Specification</vt:lpstr>
      <vt:lpstr>Person Specification - considerations</vt:lpstr>
      <vt:lpstr>Sourcing Candidates</vt:lpstr>
      <vt:lpstr>Short Listing</vt:lpstr>
      <vt:lpstr>Selection Methods</vt:lpstr>
      <vt:lpstr>References</vt:lpstr>
      <vt:lpstr>Session Outcomes</vt:lpstr>
      <vt:lpstr>Completing the Application form</vt:lpstr>
      <vt:lpstr>   Completing the Application form   In-class task for students</vt:lpstr>
      <vt:lpstr>Completing the Application Form</vt:lpstr>
      <vt:lpstr>Completing the Application Form</vt:lpstr>
      <vt:lpstr>Completing the Application Form</vt:lpstr>
      <vt:lpstr>Further reading </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Concepts for Self Awareness</dc:title>
  <dc:creator>Glenn Studio Laptop</dc:creator>
  <cp:lastModifiedBy>Lloyd Beharry</cp:lastModifiedBy>
  <cp:revision>362</cp:revision>
  <dcterms:created xsi:type="dcterms:W3CDTF">2012-10-20T16:04:33Z</dcterms:created>
  <dcterms:modified xsi:type="dcterms:W3CDTF">2022-10-30T15:02:10Z</dcterms:modified>
</cp:coreProperties>
</file>