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99" r:id="rId8"/>
    <p:sldId id="259" r:id="rId9"/>
    <p:sldId id="274" r:id="rId10"/>
    <p:sldId id="260" r:id="rId11"/>
    <p:sldId id="275" r:id="rId12"/>
    <p:sldId id="279" r:id="rId13"/>
    <p:sldId id="280" r:id="rId14"/>
    <p:sldId id="276" r:id="rId15"/>
    <p:sldId id="277" r:id="rId16"/>
    <p:sldId id="281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3" r:id="rId26"/>
    <p:sldId id="294" r:id="rId27"/>
    <p:sldId id="295" r:id="rId28"/>
    <p:sldId id="296" r:id="rId29"/>
    <p:sldId id="297" r:id="rId30"/>
    <p:sldId id="298" r:id="rId31"/>
    <p:sldId id="278" r:id="rId32"/>
    <p:sldId id="300" r:id="rId33"/>
    <p:sldId id="301" r:id="rId34"/>
    <p:sldId id="303" r:id="rId35"/>
    <p:sldId id="292" r:id="rId36"/>
    <p:sldId id="282" r:id="rId37"/>
    <p:sldId id="283" r:id="rId38"/>
    <p:sldId id="302" r:id="rId39"/>
    <p:sldId id="304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78" d="100"/>
          <a:sy n="78" d="100"/>
        </p:scale>
        <p:origin x="327" y="3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525223-B4F9-4529-AA77-1C6ADB72A407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5371E-8829-4C74-8268-FD6B0AC7647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1</a:t>
          </a:r>
          <a:endParaRPr lang="en-US"/>
        </a:p>
      </dgm:t>
    </dgm:pt>
    <dgm:pt modelId="{AAECE58C-9BE0-4497-A98D-7A528B8759E7}" type="parTrans" cxnId="{CF3A771B-3483-4856-AFE3-EE65791434DD}">
      <dgm:prSet/>
      <dgm:spPr/>
      <dgm:t>
        <a:bodyPr/>
        <a:lstStyle/>
        <a:p>
          <a:endParaRPr lang="en-US"/>
        </a:p>
      </dgm:t>
    </dgm:pt>
    <dgm:pt modelId="{20EE45DF-5A0E-4B7D-A795-3851AE8118C3}" type="sibTrans" cxnId="{CF3A771B-3483-4856-AFE3-EE65791434DD}">
      <dgm:prSet/>
      <dgm:spPr/>
      <dgm:t>
        <a:bodyPr/>
        <a:lstStyle/>
        <a:p>
          <a:endParaRPr lang="en-US"/>
        </a:p>
      </dgm:t>
    </dgm:pt>
    <dgm:pt modelId="{7D1FB737-AB96-48E0-B815-D2686DC71374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Llafar</a:t>
          </a:r>
          <a:endParaRPr lang="en-US" dirty="0">
            <a:latin typeface="Comic Sans MS" panose="030F0702030302020204" pitchFamily="66" charset="0"/>
          </a:endParaRPr>
        </a:p>
      </dgm:t>
    </dgm:pt>
    <dgm:pt modelId="{A0AE5AC5-663B-472E-993A-F7ADFAF72198}" type="parTrans" cxnId="{79232B3F-6098-4014-8FB8-F8220F2E4494}">
      <dgm:prSet/>
      <dgm:spPr/>
      <dgm:t>
        <a:bodyPr/>
        <a:lstStyle/>
        <a:p>
          <a:endParaRPr lang="en-US"/>
        </a:p>
      </dgm:t>
    </dgm:pt>
    <dgm:pt modelId="{43D8899D-6E6C-4C05-B9FF-0A0DCF6ABDB8}" type="sibTrans" cxnId="{79232B3F-6098-4014-8FB8-F8220F2E4494}">
      <dgm:prSet/>
      <dgm:spPr/>
      <dgm:t>
        <a:bodyPr/>
        <a:lstStyle/>
        <a:p>
          <a:endParaRPr lang="en-US"/>
        </a:p>
      </dgm:t>
    </dgm:pt>
    <dgm:pt modelId="{8CB5B8BB-04C7-4BF9-9C0D-F84711ACE8B0}">
      <dgm:prSet phldrT="[Text]" phldr="0"/>
      <dgm:spPr/>
      <dgm:t>
        <a:bodyPr/>
        <a:lstStyle/>
        <a:p>
          <a:pPr rtl="0"/>
          <a:r>
            <a:rPr lang="en-US" dirty="0" err="1">
              <a:latin typeface="Comic Sans MS" panose="030F0702030302020204" pitchFamily="66" charset="0"/>
            </a:rPr>
            <a:t>Syniadau</a:t>
          </a:r>
          <a:r>
            <a:rPr lang="en-US" dirty="0">
              <a:latin typeface="Comic Sans MS" panose="030F0702030302020204" pitchFamily="66" charset="0"/>
            </a:rPr>
            <a:t> </a:t>
          </a:r>
        </a:p>
      </dgm:t>
    </dgm:pt>
    <dgm:pt modelId="{A2962E40-023B-4DE2-928D-17AC924F2931}" type="parTrans" cxnId="{C9EA9013-DD59-434D-B50C-41E6ADB770D6}">
      <dgm:prSet/>
      <dgm:spPr/>
      <dgm:t>
        <a:bodyPr/>
        <a:lstStyle/>
        <a:p>
          <a:endParaRPr lang="en-US"/>
        </a:p>
      </dgm:t>
    </dgm:pt>
    <dgm:pt modelId="{B4023C4D-01D1-433B-AD39-C77ADB6755B7}" type="sibTrans" cxnId="{C9EA9013-DD59-434D-B50C-41E6ADB770D6}">
      <dgm:prSet/>
      <dgm:spPr/>
      <dgm:t>
        <a:bodyPr/>
        <a:lstStyle/>
        <a:p>
          <a:endParaRPr lang="en-US"/>
        </a:p>
      </dgm:t>
    </dgm:pt>
    <dgm:pt modelId="{E6365E99-66C3-481D-B498-FFA2CF46E543}">
      <dgm:prSet phldrT="[Text]" phldr="0"/>
      <dgm:spPr/>
      <dgm:t>
        <a:bodyPr/>
        <a:lstStyle/>
        <a:p>
          <a:pPr rtl="0"/>
          <a:r>
            <a:rPr lang="en-US" dirty="0" err="1">
              <a:latin typeface="Calibri Light" panose="020F0302020204030204"/>
            </a:rPr>
            <a:t>Rhan</a:t>
          </a:r>
          <a:r>
            <a:rPr lang="en-US" dirty="0">
              <a:latin typeface="Calibri Light" panose="020F0302020204030204"/>
            </a:rPr>
            <a:t> 2</a:t>
          </a:r>
          <a:endParaRPr lang="en-US" dirty="0"/>
        </a:p>
      </dgm:t>
    </dgm:pt>
    <dgm:pt modelId="{2B4C0C5D-9A0B-42A0-B1DC-386C9BE5D40B}" type="parTrans" cxnId="{6B8886B5-B1C3-45B0-B2A9-E912731DC1ED}">
      <dgm:prSet/>
      <dgm:spPr/>
      <dgm:t>
        <a:bodyPr/>
        <a:lstStyle/>
        <a:p>
          <a:endParaRPr lang="en-US"/>
        </a:p>
      </dgm:t>
    </dgm:pt>
    <dgm:pt modelId="{80980690-C39B-4F36-9DD3-569A0490454C}" type="sibTrans" cxnId="{6B8886B5-B1C3-45B0-B2A9-E912731DC1ED}">
      <dgm:prSet/>
      <dgm:spPr/>
      <dgm:t>
        <a:bodyPr/>
        <a:lstStyle/>
        <a:p>
          <a:endParaRPr lang="en-US"/>
        </a:p>
      </dgm:t>
    </dgm:pt>
    <dgm:pt modelId="{152BD612-7B7B-4D23-9DD3-729B4F5F4E90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Darllen</a:t>
          </a:r>
          <a:endParaRPr lang="en-US" dirty="0">
            <a:latin typeface="Comic Sans MS" panose="030F0702030302020204" pitchFamily="66" charset="0"/>
          </a:endParaRPr>
        </a:p>
      </dgm:t>
    </dgm:pt>
    <dgm:pt modelId="{E3B35053-684C-4099-A203-992794DEC8CE}" type="parTrans" cxnId="{55021C29-02D7-48A6-8B6D-9323C4E07247}">
      <dgm:prSet/>
      <dgm:spPr/>
      <dgm:t>
        <a:bodyPr/>
        <a:lstStyle/>
        <a:p>
          <a:endParaRPr lang="en-US"/>
        </a:p>
      </dgm:t>
    </dgm:pt>
    <dgm:pt modelId="{A80DE095-83EA-4597-9A75-6941AE4CE44F}" type="sibTrans" cxnId="{55021C29-02D7-48A6-8B6D-9323C4E07247}">
      <dgm:prSet/>
      <dgm:spPr/>
      <dgm:t>
        <a:bodyPr/>
        <a:lstStyle/>
        <a:p>
          <a:endParaRPr lang="en-US"/>
        </a:p>
      </dgm:t>
    </dgm:pt>
    <dgm:pt modelId="{D207755B-718D-4D45-A6CE-7943ECC773E2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Syniadau</a:t>
          </a:r>
          <a:endParaRPr lang="en-US" dirty="0">
            <a:latin typeface="Comic Sans MS" panose="030F0702030302020204" pitchFamily="66" charset="0"/>
          </a:endParaRPr>
        </a:p>
      </dgm:t>
    </dgm:pt>
    <dgm:pt modelId="{28BE5D01-5EE2-49C9-ABFF-16D3076D7451}" type="parTrans" cxnId="{2D6D4BF4-4A0E-4E6C-974E-7951CED6B6CC}">
      <dgm:prSet/>
      <dgm:spPr/>
      <dgm:t>
        <a:bodyPr/>
        <a:lstStyle/>
        <a:p>
          <a:endParaRPr lang="en-US"/>
        </a:p>
      </dgm:t>
    </dgm:pt>
    <dgm:pt modelId="{4823945A-260F-4999-B808-A5A4B7514AA9}" type="sibTrans" cxnId="{2D6D4BF4-4A0E-4E6C-974E-7951CED6B6CC}">
      <dgm:prSet/>
      <dgm:spPr/>
      <dgm:t>
        <a:bodyPr/>
        <a:lstStyle/>
        <a:p>
          <a:endParaRPr lang="en-US"/>
        </a:p>
      </dgm:t>
    </dgm:pt>
    <dgm:pt modelId="{84BA2C57-FBB7-45CC-A8E1-E89A13293A4F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3</a:t>
          </a:r>
          <a:endParaRPr lang="en-US"/>
        </a:p>
      </dgm:t>
    </dgm:pt>
    <dgm:pt modelId="{1E544110-0A85-4C06-BB1E-7239BC7F2E34}" type="parTrans" cxnId="{5D7B8B9F-3288-4746-9D43-72ED95D62AEB}">
      <dgm:prSet/>
      <dgm:spPr/>
      <dgm:t>
        <a:bodyPr/>
        <a:lstStyle/>
        <a:p>
          <a:endParaRPr lang="en-US"/>
        </a:p>
      </dgm:t>
    </dgm:pt>
    <dgm:pt modelId="{CB9A6CE5-C64A-4CB5-944B-70431A215D5D}" type="sibTrans" cxnId="{5D7B8B9F-3288-4746-9D43-72ED95D62AEB}">
      <dgm:prSet/>
      <dgm:spPr/>
      <dgm:t>
        <a:bodyPr/>
        <a:lstStyle/>
        <a:p>
          <a:endParaRPr lang="en-US"/>
        </a:p>
      </dgm:t>
    </dgm:pt>
    <dgm:pt modelId="{8B905FCB-4790-4D35-A3F3-0329EDBA8C03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Ysgrifennu</a:t>
          </a:r>
          <a:endParaRPr lang="en-US" dirty="0">
            <a:latin typeface="Comic Sans MS" panose="030F0702030302020204" pitchFamily="66" charset="0"/>
          </a:endParaRPr>
        </a:p>
      </dgm:t>
    </dgm:pt>
    <dgm:pt modelId="{02486092-64BC-453B-B9B9-1B84BBE12B77}" type="parTrans" cxnId="{4D0921A7-638B-4182-87E0-AB3C08EF5C8F}">
      <dgm:prSet/>
      <dgm:spPr/>
      <dgm:t>
        <a:bodyPr/>
        <a:lstStyle/>
        <a:p>
          <a:endParaRPr lang="en-US"/>
        </a:p>
      </dgm:t>
    </dgm:pt>
    <dgm:pt modelId="{D7582DAC-43FE-4255-881B-77A3D375C885}" type="sibTrans" cxnId="{4D0921A7-638B-4182-87E0-AB3C08EF5C8F}">
      <dgm:prSet/>
      <dgm:spPr/>
      <dgm:t>
        <a:bodyPr/>
        <a:lstStyle/>
        <a:p>
          <a:endParaRPr lang="en-US"/>
        </a:p>
      </dgm:t>
    </dgm:pt>
    <dgm:pt modelId="{DC9F8E95-69CF-471B-8471-4A4D9740A32A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Syniadau</a:t>
          </a:r>
          <a:endParaRPr lang="en-US" dirty="0">
            <a:latin typeface="Comic Sans MS" panose="030F0702030302020204" pitchFamily="66" charset="0"/>
          </a:endParaRPr>
        </a:p>
      </dgm:t>
    </dgm:pt>
    <dgm:pt modelId="{4786C5C0-BC11-49FF-9F81-FAAAA7C08A67}" type="parTrans" cxnId="{38FAD8C4-45EB-4598-9287-B02209831D7B}">
      <dgm:prSet/>
      <dgm:spPr/>
      <dgm:t>
        <a:bodyPr/>
        <a:lstStyle/>
        <a:p>
          <a:endParaRPr lang="en-US"/>
        </a:p>
      </dgm:t>
    </dgm:pt>
    <dgm:pt modelId="{F0E2678C-819E-41AE-8BA1-D1205A8A5D8B}" type="sibTrans" cxnId="{38FAD8C4-45EB-4598-9287-B02209831D7B}">
      <dgm:prSet/>
      <dgm:spPr/>
      <dgm:t>
        <a:bodyPr/>
        <a:lstStyle/>
        <a:p>
          <a:endParaRPr lang="en-US"/>
        </a:p>
      </dgm:t>
    </dgm:pt>
    <dgm:pt modelId="{204D5282-2BA6-4F11-9048-15210AB871BB}" type="pres">
      <dgm:prSet presAssocID="{87525223-B4F9-4529-AA77-1C6ADB72A407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AFB02844-B733-46FE-A649-9F3C5E137BF2}" type="pres">
      <dgm:prSet presAssocID="{87525223-B4F9-4529-AA77-1C6ADB72A407}" presName="cycle" presStyleCnt="0"/>
      <dgm:spPr/>
    </dgm:pt>
    <dgm:pt modelId="{3AA38856-0432-4B20-94F4-2A0BCCAAC398}" type="pres">
      <dgm:prSet presAssocID="{87525223-B4F9-4529-AA77-1C6ADB72A407}" presName="centerShape" presStyleCnt="0"/>
      <dgm:spPr/>
    </dgm:pt>
    <dgm:pt modelId="{067CE834-5562-4B66-BBD8-4F6BEDAB4882}" type="pres">
      <dgm:prSet presAssocID="{87525223-B4F9-4529-AA77-1C6ADB72A407}" presName="connSite" presStyleLbl="node1" presStyleIdx="0" presStyleCnt="4"/>
      <dgm:spPr/>
    </dgm:pt>
    <dgm:pt modelId="{4030BC4F-FDFD-4CED-B696-BF0D312F4A63}" type="pres">
      <dgm:prSet presAssocID="{87525223-B4F9-4529-AA77-1C6ADB72A407}" presName="visible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D3419500-BC82-48BD-B4AE-67A3DD9C44FF}" type="pres">
      <dgm:prSet presAssocID="{AAECE58C-9BE0-4497-A98D-7A528B8759E7}" presName="Name25" presStyleLbl="parChTrans1D1" presStyleIdx="0" presStyleCnt="3"/>
      <dgm:spPr/>
    </dgm:pt>
    <dgm:pt modelId="{3AA49C8C-56AB-4474-BF05-7246335E2278}" type="pres">
      <dgm:prSet presAssocID="{82B5371E-8829-4C74-8268-FD6B0AC7647D}" presName="node" presStyleCnt="0"/>
      <dgm:spPr/>
    </dgm:pt>
    <dgm:pt modelId="{C14308E3-B0C0-4F32-B568-A8D14BC8D686}" type="pres">
      <dgm:prSet presAssocID="{82B5371E-8829-4C74-8268-FD6B0AC7647D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F354926-8085-4C02-82FE-B114BB982774}" type="pres">
      <dgm:prSet presAssocID="{82B5371E-8829-4C74-8268-FD6B0AC7647D}" presName="childNode" presStyleLbl="revTx" presStyleIdx="0" presStyleCnt="3">
        <dgm:presLayoutVars>
          <dgm:bulletEnabled val="1"/>
        </dgm:presLayoutVars>
      </dgm:prSet>
      <dgm:spPr/>
    </dgm:pt>
    <dgm:pt modelId="{172A08BE-2927-4F7C-86B1-3D638CA3C83D}" type="pres">
      <dgm:prSet presAssocID="{2B4C0C5D-9A0B-42A0-B1DC-386C9BE5D40B}" presName="Name25" presStyleLbl="parChTrans1D1" presStyleIdx="1" presStyleCnt="3"/>
      <dgm:spPr/>
    </dgm:pt>
    <dgm:pt modelId="{C4FA53C2-4AFC-4962-BE71-2A5DF3ED4D2B}" type="pres">
      <dgm:prSet presAssocID="{E6365E99-66C3-481D-B498-FFA2CF46E543}" presName="node" presStyleCnt="0"/>
      <dgm:spPr/>
    </dgm:pt>
    <dgm:pt modelId="{9E9624D7-4C7B-4C5E-82F8-A9C77A2E5B70}" type="pres">
      <dgm:prSet presAssocID="{E6365E99-66C3-481D-B498-FFA2CF46E543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37CB1540-D94C-4AFB-8E3B-166AAA2DCA14}" type="pres">
      <dgm:prSet presAssocID="{E6365E99-66C3-481D-B498-FFA2CF46E543}" presName="childNode" presStyleLbl="revTx" presStyleIdx="1" presStyleCnt="3">
        <dgm:presLayoutVars>
          <dgm:bulletEnabled val="1"/>
        </dgm:presLayoutVars>
      </dgm:prSet>
      <dgm:spPr/>
    </dgm:pt>
    <dgm:pt modelId="{4395FD51-EC6F-4904-9263-F6D38B1D3CD1}" type="pres">
      <dgm:prSet presAssocID="{1E544110-0A85-4C06-BB1E-7239BC7F2E34}" presName="Name25" presStyleLbl="parChTrans1D1" presStyleIdx="2" presStyleCnt="3"/>
      <dgm:spPr/>
    </dgm:pt>
    <dgm:pt modelId="{B717EABC-4B17-4D48-AFDF-DC4E00924EEC}" type="pres">
      <dgm:prSet presAssocID="{84BA2C57-FBB7-45CC-A8E1-E89A13293A4F}" presName="node" presStyleCnt="0"/>
      <dgm:spPr/>
    </dgm:pt>
    <dgm:pt modelId="{2BEE6AE3-294E-4A87-9287-D847150E0421}" type="pres">
      <dgm:prSet presAssocID="{84BA2C57-FBB7-45CC-A8E1-E89A13293A4F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E57295F-1E7F-4EBD-AC49-895395B0FF4C}" type="pres">
      <dgm:prSet presAssocID="{84BA2C57-FBB7-45CC-A8E1-E89A13293A4F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133160F-B0E4-454A-9107-2682A44BF279}" type="presOf" srcId="{152BD612-7B7B-4D23-9DD3-729B4F5F4E90}" destId="{37CB1540-D94C-4AFB-8E3B-166AAA2DCA14}" srcOrd="0" destOrd="0" presId="urn:microsoft.com/office/officeart/2005/8/layout/radial2"/>
    <dgm:cxn modelId="{C9EA9013-DD59-434D-B50C-41E6ADB770D6}" srcId="{82B5371E-8829-4C74-8268-FD6B0AC7647D}" destId="{8CB5B8BB-04C7-4BF9-9C0D-F84711ACE8B0}" srcOrd="1" destOrd="0" parTransId="{A2962E40-023B-4DE2-928D-17AC924F2931}" sibTransId="{B4023C4D-01D1-433B-AD39-C77ADB6755B7}"/>
    <dgm:cxn modelId="{CF3A771B-3483-4856-AFE3-EE65791434DD}" srcId="{87525223-B4F9-4529-AA77-1C6ADB72A407}" destId="{82B5371E-8829-4C74-8268-FD6B0AC7647D}" srcOrd="0" destOrd="0" parTransId="{AAECE58C-9BE0-4497-A98D-7A528B8759E7}" sibTransId="{20EE45DF-5A0E-4B7D-A795-3851AE8118C3}"/>
    <dgm:cxn modelId="{7ACC7826-287C-4DEA-8A47-B47748783DE1}" type="presOf" srcId="{8B905FCB-4790-4D35-A3F3-0329EDBA8C03}" destId="{5E57295F-1E7F-4EBD-AC49-895395B0FF4C}" srcOrd="0" destOrd="0" presId="urn:microsoft.com/office/officeart/2005/8/layout/radial2"/>
    <dgm:cxn modelId="{55021C29-02D7-48A6-8B6D-9323C4E07247}" srcId="{E6365E99-66C3-481D-B498-FFA2CF46E543}" destId="{152BD612-7B7B-4D23-9DD3-729B4F5F4E90}" srcOrd="0" destOrd="0" parTransId="{E3B35053-684C-4099-A203-992794DEC8CE}" sibTransId="{A80DE095-83EA-4597-9A75-6941AE4CE44F}"/>
    <dgm:cxn modelId="{D466D232-1F3F-4EE4-8C92-A04C45B92F05}" type="presOf" srcId="{7D1FB737-AB96-48E0-B815-D2686DC71374}" destId="{1F354926-8085-4C02-82FE-B114BB982774}" srcOrd="0" destOrd="0" presId="urn:microsoft.com/office/officeart/2005/8/layout/radial2"/>
    <dgm:cxn modelId="{79232B3F-6098-4014-8FB8-F8220F2E4494}" srcId="{82B5371E-8829-4C74-8268-FD6B0AC7647D}" destId="{7D1FB737-AB96-48E0-B815-D2686DC71374}" srcOrd="0" destOrd="0" parTransId="{A0AE5AC5-663B-472E-993A-F7ADFAF72198}" sibTransId="{43D8899D-6E6C-4C05-B9FF-0A0DCF6ABDB8}"/>
    <dgm:cxn modelId="{B787EC75-BB99-4B9D-9F26-8AF8607B5C3C}" type="presOf" srcId="{1E544110-0A85-4C06-BB1E-7239BC7F2E34}" destId="{4395FD51-EC6F-4904-9263-F6D38B1D3CD1}" srcOrd="0" destOrd="0" presId="urn:microsoft.com/office/officeart/2005/8/layout/radial2"/>
    <dgm:cxn modelId="{2FC4EA7A-2C58-4CE8-84B8-C24F6FD72B98}" type="presOf" srcId="{DC9F8E95-69CF-471B-8471-4A4D9740A32A}" destId="{5E57295F-1E7F-4EBD-AC49-895395B0FF4C}" srcOrd="0" destOrd="1" presId="urn:microsoft.com/office/officeart/2005/8/layout/radial2"/>
    <dgm:cxn modelId="{46F73688-509C-4FC7-B141-F7995F93047A}" type="presOf" srcId="{84BA2C57-FBB7-45CC-A8E1-E89A13293A4F}" destId="{2BEE6AE3-294E-4A87-9287-D847150E0421}" srcOrd="0" destOrd="0" presId="urn:microsoft.com/office/officeart/2005/8/layout/radial2"/>
    <dgm:cxn modelId="{82200198-8E56-4432-B28B-7BC4AF0E437F}" type="presOf" srcId="{82B5371E-8829-4C74-8268-FD6B0AC7647D}" destId="{C14308E3-B0C0-4F32-B568-A8D14BC8D686}" srcOrd="0" destOrd="0" presId="urn:microsoft.com/office/officeart/2005/8/layout/radial2"/>
    <dgm:cxn modelId="{8701AF98-34FB-4A3F-A677-1050D00B0D53}" type="presOf" srcId="{D207755B-718D-4D45-A6CE-7943ECC773E2}" destId="{37CB1540-D94C-4AFB-8E3B-166AAA2DCA14}" srcOrd="0" destOrd="1" presId="urn:microsoft.com/office/officeart/2005/8/layout/radial2"/>
    <dgm:cxn modelId="{AF6C819F-99E5-4865-8485-70FE9ACB22BC}" type="presOf" srcId="{2B4C0C5D-9A0B-42A0-B1DC-386C9BE5D40B}" destId="{172A08BE-2927-4F7C-86B1-3D638CA3C83D}" srcOrd="0" destOrd="0" presId="urn:microsoft.com/office/officeart/2005/8/layout/radial2"/>
    <dgm:cxn modelId="{5D7B8B9F-3288-4746-9D43-72ED95D62AEB}" srcId="{87525223-B4F9-4529-AA77-1C6ADB72A407}" destId="{84BA2C57-FBB7-45CC-A8E1-E89A13293A4F}" srcOrd="2" destOrd="0" parTransId="{1E544110-0A85-4C06-BB1E-7239BC7F2E34}" sibTransId="{CB9A6CE5-C64A-4CB5-944B-70431A215D5D}"/>
    <dgm:cxn modelId="{974778A3-EAEC-4DA9-AC57-B8C766EBB2CE}" type="presOf" srcId="{E6365E99-66C3-481D-B498-FFA2CF46E543}" destId="{9E9624D7-4C7B-4C5E-82F8-A9C77A2E5B70}" srcOrd="0" destOrd="0" presId="urn:microsoft.com/office/officeart/2005/8/layout/radial2"/>
    <dgm:cxn modelId="{4D0921A7-638B-4182-87E0-AB3C08EF5C8F}" srcId="{84BA2C57-FBB7-45CC-A8E1-E89A13293A4F}" destId="{8B905FCB-4790-4D35-A3F3-0329EDBA8C03}" srcOrd="0" destOrd="0" parTransId="{02486092-64BC-453B-B9B9-1B84BBE12B77}" sibTransId="{D7582DAC-43FE-4255-881B-77A3D375C885}"/>
    <dgm:cxn modelId="{6B8886B5-B1C3-45B0-B2A9-E912731DC1ED}" srcId="{87525223-B4F9-4529-AA77-1C6ADB72A407}" destId="{E6365E99-66C3-481D-B498-FFA2CF46E543}" srcOrd="1" destOrd="0" parTransId="{2B4C0C5D-9A0B-42A0-B1DC-386C9BE5D40B}" sibTransId="{80980690-C39B-4F36-9DD3-569A0490454C}"/>
    <dgm:cxn modelId="{38FAD8C4-45EB-4598-9287-B02209831D7B}" srcId="{84BA2C57-FBB7-45CC-A8E1-E89A13293A4F}" destId="{DC9F8E95-69CF-471B-8471-4A4D9740A32A}" srcOrd="1" destOrd="0" parTransId="{4786C5C0-BC11-49FF-9F81-FAAAA7C08A67}" sibTransId="{F0E2678C-819E-41AE-8BA1-D1205A8A5D8B}"/>
    <dgm:cxn modelId="{09DBD3CA-6782-4465-86F2-B81CCB37E7A4}" type="presOf" srcId="{87525223-B4F9-4529-AA77-1C6ADB72A407}" destId="{204D5282-2BA6-4F11-9048-15210AB871BB}" srcOrd="0" destOrd="0" presId="urn:microsoft.com/office/officeart/2005/8/layout/radial2"/>
    <dgm:cxn modelId="{9F5AF8CB-1791-4749-8698-F95E4E306005}" type="presOf" srcId="{AAECE58C-9BE0-4497-A98D-7A528B8759E7}" destId="{D3419500-BC82-48BD-B4AE-67A3DD9C44FF}" srcOrd="0" destOrd="0" presId="urn:microsoft.com/office/officeart/2005/8/layout/radial2"/>
    <dgm:cxn modelId="{2D6D4BF4-4A0E-4E6C-974E-7951CED6B6CC}" srcId="{E6365E99-66C3-481D-B498-FFA2CF46E543}" destId="{D207755B-718D-4D45-A6CE-7943ECC773E2}" srcOrd="1" destOrd="0" parTransId="{28BE5D01-5EE2-49C9-ABFF-16D3076D7451}" sibTransId="{4823945A-260F-4999-B808-A5A4B7514AA9}"/>
    <dgm:cxn modelId="{33C7AAF4-3589-48A2-920D-9AC22A0786EC}" type="presOf" srcId="{8CB5B8BB-04C7-4BF9-9C0D-F84711ACE8B0}" destId="{1F354926-8085-4C02-82FE-B114BB982774}" srcOrd="0" destOrd="1" presId="urn:microsoft.com/office/officeart/2005/8/layout/radial2"/>
    <dgm:cxn modelId="{B1E5C06A-C964-401E-8667-D06006962F3D}" type="presParOf" srcId="{204D5282-2BA6-4F11-9048-15210AB871BB}" destId="{AFB02844-B733-46FE-A649-9F3C5E137BF2}" srcOrd="0" destOrd="0" presId="urn:microsoft.com/office/officeart/2005/8/layout/radial2"/>
    <dgm:cxn modelId="{4B327884-B882-4590-BC45-B71B54060063}" type="presParOf" srcId="{AFB02844-B733-46FE-A649-9F3C5E137BF2}" destId="{3AA38856-0432-4B20-94F4-2A0BCCAAC398}" srcOrd="0" destOrd="0" presId="urn:microsoft.com/office/officeart/2005/8/layout/radial2"/>
    <dgm:cxn modelId="{05C5EBC4-B0F4-444A-8DC4-A2D57D4BD045}" type="presParOf" srcId="{3AA38856-0432-4B20-94F4-2A0BCCAAC398}" destId="{067CE834-5562-4B66-BBD8-4F6BEDAB4882}" srcOrd="0" destOrd="0" presId="urn:microsoft.com/office/officeart/2005/8/layout/radial2"/>
    <dgm:cxn modelId="{1F38F675-63CD-4FA4-B3ED-430570882F94}" type="presParOf" srcId="{3AA38856-0432-4B20-94F4-2A0BCCAAC398}" destId="{4030BC4F-FDFD-4CED-B696-BF0D312F4A63}" srcOrd="1" destOrd="0" presId="urn:microsoft.com/office/officeart/2005/8/layout/radial2"/>
    <dgm:cxn modelId="{57752016-F30D-4E5A-973C-F3C421CA9340}" type="presParOf" srcId="{AFB02844-B733-46FE-A649-9F3C5E137BF2}" destId="{D3419500-BC82-48BD-B4AE-67A3DD9C44FF}" srcOrd="1" destOrd="0" presId="urn:microsoft.com/office/officeart/2005/8/layout/radial2"/>
    <dgm:cxn modelId="{DD77D5FC-01C7-45A7-99D7-F10ED37FDF1C}" type="presParOf" srcId="{AFB02844-B733-46FE-A649-9F3C5E137BF2}" destId="{3AA49C8C-56AB-4474-BF05-7246335E2278}" srcOrd="2" destOrd="0" presId="urn:microsoft.com/office/officeart/2005/8/layout/radial2"/>
    <dgm:cxn modelId="{6D937E82-5029-4F2C-9C7A-5B01741AF9EA}" type="presParOf" srcId="{3AA49C8C-56AB-4474-BF05-7246335E2278}" destId="{C14308E3-B0C0-4F32-B568-A8D14BC8D686}" srcOrd="0" destOrd="0" presId="urn:microsoft.com/office/officeart/2005/8/layout/radial2"/>
    <dgm:cxn modelId="{C9DF6327-ACCA-4961-B0ED-936C18C00A9B}" type="presParOf" srcId="{3AA49C8C-56AB-4474-BF05-7246335E2278}" destId="{1F354926-8085-4C02-82FE-B114BB982774}" srcOrd="1" destOrd="0" presId="urn:microsoft.com/office/officeart/2005/8/layout/radial2"/>
    <dgm:cxn modelId="{B5558EEC-4B18-47BB-945B-57B16C86B141}" type="presParOf" srcId="{AFB02844-B733-46FE-A649-9F3C5E137BF2}" destId="{172A08BE-2927-4F7C-86B1-3D638CA3C83D}" srcOrd="3" destOrd="0" presId="urn:microsoft.com/office/officeart/2005/8/layout/radial2"/>
    <dgm:cxn modelId="{6E90A551-6ABC-4F14-9AA7-A3730411E29A}" type="presParOf" srcId="{AFB02844-B733-46FE-A649-9F3C5E137BF2}" destId="{C4FA53C2-4AFC-4962-BE71-2A5DF3ED4D2B}" srcOrd="4" destOrd="0" presId="urn:microsoft.com/office/officeart/2005/8/layout/radial2"/>
    <dgm:cxn modelId="{2E783FDD-23AE-426E-9F5A-52691D5D6175}" type="presParOf" srcId="{C4FA53C2-4AFC-4962-BE71-2A5DF3ED4D2B}" destId="{9E9624D7-4C7B-4C5E-82F8-A9C77A2E5B70}" srcOrd="0" destOrd="0" presId="urn:microsoft.com/office/officeart/2005/8/layout/radial2"/>
    <dgm:cxn modelId="{B6CC3A13-8FCE-421B-9D24-5A322E9538EC}" type="presParOf" srcId="{C4FA53C2-4AFC-4962-BE71-2A5DF3ED4D2B}" destId="{37CB1540-D94C-4AFB-8E3B-166AAA2DCA14}" srcOrd="1" destOrd="0" presId="urn:microsoft.com/office/officeart/2005/8/layout/radial2"/>
    <dgm:cxn modelId="{2E17FFCF-7562-4F2E-9BA7-DA6E0F5635BD}" type="presParOf" srcId="{AFB02844-B733-46FE-A649-9F3C5E137BF2}" destId="{4395FD51-EC6F-4904-9263-F6D38B1D3CD1}" srcOrd="5" destOrd="0" presId="urn:microsoft.com/office/officeart/2005/8/layout/radial2"/>
    <dgm:cxn modelId="{DFDF3CC8-55F1-4FF9-B4CD-6A6FD52267A7}" type="presParOf" srcId="{AFB02844-B733-46FE-A649-9F3C5E137BF2}" destId="{B717EABC-4B17-4D48-AFDF-DC4E00924EEC}" srcOrd="6" destOrd="0" presId="urn:microsoft.com/office/officeart/2005/8/layout/radial2"/>
    <dgm:cxn modelId="{946AB7D1-1652-4666-A98A-54B9FDF8A3B2}" type="presParOf" srcId="{B717EABC-4B17-4D48-AFDF-DC4E00924EEC}" destId="{2BEE6AE3-294E-4A87-9287-D847150E0421}" srcOrd="0" destOrd="0" presId="urn:microsoft.com/office/officeart/2005/8/layout/radial2"/>
    <dgm:cxn modelId="{FBFDC5ED-8CB6-4817-9A63-A09B07B61914}" type="presParOf" srcId="{B717EABC-4B17-4D48-AFDF-DC4E00924EEC}" destId="{5E57295F-1E7F-4EBD-AC49-895395B0FF4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8F10DB-9F17-544C-B175-3A60212202AB}" type="doc">
      <dgm:prSet loTypeId="urn:microsoft.com/office/officeart/2008/layout/VerticalCurvedList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A0AFC04-2BFB-A34A-8C41-BFCBCD9DCD37}">
      <dgm:prSet phldrT="[Text]" custT="1"/>
      <dgm:spPr/>
      <dgm:t>
        <a:bodyPr/>
        <a:lstStyle/>
        <a:p>
          <a:r>
            <a:rPr lang="en-GB" sz="1800" b="0" i="0" u="none" dirty="0" err="1"/>
            <a:t>codi</a:t>
          </a:r>
          <a:r>
            <a:rPr lang="en-GB" sz="1800" b="0" i="0" u="none" dirty="0"/>
            <a:t> </a:t>
          </a:r>
          <a:r>
            <a:rPr lang="en-GB" sz="1800" b="0" i="0" u="none" dirty="0" err="1"/>
            <a:t>eich</a:t>
          </a:r>
          <a:r>
            <a:rPr lang="en-GB" sz="1800" b="0" i="0" u="none" dirty="0"/>
            <a:t> </a:t>
          </a:r>
          <a:r>
            <a:rPr lang="en-GB" sz="1800" b="0" i="0" u="none" dirty="0" err="1"/>
            <a:t>ymwybyddiaeth</a:t>
          </a:r>
          <a:r>
            <a:rPr lang="en-GB" sz="1800" b="0" i="0" u="none" dirty="0"/>
            <a:t> am </a:t>
          </a:r>
          <a:r>
            <a:rPr lang="en-GB" sz="1800" b="0" i="0" u="none" dirty="0" err="1"/>
            <a:t>adnoodau</a:t>
          </a:r>
          <a:r>
            <a:rPr lang="en-GB" sz="1800" b="0" i="0" u="none" dirty="0"/>
            <a:t> </a:t>
          </a:r>
          <a:r>
            <a:rPr lang="en-GB" sz="1800" b="0" i="0" u="none" dirty="0" err="1"/>
            <a:t>i</a:t>
          </a:r>
          <a:r>
            <a:rPr lang="en-GB" sz="1800" b="0" i="0" u="none" dirty="0"/>
            <a:t> </a:t>
          </a:r>
          <a:r>
            <a:rPr lang="en-GB" sz="1800" b="0" i="0" u="none" dirty="0" err="1"/>
            <a:t>gefnogi</a:t>
          </a:r>
          <a:r>
            <a:rPr lang="en-GB" sz="1800" b="0" i="0" u="none" dirty="0"/>
            <a:t> </a:t>
          </a:r>
          <a:r>
            <a:rPr lang="en-GB" sz="1800" b="0" i="0" u="none" dirty="0" err="1"/>
            <a:t>ein</a:t>
          </a:r>
          <a:r>
            <a:rPr lang="en-GB" sz="1800" b="0" i="0" u="none" dirty="0"/>
            <a:t> </a:t>
          </a:r>
          <a:r>
            <a:rPr lang="en-GB" sz="1800" b="0" i="0" u="none" dirty="0" err="1"/>
            <a:t>dysgwyr</a:t>
          </a:r>
          <a:r>
            <a:rPr lang="en-GB" sz="1700" b="0" i="0" u="none" dirty="0"/>
            <a:t>;</a:t>
          </a:r>
          <a:endParaRPr lang="en-GB" sz="1700" dirty="0"/>
        </a:p>
      </dgm:t>
    </dgm:pt>
    <dgm:pt modelId="{759D1AA3-A339-9147-92F8-94781B24D4F2}" type="parTrans" cxnId="{1D24AEEF-7362-1041-A60F-8D82C41316F5}">
      <dgm:prSet/>
      <dgm:spPr/>
      <dgm:t>
        <a:bodyPr/>
        <a:lstStyle/>
        <a:p>
          <a:endParaRPr lang="en-GB"/>
        </a:p>
      </dgm:t>
    </dgm:pt>
    <dgm:pt modelId="{AC125FFB-0F87-0643-8492-B96461040309}" type="sibTrans" cxnId="{1D24AEEF-7362-1041-A60F-8D82C41316F5}">
      <dgm:prSet/>
      <dgm:spPr/>
      <dgm:t>
        <a:bodyPr/>
        <a:lstStyle/>
        <a:p>
          <a:endParaRPr lang="en-GB"/>
        </a:p>
      </dgm:t>
    </dgm:pt>
    <dgm:pt modelId="{499BC0A2-F85F-BF4F-B33B-B532A565D0DB}">
      <dgm:prSet phldrT="[Text]"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0" i="0" u="none" dirty="0" err="1"/>
            <a:t>pwysigrwydd</a:t>
          </a:r>
          <a:r>
            <a:rPr lang="en-GB" sz="1800" b="0" i="0" u="none" dirty="0"/>
            <a:t> </a:t>
          </a:r>
          <a:r>
            <a:rPr lang="en-GB" sz="1800" b="0" i="0" u="none" dirty="0" err="1"/>
            <a:t>modelu</a:t>
          </a:r>
          <a:r>
            <a:rPr lang="en-GB" sz="1800" b="0" i="0" u="none" dirty="0"/>
            <a:t> </a:t>
          </a:r>
          <a:r>
            <a:rPr lang="en-GB" sz="1800" b="0" i="0" u="none" dirty="0" err="1"/>
            <a:t>yn</a:t>
          </a:r>
          <a:r>
            <a:rPr lang="en-GB" sz="1800" b="0" i="0" u="none" dirty="0"/>
            <a:t> y </a:t>
          </a:r>
          <a:r>
            <a:rPr lang="en-GB" sz="1800" b="0" i="0" u="none" dirty="0" err="1"/>
            <a:t>dosbarth</a:t>
          </a:r>
          <a:r>
            <a:rPr lang="en-GB" sz="1600" b="0" i="0" u="none" dirty="0"/>
            <a:t>;</a:t>
          </a:r>
          <a:endParaRPr lang="en-GB" sz="1600" dirty="0"/>
        </a:p>
      </dgm:t>
    </dgm:pt>
    <dgm:pt modelId="{87AD20AB-8AA3-784B-8F71-62FD1BA9D4A7}" type="parTrans" cxnId="{E9D1807F-66CF-C846-A5FC-CF2CBC7667DE}">
      <dgm:prSet/>
      <dgm:spPr/>
      <dgm:t>
        <a:bodyPr/>
        <a:lstStyle/>
        <a:p>
          <a:endParaRPr lang="en-GB"/>
        </a:p>
      </dgm:t>
    </dgm:pt>
    <dgm:pt modelId="{656C8281-9913-9543-9AB6-EF0ACC3E7E48}" type="sibTrans" cxnId="{E9D1807F-66CF-C846-A5FC-CF2CBC7667DE}">
      <dgm:prSet/>
      <dgm:spPr/>
      <dgm:t>
        <a:bodyPr/>
        <a:lstStyle/>
        <a:p>
          <a:endParaRPr lang="en-GB"/>
        </a:p>
      </dgm:t>
    </dgm:pt>
    <dgm:pt modelId="{4428B7E8-CC7C-4046-8A53-0FDDA1D1F50B}">
      <dgm:prSet phldrT="[Text]"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1" i="0" u="sng" dirty="0" err="1"/>
            <a:t>sut</a:t>
          </a:r>
          <a:r>
            <a:rPr lang="en-GB" sz="1800" b="0" i="0" u="none" dirty="0"/>
            <a:t>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ddefnyddio</a:t>
          </a:r>
          <a:r>
            <a:rPr lang="en-GB" sz="1800" b="0" i="0" u="none" dirty="0"/>
            <a:t> </a:t>
          </a:r>
          <a:r>
            <a:rPr lang="en-GB" sz="1800" b="0" i="0" u="none" dirty="0" err="1"/>
            <a:t>llenyddiaeth</a:t>
          </a:r>
          <a:r>
            <a:rPr lang="en-GB" sz="1800" b="0" i="0" u="none" dirty="0"/>
            <a:t> </a:t>
          </a:r>
          <a:r>
            <a:rPr lang="en-GB" sz="1800" b="0" i="0" u="none" dirty="0" err="1"/>
            <a:t>wrth</a:t>
          </a:r>
          <a:r>
            <a:rPr lang="en-GB" sz="1800" b="0" i="0" u="none" dirty="0"/>
            <a:t> </a:t>
          </a:r>
          <a:r>
            <a:rPr lang="en-GB" sz="1800" b="0" i="0" u="none" dirty="0" err="1"/>
            <a:t>ddatblygu</a:t>
          </a:r>
          <a:r>
            <a:rPr lang="en-GB" sz="1800" b="0" i="0" u="none" dirty="0"/>
            <a:t> </a:t>
          </a:r>
          <a:r>
            <a:rPr lang="en-GB" sz="1800" b="0" i="0" u="none" dirty="0" err="1"/>
            <a:t>sgiliau</a:t>
          </a:r>
          <a:r>
            <a:rPr lang="en-GB" sz="1800" b="0" i="0" u="none" dirty="0"/>
            <a:t> </a:t>
          </a:r>
          <a:r>
            <a:rPr lang="en-GB" sz="1800" b="0" i="0" u="none" dirty="0" err="1"/>
            <a:t>ysgrifennu</a:t>
          </a:r>
          <a:r>
            <a:rPr lang="en-GB" sz="1300" b="0" i="0" u="none" dirty="0"/>
            <a:t>;</a:t>
          </a:r>
          <a:endParaRPr lang="en-GB" sz="1300" dirty="0"/>
        </a:p>
      </dgm:t>
    </dgm:pt>
    <dgm:pt modelId="{7AE4DC12-518B-2244-B72D-E5E89A6CFF04}" type="parTrans" cxnId="{4C7EA285-E0B6-5F4D-99EE-1756572CC24E}">
      <dgm:prSet/>
      <dgm:spPr/>
      <dgm:t>
        <a:bodyPr/>
        <a:lstStyle/>
        <a:p>
          <a:endParaRPr lang="en-GB"/>
        </a:p>
      </dgm:t>
    </dgm:pt>
    <dgm:pt modelId="{FD1ECD73-3CF7-BC4D-BE00-A110DB037547}" type="sibTrans" cxnId="{4C7EA285-E0B6-5F4D-99EE-1756572CC24E}">
      <dgm:prSet/>
      <dgm:spPr/>
      <dgm:t>
        <a:bodyPr/>
        <a:lstStyle/>
        <a:p>
          <a:endParaRPr lang="en-GB"/>
        </a:p>
      </dgm:t>
    </dgm:pt>
    <dgm:pt modelId="{C6C84B9B-09B3-504C-9230-EC046393FFA4}">
      <dgm:prSet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1" i="0" u="sng" dirty="0" err="1"/>
            <a:t>sut</a:t>
          </a:r>
          <a:r>
            <a:rPr lang="en-GB" sz="1800" b="1" i="0" u="sng" dirty="0"/>
            <a:t>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ddatblygu</a:t>
          </a:r>
          <a:r>
            <a:rPr lang="en-GB" sz="1800" b="0" i="0" u="none" dirty="0"/>
            <a:t> </a:t>
          </a:r>
          <a:r>
            <a:rPr lang="en-GB" sz="1800" b="0" i="0" u="none" dirty="0" err="1"/>
            <a:t>sgiliau</a:t>
          </a:r>
          <a:r>
            <a:rPr lang="en-GB" sz="1800" b="0" i="0" u="none" dirty="0"/>
            <a:t> </a:t>
          </a:r>
          <a:r>
            <a:rPr lang="en-GB" sz="1800" b="0" i="0" u="none" dirty="0" err="1"/>
            <a:t>ysgrifennu</a:t>
          </a:r>
          <a:r>
            <a:rPr lang="en-GB" sz="1800" b="0" i="0" u="none" dirty="0"/>
            <a:t> y </a:t>
          </a:r>
          <a:r>
            <a:rPr lang="en-GB" sz="1800" b="0" i="0" u="none" dirty="0" err="1"/>
            <a:t>disgyblion</a:t>
          </a:r>
          <a:r>
            <a:rPr lang="en-GB" sz="1300" b="0" i="0" u="none" dirty="0"/>
            <a:t>.</a:t>
          </a:r>
          <a:endParaRPr lang="en-US" sz="1300" dirty="0"/>
        </a:p>
      </dgm:t>
    </dgm:pt>
    <dgm:pt modelId="{1FBE99F1-0A80-E142-A65A-EBC3D22C1736}" type="parTrans" cxnId="{ADAA1176-9104-804F-96D8-E18134A5316F}">
      <dgm:prSet/>
      <dgm:spPr/>
      <dgm:t>
        <a:bodyPr/>
        <a:lstStyle/>
        <a:p>
          <a:endParaRPr lang="en-GB"/>
        </a:p>
      </dgm:t>
    </dgm:pt>
    <dgm:pt modelId="{DD144092-BC7E-4049-A84F-F60CE4D90E67}" type="sibTrans" cxnId="{ADAA1176-9104-804F-96D8-E18134A5316F}">
      <dgm:prSet/>
      <dgm:spPr/>
      <dgm:t>
        <a:bodyPr/>
        <a:lstStyle/>
        <a:p>
          <a:endParaRPr lang="en-GB"/>
        </a:p>
      </dgm:t>
    </dgm:pt>
    <dgm:pt modelId="{0EB949BA-FA64-754E-82C9-EAD27F85BEBE}" type="pres">
      <dgm:prSet presAssocID="{AF8F10DB-9F17-544C-B175-3A60212202AB}" presName="Name0" presStyleCnt="0">
        <dgm:presLayoutVars>
          <dgm:chMax val="7"/>
          <dgm:chPref val="7"/>
          <dgm:dir/>
        </dgm:presLayoutVars>
      </dgm:prSet>
      <dgm:spPr/>
    </dgm:pt>
    <dgm:pt modelId="{A220C053-A330-B244-A9E5-935DE9EBC2D1}" type="pres">
      <dgm:prSet presAssocID="{AF8F10DB-9F17-544C-B175-3A60212202AB}" presName="Name1" presStyleCnt="0"/>
      <dgm:spPr/>
    </dgm:pt>
    <dgm:pt modelId="{639585F2-1769-FA48-8A55-5D95672F3AD1}" type="pres">
      <dgm:prSet presAssocID="{AF8F10DB-9F17-544C-B175-3A60212202AB}" presName="cycle" presStyleCnt="0"/>
      <dgm:spPr/>
    </dgm:pt>
    <dgm:pt modelId="{A7A910B1-63A6-8042-9B43-FDA1983AB910}" type="pres">
      <dgm:prSet presAssocID="{AF8F10DB-9F17-544C-B175-3A60212202AB}" presName="srcNode" presStyleLbl="node1" presStyleIdx="0" presStyleCnt="4"/>
      <dgm:spPr/>
    </dgm:pt>
    <dgm:pt modelId="{26B863DB-24F3-F24C-846B-B7A8A7437927}" type="pres">
      <dgm:prSet presAssocID="{AF8F10DB-9F17-544C-B175-3A60212202AB}" presName="conn" presStyleLbl="parChTrans1D2" presStyleIdx="0" presStyleCnt="1"/>
      <dgm:spPr/>
    </dgm:pt>
    <dgm:pt modelId="{BAEFC538-37BA-1648-9F7A-84E466B27820}" type="pres">
      <dgm:prSet presAssocID="{AF8F10DB-9F17-544C-B175-3A60212202AB}" presName="extraNode" presStyleLbl="node1" presStyleIdx="0" presStyleCnt="4"/>
      <dgm:spPr/>
    </dgm:pt>
    <dgm:pt modelId="{B70CD757-9D1E-9445-A92D-22BD5DADD0F8}" type="pres">
      <dgm:prSet presAssocID="{AF8F10DB-9F17-544C-B175-3A60212202AB}" presName="dstNode" presStyleLbl="node1" presStyleIdx="0" presStyleCnt="4"/>
      <dgm:spPr/>
    </dgm:pt>
    <dgm:pt modelId="{01209D20-3284-C247-9972-C8A9926BD5FA}" type="pres">
      <dgm:prSet presAssocID="{2A0AFC04-2BFB-A34A-8C41-BFCBCD9DCD37}" presName="text_1" presStyleLbl="node1" presStyleIdx="0" presStyleCnt="4">
        <dgm:presLayoutVars>
          <dgm:bulletEnabled val="1"/>
        </dgm:presLayoutVars>
      </dgm:prSet>
      <dgm:spPr/>
    </dgm:pt>
    <dgm:pt modelId="{6B04A452-ADA2-954A-8902-9E6672D7F28C}" type="pres">
      <dgm:prSet presAssocID="{2A0AFC04-2BFB-A34A-8C41-BFCBCD9DCD37}" presName="accent_1" presStyleCnt="0"/>
      <dgm:spPr/>
    </dgm:pt>
    <dgm:pt modelId="{E696B9CB-9524-444A-9894-840F7F120AC5}" type="pres">
      <dgm:prSet presAssocID="{2A0AFC04-2BFB-A34A-8C41-BFCBCD9DCD37}" presName="accentRepeatNode" presStyleLbl="solidFgAcc1" presStyleIdx="0" presStyleCnt="4"/>
      <dgm:spPr/>
    </dgm:pt>
    <dgm:pt modelId="{096FC9F1-F3FA-4948-ACE2-0FA3D7171F38}" type="pres">
      <dgm:prSet presAssocID="{499BC0A2-F85F-BF4F-B33B-B532A565D0DB}" presName="text_2" presStyleLbl="node1" presStyleIdx="1" presStyleCnt="4">
        <dgm:presLayoutVars>
          <dgm:bulletEnabled val="1"/>
        </dgm:presLayoutVars>
      </dgm:prSet>
      <dgm:spPr/>
    </dgm:pt>
    <dgm:pt modelId="{DAA220FC-4683-4A48-8127-C31BBBF784F3}" type="pres">
      <dgm:prSet presAssocID="{499BC0A2-F85F-BF4F-B33B-B532A565D0DB}" presName="accent_2" presStyleCnt="0"/>
      <dgm:spPr/>
    </dgm:pt>
    <dgm:pt modelId="{67485C96-FCEC-9441-A7AA-D82D2DD02441}" type="pres">
      <dgm:prSet presAssocID="{499BC0A2-F85F-BF4F-B33B-B532A565D0DB}" presName="accentRepeatNode" presStyleLbl="solidFgAcc1" presStyleIdx="1" presStyleCnt="4"/>
      <dgm:spPr/>
    </dgm:pt>
    <dgm:pt modelId="{926F273A-EE2A-644A-B69D-35E3F4AEB3A5}" type="pres">
      <dgm:prSet presAssocID="{4428B7E8-CC7C-4046-8A53-0FDDA1D1F50B}" presName="text_3" presStyleLbl="node1" presStyleIdx="2" presStyleCnt="4">
        <dgm:presLayoutVars>
          <dgm:bulletEnabled val="1"/>
        </dgm:presLayoutVars>
      </dgm:prSet>
      <dgm:spPr/>
    </dgm:pt>
    <dgm:pt modelId="{97883868-BF89-7F44-935B-438B17591EA5}" type="pres">
      <dgm:prSet presAssocID="{4428B7E8-CC7C-4046-8A53-0FDDA1D1F50B}" presName="accent_3" presStyleCnt="0"/>
      <dgm:spPr/>
    </dgm:pt>
    <dgm:pt modelId="{249CCE59-9751-484A-B43A-4BB4E257CF19}" type="pres">
      <dgm:prSet presAssocID="{4428B7E8-CC7C-4046-8A53-0FDDA1D1F50B}" presName="accentRepeatNode" presStyleLbl="solidFgAcc1" presStyleIdx="2" presStyleCnt="4"/>
      <dgm:spPr/>
    </dgm:pt>
    <dgm:pt modelId="{3DBFBD05-D56D-7C47-BFDD-D3E4F7C46C4B}" type="pres">
      <dgm:prSet presAssocID="{C6C84B9B-09B3-504C-9230-EC046393FFA4}" presName="text_4" presStyleLbl="node1" presStyleIdx="3" presStyleCnt="4">
        <dgm:presLayoutVars>
          <dgm:bulletEnabled val="1"/>
        </dgm:presLayoutVars>
      </dgm:prSet>
      <dgm:spPr/>
    </dgm:pt>
    <dgm:pt modelId="{40ACED84-B300-4144-B243-2C7753669378}" type="pres">
      <dgm:prSet presAssocID="{C6C84B9B-09B3-504C-9230-EC046393FFA4}" presName="accent_4" presStyleCnt="0"/>
      <dgm:spPr/>
    </dgm:pt>
    <dgm:pt modelId="{E7F4F467-999E-E146-87AB-59E539D91678}" type="pres">
      <dgm:prSet presAssocID="{C6C84B9B-09B3-504C-9230-EC046393FFA4}" presName="accentRepeatNode" presStyleLbl="solidFgAcc1" presStyleIdx="3" presStyleCnt="4"/>
      <dgm:spPr/>
    </dgm:pt>
  </dgm:ptLst>
  <dgm:cxnLst>
    <dgm:cxn modelId="{DB174B1F-1956-FB49-814E-CF1A9045759D}" type="presOf" srcId="{499BC0A2-F85F-BF4F-B33B-B532A565D0DB}" destId="{096FC9F1-F3FA-4948-ACE2-0FA3D7171F38}" srcOrd="0" destOrd="0" presId="urn:microsoft.com/office/officeart/2008/layout/VerticalCurvedList"/>
    <dgm:cxn modelId="{C61DBF33-977A-2B41-87C0-5CACAA7215F2}" type="presOf" srcId="{AF8F10DB-9F17-544C-B175-3A60212202AB}" destId="{0EB949BA-FA64-754E-82C9-EAD27F85BEBE}" srcOrd="0" destOrd="0" presId="urn:microsoft.com/office/officeart/2008/layout/VerticalCurvedList"/>
    <dgm:cxn modelId="{ADAA1176-9104-804F-96D8-E18134A5316F}" srcId="{AF8F10DB-9F17-544C-B175-3A60212202AB}" destId="{C6C84B9B-09B3-504C-9230-EC046393FFA4}" srcOrd="3" destOrd="0" parTransId="{1FBE99F1-0A80-E142-A65A-EBC3D22C1736}" sibTransId="{DD144092-BC7E-4049-A84F-F60CE4D90E67}"/>
    <dgm:cxn modelId="{E9D1807F-66CF-C846-A5FC-CF2CBC7667DE}" srcId="{AF8F10DB-9F17-544C-B175-3A60212202AB}" destId="{499BC0A2-F85F-BF4F-B33B-B532A565D0DB}" srcOrd="1" destOrd="0" parTransId="{87AD20AB-8AA3-784B-8F71-62FD1BA9D4A7}" sibTransId="{656C8281-9913-9543-9AB6-EF0ACC3E7E48}"/>
    <dgm:cxn modelId="{4C7EA285-E0B6-5F4D-99EE-1756572CC24E}" srcId="{AF8F10DB-9F17-544C-B175-3A60212202AB}" destId="{4428B7E8-CC7C-4046-8A53-0FDDA1D1F50B}" srcOrd="2" destOrd="0" parTransId="{7AE4DC12-518B-2244-B72D-E5E89A6CFF04}" sibTransId="{FD1ECD73-3CF7-BC4D-BE00-A110DB037547}"/>
    <dgm:cxn modelId="{D9FCC89F-CC97-D940-8887-CEF0E2E9651E}" type="presOf" srcId="{2A0AFC04-2BFB-A34A-8C41-BFCBCD9DCD37}" destId="{01209D20-3284-C247-9972-C8A9926BD5FA}" srcOrd="0" destOrd="0" presId="urn:microsoft.com/office/officeart/2008/layout/VerticalCurvedList"/>
    <dgm:cxn modelId="{B2BDEDC5-BEAD-7047-AE12-3C373DE97325}" type="presOf" srcId="{4428B7E8-CC7C-4046-8A53-0FDDA1D1F50B}" destId="{926F273A-EE2A-644A-B69D-35E3F4AEB3A5}" srcOrd="0" destOrd="0" presId="urn:microsoft.com/office/officeart/2008/layout/VerticalCurvedList"/>
    <dgm:cxn modelId="{1D24AEEF-7362-1041-A60F-8D82C41316F5}" srcId="{AF8F10DB-9F17-544C-B175-3A60212202AB}" destId="{2A0AFC04-2BFB-A34A-8C41-BFCBCD9DCD37}" srcOrd="0" destOrd="0" parTransId="{759D1AA3-A339-9147-92F8-94781B24D4F2}" sibTransId="{AC125FFB-0F87-0643-8492-B96461040309}"/>
    <dgm:cxn modelId="{A4EF73F0-1E9B-5C41-99BC-BB4F3A386D0A}" type="presOf" srcId="{AC125FFB-0F87-0643-8492-B96461040309}" destId="{26B863DB-24F3-F24C-846B-B7A8A7437927}" srcOrd="0" destOrd="0" presId="urn:microsoft.com/office/officeart/2008/layout/VerticalCurvedList"/>
    <dgm:cxn modelId="{B622E1F3-89AB-3744-ADAF-0076A6D49766}" type="presOf" srcId="{C6C84B9B-09B3-504C-9230-EC046393FFA4}" destId="{3DBFBD05-D56D-7C47-BFDD-D3E4F7C46C4B}" srcOrd="0" destOrd="0" presId="urn:microsoft.com/office/officeart/2008/layout/VerticalCurvedList"/>
    <dgm:cxn modelId="{00ECD4A3-79CA-3C40-B517-620CDB14C74F}" type="presParOf" srcId="{0EB949BA-FA64-754E-82C9-EAD27F85BEBE}" destId="{A220C053-A330-B244-A9E5-935DE9EBC2D1}" srcOrd="0" destOrd="0" presId="urn:microsoft.com/office/officeart/2008/layout/VerticalCurvedList"/>
    <dgm:cxn modelId="{BA7FB9F3-9557-4041-9828-DA810B4B3499}" type="presParOf" srcId="{A220C053-A330-B244-A9E5-935DE9EBC2D1}" destId="{639585F2-1769-FA48-8A55-5D95672F3AD1}" srcOrd="0" destOrd="0" presId="urn:microsoft.com/office/officeart/2008/layout/VerticalCurvedList"/>
    <dgm:cxn modelId="{2136A079-16CA-624F-AAC9-E7E07792504C}" type="presParOf" srcId="{639585F2-1769-FA48-8A55-5D95672F3AD1}" destId="{A7A910B1-63A6-8042-9B43-FDA1983AB910}" srcOrd="0" destOrd="0" presId="urn:microsoft.com/office/officeart/2008/layout/VerticalCurvedList"/>
    <dgm:cxn modelId="{258805E7-D647-E047-A82F-F1C506CB0CD5}" type="presParOf" srcId="{639585F2-1769-FA48-8A55-5D95672F3AD1}" destId="{26B863DB-24F3-F24C-846B-B7A8A7437927}" srcOrd="1" destOrd="0" presId="urn:microsoft.com/office/officeart/2008/layout/VerticalCurvedList"/>
    <dgm:cxn modelId="{B871B432-83F6-884A-BB03-7C6E6DB64650}" type="presParOf" srcId="{639585F2-1769-FA48-8A55-5D95672F3AD1}" destId="{BAEFC538-37BA-1648-9F7A-84E466B27820}" srcOrd="2" destOrd="0" presId="urn:microsoft.com/office/officeart/2008/layout/VerticalCurvedList"/>
    <dgm:cxn modelId="{099F82FA-404C-3843-B6FA-13423C7A0EE9}" type="presParOf" srcId="{639585F2-1769-FA48-8A55-5D95672F3AD1}" destId="{B70CD757-9D1E-9445-A92D-22BD5DADD0F8}" srcOrd="3" destOrd="0" presId="urn:microsoft.com/office/officeart/2008/layout/VerticalCurvedList"/>
    <dgm:cxn modelId="{0DB7C195-5835-E048-B2E5-1CD26689FE58}" type="presParOf" srcId="{A220C053-A330-B244-A9E5-935DE9EBC2D1}" destId="{01209D20-3284-C247-9972-C8A9926BD5FA}" srcOrd="1" destOrd="0" presId="urn:microsoft.com/office/officeart/2008/layout/VerticalCurvedList"/>
    <dgm:cxn modelId="{D4CBFB5C-C2A0-DC44-ABEB-69C974312732}" type="presParOf" srcId="{A220C053-A330-B244-A9E5-935DE9EBC2D1}" destId="{6B04A452-ADA2-954A-8902-9E6672D7F28C}" srcOrd="2" destOrd="0" presId="urn:microsoft.com/office/officeart/2008/layout/VerticalCurvedList"/>
    <dgm:cxn modelId="{3E33B040-894E-6A4A-89CE-32079CEAD4FE}" type="presParOf" srcId="{6B04A452-ADA2-954A-8902-9E6672D7F28C}" destId="{E696B9CB-9524-444A-9894-840F7F120AC5}" srcOrd="0" destOrd="0" presId="urn:microsoft.com/office/officeart/2008/layout/VerticalCurvedList"/>
    <dgm:cxn modelId="{1E2FE822-3F2B-284E-9584-B58993C0531A}" type="presParOf" srcId="{A220C053-A330-B244-A9E5-935DE9EBC2D1}" destId="{096FC9F1-F3FA-4948-ACE2-0FA3D7171F38}" srcOrd="3" destOrd="0" presId="urn:microsoft.com/office/officeart/2008/layout/VerticalCurvedList"/>
    <dgm:cxn modelId="{30143F7A-79E6-A04A-ABFF-EABFD16831BE}" type="presParOf" srcId="{A220C053-A330-B244-A9E5-935DE9EBC2D1}" destId="{DAA220FC-4683-4A48-8127-C31BBBF784F3}" srcOrd="4" destOrd="0" presId="urn:microsoft.com/office/officeart/2008/layout/VerticalCurvedList"/>
    <dgm:cxn modelId="{D4BC3491-DE8B-A645-8EA4-527FE1F354D8}" type="presParOf" srcId="{DAA220FC-4683-4A48-8127-C31BBBF784F3}" destId="{67485C96-FCEC-9441-A7AA-D82D2DD02441}" srcOrd="0" destOrd="0" presId="urn:microsoft.com/office/officeart/2008/layout/VerticalCurvedList"/>
    <dgm:cxn modelId="{37C40A83-E1CB-534F-8E73-C97F951AA7F4}" type="presParOf" srcId="{A220C053-A330-B244-A9E5-935DE9EBC2D1}" destId="{926F273A-EE2A-644A-B69D-35E3F4AEB3A5}" srcOrd="5" destOrd="0" presId="urn:microsoft.com/office/officeart/2008/layout/VerticalCurvedList"/>
    <dgm:cxn modelId="{823351FF-2C55-B347-B3CF-516DA646610A}" type="presParOf" srcId="{A220C053-A330-B244-A9E5-935DE9EBC2D1}" destId="{97883868-BF89-7F44-935B-438B17591EA5}" srcOrd="6" destOrd="0" presId="urn:microsoft.com/office/officeart/2008/layout/VerticalCurvedList"/>
    <dgm:cxn modelId="{101D267C-F410-FA4B-84DC-27D500088304}" type="presParOf" srcId="{97883868-BF89-7F44-935B-438B17591EA5}" destId="{249CCE59-9751-484A-B43A-4BB4E257CF19}" srcOrd="0" destOrd="0" presId="urn:microsoft.com/office/officeart/2008/layout/VerticalCurvedList"/>
    <dgm:cxn modelId="{1D7D8C00-10D4-8742-9EFF-9AC1387BD69F}" type="presParOf" srcId="{A220C053-A330-B244-A9E5-935DE9EBC2D1}" destId="{3DBFBD05-D56D-7C47-BFDD-D3E4F7C46C4B}" srcOrd="7" destOrd="0" presId="urn:microsoft.com/office/officeart/2008/layout/VerticalCurvedList"/>
    <dgm:cxn modelId="{090B8273-5CA0-0C41-B28B-A46F0551869F}" type="presParOf" srcId="{A220C053-A330-B244-A9E5-935DE9EBC2D1}" destId="{40ACED84-B300-4144-B243-2C7753669378}" srcOrd="8" destOrd="0" presId="urn:microsoft.com/office/officeart/2008/layout/VerticalCurvedList"/>
    <dgm:cxn modelId="{F55C6215-30DC-264D-A906-D84932C12E16}" type="presParOf" srcId="{40ACED84-B300-4144-B243-2C7753669378}" destId="{E7F4F467-999E-E146-87AB-59E539D9167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6FDDCE-AB5A-384B-A8E1-45643A7858CE}" type="doc">
      <dgm:prSet loTypeId="urn:microsoft.com/office/officeart/2005/8/layout/cycle7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60D3454-E20E-D245-BC7F-1873792348FA}">
      <dgm:prSet phldrT="[Text]"/>
      <dgm:spPr/>
      <dgm:t>
        <a:bodyPr/>
        <a:lstStyle/>
        <a:p>
          <a:r>
            <a:rPr lang="en-GB" dirty="0" err="1"/>
            <a:t>Llafar</a:t>
          </a:r>
          <a:endParaRPr lang="en-GB" dirty="0"/>
        </a:p>
      </dgm:t>
    </dgm:pt>
    <dgm:pt modelId="{92C051EF-B730-C943-802F-E3FF342FE832}" type="parTrans" cxnId="{E78E2147-B341-8B4D-9631-2B95C8A67568}">
      <dgm:prSet/>
      <dgm:spPr/>
      <dgm:t>
        <a:bodyPr/>
        <a:lstStyle/>
        <a:p>
          <a:endParaRPr lang="en-GB"/>
        </a:p>
      </dgm:t>
    </dgm:pt>
    <dgm:pt modelId="{6816AB4E-3F67-8041-97BD-27234F2389DA}" type="sibTrans" cxnId="{E78E2147-B341-8B4D-9631-2B95C8A67568}">
      <dgm:prSet/>
      <dgm:spPr/>
      <dgm:t>
        <a:bodyPr/>
        <a:lstStyle/>
        <a:p>
          <a:endParaRPr lang="en-GB"/>
        </a:p>
      </dgm:t>
    </dgm:pt>
    <dgm:pt modelId="{58DC4FC8-D4D4-8B4D-9AA6-B6C28C6D5E9A}">
      <dgm:prSet phldrT="[Text]"/>
      <dgm:spPr/>
      <dgm:t>
        <a:bodyPr/>
        <a:lstStyle/>
        <a:p>
          <a:r>
            <a:rPr lang="en-GB" dirty="0" err="1"/>
            <a:t>Ysgrifennu</a:t>
          </a:r>
          <a:endParaRPr lang="en-GB" dirty="0"/>
        </a:p>
      </dgm:t>
    </dgm:pt>
    <dgm:pt modelId="{D9216ABF-5054-9042-967E-7F84323A33CC}" type="parTrans" cxnId="{390A516A-7FD4-A549-A031-DC474FFBE59E}">
      <dgm:prSet/>
      <dgm:spPr/>
      <dgm:t>
        <a:bodyPr/>
        <a:lstStyle/>
        <a:p>
          <a:endParaRPr lang="en-GB"/>
        </a:p>
      </dgm:t>
    </dgm:pt>
    <dgm:pt modelId="{D7B0B111-2CA9-0E46-BE9C-D8C09CDC6F43}" type="sibTrans" cxnId="{390A516A-7FD4-A549-A031-DC474FFBE59E}">
      <dgm:prSet/>
      <dgm:spPr/>
      <dgm:t>
        <a:bodyPr/>
        <a:lstStyle/>
        <a:p>
          <a:endParaRPr lang="en-GB"/>
        </a:p>
      </dgm:t>
    </dgm:pt>
    <dgm:pt modelId="{1D21CFAF-D969-C94C-815F-517A45FA0C5E}">
      <dgm:prSet phldrT="[Text]"/>
      <dgm:spPr/>
      <dgm:t>
        <a:bodyPr/>
        <a:lstStyle/>
        <a:p>
          <a:r>
            <a:rPr lang="en-GB" dirty="0" err="1"/>
            <a:t>Darllen</a:t>
          </a:r>
          <a:endParaRPr lang="en-GB" dirty="0"/>
        </a:p>
      </dgm:t>
    </dgm:pt>
    <dgm:pt modelId="{BC744608-F8A4-2A46-AC33-C638979FB555}" type="parTrans" cxnId="{9DE445A2-E0DC-5A4B-B970-CCC8221C9BC7}">
      <dgm:prSet/>
      <dgm:spPr/>
      <dgm:t>
        <a:bodyPr/>
        <a:lstStyle/>
        <a:p>
          <a:endParaRPr lang="en-GB"/>
        </a:p>
      </dgm:t>
    </dgm:pt>
    <dgm:pt modelId="{978775F4-FF9C-F94C-A577-1EB366E5C8FB}" type="sibTrans" cxnId="{9DE445A2-E0DC-5A4B-B970-CCC8221C9BC7}">
      <dgm:prSet/>
      <dgm:spPr/>
      <dgm:t>
        <a:bodyPr/>
        <a:lstStyle/>
        <a:p>
          <a:endParaRPr lang="en-GB"/>
        </a:p>
      </dgm:t>
    </dgm:pt>
    <dgm:pt modelId="{983A1383-7419-EF4A-B7D6-1DAF94E7376D}" type="pres">
      <dgm:prSet presAssocID="{DC6FDDCE-AB5A-384B-A8E1-45643A7858CE}" presName="Name0" presStyleCnt="0">
        <dgm:presLayoutVars>
          <dgm:dir/>
          <dgm:resizeHandles val="exact"/>
        </dgm:presLayoutVars>
      </dgm:prSet>
      <dgm:spPr/>
    </dgm:pt>
    <dgm:pt modelId="{DD1A1BDC-4E3C-FB4C-ACAF-743ECB757CBC}" type="pres">
      <dgm:prSet presAssocID="{760D3454-E20E-D245-BC7F-1873792348FA}" presName="node" presStyleLbl="node1" presStyleIdx="0" presStyleCnt="3">
        <dgm:presLayoutVars>
          <dgm:bulletEnabled val="1"/>
        </dgm:presLayoutVars>
      </dgm:prSet>
      <dgm:spPr/>
    </dgm:pt>
    <dgm:pt modelId="{BF1A39D3-DDE6-1A45-A219-24C6682AEFCE}" type="pres">
      <dgm:prSet presAssocID="{6816AB4E-3F67-8041-97BD-27234F2389DA}" presName="sibTrans" presStyleLbl="sibTrans2D1" presStyleIdx="0" presStyleCnt="3"/>
      <dgm:spPr/>
    </dgm:pt>
    <dgm:pt modelId="{A97299E8-03B9-8F4E-B73B-375F86193100}" type="pres">
      <dgm:prSet presAssocID="{6816AB4E-3F67-8041-97BD-27234F2389DA}" presName="connectorText" presStyleLbl="sibTrans2D1" presStyleIdx="0" presStyleCnt="3"/>
      <dgm:spPr/>
    </dgm:pt>
    <dgm:pt modelId="{B2EFD02E-A97F-5F41-A0D8-459A4EE3841A}" type="pres">
      <dgm:prSet presAssocID="{58DC4FC8-D4D4-8B4D-9AA6-B6C28C6D5E9A}" presName="node" presStyleLbl="node1" presStyleIdx="1" presStyleCnt="3">
        <dgm:presLayoutVars>
          <dgm:bulletEnabled val="1"/>
        </dgm:presLayoutVars>
      </dgm:prSet>
      <dgm:spPr/>
    </dgm:pt>
    <dgm:pt modelId="{E1DC3C55-814F-2146-8360-5E23DE73D439}" type="pres">
      <dgm:prSet presAssocID="{D7B0B111-2CA9-0E46-BE9C-D8C09CDC6F43}" presName="sibTrans" presStyleLbl="sibTrans2D1" presStyleIdx="1" presStyleCnt="3"/>
      <dgm:spPr/>
    </dgm:pt>
    <dgm:pt modelId="{9FC7F4D6-21F0-B243-8361-2D5CB6FE12A9}" type="pres">
      <dgm:prSet presAssocID="{D7B0B111-2CA9-0E46-BE9C-D8C09CDC6F43}" presName="connectorText" presStyleLbl="sibTrans2D1" presStyleIdx="1" presStyleCnt="3"/>
      <dgm:spPr/>
    </dgm:pt>
    <dgm:pt modelId="{F2203ABA-EB33-EE46-974D-8DB96B206950}" type="pres">
      <dgm:prSet presAssocID="{1D21CFAF-D969-C94C-815F-517A45FA0C5E}" presName="node" presStyleLbl="node1" presStyleIdx="2" presStyleCnt="3">
        <dgm:presLayoutVars>
          <dgm:bulletEnabled val="1"/>
        </dgm:presLayoutVars>
      </dgm:prSet>
      <dgm:spPr/>
    </dgm:pt>
    <dgm:pt modelId="{822ED483-6E8A-2140-96C4-7E779AA0D94C}" type="pres">
      <dgm:prSet presAssocID="{978775F4-FF9C-F94C-A577-1EB366E5C8FB}" presName="sibTrans" presStyleLbl="sibTrans2D1" presStyleIdx="2" presStyleCnt="3"/>
      <dgm:spPr/>
    </dgm:pt>
    <dgm:pt modelId="{59991783-DF43-E54E-A204-9B64AEC821DA}" type="pres">
      <dgm:prSet presAssocID="{978775F4-FF9C-F94C-A577-1EB366E5C8FB}" presName="connectorText" presStyleLbl="sibTrans2D1" presStyleIdx="2" presStyleCnt="3"/>
      <dgm:spPr/>
    </dgm:pt>
  </dgm:ptLst>
  <dgm:cxnLst>
    <dgm:cxn modelId="{7789860D-7D70-2D43-AC87-301BAAB6335D}" type="presOf" srcId="{D7B0B111-2CA9-0E46-BE9C-D8C09CDC6F43}" destId="{9FC7F4D6-21F0-B243-8361-2D5CB6FE12A9}" srcOrd="1" destOrd="0" presId="urn:microsoft.com/office/officeart/2005/8/layout/cycle7"/>
    <dgm:cxn modelId="{B698931B-E6E9-C942-8478-0E07B33632A3}" type="presOf" srcId="{760D3454-E20E-D245-BC7F-1873792348FA}" destId="{DD1A1BDC-4E3C-FB4C-ACAF-743ECB757CBC}" srcOrd="0" destOrd="0" presId="urn:microsoft.com/office/officeart/2005/8/layout/cycle7"/>
    <dgm:cxn modelId="{F183D961-AA8D-3142-84D1-F598D49F8D9D}" type="presOf" srcId="{6816AB4E-3F67-8041-97BD-27234F2389DA}" destId="{BF1A39D3-DDE6-1A45-A219-24C6682AEFCE}" srcOrd="0" destOrd="0" presId="urn:microsoft.com/office/officeart/2005/8/layout/cycle7"/>
    <dgm:cxn modelId="{3878B362-2615-034E-BF96-C2EA513ED39C}" type="presOf" srcId="{978775F4-FF9C-F94C-A577-1EB366E5C8FB}" destId="{59991783-DF43-E54E-A204-9B64AEC821DA}" srcOrd="1" destOrd="0" presId="urn:microsoft.com/office/officeart/2005/8/layout/cycle7"/>
    <dgm:cxn modelId="{E78E2147-B341-8B4D-9631-2B95C8A67568}" srcId="{DC6FDDCE-AB5A-384B-A8E1-45643A7858CE}" destId="{760D3454-E20E-D245-BC7F-1873792348FA}" srcOrd="0" destOrd="0" parTransId="{92C051EF-B730-C943-802F-E3FF342FE832}" sibTransId="{6816AB4E-3F67-8041-97BD-27234F2389DA}"/>
    <dgm:cxn modelId="{390A516A-7FD4-A549-A031-DC474FFBE59E}" srcId="{DC6FDDCE-AB5A-384B-A8E1-45643A7858CE}" destId="{58DC4FC8-D4D4-8B4D-9AA6-B6C28C6D5E9A}" srcOrd="1" destOrd="0" parTransId="{D9216ABF-5054-9042-967E-7F84323A33CC}" sibTransId="{D7B0B111-2CA9-0E46-BE9C-D8C09CDC6F43}"/>
    <dgm:cxn modelId="{D19E4A4E-1A7E-6347-AC32-5055F4AFDC3F}" type="presOf" srcId="{58DC4FC8-D4D4-8B4D-9AA6-B6C28C6D5E9A}" destId="{B2EFD02E-A97F-5F41-A0D8-459A4EE3841A}" srcOrd="0" destOrd="0" presId="urn:microsoft.com/office/officeart/2005/8/layout/cycle7"/>
    <dgm:cxn modelId="{BC608A74-70FD-1145-963B-4907D39380A2}" type="presOf" srcId="{1D21CFAF-D969-C94C-815F-517A45FA0C5E}" destId="{F2203ABA-EB33-EE46-974D-8DB96B206950}" srcOrd="0" destOrd="0" presId="urn:microsoft.com/office/officeart/2005/8/layout/cycle7"/>
    <dgm:cxn modelId="{DC92B079-44E2-334F-A827-092EADF9FE20}" type="presOf" srcId="{D7B0B111-2CA9-0E46-BE9C-D8C09CDC6F43}" destId="{E1DC3C55-814F-2146-8360-5E23DE73D439}" srcOrd="0" destOrd="0" presId="urn:microsoft.com/office/officeart/2005/8/layout/cycle7"/>
    <dgm:cxn modelId="{9DE445A2-E0DC-5A4B-B970-CCC8221C9BC7}" srcId="{DC6FDDCE-AB5A-384B-A8E1-45643A7858CE}" destId="{1D21CFAF-D969-C94C-815F-517A45FA0C5E}" srcOrd="2" destOrd="0" parTransId="{BC744608-F8A4-2A46-AC33-C638979FB555}" sibTransId="{978775F4-FF9C-F94C-A577-1EB366E5C8FB}"/>
    <dgm:cxn modelId="{460561B3-0A5D-C14B-B983-FFA3B6B15B0F}" type="presOf" srcId="{978775F4-FF9C-F94C-A577-1EB366E5C8FB}" destId="{822ED483-6E8A-2140-96C4-7E779AA0D94C}" srcOrd="0" destOrd="0" presId="urn:microsoft.com/office/officeart/2005/8/layout/cycle7"/>
    <dgm:cxn modelId="{50887AC2-4D49-1F44-9E63-3C1C9FE539AE}" type="presOf" srcId="{6816AB4E-3F67-8041-97BD-27234F2389DA}" destId="{A97299E8-03B9-8F4E-B73B-375F86193100}" srcOrd="1" destOrd="0" presId="urn:microsoft.com/office/officeart/2005/8/layout/cycle7"/>
    <dgm:cxn modelId="{5DA4C9FB-3EBF-9247-8BF5-3BD4DF615D6F}" type="presOf" srcId="{DC6FDDCE-AB5A-384B-A8E1-45643A7858CE}" destId="{983A1383-7419-EF4A-B7D6-1DAF94E7376D}" srcOrd="0" destOrd="0" presId="urn:microsoft.com/office/officeart/2005/8/layout/cycle7"/>
    <dgm:cxn modelId="{9AEDAF10-420A-9541-B048-C59FE4CA06D7}" type="presParOf" srcId="{983A1383-7419-EF4A-B7D6-1DAF94E7376D}" destId="{DD1A1BDC-4E3C-FB4C-ACAF-743ECB757CBC}" srcOrd="0" destOrd="0" presId="urn:microsoft.com/office/officeart/2005/8/layout/cycle7"/>
    <dgm:cxn modelId="{1B6E2C42-4542-6040-8AA0-3BD2E6F48F62}" type="presParOf" srcId="{983A1383-7419-EF4A-B7D6-1DAF94E7376D}" destId="{BF1A39D3-DDE6-1A45-A219-24C6682AEFCE}" srcOrd="1" destOrd="0" presId="urn:microsoft.com/office/officeart/2005/8/layout/cycle7"/>
    <dgm:cxn modelId="{158090F5-1171-854B-8221-14FE5C479860}" type="presParOf" srcId="{BF1A39D3-DDE6-1A45-A219-24C6682AEFCE}" destId="{A97299E8-03B9-8F4E-B73B-375F86193100}" srcOrd="0" destOrd="0" presId="urn:microsoft.com/office/officeart/2005/8/layout/cycle7"/>
    <dgm:cxn modelId="{C030E066-AB44-D84C-ADE7-123147E69BB7}" type="presParOf" srcId="{983A1383-7419-EF4A-B7D6-1DAF94E7376D}" destId="{B2EFD02E-A97F-5F41-A0D8-459A4EE3841A}" srcOrd="2" destOrd="0" presId="urn:microsoft.com/office/officeart/2005/8/layout/cycle7"/>
    <dgm:cxn modelId="{6C851416-DFB0-584E-BFCD-5250E0342FC4}" type="presParOf" srcId="{983A1383-7419-EF4A-B7D6-1DAF94E7376D}" destId="{E1DC3C55-814F-2146-8360-5E23DE73D439}" srcOrd="3" destOrd="0" presId="urn:microsoft.com/office/officeart/2005/8/layout/cycle7"/>
    <dgm:cxn modelId="{D88459EF-6D5C-6141-9176-602756AE7DC5}" type="presParOf" srcId="{E1DC3C55-814F-2146-8360-5E23DE73D439}" destId="{9FC7F4D6-21F0-B243-8361-2D5CB6FE12A9}" srcOrd="0" destOrd="0" presId="urn:microsoft.com/office/officeart/2005/8/layout/cycle7"/>
    <dgm:cxn modelId="{CCF37C74-1E40-6B47-8DF5-CACFAA74F10E}" type="presParOf" srcId="{983A1383-7419-EF4A-B7D6-1DAF94E7376D}" destId="{F2203ABA-EB33-EE46-974D-8DB96B206950}" srcOrd="4" destOrd="0" presId="urn:microsoft.com/office/officeart/2005/8/layout/cycle7"/>
    <dgm:cxn modelId="{1BE875AE-DD28-E24B-9E95-EFF0AA9093B5}" type="presParOf" srcId="{983A1383-7419-EF4A-B7D6-1DAF94E7376D}" destId="{822ED483-6E8A-2140-96C4-7E779AA0D94C}" srcOrd="5" destOrd="0" presId="urn:microsoft.com/office/officeart/2005/8/layout/cycle7"/>
    <dgm:cxn modelId="{FAFC4570-DA23-AF4C-B93C-C6E0141D18F9}" type="presParOf" srcId="{822ED483-6E8A-2140-96C4-7E779AA0D94C}" destId="{59991783-DF43-E54E-A204-9B64AEC821D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CFCB0F-B3E7-40E8-B7F5-2F5A0992AFA1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C9D5680-8BC3-4484-BE5A-08B49C7E2664}">
      <dgm:prSet phldrT="[Text]"/>
      <dgm:spPr/>
      <dgm:t>
        <a:bodyPr/>
        <a:lstStyle/>
        <a:p>
          <a:r>
            <a:rPr lang="en-GB" dirty="0" err="1"/>
            <a:t>Gwrando</a:t>
          </a:r>
          <a:endParaRPr lang="en-GB" dirty="0"/>
        </a:p>
      </dgm:t>
    </dgm:pt>
    <dgm:pt modelId="{02636022-4BBD-4B37-8BCF-AFFAE051A3C5}" type="parTrans" cxnId="{B2C1CD7D-EFAC-4C96-BA9F-5818B0196251}">
      <dgm:prSet/>
      <dgm:spPr/>
      <dgm:t>
        <a:bodyPr/>
        <a:lstStyle/>
        <a:p>
          <a:endParaRPr lang="en-GB"/>
        </a:p>
      </dgm:t>
    </dgm:pt>
    <dgm:pt modelId="{A33F4075-B03D-4E2D-9D4C-B5709984355B}" type="sibTrans" cxnId="{B2C1CD7D-EFAC-4C96-BA9F-5818B0196251}">
      <dgm:prSet/>
      <dgm:spPr/>
      <dgm:t>
        <a:bodyPr/>
        <a:lstStyle/>
        <a:p>
          <a:endParaRPr lang="en-GB"/>
        </a:p>
      </dgm:t>
    </dgm:pt>
    <dgm:pt modelId="{19753D58-A6FD-4B66-8D3D-06A0C10955AA}">
      <dgm:prSet phldrT="[Text]"/>
      <dgm:spPr/>
      <dgm:t>
        <a:bodyPr/>
        <a:lstStyle/>
        <a:p>
          <a:r>
            <a:rPr lang="en-GB" dirty="0" err="1"/>
            <a:t>Geiriau</a:t>
          </a:r>
          <a:endParaRPr lang="en-GB" dirty="0"/>
        </a:p>
      </dgm:t>
    </dgm:pt>
    <dgm:pt modelId="{DE440294-2CAF-4E0A-9820-5B87C9E0DD02}" type="parTrans" cxnId="{E66D4C0C-2BBD-4F00-B6B7-50CDBCD30CFE}">
      <dgm:prSet/>
      <dgm:spPr/>
      <dgm:t>
        <a:bodyPr/>
        <a:lstStyle/>
        <a:p>
          <a:endParaRPr lang="en-GB"/>
        </a:p>
      </dgm:t>
    </dgm:pt>
    <dgm:pt modelId="{A0C884D0-35BB-4B22-B3DC-512B1A5B3A4C}" type="sibTrans" cxnId="{E66D4C0C-2BBD-4F00-B6B7-50CDBCD30CFE}">
      <dgm:prSet/>
      <dgm:spPr/>
      <dgm:t>
        <a:bodyPr/>
        <a:lstStyle/>
        <a:p>
          <a:endParaRPr lang="en-GB"/>
        </a:p>
      </dgm:t>
    </dgm:pt>
    <dgm:pt modelId="{A867E539-189E-49F2-A866-26880ED388F7}">
      <dgm:prSet phldrT="[Text]"/>
      <dgm:spPr/>
      <dgm:t>
        <a:bodyPr/>
        <a:lstStyle/>
        <a:p>
          <a:r>
            <a:rPr lang="en-GB" dirty="0" err="1"/>
            <a:t>Brawddegau</a:t>
          </a:r>
          <a:endParaRPr lang="en-GB" dirty="0"/>
        </a:p>
      </dgm:t>
    </dgm:pt>
    <dgm:pt modelId="{53BEB37C-0A58-4B34-835C-724EED888027}" type="parTrans" cxnId="{6D109CC5-3B92-493C-B291-96D42F1BF1DE}">
      <dgm:prSet/>
      <dgm:spPr/>
      <dgm:t>
        <a:bodyPr/>
        <a:lstStyle/>
        <a:p>
          <a:endParaRPr lang="en-GB"/>
        </a:p>
      </dgm:t>
    </dgm:pt>
    <dgm:pt modelId="{10C9E960-2F1A-4345-A6E5-BC2028C38152}" type="sibTrans" cxnId="{6D109CC5-3B92-493C-B291-96D42F1BF1DE}">
      <dgm:prSet/>
      <dgm:spPr/>
      <dgm:t>
        <a:bodyPr/>
        <a:lstStyle/>
        <a:p>
          <a:endParaRPr lang="en-GB"/>
        </a:p>
      </dgm:t>
    </dgm:pt>
    <dgm:pt modelId="{A16CE4F4-A1D4-4C40-82CE-B73DFA0013A6}">
      <dgm:prSet phldrT="[Text]"/>
      <dgm:spPr/>
      <dgm:t>
        <a:bodyPr/>
        <a:lstStyle/>
        <a:p>
          <a:r>
            <a:rPr lang="en-GB" dirty="0" err="1"/>
            <a:t>Ysgrifennu</a:t>
          </a:r>
          <a:r>
            <a:rPr lang="en-GB" dirty="0"/>
            <a:t> </a:t>
          </a:r>
          <a:r>
            <a:rPr lang="en-GB" dirty="0" err="1"/>
            <a:t>estynedig</a:t>
          </a:r>
          <a:endParaRPr lang="en-GB" dirty="0"/>
        </a:p>
      </dgm:t>
    </dgm:pt>
    <dgm:pt modelId="{0B4E3039-EF8B-4615-8DE8-19A9A768F5A1}" type="parTrans" cxnId="{AFEE5C3A-0ABC-4294-B94A-7C2241846507}">
      <dgm:prSet/>
      <dgm:spPr/>
      <dgm:t>
        <a:bodyPr/>
        <a:lstStyle/>
        <a:p>
          <a:endParaRPr lang="en-GB"/>
        </a:p>
      </dgm:t>
    </dgm:pt>
    <dgm:pt modelId="{DD40FACE-CED8-4CAF-8CBF-AA32E2EF428E}" type="sibTrans" cxnId="{AFEE5C3A-0ABC-4294-B94A-7C2241846507}">
      <dgm:prSet/>
      <dgm:spPr/>
      <dgm:t>
        <a:bodyPr/>
        <a:lstStyle/>
        <a:p>
          <a:endParaRPr lang="en-GB"/>
        </a:p>
      </dgm:t>
    </dgm:pt>
    <dgm:pt modelId="{D8FAC774-D322-41E6-9DDB-BCDA03585E62}">
      <dgm:prSet phldrT="[Text]"/>
      <dgm:spPr/>
      <dgm:t>
        <a:bodyPr/>
        <a:lstStyle/>
        <a:p>
          <a:r>
            <a:rPr lang="en-GB"/>
            <a:t>Adnabod llythrennau</a:t>
          </a:r>
          <a:endParaRPr lang="en-GB" dirty="0"/>
        </a:p>
      </dgm:t>
    </dgm:pt>
    <dgm:pt modelId="{94708244-5661-48D5-9821-715AB57CB7CF}" type="parTrans" cxnId="{784A5A3D-6B20-434A-99CC-F8DCFACFE3F3}">
      <dgm:prSet/>
      <dgm:spPr/>
      <dgm:t>
        <a:bodyPr/>
        <a:lstStyle/>
        <a:p>
          <a:endParaRPr lang="en-GB"/>
        </a:p>
      </dgm:t>
    </dgm:pt>
    <dgm:pt modelId="{032F8538-80EA-4910-82B1-F5369C6D3757}" type="sibTrans" cxnId="{784A5A3D-6B20-434A-99CC-F8DCFACFE3F3}">
      <dgm:prSet/>
      <dgm:spPr/>
      <dgm:t>
        <a:bodyPr/>
        <a:lstStyle/>
        <a:p>
          <a:endParaRPr lang="en-GB"/>
        </a:p>
      </dgm:t>
    </dgm:pt>
    <dgm:pt modelId="{F95EB00A-A513-4A50-81E2-04E8CC1005B0}" type="pres">
      <dgm:prSet presAssocID="{41CFCB0F-B3E7-40E8-B7F5-2F5A0992AFA1}" presName="rootnode" presStyleCnt="0">
        <dgm:presLayoutVars>
          <dgm:chMax/>
          <dgm:chPref/>
          <dgm:dir/>
          <dgm:animLvl val="lvl"/>
        </dgm:presLayoutVars>
      </dgm:prSet>
      <dgm:spPr/>
    </dgm:pt>
    <dgm:pt modelId="{E90303EC-2CA6-47E5-A983-26ABF0408BB7}" type="pres">
      <dgm:prSet presAssocID="{3C9D5680-8BC3-4484-BE5A-08B49C7E2664}" presName="composite" presStyleCnt="0"/>
      <dgm:spPr/>
    </dgm:pt>
    <dgm:pt modelId="{697D0452-69CC-4DFD-9278-57DD82BB207C}" type="pres">
      <dgm:prSet presAssocID="{3C9D5680-8BC3-4484-BE5A-08B49C7E2664}" presName="bentUpArrow1" presStyleLbl="alignImgPlace1" presStyleIdx="0" presStyleCnt="4"/>
      <dgm:spPr/>
    </dgm:pt>
    <dgm:pt modelId="{88C023EC-20BC-4709-9A0D-A5A6839E9C2E}" type="pres">
      <dgm:prSet presAssocID="{3C9D5680-8BC3-4484-BE5A-08B49C7E2664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</dgm:pt>
    <dgm:pt modelId="{1029EC54-0C0E-4A8D-B064-2F064A681460}" type="pres">
      <dgm:prSet presAssocID="{3C9D5680-8BC3-4484-BE5A-08B49C7E2664}" presName="Child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4527CCAD-6CFD-4207-9288-06CA565BB9EE}" type="pres">
      <dgm:prSet presAssocID="{A33F4075-B03D-4E2D-9D4C-B5709984355B}" presName="sibTrans" presStyleCnt="0"/>
      <dgm:spPr/>
    </dgm:pt>
    <dgm:pt modelId="{C2408823-5C0D-40BC-931E-94D1C1067B50}" type="pres">
      <dgm:prSet presAssocID="{D8FAC774-D322-41E6-9DDB-BCDA03585E62}" presName="composite" presStyleCnt="0"/>
      <dgm:spPr/>
    </dgm:pt>
    <dgm:pt modelId="{BED07045-F624-4976-8CF8-20DB53E161B1}" type="pres">
      <dgm:prSet presAssocID="{D8FAC774-D322-41E6-9DDB-BCDA03585E62}" presName="bentUpArrow1" presStyleLbl="alignImgPlace1" presStyleIdx="1" presStyleCnt="4"/>
      <dgm:spPr/>
    </dgm:pt>
    <dgm:pt modelId="{6783F271-4984-495F-957F-DD67A7139E76}" type="pres">
      <dgm:prSet presAssocID="{D8FAC774-D322-41E6-9DDB-BCDA03585E62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</dgm:pt>
    <dgm:pt modelId="{2FEC42E7-0331-4CCB-B97A-2DCBC8CB1E4D}" type="pres">
      <dgm:prSet presAssocID="{D8FAC774-D322-41E6-9DDB-BCDA03585E62}" presName="Child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7384899F-4DB9-47F8-A89E-7350E46AE3D7}" type="pres">
      <dgm:prSet presAssocID="{032F8538-80EA-4910-82B1-F5369C6D3757}" presName="sibTrans" presStyleCnt="0"/>
      <dgm:spPr/>
    </dgm:pt>
    <dgm:pt modelId="{FA46476D-6FC4-4751-B43D-993A9B7C1A0A}" type="pres">
      <dgm:prSet presAssocID="{19753D58-A6FD-4B66-8D3D-06A0C10955AA}" presName="composite" presStyleCnt="0"/>
      <dgm:spPr/>
    </dgm:pt>
    <dgm:pt modelId="{3168F799-2968-4521-A622-FC301C5F44E3}" type="pres">
      <dgm:prSet presAssocID="{19753D58-A6FD-4B66-8D3D-06A0C10955AA}" presName="bentUpArrow1" presStyleLbl="alignImgPlace1" presStyleIdx="2" presStyleCnt="4"/>
      <dgm:spPr/>
    </dgm:pt>
    <dgm:pt modelId="{5845B748-5E11-44AD-A59A-228742118EF5}" type="pres">
      <dgm:prSet presAssocID="{19753D58-A6FD-4B66-8D3D-06A0C10955AA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</dgm:pt>
    <dgm:pt modelId="{D0C8164F-4153-4DE4-B66E-66D61C7F8C9A}" type="pres">
      <dgm:prSet presAssocID="{19753D58-A6FD-4B66-8D3D-06A0C10955AA}" presName="Child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354B3B44-4423-4E02-A6EB-DDE678CD1E4C}" type="pres">
      <dgm:prSet presAssocID="{A0C884D0-35BB-4B22-B3DC-512B1A5B3A4C}" presName="sibTrans" presStyleCnt="0"/>
      <dgm:spPr/>
    </dgm:pt>
    <dgm:pt modelId="{46F800F8-46F6-4420-A616-DF46370787E3}" type="pres">
      <dgm:prSet presAssocID="{A867E539-189E-49F2-A866-26880ED388F7}" presName="composite" presStyleCnt="0"/>
      <dgm:spPr/>
    </dgm:pt>
    <dgm:pt modelId="{4FB89748-059B-4E67-B69E-7615306467FB}" type="pres">
      <dgm:prSet presAssocID="{A867E539-189E-49F2-A866-26880ED388F7}" presName="bentUpArrow1" presStyleLbl="alignImgPlace1" presStyleIdx="3" presStyleCnt="4"/>
      <dgm:spPr/>
    </dgm:pt>
    <dgm:pt modelId="{E2A1274B-D171-4ED6-984F-9B885FCA2D61}" type="pres">
      <dgm:prSet presAssocID="{A867E539-189E-49F2-A866-26880ED388F7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</dgm:pt>
    <dgm:pt modelId="{7A9DFF93-BBC4-4FC7-BCEA-ECCD302BEF34}" type="pres">
      <dgm:prSet presAssocID="{A867E539-189E-49F2-A866-26880ED388F7}" presName="ChildText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2A3DF99B-F229-4572-A88A-FDDA8825D662}" type="pres">
      <dgm:prSet presAssocID="{10C9E960-2F1A-4345-A6E5-BC2028C38152}" presName="sibTrans" presStyleCnt="0"/>
      <dgm:spPr/>
    </dgm:pt>
    <dgm:pt modelId="{8F062BE3-71FE-43C1-A98E-80B9A7FD7BC4}" type="pres">
      <dgm:prSet presAssocID="{A16CE4F4-A1D4-4C40-82CE-B73DFA0013A6}" presName="composite" presStyleCnt="0"/>
      <dgm:spPr/>
    </dgm:pt>
    <dgm:pt modelId="{3A0A810D-E1DA-498A-9F55-07EBBA3C6673}" type="pres">
      <dgm:prSet presAssocID="{A16CE4F4-A1D4-4C40-82CE-B73DFA0013A6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</dgm:pt>
  </dgm:ptLst>
  <dgm:cxnLst>
    <dgm:cxn modelId="{D294CC03-3467-4EDE-87F8-37A423C795A1}" type="presOf" srcId="{41CFCB0F-B3E7-40E8-B7F5-2F5A0992AFA1}" destId="{F95EB00A-A513-4A50-81E2-04E8CC1005B0}" srcOrd="0" destOrd="0" presId="urn:microsoft.com/office/officeart/2005/8/layout/StepDownProcess"/>
    <dgm:cxn modelId="{E66D4C0C-2BBD-4F00-B6B7-50CDBCD30CFE}" srcId="{41CFCB0F-B3E7-40E8-B7F5-2F5A0992AFA1}" destId="{19753D58-A6FD-4B66-8D3D-06A0C10955AA}" srcOrd="2" destOrd="0" parTransId="{DE440294-2CAF-4E0A-9820-5B87C9E0DD02}" sibTransId="{A0C884D0-35BB-4B22-B3DC-512B1A5B3A4C}"/>
    <dgm:cxn modelId="{AFEE5C3A-0ABC-4294-B94A-7C2241846507}" srcId="{41CFCB0F-B3E7-40E8-B7F5-2F5A0992AFA1}" destId="{A16CE4F4-A1D4-4C40-82CE-B73DFA0013A6}" srcOrd="4" destOrd="0" parTransId="{0B4E3039-EF8B-4615-8DE8-19A9A768F5A1}" sibTransId="{DD40FACE-CED8-4CAF-8CBF-AA32E2EF428E}"/>
    <dgm:cxn modelId="{784A5A3D-6B20-434A-99CC-F8DCFACFE3F3}" srcId="{41CFCB0F-B3E7-40E8-B7F5-2F5A0992AFA1}" destId="{D8FAC774-D322-41E6-9DDB-BCDA03585E62}" srcOrd="1" destOrd="0" parTransId="{94708244-5661-48D5-9821-715AB57CB7CF}" sibTransId="{032F8538-80EA-4910-82B1-F5369C6D3757}"/>
    <dgm:cxn modelId="{1523A954-CF79-4FF9-8A35-A6E5C6DDD8A0}" type="presOf" srcId="{A867E539-189E-49F2-A866-26880ED388F7}" destId="{E2A1274B-D171-4ED6-984F-9B885FCA2D61}" srcOrd="0" destOrd="0" presId="urn:microsoft.com/office/officeart/2005/8/layout/StepDownProcess"/>
    <dgm:cxn modelId="{DABA0A75-F7D8-4BD8-8019-C1909104FBCE}" type="presOf" srcId="{19753D58-A6FD-4B66-8D3D-06A0C10955AA}" destId="{5845B748-5E11-44AD-A59A-228742118EF5}" srcOrd="0" destOrd="0" presId="urn:microsoft.com/office/officeart/2005/8/layout/StepDownProcess"/>
    <dgm:cxn modelId="{9A831F7A-9C05-4A7C-B11A-AB2043C7BFD0}" type="presOf" srcId="{3C9D5680-8BC3-4484-BE5A-08B49C7E2664}" destId="{88C023EC-20BC-4709-9A0D-A5A6839E9C2E}" srcOrd="0" destOrd="0" presId="urn:microsoft.com/office/officeart/2005/8/layout/StepDownProcess"/>
    <dgm:cxn modelId="{B2C1CD7D-EFAC-4C96-BA9F-5818B0196251}" srcId="{41CFCB0F-B3E7-40E8-B7F5-2F5A0992AFA1}" destId="{3C9D5680-8BC3-4484-BE5A-08B49C7E2664}" srcOrd="0" destOrd="0" parTransId="{02636022-4BBD-4B37-8BCF-AFFAE051A3C5}" sibTransId="{A33F4075-B03D-4E2D-9D4C-B5709984355B}"/>
    <dgm:cxn modelId="{7BBDCDA4-D4F0-4BE6-98A4-85A10E9A505D}" type="presOf" srcId="{D8FAC774-D322-41E6-9DDB-BCDA03585E62}" destId="{6783F271-4984-495F-957F-DD67A7139E76}" srcOrd="0" destOrd="0" presId="urn:microsoft.com/office/officeart/2005/8/layout/StepDownProcess"/>
    <dgm:cxn modelId="{506B77B9-9E38-490F-A438-547B24015168}" type="presOf" srcId="{A16CE4F4-A1D4-4C40-82CE-B73DFA0013A6}" destId="{3A0A810D-E1DA-498A-9F55-07EBBA3C6673}" srcOrd="0" destOrd="0" presId="urn:microsoft.com/office/officeart/2005/8/layout/StepDownProcess"/>
    <dgm:cxn modelId="{6D109CC5-3B92-493C-B291-96D42F1BF1DE}" srcId="{41CFCB0F-B3E7-40E8-B7F5-2F5A0992AFA1}" destId="{A867E539-189E-49F2-A866-26880ED388F7}" srcOrd="3" destOrd="0" parTransId="{53BEB37C-0A58-4B34-835C-724EED888027}" sibTransId="{10C9E960-2F1A-4345-A6E5-BC2028C38152}"/>
    <dgm:cxn modelId="{0DC2352E-4237-4AC6-8E91-CAF1B97A6B03}" type="presParOf" srcId="{F95EB00A-A513-4A50-81E2-04E8CC1005B0}" destId="{E90303EC-2CA6-47E5-A983-26ABF0408BB7}" srcOrd="0" destOrd="0" presId="urn:microsoft.com/office/officeart/2005/8/layout/StepDownProcess"/>
    <dgm:cxn modelId="{7A46148D-FB55-4F07-B050-58A48AC989E8}" type="presParOf" srcId="{E90303EC-2CA6-47E5-A983-26ABF0408BB7}" destId="{697D0452-69CC-4DFD-9278-57DD82BB207C}" srcOrd="0" destOrd="0" presId="urn:microsoft.com/office/officeart/2005/8/layout/StepDownProcess"/>
    <dgm:cxn modelId="{632121AF-3B9D-49F8-B58B-19EF0BA25BAF}" type="presParOf" srcId="{E90303EC-2CA6-47E5-A983-26ABF0408BB7}" destId="{88C023EC-20BC-4709-9A0D-A5A6839E9C2E}" srcOrd="1" destOrd="0" presId="urn:microsoft.com/office/officeart/2005/8/layout/StepDownProcess"/>
    <dgm:cxn modelId="{780A6323-2AF8-4989-9B4C-953759C8753E}" type="presParOf" srcId="{E90303EC-2CA6-47E5-A983-26ABF0408BB7}" destId="{1029EC54-0C0E-4A8D-B064-2F064A681460}" srcOrd="2" destOrd="0" presId="urn:microsoft.com/office/officeart/2005/8/layout/StepDownProcess"/>
    <dgm:cxn modelId="{75F21D22-1C7C-43D9-AA17-ACF0580B285E}" type="presParOf" srcId="{F95EB00A-A513-4A50-81E2-04E8CC1005B0}" destId="{4527CCAD-6CFD-4207-9288-06CA565BB9EE}" srcOrd="1" destOrd="0" presId="urn:microsoft.com/office/officeart/2005/8/layout/StepDownProcess"/>
    <dgm:cxn modelId="{BA0A7F58-B863-4539-9299-9E7DD5B60166}" type="presParOf" srcId="{F95EB00A-A513-4A50-81E2-04E8CC1005B0}" destId="{C2408823-5C0D-40BC-931E-94D1C1067B50}" srcOrd="2" destOrd="0" presId="urn:microsoft.com/office/officeart/2005/8/layout/StepDownProcess"/>
    <dgm:cxn modelId="{EBBC44B7-F4F8-4D50-8F8A-462087198AED}" type="presParOf" srcId="{C2408823-5C0D-40BC-931E-94D1C1067B50}" destId="{BED07045-F624-4976-8CF8-20DB53E161B1}" srcOrd="0" destOrd="0" presId="urn:microsoft.com/office/officeart/2005/8/layout/StepDownProcess"/>
    <dgm:cxn modelId="{2F76014E-0EDD-4D61-81C4-752E957CA0C9}" type="presParOf" srcId="{C2408823-5C0D-40BC-931E-94D1C1067B50}" destId="{6783F271-4984-495F-957F-DD67A7139E76}" srcOrd="1" destOrd="0" presId="urn:microsoft.com/office/officeart/2005/8/layout/StepDownProcess"/>
    <dgm:cxn modelId="{075CD029-D28F-4DCD-9717-17F61B834EE4}" type="presParOf" srcId="{C2408823-5C0D-40BC-931E-94D1C1067B50}" destId="{2FEC42E7-0331-4CCB-B97A-2DCBC8CB1E4D}" srcOrd="2" destOrd="0" presId="urn:microsoft.com/office/officeart/2005/8/layout/StepDownProcess"/>
    <dgm:cxn modelId="{A653B11C-3430-4A50-83D9-EC1CE9FCBF8C}" type="presParOf" srcId="{F95EB00A-A513-4A50-81E2-04E8CC1005B0}" destId="{7384899F-4DB9-47F8-A89E-7350E46AE3D7}" srcOrd="3" destOrd="0" presId="urn:microsoft.com/office/officeart/2005/8/layout/StepDownProcess"/>
    <dgm:cxn modelId="{757833DF-0DB9-4134-B6A7-24D0FB146B40}" type="presParOf" srcId="{F95EB00A-A513-4A50-81E2-04E8CC1005B0}" destId="{FA46476D-6FC4-4751-B43D-993A9B7C1A0A}" srcOrd="4" destOrd="0" presId="urn:microsoft.com/office/officeart/2005/8/layout/StepDownProcess"/>
    <dgm:cxn modelId="{D557FD13-AD92-4360-8A69-39D712EE35CE}" type="presParOf" srcId="{FA46476D-6FC4-4751-B43D-993A9B7C1A0A}" destId="{3168F799-2968-4521-A622-FC301C5F44E3}" srcOrd="0" destOrd="0" presId="urn:microsoft.com/office/officeart/2005/8/layout/StepDownProcess"/>
    <dgm:cxn modelId="{12D72D86-E70E-49B2-BEF0-E88B04D76B69}" type="presParOf" srcId="{FA46476D-6FC4-4751-B43D-993A9B7C1A0A}" destId="{5845B748-5E11-44AD-A59A-228742118EF5}" srcOrd="1" destOrd="0" presId="urn:microsoft.com/office/officeart/2005/8/layout/StepDownProcess"/>
    <dgm:cxn modelId="{5A6F511E-F44B-47A2-A26C-2529EF64AACA}" type="presParOf" srcId="{FA46476D-6FC4-4751-B43D-993A9B7C1A0A}" destId="{D0C8164F-4153-4DE4-B66E-66D61C7F8C9A}" srcOrd="2" destOrd="0" presId="urn:microsoft.com/office/officeart/2005/8/layout/StepDownProcess"/>
    <dgm:cxn modelId="{C7D664DD-8912-4603-82FA-0613BADC7D1F}" type="presParOf" srcId="{F95EB00A-A513-4A50-81E2-04E8CC1005B0}" destId="{354B3B44-4423-4E02-A6EB-DDE678CD1E4C}" srcOrd="5" destOrd="0" presId="urn:microsoft.com/office/officeart/2005/8/layout/StepDownProcess"/>
    <dgm:cxn modelId="{22240092-0A00-43BB-ACC0-E6D763E53379}" type="presParOf" srcId="{F95EB00A-A513-4A50-81E2-04E8CC1005B0}" destId="{46F800F8-46F6-4420-A616-DF46370787E3}" srcOrd="6" destOrd="0" presId="urn:microsoft.com/office/officeart/2005/8/layout/StepDownProcess"/>
    <dgm:cxn modelId="{29C06C2F-6A1E-426F-A1E9-D63413FB6357}" type="presParOf" srcId="{46F800F8-46F6-4420-A616-DF46370787E3}" destId="{4FB89748-059B-4E67-B69E-7615306467FB}" srcOrd="0" destOrd="0" presId="urn:microsoft.com/office/officeart/2005/8/layout/StepDownProcess"/>
    <dgm:cxn modelId="{A2CAC4C3-132C-49A2-9066-8C4FF6CC170D}" type="presParOf" srcId="{46F800F8-46F6-4420-A616-DF46370787E3}" destId="{E2A1274B-D171-4ED6-984F-9B885FCA2D61}" srcOrd="1" destOrd="0" presId="urn:microsoft.com/office/officeart/2005/8/layout/StepDownProcess"/>
    <dgm:cxn modelId="{C4C4AB9F-0E89-43DF-B655-4E14B6FE4A7F}" type="presParOf" srcId="{46F800F8-46F6-4420-A616-DF46370787E3}" destId="{7A9DFF93-BBC4-4FC7-BCEA-ECCD302BEF34}" srcOrd="2" destOrd="0" presId="urn:microsoft.com/office/officeart/2005/8/layout/StepDownProcess"/>
    <dgm:cxn modelId="{4076DD88-EE7E-41AF-953D-DBBDC47F31BE}" type="presParOf" srcId="{F95EB00A-A513-4A50-81E2-04E8CC1005B0}" destId="{2A3DF99B-F229-4572-A88A-FDDA8825D662}" srcOrd="7" destOrd="0" presId="urn:microsoft.com/office/officeart/2005/8/layout/StepDownProcess"/>
    <dgm:cxn modelId="{19FEA7FC-CD6C-4F17-BAD7-AAED282EC173}" type="presParOf" srcId="{F95EB00A-A513-4A50-81E2-04E8CC1005B0}" destId="{8F062BE3-71FE-43C1-A98E-80B9A7FD7BC4}" srcOrd="8" destOrd="0" presId="urn:microsoft.com/office/officeart/2005/8/layout/StepDownProcess"/>
    <dgm:cxn modelId="{CA5F9E4C-58B3-4272-B45C-CC0C33A14BA0}" type="presParOf" srcId="{8F062BE3-71FE-43C1-A98E-80B9A7FD7BC4}" destId="{3A0A810D-E1DA-498A-9F55-07EBBA3C6673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5FD51-EC6F-4904-9263-F6D38B1D3CD1}">
      <dsp:nvSpPr>
        <dsp:cNvPr id="0" name=""/>
        <dsp:cNvSpPr/>
      </dsp:nvSpPr>
      <dsp:spPr>
        <a:xfrm rot="2562400">
          <a:off x="1708107" y="3208835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A08BE-2927-4F7C-86B1-3D638CA3C83D}">
      <dsp:nvSpPr>
        <dsp:cNvPr id="0" name=""/>
        <dsp:cNvSpPr/>
      </dsp:nvSpPr>
      <dsp:spPr>
        <a:xfrm>
          <a:off x="1796312" y="2300537"/>
          <a:ext cx="739813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739813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9500-BC82-48BD-B4AE-67A3DD9C44FF}">
      <dsp:nvSpPr>
        <dsp:cNvPr id="0" name=""/>
        <dsp:cNvSpPr/>
      </dsp:nvSpPr>
      <dsp:spPr>
        <a:xfrm rot="19037600">
          <a:off x="1708107" y="1392239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30BC4F-FDFD-4CED-B696-BF0D312F4A63}">
      <dsp:nvSpPr>
        <dsp:cNvPr id="0" name=""/>
        <dsp:cNvSpPr/>
      </dsp:nvSpPr>
      <dsp:spPr>
        <a:xfrm>
          <a:off x="30" y="1276508"/>
          <a:ext cx="2113273" cy="211327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308E3-B0C0-4F32-B568-A8D14BC8D686}">
      <dsp:nvSpPr>
        <dsp:cNvPr id="0" name=""/>
        <dsp:cNvSpPr/>
      </dsp:nvSpPr>
      <dsp:spPr>
        <a:xfrm>
          <a:off x="2117078" y="135256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1</a:t>
          </a:r>
          <a:endParaRPr lang="en-US" sz="3000" kern="1200"/>
        </a:p>
      </dsp:txBody>
      <dsp:txXfrm>
        <a:off x="2302767" y="320945"/>
        <a:ext cx="896586" cy="896586"/>
      </dsp:txXfrm>
    </dsp:sp>
    <dsp:sp modelId="{1F354926-8085-4C02-82FE-B114BB982774}">
      <dsp:nvSpPr>
        <dsp:cNvPr id="0" name=""/>
        <dsp:cNvSpPr/>
      </dsp:nvSpPr>
      <dsp:spPr>
        <a:xfrm>
          <a:off x="3511839" y="135256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Llafar</a:t>
          </a:r>
          <a:endParaRPr lang="en-US" sz="2600" kern="1200" dirty="0">
            <a:latin typeface="Comic Sans MS" panose="030F0702030302020204" pitchFamily="66" charset="0"/>
          </a:endParaRPr>
        </a:p>
        <a:p>
          <a:pPr marL="228600" lvl="1" indent="-228600" algn="l" defTabSz="11557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Syniadau</a:t>
          </a:r>
          <a:r>
            <a:rPr lang="en-US" sz="2600" kern="1200" dirty="0">
              <a:latin typeface="Comic Sans MS" panose="030F0702030302020204" pitchFamily="66" charset="0"/>
            </a:rPr>
            <a:t> </a:t>
          </a:r>
        </a:p>
      </dsp:txBody>
      <dsp:txXfrm>
        <a:off x="3511839" y="135256"/>
        <a:ext cx="1901946" cy="1267964"/>
      </dsp:txXfrm>
    </dsp:sp>
    <dsp:sp modelId="{9E9624D7-4C7B-4C5E-82F8-A9C77A2E5B70}">
      <dsp:nvSpPr>
        <dsp:cNvPr id="0" name=""/>
        <dsp:cNvSpPr/>
      </dsp:nvSpPr>
      <dsp:spPr>
        <a:xfrm>
          <a:off x="2536125" y="1699162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>
              <a:latin typeface="Calibri Light" panose="020F0302020204030204"/>
            </a:rPr>
            <a:t>Rhan</a:t>
          </a:r>
          <a:r>
            <a:rPr lang="en-US" sz="3000" kern="1200" dirty="0">
              <a:latin typeface="Calibri Light" panose="020F0302020204030204"/>
            </a:rPr>
            <a:t> 2</a:t>
          </a:r>
          <a:endParaRPr lang="en-US" sz="3000" kern="1200" dirty="0"/>
        </a:p>
      </dsp:txBody>
      <dsp:txXfrm>
        <a:off x="2721814" y="1884851"/>
        <a:ext cx="896586" cy="896586"/>
      </dsp:txXfrm>
    </dsp:sp>
    <dsp:sp modelId="{37CB1540-D94C-4AFB-8E3B-166AAA2DCA14}">
      <dsp:nvSpPr>
        <dsp:cNvPr id="0" name=""/>
        <dsp:cNvSpPr/>
      </dsp:nvSpPr>
      <dsp:spPr>
        <a:xfrm>
          <a:off x="3930886" y="1699162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Darllen</a:t>
          </a:r>
          <a:endParaRPr lang="en-US" sz="2600" kern="1200" dirty="0">
            <a:latin typeface="Comic Sans MS" panose="030F0702030302020204" pitchFamily="66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Syniadau</a:t>
          </a:r>
          <a:endParaRPr lang="en-US" sz="2600" kern="1200" dirty="0">
            <a:latin typeface="Comic Sans MS" panose="030F0702030302020204" pitchFamily="66" charset="0"/>
          </a:endParaRPr>
        </a:p>
      </dsp:txBody>
      <dsp:txXfrm>
        <a:off x="3930886" y="1699162"/>
        <a:ext cx="1901946" cy="1267964"/>
      </dsp:txXfrm>
    </dsp:sp>
    <dsp:sp modelId="{2BEE6AE3-294E-4A87-9287-D847150E0421}">
      <dsp:nvSpPr>
        <dsp:cNvPr id="0" name=""/>
        <dsp:cNvSpPr/>
      </dsp:nvSpPr>
      <dsp:spPr>
        <a:xfrm>
          <a:off x="2117078" y="3263069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3</a:t>
          </a:r>
          <a:endParaRPr lang="en-US" sz="3000" kern="1200"/>
        </a:p>
      </dsp:txBody>
      <dsp:txXfrm>
        <a:off x="2302767" y="3448758"/>
        <a:ext cx="896586" cy="896586"/>
      </dsp:txXfrm>
    </dsp:sp>
    <dsp:sp modelId="{5E57295F-1E7F-4EBD-AC49-895395B0FF4C}">
      <dsp:nvSpPr>
        <dsp:cNvPr id="0" name=""/>
        <dsp:cNvSpPr/>
      </dsp:nvSpPr>
      <dsp:spPr>
        <a:xfrm>
          <a:off x="3511839" y="3263069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Ysgrifennu</a:t>
          </a:r>
          <a:endParaRPr lang="en-US" sz="2600" kern="1200" dirty="0">
            <a:latin typeface="Comic Sans MS" panose="030F0702030302020204" pitchFamily="66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Syniadau</a:t>
          </a:r>
          <a:endParaRPr lang="en-US" sz="2600" kern="1200" dirty="0">
            <a:latin typeface="Comic Sans MS" panose="030F0702030302020204" pitchFamily="66" charset="0"/>
          </a:endParaRPr>
        </a:p>
      </dsp:txBody>
      <dsp:txXfrm>
        <a:off x="3511839" y="3263069"/>
        <a:ext cx="1901946" cy="126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863DB-24F3-F24C-846B-B7A8A7437927}">
      <dsp:nvSpPr>
        <dsp:cNvPr id="0" name=""/>
        <dsp:cNvSpPr/>
      </dsp:nvSpPr>
      <dsp:spPr>
        <a:xfrm>
          <a:off x="-6254078" y="-956732"/>
          <a:ext cx="7444470" cy="7444470"/>
        </a:xfrm>
        <a:prstGeom prst="blockArc">
          <a:avLst>
            <a:gd name="adj1" fmla="val 18900000"/>
            <a:gd name="adj2" fmla="val 2700000"/>
            <a:gd name="adj3" fmla="val 290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209D20-3284-C247-9972-C8A9926BD5FA}">
      <dsp:nvSpPr>
        <dsp:cNvPr id="0" name=""/>
        <dsp:cNvSpPr/>
      </dsp:nvSpPr>
      <dsp:spPr>
        <a:xfrm>
          <a:off x="622975" y="425223"/>
          <a:ext cx="6249595" cy="8508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codi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eich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ymwybyddiaeth</a:t>
          </a:r>
          <a:r>
            <a:rPr lang="en-GB" sz="1800" b="0" i="0" u="none" kern="1200" dirty="0"/>
            <a:t> am </a:t>
          </a:r>
          <a:r>
            <a:rPr lang="en-GB" sz="1800" b="0" i="0" u="none" kern="1200" dirty="0" err="1"/>
            <a:t>adnoodau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gefnogi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ein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dysgwyr</a:t>
          </a:r>
          <a:r>
            <a:rPr lang="en-GB" sz="1700" b="0" i="0" u="none" kern="1200" dirty="0"/>
            <a:t>;</a:t>
          </a:r>
          <a:endParaRPr lang="en-GB" sz="1700" kern="1200" dirty="0"/>
        </a:p>
      </dsp:txBody>
      <dsp:txXfrm>
        <a:off x="622975" y="425223"/>
        <a:ext cx="6249595" cy="850889"/>
      </dsp:txXfrm>
    </dsp:sp>
    <dsp:sp modelId="{E696B9CB-9524-444A-9894-840F7F120AC5}">
      <dsp:nvSpPr>
        <dsp:cNvPr id="0" name=""/>
        <dsp:cNvSpPr/>
      </dsp:nvSpPr>
      <dsp:spPr>
        <a:xfrm>
          <a:off x="91168" y="318862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FC9F1-F3FA-4948-ACE2-0FA3D7171F38}">
      <dsp:nvSpPr>
        <dsp:cNvPr id="0" name=""/>
        <dsp:cNvSpPr/>
      </dsp:nvSpPr>
      <dsp:spPr>
        <a:xfrm>
          <a:off x="1110809" y="1701779"/>
          <a:ext cx="5761760" cy="850889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pwysigrwydd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modelu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yn</a:t>
          </a:r>
          <a:r>
            <a:rPr lang="en-GB" sz="1800" b="0" i="0" u="none" kern="1200" dirty="0"/>
            <a:t> y </a:t>
          </a:r>
          <a:r>
            <a:rPr lang="en-GB" sz="1800" b="0" i="0" u="none" kern="1200" dirty="0" err="1"/>
            <a:t>dosbarth</a:t>
          </a:r>
          <a:r>
            <a:rPr lang="en-GB" sz="1600" b="0" i="0" u="none" kern="1200" dirty="0"/>
            <a:t>;</a:t>
          </a:r>
          <a:endParaRPr lang="en-GB" sz="1600" kern="1200" dirty="0"/>
        </a:p>
      </dsp:txBody>
      <dsp:txXfrm>
        <a:off x="1110809" y="1701779"/>
        <a:ext cx="5761760" cy="850889"/>
      </dsp:txXfrm>
    </dsp:sp>
    <dsp:sp modelId="{67485C96-FCEC-9441-A7AA-D82D2DD02441}">
      <dsp:nvSpPr>
        <dsp:cNvPr id="0" name=""/>
        <dsp:cNvSpPr/>
      </dsp:nvSpPr>
      <dsp:spPr>
        <a:xfrm>
          <a:off x="579003" y="1595418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F273A-EE2A-644A-B69D-35E3F4AEB3A5}">
      <dsp:nvSpPr>
        <dsp:cNvPr id="0" name=""/>
        <dsp:cNvSpPr/>
      </dsp:nvSpPr>
      <dsp:spPr>
        <a:xfrm>
          <a:off x="1110809" y="2978335"/>
          <a:ext cx="5761760" cy="850889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1" i="0" u="sng" kern="1200" dirty="0" err="1"/>
            <a:t>sut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ddefnyddio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llenyddiaeth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wrth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ddatblygu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sgiliau</a:t>
          </a:r>
          <a:r>
            <a:rPr lang="en-GB" sz="1800" b="0" i="0" u="none" kern="1200" dirty="0"/>
            <a:t> </a:t>
          </a:r>
          <a:r>
            <a:rPr lang="en-GB" sz="1800" b="0" i="0" u="none" kern="1200" dirty="0" err="1"/>
            <a:t>ysgrifennu</a:t>
          </a:r>
          <a:r>
            <a:rPr lang="en-GB" sz="1300" b="0" i="0" u="none" kern="1200" dirty="0"/>
            <a:t>;</a:t>
          </a:r>
          <a:endParaRPr lang="en-GB" sz="1300" kern="1200" dirty="0"/>
        </a:p>
      </dsp:txBody>
      <dsp:txXfrm>
        <a:off x="1110809" y="2978335"/>
        <a:ext cx="5761760" cy="850889"/>
      </dsp:txXfrm>
    </dsp:sp>
    <dsp:sp modelId="{249CCE59-9751-484A-B43A-4BB4E257CF19}">
      <dsp:nvSpPr>
        <dsp:cNvPr id="0" name=""/>
        <dsp:cNvSpPr/>
      </dsp:nvSpPr>
      <dsp:spPr>
        <a:xfrm>
          <a:off x="579003" y="2871974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FBD05-D56D-7C47-BFDD-D3E4F7C46C4B}">
      <dsp:nvSpPr>
        <dsp:cNvPr id="0" name=""/>
        <dsp:cNvSpPr/>
      </dsp:nvSpPr>
      <dsp:spPr>
        <a:xfrm>
          <a:off x="622975" y="4254891"/>
          <a:ext cx="6249595" cy="85088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1" i="0" u="sng" kern="1200" dirty="0" err="1"/>
            <a:t>sut</a:t>
          </a:r>
          <a:r>
            <a:rPr lang="en-GB" sz="1800" b="1" i="0" u="sng" kern="1200" dirty="0"/>
            <a:t>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ddatblygu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sgiliau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ysgrifennu</a:t>
          </a:r>
          <a:r>
            <a:rPr lang="en-GB" sz="1800" b="0" i="0" u="none" kern="1200" dirty="0"/>
            <a:t> y </a:t>
          </a:r>
          <a:r>
            <a:rPr lang="en-GB" sz="1800" b="0" i="0" u="none" kern="1200" dirty="0" err="1"/>
            <a:t>disgyblion</a:t>
          </a:r>
          <a:r>
            <a:rPr lang="en-GB" sz="1300" b="0" i="0" u="none" kern="1200" dirty="0"/>
            <a:t>.</a:t>
          </a:r>
          <a:endParaRPr lang="en-US" sz="1300" kern="1200" dirty="0"/>
        </a:p>
      </dsp:txBody>
      <dsp:txXfrm>
        <a:off x="622975" y="4254891"/>
        <a:ext cx="6249595" cy="850889"/>
      </dsp:txXfrm>
    </dsp:sp>
    <dsp:sp modelId="{E7F4F467-999E-E146-87AB-59E539D91678}">
      <dsp:nvSpPr>
        <dsp:cNvPr id="0" name=""/>
        <dsp:cNvSpPr/>
      </dsp:nvSpPr>
      <dsp:spPr>
        <a:xfrm>
          <a:off x="91168" y="4148530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A1BDC-4E3C-FB4C-ACAF-743ECB757CBC}">
      <dsp:nvSpPr>
        <dsp:cNvPr id="0" name=""/>
        <dsp:cNvSpPr/>
      </dsp:nvSpPr>
      <dsp:spPr>
        <a:xfrm>
          <a:off x="1675171" y="1003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Llafar</a:t>
          </a:r>
          <a:endParaRPr lang="en-GB" sz="3000" kern="1200" dirty="0"/>
        </a:p>
      </dsp:txBody>
      <dsp:txXfrm>
        <a:off x="1703581" y="29413"/>
        <a:ext cx="1883124" cy="913152"/>
      </dsp:txXfrm>
    </dsp:sp>
    <dsp:sp modelId="{BF1A39D3-DDE6-1A45-A219-24C6682AEFCE}">
      <dsp:nvSpPr>
        <dsp:cNvPr id="0" name=""/>
        <dsp:cNvSpPr/>
      </dsp:nvSpPr>
      <dsp:spPr>
        <a:xfrm rot="3600000">
          <a:off x="2940646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042493" y="1771156"/>
        <a:ext cx="806887" cy="203694"/>
      </dsp:txXfrm>
    </dsp:sp>
    <dsp:sp modelId="{B2EFD02E-A97F-5F41-A0D8-459A4EE3841A}">
      <dsp:nvSpPr>
        <dsp:cNvPr id="0" name=""/>
        <dsp:cNvSpPr/>
      </dsp:nvSpPr>
      <dsp:spPr>
        <a:xfrm>
          <a:off x="3276757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Ysgrifennu</a:t>
          </a:r>
          <a:endParaRPr lang="en-GB" sz="3000" kern="1200" dirty="0"/>
        </a:p>
      </dsp:txBody>
      <dsp:txXfrm>
        <a:off x="3305167" y="2803441"/>
        <a:ext cx="1883124" cy="913152"/>
      </dsp:txXfrm>
    </dsp:sp>
    <dsp:sp modelId="{E1DC3C55-814F-2146-8360-5E23DE73D439}">
      <dsp:nvSpPr>
        <dsp:cNvPr id="0" name=""/>
        <dsp:cNvSpPr/>
      </dsp:nvSpPr>
      <dsp:spPr>
        <a:xfrm rot="10800000">
          <a:off x="2139853" y="3090272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241700" y="3158170"/>
        <a:ext cx="806887" cy="203694"/>
      </dsp:txXfrm>
    </dsp:sp>
    <dsp:sp modelId="{F2203ABA-EB33-EE46-974D-8DB96B206950}">
      <dsp:nvSpPr>
        <dsp:cNvPr id="0" name=""/>
        <dsp:cNvSpPr/>
      </dsp:nvSpPr>
      <dsp:spPr>
        <a:xfrm>
          <a:off x="73585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Darllen</a:t>
          </a:r>
          <a:endParaRPr lang="en-GB" sz="3000" kern="1200" dirty="0"/>
        </a:p>
      </dsp:txBody>
      <dsp:txXfrm>
        <a:off x="101995" y="2803441"/>
        <a:ext cx="1883124" cy="913152"/>
      </dsp:txXfrm>
    </dsp:sp>
    <dsp:sp modelId="{822ED483-6E8A-2140-96C4-7E779AA0D94C}">
      <dsp:nvSpPr>
        <dsp:cNvPr id="0" name=""/>
        <dsp:cNvSpPr/>
      </dsp:nvSpPr>
      <dsp:spPr>
        <a:xfrm rot="18000000">
          <a:off x="1339060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440907" y="1771156"/>
        <a:ext cx="806887" cy="2036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D0452-69CC-4DFD-9278-57DD82BB207C}">
      <dsp:nvSpPr>
        <dsp:cNvPr id="0" name=""/>
        <dsp:cNvSpPr/>
      </dsp:nvSpPr>
      <dsp:spPr>
        <a:xfrm rot="5400000">
          <a:off x="1791638" y="811156"/>
          <a:ext cx="705937" cy="80368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023EC-20BC-4709-9A0D-A5A6839E9C2E}">
      <dsp:nvSpPr>
        <dsp:cNvPr id="0" name=""/>
        <dsp:cNvSpPr/>
      </dsp:nvSpPr>
      <dsp:spPr>
        <a:xfrm>
          <a:off x="1604608" y="28610"/>
          <a:ext cx="1188382" cy="831829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Gwrando</a:t>
          </a:r>
          <a:endParaRPr lang="en-GB" sz="1500" kern="1200" dirty="0"/>
        </a:p>
      </dsp:txBody>
      <dsp:txXfrm>
        <a:off x="1645222" y="69224"/>
        <a:ext cx="1107154" cy="750601"/>
      </dsp:txXfrm>
    </dsp:sp>
    <dsp:sp modelId="{1029EC54-0C0E-4A8D-B064-2F064A681460}">
      <dsp:nvSpPr>
        <dsp:cNvPr id="0" name=""/>
        <dsp:cNvSpPr/>
      </dsp:nvSpPr>
      <dsp:spPr>
        <a:xfrm>
          <a:off x="2792991" y="107944"/>
          <a:ext cx="864316" cy="672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07045-F624-4976-8CF8-20DB53E161B1}">
      <dsp:nvSpPr>
        <dsp:cNvPr id="0" name=""/>
        <dsp:cNvSpPr/>
      </dsp:nvSpPr>
      <dsp:spPr>
        <a:xfrm rot="5400000">
          <a:off x="2776934" y="1745575"/>
          <a:ext cx="705937" cy="80368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3620177"/>
            <a:satOff val="-17662"/>
            <a:lumOff val="2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83F271-4984-495F-957F-DD67A7139E76}">
      <dsp:nvSpPr>
        <dsp:cNvPr id="0" name=""/>
        <dsp:cNvSpPr/>
      </dsp:nvSpPr>
      <dsp:spPr>
        <a:xfrm>
          <a:off x="2589903" y="963029"/>
          <a:ext cx="1188382" cy="831829"/>
        </a:xfrm>
        <a:prstGeom prst="roundRect">
          <a:avLst>
            <a:gd name="adj" fmla="val 16670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Adnabod llythrennau</a:t>
          </a:r>
          <a:endParaRPr lang="en-GB" sz="1500" kern="1200" dirty="0"/>
        </a:p>
      </dsp:txBody>
      <dsp:txXfrm>
        <a:off x="2630517" y="1003643"/>
        <a:ext cx="1107154" cy="750601"/>
      </dsp:txXfrm>
    </dsp:sp>
    <dsp:sp modelId="{2FEC42E7-0331-4CCB-B97A-2DCBC8CB1E4D}">
      <dsp:nvSpPr>
        <dsp:cNvPr id="0" name=""/>
        <dsp:cNvSpPr/>
      </dsp:nvSpPr>
      <dsp:spPr>
        <a:xfrm>
          <a:off x="3778286" y="1042363"/>
          <a:ext cx="864316" cy="672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68F799-2968-4521-A622-FC301C5F44E3}">
      <dsp:nvSpPr>
        <dsp:cNvPr id="0" name=""/>
        <dsp:cNvSpPr/>
      </dsp:nvSpPr>
      <dsp:spPr>
        <a:xfrm rot="5400000">
          <a:off x="3762230" y="2679994"/>
          <a:ext cx="705937" cy="80368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7240354"/>
            <a:satOff val="-35324"/>
            <a:lumOff val="50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45B748-5E11-44AD-A59A-228742118EF5}">
      <dsp:nvSpPr>
        <dsp:cNvPr id="0" name=""/>
        <dsp:cNvSpPr/>
      </dsp:nvSpPr>
      <dsp:spPr>
        <a:xfrm>
          <a:off x="3575199" y="1897448"/>
          <a:ext cx="1188382" cy="831829"/>
        </a:xfrm>
        <a:prstGeom prst="roundRect">
          <a:avLst>
            <a:gd name="adj" fmla="val 1667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Geiriau</a:t>
          </a:r>
          <a:endParaRPr lang="en-GB" sz="1500" kern="1200" dirty="0"/>
        </a:p>
      </dsp:txBody>
      <dsp:txXfrm>
        <a:off x="3615813" y="1938062"/>
        <a:ext cx="1107154" cy="750601"/>
      </dsp:txXfrm>
    </dsp:sp>
    <dsp:sp modelId="{D0C8164F-4153-4DE4-B66E-66D61C7F8C9A}">
      <dsp:nvSpPr>
        <dsp:cNvPr id="0" name=""/>
        <dsp:cNvSpPr/>
      </dsp:nvSpPr>
      <dsp:spPr>
        <a:xfrm>
          <a:off x="4763582" y="1976782"/>
          <a:ext cx="864316" cy="672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89748-059B-4E67-B69E-7615306467FB}">
      <dsp:nvSpPr>
        <dsp:cNvPr id="0" name=""/>
        <dsp:cNvSpPr/>
      </dsp:nvSpPr>
      <dsp:spPr>
        <a:xfrm rot="5400000">
          <a:off x="4747525" y="3614413"/>
          <a:ext cx="705937" cy="80368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10860531"/>
            <a:satOff val="-52986"/>
            <a:lumOff val="7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A1274B-D171-4ED6-984F-9B885FCA2D61}">
      <dsp:nvSpPr>
        <dsp:cNvPr id="0" name=""/>
        <dsp:cNvSpPr/>
      </dsp:nvSpPr>
      <dsp:spPr>
        <a:xfrm>
          <a:off x="4560495" y="2831867"/>
          <a:ext cx="1188382" cy="831829"/>
        </a:xfrm>
        <a:prstGeom prst="roundRect">
          <a:avLst>
            <a:gd name="adj" fmla="val 16670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Brawddegau</a:t>
          </a:r>
          <a:endParaRPr lang="en-GB" sz="1500" kern="1200" dirty="0"/>
        </a:p>
      </dsp:txBody>
      <dsp:txXfrm>
        <a:off x="4601109" y="2872481"/>
        <a:ext cx="1107154" cy="750601"/>
      </dsp:txXfrm>
    </dsp:sp>
    <dsp:sp modelId="{7A9DFF93-BBC4-4FC7-BCEA-ECCD302BEF34}">
      <dsp:nvSpPr>
        <dsp:cNvPr id="0" name=""/>
        <dsp:cNvSpPr/>
      </dsp:nvSpPr>
      <dsp:spPr>
        <a:xfrm>
          <a:off x="5748878" y="2911201"/>
          <a:ext cx="864316" cy="672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0A810D-E1DA-498A-9F55-07EBBA3C6673}">
      <dsp:nvSpPr>
        <dsp:cNvPr id="0" name=""/>
        <dsp:cNvSpPr/>
      </dsp:nvSpPr>
      <dsp:spPr>
        <a:xfrm>
          <a:off x="5545790" y="3766286"/>
          <a:ext cx="1188382" cy="831829"/>
        </a:xfrm>
        <a:prstGeom prst="roundRect">
          <a:avLst>
            <a:gd name="adj" fmla="val 1667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Ysgrifennu</a:t>
          </a:r>
          <a:r>
            <a:rPr lang="en-GB" sz="1500" kern="1200" dirty="0"/>
            <a:t> </a:t>
          </a:r>
          <a:r>
            <a:rPr lang="en-GB" sz="1500" kern="1200" dirty="0" err="1"/>
            <a:t>estynedig</a:t>
          </a:r>
          <a:endParaRPr lang="en-GB" sz="1500" kern="1200" dirty="0"/>
        </a:p>
      </dsp:txBody>
      <dsp:txXfrm>
        <a:off x="5586404" y="3806900"/>
        <a:ext cx="1107154" cy="750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603BE-7300-3A58-4B34-5DCCA373E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C8FDF8-4D17-0BC7-E918-B3E9205C2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F434A-99E7-4B83-6922-CEAFE1274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8793F-E035-19E7-E444-1ADA65026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E7CA9-E942-A04A-3BAA-D4D1C5659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11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6AED7-5494-5D40-E618-DA94E5A9E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0E2B5-C8D3-9A07-7F9F-B6843762A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44337-8F97-A151-50A0-A6F5C39F4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27F64-55E9-A749-F7B6-7B6D3284F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B319C-9ADB-D6F5-A168-B7FCB24C5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496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8D3DB-88DC-418F-E932-6E09670C8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721572-0C5B-B901-7A85-B7148BE8F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F18FD1-4B00-E90C-217F-F19BB8398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CBB8F-7056-789D-DD9D-555341C30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315D0-728C-7A30-4FD0-CE3442DBE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26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60446-2DC8-8ED8-0E17-F536B4048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89359-5328-D2D0-6388-FB67BDF5F5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FF449-B393-882D-26CF-25656EAEE1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121AE-0BE7-7215-CF1A-4F1A70957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5D7FC-8035-E5F4-6DF5-E751291E7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03741F-493B-E093-3CFA-CD85A87B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09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A4B03-6B11-2A83-AF96-E9428EF6B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E08AA7-9059-83B9-C360-EAE89B1F5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720067-80A1-443D-FB04-66CE70C4D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5836EE-044E-23B1-1797-ABD7FD843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FB5541-F5F6-1E4A-BC49-BE043BF8AF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E516F9-59BC-B5F2-4673-767EB0D2F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D753BF-605F-E1BE-4F59-5700E917D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9E844A-9FF4-FDCB-C41E-9AC0A0708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70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B27C6-7DE1-6371-FB79-08FCBBD87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44C917-5C84-A255-7BAF-885B67522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2B66F3-D5BC-7BAD-6F77-1823036E0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8D1DA8-97F3-9DD4-4EC3-D19F1C22A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53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92D523-F37F-D300-DD55-06B9D0A63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262BAA-281B-0C97-A02D-553DA242D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EB085-8752-97AB-DE93-264BCBE60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62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BF19A-8AAB-1BDF-238E-C811A5158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648C2-5FA9-252A-AA96-90F8B3BB9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8DF1CB-39A6-5D48-FAED-E40CDE0567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C85B8-BF89-9FC4-19E2-1371395DA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829E2-7B57-AD5C-F40B-5232F8610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1F48A9-7C40-B4CF-B409-F75B62121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365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FBD30-050E-5352-B7CF-947FD5619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8C627B-76E1-5D9D-D2CF-9AC7B0830A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77C6F8-286E-A6EB-ADEA-656A7A1AD2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240FB2-AEF8-D43D-819E-4A90D759B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2E63E-D8B8-FF58-DD37-A6EFACD22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01EE9F-9409-2A11-7C70-64B96244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800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46125-DB56-9F20-3D30-6709B890E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07C7C6-8606-3ADF-1547-06A21F0A64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340BE-8D3F-5744-F80C-4438A066B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DEAF9-2BEE-36A6-9B98-388EAAF90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30D27-42AA-352F-1192-0390C6CD7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2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B3E3DA-69F5-CB2D-15EC-EF5EE4D270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468D5E-20C6-6ECC-680B-6C1FD1DD6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01B38-C25C-BF75-6C40-8F1BCFE3E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F4C4B-AB78-799C-2B05-217CAEA02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A6283-F520-888E-4929-EF3F96509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351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D85E7C-F8B3-81D1-F425-8DDC5DB6E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1E387-4015-CAF7-2EB3-9A877427E3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F5AF4-F253-598E-1FF3-25AB9BB009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F047F9-8A39-43A9-ADB8-0DC1CF72570E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BCF60-9D27-B040-16BC-BE865C7F5A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E53F2-65E0-FBD2-0F09-BCBFA73501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1C5C3-C5B2-40CB-9D64-20E65160B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844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hebfd.co.nz/2019/08/happy-subscription-day/" TargetMode="External"/><Relationship Id="rId3" Type="http://schemas.openxmlformats.org/officeDocument/2006/relationships/image" Target="../media/image8.jpg"/><Relationship Id="rId7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en/playground-swing-slide-school-fun-99509/" TargetMode="External"/><Relationship Id="rId5" Type="http://schemas.openxmlformats.org/officeDocument/2006/relationships/image" Target="../media/image9.jpg"/><Relationship Id="rId10" Type="http://schemas.openxmlformats.org/officeDocument/2006/relationships/hyperlink" Target="https://www.publicdomainpictures.net/view-image.php?image=25764&amp;picture=conwy-castle-wales" TargetMode="External"/><Relationship Id="rId4" Type="http://schemas.openxmlformats.org/officeDocument/2006/relationships/hyperlink" Target="https://www.geograph.org.uk/photo/1129169" TargetMode="External"/><Relationship Id="rId9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estion-mark-consider-think-2318028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30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31.png"/><Relationship Id="rId9" Type="http://schemas.microsoft.com/office/2007/relationships/diagramDrawing" Target="../diagrams/drawing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iew.officeapps.live.com/op/view.aspx?src=https%3A%2F%2Fprimarysite-prod-sorted.s3.amazonaws.com%2Fysgol-gymraeg-dewi-sant-llanelli%2FUploadedDocument%2F779ec082f16548758271e73d93296c53%2Fpwerbwynt-stori-aled-afal-rhan-1-power-point-story-book.pptx&amp;wdOrigin=BROWSELINK" TargetMode="External"/><Relationship Id="rId4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283b9318-dcf7-402d-b39a-67dee70efe18/sut-i-ddatblygu-meddwl-ac-asesu-ar-gyfer-dysgu-yn-yr-ystafell-ddosbarth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mor+ladron++y+pants&amp;sca_esv=598871147&amp;bih=764&amp;biw=1360&amp;hl=en&amp;tbm=vid&amp;ei=jdumZZmKN-e1hbIPyaWM0AU&amp;ved=0ahUKEwjZhIjd1OKDAxXnWkEAHckSA1oQ4dUDCA0&amp;uact=5&amp;oq=mor+ladron++y+pants&amp;gs_lp=Eg1nd3Mtd2l6LXZpZGVvIhNtb3IgbGFkcm9uICB5IHBhbnRzMgQQABgeSPw5UNsFWLYncAB4AJABApgB9gGgAcUMqgEGMTIuMi4yuAEDyAEA-AEBwgIFEAAYgATCAgYQABgHGB7CAggQABgIGAcYHsICCxAAGIAEGIoFGIYDwgIKEAAYgAQYigUYQ8ICCBAAGAcYHhgKwgIKEAAYBxgeGA8YCogGAQ&amp;sclient=gws-wiz-video#fpstate=ive&amp;vld=cid:72e86842,vid:SuUydu1oHw0,st: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wb.gov.wales/storage/4f222e31-85c2-407b-9760-5ed8bd0b9e48/fframwaith-y-cyfnod-sylfaen.pdf" TargetMode="External"/><Relationship Id="rId4" Type="http://schemas.openxmlformats.org/officeDocument/2006/relationships/image" Target="../media/image4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jpeg"/><Relationship Id="rId9" Type="http://schemas.openxmlformats.org/officeDocument/2006/relationships/image" Target="../media/image4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E3D3D-B30F-2A6F-B628-777F5427DE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A1CD18-1F29-A567-D524-4EAFAE8147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8EDEF76-935F-2812-B823-FC20A3703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B910D5A-A55B-6423-F10F-F1BB93FCF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-13585"/>
            <a:ext cx="5111750" cy="5749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790D6E9A-DF13-4B62-8F45-B313BC417886}"/>
              </a:ext>
            </a:extLst>
          </p:cNvPr>
          <p:cNvSpPr txBox="1"/>
          <p:nvPr/>
        </p:nvSpPr>
        <p:spPr>
          <a:xfrm>
            <a:off x="5849982" y="579596"/>
            <a:ext cx="5746908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dirty="0" err="1">
                <a:latin typeface="Comic Sans MS" panose="030F0702030302020204" pitchFamily="66" charset="0"/>
              </a:rPr>
              <a:t>Astudiaethau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Proffesiynol</a:t>
            </a:r>
            <a:r>
              <a:rPr lang="en-GB" sz="2800" dirty="0">
                <a:latin typeface="Comic Sans MS" panose="030F0702030302020204" pitchFamily="66" charset="0"/>
              </a:rPr>
              <a:t> ac </a:t>
            </a:r>
            <a:r>
              <a:rPr lang="en-GB" sz="2800" dirty="0" err="1">
                <a:latin typeface="Comic Sans MS" panose="030F0702030302020204" pitchFamily="66" charset="0"/>
              </a:rPr>
              <a:t>Addysgeg</a:t>
            </a:r>
            <a:r>
              <a:rPr lang="en-GB" sz="2800" dirty="0">
                <a:latin typeface="Comic Sans MS" panose="030F0702030302020204" pitchFamily="66" charset="0"/>
              </a:rPr>
              <a:t>: </a:t>
            </a:r>
            <a:r>
              <a:rPr lang="en-GB" sz="2800" dirty="0" err="1">
                <a:latin typeface="Comic Sans MS" panose="030F0702030302020204" pitchFamily="66" charset="0"/>
              </a:rPr>
              <a:t>Arwain</a:t>
            </a:r>
            <a:r>
              <a:rPr lang="en-GB" sz="2800" dirty="0">
                <a:latin typeface="Comic Sans MS" panose="030F0702030302020204" pitchFamily="66" charset="0"/>
              </a:rPr>
              <a:t> y </a:t>
            </a:r>
            <a:r>
              <a:rPr lang="en-GB" sz="2800" dirty="0" err="1">
                <a:latin typeface="Comic Sans MS" panose="030F0702030302020204" pitchFamily="66" charset="0"/>
              </a:rPr>
              <a:t>Dysgu</a:t>
            </a:r>
            <a:r>
              <a:rPr lang="en-GB" sz="2800" dirty="0">
                <a:latin typeface="Comic Sans MS" panose="030F0702030302020204" pitchFamily="66" charset="0"/>
              </a:rPr>
              <a:t>: </a:t>
            </a:r>
            <a:r>
              <a:rPr lang="en-GB" sz="2800" dirty="0" err="1">
                <a:latin typeface="Comic Sans MS" panose="030F0702030302020204" pitchFamily="66" charset="0"/>
              </a:rPr>
              <a:t>beth</a:t>
            </a:r>
            <a:r>
              <a:rPr lang="en-GB" sz="2800" dirty="0">
                <a:latin typeface="Comic Sans MS" panose="030F0702030302020204" pitchFamily="66" charset="0"/>
              </a:rPr>
              <a:t>, </a:t>
            </a:r>
            <a:r>
              <a:rPr lang="en-GB" sz="2800" dirty="0" err="1">
                <a:latin typeface="Comic Sans MS" panose="030F0702030302020204" pitchFamily="66" charset="0"/>
              </a:rPr>
              <a:t>sut</a:t>
            </a:r>
            <a:r>
              <a:rPr lang="en-GB" sz="2800" dirty="0">
                <a:latin typeface="Comic Sans MS" panose="030F0702030302020204" pitchFamily="66" charset="0"/>
              </a:rPr>
              <a:t> a </a:t>
            </a:r>
            <a:r>
              <a:rPr lang="en-GB" sz="2800" dirty="0" err="1">
                <a:latin typeface="Comic Sans MS" panose="030F0702030302020204" pitchFamily="66" charset="0"/>
              </a:rPr>
              <a:t>pham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ydw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i'n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dysgu</a:t>
            </a:r>
            <a:r>
              <a:rPr lang="en-GB" sz="2800" dirty="0">
                <a:latin typeface="Comic Sans MS" panose="030F0702030302020204" pitchFamily="66" charset="0"/>
              </a:rPr>
              <a:t>? 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en-GB" sz="2800" dirty="0">
                <a:latin typeface="Comic Sans MS" panose="030F0702030302020204" pitchFamily="66" charset="0"/>
              </a:rPr>
              <a:t>ECAD4008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Ieithoedd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Llafar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a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Chyfathrebu</a:t>
            </a:r>
            <a:r>
              <a:rPr lang="en-US" sz="2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Darlith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3 (2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awr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)​</a:t>
            </a:r>
            <a:r>
              <a:rPr lang="en-US" sz="2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Ionawr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 2024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284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653B1E6-9BBE-E31E-374C-37075BEE5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644E34F2-4F65-79FB-FD61-B229781D50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0" y="1058779"/>
            <a:ext cx="3716495" cy="370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64B9023-BAC2-7534-163C-22E6BF4F7C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1431104"/>
              </p:ext>
            </p:extLst>
          </p:nvPr>
        </p:nvGraphicFramePr>
        <p:xfrm>
          <a:off x="5939777" y="785754"/>
          <a:ext cx="5832863" cy="4666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7F7084C6-8408-4149-D8EF-41A4F738EF0E}"/>
              </a:ext>
            </a:extLst>
          </p:cNvPr>
          <p:cNvSpPr>
            <a:spLocks noGrp="1"/>
          </p:cNvSpPr>
          <p:nvPr/>
        </p:nvSpPr>
        <p:spPr>
          <a:xfrm>
            <a:off x="198853" y="-6444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Trosolwg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o'r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gyfres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ddarlithoedd</a:t>
            </a:r>
            <a:endParaRPr lang="en-GB" sz="8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460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A58EFD59-45D1-96A6-BC4F-C3D28B5FD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3F393EC-46B8-BC7F-B805-1BB32564922A}"/>
              </a:ext>
            </a:extLst>
          </p:cNvPr>
          <p:cNvSpPr>
            <a:spLocks noGrp="1"/>
          </p:cNvSpPr>
          <p:nvPr/>
        </p:nvSpPr>
        <p:spPr>
          <a:xfrm>
            <a:off x="108587" y="-88301"/>
            <a:ext cx="402609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Nod y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ddarlith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pic>
        <p:nvPicPr>
          <p:cNvPr id="3076" name="Picture 4" descr="A cartoon of a person reading a newspaper&#10;&#10;Description automatically generated">
            <a:extLst>
              <a:ext uri="{FF2B5EF4-FFF2-40B4-BE49-F238E27FC236}">
                <a16:creationId xmlns:a16="http://schemas.microsoft.com/office/drawing/2014/main" id="{D85D4B48-7CF9-35DB-9C29-A3866C458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27" y="1854062"/>
            <a:ext cx="4162425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745C6ECF-BAFE-6CEA-4487-1A9E208964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015555"/>
              </p:ext>
            </p:extLst>
          </p:nvPr>
        </p:nvGraphicFramePr>
        <p:xfrm>
          <a:off x="4862805" y="122808"/>
          <a:ext cx="6950927" cy="553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79290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62DAE91-1C5F-60E4-C849-04779DB99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C4278E-9E59-0A9C-C492-4347B99BD121}"/>
              </a:ext>
            </a:extLst>
          </p:cNvPr>
          <p:cNvSpPr>
            <a:spLocks noGrp="1"/>
          </p:cNvSpPr>
          <p:nvPr/>
        </p:nvSpPr>
        <p:spPr>
          <a:xfrm>
            <a:off x="79513" y="205898"/>
            <a:ext cx="119508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Cwricwlwm</a:t>
            </a:r>
            <a:r>
              <a:rPr lang="en-US" b="1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b="1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i</a:t>
            </a:r>
            <a:r>
              <a:rPr lang="en-US" b="1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b="1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Gymru</a:t>
            </a:r>
            <a:r>
              <a:rPr lang="en-US" b="1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b="1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US" sz="36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Mae’r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adran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ieithoedd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,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llythrennedd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a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chyfathrebu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o’r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Cwricwlwm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2022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wedi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ei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rannu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i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bedwar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endParaRPr lang="en-GB" dirty="0"/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A9F2887-C196-96B4-7CFD-BBD710B30D66}"/>
              </a:ext>
            </a:extLst>
          </p:cNvPr>
          <p:cNvSpPr txBox="1"/>
          <p:nvPr/>
        </p:nvSpPr>
        <p:spPr>
          <a:xfrm>
            <a:off x="827568" y="1737359"/>
            <a:ext cx="105368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769FD8F-C2AB-470E-9067-C18EA5B4B0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831504"/>
              </p:ext>
            </p:extLst>
          </p:nvPr>
        </p:nvGraphicFramePr>
        <p:xfrm>
          <a:off x="6350" y="2106691"/>
          <a:ext cx="12185648" cy="3517885"/>
        </p:xfrm>
        <a:graphic>
          <a:graphicData uri="http://schemas.openxmlformats.org/drawingml/2006/table">
            <a:tbl>
              <a:tblPr/>
              <a:tblGrid>
                <a:gridCol w="3046412">
                  <a:extLst>
                    <a:ext uri="{9D8B030D-6E8A-4147-A177-3AD203B41FA5}">
                      <a16:colId xmlns:a16="http://schemas.microsoft.com/office/drawing/2014/main" val="3594949428"/>
                    </a:ext>
                  </a:extLst>
                </a:gridCol>
                <a:gridCol w="3046412">
                  <a:extLst>
                    <a:ext uri="{9D8B030D-6E8A-4147-A177-3AD203B41FA5}">
                      <a16:colId xmlns:a16="http://schemas.microsoft.com/office/drawing/2014/main" val="2775113160"/>
                    </a:ext>
                  </a:extLst>
                </a:gridCol>
                <a:gridCol w="3046412">
                  <a:extLst>
                    <a:ext uri="{9D8B030D-6E8A-4147-A177-3AD203B41FA5}">
                      <a16:colId xmlns:a16="http://schemas.microsoft.com/office/drawing/2014/main" val="2470932695"/>
                    </a:ext>
                  </a:extLst>
                </a:gridCol>
                <a:gridCol w="3046412">
                  <a:extLst>
                    <a:ext uri="{9D8B030D-6E8A-4147-A177-3AD203B41FA5}">
                      <a16:colId xmlns:a16="http://schemas.microsoft.com/office/drawing/2014/main" val="3563739278"/>
                    </a:ext>
                  </a:extLst>
                </a:gridCol>
              </a:tblGrid>
              <a:tr h="839834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1</a:t>
                      </a:r>
                      <a:r>
                        <a:rPr lang="en-GB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r>
                        <a:rPr lang="en-GB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r>
                        <a:rPr lang="en-GB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r>
                        <a:rPr lang="en-GB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3​</a:t>
                      </a:r>
                      <a:r>
                        <a:rPr lang="en-US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4​</a:t>
                      </a:r>
                      <a:r>
                        <a:rPr lang="en-US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5904271"/>
                  </a:ext>
                </a:extLst>
              </a:tr>
              <a:tr h="2603485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Mae </a:t>
                      </a:r>
                      <a:r>
                        <a:rPr lang="en-GB" sz="1800" b="0" i="0" u="sng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ieithoedd</a:t>
                      </a: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yn ein cysylltu â’n gilydd. 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ctr" fontAlgn="base"/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Mae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deall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0" i="0" u="sng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ieithoedd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allweddol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ddeall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y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byd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o’n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           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hamgylch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. 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Mae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mynegi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ein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hunain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drwy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0" i="0" u="sng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ieithoedd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allweddol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      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gyfathrebu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Mae </a:t>
                      </a:r>
                      <a:r>
                        <a:rPr lang="en-GB" sz="1800" b="1" i="0" dirty="0" err="1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llenyddiaeth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tanio’r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dychymyg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ac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ysbrydoli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   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creadigrwydd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. 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358154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B89ACD86-FF5C-C371-989C-FCA56021C55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-9025979" y="1826939"/>
            <a:ext cx="3860797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117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62DAE91-1C5F-60E4-C849-04779DB99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EFCD52-1B06-4B6F-15BD-267DA67EF31A}"/>
              </a:ext>
            </a:extLst>
          </p:cNvPr>
          <p:cNvSpPr txBox="1"/>
          <p:nvPr/>
        </p:nvSpPr>
        <p:spPr>
          <a:xfrm>
            <a:off x="166977" y="365760"/>
            <a:ext cx="11895151" cy="5308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Dylid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ystyried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holistaidd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pedwar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datganiad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sy'n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nodi'r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sy'n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bwysig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     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m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aes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hwn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 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Golyga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dylid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archwilio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gwahanol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ieithoedd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mewn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perthynas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â’i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   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gilydd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ogystal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â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siarad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ac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ysgrifennu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 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Golyga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       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hefyd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dylid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ystyried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am a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thrwy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lenyddiaeth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rhywbeth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sy'n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cyfrannu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 at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holl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agweddau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am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ieithoedd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 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Mae'r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datganiadau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cefnogi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                  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chadarnhau'i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gilydd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 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Gyda'i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gilydd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maen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nhw'n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cyfrannu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at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wireddu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pedwar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diben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Llywodraeth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Cymru (2020)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Canllawniau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Cwricwlwm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Gymru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gael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1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: https://hwb.gov.wales/api/storage/e5aad94a-d71a-471d-a869-6fa8bde9837e/canllawiau-cwricwlwm-i-gymru-070220.docx </a:t>
            </a:r>
            <a:r>
              <a:rPr lang="en-GB" sz="1800" b="0" i="0" u="none" strike="noStrike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Gymru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901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62DAE91-1C5F-60E4-C849-04779DB99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13122BB5-DE0B-429E-E51B-5DE50532B9CF}"/>
              </a:ext>
            </a:extLst>
          </p:cNvPr>
          <p:cNvSpPr txBox="1"/>
          <p:nvPr/>
        </p:nvSpPr>
        <p:spPr>
          <a:xfrm>
            <a:off x="166117" y="190799"/>
            <a:ext cx="6648149" cy="4196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000" dirty="0">
                <a:latin typeface="Comic Sans MS" panose="030F0702030302020204" pitchFamily="66" charset="0"/>
              </a:rPr>
              <a:t>Er </a:t>
            </a:r>
            <a:r>
              <a:rPr lang="en-GB" sz="2000" dirty="0" err="1">
                <a:latin typeface="Comic Sans MS" panose="030F0702030302020204" pitchFamily="66" charset="0"/>
              </a:rPr>
              <a:t>mwyn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gwneud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cynnydd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mae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angen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dulliau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addysgu</a:t>
            </a:r>
            <a:r>
              <a:rPr lang="en-GB" sz="2000" dirty="0">
                <a:latin typeface="Comic Sans MS" panose="030F0702030302020204" pitchFamily="66" charset="0"/>
              </a:rPr>
              <a:t> da </a:t>
            </a:r>
            <a:r>
              <a:rPr lang="en-GB" sz="2000" dirty="0" err="1">
                <a:latin typeface="Comic Sans MS" panose="030F0702030302020204" pitchFamily="66" charset="0"/>
              </a:rPr>
              <a:t>ar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ddysgwyr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sy’n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cynnwys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modelu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ysgrifennu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cyfleoedd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rheolaidd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ddatblygu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sgiliau</a:t>
            </a:r>
            <a:r>
              <a:rPr lang="en-GB" sz="2000" dirty="0">
                <a:latin typeface="Comic Sans MS" panose="030F0702030302020204" pitchFamily="66" charset="0"/>
              </a:rPr>
              <a:t>, ac </a:t>
            </a:r>
            <a:r>
              <a:rPr lang="en-GB" sz="2000" dirty="0" err="1">
                <a:latin typeface="Comic Sans MS" panose="030F0702030302020204" pitchFamily="66" charset="0"/>
              </a:rPr>
              <a:t>arfer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asesu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effeithiol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sy’n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caniatáu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iddyn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nhw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ddeall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ffyrdd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gorau</a:t>
            </a:r>
            <a:r>
              <a:rPr lang="en-GB" sz="2000" dirty="0">
                <a:latin typeface="Comic Sans MS" panose="030F0702030302020204" pitchFamily="66" charset="0"/>
              </a:rPr>
              <a:t> o </a:t>
            </a:r>
            <a:r>
              <a:rPr lang="en-GB" sz="2000" dirty="0" err="1">
                <a:latin typeface="Comic Sans MS" panose="030F0702030302020204" pitchFamily="66" charset="0"/>
              </a:rPr>
              <a:t>wella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gwaith</a:t>
            </a:r>
            <a:r>
              <a:rPr lang="en-GB" sz="2000" dirty="0">
                <a:latin typeface="Comic Sans MS" panose="030F0702030302020204" pitchFamily="66" charset="0"/>
              </a:rPr>
              <a:t>. Yn y pen draw, </a:t>
            </a:r>
            <a:r>
              <a:rPr lang="en-GB" sz="2000" dirty="0" err="1">
                <a:latin typeface="Comic Sans MS" panose="030F0702030302020204" pitchFamily="66" charset="0"/>
              </a:rPr>
              <a:t>bydd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agweddau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mecanyddol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ysgrifennu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megis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sillafu</a:t>
            </a:r>
            <a:r>
              <a:rPr lang="en-GB" sz="2000" dirty="0">
                <a:latin typeface="Comic Sans MS" panose="030F0702030302020204" pitchFamily="66" charset="0"/>
              </a:rPr>
              <a:t> ac </a:t>
            </a:r>
            <a:r>
              <a:rPr lang="en-GB" sz="2000" dirty="0" err="1">
                <a:latin typeface="Comic Sans MS" panose="030F0702030302020204" pitchFamily="66" charset="0"/>
              </a:rPr>
              <a:t>atalnodi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dod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ail </a:t>
            </a:r>
            <a:r>
              <a:rPr lang="en-GB" sz="2000" dirty="0" err="1">
                <a:latin typeface="Comic Sans MS" panose="030F0702030302020204" pitchFamily="66" charset="0"/>
              </a:rPr>
              <a:t>natur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awdur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effeithiol</a:t>
            </a:r>
            <a:r>
              <a:rPr lang="en-GB" sz="2000" dirty="0">
                <a:latin typeface="Comic Sans MS" panose="030F0702030302020204" pitchFamily="66" charset="0"/>
              </a:rPr>
              <a:t>, a </a:t>
            </a:r>
            <a:r>
              <a:rPr lang="en-GB" sz="2000" dirty="0" err="1">
                <a:latin typeface="Comic Sans MS" panose="030F0702030302020204" pitchFamily="66" charset="0"/>
              </a:rPr>
              <a:t>bydd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gallu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rhoi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holl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sylw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arbrofi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gydag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iaith</a:t>
            </a:r>
            <a:r>
              <a:rPr lang="en-GB" sz="2000" dirty="0">
                <a:latin typeface="Comic Sans MS" panose="030F0702030302020204" pitchFamily="66" charset="0"/>
              </a:rPr>
              <a:t> a </a:t>
            </a:r>
            <a:r>
              <a:rPr lang="en-GB" sz="2000" dirty="0" err="1">
                <a:latin typeface="Comic Sans MS" panose="030F0702030302020204" pitchFamily="66" charset="0"/>
              </a:rPr>
              <a:t>ffurf</a:t>
            </a:r>
            <a:r>
              <a:rPr lang="en-GB" sz="2000" dirty="0">
                <a:latin typeface="Comic Sans MS" panose="030F0702030302020204" pitchFamily="66" charset="0"/>
              </a:rPr>
              <a:t> er </a:t>
            </a:r>
            <a:r>
              <a:rPr lang="en-GB" sz="2000" dirty="0" err="1">
                <a:latin typeface="Comic Sans MS" panose="030F0702030302020204" pitchFamily="66" charset="0"/>
              </a:rPr>
              <a:t>mwyn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denu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sylw</a:t>
            </a:r>
            <a:r>
              <a:rPr lang="en-GB" sz="2000" dirty="0">
                <a:latin typeface="Comic Sans MS" panose="030F0702030302020204" pitchFamily="66" charset="0"/>
              </a:rPr>
              <a:t> ac </a:t>
            </a:r>
            <a:r>
              <a:rPr lang="en-GB" sz="2000" dirty="0" err="1">
                <a:latin typeface="Comic Sans MS" panose="030F0702030302020204" pitchFamily="66" charset="0"/>
              </a:rPr>
              <a:t>addysgu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ddarllenwr</a:t>
            </a:r>
            <a:r>
              <a:rPr lang="en-GB" sz="2000" dirty="0">
                <a:latin typeface="Comic Sans MS" panose="030F0702030302020204" pitchFamily="66" charset="0"/>
              </a:rPr>
              <a:t>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6F51DD7-967A-C5A3-675F-3849262DE8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314059"/>
              </p:ext>
            </p:extLst>
          </p:nvPr>
        </p:nvGraphicFramePr>
        <p:xfrm>
          <a:off x="6464400" y="1023259"/>
          <a:ext cx="5290288" cy="374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5400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66793B87-1D78-9C99-530E-AAADBC64C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3893" y="1319239"/>
            <a:ext cx="29337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>
            <a:extLst>
              <a:ext uri="{FF2B5EF4-FFF2-40B4-BE49-F238E27FC236}">
                <a16:creationId xmlns:a16="http://schemas.microsoft.com/office/drawing/2014/main" id="{023BBDE8-CA16-5A05-26CB-8C6803303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934" y="928842"/>
            <a:ext cx="3253033" cy="465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DE3701F-A5B2-2328-A8A3-6494A6E5FC98}"/>
              </a:ext>
            </a:extLst>
          </p:cNvPr>
          <p:cNvSpPr>
            <a:spLocks noGrp="1"/>
          </p:cNvSpPr>
          <p:nvPr/>
        </p:nvSpPr>
        <p:spPr>
          <a:xfrm>
            <a:off x="107671" y="-184316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Datblygu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sgiliau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315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591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4561FD-6306-5D34-3AFB-E2AEDC5DDC51}"/>
              </a:ext>
            </a:extLst>
          </p:cNvPr>
          <p:cNvSpPr txBox="1"/>
          <p:nvPr/>
        </p:nvSpPr>
        <p:spPr>
          <a:xfrm>
            <a:off x="3803176" y="1132764"/>
            <a:ext cx="4585647" cy="415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dirty="0">
                <a:latin typeface="Comic Sans MS" panose="030F0702030302020204" pitchFamily="66" charset="0"/>
              </a:rPr>
              <a:t>Mae </a:t>
            </a:r>
            <a:r>
              <a:rPr lang="en-GB" sz="3600" dirty="0" err="1">
                <a:latin typeface="Comic Sans MS" panose="030F0702030302020204" pitchFamily="66" charset="0"/>
              </a:rPr>
              <a:t>iaith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yn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cael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ei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ddysgu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orau</a:t>
            </a:r>
            <a:r>
              <a:rPr lang="en-GB" sz="3600" dirty="0">
                <a:latin typeface="Comic Sans MS" panose="030F0702030302020204" pitchFamily="66" charset="0"/>
              </a:rPr>
              <a:t> pan </a:t>
            </a:r>
            <a:r>
              <a:rPr lang="en-GB" sz="3600" dirty="0" err="1">
                <a:latin typeface="Comic Sans MS" panose="030F0702030302020204" pitchFamily="66" charset="0"/>
              </a:rPr>
              <a:t>fydd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wedi'i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gwreiddio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mewn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cyd</a:t>
            </a:r>
            <a:r>
              <a:rPr lang="en-GB" sz="3600" dirty="0">
                <a:latin typeface="Comic Sans MS" panose="030F0702030302020204" pitchFamily="66" charset="0"/>
              </a:rPr>
              <a:t>- </a:t>
            </a:r>
            <a:r>
              <a:rPr lang="en-GB" sz="3600" dirty="0" err="1">
                <a:latin typeface="Comic Sans MS" panose="030F0702030302020204" pitchFamily="66" charset="0"/>
              </a:rPr>
              <a:t>destun</a:t>
            </a:r>
            <a:r>
              <a:rPr lang="en-GB" sz="36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6" name="Picture 5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1569A332-CC75-4BB1-69EE-4FE9EA84AB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1785" y="61699"/>
            <a:ext cx="3218223" cy="2142130"/>
          </a:xfrm>
          <a:prstGeom prst="rect">
            <a:avLst/>
          </a:prstGeom>
        </p:spPr>
      </p:pic>
      <p:pic>
        <p:nvPicPr>
          <p:cNvPr id="9" name="Picture 8" descr="A playground with slides and umbrellas&#10;&#10;Description automatically generated">
            <a:extLst>
              <a:ext uri="{FF2B5EF4-FFF2-40B4-BE49-F238E27FC236}">
                <a16:creationId xmlns:a16="http://schemas.microsoft.com/office/drawing/2014/main" id="{920731E6-9ECF-45D9-71F4-72993B85E0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4222" y="3057099"/>
            <a:ext cx="3574733" cy="2385017"/>
          </a:xfrm>
          <a:prstGeom prst="rect">
            <a:avLst/>
          </a:prstGeom>
        </p:spPr>
      </p:pic>
      <p:pic>
        <p:nvPicPr>
          <p:cNvPr id="13" name="Picture 12" descr="A cake with candles on top&#10;&#10;Description automatically generated">
            <a:extLst>
              <a:ext uri="{FF2B5EF4-FFF2-40B4-BE49-F238E27FC236}">
                <a16:creationId xmlns:a16="http://schemas.microsoft.com/office/drawing/2014/main" id="{DE75719C-B0B3-2224-570B-3E0559413A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021169" y="212678"/>
            <a:ext cx="2844421" cy="2844421"/>
          </a:xfrm>
          <a:prstGeom prst="rect">
            <a:avLst/>
          </a:prstGeom>
        </p:spPr>
      </p:pic>
      <p:pic>
        <p:nvPicPr>
          <p:cNvPr id="16" name="Picture 15" descr="A castle with a stone wall&#10;&#10;Description automatically generated with medium confidence">
            <a:extLst>
              <a:ext uri="{FF2B5EF4-FFF2-40B4-BE49-F238E27FC236}">
                <a16:creationId xmlns:a16="http://schemas.microsoft.com/office/drawing/2014/main" id="{403F40A8-35BB-2CDF-A494-7FD7B3B1D67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330409" y="3132059"/>
            <a:ext cx="3747369" cy="2498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273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EEE2116-7180-1F21-CABD-23BE5F314FA8}"/>
              </a:ext>
            </a:extLst>
          </p:cNvPr>
          <p:cNvSpPr/>
          <p:nvPr/>
        </p:nvSpPr>
        <p:spPr>
          <a:xfrm>
            <a:off x="7732611" y="716504"/>
            <a:ext cx="195996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</a:t>
            </a:r>
          </a:p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cam </a:t>
            </a:r>
          </a:p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cyntaf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4" name="Picture 3" descr="A cartoon character sitting in front of many question marks&#10;&#10;Description automatically generated">
            <a:extLst>
              <a:ext uri="{FF2B5EF4-FFF2-40B4-BE49-F238E27FC236}">
                <a16:creationId xmlns:a16="http://schemas.microsoft.com/office/drawing/2014/main" id="{8B82DAEC-9B35-7C16-74F6-E45E5FA367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579" y="61376"/>
            <a:ext cx="5654040" cy="565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286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911778-777F-13D2-2FB3-871E3751CB8E}"/>
              </a:ext>
            </a:extLst>
          </p:cNvPr>
          <p:cNvSpPr txBox="1"/>
          <p:nvPr/>
        </p:nvSpPr>
        <p:spPr>
          <a:xfrm>
            <a:off x="58056" y="0"/>
            <a:ext cx="1190171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Comic Sans MS" panose="030F0702030302020204" pitchFamily="66" charset="0"/>
              </a:rPr>
              <a:t>Sgiliau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echyddol</a:t>
            </a:r>
            <a:endParaRPr lang="en-GB" sz="2800" dirty="0">
              <a:latin typeface="Comic Sans MS" panose="030F0702030302020204" pitchFamily="66" charset="0"/>
            </a:endParaRP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b="1" u="sng" dirty="0">
                <a:latin typeface="Comic Sans MS" panose="030F0702030302020204" pitchFamily="66" charset="0"/>
              </a:rPr>
              <a:t>BRAS</a:t>
            </a:r>
            <a:r>
              <a:rPr lang="en-GB" sz="2800" dirty="0">
                <a:latin typeface="Comic Sans MS" panose="030F0702030302020204" pitchFamily="66" charset="0"/>
              </a:rPr>
              <a:t>									</a:t>
            </a:r>
            <a:r>
              <a:rPr lang="en-GB" sz="2800" b="1" u="sng" dirty="0">
                <a:latin typeface="Comic Sans MS" panose="030F0702030302020204" pitchFamily="66" charset="0"/>
              </a:rPr>
              <a:t>MANWL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480A6B-AD9E-832F-573F-2C7F58FF0DD6}"/>
              </a:ext>
            </a:extLst>
          </p:cNvPr>
          <p:cNvSpPr txBox="1"/>
          <p:nvPr/>
        </p:nvSpPr>
        <p:spPr>
          <a:xfrm>
            <a:off x="167820" y="1291771"/>
            <a:ext cx="11901715" cy="4463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Comic Sans MS" panose="030F0702030302020204" pitchFamily="66" charset="0"/>
              </a:rPr>
              <a:t>		</a:t>
            </a:r>
            <a:r>
              <a:rPr lang="en-GB" sz="2400" dirty="0" err="1">
                <a:latin typeface="Comic Sans MS" panose="030F0702030302020204" pitchFamily="66" charset="0"/>
              </a:rPr>
              <a:t>Edafu</a:t>
            </a:r>
            <a:endParaRPr lang="en-GB" sz="24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Comic Sans MS" panose="030F0702030302020204" pitchFamily="66" charset="0"/>
              </a:rPr>
              <a:t>											Jig-</a:t>
            </a:r>
            <a:r>
              <a:rPr lang="en-GB" sz="2400" dirty="0" err="1">
                <a:latin typeface="Comic Sans MS" panose="030F0702030302020204" pitchFamily="66" charset="0"/>
              </a:rPr>
              <a:t>sos</a:t>
            </a:r>
            <a:endParaRPr lang="en-GB" sz="24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latin typeface="Comic Sans MS" panose="030F0702030302020204" pitchFamily="66" charset="0"/>
              </a:rPr>
              <a:t>Paentio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raddfa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fawr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awyr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agored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gyda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brwshys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mawr</a:t>
            </a:r>
            <a:r>
              <a:rPr lang="en-GB" sz="2400" dirty="0">
                <a:latin typeface="Comic Sans MS" panose="030F0702030302020204" pitchFamily="66" charset="0"/>
              </a:rPr>
              <a:t> (</a:t>
            </a:r>
            <a:r>
              <a:rPr lang="en-GB" sz="2400" dirty="0" err="1">
                <a:latin typeface="Comic Sans MS" panose="030F0702030302020204" pitchFamily="66" charset="0"/>
              </a:rPr>
              <a:t>meintiau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amrywiol</a:t>
            </a:r>
            <a:r>
              <a:rPr lang="en-GB" sz="2400" dirty="0">
                <a:latin typeface="Comic Sans MS" panose="030F0702030302020204" pitchFamily="66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Comic Sans MS" panose="030F0702030302020204" pitchFamily="66" charset="0"/>
              </a:rPr>
              <a:t>		</a:t>
            </a:r>
            <a:r>
              <a:rPr lang="en-GB" sz="2400" dirty="0" err="1">
                <a:latin typeface="Comic Sans MS" panose="030F0702030302020204" pitchFamily="66" charset="0"/>
              </a:rPr>
              <a:t>Datblygu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cryfder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corff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uchaf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drwy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weithgarwch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corfforol</a:t>
            </a:r>
            <a:endParaRPr lang="en-GB" sz="24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Comic Sans MS" panose="030F0702030302020204" pitchFamily="66" charset="0"/>
              </a:rPr>
              <a:t>					</a:t>
            </a:r>
            <a:r>
              <a:rPr lang="en-GB" sz="2400" dirty="0" err="1">
                <a:latin typeface="Comic Sans MS" panose="030F0702030302020204" pitchFamily="66" charset="0"/>
              </a:rPr>
              <a:t>Defnyddio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siswrn</a:t>
            </a:r>
            <a:endParaRPr lang="en-GB" sz="24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Comic Sans MS" panose="030F0702030302020204" pitchFamily="66" charset="0"/>
              </a:rPr>
              <a:t>			Toes</a:t>
            </a:r>
          </a:p>
          <a:p>
            <a:pPr>
              <a:lnSpc>
                <a:spcPct val="150000"/>
              </a:lnSpc>
            </a:pPr>
            <a:r>
              <a:rPr lang="en-GB" sz="2400" dirty="0" err="1">
                <a:latin typeface="Comic Sans MS" panose="030F0702030302020204" pitchFamily="66" charset="0"/>
              </a:rPr>
              <a:t>Defnyddio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gwellt</a:t>
            </a:r>
            <a:endParaRPr lang="en-GB" sz="24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Comic Sans MS" panose="030F0702030302020204" pitchFamily="66" charset="0"/>
              </a:rPr>
              <a:t>									</a:t>
            </a:r>
            <a:r>
              <a:rPr lang="en-GB" sz="2400" dirty="0" err="1">
                <a:latin typeface="Comic Sans MS" panose="030F0702030302020204" pitchFamily="66" charset="0"/>
              </a:rPr>
              <a:t>Rholio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teiars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148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17" y="-5838"/>
            <a:ext cx="12189667" cy="686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6C773B-A383-076F-546E-E13BCDEEAD20}"/>
              </a:ext>
            </a:extLst>
          </p:cNvPr>
          <p:cNvSpPr>
            <a:spLocks noGrp="1"/>
          </p:cNvSpPr>
          <p:nvPr/>
        </p:nvSpPr>
        <p:spPr>
          <a:xfrm>
            <a:off x="59224" y="0"/>
            <a:ext cx="402907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 fontAlgn="base"/>
            <a:br>
              <a:rPr lang="en-US" sz="1800" b="1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</a:br>
            <a:br>
              <a:rPr lang="en-US" sz="8000" b="1" i="0" u="none" strike="noStrike" dirty="0">
                <a:effectLst/>
                <a:latin typeface="Comic Sans MS" panose="030F0702030302020204" pitchFamily="66" charset="0"/>
              </a:rPr>
            </a:br>
            <a:r>
              <a:rPr lang="en-US" sz="8000" b="1" i="0" u="none" strike="noStrike" dirty="0">
                <a:effectLst/>
                <a:latin typeface="Comic Sans MS" panose="030F0702030302020204" pitchFamily="66" charset="0"/>
              </a:rPr>
              <a:t>Y cam </a:t>
            </a:r>
            <a:r>
              <a:rPr lang="en-US" sz="8000" b="1" i="0" u="none" strike="noStrike" dirty="0" err="1">
                <a:effectLst/>
                <a:latin typeface="Comic Sans MS" panose="030F0702030302020204" pitchFamily="66" charset="0"/>
              </a:rPr>
              <a:t>cyntaf</a:t>
            </a:r>
            <a:r>
              <a:rPr lang="en-US" sz="8000" b="1" i="0" u="none" strike="noStrike" dirty="0">
                <a:effectLst/>
                <a:latin typeface="Comic Sans MS" panose="030F0702030302020204" pitchFamily="66" charset="0"/>
              </a:rPr>
              <a:t> …</a:t>
            </a:r>
            <a:br>
              <a:rPr lang="en-US" sz="8000" b="1" i="0" u="none" strike="noStrike" dirty="0">
                <a:effectLst/>
                <a:latin typeface="Comic Sans MS" panose="030F0702030302020204" pitchFamily="66" charset="0"/>
              </a:rPr>
            </a:br>
            <a:br>
              <a:rPr lang="en-US" sz="8000" b="1" i="0" u="none" strike="noStrike" dirty="0">
                <a:effectLst/>
                <a:latin typeface="Comic Sans MS" panose="030F0702030302020204" pitchFamily="66" charset="0"/>
              </a:rPr>
            </a:br>
            <a:br>
              <a:rPr lang="en-US" sz="8000" b="1" i="0" u="none" strike="noStrike" dirty="0">
                <a:effectLst/>
                <a:latin typeface="Comic Sans MS" panose="030F0702030302020204" pitchFamily="66" charset="0"/>
              </a:rPr>
            </a:br>
            <a:r>
              <a:rPr lang="en-US" sz="8000" b="1" i="0" u="none" strike="noStrike" dirty="0" err="1">
                <a:effectLst/>
                <a:latin typeface="Comic Sans MS" panose="030F0702030302020204" pitchFamily="66" charset="0"/>
              </a:rPr>
              <a:t>Datblygu</a:t>
            </a:r>
            <a:r>
              <a:rPr lang="en-US" sz="8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8000" b="1" i="0" u="none" strike="noStrike" dirty="0" err="1">
                <a:effectLst/>
                <a:latin typeface="Comic Sans MS" panose="030F0702030302020204" pitchFamily="66" charset="0"/>
              </a:rPr>
              <a:t>sgiliau</a:t>
            </a:r>
            <a:r>
              <a:rPr lang="en-US" sz="8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8000" b="1" i="0" u="none" strike="noStrike" dirty="0" err="1">
                <a:effectLst/>
                <a:latin typeface="Comic Sans MS" panose="030F0702030302020204" pitchFamily="66" charset="0"/>
              </a:rPr>
              <a:t>echddygol</a:t>
            </a:r>
            <a:r>
              <a:rPr lang="en-US" sz="8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8000" b="0" i="0" dirty="0">
                <a:effectLst/>
                <a:latin typeface="Comic Sans MS" panose="030F0702030302020204" pitchFamily="66" charset="0"/>
              </a:rPr>
              <a:t>​</a:t>
            </a:r>
            <a:br>
              <a:rPr lang="en-US" sz="8000" b="0" i="0" dirty="0">
                <a:effectLst/>
                <a:latin typeface="Comic Sans MS" panose="030F0702030302020204" pitchFamily="66" charset="0"/>
              </a:rPr>
            </a:br>
            <a:r>
              <a:rPr lang="en-US" sz="8000" b="0" i="0" u="none" strike="noStrike" dirty="0">
                <a:effectLst/>
                <a:latin typeface="Comic Sans MS" panose="030F0702030302020204" pitchFamily="66" charset="0"/>
              </a:rPr>
              <a:t>(fine motor skills)</a:t>
            </a:r>
            <a:r>
              <a:rPr lang="en-US" sz="8000" b="1" i="0" u="none" strike="noStrike" dirty="0">
                <a:effectLst/>
                <a:latin typeface="Comic Sans MS" panose="030F0702030302020204" pitchFamily="66" charset="0"/>
              </a:rPr>
              <a:t>…</a:t>
            </a:r>
            <a:br>
              <a:rPr lang="en-US" sz="8000" b="0" i="0" dirty="0">
                <a:effectLst/>
                <a:latin typeface="Comic Sans MS" panose="030F0702030302020204" pitchFamily="66" charset="0"/>
              </a:rPr>
            </a:br>
            <a:endParaRPr lang="en-GB" sz="8000" dirty="0">
              <a:latin typeface="Comic Sans MS" panose="030F0702030302020204" pitchFamily="66" charset="0"/>
            </a:endParaRP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789005BF-F54E-7580-418F-4785CBD03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85" y="2497059"/>
            <a:ext cx="4029077" cy="267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>
            <a:extLst>
              <a:ext uri="{FF2B5EF4-FFF2-40B4-BE49-F238E27FC236}">
                <a16:creationId xmlns:a16="http://schemas.microsoft.com/office/drawing/2014/main" id="{39ECD246-DD17-9672-8BA7-4964F0D63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580" y="86763"/>
            <a:ext cx="4203839" cy="2818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>
            <a:extLst>
              <a:ext uri="{FF2B5EF4-FFF2-40B4-BE49-F238E27FC236}">
                <a16:creationId xmlns:a16="http://schemas.microsoft.com/office/drawing/2014/main" id="{401ED3E0-C30F-86F2-8108-7DC1F3A43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069" y="316745"/>
            <a:ext cx="4203840" cy="235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>
            <a:extLst>
              <a:ext uri="{FF2B5EF4-FFF2-40B4-BE49-F238E27FC236}">
                <a16:creationId xmlns:a16="http://schemas.microsoft.com/office/drawing/2014/main" id="{D7B72E25-193E-2AEB-F5A9-E41CD2DCD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064" y="2613284"/>
            <a:ext cx="3854062" cy="287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>
            <a:extLst>
              <a:ext uri="{FF2B5EF4-FFF2-40B4-BE49-F238E27FC236}">
                <a16:creationId xmlns:a16="http://schemas.microsoft.com/office/drawing/2014/main" id="{ACDE6096-965F-94A1-3101-8DEB51E14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2143" y="2849389"/>
            <a:ext cx="3282682" cy="246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255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2787D2-503F-2420-9896-6FD049949CF7}"/>
              </a:ext>
            </a:extLst>
          </p:cNvPr>
          <p:cNvSpPr txBox="1"/>
          <p:nvPr/>
        </p:nvSpPr>
        <p:spPr>
          <a:xfrm>
            <a:off x="407963" y="386862"/>
            <a:ext cx="1131042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Un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elfen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bwysig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o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ddatblygu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llythrennedd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yw’r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cyfleoedd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gaiff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plant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ifainc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i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farcio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hynny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yw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i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greu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marc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ar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bapur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mewn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tywod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gyda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phaent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neu,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fel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babi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gyda’i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fys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mewn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bwyd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.​</a:t>
            </a:r>
            <a:r>
              <a:rPr lang="en-US" sz="4000" b="0" i="0" dirty="0">
                <a:effectLst/>
                <a:latin typeface="Comic Sans MS" panose="030F0702030302020204" pitchFamily="66" charset="0"/>
              </a:rPr>
              <a:t>​</a:t>
            </a:r>
          </a:p>
          <a:p>
            <a:br>
              <a:rPr lang="en-US" sz="4000" b="0" i="0" dirty="0">
                <a:effectLst/>
                <a:latin typeface="Comic Sans MS" panose="030F0702030302020204" pitchFamily="66" charset="0"/>
              </a:rPr>
            </a:b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​</a:t>
            </a:r>
            <a:r>
              <a:rPr lang="en-US" sz="4000" b="0" i="0" dirty="0">
                <a:effectLst/>
                <a:latin typeface="Comic Sans MS" panose="030F0702030302020204" pitchFamily="66" charset="0"/>
              </a:rPr>
              <a:t>​</a:t>
            </a:r>
            <a:br>
              <a:rPr lang="en-US" sz="4000" b="0" i="0" dirty="0">
                <a:effectLst/>
                <a:latin typeface="Comic Sans MS" panose="030F0702030302020204" pitchFamily="66" charset="0"/>
              </a:rPr>
            </a:b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(</a:t>
            </a:r>
            <a:r>
              <a:rPr lang="en-US" sz="4000" b="0" i="0" u="none" strike="noStrike" dirty="0" err="1">
                <a:effectLst/>
                <a:latin typeface="Comic Sans MS" panose="030F0702030302020204" pitchFamily="66" charset="0"/>
              </a:rPr>
              <a:t>Siencyn</a:t>
            </a:r>
            <a:r>
              <a:rPr lang="en-US" sz="4000" b="0" i="0" u="none" strike="noStrike" dirty="0">
                <a:effectLst/>
                <a:latin typeface="Comic Sans MS" panose="030F0702030302020204" pitchFamily="66" charset="0"/>
              </a:rPr>
              <a:t> a Richards, 2010, t.167)</a:t>
            </a:r>
            <a:endParaRPr lang="en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130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Image result for drawings of animals by young children">
            <a:extLst>
              <a:ext uri="{FF2B5EF4-FFF2-40B4-BE49-F238E27FC236}">
                <a16:creationId xmlns:a16="http://schemas.microsoft.com/office/drawing/2014/main" id="{CE0F3D65-BD31-4B42-BADA-87E53858D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759" y="191775"/>
            <a:ext cx="3412124" cy="242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Image result for early letter children handwriting">
            <a:extLst>
              <a:ext uri="{FF2B5EF4-FFF2-40B4-BE49-F238E27FC236}">
                <a16:creationId xmlns:a16="http://schemas.microsoft.com/office/drawing/2014/main" id="{9F2825A2-7D2A-7B33-5032-EB63ECC7D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236" y="170210"/>
            <a:ext cx="3754037" cy="281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Image result for early letter children handwriting">
            <a:extLst>
              <a:ext uri="{FF2B5EF4-FFF2-40B4-BE49-F238E27FC236}">
                <a16:creationId xmlns:a16="http://schemas.microsoft.com/office/drawing/2014/main" id="{861C30E2-7CB6-E131-AE4B-A12F1D9FC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15" y="2810223"/>
            <a:ext cx="4100911" cy="273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D1B288D-FAB6-D063-06CC-2DD8BE67E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919" y="2810223"/>
            <a:ext cx="3294929" cy="281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A picture containing indoor, toy, small, teddy&#10;&#10;Description generated with very high confidence">
            <a:extLst>
              <a:ext uri="{FF2B5EF4-FFF2-40B4-BE49-F238E27FC236}">
                <a16:creationId xmlns:a16="http://schemas.microsoft.com/office/drawing/2014/main" id="{437BF273-3A60-0659-08E4-DA6B03CD3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6963" y="3053484"/>
            <a:ext cx="3185572" cy="232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42FD61-71B3-268E-1406-36E8AED78A87}"/>
              </a:ext>
            </a:extLst>
          </p:cNvPr>
          <p:cNvSpPr txBox="1"/>
          <p:nvPr/>
        </p:nvSpPr>
        <p:spPr>
          <a:xfrm>
            <a:off x="187708" y="0"/>
            <a:ext cx="34895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omic Sans MS" panose="030F0702030302020204" pitchFamily="66" charset="0"/>
              </a:rPr>
              <a:t>gwneud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marciau</a:t>
            </a:r>
            <a:r>
              <a:rPr lang="en-GB" dirty="0">
                <a:latin typeface="Comic Sans MS" panose="030F0702030302020204" pitchFamily="66" charset="0"/>
              </a:rPr>
              <a:t>​​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omic Sans MS" panose="030F0702030302020204" pitchFamily="66" charset="0"/>
              </a:rPr>
              <a:t>sgriblo</a:t>
            </a:r>
            <a:r>
              <a:rPr lang="en-GB" dirty="0">
                <a:latin typeface="Comic Sans MS" panose="030F0702030302020204" pitchFamily="66" charset="0"/>
              </a:rPr>
              <a:t> di-</a:t>
            </a:r>
            <a:r>
              <a:rPr lang="en-GB" dirty="0" err="1">
                <a:latin typeface="Comic Sans MS" panose="030F0702030302020204" pitchFamily="66" charset="0"/>
              </a:rPr>
              <a:t>eglurhad</a:t>
            </a:r>
            <a:r>
              <a:rPr lang="en-GB" dirty="0">
                <a:latin typeface="Comic Sans MS" panose="030F0702030302020204" pitchFamily="66" charset="0"/>
              </a:rPr>
              <a:t>​​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omic Sans MS" panose="030F0702030302020204" pitchFamily="66" charset="0"/>
              </a:rPr>
              <a:t>sgriblo</a:t>
            </a:r>
            <a:r>
              <a:rPr lang="en-GB" dirty="0">
                <a:latin typeface="Comic Sans MS" panose="030F0702030302020204" pitchFamily="66" charset="0"/>
              </a:rPr>
              <a:t> ag </a:t>
            </a:r>
            <a:r>
              <a:rPr lang="en-GB" dirty="0" err="1">
                <a:latin typeface="Comic Sans MS" panose="030F0702030302020204" pitchFamily="66" charset="0"/>
              </a:rPr>
              <a:t>eglurhad</a:t>
            </a:r>
            <a:r>
              <a:rPr lang="en-GB" dirty="0">
                <a:latin typeface="Comic Sans MS" panose="030F0702030302020204" pitchFamily="66" charset="0"/>
              </a:rPr>
              <a:t>​​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omic Sans MS" panose="030F0702030302020204" pitchFamily="66" charset="0"/>
              </a:rPr>
              <a:t>ymgais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llythrennau</a:t>
            </a:r>
            <a:r>
              <a:rPr lang="en-GB" dirty="0">
                <a:latin typeface="Comic Sans MS" panose="030F0702030302020204" pitchFamily="66" charset="0"/>
              </a:rPr>
              <a:t>​​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omic Sans MS" panose="030F0702030302020204" pitchFamily="66" charset="0"/>
              </a:rPr>
              <a:t>gweithio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chwith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dde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150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>
            <a:extLst>
              <a:ext uri="{FF2B5EF4-FFF2-40B4-BE49-F238E27FC236}">
                <a16:creationId xmlns:a16="http://schemas.microsoft.com/office/drawing/2014/main" id="{CD411DFA-A2F1-E0C8-91D2-0F4F3C14A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2592" y="0"/>
            <a:ext cx="3783058" cy="578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>
            <a:extLst>
              <a:ext uri="{FF2B5EF4-FFF2-40B4-BE49-F238E27FC236}">
                <a16:creationId xmlns:a16="http://schemas.microsoft.com/office/drawing/2014/main" id="{3D67D3A1-1919-F7B9-0350-1583F24B3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130" y="851372"/>
            <a:ext cx="5201705" cy="3776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>
            <a:extLst>
              <a:ext uri="{FF2B5EF4-FFF2-40B4-BE49-F238E27FC236}">
                <a16:creationId xmlns:a16="http://schemas.microsoft.com/office/drawing/2014/main" id="{BF33EDA9-F50A-A82F-CF3B-B2CD079F9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02" y="2955722"/>
            <a:ext cx="3615185" cy="268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79AFE2F-344A-0C08-3CAA-AD10512F2DBF}"/>
              </a:ext>
            </a:extLst>
          </p:cNvPr>
          <p:cNvSpPr>
            <a:spLocks noGrp="1"/>
          </p:cNvSpPr>
          <p:nvPr/>
        </p:nvSpPr>
        <p:spPr>
          <a:xfrm>
            <a:off x="6350" y="-179214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Dechrau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965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92FD482-AB0F-8EE9-8B06-B0C4BB9DD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6056" y="0"/>
            <a:ext cx="3785944" cy="5779509"/>
          </a:xfrm>
          <a:prstGeom prst="rect">
            <a:avLst/>
          </a:prstGeom>
        </p:spPr>
      </p:pic>
      <p:pic>
        <p:nvPicPr>
          <p:cNvPr id="12290" name="Picture 2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B473E312-44DE-962E-F9A7-E2A7A15258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724" y="711881"/>
            <a:ext cx="3495081" cy="469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>
            <a:extLst>
              <a:ext uri="{FF2B5EF4-FFF2-40B4-BE49-F238E27FC236}">
                <a16:creationId xmlns:a16="http://schemas.microsoft.com/office/drawing/2014/main" id="{21F32D53-BC8B-420C-A709-9FD01E76A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82" y="1740801"/>
            <a:ext cx="3924300" cy="286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91A0111B-D65A-EEB5-973B-F296E569B752}"/>
              </a:ext>
            </a:extLst>
          </p:cNvPr>
          <p:cNvSpPr txBox="1"/>
          <p:nvPr/>
        </p:nvSpPr>
        <p:spPr>
          <a:xfrm>
            <a:off x="193967" y="4714679"/>
            <a:ext cx="749595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ysgrifennu</a:t>
            </a:r>
            <a:r>
              <a:rPr lang="en-GB" sz="20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</a:t>
            </a:r>
            <a:r>
              <a:rPr lang="en-GB" sz="2000" dirty="0" err="1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gan</a:t>
            </a:r>
            <a:r>
              <a:rPr lang="en-GB" sz="20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</a:t>
            </a:r>
            <a:r>
              <a:rPr lang="en-GB" sz="2000" dirty="0" err="1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ddefnyddio</a:t>
            </a:r>
            <a:r>
              <a:rPr lang="en-GB" sz="20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model​</a:t>
            </a:r>
          </a:p>
          <a:p>
            <a:endParaRPr lang="en-GB" sz="20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r>
              <a:rPr lang="en-GB" sz="2000" dirty="0" err="1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llunio</a:t>
            </a:r>
            <a:r>
              <a:rPr lang="en-GB" sz="20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</a:t>
            </a:r>
            <a:r>
              <a:rPr lang="en-GB" sz="2000" dirty="0" err="1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rhestrau</a:t>
            </a:r>
            <a:endParaRPr lang="en-GB" sz="20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0A6A96-78BF-C8D4-8226-DFAC099459FC}"/>
              </a:ext>
            </a:extLst>
          </p:cNvPr>
          <p:cNvSpPr>
            <a:spLocks noGrp="1"/>
          </p:cNvSpPr>
          <p:nvPr/>
        </p:nvSpPr>
        <p:spPr>
          <a:xfrm>
            <a:off x="6350" y="-179214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Dechrau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565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7C7978-E9AD-D96C-DB37-2BE8678D6E05}"/>
              </a:ext>
            </a:extLst>
          </p:cNvPr>
          <p:cNvSpPr>
            <a:spLocks noGrp="1"/>
          </p:cNvSpPr>
          <p:nvPr/>
        </p:nvSpPr>
        <p:spPr>
          <a:xfrm>
            <a:off x="85053" y="-173364"/>
            <a:ext cx="587388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Achub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bob </a:t>
            </a:r>
            <a:r>
              <a:rPr lang="en-GB" dirty="0" err="1">
                <a:latin typeface="Comic Sans MS" panose="030F0702030302020204" pitchFamily="66" charset="0"/>
              </a:rPr>
              <a:t>cyfle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42BB4213-B476-B4D1-D262-B4B1DE9E6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172" y="570733"/>
            <a:ext cx="6199434" cy="465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0FEE45-0AE9-8D81-C409-4AE8AAE0D4C7}"/>
              </a:ext>
            </a:extLst>
          </p:cNvPr>
          <p:cNvSpPr txBox="1"/>
          <p:nvPr/>
        </p:nvSpPr>
        <p:spPr>
          <a:xfrm>
            <a:off x="85053" y="1300873"/>
            <a:ext cx="565909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Rhaid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rhoi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cyfleoedd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ddisgyblion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ddatblygu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   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sgiliau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ysgrifennu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mewn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ffordd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naturiol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e.e.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         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cymryd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neges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ffôn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/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cymryd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archeb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mewn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caffi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,    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a.y.y.b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.​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</a:pP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</a:pP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Cofiwch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bod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hi’n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bwysig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weld print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ym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mhob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   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rhan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o’r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ystafell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–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corneli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chwarae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a.y.y.b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.</a:t>
            </a:r>
            <a:endParaRPr lang="en-US" b="0" i="0" dirty="0">
              <a:effectLst/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845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A02AEE-880C-5E66-C76E-6DE04A09B329}"/>
              </a:ext>
            </a:extLst>
          </p:cNvPr>
          <p:cNvSpPr>
            <a:spLocks noGrp="1"/>
          </p:cNvSpPr>
          <p:nvPr/>
        </p:nvSpPr>
        <p:spPr>
          <a:xfrm>
            <a:off x="103464" y="0"/>
            <a:ext cx="638325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Y broses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0321778F-C903-2FDD-A16A-E0452123A9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43" y="2094957"/>
            <a:ext cx="41243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A cartoon pencil with arms up and legs&#10;&#10;Description automatically generated">
            <a:extLst>
              <a:ext uri="{FF2B5EF4-FFF2-40B4-BE49-F238E27FC236}">
                <a16:creationId xmlns:a16="http://schemas.microsoft.com/office/drawing/2014/main" id="{C7E3D8AD-BAA7-C7D9-CC54-0A4372B78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0200" y="220018"/>
            <a:ext cx="3749878" cy="374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C6A1098-6752-E9FB-63BB-9392D3F8C2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8021779"/>
              </p:ext>
            </p:extLst>
          </p:nvPr>
        </p:nvGraphicFramePr>
        <p:xfrm>
          <a:off x="4344552" y="862012"/>
          <a:ext cx="8338782" cy="4626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5849446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>
            <a:extLst>
              <a:ext uri="{FF2B5EF4-FFF2-40B4-BE49-F238E27FC236}">
                <a16:creationId xmlns:a16="http://schemas.microsoft.com/office/drawing/2014/main" id="{972B65C0-0AFD-1EF1-E2B6-65DE7A473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0" y="140808"/>
            <a:ext cx="5977661" cy="427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>
            <a:extLst>
              <a:ext uri="{FF2B5EF4-FFF2-40B4-BE49-F238E27FC236}">
                <a16:creationId xmlns:a16="http://schemas.microsoft.com/office/drawing/2014/main" id="{425C9F05-7641-EA40-71B9-62FDBF9DC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450" y="91712"/>
            <a:ext cx="5932378" cy="421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61A6AE05-BA46-01F3-B49D-766ADD8F98DF}"/>
              </a:ext>
            </a:extLst>
          </p:cNvPr>
          <p:cNvSpPr txBox="1"/>
          <p:nvPr/>
        </p:nvSpPr>
        <p:spPr>
          <a:xfrm>
            <a:off x="5578037" y="4870616"/>
            <a:ext cx="362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5"/>
              </a:rPr>
              <a:t>Aled </a:t>
            </a:r>
            <a:r>
              <a:rPr lang="en-GB" dirty="0" err="1">
                <a:hlinkClick r:id="rId5"/>
              </a:rPr>
              <a:t>Afal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6740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F66488-E2CF-FDE0-20FE-4B26F0F948C3}"/>
              </a:ext>
            </a:extLst>
          </p:cNvPr>
          <p:cNvSpPr txBox="1"/>
          <p:nvPr/>
        </p:nvSpPr>
        <p:spPr>
          <a:xfrm>
            <a:off x="2136844" y="305306"/>
            <a:ext cx="1030294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>
                <a:latin typeface="Comic Sans MS" panose="030F0702030302020204" pitchFamily="66" charset="0"/>
              </a:rPr>
              <a:t>Ysgrifennwch</a:t>
            </a:r>
            <a:r>
              <a:rPr lang="en-GB" sz="2400" dirty="0">
                <a:latin typeface="Comic Sans MS" panose="030F0702030302020204" pitchFamily="66" charset="0"/>
              </a:rPr>
              <a:t> y </a:t>
            </a:r>
            <a:r>
              <a:rPr lang="en-GB" sz="2400" dirty="0" err="1">
                <a:latin typeface="Comic Sans MS" panose="030F0702030302020204" pitchFamily="66" charset="0"/>
              </a:rPr>
              <a:t>brawddegau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isod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ddilyn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cynllun</a:t>
            </a:r>
            <a:r>
              <a:rPr lang="en-GB" sz="2400" dirty="0">
                <a:latin typeface="Comic Sans MS" panose="030F0702030302020204" pitchFamily="66" charset="0"/>
              </a:rPr>
              <a:t> Aled </a:t>
            </a:r>
            <a:r>
              <a:rPr lang="en-GB" sz="2400" dirty="0" err="1">
                <a:latin typeface="Comic Sans MS" panose="030F0702030302020204" pitchFamily="66" charset="0"/>
              </a:rPr>
              <a:t>Afal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sz="3600" dirty="0" err="1">
                <a:latin typeface="Comic Sans MS" panose="030F0702030302020204" pitchFamily="66" charset="0"/>
              </a:rPr>
              <a:t>mae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hi’n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braf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heddiw</a:t>
            </a:r>
            <a:r>
              <a:rPr lang="en-GB" sz="3600" dirty="0">
                <a:latin typeface="Comic Sans MS" panose="030F0702030302020204" pitchFamily="66" charset="0"/>
              </a:rPr>
              <a:t>. </a:t>
            </a:r>
          </a:p>
          <a:p>
            <a:pPr algn="ctr"/>
            <a:r>
              <a:rPr lang="en-GB" sz="3600" dirty="0" err="1">
                <a:latin typeface="Comic Sans MS" panose="030F0702030302020204" pitchFamily="66" charset="0"/>
              </a:rPr>
              <a:t>roedd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hi’n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stormus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ddoe</a:t>
            </a:r>
            <a:r>
              <a:rPr lang="en-GB" sz="3600" dirty="0">
                <a:latin typeface="Comic Sans MS" panose="030F0702030302020204" pitchFamily="66" charset="0"/>
              </a:rPr>
              <a:t>. </a:t>
            </a:r>
          </a:p>
          <a:p>
            <a:pPr algn="ctr"/>
            <a:r>
              <a:rPr lang="en-GB" sz="3600" dirty="0" err="1">
                <a:latin typeface="Comic Sans MS" panose="030F0702030302020204" pitchFamily="66" charset="0"/>
              </a:rPr>
              <a:t>yfory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dwi’n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gobeithio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na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fydd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hi’n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bwrw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glaw</a:t>
            </a:r>
            <a:r>
              <a:rPr lang="en-GB" sz="36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03E05A9-F14D-1B5E-51B7-BA22E8E482DB}"/>
              </a:ext>
            </a:extLst>
          </p:cNvPr>
          <p:cNvSpPr>
            <a:spLocks noGrp="1"/>
          </p:cNvSpPr>
          <p:nvPr/>
        </p:nvSpPr>
        <p:spPr>
          <a:xfrm>
            <a:off x="195517" y="-56762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Tasg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EFFBC8-E31C-DB66-8D03-35492562B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037" y="1183383"/>
            <a:ext cx="3157493" cy="2245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5959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>
            <a:extLst>
              <a:ext uri="{FF2B5EF4-FFF2-40B4-BE49-F238E27FC236}">
                <a16:creationId xmlns:a16="http://schemas.microsoft.com/office/drawing/2014/main" id="{FE5806D8-A7D0-A902-CCBE-6462B04F9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217" y="371242"/>
            <a:ext cx="5950792" cy="516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F0F616-C02B-9CA6-0B6B-29CAE09E0A01}"/>
              </a:ext>
            </a:extLst>
          </p:cNvPr>
          <p:cNvSpPr>
            <a:spLocks noGrp="1"/>
          </p:cNvSpPr>
          <p:nvPr/>
        </p:nvSpPr>
        <p:spPr>
          <a:xfrm>
            <a:off x="140285" y="-6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Dechrau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A0E1478B-6AF9-77C5-494C-6C0A9E7CF8E2}"/>
              </a:ext>
            </a:extLst>
          </p:cNvPr>
          <p:cNvSpPr txBox="1"/>
          <p:nvPr/>
        </p:nvSpPr>
        <p:spPr>
          <a:xfrm>
            <a:off x="140285" y="1693018"/>
            <a:ext cx="558193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ymdrechion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ysgrifennu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brawddegau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syml</a:t>
            </a:r>
            <a:r>
              <a:rPr lang="en-US" sz="20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endParaRPr lang="en-US" sz="2000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ysgrifennu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brawddegau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syml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ddefnyddio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geiriau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geiriaduron</a:t>
            </a:r>
            <a:r>
              <a:rPr lang="en-US" sz="20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endParaRPr lang="en-US" sz="2000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ysgrifennu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brawddegau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syml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gyda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               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phriflythrennau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atalnod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llawn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gofynodau</a:t>
            </a:r>
            <a:endParaRPr lang="en-US" sz="2000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16388" name="Picture 4">
            <a:extLst>
              <a:ext uri="{FF2B5EF4-FFF2-40B4-BE49-F238E27FC236}">
                <a16:creationId xmlns:a16="http://schemas.microsoft.com/office/drawing/2014/main" id="{16A5ECC0-1D03-7E3D-B58C-249380A5FB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604" y="4001267"/>
            <a:ext cx="2379187" cy="160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091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0" name="Picture 2">
            <a:extLst>
              <a:ext uri="{FF2B5EF4-FFF2-40B4-BE49-F238E27FC236}">
                <a16:creationId xmlns:a16="http://schemas.microsoft.com/office/drawing/2014/main" id="{E4020726-0CD9-0118-1401-2B66767D2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18728"/>
            <a:ext cx="12192000" cy="481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01578FF-427E-6B3E-B6E6-1EDD1FA80A70}"/>
              </a:ext>
            </a:extLst>
          </p:cNvPr>
          <p:cNvSpPr>
            <a:spLocks noGrp="1"/>
          </p:cNvSpPr>
          <p:nvPr/>
        </p:nvSpPr>
        <p:spPr>
          <a:xfrm>
            <a:off x="6350" y="-99721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Defnyddio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ddatblygu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iaith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257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>
            <a:extLst>
              <a:ext uri="{FF2B5EF4-FFF2-40B4-BE49-F238E27FC236}">
                <a16:creationId xmlns:a16="http://schemas.microsoft.com/office/drawing/2014/main" id="{659BC58B-1CDF-A91C-C25E-932194372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90613"/>
            <a:ext cx="12192000" cy="467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A7D2D0-B807-059A-478F-9800A9A8165A}"/>
              </a:ext>
            </a:extLst>
          </p:cNvPr>
          <p:cNvSpPr>
            <a:spLocks noGrp="1"/>
          </p:cNvSpPr>
          <p:nvPr/>
        </p:nvSpPr>
        <p:spPr>
          <a:xfrm>
            <a:off x="63795" y="-117475"/>
            <a:ext cx="120644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err="1">
                <a:latin typeface="Comic Sans MS" panose="030F0702030302020204" pitchFamily="66" charset="0"/>
              </a:rPr>
              <a:t>Defnyddio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lluniau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i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ddatblygu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iaith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yn</a:t>
            </a:r>
            <a:r>
              <a:rPr lang="en-GB" sz="3600" dirty="0">
                <a:latin typeface="Comic Sans MS" panose="030F0702030302020204" pitchFamily="66" charset="0"/>
              </a:rPr>
              <a:t> y </a:t>
            </a:r>
            <a:r>
              <a:rPr lang="en-GB" sz="3600" dirty="0" err="1">
                <a:latin typeface="Comic Sans MS" panose="030F0702030302020204" pitchFamily="66" charset="0"/>
              </a:rPr>
              <a:t>dysgu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sylfaen</a:t>
            </a:r>
            <a:endParaRPr lang="en-GB" sz="3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40464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8" name="Picture 2">
            <a:extLst>
              <a:ext uri="{FF2B5EF4-FFF2-40B4-BE49-F238E27FC236}">
                <a16:creationId xmlns:a16="http://schemas.microsoft.com/office/drawing/2014/main" id="{FF714D05-8428-145D-28BA-7DF91C42F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863" y="380489"/>
            <a:ext cx="6568537" cy="513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>
            <a:extLst>
              <a:ext uri="{FF2B5EF4-FFF2-40B4-BE49-F238E27FC236}">
                <a16:creationId xmlns:a16="http://schemas.microsoft.com/office/drawing/2014/main" id="{690B2460-41FD-3A7A-3BF9-197A9F966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47" y="498234"/>
            <a:ext cx="4306872" cy="4846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44351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9828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6A548B-7C71-3097-BDBB-8B69AF6F7979}"/>
              </a:ext>
            </a:extLst>
          </p:cNvPr>
          <p:cNvSpPr>
            <a:spLocks noGrp="1"/>
          </p:cNvSpPr>
          <p:nvPr/>
        </p:nvSpPr>
        <p:spPr>
          <a:xfrm>
            <a:off x="103463" y="71001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Cynhesu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gyfer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1555F6D8-C505-2762-1EA0-50D75F2D033A}"/>
              </a:ext>
            </a:extLst>
          </p:cNvPr>
          <p:cNvSpPr txBox="1"/>
          <p:nvPr/>
        </p:nvSpPr>
        <p:spPr>
          <a:xfrm>
            <a:off x="675769" y="1661815"/>
            <a:ext cx="1802491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endParaRPr lang="en-US" sz="44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50A03A3F-DD69-8EE4-D4F0-7175F43AFFE8}"/>
              </a:ext>
            </a:extLst>
          </p:cNvPr>
          <p:cNvSpPr txBox="1"/>
          <p:nvPr/>
        </p:nvSpPr>
        <p:spPr>
          <a:xfrm>
            <a:off x="5539284" y="1658330"/>
            <a:ext cx="1802491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melyn</a:t>
            </a:r>
            <a:endParaRPr lang="en-US" sz="44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B580E5A4-FA96-8C03-934C-329AEE9AA1D3}"/>
              </a:ext>
            </a:extLst>
          </p:cNvPr>
          <p:cNvSpPr txBox="1"/>
          <p:nvPr/>
        </p:nvSpPr>
        <p:spPr>
          <a:xfrm>
            <a:off x="9222640" y="1592945"/>
            <a:ext cx="1802491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endParaRPr lang="en-US" sz="4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1A313FE6-8548-60A0-51ED-491C7BD9FE72}"/>
              </a:ext>
            </a:extLst>
          </p:cNvPr>
          <p:cNvSpPr txBox="1"/>
          <p:nvPr/>
        </p:nvSpPr>
        <p:spPr>
          <a:xfrm>
            <a:off x="3211858" y="3056643"/>
            <a:ext cx="1917233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endParaRPr lang="en-US" sz="44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B48BD54A-3215-0F73-9116-E9319CBC1E4A}"/>
              </a:ext>
            </a:extLst>
          </p:cNvPr>
          <p:cNvSpPr txBox="1"/>
          <p:nvPr/>
        </p:nvSpPr>
        <p:spPr>
          <a:xfrm>
            <a:off x="7646945" y="3190516"/>
            <a:ext cx="1802491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90CD3140-7D15-EDA0-D14A-8A091DC907AA}"/>
              </a:ext>
            </a:extLst>
          </p:cNvPr>
          <p:cNvSpPr txBox="1"/>
          <p:nvPr/>
        </p:nvSpPr>
        <p:spPr>
          <a:xfrm>
            <a:off x="2668512" y="4692470"/>
            <a:ext cx="6653719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000" b="1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sz="4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1509487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A40565-98A3-9A07-0AC5-5671CAB0FA0B}"/>
              </a:ext>
            </a:extLst>
          </p:cNvPr>
          <p:cNvSpPr>
            <a:spLocks noGrp="1"/>
          </p:cNvSpPr>
          <p:nvPr/>
        </p:nvSpPr>
        <p:spPr>
          <a:xfrm>
            <a:off x="275493" y="172132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Cynhesu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gyfer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57DFD4-DF21-9EFE-2FDA-20E9DE3B2707}"/>
              </a:ext>
            </a:extLst>
          </p:cNvPr>
          <p:cNvSpPr txBox="1"/>
          <p:nvPr/>
        </p:nvSpPr>
        <p:spPr>
          <a:xfrm>
            <a:off x="987501" y="1497695"/>
            <a:ext cx="10051546" cy="212365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400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u="sng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4400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US" sz="4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u="sng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4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_____________________.</a:t>
            </a:r>
          </a:p>
          <a:p>
            <a:pPr algn="ctr"/>
            <a:endParaRPr lang="en-US" sz="4400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07DD897-7C64-5D36-A7C5-9956E450B519}"/>
              </a:ext>
            </a:extLst>
          </p:cNvPr>
          <p:cNvSpPr txBox="1">
            <a:spLocks/>
          </p:cNvSpPr>
          <p:nvPr/>
        </p:nvSpPr>
        <p:spPr>
          <a:xfrm>
            <a:off x="434661" y="3813801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dirty="0" err="1">
                <a:latin typeface="Comic Sans MS" panose="030F0702030302020204" pitchFamily="66" charset="0"/>
              </a:rPr>
              <a:t>Gorffennwch</a:t>
            </a:r>
            <a:r>
              <a:rPr lang="en-GB" sz="4000" dirty="0">
                <a:latin typeface="Comic Sans MS" panose="030F0702030302020204" pitchFamily="66" charset="0"/>
              </a:rPr>
              <a:t> y </a:t>
            </a:r>
            <a:r>
              <a:rPr lang="en-GB" sz="4000" dirty="0" err="1">
                <a:latin typeface="Comic Sans MS" panose="030F0702030302020204" pitchFamily="66" charset="0"/>
              </a:rPr>
              <a:t>frawddeg</a:t>
            </a:r>
            <a:r>
              <a:rPr lang="en-GB" sz="4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348647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A29D75-A15D-387E-3644-B97655BB4396}"/>
              </a:ext>
            </a:extLst>
          </p:cNvPr>
          <p:cNvSpPr txBox="1">
            <a:spLocks/>
          </p:cNvSpPr>
          <p:nvPr/>
        </p:nvSpPr>
        <p:spPr>
          <a:xfrm>
            <a:off x="355077" y="277443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err="1">
                <a:latin typeface="Comic Sans MS" panose="030F0702030302020204" pitchFamily="66" charset="0"/>
              </a:rPr>
              <a:t>Cynhesu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ar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gyfer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ysgrifennu</a:t>
            </a:r>
            <a:r>
              <a:rPr lang="en-GB" sz="3600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E3D509-1F45-15AB-4FEA-28ED331902F4}"/>
              </a:ext>
            </a:extLst>
          </p:cNvPr>
          <p:cNvSpPr txBox="1"/>
          <p:nvPr/>
        </p:nvSpPr>
        <p:spPr>
          <a:xfrm>
            <a:off x="907917" y="1699230"/>
            <a:ext cx="10051546" cy="212365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400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4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4400" u="sng" dirty="0">
                <a:latin typeface="Arial" panose="020B0604020202020204" pitchFamily="34" charset="0"/>
                <a:cs typeface="Arial" panose="020B0604020202020204" pitchFamily="34" charset="0"/>
              </a:rPr>
              <a:t>le</a:t>
            </a:r>
            <a:r>
              <a:rPr lang="en-US" sz="4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_____________________?</a:t>
            </a:r>
          </a:p>
          <a:p>
            <a:pPr algn="ctr"/>
            <a:endParaRPr lang="en-US" sz="4400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2171A7D-C357-2668-A69A-B909D26558F8}"/>
              </a:ext>
            </a:extLst>
          </p:cNvPr>
          <p:cNvSpPr txBox="1">
            <a:spLocks/>
          </p:cNvSpPr>
          <p:nvPr/>
        </p:nvSpPr>
        <p:spPr>
          <a:xfrm>
            <a:off x="355077" y="401533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dirty="0" err="1">
                <a:latin typeface="Comic Sans MS" panose="030F0702030302020204" pitchFamily="66" charset="0"/>
              </a:rPr>
              <a:t>Gorffennwch</a:t>
            </a:r>
            <a:r>
              <a:rPr lang="en-GB" sz="3600" dirty="0">
                <a:latin typeface="Comic Sans MS" panose="030F0702030302020204" pitchFamily="66" charset="0"/>
              </a:rPr>
              <a:t> y </a:t>
            </a:r>
            <a:r>
              <a:rPr lang="en-GB" sz="3600" dirty="0" err="1">
                <a:latin typeface="Comic Sans MS" panose="030F0702030302020204" pitchFamily="66" charset="0"/>
              </a:rPr>
              <a:t>frawddeg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94272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>
            <a:extLst>
              <a:ext uri="{FF2B5EF4-FFF2-40B4-BE49-F238E27FC236}">
                <a16:creationId xmlns:a16="http://schemas.microsoft.com/office/drawing/2014/main" id="{307C31DC-CF8C-E582-6286-1A74418E5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117" y="61370"/>
            <a:ext cx="9829800" cy="561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5532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>
            <a:extLst>
              <a:ext uri="{FF2B5EF4-FFF2-40B4-BE49-F238E27FC236}">
                <a16:creationId xmlns:a16="http://schemas.microsoft.com/office/drawing/2014/main" id="{369107E8-A655-7F85-614A-1C9262A94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9988"/>
            <a:ext cx="12192000" cy="451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65938C-B2CD-86BF-FFEB-CA143E50EE96}"/>
              </a:ext>
            </a:extLst>
          </p:cNvPr>
          <p:cNvSpPr>
            <a:spLocks noGrp="1"/>
          </p:cNvSpPr>
          <p:nvPr/>
        </p:nvSpPr>
        <p:spPr>
          <a:xfrm>
            <a:off x="66642" y="-15557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Marcio ac </a:t>
            </a:r>
            <a:r>
              <a:rPr lang="en-GB" dirty="0" err="1">
                <a:latin typeface="Comic Sans MS" panose="030F0702030302020204" pitchFamily="66" charset="0"/>
              </a:rPr>
              <a:t>adborth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16679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1FA39CB-FBEF-ED29-FA35-21000BAF7508}"/>
              </a:ext>
            </a:extLst>
          </p:cNvPr>
          <p:cNvSpPr/>
          <p:nvPr/>
        </p:nvSpPr>
        <p:spPr>
          <a:xfrm>
            <a:off x="210544" y="109710"/>
            <a:ext cx="11549984" cy="55707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adborth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ddysgwyr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endParaRPr lang="en-GB" sz="2000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gwaith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ymchwil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wedi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dangos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bod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adborth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ffurf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graddau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farciau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effaith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negyddol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Fodd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bynnag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sylwadau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ddefnyddiol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dim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ond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os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cânt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lywio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gwaith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pellach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neu'n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cau'r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bwlch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', ac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os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yw'r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athro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sicrhau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bod '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nesaf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'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blaenorol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wedi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cyflawni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Ansawdd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ddeialog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hytrach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maint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ddeialog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hanfodol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roi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adborth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waith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ysgrifenedig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gwaith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llafar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Mae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sylwadau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ysgrifenedig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sylwadau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llafar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ddysgwyr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ganolbwyntio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materion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hytrach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cheisio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dehongli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marc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radd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Er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mwyn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bod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effeithiol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adborth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gynted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â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phosibl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dylai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fod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glir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dylai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wneud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i'r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dysgwr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feddwl</a:t>
            </a:r>
            <a:r>
              <a:rPr lang="en-GB" sz="2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(2010)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https://hwb.gov.wales/api/storage/283b9318-dcf7-402d-b39a-67dee70efe18/sut-i-ddatblygu-meddwl-ac-asesu-ar-gyfer-dysgu-yn-yr-ystafell-ddosbarth.pdf</a:t>
            </a:r>
            <a:endParaRPr lang="en-US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9433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B90D3AA-066C-456E-6BBB-3083771D817E}"/>
              </a:ext>
            </a:extLst>
          </p:cNvPr>
          <p:cNvSpPr>
            <a:spLocks noGrp="1"/>
          </p:cNvSpPr>
          <p:nvPr/>
        </p:nvSpPr>
        <p:spPr>
          <a:xfrm>
            <a:off x="355076" y="165404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ôl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wers</a:t>
            </a:r>
            <a:r>
              <a:rPr lang="en-GB" dirty="0">
                <a:latin typeface="Comic Sans MS" panose="030F0702030302020204" pitchFamily="66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</a:rPr>
              <a:t>bydd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athro</a:t>
            </a:r>
            <a:r>
              <a:rPr lang="en-GB" dirty="0">
                <a:latin typeface="Comic Sans MS" panose="030F0702030302020204" pitchFamily="66" charset="0"/>
              </a:rPr>
              <a:t> da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ystyried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sut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aeth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pethau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07DEC29-EB9F-143A-1CA5-00708A2502E2}"/>
              </a:ext>
            </a:extLst>
          </p:cNvPr>
          <p:cNvSpPr>
            <a:spLocks noGrp="1"/>
          </p:cNvSpPr>
          <p:nvPr/>
        </p:nvSpPr>
        <p:spPr>
          <a:xfrm>
            <a:off x="482360" y="1490968"/>
            <a:ext cx="11227280" cy="418289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ddysgodd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gawsoch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oeddwn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gwybod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bod y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disgyblion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deall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ac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?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     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  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cynorthwyydd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ddull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/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268242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32A4630-DA44-2483-F6F1-FCF5AE12EF5A}"/>
              </a:ext>
            </a:extLst>
          </p:cNvPr>
          <p:cNvSpPr>
            <a:spLocks noGrp="1"/>
          </p:cNvSpPr>
          <p:nvPr/>
        </p:nvSpPr>
        <p:spPr>
          <a:xfrm>
            <a:off x="415188" y="457858"/>
            <a:ext cx="11361623" cy="47762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an emphasis on planning, being clear about the purposes and out-comes of lessons (both by teachers and students), having expectations or targets of what the impact should be, and 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continually evaluating the impact </a:t>
            </a: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teacher on the learner.</a:t>
            </a:r>
          </a:p>
          <a:p>
            <a:pPr marL="0" indent="0">
              <a:buNone/>
            </a:pPr>
            <a:endParaRPr lang="en-GB" sz="3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Hattie (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39, </a:t>
            </a:r>
            <a:r>
              <a:rPr lang="en-GB" sz="2400" i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Visible Learning for Teachers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31482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85CA39-736B-559A-5A2F-33983FF2DD01}"/>
              </a:ext>
            </a:extLst>
          </p:cNvPr>
          <p:cNvSpPr txBox="1"/>
          <p:nvPr/>
        </p:nvSpPr>
        <p:spPr>
          <a:xfrm>
            <a:off x="2145000" y="405037"/>
            <a:ext cx="395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dirty="0" err="1"/>
              <a:t>Amser</a:t>
            </a:r>
            <a:r>
              <a:rPr lang="sv-SE" dirty="0"/>
              <a:t> </a:t>
            </a:r>
            <a:r>
              <a:rPr lang="sv-SE" dirty="0" err="1"/>
              <a:t>stori</a:t>
            </a:r>
            <a:r>
              <a:rPr lang="sv-SE" dirty="0"/>
              <a:t> </a:t>
            </a:r>
            <a:r>
              <a:rPr lang="sv-SE" dirty="0">
                <a:hlinkClick r:id="rId3"/>
              </a:rPr>
              <a:t>’Mor </a:t>
            </a:r>
            <a:r>
              <a:rPr lang="sv-SE" dirty="0" err="1">
                <a:hlinkClick r:id="rId3"/>
              </a:rPr>
              <a:t>Ladron</a:t>
            </a:r>
            <a:r>
              <a:rPr lang="sv-SE" dirty="0">
                <a:hlinkClick r:id="rId3"/>
              </a:rPr>
              <a:t> y Pants</a:t>
            </a:r>
            <a:r>
              <a:rPr lang="sv-SE" dirty="0"/>
              <a:t>’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FD53D7-444D-12E2-B57E-2CB8DF775847}"/>
              </a:ext>
            </a:extLst>
          </p:cNvPr>
          <p:cNvSpPr txBox="1"/>
          <p:nvPr/>
        </p:nvSpPr>
        <p:spPr>
          <a:xfrm>
            <a:off x="312983" y="1086234"/>
            <a:ext cx="6548085" cy="2539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 err="1">
                <a:latin typeface="Comic Sans MS" panose="030F0702030302020204" pitchFamily="66" charset="0"/>
              </a:rPr>
              <a:t>Meddyliwch</a:t>
            </a:r>
            <a:r>
              <a:rPr lang="en-GB" dirty="0">
                <a:latin typeface="Comic Sans MS" panose="030F0702030302020204" pitchFamily="66" charset="0"/>
              </a:rPr>
              <a:t> am </a:t>
            </a:r>
            <a:r>
              <a:rPr lang="en-GB" dirty="0" err="1">
                <a:latin typeface="Comic Sans MS" panose="030F0702030302020204" pitchFamily="66" charset="0"/>
              </a:rPr>
              <a:t>weithgareddau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ysgrifenedig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seiliedig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2. </a:t>
            </a:r>
            <a:r>
              <a:rPr lang="en-GB" dirty="0" err="1">
                <a:latin typeface="Comic Sans MS" panose="030F0702030302020204" pitchFamily="66" charset="0"/>
              </a:rPr>
              <a:t>Os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plentyn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ysgrifennu'r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ôl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sesiwn</a:t>
            </a:r>
            <a:r>
              <a:rPr lang="en-GB" dirty="0">
                <a:latin typeface="Comic Sans MS" panose="030F0702030302020204" pitchFamily="66" charset="0"/>
              </a:rPr>
              <a:t> hon, </a:t>
            </a:r>
            <a:r>
              <a:rPr lang="en-GB" dirty="0" err="1">
                <a:latin typeface="Comic Sans MS" panose="030F0702030302020204" pitchFamily="66" charset="0"/>
              </a:rPr>
              <a:t>sut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gallai'r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plentyn</a:t>
            </a:r>
            <a:r>
              <a:rPr lang="en-GB" dirty="0">
                <a:latin typeface="Comic Sans MS" panose="030F0702030302020204" pitchFamily="66" charset="0"/>
              </a:rPr>
              <a:t> “</a:t>
            </a:r>
            <a:r>
              <a:rPr lang="en-GB" dirty="0" err="1">
                <a:latin typeface="Comic Sans MS" panose="030F0702030302020204" pitchFamily="66" charset="0"/>
              </a:rPr>
              <a:t>addasu</a:t>
            </a:r>
            <a:r>
              <a:rPr lang="en-GB" dirty="0">
                <a:latin typeface="Comic Sans MS" panose="030F0702030302020204" pitchFamily="66" charset="0"/>
              </a:rPr>
              <a:t>" </a:t>
            </a:r>
            <a:r>
              <a:rPr lang="en-GB" dirty="0" err="1">
                <a:latin typeface="Comic Sans MS" panose="030F0702030302020204" pitchFamily="66" charset="0"/>
              </a:rPr>
              <a:t>ei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4. Sut </a:t>
            </a:r>
            <a:r>
              <a:rPr lang="en-GB" dirty="0" err="1">
                <a:latin typeface="Comic Sans MS" panose="030F0702030302020204" pitchFamily="66" charset="0"/>
              </a:rPr>
              <a:t>gallai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plentyn</a:t>
            </a:r>
            <a:r>
              <a:rPr lang="en-GB" dirty="0">
                <a:latin typeface="Comic Sans MS" panose="030F0702030302020204" pitchFamily="66" charset="0"/>
              </a:rPr>
              <a:t> "</a:t>
            </a:r>
            <a:r>
              <a:rPr lang="en-GB" dirty="0" err="1">
                <a:latin typeface="Comic Sans MS" panose="030F0702030302020204" pitchFamily="66" charset="0"/>
              </a:rPr>
              <a:t>ymgeisio'n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annibynnol</a:t>
            </a:r>
            <a:r>
              <a:rPr lang="en-GB" dirty="0">
                <a:latin typeface="Comic Sans MS" panose="030F0702030302020204" pitchFamily="66" charset="0"/>
              </a:rPr>
              <a:t>" </a:t>
            </a:r>
            <a:r>
              <a:rPr lang="en-GB" dirty="0" err="1">
                <a:latin typeface="Comic Sans MS" panose="030F0702030302020204" pitchFamily="66" charset="0"/>
              </a:rPr>
              <a:t>yr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hyn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ddysgwyd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sesiwn</a:t>
            </a:r>
            <a:r>
              <a:rPr lang="en-GB" dirty="0">
                <a:latin typeface="Comic Sans MS" panose="030F0702030302020204" pitchFamily="66" charset="0"/>
              </a:rPr>
              <a:t> hon?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D994B2-D199-574B-88C4-6C4D5D91F5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4167" y="405037"/>
            <a:ext cx="4514850" cy="52006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B1A824-3474-E5B4-8EF7-FD7ED4E5EDE5}"/>
              </a:ext>
            </a:extLst>
          </p:cNvPr>
          <p:cNvSpPr txBox="1"/>
          <p:nvPr/>
        </p:nvSpPr>
        <p:spPr>
          <a:xfrm>
            <a:off x="2190814" y="4639507"/>
            <a:ext cx="4921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linkClick r:id="rId5"/>
              </a:rPr>
              <a:t>Fframwaith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Dysgu</a:t>
            </a:r>
            <a:r>
              <a:rPr lang="en-GB" dirty="0">
                <a:hlinkClick r:id="rId5"/>
              </a:rPr>
              <a:t> Sylfaen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2670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CADF64-4A9C-37D1-C085-2A8273C81C28}"/>
              </a:ext>
            </a:extLst>
          </p:cNvPr>
          <p:cNvSpPr>
            <a:spLocks noGrp="1"/>
          </p:cNvSpPr>
          <p:nvPr/>
        </p:nvSpPr>
        <p:spPr>
          <a:xfrm>
            <a:off x="102593" y="-11345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Dull Pie Corbett …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addysgu’r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storïau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i’r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plant?</a:t>
            </a:r>
            <a:endParaRPr lang="en-US" sz="6600" dirty="0">
              <a:latin typeface="Comic Sans MS" panose="030F0702030302020204" pitchFamily="66" charset="0"/>
            </a:endParaRP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09E67FDF-C446-8049-40E7-A32F9C973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76" y="1083788"/>
            <a:ext cx="4807339" cy="31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>
            <a:extLst>
              <a:ext uri="{FF2B5EF4-FFF2-40B4-BE49-F238E27FC236}">
                <a16:creationId xmlns:a16="http://schemas.microsoft.com/office/drawing/2014/main" id="{E447BD6D-93BB-7E51-C050-744975C9B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34" y="1083788"/>
            <a:ext cx="4482324" cy="309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7391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EE8688-9D41-BF32-E77E-F62CA9612889}"/>
              </a:ext>
            </a:extLst>
          </p:cNvPr>
          <p:cNvSpPr>
            <a:spLocks noGrp="1"/>
          </p:cNvSpPr>
          <p:nvPr/>
        </p:nvSpPr>
        <p:spPr>
          <a:xfrm>
            <a:off x="6350" y="-113460"/>
            <a:ext cx="656814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latin typeface="Comic Sans MS" panose="030F0702030302020204" pitchFamily="66" charset="0"/>
              </a:rPr>
              <a:t>Dull Pie Corbett … y nod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66C7AFF1-F8D1-80F3-B0E6-4A8997219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588" y="180651"/>
            <a:ext cx="3964651" cy="538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9DEB2C-81B8-330C-BFB2-D7FB9D0FD45F}"/>
              </a:ext>
            </a:extLst>
          </p:cNvPr>
          <p:cNvSpPr txBox="1"/>
          <p:nvPr/>
        </p:nvSpPr>
        <p:spPr>
          <a:xfrm>
            <a:off x="774155" y="1520260"/>
            <a:ext cx="6215676" cy="3785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ôl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stôr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straeon</a:t>
            </a:r>
            <a:r>
              <a:rPr lang="en-GB" dirty="0">
                <a:latin typeface="Comic Sans MS" panose="030F0702030302020204" pitchFamily="66" charset="0"/>
              </a:rPr>
              <a:t>, y nod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pendraw</a:t>
            </a:r>
            <a:r>
              <a:rPr lang="en-GB" dirty="0">
                <a:latin typeface="Comic Sans MS" panose="030F0702030302020204" pitchFamily="66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</a:rPr>
              <a:t>yw</a:t>
            </a:r>
            <a:r>
              <a:rPr lang="en-GB" dirty="0">
                <a:latin typeface="Comic Sans MS" panose="030F0702030302020204" pitchFamily="66" charset="0"/>
              </a:rPr>
              <a:t> bod y </a:t>
            </a:r>
            <a:r>
              <a:rPr lang="en-GB" dirty="0" err="1">
                <a:latin typeface="Comic Sans MS" panose="030F0702030302020204" pitchFamily="66" charset="0"/>
              </a:rPr>
              <a:t>disgyblion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medru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ysgrifennu’r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maent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hynny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geiriau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hunain</a:t>
            </a:r>
            <a:r>
              <a:rPr lang="en-GB" dirty="0">
                <a:latin typeface="Comic Sans MS" panose="030F0702030302020204" pitchFamily="66" charset="0"/>
              </a:rPr>
              <a:t>.​​</a:t>
            </a: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Nod </a:t>
            </a:r>
            <a:r>
              <a:rPr lang="en-GB" dirty="0" err="1">
                <a:latin typeface="Comic Sans MS" panose="030F0702030302020204" pitchFamily="66" charset="0"/>
              </a:rPr>
              <a:t>pellach</a:t>
            </a:r>
            <a:r>
              <a:rPr lang="en-GB" dirty="0">
                <a:latin typeface="Comic Sans MS" panose="030F0702030302020204" pitchFamily="66" charset="0"/>
              </a:rPr>
              <a:t> y dull </a:t>
            </a:r>
            <a:r>
              <a:rPr lang="en-GB" dirty="0" err="1">
                <a:latin typeface="Comic Sans MS" panose="030F0702030302020204" pitchFamily="66" charset="0"/>
              </a:rPr>
              <a:t>hwn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yw</a:t>
            </a:r>
            <a:r>
              <a:rPr lang="en-GB" dirty="0">
                <a:latin typeface="Comic Sans MS" panose="030F0702030302020204" pitchFamily="66" charset="0"/>
              </a:rPr>
              <a:t> bod </a:t>
            </a:r>
            <a:r>
              <a:rPr lang="en-GB" dirty="0" err="1">
                <a:latin typeface="Comic Sans MS" panose="030F0702030302020204" pitchFamily="66" charset="0"/>
              </a:rPr>
              <a:t>disgyblion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addasu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straeon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cyfarwydd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ôl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cof</a:t>
            </a:r>
            <a:r>
              <a:rPr lang="en-GB" dirty="0">
                <a:latin typeface="Comic Sans MS" panose="030F0702030302020204" pitchFamily="66" charset="0"/>
              </a:rPr>
              <a:t>.  </a:t>
            </a:r>
            <a:r>
              <a:rPr lang="en-GB" dirty="0" err="1">
                <a:latin typeface="Comic Sans MS" panose="030F0702030302020204" pitchFamily="66" charset="0"/>
              </a:rPr>
              <a:t>Gallan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nhw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wneud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drwy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newid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manylion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o’r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</a:rPr>
              <a:t>e.e.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cymeriadau</a:t>
            </a:r>
            <a:r>
              <a:rPr lang="en-GB" dirty="0">
                <a:latin typeface="Comic Sans MS" panose="030F0702030302020204" pitchFamily="66" charset="0"/>
              </a:rPr>
              <a:t> / </a:t>
            </a:r>
            <a:r>
              <a:rPr lang="en-GB" dirty="0" err="1">
                <a:latin typeface="Comic Sans MS" panose="030F0702030302020204" pitchFamily="66" charset="0"/>
              </a:rPr>
              <a:t>newid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safbwynt</a:t>
            </a:r>
            <a:r>
              <a:rPr lang="en-GB" dirty="0">
                <a:latin typeface="Comic Sans MS" panose="030F0702030302020204" pitchFamily="66" charset="0"/>
              </a:rPr>
              <a:t> /  </a:t>
            </a:r>
            <a:r>
              <a:rPr lang="en-GB" dirty="0" err="1">
                <a:latin typeface="Comic Sans MS" panose="030F0702030302020204" pitchFamily="66" charset="0"/>
              </a:rPr>
              <a:t>ychwanegu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gwybodaeth</a:t>
            </a:r>
            <a:r>
              <a:rPr lang="en-GB" dirty="0">
                <a:latin typeface="Comic Sans MS" panose="030F0702030302020204" pitchFamily="66" charset="0"/>
              </a:rPr>
              <a:t> / </a:t>
            </a:r>
            <a:r>
              <a:rPr lang="en-GB" dirty="0" err="1">
                <a:latin typeface="Comic Sans MS" panose="030F0702030302020204" pitchFamily="66" charset="0"/>
              </a:rPr>
              <a:t>newid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diweddglo</a:t>
            </a:r>
            <a:r>
              <a:rPr lang="en-GB" dirty="0">
                <a:latin typeface="Comic Sans MS" panose="030F0702030302020204" pitchFamily="66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</a:rPr>
              <a:t>a.y.y.b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9585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C2BD6D-5D90-4483-B09E-E063F78294BE}"/>
              </a:ext>
            </a:extLst>
          </p:cNvPr>
          <p:cNvSpPr>
            <a:spLocks noGrp="1"/>
          </p:cNvSpPr>
          <p:nvPr/>
        </p:nvSpPr>
        <p:spPr>
          <a:xfrm>
            <a:off x="66641" y="102798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 </a:t>
            </a:r>
            <a:r>
              <a:rPr lang="en-GB" dirty="0" err="1">
                <a:latin typeface="Comic Sans MS" panose="030F0702030302020204" pitchFamily="66" charset="0"/>
              </a:rPr>
              <a:t>Llyfrau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dogfennau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cyfeiriwyd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atynt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ystod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ddarlith</a:t>
            </a:r>
            <a:r>
              <a:rPr lang="en-GB" dirty="0"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2427DA8D-5880-CD21-F33F-BA8C744A9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54" y="2748029"/>
            <a:ext cx="1990621" cy="281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>
            <a:extLst>
              <a:ext uri="{FF2B5EF4-FFF2-40B4-BE49-F238E27FC236}">
                <a16:creationId xmlns:a16="http://schemas.microsoft.com/office/drawing/2014/main" id="{B574D6D5-DDDB-19F8-13FE-E6E9AE96F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472" y="1548007"/>
            <a:ext cx="1844800" cy="261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>
            <a:extLst>
              <a:ext uri="{FF2B5EF4-FFF2-40B4-BE49-F238E27FC236}">
                <a16:creationId xmlns:a16="http://schemas.microsoft.com/office/drawing/2014/main" id="{8CD4505D-FD93-F0E8-7645-7909706D37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641" y="873424"/>
            <a:ext cx="2143125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6" name="Picture 8">
            <a:extLst>
              <a:ext uri="{FF2B5EF4-FFF2-40B4-BE49-F238E27FC236}">
                <a16:creationId xmlns:a16="http://schemas.microsoft.com/office/drawing/2014/main" id="{00DE0F3C-2B91-777C-7D61-576CC8E62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658" y="2964259"/>
            <a:ext cx="1912544" cy="273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8" name="Picture 10">
            <a:extLst>
              <a:ext uri="{FF2B5EF4-FFF2-40B4-BE49-F238E27FC236}">
                <a16:creationId xmlns:a16="http://schemas.microsoft.com/office/drawing/2014/main" id="{669984A9-B1D7-94E5-E385-752FCA57F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770" y="3062482"/>
            <a:ext cx="2047875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40" name="Picture 12" descr="Image result for Wendi Wlanog">
            <a:extLst>
              <a:ext uri="{FF2B5EF4-FFF2-40B4-BE49-F238E27FC236}">
                <a16:creationId xmlns:a16="http://schemas.microsoft.com/office/drawing/2014/main" id="{C342CF29-EA30-4C56-62DF-33EB7EB21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7921" y="1065266"/>
            <a:ext cx="2333830" cy="324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35892B-1A9A-4E6C-05BB-594EF92F2C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64485" y="2939581"/>
            <a:ext cx="2314532" cy="2666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3796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4262809-8541-4B66-5982-BEE311303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7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>
            <a:extLst>
              <a:ext uri="{FF2B5EF4-FFF2-40B4-BE49-F238E27FC236}">
                <a16:creationId xmlns:a16="http://schemas.microsoft.com/office/drawing/2014/main" id="{5AE123EC-A844-6B3F-899E-C8C451ECA7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125" y="42959"/>
            <a:ext cx="5703749" cy="570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479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2" ma:contentTypeDescription="Create a new document." ma:contentTypeScope="" ma:versionID="d938997c4f5ff8fc4e55681503e8625e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b2ea691e2766c55ca8fec9b2ab21800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AC0E20A9-4F4E-4F4C-BDB4-46D6C7323E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94A6D6-89CA-4DDF-AEAC-93A96C3964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1785E2-C8DD-470D-92F0-325A2FDCE90A}">
  <ds:schemaRefs>
    <ds:schemaRef ds:uri="http://schemas.microsoft.com/office/2006/metadata/properties"/>
    <ds:schemaRef ds:uri="a5bd8bae-d77b-4579-b242-1f3afbf66184"/>
    <ds:schemaRef ds:uri="http://purl.org/dc/elements/1.1/"/>
    <ds:schemaRef ds:uri="http://www.w3.org/XML/1998/namespace"/>
    <ds:schemaRef ds:uri="0d4f6ffa-9f28-4e2a-a23f-4264c91c95c3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1295</Words>
  <Application>Microsoft Office PowerPoint</Application>
  <PresentationFormat>Widescreen</PresentationFormat>
  <Paragraphs>158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ADLaM Display</vt:lpstr>
      <vt:lpstr>Arial</vt:lpstr>
      <vt:lpstr>Calibri</vt:lpstr>
      <vt:lpstr>Calibri Light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Davies</dc:creator>
  <cp:lastModifiedBy>Menna Davies</cp:lastModifiedBy>
  <cp:revision>1</cp:revision>
  <dcterms:created xsi:type="dcterms:W3CDTF">2024-01-16T09:34:22Z</dcterms:created>
  <dcterms:modified xsi:type="dcterms:W3CDTF">2024-01-17T09:20:12Z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