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5"/>
  </p:notesMasterIdLst>
  <p:sldIdLst>
    <p:sldId id="279" r:id="rId5"/>
    <p:sldId id="281" r:id="rId6"/>
    <p:sldId id="280" r:id="rId7"/>
    <p:sldId id="282" r:id="rId8"/>
    <p:sldId id="283" r:id="rId9"/>
    <p:sldId id="284" r:id="rId10"/>
    <p:sldId id="285" r:id="rId11"/>
    <p:sldId id="286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227" autoAdjust="0"/>
    <p:restoredTop sz="94619" autoAdjust="0"/>
  </p:normalViewPr>
  <p:slideViewPr>
    <p:cSldViewPr snapToGrid="0">
      <p:cViewPr>
        <p:scale>
          <a:sx n="135" d="100"/>
          <a:sy n="135" d="100"/>
        </p:scale>
        <p:origin x="163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D01546-198A-4195-BCF8-F0FF54C90E5E}" type="datetimeFigureOut">
              <a:rPr lang="en-US" smtClean="0"/>
              <a:t>7/30/21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6DE88F-1F85-4A27-9D34-D74A50E7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7/30/21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owigotjob.com/career-advice/is-being-an-auto-mechanic-a-good-career/" TargetMode="External"/><Relationship Id="rId2" Type="http://schemas.openxmlformats.org/officeDocument/2006/relationships/hyperlink" Target="https://www.thecareerproject.org/career/auto-mechanic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0493" y="609600"/>
            <a:ext cx="4538124" cy="970450"/>
          </a:xfrm>
        </p:spPr>
        <p:txBody>
          <a:bodyPr anchor="b">
            <a:normAutofit/>
          </a:bodyPr>
          <a:lstStyle/>
          <a:p>
            <a:pPr algn="l"/>
            <a:r>
              <a:rPr lang="en-US" sz="2400" dirty="0"/>
              <a:t>MARIAN SERP</a:t>
            </a:r>
            <a:br>
              <a:rPr lang="en-US" sz="2400" dirty="0"/>
            </a:br>
            <a:r>
              <a:rPr lang="en-US" sz="2400" dirty="0"/>
              <a:t>STUDENT NUMBER:2024895</a:t>
            </a:r>
            <a:r>
              <a:rPr lang="en-US" sz="4000" dirty="0"/>
              <a:t>	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00493" y="1732449"/>
            <a:ext cx="4403596" cy="4058751"/>
          </a:xfrm>
        </p:spPr>
        <p:txBody>
          <a:bodyPr anchor="t">
            <a:normAutofit/>
          </a:bodyPr>
          <a:lstStyle/>
          <a:p>
            <a:pPr marL="36900" lvl="0" indent="0">
              <a:buNone/>
            </a:pPr>
            <a:r>
              <a:rPr lang="en-US" sz="2400" dirty="0" err="1"/>
              <a:t>CertHE</a:t>
            </a:r>
            <a:r>
              <a:rPr lang="en-US" sz="2400" dirty="0"/>
              <a:t>   T1G1W</a:t>
            </a:r>
          </a:p>
          <a:p>
            <a:pPr marL="36900" lvl="0" indent="0">
              <a:buNone/>
            </a:pPr>
            <a:r>
              <a:rPr lang="en-US" sz="2400" dirty="0"/>
              <a:t>ACADEMIC AND EMPLOYABILITY SKILLS</a:t>
            </a:r>
          </a:p>
          <a:p>
            <a:pPr marL="36900" lvl="0" indent="0">
              <a:buNone/>
            </a:pPr>
            <a:r>
              <a:rPr lang="en-US" sz="2400" dirty="0"/>
              <a:t>“MY INTENDED CAREER”</a:t>
            </a:r>
          </a:p>
          <a:p>
            <a:pPr marL="36900" lvl="0" indent="0">
              <a:buNone/>
            </a:pPr>
            <a:r>
              <a:rPr lang="en-US" sz="2400" dirty="0"/>
              <a:t>LECTURER:ADESEWA AJAYI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4FF84-C2A5-40EB-86EB-2492998616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3745" y="381000"/>
            <a:ext cx="10353762" cy="1257300"/>
          </a:xfrm>
        </p:spPr>
        <p:txBody>
          <a:bodyPr>
            <a:normAutofit fontScale="90000"/>
          </a:bodyPr>
          <a:lstStyle/>
          <a:p>
            <a:r>
              <a:rPr lang="en-US" dirty="0"/>
              <a:t>TABLE OF CONTENT :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9BF4A4-87A2-4818-911E-17037D44E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545" y="1781175"/>
            <a:ext cx="10353762" cy="3714749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INTRODUCTION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OVERVIEW ON MY INTENDED CAREER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KNOWLEDGE AND SKILLS REQUIRED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PERSONAL DEVELOPMENT PLAN (PDP)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CURENT LEVEL OF ACADEMIC AND EMPLOYABILITY TROUGH SWOT ANALYSIS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CONCLUSION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REFERENCES</a:t>
            </a:r>
          </a:p>
          <a:p>
            <a:pPr marL="36900" indent="0">
              <a:buNone/>
            </a:pPr>
            <a:endParaRPr 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2639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78BC5-D98D-4580-85CD-8581C289F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2400" dirty="0"/>
              <a:t>INTRODUCTION: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4AECD-4708-4EFE-B014-3CB5D3B784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With civilization and globalization  the demand for skilled and competent employees have grown as well.(Stair and Stair,2016)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This presentation it’s based on my  intended career ,which is also something that </a:t>
            </a:r>
            <a:r>
              <a:rPr lang="en-US" dirty="0" err="1"/>
              <a:t>i’m</a:t>
            </a:r>
            <a:r>
              <a:rPr lang="en-US" dirty="0"/>
              <a:t> passionate about.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My dream job is to become an auto mechanic ,already started to work in this field couple of years ago , on my own car.</a:t>
            </a:r>
          </a:p>
        </p:txBody>
      </p:sp>
    </p:spTree>
    <p:extLst>
      <p:ext uri="{BB962C8B-B14F-4D97-AF65-F5344CB8AC3E}">
        <p14:creationId xmlns:p14="http://schemas.microsoft.com/office/powerpoint/2010/main" val="24399919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B13B61-D43E-455E-93D5-DA328C6809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/>
              <a:t>OVERVIEW: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418E7-A0E9-4B5C-B392-0ED694B97B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What </a:t>
            </a:r>
            <a:r>
              <a:rPr lang="en-US" sz="2400" dirty="0"/>
              <a:t>an auto mechanic does?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Use computerized diagnostic to identify vehicle problems.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Carry out inspections for the maintenance and repair of cars or upgrade them.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Repairing or replacing broken or </a:t>
            </a:r>
            <a:r>
              <a:rPr lang="en-US" sz="2400" dirty="0" err="1"/>
              <a:t>disfunctional</a:t>
            </a:r>
            <a:r>
              <a:rPr lang="en-US" sz="2400" dirty="0"/>
              <a:t> parts.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2255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37DF7-C8EB-41B9-82CF-42C45AE5B2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000" dirty="0"/>
              <a:t>KNOWLEDGE AND SKILLS REQUIRED :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786BA-923D-4098-ACDD-11F0E744BB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Extensive knowledge of all the mechanical ,electrical and electronic components of vehicles.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Advanced level of familiarity with tools and equipment and to be able to handle them 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Interpersonal skills , as I will be working with costumers and </a:t>
            </a:r>
            <a:r>
              <a:rPr lang="en-US" sz="2400" dirty="0" err="1"/>
              <a:t>collegues</a:t>
            </a:r>
            <a:r>
              <a:rPr lang="en-US" sz="2400" dirty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2400" dirty="0"/>
              <a:t>Little formal educational requirements.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588808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9F8932-C2B6-4D8E-9821-D2DDEF14D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000" dirty="0"/>
              <a:t>PERSONAL DEVELOPMENT PLAN (PDP)</a:t>
            </a:r>
            <a:endParaRPr lang="en-GB" sz="4000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DB8B3CFD-1A97-4F3D-8DBE-DCF1BF7FB5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0239803"/>
              </p:ext>
            </p:extLst>
          </p:nvPr>
        </p:nvGraphicFramePr>
        <p:xfrm>
          <a:off x="913795" y="2076449"/>
          <a:ext cx="10354276" cy="4402455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588569">
                  <a:extLst>
                    <a:ext uri="{9D8B030D-6E8A-4147-A177-3AD203B41FA5}">
                      <a16:colId xmlns:a16="http://schemas.microsoft.com/office/drawing/2014/main" val="67034028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1663388308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1563933824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2145830626"/>
                    </a:ext>
                  </a:extLst>
                </a:gridCol>
              </a:tblGrid>
              <a:tr h="1476375">
                <a:tc>
                  <a:txBody>
                    <a:bodyPr/>
                    <a:lstStyle/>
                    <a:p>
                      <a:r>
                        <a:rPr lang="en-US" dirty="0"/>
                        <a:t>SKILLS: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DEVELOPMENT OBJECTIVS: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DEVELOPING PROCES: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TIMELINE: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4078527"/>
                  </a:ext>
                </a:extLst>
              </a:tr>
              <a:tr h="1162051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Critical thinking.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</a:t>
                      </a:r>
                      <a:r>
                        <a:rPr lang="en-US" dirty="0" err="1"/>
                        <a:t>enhace</a:t>
                      </a:r>
                      <a:r>
                        <a:rPr lang="en-US" dirty="0"/>
                        <a:t> skills regarding thinking critical and apply them to different scenarios.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will join seminars ,also I will study by myself.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6months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8374748"/>
                  </a:ext>
                </a:extLst>
              </a:tr>
              <a:tr h="147637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Professional skills.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To get more acquainted with all the tools and how to use them in a safe way.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 will get a part-time job into my friend car service.</a:t>
                      </a:r>
                    </a:p>
                    <a:p>
                      <a:r>
                        <a:rPr lang="en-US" dirty="0"/>
                        <a:t>Also I will join classes in my field on interest.</a:t>
                      </a:r>
                    </a:p>
                    <a:p>
                      <a:r>
                        <a:rPr lang="en-US" dirty="0"/>
                        <a:t>I will watch videos and read articles or books.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9months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70161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86436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90009-19F4-4634-8E02-928E63F32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0075"/>
            <a:ext cx="10353762" cy="1257300"/>
          </a:xfrm>
        </p:spPr>
        <p:txBody>
          <a:bodyPr>
            <a:normAutofit/>
          </a:bodyPr>
          <a:lstStyle/>
          <a:p>
            <a:pPr algn="l"/>
            <a:r>
              <a:rPr lang="en-US" sz="4000" dirty="0"/>
              <a:t>PERSONAL SKILL AUDIT ( SWOT):</a:t>
            </a:r>
            <a:endParaRPr lang="en-GB" sz="4000" dirty="0"/>
          </a:p>
        </p:txBody>
      </p:sp>
      <p:graphicFrame>
        <p:nvGraphicFramePr>
          <p:cNvPr id="7" name="Table 7">
            <a:extLst>
              <a:ext uri="{FF2B5EF4-FFF2-40B4-BE49-F238E27FC236}">
                <a16:creationId xmlns:a16="http://schemas.microsoft.com/office/drawing/2014/main" id="{C16230EE-F433-47A0-AC28-9604AA18BAC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764130"/>
              </p:ext>
            </p:extLst>
          </p:nvPr>
        </p:nvGraphicFramePr>
        <p:xfrm>
          <a:off x="913795" y="2076450"/>
          <a:ext cx="10354276" cy="441198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588569">
                  <a:extLst>
                    <a:ext uri="{9D8B030D-6E8A-4147-A177-3AD203B41FA5}">
                      <a16:colId xmlns:a16="http://schemas.microsoft.com/office/drawing/2014/main" val="2576543259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2093222133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963498740"/>
                    </a:ext>
                  </a:extLst>
                </a:gridCol>
                <a:gridCol w="2588569">
                  <a:extLst>
                    <a:ext uri="{9D8B030D-6E8A-4147-A177-3AD203B41FA5}">
                      <a16:colId xmlns:a16="http://schemas.microsoft.com/office/drawing/2014/main" val="866025295"/>
                    </a:ext>
                  </a:extLst>
                </a:gridCol>
              </a:tblGrid>
              <a:tr h="754380">
                <a:tc>
                  <a:txBody>
                    <a:bodyPr/>
                    <a:lstStyle/>
                    <a:p>
                      <a:r>
                        <a:rPr lang="en-US" dirty="0"/>
                        <a:t>STRENGHT: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WEAKNESSES: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OPPORTUNITIES: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THREATS: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6171747"/>
                  </a:ext>
                </a:extLst>
              </a:tr>
              <a:tr h="2908935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Passionate about cars.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Hardworking.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Great teamwork skills 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Good interpersonal skills.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Familiar with various tools.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Hard to say “no” to the people , which make me do somebody else work.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Lightweight in order to use very heavy equipment.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Shy person.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Got the </a:t>
                      </a:r>
                      <a:r>
                        <a:rPr lang="en-US" dirty="0" err="1"/>
                        <a:t>opportunitie</a:t>
                      </a:r>
                      <a:r>
                        <a:rPr lang="en-US" dirty="0"/>
                        <a:t> to see , touch, modify some very unique cars.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Working in shifts is also a good </a:t>
                      </a:r>
                      <a:r>
                        <a:rPr lang="en-US" dirty="0" err="1"/>
                        <a:t>part,as</a:t>
                      </a:r>
                      <a:r>
                        <a:rPr lang="en-US" dirty="0"/>
                        <a:t> I will have time for rest and personal life.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 err="1"/>
                        <a:t>Opportunitie</a:t>
                      </a:r>
                      <a:r>
                        <a:rPr lang="en-US" dirty="0"/>
                        <a:t> to meet new people and develop new friendships.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Salary its also attractive.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It can be hazardous career , as we work with large tools that produce heat and sparks.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Working in a noisy </a:t>
                      </a:r>
                      <a:r>
                        <a:rPr lang="en-US" dirty="0" err="1"/>
                        <a:t>environement</a:t>
                      </a:r>
                      <a:r>
                        <a:rPr lang="en-US" dirty="0"/>
                        <a:t>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en-US" dirty="0"/>
                        <a:t>Have to work for long hours when we must complete a job according to clients deadline.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39703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8036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05448E-8BFE-4818-B0CC-061E8E4E3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dirty="0"/>
              <a:t>CONCLUSION: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76059-F35A-4E25-B51E-DB48DAA5D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Thus , remain huge opportunities as an Auto Mechanic , but also threats and most important risks.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Even if is considered as an ”dirty  job”, as we work a lot with different substances , is an amazing feeling when </a:t>
            </a:r>
            <a:r>
              <a:rPr lang="en-US" dirty="0" err="1"/>
              <a:t>i’m</a:t>
            </a:r>
            <a:r>
              <a:rPr lang="en-US" dirty="0"/>
              <a:t> able to </a:t>
            </a:r>
            <a:r>
              <a:rPr lang="en-US" dirty="0" err="1"/>
              <a:t>extand</a:t>
            </a:r>
            <a:r>
              <a:rPr lang="en-US" dirty="0"/>
              <a:t> the cars life , almost like a cars doctor.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dirty="0"/>
              <a:t>Therefore, I must focus to develop my professional skill to secure my intended career position.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22781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2B880E-1D89-47AD-8EA2-FADA80821B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3600" dirty="0"/>
              <a:t>REFERENCES: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DB309-5D38-41FC-99FD-DA97B7982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/>
              <a:t>Stair ,L. and Stair,L.,2016.Careers in </a:t>
            </a:r>
            <a:r>
              <a:rPr lang="en-US" i="1" dirty="0" err="1"/>
              <a:t>business,New</a:t>
            </a:r>
            <a:r>
              <a:rPr lang="en-US" i="1" dirty="0"/>
              <a:t> </a:t>
            </a:r>
            <a:r>
              <a:rPr lang="en-US" i="1" dirty="0" err="1"/>
              <a:t>York:Mc</a:t>
            </a:r>
            <a:r>
              <a:rPr lang="en-US" i="1" dirty="0"/>
              <a:t> Graw-Hill</a:t>
            </a:r>
          </a:p>
          <a:p>
            <a:r>
              <a:rPr lang="en-GB" sz="1800" i="1" u="sng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https://www.thecareerproject.org/career/auto-mechanic/</a:t>
            </a:r>
            <a:r>
              <a:rPr lang="en-GB" sz="1800" i="1" u="sng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(accessed on 25 July 2021)</a:t>
            </a:r>
          </a:p>
          <a:p>
            <a:r>
              <a:rPr lang="en-US" sz="2000" i="1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Is Being an Auto Mechanic a Good Career? | How I Got My Job (howigotjob.com)</a:t>
            </a:r>
            <a:r>
              <a:rPr lang="en-US" sz="2000" i="1" dirty="0">
                <a:solidFill>
                  <a:schemeClr val="tx1"/>
                </a:solidFill>
              </a:rPr>
              <a:t> (accessed on 29 July 2021)</a:t>
            </a:r>
            <a:endParaRPr lang="en-GB" sz="2000" i="1" u="sng" dirty="0">
              <a:solidFill>
                <a:schemeClr val="tx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sz="20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913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58E20-6859-4534-9946-CAA213D32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400" dirty="0"/>
              <a:t>THANK YOU !</a:t>
            </a:r>
            <a:endParaRPr lang="en-GB" sz="4400" dirty="0"/>
          </a:p>
        </p:txBody>
      </p:sp>
      <p:pic>
        <p:nvPicPr>
          <p:cNvPr id="5" name="Content Placeholder 4" descr="Person repairing engine">
            <a:extLst>
              <a:ext uri="{FF2B5EF4-FFF2-40B4-BE49-F238E27FC236}">
                <a16:creationId xmlns:a16="http://schemas.microsoft.com/office/drawing/2014/main" id="{8ADFC8B9-F74D-43A7-9965-996B4B0930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305175" y="2076450"/>
            <a:ext cx="5572125" cy="3714750"/>
          </a:xfrm>
        </p:spPr>
      </p:pic>
    </p:spTree>
    <p:extLst>
      <p:ext uri="{BB962C8B-B14F-4D97-AF65-F5344CB8AC3E}">
        <p14:creationId xmlns:p14="http://schemas.microsoft.com/office/powerpoint/2010/main" val="346250284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7" ma:contentTypeDescription="Create a new document." ma:contentTypeScope="" ma:versionID="6a683fb201b95df02240b9356e610038">
  <xsd:schema xmlns:xsd="http://www.w3.org/2001/XMLSchema" xmlns:xs="http://www.w3.org/2001/XMLSchema" xmlns:p="http://schemas.microsoft.com/office/2006/metadata/properties" xmlns:ns3="616eabd9-892f-425c-aaec-cee6893c8e0e" xmlns:ns4="1e817316-4aca-4b9e-ace6-40706940dca6" targetNamespace="http://schemas.microsoft.com/office/2006/metadata/properties" ma:root="true" ma:fieldsID="2ae4998c496a2775dcee2306d0940ad0" ns3:_="" ns4:_="">
    <xsd:import namespace="616eabd9-892f-425c-aaec-cee6893c8e0e"/>
    <xsd:import namespace="1e817316-4aca-4b9e-ace6-40706940dca6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1e817316-4aca-4b9e-ace6-40706940dca6" xsi:nil="true"/>
  </documentManagement>
</p:properties>
</file>

<file path=customXml/itemProps1.xml><?xml version="1.0" encoding="utf-8"?>
<ds:datastoreItem xmlns:ds="http://schemas.openxmlformats.org/officeDocument/2006/customXml" ds:itemID="{B5D226D2-C56E-45F0-B0E0-23903F2E9A3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16eabd9-892f-425c-aaec-cee6893c8e0e"/>
    <ds:schemaRef ds:uri="1e817316-4aca-4b9e-ace6-40706940dca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C4C00F4-06E9-43E3-AD97-88A857CEFA82}">
  <ds:schemaRefs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http://purl.org/dc/dcmitype/"/>
    <ds:schemaRef ds:uri="1e817316-4aca-4b9e-ace6-40706940dca6"/>
    <ds:schemaRef ds:uri="http://schemas.microsoft.com/office/2006/metadata/properties"/>
    <ds:schemaRef ds:uri="http://schemas.openxmlformats.org/package/2006/metadata/core-properties"/>
    <ds:schemaRef ds:uri="616eabd9-892f-425c-aaec-cee6893c8e0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MARIAN ACE PP Presentation</Template>
  <TotalTime>55</TotalTime>
  <Words>615</Words>
  <Application>Microsoft Macintosh PowerPoint</Application>
  <PresentationFormat>Widescreen</PresentationFormat>
  <Paragraphs>72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Goudy Old Style</vt:lpstr>
      <vt:lpstr>Wingdings</vt:lpstr>
      <vt:lpstr>Wingdings 2</vt:lpstr>
      <vt:lpstr>SlateVTI</vt:lpstr>
      <vt:lpstr>MARIAN SERP STUDENT NUMBER:2024895 </vt:lpstr>
      <vt:lpstr>TABLE OF CONTENT : </vt:lpstr>
      <vt:lpstr>INTRODUCTION:</vt:lpstr>
      <vt:lpstr>OVERVIEW:</vt:lpstr>
      <vt:lpstr>KNOWLEDGE AND SKILLS REQUIRED :</vt:lpstr>
      <vt:lpstr>PERSONAL DEVELOPMENT PLAN (PDP)</vt:lpstr>
      <vt:lpstr>PERSONAL SKILL AUDIT ( SWOT):</vt:lpstr>
      <vt:lpstr>CONCLUSION:</vt:lpstr>
      <vt:lpstr>REFERENCES:</vt:lpstr>
      <vt:lpstr>THANK YOU 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MARIAN SERP STUDENT NUMBER:2024895 </dc:title>
  <dc:creator>Elisabeta-Iuliana Tiganaseanu (2019784)</dc:creator>
  <cp:lastModifiedBy>Marian Serp (2024895)</cp:lastModifiedBy>
  <cp:revision>5</cp:revision>
  <dcterms:created xsi:type="dcterms:W3CDTF">2021-07-30T19:44:29Z</dcterms:created>
  <dcterms:modified xsi:type="dcterms:W3CDTF">2021-07-30T20:46:40Z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