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2EE47-CBC3-4CD5-87D5-C20E410B7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110B4C-8190-48AD-9731-B39EDE43AD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A42F6-4B1C-41F3-AA1C-9FA37EB11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98C1D-BAA9-45DB-9343-B474DC428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4AE7E-93A8-4B3F-AEEF-AE05A269C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36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28172-1155-4DFE-A1C6-8F40F2010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B002B-664C-467F-95A3-413F986047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0743C-D86E-470B-A97D-3E410721B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8255A-0E10-48CA-8344-27BBEFA85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CC0E9-C37A-4D9A-B664-34F9EFFFD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371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10CEB-E233-4DE1-994F-D665808DE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27B260-52C4-44DE-9946-AE45791A83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8624C-25B4-4495-852D-3A651F795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E386-B5EE-4DCB-AF65-A1AE391AE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A8A0E-58DE-43D9-BCC1-CE0A16DF8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5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DE2E4-5DB1-4D3D-88C7-955E61634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80B98-E3D2-4D1E-984D-775B30F6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696D0F-023E-4567-ACAD-1EC35D50C2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5A0D1D-8F99-4253-BE57-3BF9D39BF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3CA57D-F8B8-46DA-9254-C954283B9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ADED32-7CC3-4645-BFFB-DF7588B05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692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6518-FD39-42D8-8FA3-85B492E03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C81BB-3B3B-4EFF-A094-F03D1A46E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3EEE5-9990-488F-AB10-B119B2D0B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2E8FE7-8352-47D0-A530-348030CF8B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1D4A59-8787-4961-832B-AB4AFCB11C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77D26F-F9C1-4A87-8DFA-CDA9E0AA1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317E51-CA80-4225-9079-7CB2E3944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C078F0-19DD-49B4-85B5-0726DFC76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391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9D177-2B24-40A8-8297-618A912AD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767DB5-E0E7-41F5-BF6B-972E7BA0D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E47010-8359-40BF-B875-2C50626A1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FE9AAC-FBC2-46B8-9357-5EA4FC168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781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206422-66AA-4DDB-A2E4-4C2070892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ABC2CE-DEE5-467F-B09A-BF04EB4EC5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B88D9B-5B19-4A12-813B-09819724C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671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91589-1B8A-4F36-B3FB-E52E54C1D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C7EC3-095C-4517-9FA3-EC59069FF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69CC17-87E9-482F-A4B6-37225B86E1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355DAD-9804-4F92-BD76-5818B640F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746D9D-94DA-4D9A-AABC-D24BD5595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0804E-2B03-49C7-ABAC-A4B3DE5DF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73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760EC-E952-4C72-9263-4BFB5C6E4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EC8047-8123-4919-A796-C55EECFB59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4870E3-99D6-434E-A677-2B76B51638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9B579-9E72-4E5E-A7E4-D0F45CC49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C7992-F247-4085-8079-17FEDB9E1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27F42C-ACCF-46C5-8041-98A245825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1787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5CACA-4BB1-47FF-97CE-F3D3A6BD9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CBEA0F-53F3-4471-9B8F-F86E2AE802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AB52A-5190-4086-A3AE-867A26682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F8B2CD-7FFE-45DE-B7C6-E4DF65AA9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8EE03-4063-463B-B9ED-3A647CBD4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46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10FF35-D714-4873-AE46-071D9F6B24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573F2A-1894-4AF5-B374-C23F1BB00B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65A918-D26C-4052-9A0A-417676FDD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913218-BE8D-4C99-9570-E103D8EBA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A5553-E397-47FD-A2AE-3AFBCE32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153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FCC0DE-9C6A-4D9D-A87E-BF4693F98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813F3-3EFD-4CF7-8A5B-2FB1A8540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3B0AD-5DDA-4A71-AC3B-7F6458BE85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7AF7F-D9B0-44CC-97E0-738ED20233B3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EC4C0-AE5F-4A52-AEF8-19CE479811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50CE5-9F54-4547-8266-8131E10563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E5C0B-ABB9-4C5B-BC10-C29828003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49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B079CF1F-D5CA-4ABF-BBB2-40B68A49C012}"/>
              </a:ext>
            </a:extLst>
          </p:cNvPr>
          <p:cNvSpPr/>
          <p:nvPr/>
        </p:nvSpPr>
        <p:spPr>
          <a:xfrm>
            <a:off x="4352926" y="2305050"/>
            <a:ext cx="2743200" cy="22479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9D9F60-9D7F-467D-AF3D-01E697A133DE}"/>
              </a:ext>
            </a:extLst>
          </p:cNvPr>
          <p:cNvSpPr txBox="1"/>
          <p:nvPr/>
        </p:nvSpPr>
        <p:spPr>
          <a:xfrm>
            <a:off x="4719638" y="2828925"/>
            <a:ext cx="22240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Useful Welsh Commands for the Classroom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670F7A9-E90B-4356-88DD-A6BCE6CBF993}"/>
              </a:ext>
            </a:extLst>
          </p:cNvPr>
          <p:cNvCxnSpPr/>
          <p:nvPr/>
        </p:nvCxnSpPr>
        <p:spPr>
          <a:xfrm flipV="1">
            <a:off x="6800850" y="1200150"/>
            <a:ext cx="1609725" cy="1447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34FC60B6-F3F1-460D-AD19-FDAE05744628}"/>
              </a:ext>
            </a:extLst>
          </p:cNvPr>
          <p:cNvSpPr txBox="1"/>
          <p:nvPr/>
        </p:nvSpPr>
        <p:spPr>
          <a:xfrm>
            <a:off x="8515350" y="1015484"/>
            <a:ext cx="240982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Dim </a:t>
            </a:r>
            <a:r>
              <a:rPr lang="en-GB" sz="2400" dirty="0" err="1"/>
              <a:t>Siarad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E89A02-30A0-4D29-A706-B501AC34FA99}"/>
              </a:ext>
            </a:extLst>
          </p:cNvPr>
          <p:cNvSpPr txBox="1"/>
          <p:nvPr/>
        </p:nvSpPr>
        <p:spPr>
          <a:xfrm>
            <a:off x="8724900" y="5530334"/>
            <a:ext cx="2524125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Darllenwch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dawel</a:t>
            </a:r>
            <a:r>
              <a:rPr lang="en-GB" sz="2000" dirty="0"/>
              <a:t> 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780E702-7DB5-406F-B5A0-4BF7ABD31687}"/>
              </a:ext>
            </a:extLst>
          </p:cNvPr>
          <p:cNvCxnSpPr/>
          <p:nvPr/>
        </p:nvCxnSpPr>
        <p:spPr>
          <a:xfrm>
            <a:off x="7096125" y="3981450"/>
            <a:ext cx="1314449" cy="1447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9AABD780-F007-418F-B6BC-E83BAAF98DB9}"/>
              </a:ext>
            </a:extLst>
          </p:cNvPr>
          <p:cNvSpPr txBox="1"/>
          <p:nvPr/>
        </p:nvSpPr>
        <p:spPr>
          <a:xfrm>
            <a:off x="4414838" y="369153"/>
            <a:ext cx="2619375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 err="1"/>
              <a:t>Sefwch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dawel</a:t>
            </a: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C2F374-415C-42FD-846B-CEBDCCD1C211}"/>
              </a:ext>
            </a:extLst>
          </p:cNvPr>
          <p:cNvSpPr txBox="1"/>
          <p:nvPr/>
        </p:nvSpPr>
        <p:spPr>
          <a:xfrm>
            <a:off x="1343024" y="5029497"/>
            <a:ext cx="1885951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 err="1"/>
              <a:t>Gwrandewch</a:t>
            </a:r>
            <a:endParaRPr lang="en-GB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A652C5-81CF-4FE5-9FB1-7AF3B70D97F0}"/>
              </a:ext>
            </a:extLst>
          </p:cNvPr>
          <p:cNvSpPr txBox="1"/>
          <p:nvPr/>
        </p:nvSpPr>
        <p:spPr>
          <a:xfrm>
            <a:off x="4493418" y="5657850"/>
            <a:ext cx="2676525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s-ES" sz="2400" dirty="0" err="1"/>
              <a:t>Dim</a:t>
            </a:r>
            <a:r>
              <a:rPr lang="es-ES" sz="2400" dirty="0"/>
              <a:t> </a:t>
            </a:r>
            <a:r>
              <a:rPr lang="es-ES" sz="2400" dirty="0" err="1"/>
              <a:t>rhedeg</a:t>
            </a:r>
            <a:r>
              <a:rPr lang="es-ES" sz="2400" dirty="0"/>
              <a:t> </a:t>
            </a:r>
            <a:r>
              <a:rPr lang="es-ES" sz="2400" dirty="0" err="1"/>
              <a:t>yn</a:t>
            </a:r>
            <a:r>
              <a:rPr lang="es-ES" sz="2400" dirty="0"/>
              <a:t> y </a:t>
            </a:r>
            <a:r>
              <a:rPr lang="es-ES" sz="2400" dirty="0" err="1"/>
              <a:t>coridor</a:t>
            </a:r>
            <a:endParaRPr lang="en-GB" sz="2400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4C7219D3-5643-414A-920E-BE21CDE4A031}"/>
              </a:ext>
            </a:extLst>
          </p:cNvPr>
          <p:cNvCxnSpPr/>
          <p:nvPr/>
        </p:nvCxnSpPr>
        <p:spPr>
          <a:xfrm>
            <a:off x="5724526" y="4733925"/>
            <a:ext cx="0" cy="695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E59B9D5-7C02-4BAA-8FFF-AD439DD5954A}"/>
              </a:ext>
            </a:extLst>
          </p:cNvPr>
          <p:cNvCxnSpPr/>
          <p:nvPr/>
        </p:nvCxnSpPr>
        <p:spPr>
          <a:xfrm flipH="1">
            <a:off x="3228975" y="3981450"/>
            <a:ext cx="1123951" cy="8718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9FE79EE-41B4-4884-B4AD-7F611E0DDEC1}"/>
              </a:ext>
            </a:extLst>
          </p:cNvPr>
          <p:cNvCxnSpPr/>
          <p:nvPr/>
        </p:nvCxnSpPr>
        <p:spPr>
          <a:xfrm flipV="1">
            <a:off x="5724526" y="1200150"/>
            <a:ext cx="0" cy="8045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6748D9D-90C4-4011-A080-F55C22D1A839}"/>
              </a:ext>
            </a:extLst>
          </p:cNvPr>
          <p:cNvSpPr txBox="1"/>
          <p:nvPr/>
        </p:nvSpPr>
        <p:spPr>
          <a:xfrm>
            <a:off x="833440" y="2417117"/>
            <a:ext cx="1781176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Dim </a:t>
            </a:r>
            <a:r>
              <a:rPr lang="en-GB" sz="2400" dirty="0" err="1"/>
              <a:t>gweiddi</a:t>
            </a:r>
            <a:endParaRPr lang="en-GB" sz="2400" dirty="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7919711-870A-4833-8B30-714752B22D75}"/>
              </a:ext>
            </a:extLst>
          </p:cNvPr>
          <p:cNvCxnSpPr/>
          <p:nvPr/>
        </p:nvCxnSpPr>
        <p:spPr>
          <a:xfrm flipH="1" flipV="1">
            <a:off x="3038477" y="2752725"/>
            <a:ext cx="1162048" cy="247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8C06010A-B8C7-4EB2-94D1-08484B2932C1}"/>
              </a:ext>
            </a:extLst>
          </p:cNvPr>
          <p:cNvSpPr txBox="1"/>
          <p:nvPr/>
        </p:nvSpPr>
        <p:spPr>
          <a:xfrm>
            <a:off x="1485900" y="830818"/>
            <a:ext cx="2266947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 err="1"/>
              <a:t>Rhowch</a:t>
            </a:r>
            <a:r>
              <a:rPr lang="en-GB" sz="2400" dirty="0"/>
              <a:t> </a:t>
            </a:r>
            <a:r>
              <a:rPr lang="en-GB" sz="2400" dirty="0" err="1"/>
              <a:t>sbwriel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bin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53A3B456-FA19-403F-93AC-6193A7CCCF13}"/>
              </a:ext>
            </a:extLst>
          </p:cNvPr>
          <p:cNvCxnSpPr/>
          <p:nvPr/>
        </p:nvCxnSpPr>
        <p:spPr>
          <a:xfrm flipH="1" flipV="1">
            <a:off x="3895725" y="1819275"/>
            <a:ext cx="714375" cy="4857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424808A8-7A94-4CC3-9078-83693E83AB5C}"/>
              </a:ext>
            </a:extLst>
          </p:cNvPr>
          <p:cNvSpPr txBox="1"/>
          <p:nvPr/>
        </p:nvSpPr>
        <p:spPr>
          <a:xfrm>
            <a:off x="9039223" y="2169378"/>
            <a:ext cx="1943100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dirty="0" err="1"/>
              <a:t>Cerdded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llinell</a:t>
            </a:r>
            <a:endParaRPr lang="en-GB" sz="2400" dirty="0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CBAFA1A4-0BEC-4869-92EF-93E8D9F5EB9C}"/>
              </a:ext>
            </a:extLst>
          </p:cNvPr>
          <p:cNvCxnSpPr>
            <a:cxnSpLocks/>
          </p:cNvCxnSpPr>
          <p:nvPr/>
        </p:nvCxnSpPr>
        <p:spPr>
          <a:xfrm flipV="1">
            <a:off x="7310437" y="2752725"/>
            <a:ext cx="1414463" cy="4286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66A7395E-3303-4DA7-87B1-91AB5818DCFD}"/>
              </a:ext>
            </a:extLst>
          </p:cNvPr>
          <p:cNvSpPr txBox="1"/>
          <p:nvPr/>
        </p:nvSpPr>
        <p:spPr>
          <a:xfrm>
            <a:off x="8474869" y="3745869"/>
            <a:ext cx="3071815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sv-SE" sz="2400" dirty="0"/>
              <a:t>Rhannu a chymryd eu tro</a:t>
            </a:r>
            <a:endParaRPr lang="en-GB" sz="2400" dirty="0"/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641D5BC-2D78-4EE1-9B50-8E712F88DB33}"/>
              </a:ext>
            </a:extLst>
          </p:cNvPr>
          <p:cNvCxnSpPr/>
          <p:nvPr/>
        </p:nvCxnSpPr>
        <p:spPr>
          <a:xfrm>
            <a:off x="7310437" y="3638550"/>
            <a:ext cx="909638" cy="3429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6578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Ellie Molyneux</dc:creator>
  <cp:lastModifiedBy>Ellie Molyneux</cp:lastModifiedBy>
  <cp:revision>2</cp:revision>
  <dcterms:created xsi:type="dcterms:W3CDTF">2020-03-17T20:25:44Z</dcterms:created>
  <dcterms:modified xsi:type="dcterms:W3CDTF">2020-03-17T20:29:50Z</dcterms:modified>
</cp:coreProperties>
</file>