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556" autoAdjust="0"/>
    <p:restoredTop sz="94660"/>
  </p:normalViewPr>
  <p:slideViewPr>
    <p:cSldViewPr snapToGrid="0">
      <p:cViewPr varScale="1">
        <p:scale>
          <a:sx n="63" d="100"/>
          <a:sy n="63" d="100"/>
        </p:scale>
        <p:origin x="4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AA811-679F-FED0-0083-E6DC23EA08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4873A5-6850-4817-EFD4-25CD35860E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B9C0AE-00BB-74EA-8480-C0FA82D5B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9E2C6-8777-6519-C4A5-8A14D8D63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935DE-1688-1B61-F972-ACD9ECB6C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4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135CC-4AA9-B7DF-14C0-67E61E6FA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CB35-0605-4362-115B-4211FEEDB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C72E5E-D091-C9C1-A34A-6626F885A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923F5-33CC-C6EB-459C-196BBC437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897E3B-1083-5C2E-CAD2-5F60E715C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023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49F5C-73B7-92FF-B222-7664CC9AB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0A839-32E5-C897-7454-F871041DE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0A52B-3949-9CD1-938C-E3D7F3094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9FE92-6313-131F-EB94-ED0216693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504DF-1BD9-AC94-052E-4EEB58DC6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148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0D333-F99F-CCBC-847A-6D063155B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66780-B274-0892-148F-3A408CBBD4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E80D50-9570-5599-498F-83C690CA0B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3C927D-7C60-B4FA-A21B-1866AF399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21D7F8-5BAB-63B6-AF1E-FD62DADB2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932566-1EE7-C8A2-ED8B-8087A44F0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068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C0C2D-F459-0447-E37A-2888E7C14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4E1BE5-926E-A567-9B12-EE444CBCDE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312D09-9185-9F52-A722-63ADA2D91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243373-5045-9AE1-0879-CB01477622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D010BA-5628-78DF-5A65-50012D0EB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223085-1852-9305-A910-188C5FBD0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FE54C3-4BBF-F23D-55CD-9FD92FA83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1ECB5E-1980-D9DA-DD09-135057013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428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1B42B-4785-7570-0836-99D3324E7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916B93-BA42-1E94-F943-D5479898D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9E1515-E428-C9A2-4A79-F0E05E202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75C940-880C-A837-13A3-93D1D60BE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355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A322BE-8B75-498C-E057-F35F1C26E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720F18-3EE1-8BD3-8F3D-D15BDBDC5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EC6DE3-05A2-3484-CF19-1452014DA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544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FB8BD-4A74-018F-50BE-ED0B1A50E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1E05B-5ED8-EC90-39C7-DB2B69B37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677B7A-B2A1-3004-00FD-4D9F90E80F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F0B519-8F09-B8F1-0C61-E7011D38D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B3650F-4DD7-4143-C8DB-3F97A1B1F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677ABA-9315-BF8F-9700-610CB2D21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047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4FA93-37C3-4708-41C2-A1ADBB668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9B0EB1-E743-3DD6-A598-B0E7A5984F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2C4BC-E672-C3F3-114E-E01E56C15F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ABC254-8831-8A9C-D037-DC216EC2D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C7551B-4103-B568-F561-C70C7BDE0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B214EE-789B-2F6A-74C2-E3B2BB403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936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8D349-3C04-5314-EBEA-E39ED150C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1D4479-D9AA-5641-6EBD-17F6DC113D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17A959-845F-7535-9345-ADCDD30AF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881635-AC45-E26E-2593-DFA17B72F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FE1B3-8BA6-788D-9529-1F6AA43DD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32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F4979E-CF23-FFED-F0D4-841E07F99A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2B8969-BB47-F6A7-E330-A3C7F3AA60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4D83DE-1539-6E73-7BFB-6DC80BEE6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90B76-0F37-A4C6-8604-0C3F42EAC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89EC0-A494-3932-3A94-66146E2E7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01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5F618D-FB3C-2A2F-2D98-EB4D834AD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B66BB5-496F-D6B8-8668-A12E14DB4C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957770-B614-1774-8347-DB194E5E82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E78E1C-1450-4AA3-B081-070D121306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957C9-4AF9-6555-53C1-F02427AE22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9C3D1-0DF3-9153-E7E6-F0E39B53C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18C9D-5F17-4D7A-BE8C-AB659A48E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486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4" descr="See the source image">
            <a:extLst>
              <a:ext uri="{FF2B5EF4-FFF2-40B4-BE49-F238E27FC236}">
                <a16:creationId xmlns:a16="http://schemas.microsoft.com/office/drawing/2014/main" id="{6E9DD3A5-46C8-CB9E-E05E-887FC9A56F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81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CDBDA7-78BD-AD21-CB03-4CE4FBC59129}"/>
              </a:ext>
            </a:extLst>
          </p:cNvPr>
          <p:cNvSpPr txBox="1"/>
          <p:nvPr/>
        </p:nvSpPr>
        <p:spPr>
          <a:xfrm>
            <a:off x="929640" y="1991360"/>
            <a:ext cx="101781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Assessment of practical Tasks (Menu Engineering)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Student Name: </a:t>
            </a:r>
            <a:r>
              <a:rPr lang="en-GB" sz="2000" dirty="0" err="1"/>
              <a:t>Mazedda</a:t>
            </a:r>
            <a:r>
              <a:rPr lang="en-GB" sz="2000" dirty="0"/>
              <a:t> Rahman</a:t>
            </a:r>
          </a:p>
          <a:p>
            <a:pPr algn="ctr"/>
            <a:r>
              <a:rPr lang="en-GB" sz="2000" dirty="0"/>
              <a:t>Student ID: 2128055</a:t>
            </a:r>
          </a:p>
          <a:p>
            <a:pPr algn="ctr"/>
            <a:r>
              <a:rPr lang="en-GB" sz="2000" dirty="0"/>
              <a:t>Lecturer: Ffion </a:t>
            </a:r>
            <a:r>
              <a:rPr lang="en-GB" sz="2000" dirty="0" err="1"/>
              <a:t>Cumberpatch</a:t>
            </a:r>
            <a:endParaRPr lang="en-GB" sz="2000" dirty="0"/>
          </a:p>
          <a:p>
            <a:pPr algn="ctr"/>
            <a:r>
              <a:rPr lang="en-GB" sz="2000" dirty="0"/>
              <a:t>Food and Beverages operations:BHIM4002</a:t>
            </a:r>
          </a:p>
          <a:p>
            <a:pPr algn="ctr"/>
            <a:r>
              <a:rPr lang="en-GB" sz="2000" dirty="0"/>
              <a:t>Submission date: Friday 18</a:t>
            </a:r>
            <a:r>
              <a:rPr lang="en-GB" sz="2000" baseline="30000" dirty="0"/>
              <a:t>th</a:t>
            </a:r>
            <a:r>
              <a:rPr lang="en-GB" sz="2000" dirty="0"/>
              <a:t> November 2022</a:t>
            </a:r>
          </a:p>
        </p:txBody>
      </p:sp>
    </p:spTree>
    <p:extLst>
      <p:ext uri="{BB962C8B-B14F-4D97-AF65-F5344CB8AC3E}">
        <p14:creationId xmlns:p14="http://schemas.microsoft.com/office/powerpoint/2010/main" val="2421039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A2F7B059-4DCD-4535-A43E-81EE861F3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6847"/>
            <a:ext cx="12273280" cy="7831694"/>
          </a:xfrm>
          <a:prstGeom prst="rect">
            <a:avLst/>
          </a:prstGeom>
          <a:noFill/>
          <a:effectLst>
            <a:glow>
              <a:schemeClr val="accent1">
                <a:alpha val="0"/>
              </a:schemeClr>
            </a:glow>
            <a:softEdge rad="406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0022C1-EA23-0E24-24D5-E020EFAD37AA}"/>
              </a:ext>
            </a:extLst>
          </p:cNvPr>
          <p:cNvSpPr txBox="1"/>
          <p:nvPr/>
        </p:nvSpPr>
        <p:spPr>
          <a:xfrm>
            <a:off x="1495621" y="572398"/>
            <a:ext cx="457200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0000"/>
                </a:solidFill>
                <a:latin typeface="Segoe Script" panose="030B0504020000000003" pitchFamily="66" charset="0"/>
              </a:rPr>
              <a:t>Let’s start with...</a:t>
            </a:r>
          </a:p>
          <a:p>
            <a:pPr algn="ctr"/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Roasted squash &amp; Sweet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Tomatoe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Soup</a:t>
            </a:r>
          </a:p>
          <a:p>
            <a:pPr algn="ctr"/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Served with Bread</a:t>
            </a:r>
          </a:p>
          <a:p>
            <a:pPr algn="ctr"/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Smoked Salmon with Prawn Cocktail</a:t>
            </a:r>
            <a:endParaRPr lang="en-GB" sz="2400" b="1" dirty="0">
              <a:solidFill>
                <a:srgbClr val="FF0000"/>
              </a:solidFill>
              <a:latin typeface="Segoe Script" panose="030B0504020000000003" pitchFamily="66" charset="0"/>
              <a:cs typeface="Times New Roman" panose="02020603050405020304" pitchFamily="18" charset="0"/>
            </a:endParaRPr>
          </a:p>
          <a:p>
            <a:pPr algn="ctr"/>
            <a:r>
              <a:rPr lang="en-GB" sz="2000" b="1" dirty="0">
                <a:solidFill>
                  <a:srgbClr val="FF0000"/>
                </a:solidFill>
                <a:latin typeface="Segoe Script" panose="030B0504020000000003" pitchFamily="66" charset="0"/>
                <a:cs typeface="Times New Roman" panose="02020603050405020304" pitchFamily="18" charset="0"/>
              </a:rPr>
              <a:t>Main Even</a:t>
            </a:r>
            <a:endParaRPr lang="en-GB" sz="1400" b="1" i="0" cap="all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200" b="1" i="0" cap="all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HAND-CARVED TURKEY*</a:t>
            </a:r>
          </a:p>
          <a:p>
            <a:pPr algn="ctr"/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Carved by hand turkey, </a:t>
            </a:r>
            <a:r>
              <a:rPr lang="en-GB" sz="10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turkey breast with lemon &amp; thyme filling wrapped in bacon, crispy roast potatoes, carrots, Brussels sprouts, honey-roasted parsnips,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thick </a:t>
            </a:r>
            <a:r>
              <a:rPr lang="en-GB" sz="10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gravy.</a:t>
            </a:r>
          </a:p>
          <a:p>
            <a:pPr algn="ctr"/>
            <a:r>
              <a:rPr lang="en-GB" sz="1200" b="1" i="0" cap="all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SIRLOIN Steak 8OZ</a:t>
            </a:r>
          </a:p>
          <a:p>
            <a:pPr algn="ctr"/>
            <a:r>
              <a:rPr lang="en-GB" sz="1000" dirty="0"/>
              <a:t>platter with parsley butter, balsamic beef tomatoes, baby potatoes, with fries and fried mushrooms  </a:t>
            </a:r>
            <a:br>
              <a:rPr lang="en-GB" sz="1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1" i="0" cap="all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SPICED BUTTERNUT SQUASH WELLINGTON (V)</a:t>
            </a:r>
          </a:p>
          <a:p>
            <a:pPr algn="ctr"/>
            <a:r>
              <a:rPr lang="en-GB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Crispy diced potato, chargrilled peppers, asparagus, baby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potatoand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es, broccoli, served with gravy </a:t>
            </a:r>
          </a:p>
          <a:p>
            <a:pPr algn="ctr"/>
            <a:endParaRPr lang="en-GB" sz="2400" b="1" dirty="0">
              <a:solidFill>
                <a:srgbClr val="FF0000"/>
              </a:solidFill>
              <a:latin typeface="Segoe Script" panose="030B0504020000000003" pitchFamily="66" charset="0"/>
              <a:cs typeface="Times New Roman" panose="02020603050405020304" pitchFamily="18" charset="0"/>
            </a:endParaRPr>
          </a:p>
          <a:p>
            <a:pPr algn="ctr"/>
            <a:r>
              <a:rPr lang="en-GB" sz="2400" b="1" dirty="0">
                <a:solidFill>
                  <a:srgbClr val="FF0000"/>
                </a:solidFill>
                <a:latin typeface="Segoe Script" panose="030B0504020000000003" pitchFamily="66" charset="0"/>
                <a:cs typeface="Times New Roman" panose="02020603050405020304" pitchFamily="18" charset="0"/>
              </a:rPr>
              <a:t>Conclude with…</a:t>
            </a:r>
          </a:p>
          <a:p>
            <a:pPr algn="ctr"/>
            <a:r>
              <a:rPr lang="en-GB" sz="1200" b="1" i="0" cap="all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STICKY TOFFEE PUDDING (V)</a:t>
            </a:r>
          </a:p>
          <a:p>
            <a:pPr algn="ctr"/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Rich salted thick caramel sauce, vanilla ice cream</a:t>
            </a:r>
          </a:p>
          <a:p>
            <a:pPr algn="ctr"/>
            <a:r>
              <a:rPr lang="en-GB" sz="1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Christmas Pudding</a:t>
            </a:r>
            <a:endParaRPr lang="en-GB" sz="1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Served with brandy custard</a:t>
            </a:r>
          </a:p>
          <a:p>
            <a:pPr algn="ctr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b="1" dirty="0">
                <a:solidFill>
                  <a:srgbClr val="FF0000"/>
                </a:solidFill>
                <a:latin typeface="Tenorite Display" panose="020B0604020202020204" pitchFamily="2" charset="0"/>
                <a:cs typeface="Times New Roman" panose="02020603050405020304" pitchFamily="18" charset="0"/>
              </a:rPr>
              <a:t>£39.95 Per Person</a:t>
            </a:r>
          </a:p>
          <a:p>
            <a:endParaRPr lang="en-GB" sz="12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endParaRPr lang="en-GB" sz="2400" b="1" dirty="0">
              <a:solidFill>
                <a:srgbClr val="FF0000"/>
              </a:solidFill>
              <a:latin typeface="Segoe Script" panose="030B0504020000000003" pitchFamily="66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8F417E-5C16-5677-6A48-848F412A51D5}"/>
              </a:ext>
            </a:extLst>
          </p:cNvPr>
          <p:cNvSpPr txBox="1"/>
          <p:nvPr/>
        </p:nvSpPr>
        <p:spPr>
          <a:xfrm>
            <a:off x="6707702" y="572398"/>
            <a:ext cx="4925498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Segoe Script" panose="030B0504020000000003" pitchFamily="66" charset="0"/>
              </a:rPr>
              <a:t>Drinks Menu</a:t>
            </a:r>
          </a:p>
          <a:p>
            <a:pPr algn="ctr"/>
            <a:endParaRPr lang="en-GB" sz="1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Chardonnay, Domaine De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Ribaute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Vin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d’Oc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France </a:t>
            </a:r>
          </a:p>
          <a:p>
            <a:pPr algn="ctr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Pale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yellow-gold colour, aromas of pineapple and vanilla essence, taste divine fruit, equally balanced,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Medium dry</a:t>
            </a:r>
          </a:p>
          <a:p>
            <a:pPr algn="ctr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250ml -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exotic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£5.50 Bottle £17.95</a:t>
            </a:r>
          </a:p>
          <a:p>
            <a:pPr algn="ctr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Pinot Noir IGP, Domaine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V.La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Grange, Vin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d’Oc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France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Medium bodied</a:t>
            </a: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Glimmering red colour aromas of cloves and cherries, with subtle flavours of delicious red fruit and a hint of vanilla </a:t>
            </a:r>
          </a:p>
          <a:p>
            <a:pPr algn="ctr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250ml - £5.50 Bottle - £17.95</a:t>
            </a:r>
          </a:p>
          <a:p>
            <a:pPr algn="ctr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Zinfandel Rose, Pelican Plot California, USA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Medium Sweet</a:t>
            </a:r>
          </a:p>
          <a:p>
            <a:pPr algn="ctr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pale in purple/pink colour, smell of fresh sugary peaches. It is delicate with rich red fruits and a delightful floral finish.</a:t>
            </a:r>
          </a:p>
          <a:p>
            <a:pPr algn="ctr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250ml - £5.50 Bottle £17.95</a:t>
            </a:r>
          </a:p>
          <a:p>
            <a:pPr algn="ctr"/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Segoe Script" panose="030B0504020000000003" pitchFamily="66" charset="0"/>
              </a:rPr>
              <a:t>Soft Drink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Segoe Script" panose="030B0504020000000003" pitchFamily="66" charset="0"/>
              </a:rPr>
              <a:t>Coca cola – Coca Cola Zero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Segoe Script" panose="030B0504020000000003" pitchFamily="66" charset="0"/>
              </a:rPr>
              <a:t>Sprite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Segoe Script" panose="030B0504020000000003" pitchFamily="66" charset="0"/>
              </a:rPr>
              <a:t>Fanta</a:t>
            </a:r>
          </a:p>
          <a:p>
            <a:pPr algn="ctr"/>
            <a:endParaRPr lang="en-GB" sz="1400" b="1" dirty="0">
              <a:solidFill>
                <a:srgbClr val="FF0000"/>
              </a:solidFill>
              <a:latin typeface="Segoe Script" panose="030B0504020000000003" pitchFamily="66" charset="0"/>
            </a:endParaRPr>
          </a:p>
          <a:p>
            <a:pPr algn="ctr"/>
            <a:endParaRPr lang="en-GB" sz="1400" b="1" dirty="0">
              <a:solidFill>
                <a:srgbClr val="FF0000"/>
              </a:solidFill>
              <a:latin typeface="Segoe Script" panose="030B0504020000000003" pitchFamily="66" charset="0"/>
            </a:endParaRPr>
          </a:p>
          <a:p>
            <a:pPr algn="ctr"/>
            <a:endParaRPr lang="en-GB" sz="1000" b="1" dirty="0">
              <a:solidFill>
                <a:srgbClr val="FF0000"/>
              </a:solidFill>
              <a:latin typeface="Segoe Script" panose="030B0504020000000003" pitchFamily="66" charset="0"/>
            </a:endParaRPr>
          </a:p>
          <a:p>
            <a:pPr algn="ctr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163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D3D2C119-0998-80F1-726A-4CC8A41E23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alphaModFix amt="9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81"/>
          <a:stretch/>
        </p:blipFill>
        <p:spPr bwMode="auto">
          <a:xfrm>
            <a:off x="20" y="0"/>
            <a:ext cx="12191980" cy="6856718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FF8CC5-D8BB-AD1B-FE8C-E22277346A11}"/>
              </a:ext>
            </a:extLst>
          </p:cNvPr>
          <p:cNvSpPr txBox="1"/>
          <p:nvPr/>
        </p:nvSpPr>
        <p:spPr>
          <a:xfrm>
            <a:off x="1493520" y="694528"/>
            <a:ext cx="9204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References</a:t>
            </a:r>
            <a:r>
              <a:rPr lang="en-GB" dirty="0"/>
              <a:t>:</a:t>
            </a:r>
          </a:p>
        </p:txBody>
      </p:sp>
      <p:sp>
        <p:nvSpPr>
          <p:cNvPr id="18" name="TextBox 5">
            <a:extLst>
              <a:ext uri="{FF2B5EF4-FFF2-40B4-BE49-F238E27FC236}">
                <a16:creationId xmlns:a16="http://schemas.microsoft.com/office/drawing/2014/main" id="{C3689485-38D1-E8F2-DC48-4C049DD74D4D}"/>
              </a:ext>
            </a:extLst>
          </p:cNvPr>
          <p:cNvSpPr txBox="1"/>
          <p:nvPr/>
        </p:nvSpPr>
        <p:spPr>
          <a:xfrm>
            <a:off x="1298986" y="1094638"/>
            <a:ext cx="9399494" cy="4012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</a:rPr>
              <a:t>Bar Bistro Down Royal (2016). </a:t>
            </a:r>
            <a:r>
              <a:rPr lang="en-GB" b="1" i="1" dirty="0">
                <a:effectLst/>
                <a:latin typeface="Times New Roman" panose="02020603050405020304" pitchFamily="18" charset="0"/>
              </a:rPr>
              <a:t>Christmas Menu</a:t>
            </a:r>
            <a:r>
              <a:rPr lang="en-GB" b="1" dirty="0">
                <a:effectLst/>
                <a:latin typeface="Times New Roman" panose="02020603050405020304" pitchFamily="18" charset="0"/>
              </a:rPr>
              <a:t>. [online] Downroyalgolf.com. Available at: https://www.downroyalgolf.com/wp-content/uploads/sites/5872/2016/05/Bar-Bistro-Christmas-Menu-2018-724x1024.jpg [Accessed 17 Nov. 2022].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b="1" dirty="0" err="1">
                <a:effectLst/>
                <a:latin typeface="Times New Roman" panose="02020603050405020304" pitchFamily="18" charset="0"/>
              </a:rPr>
              <a:t>Colombier</a:t>
            </a:r>
            <a:r>
              <a:rPr lang="en-GB" b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Times New Roman" panose="02020603050405020304" pitchFamily="18" charset="0"/>
              </a:rPr>
              <a:t>Vins</a:t>
            </a:r>
            <a:r>
              <a:rPr lang="en-GB" b="1" dirty="0">
                <a:effectLst/>
                <a:latin typeface="Times New Roman" panose="02020603050405020304" pitchFamily="18" charset="0"/>
              </a:rPr>
              <a:t> Fins Ltd (2019). </a:t>
            </a:r>
            <a:r>
              <a:rPr lang="en-GB" b="1" i="1" dirty="0" err="1">
                <a:effectLst/>
                <a:latin typeface="Times New Roman" panose="02020603050405020304" pitchFamily="18" charset="0"/>
              </a:rPr>
              <a:t>Colombier</a:t>
            </a:r>
            <a:r>
              <a:rPr lang="en-GB" b="1" i="1" dirty="0">
                <a:effectLst/>
                <a:latin typeface="Times New Roman" panose="02020603050405020304" pitchFamily="18" charset="0"/>
              </a:rPr>
              <a:t> Wines</a:t>
            </a:r>
            <a:r>
              <a:rPr lang="en-GB" b="1" dirty="0">
                <a:effectLst/>
                <a:latin typeface="Times New Roman" panose="02020603050405020304" pitchFamily="18" charset="0"/>
              </a:rPr>
              <a:t>. [online] colombiervinsfins.co.uk. Available at: https://colombiervinsfins.co.uk/ [Accessed 17 Nov. 2022].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</a:rPr>
              <a:t>Marston's (2022). </a:t>
            </a:r>
            <a:r>
              <a:rPr lang="en-GB" b="1" i="1" dirty="0">
                <a:effectLst/>
                <a:latin typeface="Times New Roman" panose="02020603050405020304" pitchFamily="18" charset="0"/>
              </a:rPr>
              <a:t>Christmas | Crewe &amp; </a:t>
            </a:r>
            <a:r>
              <a:rPr lang="en-GB" b="1" i="1" dirty="0" err="1">
                <a:effectLst/>
                <a:latin typeface="Times New Roman" panose="02020603050405020304" pitchFamily="18" charset="0"/>
              </a:rPr>
              <a:t>Harpur</a:t>
            </a:r>
            <a:r>
              <a:rPr lang="en-GB" b="1" i="1" dirty="0">
                <a:effectLst/>
                <a:latin typeface="Times New Roman" panose="02020603050405020304" pitchFamily="18" charset="0"/>
              </a:rPr>
              <a:t> in </a:t>
            </a:r>
            <a:r>
              <a:rPr lang="en-GB" b="1" i="1" dirty="0" err="1">
                <a:effectLst/>
                <a:latin typeface="Times New Roman" panose="02020603050405020304" pitchFamily="18" charset="0"/>
              </a:rPr>
              <a:t>Swarkestone</a:t>
            </a:r>
            <a:r>
              <a:rPr lang="en-GB" b="1" i="1" dirty="0">
                <a:effectLst/>
                <a:latin typeface="Times New Roman" panose="02020603050405020304" pitchFamily="18" charset="0"/>
              </a:rPr>
              <a:t> Derby | Pub and Restaurant | Signature</a:t>
            </a:r>
            <a:r>
              <a:rPr lang="en-GB" b="1" dirty="0">
                <a:effectLst/>
                <a:latin typeface="Times New Roman" panose="02020603050405020304" pitchFamily="18" charset="0"/>
              </a:rPr>
              <a:t>. [online] www.creweharpurpub.co.uk. Available at: https://www.creweharpurpub.co.uk/christmas/ [Accessed 16 Nov. 2022].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</a:rPr>
              <a:t>Wine List. (2022). Jeera Restaurant.</a:t>
            </a:r>
          </a:p>
        </p:txBody>
      </p:sp>
    </p:spTree>
    <p:extLst>
      <p:ext uri="{BB962C8B-B14F-4D97-AF65-F5344CB8AC3E}">
        <p14:creationId xmlns:p14="http://schemas.microsoft.com/office/powerpoint/2010/main" val="18706083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3162</TotalTime>
  <Words>447</Words>
  <Application>Microsoft Office PowerPoint</Application>
  <PresentationFormat>Widescreen</PresentationFormat>
  <Paragraphs>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Calibri Light</vt:lpstr>
      <vt:lpstr>Segoe Script</vt:lpstr>
      <vt:lpstr>Tenorite Display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Musthakur Rahman</dc:creator>
  <cp:lastModifiedBy>Musthakur Rahman</cp:lastModifiedBy>
  <cp:revision>4</cp:revision>
  <dcterms:created xsi:type="dcterms:W3CDTF">2022-11-13T15:07:37Z</dcterms:created>
  <dcterms:modified xsi:type="dcterms:W3CDTF">2022-11-18T17:22:27Z</dcterms:modified>
</cp:coreProperties>
</file>