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91CBC9-7BC4-6945-B02A-52318EDD775B}" v="81" dt="2026-05-07T23:44:35.7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615"/>
    <p:restoredTop sz="94575"/>
  </p:normalViewPr>
  <p:slideViewPr>
    <p:cSldViewPr snapToGrid="0">
      <p:cViewPr>
        <p:scale>
          <a:sx n="100" d="100"/>
          <a:sy n="100" d="100"/>
        </p:scale>
        <p:origin x="520" y="4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Potter (2305965)" userId="421c52ea-661d-4b97-99cf-4d77c6699b45" providerId="ADAL" clId="{5DE057D8-BD76-57F6-9829-15D57F404B3D}"/>
    <pc:docChg chg="undo custSel addSld delSld modSld sldOrd">
      <pc:chgData name="Sam Potter (2305965)" userId="421c52ea-661d-4b97-99cf-4d77c6699b45" providerId="ADAL" clId="{5DE057D8-BD76-57F6-9829-15D57F404B3D}" dt="2026-05-07T23:46:00.907" v="1670" actId="113"/>
      <pc:docMkLst>
        <pc:docMk/>
      </pc:docMkLst>
      <pc:sldChg chg="addSp modSp mod setBg">
        <pc:chgData name="Sam Potter (2305965)" userId="421c52ea-661d-4b97-99cf-4d77c6699b45" providerId="ADAL" clId="{5DE057D8-BD76-57F6-9829-15D57F404B3D}" dt="2026-05-07T23:31:38.064" v="1558" actId="27636"/>
        <pc:sldMkLst>
          <pc:docMk/>
          <pc:sldMk cId="1176473262" sldId="256"/>
        </pc:sldMkLst>
        <pc:spChg chg="mod">
          <ac:chgData name="Sam Potter (2305965)" userId="421c52ea-661d-4b97-99cf-4d77c6699b45" providerId="ADAL" clId="{5DE057D8-BD76-57F6-9829-15D57F404B3D}" dt="2026-05-07T23:31:38.018" v="1557" actId="26606"/>
          <ac:spMkLst>
            <pc:docMk/>
            <pc:sldMk cId="1176473262" sldId="256"/>
            <ac:spMk id="2" creationId="{05D6B8FB-5CD1-8C44-3042-870B27154DFC}"/>
          </ac:spMkLst>
        </pc:spChg>
        <pc:spChg chg="mod">
          <ac:chgData name="Sam Potter (2305965)" userId="421c52ea-661d-4b97-99cf-4d77c6699b45" providerId="ADAL" clId="{5DE057D8-BD76-57F6-9829-15D57F404B3D}" dt="2026-05-07T23:31:38.064" v="1558" actId="27636"/>
          <ac:spMkLst>
            <pc:docMk/>
            <pc:sldMk cId="1176473262" sldId="256"/>
            <ac:spMk id="3" creationId="{DAFE7512-5472-A890-E409-D04250D76A32}"/>
          </ac:spMkLst>
        </pc:spChg>
        <pc:spChg chg="add">
          <ac:chgData name="Sam Potter (2305965)" userId="421c52ea-661d-4b97-99cf-4d77c6699b45" providerId="ADAL" clId="{5DE057D8-BD76-57F6-9829-15D57F404B3D}" dt="2026-05-07T23:31:38.018" v="1557" actId="26606"/>
          <ac:spMkLst>
            <pc:docMk/>
            <pc:sldMk cId="1176473262" sldId="256"/>
            <ac:spMk id="8" creationId="{FFD48BC7-DC40-47DE-87EE-9F4B6ECB9ABB}"/>
          </ac:spMkLst>
        </pc:spChg>
        <pc:spChg chg="add">
          <ac:chgData name="Sam Potter (2305965)" userId="421c52ea-661d-4b97-99cf-4d77c6699b45" providerId="ADAL" clId="{5DE057D8-BD76-57F6-9829-15D57F404B3D}" dt="2026-05-07T23:31:38.018" v="1557" actId="26606"/>
          <ac:spMkLst>
            <pc:docMk/>
            <pc:sldMk cId="1176473262" sldId="256"/>
            <ac:spMk id="10" creationId="{E502BBC7-2C76-46F3-BC24-5985BC13DB88}"/>
          </ac:spMkLst>
        </pc:spChg>
        <pc:spChg chg="add">
          <ac:chgData name="Sam Potter (2305965)" userId="421c52ea-661d-4b97-99cf-4d77c6699b45" providerId="ADAL" clId="{5DE057D8-BD76-57F6-9829-15D57F404B3D}" dt="2026-05-07T23:31:38.018" v="1557" actId="26606"/>
          <ac:spMkLst>
            <pc:docMk/>
            <pc:sldMk cId="1176473262" sldId="256"/>
            <ac:spMk id="12" creationId="{C7F28D52-2A5F-4D23-81AE-7CB8B591C7AF}"/>
          </ac:spMkLst>
        </pc:spChg>
        <pc:spChg chg="add">
          <ac:chgData name="Sam Potter (2305965)" userId="421c52ea-661d-4b97-99cf-4d77c6699b45" providerId="ADAL" clId="{5DE057D8-BD76-57F6-9829-15D57F404B3D}" dt="2026-05-07T23:31:38.018" v="1557" actId="26606"/>
          <ac:spMkLst>
            <pc:docMk/>
            <pc:sldMk cId="1176473262" sldId="256"/>
            <ac:spMk id="14" creationId="{3629484E-3792-4B3D-89AD-7C8A1ED0E0D4}"/>
          </ac:spMkLst>
        </pc:spChg>
      </pc:sldChg>
      <pc:sldChg chg="addSp delSp modSp mod setBg">
        <pc:chgData name="Sam Potter (2305965)" userId="421c52ea-661d-4b97-99cf-4d77c6699b45" providerId="ADAL" clId="{5DE057D8-BD76-57F6-9829-15D57F404B3D}" dt="2026-05-07T23:31:47.612" v="1561" actId="26606"/>
        <pc:sldMkLst>
          <pc:docMk/>
          <pc:sldMk cId="2523916263" sldId="257"/>
        </pc:sldMkLst>
        <pc:spChg chg="mod">
          <ac:chgData name="Sam Potter (2305965)" userId="421c52ea-661d-4b97-99cf-4d77c6699b45" providerId="ADAL" clId="{5DE057D8-BD76-57F6-9829-15D57F404B3D}" dt="2026-05-07T23:31:47.612" v="1561" actId="26606"/>
          <ac:spMkLst>
            <pc:docMk/>
            <pc:sldMk cId="2523916263" sldId="257"/>
            <ac:spMk id="2" creationId="{AE6C2C30-7F56-55FA-23FA-09654987AD93}"/>
          </ac:spMkLst>
        </pc:spChg>
        <pc:spChg chg="mod">
          <ac:chgData name="Sam Potter (2305965)" userId="421c52ea-661d-4b97-99cf-4d77c6699b45" providerId="ADAL" clId="{5DE057D8-BD76-57F6-9829-15D57F404B3D}" dt="2026-05-07T23:31:47.612" v="1561" actId="26606"/>
          <ac:spMkLst>
            <pc:docMk/>
            <pc:sldMk cId="2523916263" sldId="257"/>
            <ac:spMk id="3" creationId="{7AC3A392-ED4F-8A11-5A09-066676417B75}"/>
          </ac:spMkLst>
        </pc:spChg>
        <pc:spChg chg="add del">
          <ac:chgData name="Sam Potter (2305965)" userId="421c52ea-661d-4b97-99cf-4d77c6699b45" providerId="ADAL" clId="{5DE057D8-BD76-57F6-9829-15D57F404B3D}" dt="2026-05-07T23:31:47.606" v="1560" actId="26606"/>
          <ac:spMkLst>
            <pc:docMk/>
            <pc:sldMk cId="2523916263" sldId="257"/>
            <ac:spMk id="8" creationId="{DAF1966E-FD40-4A4A-B61B-C4DF7FA05F06}"/>
          </ac:spMkLst>
        </pc:spChg>
        <pc:spChg chg="add del">
          <ac:chgData name="Sam Potter (2305965)" userId="421c52ea-661d-4b97-99cf-4d77c6699b45" providerId="ADAL" clId="{5DE057D8-BD76-57F6-9829-15D57F404B3D}" dt="2026-05-07T23:31:47.606" v="1560" actId="26606"/>
          <ac:spMkLst>
            <pc:docMk/>
            <pc:sldMk cId="2523916263" sldId="257"/>
            <ac:spMk id="10" creationId="{047BFA19-D45E-416B-A404-7AF2F3F27017}"/>
          </ac:spMkLst>
        </pc:spChg>
        <pc:spChg chg="add del">
          <ac:chgData name="Sam Potter (2305965)" userId="421c52ea-661d-4b97-99cf-4d77c6699b45" providerId="ADAL" clId="{5DE057D8-BD76-57F6-9829-15D57F404B3D}" dt="2026-05-07T23:31:47.606" v="1560" actId="26606"/>
          <ac:spMkLst>
            <pc:docMk/>
            <pc:sldMk cId="2523916263" sldId="257"/>
            <ac:spMk id="12" creationId="{8E0105E7-23DB-4CF2-8258-FF47C7620F6E}"/>
          </ac:spMkLst>
        </pc:spChg>
        <pc:spChg chg="add del">
          <ac:chgData name="Sam Potter (2305965)" userId="421c52ea-661d-4b97-99cf-4d77c6699b45" providerId="ADAL" clId="{5DE057D8-BD76-57F6-9829-15D57F404B3D}" dt="2026-05-07T23:31:47.606" v="1560" actId="26606"/>
          <ac:spMkLst>
            <pc:docMk/>
            <pc:sldMk cId="2523916263" sldId="257"/>
            <ac:spMk id="14" creationId="{074B4F7D-14B2-478B-8BF5-01E4E0C5D263}"/>
          </ac:spMkLst>
        </pc:spChg>
        <pc:spChg chg="add">
          <ac:chgData name="Sam Potter (2305965)" userId="421c52ea-661d-4b97-99cf-4d77c6699b45" providerId="ADAL" clId="{5DE057D8-BD76-57F6-9829-15D57F404B3D}" dt="2026-05-07T23:31:47.612" v="1561" actId="26606"/>
          <ac:spMkLst>
            <pc:docMk/>
            <pc:sldMk cId="2523916263" sldId="257"/>
            <ac:spMk id="16" creationId="{CBB2B1F0-0DD6-4744-9A46-7A344FB48E40}"/>
          </ac:spMkLst>
        </pc:spChg>
        <pc:spChg chg="add">
          <ac:chgData name="Sam Potter (2305965)" userId="421c52ea-661d-4b97-99cf-4d77c6699b45" providerId="ADAL" clId="{5DE057D8-BD76-57F6-9829-15D57F404B3D}" dt="2026-05-07T23:31:47.612" v="1561" actId="26606"/>
          <ac:spMkLst>
            <pc:docMk/>
            <pc:sldMk cId="2523916263" sldId="257"/>
            <ac:spMk id="17" creationId="{52D502E5-F6B4-4D58-B4AE-FC466FF15EE8}"/>
          </ac:spMkLst>
        </pc:spChg>
        <pc:spChg chg="add">
          <ac:chgData name="Sam Potter (2305965)" userId="421c52ea-661d-4b97-99cf-4d77c6699b45" providerId="ADAL" clId="{5DE057D8-BD76-57F6-9829-15D57F404B3D}" dt="2026-05-07T23:31:47.612" v="1561" actId="26606"/>
          <ac:spMkLst>
            <pc:docMk/>
            <pc:sldMk cId="2523916263" sldId="257"/>
            <ac:spMk id="18" creationId="{9DECDBF4-02B6-4BB4-B65B-B8107AD6A9E8}"/>
          </ac:spMkLst>
        </pc:spChg>
      </pc:sldChg>
      <pc:sldChg chg="addSp delSp modSp mod setBg">
        <pc:chgData name="Sam Potter (2305965)" userId="421c52ea-661d-4b97-99cf-4d77c6699b45" providerId="ADAL" clId="{5DE057D8-BD76-57F6-9829-15D57F404B3D}" dt="2026-05-07T23:32:08.763" v="1564" actId="26606"/>
        <pc:sldMkLst>
          <pc:docMk/>
          <pc:sldMk cId="235977534" sldId="258"/>
        </pc:sldMkLst>
        <pc:spChg chg="mod">
          <ac:chgData name="Sam Potter (2305965)" userId="421c52ea-661d-4b97-99cf-4d77c6699b45" providerId="ADAL" clId="{5DE057D8-BD76-57F6-9829-15D57F404B3D}" dt="2026-05-07T23:32:08.763" v="1564" actId="26606"/>
          <ac:spMkLst>
            <pc:docMk/>
            <pc:sldMk cId="235977534" sldId="258"/>
            <ac:spMk id="2" creationId="{44AEE024-6FA7-46CC-281B-2D62440CC36E}"/>
          </ac:spMkLst>
        </pc:spChg>
        <pc:spChg chg="add del mod">
          <ac:chgData name="Sam Potter (2305965)" userId="421c52ea-661d-4b97-99cf-4d77c6699b45" providerId="ADAL" clId="{5DE057D8-BD76-57F6-9829-15D57F404B3D}" dt="2026-05-07T23:32:08.763" v="1564" actId="26606"/>
          <ac:spMkLst>
            <pc:docMk/>
            <pc:sldMk cId="235977534" sldId="258"/>
            <ac:spMk id="3" creationId="{8F14957D-F0E1-4A58-93C6-CEC1FFE5BE71}"/>
          </ac:spMkLst>
        </pc:spChg>
        <pc:spChg chg="add">
          <ac:chgData name="Sam Potter (2305965)" userId="421c52ea-661d-4b97-99cf-4d77c6699b45" providerId="ADAL" clId="{5DE057D8-BD76-57F6-9829-15D57F404B3D}" dt="2026-05-07T23:32:08.763" v="1564" actId="26606"/>
          <ac:spMkLst>
            <pc:docMk/>
            <pc:sldMk cId="235977534" sldId="258"/>
            <ac:spMk id="8" creationId="{DAF1966E-FD40-4A4A-B61B-C4DF7FA05F06}"/>
          </ac:spMkLst>
        </pc:spChg>
        <pc:spChg chg="add del">
          <ac:chgData name="Sam Potter (2305965)" userId="421c52ea-661d-4b97-99cf-4d77c6699b45" providerId="ADAL" clId="{5DE057D8-BD76-57F6-9829-15D57F404B3D}" dt="2026-05-07T23:32:08.756" v="1563" actId="26606"/>
          <ac:spMkLst>
            <pc:docMk/>
            <pc:sldMk cId="235977534" sldId="258"/>
            <ac:spMk id="10" creationId="{B50AB553-2A96-4A92-96F2-93548E096954}"/>
          </ac:spMkLst>
        </pc:spChg>
        <pc:spChg chg="add">
          <ac:chgData name="Sam Potter (2305965)" userId="421c52ea-661d-4b97-99cf-4d77c6699b45" providerId="ADAL" clId="{5DE057D8-BD76-57F6-9829-15D57F404B3D}" dt="2026-05-07T23:32:08.763" v="1564" actId="26606"/>
          <ac:spMkLst>
            <pc:docMk/>
            <pc:sldMk cId="235977534" sldId="258"/>
            <ac:spMk id="12" creationId="{8E0105E7-23DB-4CF2-8258-FF47C7620F6E}"/>
          </ac:spMkLst>
        </pc:spChg>
        <pc:spChg chg="add">
          <ac:chgData name="Sam Potter (2305965)" userId="421c52ea-661d-4b97-99cf-4d77c6699b45" providerId="ADAL" clId="{5DE057D8-BD76-57F6-9829-15D57F404B3D}" dt="2026-05-07T23:32:08.763" v="1564" actId="26606"/>
          <ac:spMkLst>
            <pc:docMk/>
            <pc:sldMk cId="235977534" sldId="258"/>
            <ac:spMk id="13" creationId="{047BFA19-D45E-416B-A404-7AF2F3F27017}"/>
          </ac:spMkLst>
        </pc:spChg>
        <pc:spChg chg="add">
          <ac:chgData name="Sam Potter (2305965)" userId="421c52ea-661d-4b97-99cf-4d77c6699b45" providerId="ADAL" clId="{5DE057D8-BD76-57F6-9829-15D57F404B3D}" dt="2026-05-07T23:32:08.763" v="1564" actId="26606"/>
          <ac:spMkLst>
            <pc:docMk/>
            <pc:sldMk cId="235977534" sldId="258"/>
            <ac:spMk id="14" creationId="{074B4F7D-14B2-478B-8BF5-01E4E0C5D263}"/>
          </ac:spMkLst>
        </pc:spChg>
        <pc:spChg chg="add">
          <ac:chgData name="Sam Potter (2305965)" userId="421c52ea-661d-4b97-99cf-4d77c6699b45" providerId="ADAL" clId="{5DE057D8-BD76-57F6-9829-15D57F404B3D}" dt="2026-05-07T23:32:08.763" v="1564" actId="26606"/>
          <ac:spMkLst>
            <pc:docMk/>
            <pc:sldMk cId="235977534" sldId="258"/>
            <ac:spMk id="15" creationId="{8F14957D-F0E1-4A58-93C6-CEC1FFE5BE71}"/>
          </ac:spMkLst>
        </pc:spChg>
        <pc:graphicFrameChg chg="add del">
          <ac:chgData name="Sam Potter (2305965)" userId="421c52ea-661d-4b97-99cf-4d77c6699b45" providerId="ADAL" clId="{5DE057D8-BD76-57F6-9829-15D57F404B3D}" dt="2026-05-07T23:32:08.756" v="1563" actId="26606"/>
          <ac:graphicFrameMkLst>
            <pc:docMk/>
            <pc:sldMk cId="235977534" sldId="258"/>
            <ac:graphicFrameMk id="5" creationId="{D4F060BD-165E-06C3-715B-BC1F56AB09E8}"/>
          </ac:graphicFrameMkLst>
        </pc:graphicFrameChg>
        <pc:picChg chg="add del">
          <ac:chgData name="Sam Potter (2305965)" userId="421c52ea-661d-4b97-99cf-4d77c6699b45" providerId="ADAL" clId="{5DE057D8-BD76-57F6-9829-15D57F404B3D}" dt="2026-05-07T23:32:08.756" v="1563" actId="26606"/>
          <ac:picMkLst>
            <pc:docMk/>
            <pc:sldMk cId="235977534" sldId="258"/>
            <ac:picMk id="6" creationId="{9DB59A00-F39E-AA85-6B26-003B31025F4D}"/>
          </ac:picMkLst>
        </pc:picChg>
      </pc:sldChg>
      <pc:sldChg chg="addSp delSp modSp mod ord setBg">
        <pc:chgData name="Sam Potter (2305965)" userId="421c52ea-661d-4b97-99cf-4d77c6699b45" providerId="ADAL" clId="{5DE057D8-BD76-57F6-9829-15D57F404B3D}" dt="2026-05-07T23:35:51.226" v="1590" actId="20578"/>
        <pc:sldMkLst>
          <pc:docMk/>
          <pc:sldMk cId="521798146" sldId="259"/>
        </pc:sldMkLst>
        <pc:spChg chg="mod">
          <ac:chgData name="Sam Potter (2305965)" userId="421c52ea-661d-4b97-99cf-4d77c6699b45" providerId="ADAL" clId="{5DE057D8-BD76-57F6-9829-15D57F404B3D}" dt="2026-05-07T23:34:50.690" v="1579" actId="26606"/>
          <ac:spMkLst>
            <pc:docMk/>
            <pc:sldMk cId="521798146" sldId="259"/>
            <ac:spMk id="2" creationId="{CAC28144-A562-0C44-3C62-4DA311392698}"/>
          </ac:spMkLst>
        </pc:spChg>
        <pc:spChg chg="del mod">
          <ac:chgData name="Sam Potter (2305965)" userId="421c52ea-661d-4b97-99cf-4d77c6699b45" providerId="ADAL" clId="{5DE057D8-BD76-57F6-9829-15D57F404B3D}" dt="2026-05-07T23:32:15.579" v="1565" actId="26606"/>
          <ac:spMkLst>
            <pc:docMk/>
            <pc:sldMk cId="521798146" sldId="259"/>
            <ac:spMk id="3" creationId="{C2EEA1A4-24B4-4ABA-5479-A088D14B8FA1}"/>
          </ac:spMkLst>
        </pc:spChg>
        <pc:spChg chg="add mod">
          <ac:chgData name="Sam Potter (2305965)" userId="421c52ea-661d-4b97-99cf-4d77c6699b45" providerId="ADAL" clId="{5DE057D8-BD76-57F6-9829-15D57F404B3D}" dt="2026-05-07T22:07:58.094" v="474"/>
          <ac:spMkLst>
            <pc:docMk/>
            <pc:sldMk cId="521798146" sldId="259"/>
            <ac:spMk id="4" creationId="{7BE039B9-6B02-7B4A-1248-5BE8A88713DD}"/>
          </ac:spMkLst>
        </pc:spChg>
        <pc:spChg chg="add del mod">
          <ac:chgData name="Sam Potter (2305965)" userId="421c52ea-661d-4b97-99cf-4d77c6699b45" providerId="ADAL" clId="{5DE057D8-BD76-57F6-9829-15D57F404B3D}" dt="2026-05-07T23:34:33.815" v="1578"/>
          <ac:spMkLst>
            <pc:docMk/>
            <pc:sldMk cId="521798146" sldId="259"/>
            <ac:spMk id="6" creationId="{1F9FD1D1-6B1C-E31D-159C-79B3692A8094}"/>
          </ac:spMkLst>
        </pc:spChg>
        <pc:spChg chg="add del">
          <ac:chgData name="Sam Potter (2305965)" userId="421c52ea-661d-4b97-99cf-4d77c6699b45" providerId="ADAL" clId="{5DE057D8-BD76-57F6-9829-15D57F404B3D}" dt="2026-05-07T23:34:50.690" v="1579" actId="26606"/>
          <ac:spMkLst>
            <pc:docMk/>
            <pc:sldMk cId="521798146" sldId="259"/>
            <ac:spMk id="9" creationId="{BACC6370-2D7E-4714-9D71-7542949D7D5D}"/>
          </ac:spMkLst>
        </pc:spChg>
        <pc:spChg chg="add del">
          <ac:chgData name="Sam Potter (2305965)" userId="421c52ea-661d-4b97-99cf-4d77c6699b45" providerId="ADAL" clId="{5DE057D8-BD76-57F6-9829-15D57F404B3D}" dt="2026-05-07T23:34:50.690" v="1579" actId="26606"/>
          <ac:spMkLst>
            <pc:docMk/>
            <pc:sldMk cId="521798146" sldId="259"/>
            <ac:spMk id="11" creationId="{F68B3F68-107C-434F-AA38-110D5EA91B85}"/>
          </ac:spMkLst>
        </pc:spChg>
        <pc:spChg chg="add del">
          <ac:chgData name="Sam Potter (2305965)" userId="421c52ea-661d-4b97-99cf-4d77c6699b45" providerId="ADAL" clId="{5DE057D8-BD76-57F6-9829-15D57F404B3D}" dt="2026-05-07T23:34:50.690" v="1579" actId="26606"/>
          <ac:spMkLst>
            <pc:docMk/>
            <pc:sldMk cId="521798146" sldId="259"/>
            <ac:spMk id="13" creationId="{AAD0DBB9-1A4B-4391-81D4-CB19F9AB918A}"/>
          </ac:spMkLst>
        </pc:spChg>
        <pc:spChg chg="add del">
          <ac:chgData name="Sam Potter (2305965)" userId="421c52ea-661d-4b97-99cf-4d77c6699b45" providerId="ADAL" clId="{5DE057D8-BD76-57F6-9829-15D57F404B3D}" dt="2026-05-07T23:34:50.690" v="1579" actId="26606"/>
          <ac:spMkLst>
            <pc:docMk/>
            <pc:sldMk cId="521798146" sldId="259"/>
            <ac:spMk id="15" creationId="{063BBA22-50EA-4C4D-BE05-F1CE4E63AA56}"/>
          </ac:spMkLst>
        </pc:spChg>
        <pc:spChg chg="add">
          <ac:chgData name="Sam Potter (2305965)" userId="421c52ea-661d-4b97-99cf-4d77c6699b45" providerId="ADAL" clId="{5DE057D8-BD76-57F6-9829-15D57F404B3D}" dt="2026-05-07T23:34:50.690" v="1579" actId="26606"/>
          <ac:spMkLst>
            <pc:docMk/>
            <pc:sldMk cId="521798146" sldId="259"/>
            <ac:spMk id="20" creationId="{955A2079-FA98-4876-80F0-72364A7D2EA4}"/>
          </ac:spMkLst>
        </pc:spChg>
        <pc:graphicFrameChg chg="add mod modGraphic">
          <ac:chgData name="Sam Potter (2305965)" userId="421c52ea-661d-4b97-99cf-4d77c6699b45" providerId="ADAL" clId="{5DE057D8-BD76-57F6-9829-15D57F404B3D}" dt="2026-05-07T23:34:50.690" v="1579" actId="26606"/>
          <ac:graphicFrameMkLst>
            <pc:docMk/>
            <pc:sldMk cId="521798146" sldId="259"/>
            <ac:graphicFrameMk id="5" creationId="{0F233AF2-94A3-0E52-73C2-3916181BF33A}"/>
          </ac:graphicFrameMkLst>
        </pc:graphicFrameChg>
      </pc:sldChg>
      <pc:sldChg chg="addSp delSp modSp mod setBg">
        <pc:chgData name="Sam Potter (2305965)" userId="421c52ea-661d-4b97-99cf-4d77c6699b45" providerId="ADAL" clId="{5DE057D8-BD76-57F6-9829-15D57F404B3D}" dt="2026-05-07T23:44:00.546" v="1647" actId="207"/>
        <pc:sldMkLst>
          <pc:docMk/>
          <pc:sldMk cId="896675590" sldId="260"/>
        </pc:sldMkLst>
        <pc:spChg chg="mod">
          <ac:chgData name="Sam Potter (2305965)" userId="421c52ea-661d-4b97-99cf-4d77c6699b45" providerId="ADAL" clId="{5DE057D8-BD76-57F6-9829-15D57F404B3D}" dt="2026-05-07T23:39:06.501" v="1617" actId="26606"/>
          <ac:spMkLst>
            <pc:docMk/>
            <pc:sldMk cId="896675590" sldId="260"/>
            <ac:spMk id="2" creationId="{3F418A7E-70D6-E9C1-4606-3A2C02B5898C}"/>
          </ac:spMkLst>
        </pc:spChg>
        <pc:spChg chg="add del">
          <ac:chgData name="Sam Potter (2305965)" userId="421c52ea-661d-4b97-99cf-4d77c6699b45" providerId="ADAL" clId="{5DE057D8-BD76-57F6-9829-15D57F404B3D}" dt="2026-05-07T21:55:43.575" v="75" actId="3680"/>
          <ac:spMkLst>
            <pc:docMk/>
            <pc:sldMk cId="896675590" sldId="260"/>
            <ac:spMk id="3" creationId="{C5D515F5-2218-CBBF-66A8-50547068C6D8}"/>
          </ac:spMkLst>
        </pc:spChg>
        <pc:spChg chg="add del mod">
          <ac:chgData name="Sam Potter (2305965)" userId="421c52ea-661d-4b97-99cf-4d77c6699b45" providerId="ADAL" clId="{5DE057D8-BD76-57F6-9829-15D57F404B3D}" dt="2026-05-07T22:02:08.383" v="286"/>
          <ac:spMkLst>
            <pc:docMk/>
            <pc:sldMk cId="896675590" sldId="260"/>
            <ac:spMk id="7" creationId="{042275FF-0CCF-3A29-AD88-AE06C86A763F}"/>
          </ac:spMkLst>
        </pc:spChg>
        <pc:spChg chg="add del mod">
          <ac:chgData name="Sam Potter (2305965)" userId="421c52ea-661d-4b97-99cf-4d77c6699b45" providerId="ADAL" clId="{5DE057D8-BD76-57F6-9829-15D57F404B3D}" dt="2026-05-07T22:02:58.590" v="300"/>
          <ac:spMkLst>
            <pc:docMk/>
            <pc:sldMk cId="896675590" sldId="260"/>
            <ac:spMk id="8" creationId="{8B0B6FEB-3F19-FB29-F079-E9578D58A402}"/>
          </ac:spMkLst>
        </pc:spChg>
        <pc:spChg chg="add del mod">
          <ac:chgData name="Sam Potter (2305965)" userId="421c52ea-661d-4b97-99cf-4d77c6699b45" providerId="ADAL" clId="{5DE057D8-BD76-57F6-9829-15D57F404B3D}" dt="2026-05-07T22:02:05.782" v="284" actId="478"/>
          <ac:spMkLst>
            <pc:docMk/>
            <pc:sldMk cId="896675590" sldId="260"/>
            <ac:spMk id="9" creationId="{CE2BEFC5-4786-F2B6-3B26-5E2B59281104}"/>
          </ac:spMkLst>
        </pc:spChg>
        <pc:spChg chg="add del mod">
          <ac:chgData name="Sam Potter (2305965)" userId="421c52ea-661d-4b97-99cf-4d77c6699b45" providerId="ADAL" clId="{5DE057D8-BD76-57F6-9829-15D57F404B3D}" dt="2026-05-07T23:39:11.223" v="1618" actId="478"/>
          <ac:spMkLst>
            <pc:docMk/>
            <pc:sldMk cId="896675590" sldId="260"/>
            <ac:spMk id="12" creationId="{7B30A6F5-D25E-F7E3-49D5-9D9FB487614A}"/>
          </ac:spMkLst>
        </pc:spChg>
        <pc:spChg chg="add del">
          <ac:chgData name="Sam Potter (2305965)" userId="421c52ea-661d-4b97-99cf-4d77c6699b45" providerId="ADAL" clId="{5DE057D8-BD76-57F6-9829-15D57F404B3D}" dt="2026-05-07T23:38:59.202" v="1616" actId="26606"/>
          <ac:spMkLst>
            <pc:docMk/>
            <pc:sldMk cId="896675590" sldId="260"/>
            <ac:spMk id="14" creationId="{100EDD19-6802-4EC3-95CE-CFFAB042CFD6}"/>
          </ac:spMkLst>
        </pc:spChg>
        <pc:spChg chg="add del">
          <ac:chgData name="Sam Potter (2305965)" userId="421c52ea-661d-4b97-99cf-4d77c6699b45" providerId="ADAL" clId="{5DE057D8-BD76-57F6-9829-15D57F404B3D}" dt="2026-05-07T23:38:59.202" v="1616" actId="26606"/>
          <ac:spMkLst>
            <pc:docMk/>
            <pc:sldMk cId="896675590" sldId="260"/>
            <ac:spMk id="15" creationId="{DB17E863-922E-4C26-BD64-E8FD41D28661}"/>
          </ac:spMkLst>
        </pc:spChg>
        <pc:spChg chg="add del mod">
          <ac:chgData name="Sam Potter (2305965)" userId="421c52ea-661d-4b97-99cf-4d77c6699b45" providerId="ADAL" clId="{5DE057D8-BD76-57F6-9829-15D57F404B3D}" dt="2026-05-07T23:39:14.071" v="1619" actId="478"/>
          <ac:spMkLst>
            <pc:docMk/>
            <pc:sldMk cId="896675590" sldId="260"/>
            <ac:spMk id="16" creationId="{A276A084-FBAA-E3F3-E3AC-1EA47E6B4DB5}"/>
          </ac:spMkLst>
        </pc:spChg>
        <pc:spChg chg="add del">
          <ac:chgData name="Sam Potter (2305965)" userId="421c52ea-661d-4b97-99cf-4d77c6699b45" providerId="ADAL" clId="{5DE057D8-BD76-57F6-9829-15D57F404B3D}" dt="2026-05-07T23:38:13.141" v="1606" actId="26606"/>
          <ac:spMkLst>
            <pc:docMk/>
            <pc:sldMk cId="896675590" sldId="260"/>
            <ac:spMk id="17" creationId="{1B15ED52-F352-441B-82BF-E0EA34836D08}"/>
          </ac:spMkLst>
        </pc:spChg>
        <pc:spChg chg="add del">
          <ac:chgData name="Sam Potter (2305965)" userId="421c52ea-661d-4b97-99cf-4d77c6699b45" providerId="ADAL" clId="{5DE057D8-BD76-57F6-9829-15D57F404B3D}" dt="2026-05-07T23:38:13.141" v="1606" actId="26606"/>
          <ac:spMkLst>
            <pc:docMk/>
            <pc:sldMk cId="896675590" sldId="260"/>
            <ac:spMk id="19" creationId="{3B2E3793-BFE6-45A2-9B7B-E18844431C99}"/>
          </ac:spMkLst>
        </pc:spChg>
        <pc:spChg chg="add del">
          <ac:chgData name="Sam Potter (2305965)" userId="421c52ea-661d-4b97-99cf-4d77c6699b45" providerId="ADAL" clId="{5DE057D8-BD76-57F6-9829-15D57F404B3D}" dt="2026-05-07T23:39:06.501" v="1617" actId="26606"/>
          <ac:spMkLst>
            <pc:docMk/>
            <pc:sldMk cId="896675590" sldId="260"/>
            <ac:spMk id="20" creationId="{100EDD19-6802-4EC3-95CE-CFFAB042CFD6}"/>
          </ac:spMkLst>
        </pc:spChg>
        <pc:spChg chg="add del">
          <ac:chgData name="Sam Potter (2305965)" userId="421c52ea-661d-4b97-99cf-4d77c6699b45" providerId="ADAL" clId="{5DE057D8-BD76-57F6-9829-15D57F404B3D}" dt="2026-05-07T23:38:13.141" v="1606" actId="26606"/>
          <ac:spMkLst>
            <pc:docMk/>
            <pc:sldMk cId="896675590" sldId="260"/>
            <ac:spMk id="21" creationId="{BC4C4868-CB8F-4AF9-9CDB-8108F2C19B67}"/>
          </ac:spMkLst>
        </pc:spChg>
        <pc:spChg chg="add del">
          <ac:chgData name="Sam Potter (2305965)" userId="421c52ea-661d-4b97-99cf-4d77c6699b45" providerId="ADAL" clId="{5DE057D8-BD76-57F6-9829-15D57F404B3D}" dt="2026-05-07T23:39:06.501" v="1617" actId="26606"/>
          <ac:spMkLst>
            <pc:docMk/>
            <pc:sldMk cId="896675590" sldId="260"/>
            <ac:spMk id="22" creationId="{DB17E863-922E-4C26-BD64-E8FD41D28661}"/>
          </ac:spMkLst>
        </pc:spChg>
        <pc:spChg chg="add del">
          <ac:chgData name="Sam Potter (2305965)" userId="421c52ea-661d-4b97-99cf-4d77c6699b45" providerId="ADAL" clId="{5DE057D8-BD76-57F6-9829-15D57F404B3D}" dt="2026-05-07T23:38:13.141" v="1606" actId="26606"/>
          <ac:spMkLst>
            <pc:docMk/>
            <pc:sldMk cId="896675590" sldId="260"/>
            <ac:spMk id="23" creationId="{375E0459-6403-40CD-989D-56A4407CA12E}"/>
          </ac:spMkLst>
        </pc:spChg>
        <pc:spChg chg="add del">
          <ac:chgData name="Sam Potter (2305965)" userId="421c52ea-661d-4b97-99cf-4d77c6699b45" providerId="ADAL" clId="{5DE057D8-BD76-57F6-9829-15D57F404B3D}" dt="2026-05-07T23:38:13.141" v="1606" actId="26606"/>
          <ac:spMkLst>
            <pc:docMk/>
            <pc:sldMk cId="896675590" sldId="260"/>
            <ac:spMk id="25" creationId="{53E5B1A8-3AC9-4BD1-9BBC-78CA94F2D1BA}"/>
          </ac:spMkLst>
        </pc:spChg>
        <pc:spChg chg="add">
          <ac:chgData name="Sam Potter (2305965)" userId="421c52ea-661d-4b97-99cf-4d77c6699b45" providerId="ADAL" clId="{5DE057D8-BD76-57F6-9829-15D57F404B3D}" dt="2026-05-07T23:39:06.501" v="1617" actId="26606"/>
          <ac:spMkLst>
            <pc:docMk/>
            <pc:sldMk cId="896675590" sldId="260"/>
            <ac:spMk id="27" creationId="{DAF1966E-FD40-4A4A-B61B-C4DF7FA05F06}"/>
          </ac:spMkLst>
        </pc:spChg>
        <pc:spChg chg="add">
          <ac:chgData name="Sam Potter (2305965)" userId="421c52ea-661d-4b97-99cf-4d77c6699b45" providerId="ADAL" clId="{5DE057D8-BD76-57F6-9829-15D57F404B3D}" dt="2026-05-07T23:39:06.501" v="1617" actId="26606"/>
          <ac:spMkLst>
            <pc:docMk/>
            <pc:sldMk cId="896675590" sldId="260"/>
            <ac:spMk id="29" creationId="{047BFA19-D45E-416B-A404-7AF2F3F27017}"/>
          </ac:spMkLst>
        </pc:spChg>
        <pc:spChg chg="add del">
          <ac:chgData name="Sam Potter (2305965)" userId="421c52ea-661d-4b97-99cf-4d77c6699b45" providerId="ADAL" clId="{5DE057D8-BD76-57F6-9829-15D57F404B3D}" dt="2026-05-07T23:38:12.069" v="1605" actId="26606"/>
          <ac:spMkLst>
            <pc:docMk/>
            <pc:sldMk cId="896675590" sldId="260"/>
            <ac:spMk id="30" creationId="{289ED1AA-8684-4D37-B208-8777E1A7780D}"/>
          </ac:spMkLst>
        </pc:spChg>
        <pc:spChg chg="add">
          <ac:chgData name="Sam Potter (2305965)" userId="421c52ea-661d-4b97-99cf-4d77c6699b45" providerId="ADAL" clId="{5DE057D8-BD76-57F6-9829-15D57F404B3D}" dt="2026-05-07T23:39:06.501" v="1617" actId="26606"/>
          <ac:spMkLst>
            <pc:docMk/>
            <pc:sldMk cId="896675590" sldId="260"/>
            <ac:spMk id="31" creationId="{8E0105E7-23DB-4CF2-8258-FF47C7620F6E}"/>
          </ac:spMkLst>
        </pc:spChg>
        <pc:spChg chg="add del">
          <ac:chgData name="Sam Potter (2305965)" userId="421c52ea-661d-4b97-99cf-4d77c6699b45" providerId="ADAL" clId="{5DE057D8-BD76-57F6-9829-15D57F404B3D}" dt="2026-05-07T23:38:12.069" v="1605" actId="26606"/>
          <ac:spMkLst>
            <pc:docMk/>
            <pc:sldMk cId="896675590" sldId="260"/>
            <ac:spMk id="32" creationId="{4180E01B-B1F4-437C-807D-1C930718EE64}"/>
          </ac:spMkLst>
        </pc:spChg>
        <pc:spChg chg="add">
          <ac:chgData name="Sam Potter (2305965)" userId="421c52ea-661d-4b97-99cf-4d77c6699b45" providerId="ADAL" clId="{5DE057D8-BD76-57F6-9829-15D57F404B3D}" dt="2026-05-07T23:39:06.501" v="1617" actId="26606"/>
          <ac:spMkLst>
            <pc:docMk/>
            <pc:sldMk cId="896675590" sldId="260"/>
            <ac:spMk id="33" creationId="{074B4F7D-14B2-478B-8BF5-01E4E0C5D263}"/>
          </ac:spMkLst>
        </pc:spChg>
        <pc:spChg chg="add del">
          <ac:chgData name="Sam Potter (2305965)" userId="421c52ea-661d-4b97-99cf-4d77c6699b45" providerId="ADAL" clId="{5DE057D8-BD76-57F6-9829-15D57F404B3D}" dt="2026-05-07T23:38:12.069" v="1605" actId="26606"/>
          <ac:spMkLst>
            <pc:docMk/>
            <pc:sldMk cId="896675590" sldId="260"/>
            <ac:spMk id="34" creationId="{41F77738-2AF0-4750-A0C7-F97C2C17590E}"/>
          </ac:spMkLst>
        </pc:spChg>
        <pc:graphicFrameChg chg="add del mod ord modGraphic">
          <ac:chgData name="Sam Potter (2305965)" userId="421c52ea-661d-4b97-99cf-4d77c6699b45" providerId="ADAL" clId="{5DE057D8-BD76-57F6-9829-15D57F404B3D}" dt="2026-05-07T21:54:06.374" v="74" actId="3680"/>
          <ac:graphicFrameMkLst>
            <pc:docMk/>
            <pc:sldMk cId="896675590" sldId="260"/>
            <ac:graphicFrameMk id="4" creationId="{5656E8EA-9D1B-335F-AEAE-4D97E03F1119}"/>
          </ac:graphicFrameMkLst>
        </pc:graphicFrameChg>
        <pc:graphicFrameChg chg="add del mod ord modGraphic">
          <ac:chgData name="Sam Potter (2305965)" userId="421c52ea-661d-4b97-99cf-4d77c6699b45" providerId="ADAL" clId="{5DE057D8-BD76-57F6-9829-15D57F404B3D}" dt="2026-05-07T23:37:51.875" v="1602" actId="478"/>
          <ac:graphicFrameMkLst>
            <pc:docMk/>
            <pc:sldMk cId="896675590" sldId="260"/>
            <ac:graphicFrameMk id="5" creationId="{9F2E7EE6-86A0-0AC1-CDCC-338E783BF842}"/>
          </ac:graphicFrameMkLst>
        </pc:graphicFrameChg>
        <pc:graphicFrameChg chg="add del mod modGraphic">
          <ac:chgData name="Sam Potter (2305965)" userId="421c52ea-661d-4b97-99cf-4d77c6699b45" providerId="ADAL" clId="{5DE057D8-BD76-57F6-9829-15D57F404B3D}" dt="2026-05-07T23:37:51.875" v="1602" actId="478"/>
          <ac:graphicFrameMkLst>
            <pc:docMk/>
            <pc:sldMk cId="896675590" sldId="260"/>
            <ac:graphicFrameMk id="6" creationId="{DF9CB6A7-E3AF-94CC-C316-78E364E92A57}"/>
          </ac:graphicFrameMkLst>
        </pc:graphicFrameChg>
        <pc:graphicFrameChg chg="add del mod modGraphic">
          <ac:chgData name="Sam Potter (2305965)" userId="421c52ea-661d-4b97-99cf-4d77c6699b45" providerId="ADAL" clId="{5DE057D8-BD76-57F6-9829-15D57F404B3D}" dt="2026-05-07T23:37:51.875" v="1602" actId="478"/>
          <ac:graphicFrameMkLst>
            <pc:docMk/>
            <pc:sldMk cId="896675590" sldId="260"/>
            <ac:graphicFrameMk id="10" creationId="{16A3CA1A-CA26-9B81-DEB2-DC7D78A33F94}"/>
          </ac:graphicFrameMkLst>
        </pc:graphicFrameChg>
        <pc:graphicFrameChg chg="add mod modGraphic">
          <ac:chgData name="Sam Potter (2305965)" userId="421c52ea-661d-4b97-99cf-4d77c6699b45" providerId="ADAL" clId="{5DE057D8-BD76-57F6-9829-15D57F404B3D}" dt="2026-05-07T23:43:49.450" v="1645" actId="207"/>
          <ac:graphicFrameMkLst>
            <pc:docMk/>
            <pc:sldMk cId="896675590" sldId="260"/>
            <ac:graphicFrameMk id="18" creationId="{A0DCD997-7579-7CC6-666A-82DA40165552}"/>
          </ac:graphicFrameMkLst>
        </pc:graphicFrameChg>
        <pc:graphicFrameChg chg="add mod modGraphic">
          <ac:chgData name="Sam Potter (2305965)" userId="421c52ea-661d-4b97-99cf-4d77c6699b45" providerId="ADAL" clId="{5DE057D8-BD76-57F6-9829-15D57F404B3D}" dt="2026-05-07T23:43:54.602" v="1646" actId="207"/>
          <ac:graphicFrameMkLst>
            <pc:docMk/>
            <pc:sldMk cId="896675590" sldId="260"/>
            <ac:graphicFrameMk id="24" creationId="{9AA0E72A-2CAF-9670-3FFE-F45ECB87FA04}"/>
          </ac:graphicFrameMkLst>
        </pc:graphicFrameChg>
        <pc:graphicFrameChg chg="add mod modGraphic">
          <ac:chgData name="Sam Potter (2305965)" userId="421c52ea-661d-4b97-99cf-4d77c6699b45" providerId="ADAL" clId="{5DE057D8-BD76-57F6-9829-15D57F404B3D}" dt="2026-05-07T23:44:00.546" v="1647" actId="207"/>
          <ac:graphicFrameMkLst>
            <pc:docMk/>
            <pc:sldMk cId="896675590" sldId="260"/>
            <ac:graphicFrameMk id="26" creationId="{4CD6A577-23BF-147A-4422-33762AE976E4}"/>
          </ac:graphicFrameMkLst>
        </pc:graphicFrameChg>
      </pc:sldChg>
      <pc:sldChg chg="addSp delSp modSp mod setBg">
        <pc:chgData name="Sam Potter (2305965)" userId="421c52ea-661d-4b97-99cf-4d77c6699b45" providerId="ADAL" clId="{5DE057D8-BD76-57F6-9829-15D57F404B3D}" dt="2026-05-07T23:46:00.907" v="1670" actId="113"/>
        <pc:sldMkLst>
          <pc:docMk/>
          <pc:sldMk cId="23782137" sldId="261"/>
        </pc:sldMkLst>
        <pc:spChg chg="mod">
          <ac:chgData name="Sam Potter (2305965)" userId="421c52ea-661d-4b97-99cf-4d77c6699b45" providerId="ADAL" clId="{5DE057D8-BD76-57F6-9829-15D57F404B3D}" dt="2026-05-07T23:37:32.345" v="1601" actId="26606"/>
          <ac:spMkLst>
            <pc:docMk/>
            <pc:sldMk cId="23782137" sldId="261"/>
            <ac:spMk id="2" creationId="{DD41C7AB-2A55-7300-04AD-A8B7EE8BAD1A}"/>
          </ac:spMkLst>
        </pc:spChg>
        <pc:spChg chg="mod">
          <ac:chgData name="Sam Potter (2305965)" userId="421c52ea-661d-4b97-99cf-4d77c6699b45" providerId="ADAL" clId="{5DE057D8-BD76-57F6-9829-15D57F404B3D}" dt="2026-05-07T23:46:00.907" v="1670" actId="113"/>
          <ac:spMkLst>
            <pc:docMk/>
            <pc:sldMk cId="23782137" sldId="261"/>
            <ac:spMk id="3" creationId="{220F5BCE-2138-88DE-B480-4C55E7D4B842}"/>
          </ac:spMkLst>
        </pc:spChg>
        <pc:spChg chg="add del">
          <ac:chgData name="Sam Potter (2305965)" userId="421c52ea-661d-4b97-99cf-4d77c6699b45" providerId="ADAL" clId="{5DE057D8-BD76-57F6-9829-15D57F404B3D}" dt="2026-05-07T23:37:16.010" v="1600" actId="26606"/>
          <ac:spMkLst>
            <pc:docMk/>
            <pc:sldMk cId="23782137" sldId="261"/>
            <ac:spMk id="8" creationId="{1C799903-48D5-4A31-A1A2-541072D9771E}"/>
          </ac:spMkLst>
        </pc:spChg>
        <pc:spChg chg="add del">
          <ac:chgData name="Sam Potter (2305965)" userId="421c52ea-661d-4b97-99cf-4d77c6699b45" providerId="ADAL" clId="{5DE057D8-BD76-57F6-9829-15D57F404B3D}" dt="2026-05-07T23:37:16.010" v="1600" actId="26606"/>
          <ac:spMkLst>
            <pc:docMk/>
            <pc:sldMk cId="23782137" sldId="261"/>
            <ac:spMk id="10" creationId="{8EFFF109-FC58-4FD3-BE05-9775A1310F55}"/>
          </ac:spMkLst>
        </pc:spChg>
        <pc:spChg chg="add del">
          <ac:chgData name="Sam Potter (2305965)" userId="421c52ea-661d-4b97-99cf-4d77c6699b45" providerId="ADAL" clId="{5DE057D8-BD76-57F6-9829-15D57F404B3D}" dt="2026-05-07T23:37:16.010" v="1600" actId="26606"/>
          <ac:spMkLst>
            <pc:docMk/>
            <pc:sldMk cId="23782137" sldId="261"/>
            <ac:spMk id="12" creationId="{E1B96AD6-92A9-4273-A62B-96A1C3E0BA95}"/>
          </ac:spMkLst>
        </pc:spChg>
        <pc:spChg chg="add del">
          <ac:chgData name="Sam Potter (2305965)" userId="421c52ea-661d-4b97-99cf-4d77c6699b45" providerId="ADAL" clId="{5DE057D8-BD76-57F6-9829-15D57F404B3D}" dt="2026-05-07T23:37:16.010" v="1600" actId="26606"/>
          <ac:spMkLst>
            <pc:docMk/>
            <pc:sldMk cId="23782137" sldId="261"/>
            <ac:spMk id="14" creationId="{463EEC44-1BA3-44ED-81FC-A644B04B2A44}"/>
          </ac:spMkLst>
        </pc:spChg>
        <pc:spChg chg="add del">
          <ac:chgData name="Sam Potter (2305965)" userId="421c52ea-661d-4b97-99cf-4d77c6699b45" providerId="ADAL" clId="{5DE057D8-BD76-57F6-9829-15D57F404B3D}" dt="2026-05-07T23:37:32.345" v="1601" actId="26606"/>
          <ac:spMkLst>
            <pc:docMk/>
            <pc:sldMk cId="23782137" sldId="261"/>
            <ac:spMk id="19" creationId="{100EDD19-6802-4EC3-95CE-CFFAB042CFD6}"/>
          </ac:spMkLst>
        </pc:spChg>
        <pc:spChg chg="add del">
          <ac:chgData name="Sam Potter (2305965)" userId="421c52ea-661d-4b97-99cf-4d77c6699b45" providerId="ADAL" clId="{5DE057D8-BD76-57F6-9829-15D57F404B3D}" dt="2026-05-07T23:37:32.345" v="1601" actId="26606"/>
          <ac:spMkLst>
            <pc:docMk/>
            <pc:sldMk cId="23782137" sldId="261"/>
            <ac:spMk id="21" creationId="{DB17E863-922E-4C26-BD64-E8FD41D28661}"/>
          </ac:spMkLst>
        </pc:spChg>
        <pc:spChg chg="add">
          <ac:chgData name="Sam Potter (2305965)" userId="421c52ea-661d-4b97-99cf-4d77c6699b45" providerId="ADAL" clId="{5DE057D8-BD76-57F6-9829-15D57F404B3D}" dt="2026-05-07T23:37:32.345" v="1601" actId="26606"/>
          <ac:spMkLst>
            <pc:docMk/>
            <pc:sldMk cId="23782137" sldId="261"/>
            <ac:spMk id="26" creationId="{DAF1966E-FD40-4A4A-B61B-C4DF7FA05F06}"/>
          </ac:spMkLst>
        </pc:spChg>
        <pc:spChg chg="add">
          <ac:chgData name="Sam Potter (2305965)" userId="421c52ea-661d-4b97-99cf-4d77c6699b45" providerId="ADAL" clId="{5DE057D8-BD76-57F6-9829-15D57F404B3D}" dt="2026-05-07T23:37:32.345" v="1601" actId="26606"/>
          <ac:spMkLst>
            <pc:docMk/>
            <pc:sldMk cId="23782137" sldId="261"/>
            <ac:spMk id="28" creationId="{047BFA19-D45E-416B-A404-7AF2F3F27017}"/>
          </ac:spMkLst>
        </pc:spChg>
        <pc:spChg chg="add">
          <ac:chgData name="Sam Potter (2305965)" userId="421c52ea-661d-4b97-99cf-4d77c6699b45" providerId="ADAL" clId="{5DE057D8-BD76-57F6-9829-15D57F404B3D}" dt="2026-05-07T23:37:32.345" v="1601" actId="26606"/>
          <ac:spMkLst>
            <pc:docMk/>
            <pc:sldMk cId="23782137" sldId="261"/>
            <ac:spMk id="30" creationId="{8E0105E7-23DB-4CF2-8258-FF47C7620F6E}"/>
          </ac:spMkLst>
        </pc:spChg>
        <pc:spChg chg="add">
          <ac:chgData name="Sam Potter (2305965)" userId="421c52ea-661d-4b97-99cf-4d77c6699b45" providerId="ADAL" clId="{5DE057D8-BD76-57F6-9829-15D57F404B3D}" dt="2026-05-07T23:37:32.345" v="1601" actId="26606"/>
          <ac:spMkLst>
            <pc:docMk/>
            <pc:sldMk cId="23782137" sldId="261"/>
            <ac:spMk id="32" creationId="{074B4F7D-14B2-478B-8BF5-01E4E0C5D263}"/>
          </ac:spMkLst>
        </pc:spChg>
      </pc:sldChg>
      <pc:sldChg chg="addSp delSp modSp mod setBg">
        <pc:chgData name="Sam Potter (2305965)" userId="421c52ea-661d-4b97-99cf-4d77c6699b45" providerId="ADAL" clId="{5DE057D8-BD76-57F6-9829-15D57F404B3D}" dt="2026-05-07T23:44:35.774" v="1651" actId="207"/>
        <pc:sldMkLst>
          <pc:docMk/>
          <pc:sldMk cId="3127739335" sldId="262"/>
        </pc:sldMkLst>
        <pc:spChg chg="mod">
          <ac:chgData name="Sam Potter (2305965)" userId="421c52ea-661d-4b97-99cf-4d77c6699b45" providerId="ADAL" clId="{5DE057D8-BD76-57F6-9829-15D57F404B3D}" dt="2026-05-07T23:40:36.904" v="1631" actId="26606"/>
          <ac:spMkLst>
            <pc:docMk/>
            <pc:sldMk cId="3127739335" sldId="262"/>
            <ac:spMk id="2" creationId="{D56003BA-5471-8F45-707C-406E71A7F4F0}"/>
          </ac:spMkLst>
        </pc:spChg>
        <pc:spChg chg="del mod">
          <ac:chgData name="Sam Potter (2305965)" userId="421c52ea-661d-4b97-99cf-4d77c6699b45" providerId="ADAL" clId="{5DE057D8-BD76-57F6-9829-15D57F404B3D}" dt="2026-05-07T23:44:21.562" v="1648" actId="26606"/>
          <ac:spMkLst>
            <pc:docMk/>
            <pc:sldMk cId="3127739335" sldId="262"/>
            <ac:spMk id="3" creationId="{AF588527-5520-5AA5-DC40-9D2064F0401D}"/>
          </ac:spMkLst>
        </pc:spChg>
        <pc:spChg chg="add">
          <ac:chgData name="Sam Potter (2305965)" userId="421c52ea-661d-4b97-99cf-4d77c6699b45" providerId="ADAL" clId="{5DE057D8-BD76-57F6-9829-15D57F404B3D}" dt="2026-05-07T23:40:36.904" v="1631" actId="26606"/>
          <ac:spMkLst>
            <pc:docMk/>
            <pc:sldMk cId="3127739335" sldId="262"/>
            <ac:spMk id="8" creationId="{DAF1966E-FD40-4A4A-B61B-C4DF7FA05F06}"/>
          </ac:spMkLst>
        </pc:spChg>
        <pc:spChg chg="add">
          <ac:chgData name="Sam Potter (2305965)" userId="421c52ea-661d-4b97-99cf-4d77c6699b45" providerId="ADAL" clId="{5DE057D8-BD76-57F6-9829-15D57F404B3D}" dt="2026-05-07T23:40:36.904" v="1631" actId="26606"/>
          <ac:spMkLst>
            <pc:docMk/>
            <pc:sldMk cId="3127739335" sldId="262"/>
            <ac:spMk id="10" creationId="{047BFA19-D45E-416B-A404-7AF2F3F27017}"/>
          </ac:spMkLst>
        </pc:spChg>
        <pc:spChg chg="add">
          <ac:chgData name="Sam Potter (2305965)" userId="421c52ea-661d-4b97-99cf-4d77c6699b45" providerId="ADAL" clId="{5DE057D8-BD76-57F6-9829-15D57F404B3D}" dt="2026-05-07T23:40:36.904" v="1631" actId="26606"/>
          <ac:spMkLst>
            <pc:docMk/>
            <pc:sldMk cId="3127739335" sldId="262"/>
            <ac:spMk id="12" creationId="{8E0105E7-23DB-4CF2-8258-FF47C7620F6E}"/>
          </ac:spMkLst>
        </pc:spChg>
        <pc:spChg chg="add">
          <ac:chgData name="Sam Potter (2305965)" userId="421c52ea-661d-4b97-99cf-4d77c6699b45" providerId="ADAL" clId="{5DE057D8-BD76-57F6-9829-15D57F404B3D}" dt="2026-05-07T23:40:36.904" v="1631" actId="26606"/>
          <ac:spMkLst>
            <pc:docMk/>
            <pc:sldMk cId="3127739335" sldId="262"/>
            <ac:spMk id="14" creationId="{074B4F7D-14B2-478B-8BF5-01E4E0C5D263}"/>
          </ac:spMkLst>
        </pc:spChg>
        <pc:graphicFrameChg chg="add mod">
          <ac:chgData name="Sam Potter (2305965)" userId="421c52ea-661d-4b97-99cf-4d77c6699b45" providerId="ADAL" clId="{5DE057D8-BD76-57F6-9829-15D57F404B3D}" dt="2026-05-07T23:44:35.774" v="1651" actId="207"/>
          <ac:graphicFrameMkLst>
            <pc:docMk/>
            <pc:sldMk cId="3127739335" sldId="262"/>
            <ac:graphicFrameMk id="16" creationId="{C5641414-83B3-E86F-0533-C3CE0B960699}"/>
          </ac:graphicFrameMkLst>
        </pc:graphicFrameChg>
      </pc:sldChg>
      <pc:sldChg chg="addSp modSp new mod ord setBg">
        <pc:chgData name="Sam Potter (2305965)" userId="421c52ea-661d-4b97-99cf-4d77c6699b45" providerId="ADAL" clId="{5DE057D8-BD76-57F6-9829-15D57F404B3D}" dt="2026-05-07T23:40:55.592" v="1634" actId="26606"/>
        <pc:sldMkLst>
          <pc:docMk/>
          <pc:sldMk cId="2009257274" sldId="263"/>
        </pc:sldMkLst>
        <pc:spChg chg="mod">
          <ac:chgData name="Sam Potter (2305965)" userId="421c52ea-661d-4b97-99cf-4d77c6699b45" providerId="ADAL" clId="{5DE057D8-BD76-57F6-9829-15D57F404B3D}" dt="2026-05-07T23:40:55.592" v="1634" actId="26606"/>
          <ac:spMkLst>
            <pc:docMk/>
            <pc:sldMk cId="2009257274" sldId="263"/>
            <ac:spMk id="2" creationId="{12DE1876-A097-DCFC-8275-52A887E01934}"/>
          </ac:spMkLst>
        </pc:spChg>
        <pc:spChg chg="mod">
          <ac:chgData name="Sam Potter (2305965)" userId="421c52ea-661d-4b97-99cf-4d77c6699b45" providerId="ADAL" clId="{5DE057D8-BD76-57F6-9829-15D57F404B3D}" dt="2026-05-07T23:40:55.592" v="1634" actId="26606"/>
          <ac:spMkLst>
            <pc:docMk/>
            <pc:sldMk cId="2009257274" sldId="263"/>
            <ac:spMk id="3" creationId="{87B5F4EB-F9B4-D888-222C-04E737A3F124}"/>
          </ac:spMkLst>
        </pc:spChg>
        <pc:spChg chg="add">
          <ac:chgData name="Sam Potter (2305965)" userId="421c52ea-661d-4b97-99cf-4d77c6699b45" providerId="ADAL" clId="{5DE057D8-BD76-57F6-9829-15D57F404B3D}" dt="2026-05-07T23:40:55.592" v="1634" actId="26606"/>
          <ac:spMkLst>
            <pc:docMk/>
            <pc:sldMk cId="2009257274" sldId="263"/>
            <ac:spMk id="8" creationId="{DAF1966E-FD40-4A4A-B61B-C4DF7FA05F06}"/>
          </ac:spMkLst>
        </pc:spChg>
        <pc:spChg chg="add">
          <ac:chgData name="Sam Potter (2305965)" userId="421c52ea-661d-4b97-99cf-4d77c6699b45" providerId="ADAL" clId="{5DE057D8-BD76-57F6-9829-15D57F404B3D}" dt="2026-05-07T23:40:55.592" v="1634" actId="26606"/>
          <ac:spMkLst>
            <pc:docMk/>
            <pc:sldMk cId="2009257274" sldId="263"/>
            <ac:spMk id="10" creationId="{047BFA19-D45E-416B-A404-7AF2F3F27017}"/>
          </ac:spMkLst>
        </pc:spChg>
        <pc:spChg chg="add">
          <ac:chgData name="Sam Potter (2305965)" userId="421c52ea-661d-4b97-99cf-4d77c6699b45" providerId="ADAL" clId="{5DE057D8-BD76-57F6-9829-15D57F404B3D}" dt="2026-05-07T23:40:55.592" v="1634" actId="26606"/>
          <ac:spMkLst>
            <pc:docMk/>
            <pc:sldMk cId="2009257274" sldId="263"/>
            <ac:spMk id="12" creationId="{8E0105E7-23DB-4CF2-8258-FF47C7620F6E}"/>
          </ac:spMkLst>
        </pc:spChg>
        <pc:spChg chg="add">
          <ac:chgData name="Sam Potter (2305965)" userId="421c52ea-661d-4b97-99cf-4d77c6699b45" providerId="ADAL" clId="{5DE057D8-BD76-57F6-9829-15D57F404B3D}" dt="2026-05-07T23:40:55.592" v="1634" actId="26606"/>
          <ac:spMkLst>
            <pc:docMk/>
            <pc:sldMk cId="2009257274" sldId="263"/>
            <ac:spMk id="14" creationId="{074B4F7D-14B2-478B-8BF5-01E4E0C5D263}"/>
          </ac:spMkLst>
        </pc:spChg>
      </pc:sldChg>
      <pc:sldChg chg="addSp delSp modSp new mod setBg">
        <pc:chgData name="Sam Potter (2305965)" userId="421c52ea-661d-4b97-99cf-4d77c6699b45" providerId="ADAL" clId="{5DE057D8-BD76-57F6-9829-15D57F404B3D}" dt="2026-05-07T23:40:52.276" v="1633" actId="26606"/>
        <pc:sldMkLst>
          <pc:docMk/>
          <pc:sldMk cId="1261853698" sldId="264"/>
        </pc:sldMkLst>
        <pc:spChg chg="mod">
          <ac:chgData name="Sam Potter (2305965)" userId="421c52ea-661d-4b97-99cf-4d77c6699b45" providerId="ADAL" clId="{5DE057D8-BD76-57F6-9829-15D57F404B3D}" dt="2026-05-07T23:40:52.276" v="1633" actId="26606"/>
          <ac:spMkLst>
            <pc:docMk/>
            <pc:sldMk cId="1261853698" sldId="264"/>
            <ac:spMk id="2" creationId="{7E8C8AAF-A2AA-FE20-4B0C-2A67CDEBD60A}"/>
          </ac:spMkLst>
        </pc:spChg>
        <pc:spChg chg="del">
          <ac:chgData name="Sam Potter (2305965)" userId="421c52ea-661d-4b97-99cf-4d77c6699b45" providerId="ADAL" clId="{5DE057D8-BD76-57F6-9829-15D57F404B3D}" dt="2026-05-07T22:27:27.403" v="651" actId="478"/>
          <ac:spMkLst>
            <pc:docMk/>
            <pc:sldMk cId="1261853698" sldId="264"/>
            <ac:spMk id="3" creationId="{C38FB05F-FE06-FB72-5B78-C834082A52B9}"/>
          </ac:spMkLst>
        </pc:spChg>
        <pc:spChg chg="add">
          <ac:chgData name="Sam Potter (2305965)" userId="421c52ea-661d-4b97-99cf-4d77c6699b45" providerId="ADAL" clId="{5DE057D8-BD76-57F6-9829-15D57F404B3D}" dt="2026-05-07T23:40:52.276" v="1633" actId="26606"/>
          <ac:spMkLst>
            <pc:docMk/>
            <pc:sldMk cId="1261853698" sldId="264"/>
            <ac:spMk id="10" creationId="{88263A24-0C1F-4677-B43C-4AE14E276B27}"/>
          </ac:spMkLst>
        </pc:spChg>
        <pc:spChg chg="add">
          <ac:chgData name="Sam Potter (2305965)" userId="421c52ea-661d-4b97-99cf-4d77c6699b45" providerId="ADAL" clId="{5DE057D8-BD76-57F6-9829-15D57F404B3D}" dt="2026-05-07T23:40:52.276" v="1633" actId="26606"/>
          <ac:spMkLst>
            <pc:docMk/>
            <pc:sldMk cId="1261853698" sldId="264"/>
            <ac:spMk id="12" creationId="{0ADDB668-2CA4-4D2B-9C34-3487CA330BA8}"/>
          </ac:spMkLst>
        </pc:spChg>
        <pc:spChg chg="add">
          <ac:chgData name="Sam Potter (2305965)" userId="421c52ea-661d-4b97-99cf-4d77c6699b45" providerId="ADAL" clId="{5DE057D8-BD76-57F6-9829-15D57F404B3D}" dt="2026-05-07T23:40:52.276" v="1633" actId="26606"/>
          <ac:spMkLst>
            <pc:docMk/>
            <pc:sldMk cId="1261853698" sldId="264"/>
            <ac:spMk id="14" creationId="{2568BC19-F052-4108-93E1-6A3D1DEC072F}"/>
          </ac:spMkLst>
        </pc:spChg>
        <pc:spChg chg="add">
          <ac:chgData name="Sam Potter (2305965)" userId="421c52ea-661d-4b97-99cf-4d77c6699b45" providerId="ADAL" clId="{5DE057D8-BD76-57F6-9829-15D57F404B3D}" dt="2026-05-07T23:40:52.276" v="1633" actId="26606"/>
          <ac:spMkLst>
            <pc:docMk/>
            <pc:sldMk cId="1261853698" sldId="264"/>
            <ac:spMk id="16" creationId="{D5FD337D-4D6B-4C8B-B6F5-121097E09881}"/>
          </ac:spMkLst>
        </pc:spChg>
        <pc:picChg chg="add mod">
          <ac:chgData name="Sam Potter (2305965)" userId="421c52ea-661d-4b97-99cf-4d77c6699b45" providerId="ADAL" clId="{5DE057D8-BD76-57F6-9829-15D57F404B3D}" dt="2026-05-07T23:40:52.276" v="1633" actId="26606"/>
          <ac:picMkLst>
            <pc:docMk/>
            <pc:sldMk cId="1261853698" sldId="264"/>
            <ac:picMk id="4" creationId="{03454151-08D4-CE3F-BB0F-783A36E3FAC5}"/>
          </ac:picMkLst>
        </pc:picChg>
        <pc:picChg chg="add mod">
          <ac:chgData name="Sam Potter (2305965)" userId="421c52ea-661d-4b97-99cf-4d77c6699b45" providerId="ADAL" clId="{5DE057D8-BD76-57F6-9829-15D57F404B3D}" dt="2026-05-07T23:40:52.276" v="1633" actId="26606"/>
          <ac:picMkLst>
            <pc:docMk/>
            <pc:sldMk cId="1261853698" sldId="264"/>
            <ac:picMk id="5" creationId="{F2DE9B44-91A7-B0D7-61FF-3F87A072621E}"/>
          </ac:picMkLst>
        </pc:picChg>
      </pc:sldChg>
      <pc:sldChg chg="addSp modSp new del">
        <pc:chgData name="Sam Potter (2305965)" userId="421c52ea-661d-4b97-99cf-4d77c6699b45" providerId="ADAL" clId="{5DE057D8-BD76-57F6-9829-15D57F404B3D}" dt="2026-05-07T23:40:41.517" v="1632" actId="2696"/>
        <pc:sldMkLst>
          <pc:docMk/>
          <pc:sldMk cId="1940860113" sldId="265"/>
        </pc:sldMkLst>
        <pc:graphicFrameChg chg="add mod">
          <ac:chgData name="Sam Potter (2305965)" userId="421c52ea-661d-4b97-99cf-4d77c6699b45" providerId="ADAL" clId="{5DE057D8-BD76-57F6-9829-15D57F404B3D}" dt="2026-05-07T23:38:30.670" v="1613"/>
          <ac:graphicFrameMkLst>
            <pc:docMk/>
            <pc:sldMk cId="1940860113" sldId="265"/>
            <ac:graphicFrameMk id="4" creationId="{8020F281-47AA-CE92-FCF6-43B7EC35979B}"/>
          </ac:graphicFrameMkLst>
        </pc:graphicFrameChg>
        <pc:graphicFrameChg chg="add mod">
          <ac:chgData name="Sam Potter (2305965)" userId="421c52ea-661d-4b97-99cf-4d77c6699b45" providerId="ADAL" clId="{5DE057D8-BD76-57F6-9829-15D57F404B3D}" dt="2026-05-07T23:38:30.670" v="1613"/>
          <ac:graphicFrameMkLst>
            <pc:docMk/>
            <pc:sldMk cId="1940860113" sldId="265"/>
            <ac:graphicFrameMk id="5" creationId="{74F14CC4-D79B-03E7-AE6E-BBAB1A239815}"/>
          </ac:graphicFrameMkLst>
        </pc:graphicFrameChg>
        <pc:graphicFrameChg chg="add mod">
          <ac:chgData name="Sam Potter (2305965)" userId="421c52ea-661d-4b97-99cf-4d77c6699b45" providerId="ADAL" clId="{5DE057D8-BD76-57F6-9829-15D57F404B3D}" dt="2026-05-07T23:38:30.670" v="1613"/>
          <ac:graphicFrameMkLst>
            <pc:docMk/>
            <pc:sldMk cId="1940860113" sldId="265"/>
            <ac:graphicFrameMk id="6" creationId="{ABE9926A-748F-CA16-D819-56E156ABBDD1}"/>
          </ac:graphicFrameMkLst>
        </pc:graphicFrameChg>
      </pc:sldChg>
      <pc:sldChg chg="addSp delSp modSp add del mod ord setBg delDesignElem">
        <pc:chgData name="Sam Potter (2305965)" userId="421c52ea-661d-4b97-99cf-4d77c6699b45" providerId="ADAL" clId="{5DE057D8-BD76-57F6-9829-15D57F404B3D}" dt="2026-05-07T23:36:41.372" v="1595" actId="2696"/>
        <pc:sldMkLst>
          <pc:docMk/>
          <pc:sldMk cId="2240395211" sldId="265"/>
        </pc:sldMkLst>
        <pc:spChg chg="mod">
          <ac:chgData name="Sam Potter (2305965)" userId="421c52ea-661d-4b97-99cf-4d77c6699b45" providerId="ADAL" clId="{5DE057D8-BD76-57F6-9829-15D57F404B3D}" dt="2026-05-07T23:36:24.545" v="1592" actId="26606"/>
          <ac:spMkLst>
            <pc:docMk/>
            <pc:sldMk cId="2240395211" sldId="265"/>
            <ac:spMk id="2" creationId="{8BB9670F-5B38-7E01-1BFB-820B740E1803}"/>
          </ac:spMkLst>
        </pc:spChg>
        <pc:spChg chg="del">
          <ac:chgData name="Sam Potter (2305965)" userId="421c52ea-661d-4b97-99cf-4d77c6699b45" providerId="ADAL" clId="{5DE057D8-BD76-57F6-9829-15D57F404B3D}" dt="2026-05-07T23:35:27.358" v="1581"/>
          <ac:spMkLst>
            <pc:docMk/>
            <pc:sldMk cId="2240395211" sldId="265"/>
            <ac:spMk id="8" creationId="{5EE86271-8BDF-A5C8-D78D-BF65AE039F05}"/>
          </ac:spMkLst>
        </pc:spChg>
        <pc:spChg chg="del">
          <ac:chgData name="Sam Potter (2305965)" userId="421c52ea-661d-4b97-99cf-4d77c6699b45" providerId="ADAL" clId="{5DE057D8-BD76-57F6-9829-15D57F404B3D}" dt="2026-05-07T23:35:27.358" v="1581"/>
          <ac:spMkLst>
            <pc:docMk/>
            <pc:sldMk cId="2240395211" sldId="265"/>
            <ac:spMk id="12" creationId="{3D90EF2C-9EFF-1A28-EC97-62C189B9A7F5}"/>
          </ac:spMkLst>
        </pc:spChg>
        <pc:spChg chg="del">
          <ac:chgData name="Sam Potter (2305965)" userId="421c52ea-661d-4b97-99cf-4d77c6699b45" providerId="ADAL" clId="{5DE057D8-BD76-57F6-9829-15D57F404B3D}" dt="2026-05-07T23:35:27.358" v="1581"/>
          <ac:spMkLst>
            <pc:docMk/>
            <pc:sldMk cId="2240395211" sldId="265"/>
            <ac:spMk id="13" creationId="{F51D5735-9274-B534-B3D7-533FCC0E7264}"/>
          </ac:spMkLst>
        </pc:spChg>
        <pc:spChg chg="del">
          <ac:chgData name="Sam Potter (2305965)" userId="421c52ea-661d-4b97-99cf-4d77c6699b45" providerId="ADAL" clId="{5DE057D8-BD76-57F6-9829-15D57F404B3D}" dt="2026-05-07T23:35:27.358" v="1581"/>
          <ac:spMkLst>
            <pc:docMk/>
            <pc:sldMk cId="2240395211" sldId="265"/>
            <ac:spMk id="14" creationId="{CE47E078-10F2-BEFE-39E1-5DABD9766B5B}"/>
          </ac:spMkLst>
        </pc:spChg>
        <pc:spChg chg="add del mod">
          <ac:chgData name="Sam Potter (2305965)" userId="421c52ea-661d-4b97-99cf-4d77c6699b45" providerId="ADAL" clId="{5DE057D8-BD76-57F6-9829-15D57F404B3D}" dt="2026-05-07T23:36:24.545" v="1592" actId="26606"/>
          <ac:spMkLst>
            <pc:docMk/>
            <pc:sldMk cId="2240395211" sldId="265"/>
            <ac:spMk id="15" creationId="{EDC8BA75-8FE7-BABB-8939-9DE94D75FF63}"/>
          </ac:spMkLst>
        </pc:spChg>
        <pc:spChg chg="add">
          <ac:chgData name="Sam Potter (2305965)" userId="421c52ea-661d-4b97-99cf-4d77c6699b45" providerId="ADAL" clId="{5DE057D8-BD76-57F6-9829-15D57F404B3D}" dt="2026-05-07T23:36:24.545" v="1592" actId="26606"/>
          <ac:spMkLst>
            <pc:docMk/>
            <pc:sldMk cId="2240395211" sldId="265"/>
            <ac:spMk id="20" creationId="{907EF6B7-1338-4443-8C46-6A318D952DFD}"/>
          </ac:spMkLst>
        </pc:spChg>
        <pc:spChg chg="add">
          <ac:chgData name="Sam Potter (2305965)" userId="421c52ea-661d-4b97-99cf-4d77c6699b45" providerId="ADAL" clId="{5DE057D8-BD76-57F6-9829-15D57F404B3D}" dt="2026-05-07T23:36:24.545" v="1592" actId="26606"/>
          <ac:spMkLst>
            <pc:docMk/>
            <pc:sldMk cId="2240395211" sldId="265"/>
            <ac:spMk id="22" creationId="{DAAE4CDD-124C-4DCF-9584-B6033B545DD5}"/>
          </ac:spMkLst>
        </pc:spChg>
        <pc:spChg chg="add">
          <ac:chgData name="Sam Potter (2305965)" userId="421c52ea-661d-4b97-99cf-4d77c6699b45" providerId="ADAL" clId="{5DE057D8-BD76-57F6-9829-15D57F404B3D}" dt="2026-05-07T23:36:24.545" v="1592" actId="26606"/>
          <ac:spMkLst>
            <pc:docMk/>
            <pc:sldMk cId="2240395211" sldId="265"/>
            <ac:spMk id="24" creationId="{081E4A58-353D-44AE-B2FC-2A74E2E400F7}"/>
          </ac:spMkLst>
        </pc:spChg>
      </pc:sldChg>
      <pc:sldChg chg="addSp delSp add del setBg delDesignElem">
        <pc:chgData name="Sam Potter (2305965)" userId="421c52ea-661d-4b97-99cf-4d77c6699b45" providerId="ADAL" clId="{5DE057D8-BD76-57F6-9829-15D57F404B3D}" dt="2026-05-07T23:36:46.921" v="1598"/>
        <pc:sldMkLst>
          <pc:docMk/>
          <pc:sldMk cId="3005287652" sldId="265"/>
        </pc:sldMkLst>
        <pc:spChg chg="add del">
          <ac:chgData name="Sam Potter (2305965)" userId="421c52ea-661d-4b97-99cf-4d77c6699b45" providerId="ADAL" clId="{5DE057D8-BD76-57F6-9829-15D57F404B3D}" dt="2026-05-07T23:36:46.921" v="1598"/>
          <ac:spMkLst>
            <pc:docMk/>
            <pc:sldMk cId="3005287652" sldId="265"/>
            <ac:spMk id="8" creationId="{5AF3D2D6-35C4-0917-CCEE-7208507EAC2E}"/>
          </ac:spMkLst>
        </pc:spChg>
        <pc:spChg chg="add del">
          <ac:chgData name="Sam Potter (2305965)" userId="421c52ea-661d-4b97-99cf-4d77c6699b45" providerId="ADAL" clId="{5DE057D8-BD76-57F6-9829-15D57F404B3D}" dt="2026-05-07T23:36:46.921" v="1598"/>
          <ac:spMkLst>
            <pc:docMk/>
            <pc:sldMk cId="3005287652" sldId="265"/>
            <ac:spMk id="12" creationId="{CB53D72A-07A2-90CE-F560-0E93F0DE0A85}"/>
          </ac:spMkLst>
        </pc:spChg>
        <pc:spChg chg="add del">
          <ac:chgData name="Sam Potter (2305965)" userId="421c52ea-661d-4b97-99cf-4d77c6699b45" providerId="ADAL" clId="{5DE057D8-BD76-57F6-9829-15D57F404B3D}" dt="2026-05-07T23:36:46.921" v="1598"/>
          <ac:spMkLst>
            <pc:docMk/>
            <pc:sldMk cId="3005287652" sldId="265"/>
            <ac:spMk id="13" creationId="{22B3DADA-807A-6FFA-2F94-E7ABD90AB33C}"/>
          </ac:spMkLst>
        </pc:spChg>
        <pc:spChg chg="add del">
          <ac:chgData name="Sam Potter (2305965)" userId="421c52ea-661d-4b97-99cf-4d77c6699b45" providerId="ADAL" clId="{5DE057D8-BD76-57F6-9829-15D57F404B3D}" dt="2026-05-07T23:36:46.921" v="1598"/>
          <ac:spMkLst>
            <pc:docMk/>
            <pc:sldMk cId="3005287652" sldId="265"/>
            <ac:spMk id="14" creationId="{67927433-366C-0577-62C5-F211C7409F41}"/>
          </ac:spMkLst>
        </pc:spChg>
      </pc:sldChg>
      <pc:sldChg chg="new del">
        <pc:chgData name="Sam Potter (2305965)" userId="421c52ea-661d-4b97-99cf-4d77c6699b45" providerId="ADAL" clId="{5DE057D8-BD76-57F6-9829-15D57F404B3D}" dt="2026-05-07T23:36:39.480" v="1594" actId="2696"/>
        <pc:sldMkLst>
          <pc:docMk/>
          <pc:sldMk cId="2101882165" sldId="266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81D645-F224-4B7A-AB69-1B2784EF123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2_2" csCatId="accent2" phldr="1"/>
      <dgm:spPr/>
      <dgm:t>
        <a:bodyPr/>
        <a:lstStyle/>
        <a:p>
          <a:endParaRPr lang="en-US"/>
        </a:p>
      </dgm:t>
    </dgm:pt>
    <dgm:pt modelId="{1EFA15E0-A01B-4660-AF7F-C1E9FBCDF112}">
      <dgm:prSet/>
      <dgm:spPr/>
      <dgm:t>
        <a:bodyPr/>
        <a:lstStyle/>
        <a:p>
          <a:pPr>
            <a:defRPr cap="all"/>
          </a:pPr>
          <a:r>
            <a:rPr lang="en-US"/>
            <a:t>Dull </a:t>
          </a:r>
          <a:r>
            <a:rPr lang="en-US" b="1"/>
            <a:t>dulliau cymysg </a:t>
          </a:r>
          <a:r>
            <a:rPr lang="cy-GB"/>
            <a:t>(Halcomb a Hickman, 2015)</a:t>
          </a:r>
          <a:endParaRPr lang="en-US"/>
        </a:p>
      </dgm:t>
    </dgm:pt>
    <dgm:pt modelId="{2CE2FB5B-0F22-40A2-867B-B4239456C1B0}" type="parTrans" cxnId="{5F1EA92C-6CD0-4382-9F62-BBD8BA15F6D4}">
      <dgm:prSet/>
      <dgm:spPr/>
      <dgm:t>
        <a:bodyPr/>
        <a:lstStyle/>
        <a:p>
          <a:endParaRPr lang="en-US"/>
        </a:p>
      </dgm:t>
    </dgm:pt>
    <dgm:pt modelId="{F50A97CD-699E-4791-99B5-A4EE0A8D04FF}" type="sibTrans" cxnId="{5F1EA92C-6CD0-4382-9F62-BBD8BA15F6D4}">
      <dgm:prSet/>
      <dgm:spPr/>
      <dgm:t>
        <a:bodyPr/>
        <a:lstStyle/>
        <a:p>
          <a:endParaRPr lang="en-US"/>
        </a:p>
      </dgm:t>
    </dgm:pt>
    <dgm:pt modelId="{8BDFCEBF-4ABE-43D3-A859-1468FD619671}">
      <dgm:prSet/>
      <dgm:spPr/>
      <dgm:t>
        <a:bodyPr/>
        <a:lstStyle/>
        <a:p>
          <a:pPr>
            <a:defRPr cap="all"/>
          </a:pPr>
          <a:r>
            <a:rPr lang="en-US" b="1"/>
            <a:t>49 </a:t>
          </a:r>
          <a:r>
            <a:rPr lang="en-US"/>
            <a:t>o gyfranogwyr</a:t>
          </a:r>
        </a:p>
      </dgm:t>
    </dgm:pt>
    <dgm:pt modelId="{D548F6D9-6964-4342-9673-601A2E1C01A0}" type="parTrans" cxnId="{F0CEE79A-CFF3-4A43-9CB1-6529F76AFDA1}">
      <dgm:prSet/>
      <dgm:spPr/>
      <dgm:t>
        <a:bodyPr/>
        <a:lstStyle/>
        <a:p>
          <a:endParaRPr lang="en-US"/>
        </a:p>
      </dgm:t>
    </dgm:pt>
    <dgm:pt modelId="{C80A91C4-2A6B-4909-8CEC-233A07C3ABEF}" type="sibTrans" cxnId="{F0CEE79A-CFF3-4A43-9CB1-6529F76AFDA1}">
      <dgm:prSet/>
      <dgm:spPr/>
      <dgm:t>
        <a:bodyPr/>
        <a:lstStyle/>
        <a:p>
          <a:endParaRPr lang="en-US"/>
        </a:p>
      </dgm:t>
    </dgm:pt>
    <dgm:pt modelId="{646F1A30-B262-4995-85E8-E2E085F47276}">
      <dgm:prSet/>
      <dgm:spPr/>
      <dgm:t>
        <a:bodyPr/>
        <a:lstStyle/>
        <a:p>
          <a:pPr>
            <a:defRPr cap="all"/>
          </a:pPr>
          <a:r>
            <a:rPr lang="en-US" b="1"/>
            <a:t>Dadansoddi’r data – </a:t>
          </a:r>
          <a:r>
            <a:rPr lang="en-US"/>
            <a:t>SPSS a dadansoddiad thematig (Braun a Clarke)</a:t>
          </a:r>
        </a:p>
      </dgm:t>
    </dgm:pt>
    <dgm:pt modelId="{75F0924D-B0C1-4864-8D78-439027427B80}" type="parTrans" cxnId="{015EAC88-0FB2-4F05-ABC8-ABE0E31A7CC4}">
      <dgm:prSet/>
      <dgm:spPr/>
      <dgm:t>
        <a:bodyPr/>
        <a:lstStyle/>
        <a:p>
          <a:endParaRPr lang="en-US"/>
        </a:p>
      </dgm:t>
    </dgm:pt>
    <dgm:pt modelId="{5FB75176-1402-4AA9-8CB3-698D9703EEFE}" type="sibTrans" cxnId="{015EAC88-0FB2-4F05-ABC8-ABE0E31A7CC4}">
      <dgm:prSet/>
      <dgm:spPr/>
      <dgm:t>
        <a:bodyPr/>
        <a:lstStyle/>
        <a:p>
          <a:endParaRPr lang="en-US"/>
        </a:p>
      </dgm:t>
    </dgm:pt>
    <dgm:pt modelId="{3FAD28AD-0C45-4ADE-AB3A-B6A06A630C8C}">
      <dgm:prSet/>
      <dgm:spPr/>
      <dgm:t>
        <a:bodyPr/>
        <a:lstStyle/>
        <a:p>
          <a:pPr>
            <a:defRPr cap="all"/>
          </a:pPr>
          <a:r>
            <a:rPr lang="en-US" b="1"/>
            <a:t>Holidaur EMI-2 </a:t>
          </a:r>
          <a:r>
            <a:rPr lang="en-US"/>
            <a:t>(Markland &amp; Ingledew, 1997) a </a:t>
          </a:r>
          <a:r>
            <a:rPr lang="en-US" b="1"/>
            <a:t>chwestiwynau agored</a:t>
          </a:r>
          <a:endParaRPr lang="en-US"/>
        </a:p>
      </dgm:t>
    </dgm:pt>
    <dgm:pt modelId="{B02B9B02-236E-4E78-A135-1FA711198770}" type="sibTrans" cxnId="{B1236F7A-FFA8-487F-A932-4A46FC8EF646}">
      <dgm:prSet/>
      <dgm:spPr/>
      <dgm:t>
        <a:bodyPr/>
        <a:lstStyle/>
        <a:p>
          <a:endParaRPr lang="en-US"/>
        </a:p>
      </dgm:t>
    </dgm:pt>
    <dgm:pt modelId="{D060C69D-858F-4C37-AEE6-92A1B91739BE}" type="parTrans" cxnId="{B1236F7A-FFA8-487F-A932-4A46FC8EF646}">
      <dgm:prSet/>
      <dgm:spPr/>
      <dgm:t>
        <a:bodyPr/>
        <a:lstStyle/>
        <a:p>
          <a:endParaRPr lang="en-US"/>
        </a:p>
      </dgm:t>
    </dgm:pt>
    <dgm:pt modelId="{DFF47B54-34C1-4BBD-9D23-5232BD069831}" type="pres">
      <dgm:prSet presAssocID="{0B81D645-F224-4B7A-AB69-1B2784EF123D}" presName="root" presStyleCnt="0">
        <dgm:presLayoutVars>
          <dgm:dir/>
          <dgm:resizeHandles val="exact"/>
        </dgm:presLayoutVars>
      </dgm:prSet>
      <dgm:spPr/>
    </dgm:pt>
    <dgm:pt modelId="{31FCFD4E-8BA6-4DB6-8C91-53D6217C0B29}" type="pres">
      <dgm:prSet presAssocID="{1EFA15E0-A01B-4660-AF7F-C1E9FBCDF112}" presName="compNode" presStyleCnt="0"/>
      <dgm:spPr/>
    </dgm:pt>
    <dgm:pt modelId="{41FDE3B0-6A29-4F72-BBFF-2AA488571661}" type="pres">
      <dgm:prSet presAssocID="{1EFA15E0-A01B-4660-AF7F-C1E9FBCDF112}" presName="iconBgRect" presStyleLbl="bgShp" presStyleIdx="0" presStyleCnt="4"/>
      <dgm:spPr/>
    </dgm:pt>
    <dgm:pt modelId="{6AA19F6A-0246-4829-A7B1-1068BC8445F3}" type="pres">
      <dgm:prSet presAssocID="{1EFA15E0-A01B-4660-AF7F-C1E9FBCDF11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with solid fill"/>
        </a:ext>
      </dgm:extLst>
    </dgm:pt>
    <dgm:pt modelId="{FC439843-5E9E-44CF-AB7F-F483BBB69235}" type="pres">
      <dgm:prSet presAssocID="{1EFA15E0-A01B-4660-AF7F-C1E9FBCDF112}" presName="spaceRect" presStyleCnt="0"/>
      <dgm:spPr/>
    </dgm:pt>
    <dgm:pt modelId="{1F2BAF7D-9033-4CD1-9E49-321B840A32B9}" type="pres">
      <dgm:prSet presAssocID="{1EFA15E0-A01B-4660-AF7F-C1E9FBCDF112}" presName="textRect" presStyleLbl="revTx" presStyleIdx="0" presStyleCnt="4">
        <dgm:presLayoutVars>
          <dgm:chMax val="1"/>
          <dgm:chPref val="1"/>
        </dgm:presLayoutVars>
      </dgm:prSet>
      <dgm:spPr/>
    </dgm:pt>
    <dgm:pt modelId="{A63A0A23-8AFF-41BA-B61E-B30D51CDA552}" type="pres">
      <dgm:prSet presAssocID="{F50A97CD-699E-4791-99B5-A4EE0A8D04FF}" presName="sibTrans" presStyleCnt="0"/>
      <dgm:spPr/>
    </dgm:pt>
    <dgm:pt modelId="{269077E8-FD3F-4021-AE8C-8381078074F5}" type="pres">
      <dgm:prSet presAssocID="{8BDFCEBF-4ABE-43D3-A859-1468FD619671}" presName="compNode" presStyleCnt="0"/>
      <dgm:spPr/>
    </dgm:pt>
    <dgm:pt modelId="{3900D9C3-E4C5-4147-A3E2-3BBAD3B6AB1D}" type="pres">
      <dgm:prSet presAssocID="{8BDFCEBF-4ABE-43D3-A859-1468FD619671}" presName="iconBgRect" presStyleLbl="bgShp" presStyleIdx="1" presStyleCnt="4"/>
      <dgm:spPr/>
    </dgm:pt>
    <dgm:pt modelId="{E852C503-268E-4AD5-9885-5EB8B96035BA}" type="pres">
      <dgm:prSet presAssocID="{8BDFCEBF-4ABE-43D3-A859-1468FD61967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with solid fill"/>
        </a:ext>
      </dgm:extLst>
    </dgm:pt>
    <dgm:pt modelId="{0A6CB269-DB36-4CC0-80BC-3B325306C73F}" type="pres">
      <dgm:prSet presAssocID="{8BDFCEBF-4ABE-43D3-A859-1468FD619671}" presName="spaceRect" presStyleCnt="0"/>
      <dgm:spPr/>
    </dgm:pt>
    <dgm:pt modelId="{24E4473F-3CDF-45AD-BD75-570D558757BE}" type="pres">
      <dgm:prSet presAssocID="{8BDFCEBF-4ABE-43D3-A859-1468FD619671}" presName="textRect" presStyleLbl="revTx" presStyleIdx="1" presStyleCnt="4">
        <dgm:presLayoutVars>
          <dgm:chMax val="1"/>
          <dgm:chPref val="1"/>
        </dgm:presLayoutVars>
      </dgm:prSet>
      <dgm:spPr/>
    </dgm:pt>
    <dgm:pt modelId="{C342644A-0829-4FB2-9DD6-3EC75B7D853B}" type="pres">
      <dgm:prSet presAssocID="{C80A91C4-2A6B-4909-8CEC-233A07C3ABEF}" presName="sibTrans" presStyleCnt="0"/>
      <dgm:spPr/>
    </dgm:pt>
    <dgm:pt modelId="{B5ECA1BD-B259-47A4-8B6D-F8380A595794}" type="pres">
      <dgm:prSet presAssocID="{3FAD28AD-0C45-4ADE-AB3A-B6A06A630C8C}" presName="compNode" presStyleCnt="0"/>
      <dgm:spPr/>
    </dgm:pt>
    <dgm:pt modelId="{0D2E3461-32DC-4753-BA2C-4E8B65E73BAD}" type="pres">
      <dgm:prSet presAssocID="{3FAD28AD-0C45-4ADE-AB3A-B6A06A630C8C}" presName="iconBgRect" presStyleLbl="bgShp" presStyleIdx="2" presStyleCnt="4"/>
      <dgm:spPr/>
    </dgm:pt>
    <dgm:pt modelId="{5F22898F-2FF6-44F2-AC9E-531CCB86BB5F}" type="pres">
      <dgm:prSet presAssocID="{3FAD28AD-0C45-4ADE-AB3A-B6A06A630C8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 with solid fill"/>
        </a:ext>
      </dgm:extLst>
    </dgm:pt>
    <dgm:pt modelId="{F8524026-9892-4678-B0A9-588EB838C70F}" type="pres">
      <dgm:prSet presAssocID="{3FAD28AD-0C45-4ADE-AB3A-B6A06A630C8C}" presName="spaceRect" presStyleCnt="0"/>
      <dgm:spPr/>
    </dgm:pt>
    <dgm:pt modelId="{2E90EB42-18BD-420F-B1C9-A586577186AE}" type="pres">
      <dgm:prSet presAssocID="{3FAD28AD-0C45-4ADE-AB3A-B6A06A630C8C}" presName="textRect" presStyleLbl="revTx" presStyleIdx="2" presStyleCnt="4">
        <dgm:presLayoutVars>
          <dgm:chMax val="1"/>
          <dgm:chPref val="1"/>
        </dgm:presLayoutVars>
      </dgm:prSet>
      <dgm:spPr/>
    </dgm:pt>
    <dgm:pt modelId="{35F0B4A7-CF95-4B09-9853-4BEFF98F0B0F}" type="pres">
      <dgm:prSet presAssocID="{B02B9B02-236E-4E78-A135-1FA711198770}" presName="sibTrans" presStyleCnt="0"/>
      <dgm:spPr/>
    </dgm:pt>
    <dgm:pt modelId="{E4FD12B8-1147-4973-8835-BE2A7EAC7A95}" type="pres">
      <dgm:prSet presAssocID="{646F1A30-B262-4995-85E8-E2E085F47276}" presName="compNode" presStyleCnt="0"/>
      <dgm:spPr/>
    </dgm:pt>
    <dgm:pt modelId="{982EBA18-BA67-49FC-97BC-F705E6F58505}" type="pres">
      <dgm:prSet presAssocID="{646F1A30-B262-4995-85E8-E2E085F47276}" presName="iconBgRect" presStyleLbl="bgShp" presStyleIdx="3" presStyleCnt="4"/>
      <dgm:spPr/>
    </dgm:pt>
    <dgm:pt modelId="{53F321CC-78BA-4D21-9065-3E1BD3FC4B90}" type="pres">
      <dgm:prSet presAssocID="{646F1A30-B262-4995-85E8-E2E085F4727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D4BA3646-98A2-4F26-BD59-3AFCC95D2A17}" type="pres">
      <dgm:prSet presAssocID="{646F1A30-B262-4995-85E8-E2E085F47276}" presName="spaceRect" presStyleCnt="0"/>
      <dgm:spPr/>
    </dgm:pt>
    <dgm:pt modelId="{EC951494-E10F-4AA0-92EF-40A962A3565C}" type="pres">
      <dgm:prSet presAssocID="{646F1A30-B262-4995-85E8-E2E085F4727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6E26117-2603-4E7C-ACBE-1C2086201290}" type="presOf" srcId="{0B81D645-F224-4B7A-AB69-1B2784EF123D}" destId="{DFF47B54-34C1-4BBD-9D23-5232BD069831}" srcOrd="0" destOrd="0" presId="urn:microsoft.com/office/officeart/2018/5/layout/IconCircleLabelList"/>
    <dgm:cxn modelId="{5F1EA92C-6CD0-4382-9F62-BBD8BA15F6D4}" srcId="{0B81D645-F224-4B7A-AB69-1B2784EF123D}" destId="{1EFA15E0-A01B-4660-AF7F-C1E9FBCDF112}" srcOrd="0" destOrd="0" parTransId="{2CE2FB5B-0F22-40A2-867B-B4239456C1B0}" sibTransId="{F50A97CD-699E-4791-99B5-A4EE0A8D04FF}"/>
    <dgm:cxn modelId="{C700EE5E-83BF-B340-9659-E531BF4C13D6}" type="presOf" srcId="{1EFA15E0-A01B-4660-AF7F-C1E9FBCDF112}" destId="{1F2BAF7D-9033-4CD1-9E49-321B840A32B9}" srcOrd="0" destOrd="0" presId="urn:microsoft.com/office/officeart/2018/5/layout/IconCircleLabelList"/>
    <dgm:cxn modelId="{4763646A-74CA-3C40-9CB8-CE0FE51D0B77}" type="presOf" srcId="{646F1A30-B262-4995-85E8-E2E085F47276}" destId="{EC951494-E10F-4AA0-92EF-40A962A3565C}" srcOrd="0" destOrd="0" presId="urn:microsoft.com/office/officeart/2018/5/layout/IconCircleLabelList"/>
    <dgm:cxn modelId="{AF32946E-5BF3-CC44-BDC5-3B8338B927E7}" type="presOf" srcId="{3FAD28AD-0C45-4ADE-AB3A-B6A06A630C8C}" destId="{2E90EB42-18BD-420F-B1C9-A586577186AE}" srcOrd="0" destOrd="0" presId="urn:microsoft.com/office/officeart/2018/5/layout/IconCircleLabelList"/>
    <dgm:cxn modelId="{6FF5357A-F8DD-174E-9BC7-29B9C5FC0FC1}" type="presOf" srcId="{8BDFCEBF-4ABE-43D3-A859-1468FD619671}" destId="{24E4473F-3CDF-45AD-BD75-570D558757BE}" srcOrd="0" destOrd="0" presId="urn:microsoft.com/office/officeart/2018/5/layout/IconCircleLabelList"/>
    <dgm:cxn modelId="{B1236F7A-FFA8-487F-A932-4A46FC8EF646}" srcId="{0B81D645-F224-4B7A-AB69-1B2784EF123D}" destId="{3FAD28AD-0C45-4ADE-AB3A-B6A06A630C8C}" srcOrd="2" destOrd="0" parTransId="{D060C69D-858F-4C37-AEE6-92A1B91739BE}" sibTransId="{B02B9B02-236E-4E78-A135-1FA711198770}"/>
    <dgm:cxn modelId="{015EAC88-0FB2-4F05-ABC8-ABE0E31A7CC4}" srcId="{0B81D645-F224-4B7A-AB69-1B2784EF123D}" destId="{646F1A30-B262-4995-85E8-E2E085F47276}" srcOrd="3" destOrd="0" parTransId="{75F0924D-B0C1-4864-8D78-439027427B80}" sibTransId="{5FB75176-1402-4AA9-8CB3-698D9703EEFE}"/>
    <dgm:cxn modelId="{F0CEE79A-CFF3-4A43-9CB1-6529F76AFDA1}" srcId="{0B81D645-F224-4B7A-AB69-1B2784EF123D}" destId="{8BDFCEBF-4ABE-43D3-A859-1468FD619671}" srcOrd="1" destOrd="0" parTransId="{D548F6D9-6964-4342-9673-601A2E1C01A0}" sibTransId="{C80A91C4-2A6B-4909-8CEC-233A07C3ABEF}"/>
    <dgm:cxn modelId="{93355358-7401-0B4B-A656-107913CF3E1E}" type="presParOf" srcId="{DFF47B54-34C1-4BBD-9D23-5232BD069831}" destId="{31FCFD4E-8BA6-4DB6-8C91-53D6217C0B29}" srcOrd="0" destOrd="0" presId="urn:microsoft.com/office/officeart/2018/5/layout/IconCircleLabelList"/>
    <dgm:cxn modelId="{7DF83BC8-82F0-6748-85E2-B8E4BD0C79BE}" type="presParOf" srcId="{31FCFD4E-8BA6-4DB6-8C91-53D6217C0B29}" destId="{41FDE3B0-6A29-4F72-BBFF-2AA488571661}" srcOrd="0" destOrd="0" presId="urn:microsoft.com/office/officeart/2018/5/layout/IconCircleLabelList"/>
    <dgm:cxn modelId="{DC1476C6-12B6-C048-814E-8261B527F044}" type="presParOf" srcId="{31FCFD4E-8BA6-4DB6-8C91-53D6217C0B29}" destId="{6AA19F6A-0246-4829-A7B1-1068BC8445F3}" srcOrd="1" destOrd="0" presId="urn:microsoft.com/office/officeart/2018/5/layout/IconCircleLabelList"/>
    <dgm:cxn modelId="{0C1D3F2B-20EA-0949-AF32-52B95E2A9875}" type="presParOf" srcId="{31FCFD4E-8BA6-4DB6-8C91-53D6217C0B29}" destId="{FC439843-5E9E-44CF-AB7F-F483BBB69235}" srcOrd="2" destOrd="0" presId="urn:microsoft.com/office/officeart/2018/5/layout/IconCircleLabelList"/>
    <dgm:cxn modelId="{6B8A6772-A888-FE47-AC7A-1E67CE123A05}" type="presParOf" srcId="{31FCFD4E-8BA6-4DB6-8C91-53D6217C0B29}" destId="{1F2BAF7D-9033-4CD1-9E49-321B840A32B9}" srcOrd="3" destOrd="0" presId="urn:microsoft.com/office/officeart/2018/5/layout/IconCircleLabelList"/>
    <dgm:cxn modelId="{41647E11-30ED-5A4B-9818-A15E08E1A10F}" type="presParOf" srcId="{DFF47B54-34C1-4BBD-9D23-5232BD069831}" destId="{A63A0A23-8AFF-41BA-B61E-B30D51CDA552}" srcOrd="1" destOrd="0" presId="urn:microsoft.com/office/officeart/2018/5/layout/IconCircleLabelList"/>
    <dgm:cxn modelId="{84763F11-257C-DA4D-8829-E9D3EC7E4DF9}" type="presParOf" srcId="{DFF47B54-34C1-4BBD-9D23-5232BD069831}" destId="{269077E8-FD3F-4021-AE8C-8381078074F5}" srcOrd="2" destOrd="0" presId="urn:microsoft.com/office/officeart/2018/5/layout/IconCircleLabelList"/>
    <dgm:cxn modelId="{43D8824C-3406-6A4D-A1DF-3077238E999C}" type="presParOf" srcId="{269077E8-FD3F-4021-AE8C-8381078074F5}" destId="{3900D9C3-E4C5-4147-A3E2-3BBAD3B6AB1D}" srcOrd="0" destOrd="0" presId="urn:microsoft.com/office/officeart/2018/5/layout/IconCircleLabelList"/>
    <dgm:cxn modelId="{D1161D81-6E09-7848-8EA8-C2D85C706208}" type="presParOf" srcId="{269077E8-FD3F-4021-AE8C-8381078074F5}" destId="{E852C503-268E-4AD5-9885-5EB8B96035BA}" srcOrd="1" destOrd="0" presId="urn:microsoft.com/office/officeart/2018/5/layout/IconCircleLabelList"/>
    <dgm:cxn modelId="{7DECDFB6-73CB-F749-9410-155EDE489A55}" type="presParOf" srcId="{269077E8-FD3F-4021-AE8C-8381078074F5}" destId="{0A6CB269-DB36-4CC0-80BC-3B325306C73F}" srcOrd="2" destOrd="0" presId="urn:microsoft.com/office/officeart/2018/5/layout/IconCircleLabelList"/>
    <dgm:cxn modelId="{FF449B62-4C21-F24F-978E-878769B1D9A7}" type="presParOf" srcId="{269077E8-FD3F-4021-AE8C-8381078074F5}" destId="{24E4473F-3CDF-45AD-BD75-570D558757BE}" srcOrd="3" destOrd="0" presId="urn:microsoft.com/office/officeart/2018/5/layout/IconCircleLabelList"/>
    <dgm:cxn modelId="{5E05EEF8-C7B4-784F-B964-7A865763A039}" type="presParOf" srcId="{DFF47B54-34C1-4BBD-9D23-5232BD069831}" destId="{C342644A-0829-4FB2-9DD6-3EC75B7D853B}" srcOrd="3" destOrd="0" presId="urn:microsoft.com/office/officeart/2018/5/layout/IconCircleLabelList"/>
    <dgm:cxn modelId="{17836F33-21D6-8D47-BF3B-19DDB8D6DD2D}" type="presParOf" srcId="{DFF47B54-34C1-4BBD-9D23-5232BD069831}" destId="{B5ECA1BD-B259-47A4-8B6D-F8380A595794}" srcOrd="4" destOrd="0" presId="urn:microsoft.com/office/officeart/2018/5/layout/IconCircleLabelList"/>
    <dgm:cxn modelId="{0784BB4C-2E67-4248-81A2-6B16F8994454}" type="presParOf" srcId="{B5ECA1BD-B259-47A4-8B6D-F8380A595794}" destId="{0D2E3461-32DC-4753-BA2C-4E8B65E73BAD}" srcOrd="0" destOrd="0" presId="urn:microsoft.com/office/officeart/2018/5/layout/IconCircleLabelList"/>
    <dgm:cxn modelId="{CD7DDB70-AE98-CE47-AD0B-CF4DF4AFA78D}" type="presParOf" srcId="{B5ECA1BD-B259-47A4-8B6D-F8380A595794}" destId="{5F22898F-2FF6-44F2-AC9E-531CCB86BB5F}" srcOrd="1" destOrd="0" presId="urn:microsoft.com/office/officeart/2018/5/layout/IconCircleLabelList"/>
    <dgm:cxn modelId="{0F44CF8B-3514-5A4E-938B-4DA34290F5B3}" type="presParOf" srcId="{B5ECA1BD-B259-47A4-8B6D-F8380A595794}" destId="{F8524026-9892-4678-B0A9-588EB838C70F}" srcOrd="2" destOrd="0" presId="urn:microsoft.com/office/officeart/2018/5/layout/IconCircleLabelList"/>
    <dgm:cxn modelId="{DA92D553-8274-0E4E-9B4B-010DBCA4EAC4}" type="presParOf" srcId="{B5ECA1BD-B259-47A4-8B6D-F8380A595794}" destId="{2E90EB42-18BD-420F-B1C9-A586577186AE}" srcOrd="3" destOrd="0" presId="urn:microsoft.com/office/officeart/2018/5/layout/IconCircleLabelList"/>
    <dgm:cxn modelId="{F9BEF5FE-C0E0-734C-9189-AEA686D8BB34}" type="presParOf" srcId="{DFF47B54-34C1-4BBD-9D23-5232BD069831}" destId="{35F0B4A7-CF95-4B09-9853-4BEFF98F0B0F}" srcOrd="5" destOrd="0" presId="urn:microsoft.com/office/officeart/2018/5/layout/IconCircleLabelList"/>
    <dgm:cxn modelId="{55720FCB-40EC-F94F-812D-E23E5C524FE6}" type="presParOf" srcId="{DFF47B54-34C1-4BBD-9D23-5232BD069831}" destId="{E4FD12B8-1147-4973-8835-BE2A7EAC7A95}" srcOrd="6" destOrd="0" presId="urn:microsoft.com/office/officeart/2018/5/layout/IconCircleLabelList"/>
    <dgm:cxn modelId="{2B14DB7E-106E-6D4A-AAE3-E7481FC932FF}" type="presParOf" srcId="{E4FD12B8-1147-4973-8835-BE2A7EAC7A95}" destId="{982EBA18-BA67-49FC-97BC-F705E6F58505}" srcOrd="0" destOrd="0" presId="urn:microsoft.com/office/officeart/2018/5/layout/IconCircleLabelList"/>
    <dgm:cxn modelId="{D78F9629-3E6C-D046-8D9C-2DD7B1871003}" type="presParOf" srcId="{E4FD12B8-1147-4973-8835-BE2A7EAC7A95}" destId="{53F321CC-78BA-4D21-9065-3E1BD3FC4B90}" srcOrd="1" destOrd="0" presId="urn:microsoft.com/office/officeart/2018/5/layout/IconCircleLabelList"/>
    <dgm:cxn modelId="{8AD070C5-F57D-144D-AB29-90840C78C24B}" type="presParOf" srcId="{E4FD12B8-1147-4973-8835-BE2A7EAC7A95}" destId="{D4BA3646-98A2-4F26-BD59-3AFCC95D2A17}" srcOrd="2" destOrd="0" presId="urn:microsoft.com/office/officeart/2018/5/layout/IconCircleLabelList"/>
    <dgm:cxn modelId="{C26CF420-200F-DE4F-8F8E-A3D3368070F4}" type="presParOf" srcId="{E4FD12B8-1147-4973-8835-BE2A7EAC7A95}" destId="{EC951494-E10F-4AA0-92EF-40A962A3565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26FA0C-91B5-44DD-B8EE-DBEBF0DD352D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D09B090-1CDE-48D7-95CF-9F7A2C2BAFC5}">
      <dgm:prSet/>
      <dgm:spPr>
        <a:solidFill>
          <a:schemeClr val="accent2"/>
        </a:solidFill>
      </dgm:spPr>
      <dgm:t>
        <a:bodyPr/>
        <a:lstStyle/>
        <a:p>
          <a:r>
            <a:rPr lang="en-US" b="1"/>
            <a:t>Cryfderau</a:t>
          </a:r>
          <a:r>
            <a:rPr lang="en-US"/>
            <a:t> – dull cymysg , offer ddilys</a:t>
          </a:r>
        </a:p>
      </dgm:t>
    </dgm:pt>
    <dgm:pt modelId="{2C4C276A-6B0F-478F-B17D-CBFB66407EC5}" type="parTrans" cxnId="{33FFDF44-599D-431F-AEA5-1523AE34A210}">
      <dgm:prSet/>
      <dgm:spPr/>
      <dgm:t>
        <a:bodyPr/>
        <a:lstStyle/>
        <a:p>
          <a:endParaRPr lang="en-US"/>
        </a:p>
      </dgm:t>
    </dgm:pt>
    <dgm:pt modelId="{25B0D726-DC59-4623-A084-0D1C5109AACA}" type="sibTrans" cxnId="{33FFDF44-599D-431F-AEA5-1523AE34A210}">
      <dgm:prSet/>
      <dgm:spPr/>
      <dgm:t>
        <a:bodyPr/>
        <a:lstStyle/>
        <a:p>
          <a:endParaRPr lang="en-US"/>
        </a:p>
      </dgm:t>
    </dgm:pt>
    <dgm:pt modelId="{DB1DD4DF-CC6D-494D-A43B-9EBEF62AD851}">
      <dgm:prSet/>
      <dgm:spPr>
        <a:solidFill>
          <a:schemeClr val="accent2"/>
        </a:solidFill>
      </dgm:spPr>
      <dgm:t>
        <a:bodyPr/>
        <a:lstStyle/>
        <a:p>
          <a:r>
            <a:rPr lang="en-US" b="1"/>
            <a:t>Cyfyngiadau</a:t>
          </a:r>
          <a:r>
            <a:rPr lang="en-US"/>
            <a:t> – Cwestiynau agored</a:t>
          </a:r>
        </a:p>
      </dgm:t>
    </dgm:pt>
    <dgm:pt modelId="{065FFFAE-0222-4BCC-8183-BBCD28292995}" type="parTrans" cxnId="{C9C868C6-0A44-40B4-99C3-923F49BCB391}">
      <dgm:prSet/>
      <dgm:spPr/>
      <dgm:t>
        <a:bodyPr/>
        <a:lstStyle/>
        <a:p>
          <a:endParaRPr lang="en-US"/>
        </a:p>
      </dgm:t>
    </dgm:pt>
    <dgm:pt modelId="{8431C245-2A62-45CC-94AF-2ED358E3243F}" type="sibTrans" cxnId="{C9C868C6-0A44-40B4-99C3-923F49BCB391}">
      <dgm:prSet/>
      <dgm:spPr/>
      <dgm:t>
        <a:bodyPr/>
        <a:lstStyle/>
        <a:p>
          <a:endParaRPr lang="en-US"/>
        </a:p>
      </dgm:t>
    </dgm:pt>
    <dgm:pt modelId="{2BFF4605-92F1-4D25-811F-59068368FB81}">
      <dgm:prSet/>
      <dgm:spPr>
        <a:solidFill>
          <a:schemeClr val="accent2"/>
        </a:solidFill>
      </dgm:spPr>
      <dgm:t>
        <a:bodyPr/>
        <a:lstStyle/>
        <a:p>
          <a:r>
            <a:rPr lang="en-US" b="1"/>
            <a:t>Y tro Nesaf </a:t>
          </a:r>
          <a:r>
            <a:rPr lang="en-US"/>
            <a:t>– Sampl fwy eto + Cyfweliadau</a:t>
          </a:r>
        </a:p>
      </dgm:t>
    </dgm:pt>
    <dgm:pt modelId="{269E8771-83B6-4145-8F6D-6F2597747915}" type="parTrans" cxnId="{C781BA89-EA0C-4D08-B014-E9E84D773EF1}">
      <dgm:prSet/>
      <dgm:spPr/>
      <dgm:t>
        <a:bodyPr/>
        <a:lstStyle/>
        <a:p>
          <a:endParaRPr lang="en-US"/>
        </a:p>
      </dgm:t>
    </dgm:pt>
    <dgm:pt modelId="{8187E77B-92C4-4A6C-99A4-A2872C8FA6C9}" type="sibTrans" cxnId="{C781BA89-EA0C-4D08-B014-E9E84D773EF1}">
      <dgm:prSet/>
      <dgm:spPr/>
      <dgm:t>
        <a:bodyPr/>
        <a:lstStyle/>
        <a:p>
          <a:endParaRPr lang="en-US"/>
        </a:p>
      </dgm:t>
    </dgm:pt>
    <dgm:pt modelId="{5A605800-2081-1743-861B-8E87713D73FC}" type="pres">
      <dgm:prSet presAssocID="{0726FA0C-91B5-44DD-B8EE-DBEBF0DD352D}" presName="outerComposite" presStyleCnt="0">
        <dgm:presLayoutVars>
          <dgm:chMax val="5"/>
          <dgm:dir/>
          <dgm:resizeHandles val="exact"/>
        </dgm:presLayoutVars>
      </dgm:prSet>
      <dgm:spPr/>
    </dgm:pt>
    <dgm:pt modelId="{4840D7C4-E41B-3046-8B9A-65FC95E3C747}" type="pres">
      <dgm:prSet presAssocID="{0726FA0C-91B5-44DD-B8EE-DBEBF0DD352D}" presName="dummyMaxCanvas" presStyleCnt="0">
        <dgm:presLayoutVars/>
      </dgm:prSet>
      <dgm:spPr/>
    </dgm:pt>
    <dgm:pt modelId="{B5402F5F-275C-4E46-AF85-ACF94AFBBA83}" type="pres">
      <dgm:prSet presAssocID="{0726FA0C-91B5-44DD-B8EE-DBEBF0DD352D}" presName="ThreeNodes_1" presStyleLbl="node1" presStyleIdx="0" presStyleCnt="3">
        <dgm:presLayoutVars>
          <dgm:bulletEnabled val="1"/>
        </dgm:presLayoutVars>
      </dgm:prSet>
      <dgm:spPr/>
    </dgm:pt>
    <dgm:pt modelId="{70A9525A-632A-DC48-9E0B-79814F6CF168}" type="pres">
      <dgm:prSet presAssocID="{0726FA0C-91B5-44DD-B8EE-DBEBF0DD352D}" presName="ThreeNodes_2" presStyleLbl="node1" presStyleIdx="1" presStyleCnt="3">
        <dgm:presLayoutVars>
          <dgm:bulletEnabled val="1"/>
        </dgm:presLayoutVars>
      </dgm:prSet>
      <dgm:spPr/>
    </dgm:pt>
    <dgm:pt modelId="{8E35F34B-5E22-9E4E-83B3-21DDAD752342}" type="pres">
      <dgm:prSet presAssocID="{0726FA0C-91B5-44DD-B8EE-DBEBF0DD352D}" presName="ThreeNodes_3" presStyleLbl="node1" presStyleIdx="2" presStyleCnt="3">
        <dgm:presLayoutVars>
          <dgm:bulletEnabled val="1"/>
        </dgm:presLayoutVars>
      </dgm:prSet>
      <dgm:spPr/>
    </dgm:pt>
    <dgm:pt modelId="{E43A8082-E703-D043-84FB-8BD6C26135C1}" type="pres">
      <dgm:prSet presAssocID="{0726FA0C-91B5-44DD-B8EE-DBEBF0DD352D}" presName="ThreeConn_1-2" presStyleLbl="fgAccFollowNode1" presStyleIdx="0" presStyleCnt="2">
        <dgm:presLayoutVars>
          <dgm:bulletEnabled val="1"/>
        </dgm:presLayoutVars>
      </dgm:prSet>
      <dgm:spPr/>
    </dgm:pt>
    <dgm:pt modelId="{7CFCEFAA-2D44-ED4B-80E5-98BC721F10A6}" type="pres">
      <dgm:prSet presAssocID="{0726FA0C-91B5-44DD-B8EE-DBEBF0DD352D}" presName="ThreeConn_2-3" presStyleLbl="fgAccFollowNode1" presStyleIdx="1" presStyleCnt="2">
        <dgm:presLayoutVars>
          <dgm:bulletEnabled val="1"/>
        </dgm:presLayoutVars>
      </dgm:prSet>
      <dgm:spPr/>
    </dgm:pt>
    <dgm:pt modelId="{3009772D-77F1-794F-BD14-4331160BEC0E}" type="pres">
      <dgm:prSet presAssocID="{0726FA0C-91B5-44DD-B8EE-DBEBF0DD352D}" presName="ThreeNodes_1_text" presStyleLbl="node1" presStyleIdx="2" presStyleCnt="3">
        <dgm:presLayoutVars>
          <dgm:bulletEnabled val="1"/>
        </dgm:presLayoutVars>
      </dgm:prSet>
      <dgm:spPr/>
    </dgm:pt>
    <dgm:pt modelId="{D9B5F79C-BA78-2347-AE44-E8C43EBA1C9C}" type="pres">
      <dgm:prSet presAssocID="{0726FA0C-91B5-44DD-B8EE-DBEBF0DD352D}" presName="ThreeNodes_2_text" presStyleLbl="node1" presStyleIdx="2" presStyleCnt="3">
        <dgm:presLayoutVars>
          <dgm:bulletEnabled val="1"/>
        </dgm:presLayoutVars>
      </dgm:prSet>
      <dgm:spPr/>
    </dgm:pt>
    <dgm:pt modelId="{6B16AD1C-1C84-3746-8C8C-CDAA8EB459D7}" type="pres">
      <dgm:prSet presAssocID="{0726FA0C-91B5-44DD-B8EE-DBEBF0DD352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8BCCF0A-2DA4-8947-95CF-E55EDC02FDDC}" type="presOf" srcId="{DB1DD4DF-CC6D-494D-A43B-9EBEF62AD851}" destId="{D9B5F79C-BA78-2347-AE44-E8C43EBA1C9C}" srcOrd="1" destOrd="0" presId="urn:microsoft.com/office/officeart/2005/8/layout/vProcess5"/>
    <dgm:cxn modelId="{1951380E-E396-384F-8ED1-7F53C81C02A6}" type="presOf" srcId="{8D09B090-1CDE-48D7-95CF-9F7A2C2BAFC5}" destId="{3009772D-77F1-794F-BD14-4331160BEC0E}" srcOrd="1" destOrd="0" presId="urn:microsoft.com/office/officeart/2005/8/layout/vProcess5"/>
    <dgm:cxn modelId="{4EFC2B10-D8C2-5445-B620-06ED9CF00500}" type="presOf" srcId="{2BFF4605-92F1-4D25-811F-59068368FB81}" destId="{8E35F34B-5E22-9E4E-83B3-21DDAD752342}" srcOrd="0" destOrd="0" presId="urn:microsoft.com/office/officeart/2005/8/layout/vProcess5"/>
    <dgm:cxn modelId="{7C0FE624-EA41-314E-B017-EBE33D01239B}" type="presOf" srcId="{25B0D726-DC59-4623-A084-0D1C5109AACA}" destId="{E43A8082-E703-D043-84FB-8BD6C26135C1}" srcOrd="0" destOrd="0" presId="urn:microsoft.com/office/officeart/2005/8/layout/vProcess5"/>
    <dgm:cxn modelId="{07A2172A-D8C0-7C40-BED8-0DD1979A1A2F}" type="presOf" srcId="{2BFF4605-92F1-4D25-811F-59068368FB81}" destId="{6B16AD1C-1C84-3746-8C8C-CDAA8EB459D7}" srcOrd="1" destOrd="0" presId="urn:microsoft.com/office/officeart/2005/8/layout/vProcess5"/>
    <dgm:cxn modelId="{33FFDF44-599D-431F-AEA5-1523AE34A210}" srcId="{0726FA0C-91B5-44DD-B8EE-DBEBF0DD352D}" destId="{8D09B090-1CDE-48D7-95CF-9F7A2C2BAFC5}" srcOrd="0" destOrd="0" parTransId="{2C4C276A-6B0F-478F-B17D-CBFB66407EC5}" sibTransId="{25B0D726-DC59-4623-A084-0D1C5109AACA}"/>
    <dgm:cxn modelId="{8081C450-265C-604A-BCC9-2708FCEE4634}" type="presOf" srcId="{0726FA0C-91B5-44DD-B8EE-DBEBF0DD352D}" destId="{5A605800-2081-1743-861B-8E87713D73FC}" srcOrd="0" destOrd="0" presId="urn:microsoft.com/office/officeart/2005/8/layout/vProcess5"/>
    <dgm:cxn modelId="{C781BA89-EA0C-4D08-B014-E9E84D773EF1}" srcId="{0726FA0C-91B5-44DD-B8EE-DBEBF0DD352D}" destId="{2BFF4605-92F1-4D25-811F-59068368FB81}" srcOrd="2" destOrd="0" parTransId="{269E8771-83B6-4145-8F6D-6F2597747915}" sibTransId="{8187E77B-92C4-4A6C-99A4-A2872C8FA6C9}"/>
    <dgm:cxn modelId="{03BA738E-1D17-E74C-9B7B-40089D2898EE}" type="presOf" srcId="{8431C245-2A62-45CC-94AF-2ED358E3243F}" destId="{7CFCEFAA-2D44-ED4B-80E5-98BC721F10A6}" srcOrd="0" destOrd="0" presId="urn:microsoft.com/office/officeart/2005/8/layout/vProcess5"/>
    <dgm:cxn modelId="{2311C8B5-0461-C34B-8D56-04071A563FEB}" type="presOf" srcId="{DB1DD4DF-CC6D-494D-A43B-9EBEF62AD851}" destId="{70A9525A-632A-DC48-9E0B-79814F6CF168}" srcOrd="0" destOrd="0" presId="urn:microsoft.com/office/officeart/2005/8/layout/vProcess5"/>
    <dgm:cxn modelId="{C9C868C6-0A44-40B4-99C3-923F49BCB391}" srcId="{0726FA0C-91B5-44DD-B8EE-DBEBF0DD352D}" destId="{DB1DD4DF-CC6D-494D-A43B-9EBEF62AD851}" srcOrd="1" destOrd="0" parTransId="{065FFFAE-0222-4BCC-8183-BBCD28292995}" sibTransId="{8431C245-2A62-45CC-94AF-2ED358E3243F}"/>
    <dgm:cxn modelId="{D375A0E2-FB7A-AA4C-8425-C29711A5FF98}" type="presOf" srcId="{8D09B090-1CDE-48D7-95CF-9F7A2C2BAFC5}" destId="{B5402F5F-275C-4E46-AF85-ACF94AFBBA83}" srcOrd="0" destOrd="0" presId="urn:microsoft.com/office/officeart/2005/8/layout/vProcess5"/>
    <dgm:cxn modelId="{D93198F8-975B-C040-A3D1-A08E98751A34}" type="presParOf" srcId="{5A605800-2081-1743-861B-8E87713D73FC}" destId="{4840D7C4-E41B-3046-8B9A-65FC95E3C747}" srcOrd="0" destOrd="0" presId="urn:microsoft.com/office/officeart/2005/8/layout/vProcess5"/>
    <dgm:cxn modelId="{3E481AB8-4D12-0242-BF7B-A33592265A48}" type="presParOf" srcId="{5A605800-2081-1743-861B-8E87713D73FC}" destId="{B5402F5F-275C-4E46-AF85-ACF94AFBBA83}" srcOrd="1" destOrd="0" presId="urn:microsoft.com/office/officeart/2005/8/layout/vProcess5"/>
    <dgm:cxn modelId="{1546685A-9752-234F-A792-94D24086E06C}" type="presParOf" srcId="{5A605800-2081-1743-861B-8E87713D73FC}" destId="{70A9525A-632A-DC48-9E0B-79814F6CF168}" srcOrd="2" destOrd="0" presId="urn:microsoft.com/office/officeart/2005/8/layout/vProcess5"/>
    <dgm:cxn modelId="{AC8E0547-AA5E-AC40-933B-2B7FBAAFD7D4}" type="presParOf" srcId="{5A605800-2081-1743-861B-8E87713D73FC}" destId="{8E35F34B-5E22-9E4E-83B3-21DDAD752342}" srcOrd="3" destOrd="0" presId="urn:microsoft.com/office/officeart/2005/8/layout/vProcess5"/>
    <dgm:cxn modelId="{C1196E3B-2655-E34A-A925-03E0DC04E4C1}" type="presParOf" srcId="{5A605800-2081-1743-861B-8E87713D73FC}" destId="{E43A8082-E703-D043-84FB-8BD6C26135C1}" srcOrd="4" destOrd="0" presId="urn:microsoft.com/office/officeart/2005/8/layout/vProcess5"/>
    <dgm:cxn modelId="{4AAD3AAD-AE14-A844-9887-5BDD52730BEF}" type="presParOf" srcId="{5A605800-2081-1743-861B-8E87713D73FC}" destId="{7CFCEFAA-2D44-ED4B-80E5-98BC721F10A6}" srcOrd="5" destOrd="0" presId="urn:microsoft.com/office/officeart/2005/8/layout/vProcess5"/>
    <dgm:cxn modelId="{ECF49B97-655D-6544-8FEB-A81AC05D4E0B}" type="presParOf" srcId="{5A605800-2081-1743-861B-8E87713D73FC}" destId="{3009772D-77F1-794F-BD14-4331160BEC0E}" srcOrd="6" destOrd="0" presId="urn:microsoft.com/office/officeart/2005/8/layout/vProcess5"/>
    <dgm:cxn modelId="{E2465EE3-31DC-2F48-AB8E-A524EB404A80}" type="presParOf" srcId="{5A605800-2081-1743-861B-8E87713D73FC}" destId="{D9B5F79C-BA78-2347-AE44-E8C43EBA1C9C}" srcOrd="7" destOrd="0" presId="urn:microsoft.com/office/officeart/2005/8/layout/vProcess5"/>
    <dgm:cxn modelId="{EAC8890F-783D-E24D-9483-8EC53909D4F0}" type="presParOf" srcId="{5A605800-2081-1743-861B-8E87713D73FC}" destId="{6B16AD1C-1C84-3746-8C8C-CDAA8EB459D7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FDE3B0-6A29-4F72-BBFF-2AA488571661}">
      <dsp:nvSpPr>
        <dsp:cNvPr id="0" name=""/>
        <dsp:cNvSpPr/>
      </dsp:nvSpPr>
      <dsp:spPr>
        <a:xfrm>
          <a:off x="973190" y="987327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A19F6A-0246-4829-A7B1-1068BC8445F3}">
      <dsp:nvSpPr>
        <dsp:cNvPr id="0" name=""/>
        <dsp:cNvSpPr/>
      </dsp:nvSpPr>
      <dsp:spPr>
        <a:xfrm>
          <a:off x="1242597" y="1256734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2BAF7D-9033-4CD1-9E49-321B840A32B9}">
      <dsp:nvSpPr>
        <dsp:cNvPr id="0" name=""/>
        <dsp:cNvSpPr/>
      </dsp:nvSpPr>
      <dsp:spPr>
        <a:xfrm>
          <a:off x="569079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Dull </a:t>
          </a:r>
          <a:r>
            <a:rPr lang="en-US" sz="1200" b="1" kern="1200"/>
            <a:t>dulliau cymysg </a:t>
          </a:r>
          <a:r>
            <a:rPr lang="cy-GB" sz="1200" kern="1200"/>
            <a:t>(Halcomb a Hickman, 2015)</a:t>
          </a:r>
          <a:endParaRPr lang="en-US" sz="1200" kern="1200"/>
        </a:p>
      </dsp:txBody>
      <dsp:txXfrm>
        <a:off x="569079" y="2645217"/>
        <a:ext cx="2072362" cy="720000"/>
      </dsp:txXfrm>
    </dsp:sp>
    <dsp:sp modelId="{3900D9C3-E4C5-4147-A3E2-3BBAD3B6AB1D}">
      <dsp:nvSpPr>
        <dsp:cNvPr id="0" name=""/>
        <dsp:cNvSpPr/>
      </dsp:nvSpPr>
      <dsp:spPr>
        <a:xfrm>
          <a:off x="3408216" y="987327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52C503-268E-4AD5-9885-5EB8B96035BA}">
      <dsp:nvSpPr>
        <dsp:cNvPr id="0" name=""/>
        <dsp:cNvSpPr/>
      </dsp:nvSpPr>
      <dsp:spPr>
        <a:xfrm>
          <a:off x="3677623" y="1256734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E4473F-3CDF-45AD-BD75-570D558757BE}">
      <dsp:nvSpPr>
        <dsp:cNvPr id="0" name=""/>
        <dsp:cNvSpPr/>
      </dsp:nvSpPr>
      <dsp:spPr>
        <a:xfrm>
          <a:off x="3004105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/>
            <a:t>49 </a:t>
          </a:r>
          <a:r>
            <a:rPr lang="en-US" sz="1200" kern="1200"/>
            <a:t>o gyfranogwyr</a:t>
          </a:r>
        </a:p>
      </dsp:txBody>
      <dsp:txXfrm>
        <a:off x="3004105" y="2645217"/>
        <a:ext cx="2072362" cy="720000"/>
      </dsp:txXfrm>
    </dsp:sp>
    <dsp:sp modelId="{0D2E3461-32DC-4753-BA2C-4E8B65E73BAD}">
      <dsp:nvSpPr>
        <dsp:cNvPr id="0" name=""/>
        <dsp:cNvSpPr/>
      </dsp:nvSpPr>
      <dsp:spPr>
        <a:xfrm>
          <a:off x="5843242" y="987327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22898F-2FF6-44F2-AC9E-531CCB86BB5F}">
      <dsp:nvSpPr>
        <dsp:cNvPr id="0" name=""/>
        <dsp:cNvSpPr/>
      </dsp:nvSpPr>
      <dsp:spPr>
        <a:xfrm>
          <a:off x="6112649" y="1256734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90EB42-18BD-420F-B1C9-A586577186AE}">
      <dsp:nvSpPr>
        <dsp:cNvPr id="0" name=""/>
        <dsp:cNvSpPr/>
      </dsp:nvSpPr>
      <dsp:spPr>
        <a:xfrm>
          <a:off x="5439131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/>
            <a:t>Holidaur EMI-2 </a:t>
          </a:r>
          <a:r>
            <a:rPr lang="en-US" sz="1200" kern="1200"/>
            <a:t>(Markland &amp; Ingledew, 1997) a </a:t>
          </a:r>
          <a:r>
            <a:rPr lang="en-US" sz="1200" b="1" kern="1200"/>
            <a:t>chwestiwynau agored</a:t>
          </a:r>
          <a:endParaRPr lang="en-US" sz="1200" kern="1200"/>
        </a:p>
      </dsp:txBody>
      <dsp:txXfrm>
        <a:off x="5439131" y="2645217"/>
        <a:ext cx="2072362" cy="720000"/>
      </dsp:txXfrm>
    </dsp:sp>
    <dsp:sp modelId="{982EBA18-BA67-49FC-97BC-F705E6F58505}">
      <dsp:nvSpPr>
        <dsp:cNvPr id="0" name=""/>
        <dsp:cNvSpPr/>
      </dsp:nvSpPr>
      <dsp:spPr>
        <a:xfrm>
          <a:off x="8278268" y="987327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F321CC-78BA-4D21-9065-3E1BD3FC4B90}">
      <dsp:nvSpPr>
        <dsp:cNvPr id="0" name=""/>
        <dsp:cNvSpPr/>
      </dsp:nvSpPr>
      <dsp:spPr>
        <a:xfrm>
          <a:off x="8547675" y="1256734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951494-E10F-4AA0-92EF-40A962A3565C}">
      <dsp:nvSpPr>
        <dsp:cNvPr id="0" name=""/>
        <dsp:cNvSpPr/>
      </dsp:nvSpPr>
      <dsp:spPr>
        <a:xfrm>
          <a:off x="7874157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/>
            <a:t>Dadansoddi’r data – </a:t>
          </a:r>
          <a:r>
            <a:rPr lang="en-US" sz="1200" kern="1200"/>
            <a:t>SPSS a dadansoddiad thematig (Braun a Clarke)</a:t>
          </a:r>
        </a:p>
      </dsp:txBody>
      <dsp:txXfrm>
        <a:off x="7874157" y="2645217"/>
        <a:ext cx="2072362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402F5F-275C-4E46-AF85-ACF94AFBBA83}">
      <dsp:nvSpPr>
        <dsp:cNvPr id="0" name=""/>
        <dsp:cNvSpPr/>
      </dsp:nvSpPr>
      <dsp:spPr>
        <a:xfrm>
          <a:off x="0" y="0"/>
          <a:ext cx="8642908" cy="741317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Cryfderau</a:t>
          </a:r>
          <a:r>
            <a:rPr lang="en-US" sz="3000" kern="1200"/>
            <a:t> – dull cymysg , offer ddilys</a:t>
          </a:r>
        </a:p>
      </dsp:txBody>
      <dsp:txXfrm>
        <a:off x="21712" y="21712"/>
        <a:ext cx="7842970" cy="697893"/>
      </dsp:txXfrm>
    </dsp:sp>
    <dsp:sp modelId="{70A9525A-632A-DC48-9E0B-79814F6CF168}">
      <dsp:nvSpPr>
        <dsp:cNvPr id="0" name=""/>
        <dsp:cNvSpPr/>
      </dsp:nvSpPr>
      <dsp:spPr>
        <a:xfrm>
          <a:off x="762609" y="864869"/>
          <a:ext cx="8642908" cy="741317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Cyfyngiadau</a:t>
          </a:r>
          <a:r>
            <a:rPr lang="en-US" sz="3000" kern="1200"/>
            <a:t> – Cwestiynau agored</a:t>
          </a:r>
        </a:p>
      </dsp:txBody>
      <dsp:txXfrm>
        <a:off x="784321" y="886581"/>
        <a:ext cx="7355019" cy="697893"/>
      </dsp:txXfrm>
    </dsp:sp>
    <dsp:sp modelId="{8E35F34B-5E22-9E4E-83B3-21DDAD752342}">
      <dsp:nvSpPr>
        <dsp:cNvPr id="0" name=""/>
        <dsp:cNvSpPr/>
      </dsp:nvSpPr>
      <dsp:spPr>
        <a:xfrm>
          <a:off x="1525219" y="1729739"/>
          <a:ext cx="8642908" cy="741317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Y tro Nesaf </a:t>
          </a:r>
          <a:r>
            <a:rPr lang="en-US" sz="3000" kern="1200"/>
            <a:t>– Sampl fwy eto + Cyfweliadau</a:t>
          </a:r>
        </a:p>
      </dsp:txBody>
      <dsp:txXfrm>
        <a:off x="1546931" y="1751451"/>
        <a:ext cx="7355019" cy="697893"/>
      </dsp:txXfrm>
    </dsp:sp>
    <dsp:sp modelId="{E43A8082-E703-D043-84FB-8BD6C26135C1}">
      <dsp:nvSpPr>
        <dsp:cNvPr id="0" name=""/>
        <dsp:cNvSpPr/>
      </dsp:nvSpPr>
      <dsp:spPr>
        <a:xfrm>
          <a:off x="8161052" y="562165"/>
          <a:ext cx="481856" cy="48185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269470" y="562165"/>
        <a:ext cx="265020" cy="362597"/>
      </dsp:txXfrm>
    </dsp:sp>
    <dsp:sp modelId="{7CFCEFAA-2D44-ED4B-80E5-98BC721F10A6}">
      <dsp:nvSpPr>
        <dsp:cNvPr id="0" name=""/>
        <dsp:cNvSpPr/>
      </dsp:nvSpPr>
      <dsp:spPr>
        <a:xfrm>
          <a:off x="8923662" y="1422093"/>
          <a:ext cx="481856" cy="48185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032080" y="1422093"/>
        <a:ext cx="265020" cy="362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9BA12-A8C1-85FC-72B4-9B0D04A218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578CDE-94EE-1AEB-8C26-A26D9D51BA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9E04B4-8523-55EE-927E-796210733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AB6E-C1BE-2B40-BC3E-94BBCF2638BD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3EF929-0B31-0F47-3ACF-6800BD00A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115B3F-F657-6D79-071C-1B2D0D859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F13C8-561E-704C-B4DF-2AB2FE3AE7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442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CB92B-6E6E-A7B5-BC84-DC42503BC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19E68-C7D8-D64F-BEC8-FFA61C1925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131756-0C90-CED4-B8AF-5D779B1E5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AB6E-C1BE-2B40-BC3E-94BBCF2638BD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119E8B-EE3E-E573-8CAC-9F7F80DEF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E5CF1F-B801-8AB6-0334-4D6956663A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F13C8-561E-704C-B4DF-2AB2FE3AE7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038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6BA66-D8BF-BDD5-7183-4642E41E5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647132-DB53-AE22-3B23-D9E1B75C66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157840-881D-312B-CC76-7403C5645E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AB6E-C1BE-2B40-BC3E-94BBCF2638BD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8B0473-C135-A40D-B7A8-714358EAA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8DB964-4EEF-9149-7195-B9169D486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F13C8-561E-704C-B4DF-2AB2FE3AE7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053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E07A7-32A4-D1B2-4242-FD6063427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F0D5-8489-DA3A-698A-52287A3C01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A80722-EB5D-9B00-20A5-9E98147CCD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8212EB-C010-DB44-7FC3-4140B38E6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AB6E-C1BE-2B40-BC3E-94BBCF2638BD}" type="datetimeFigureOut">
              <a:rPr lang="en-US" smtClean="0"/>
              <a:t>5/7/26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207103-956C-6F1F-EAB4-A96B2F2AD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AB1277-D967-32C8-6A57-349538C8B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F13C8-561E-704C-B4DF-2AB2FE3AE7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907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6AB36-51CA-84D8-2650-26A3F8A167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F54997-078C-8E75-1937-357D7169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C30F3D-2A47-374F-6528-F386650008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FE10D3-1E42-25B0-49F6-265F600DD1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5C40AF-CAEF-AB7D-3312-615A236C50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E458E3B-097E-5511-0064-DDE0A88260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AB6E-C1BE-2B40-BC3E-94BBCF2638BD}" type="datetimeFigureOut">
              <a:rPr lang="en-US" smtClean="0"/>
              <a:t>5/7/26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050585-822B-9CCE-5BD8-D280CAEE0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D43D7C-DD1F-14A4-4F13-1609976906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F13C8-561E-704C-B4DF-2AB2FE3AE7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638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1639D-D92E-4109-3771-E9930FFD0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F97656-76A5-1D53-366B-41CE0442B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AB6E-C1BE-2B40-BC3E-94BBCF2638BD}" type="datetimeFigureOut">
              <a:rPr lang="en-US" smtClean="0"/>
              <a:t>5/7/26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242805-432B-03E9-3E0B-6441FCE69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E0D362-865C-5D21-CB29-CB7880CEE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F13C8-561E-704C-B4DF-2AB2FE3AE7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809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BFAB0B-5E28-4032-4ED9-838777A77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AB6E-C1BE-2B40-BC3E-94BBCF2638BD}" type="datetimeFigureOut">
              <a:rPr lang="en-US" smtClean="0"/>
              <a:t>5/7/26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0BBD79-8186-0EB5-1751-3E3ECAB3E6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57298A-05AD-6FA3-2A68-AC76EBE96C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F13C8-561E-704C-B4DF-2AB2FE3AE7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203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73B0A-C61E-60FF-1B34-976F6DFD3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80965-8FC1-6516-C4DF-E2E74DFBAE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E89543-CAA5-F486-8005-C21D88471A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E44AE5-D208-91D0-32F7-BD8C785AF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AB6E-C1BE-2B40-BC3E-94BBCF2638BD}" type="datetimeFigureOut">
              <a:rPr lang="en-US" smtClean="0"/>
              <a:t>5/7/26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0955ED-815E-C29F-2791-95708DDE2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F33C38-0945-DE3C-2E1D-BE8DE6B1B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F13C8-561E-704C-B4DF-2AB2FE3AE7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646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DFA56-53C7-DBEB-317E-38DFD8020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E0C97F-7E29-C42C-074E-01432A9A26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E2E964-61BD-B084-E61E-3F51A444A2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BFE2E4-3222-5CCA-184D-7B6091171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AB6E-C1BE-2B40-BC3E-94BBCF2638BD}" type="datetimeFigureOut">
              <a:rPr lang="en-US" smtClean="0"/>
              <a:t>5/7/26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554F34-B1FA-9393-8608-033AACAB29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B50FBA-A48A-DF52-8046-A655EE9B7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F13C8-561E-704C-B4DF-2AB2FE3AE7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549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BE731-95A7-3748-FC99-97AAAFFCD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8F02C4-4EB8-1F74-3B73-A2D7AC4BC3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C0979C-FB94-E937-0D30-BE017F1E2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AB6E-C1BE-2B40-BC3E-94BBCF2638BD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531C83-285E-75C1-8A72-1C9817BF8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E7D86-F4B4-A7C5-DD61-37125C234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F13C8-561E-704C-B4DF-2AB2FE3AE7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789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10376FC-681E-B803-EA2A-7D12E5029E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C92916-A4AE-9C73-6CBC-BF32CA2428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E2CC90-5535-FD61-A08E-935FD53998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4AB6E-C1BE-2B40-BC3E-94BBCF2638BD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04942B-A806-D08B-8891-86B7880A32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DDCEE4-8150-7647-DB27-1DDB0A5EC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F13C8-561E-704C-B4DF-2AB2FE3AE7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326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6123C39-DACA-A524-81CE-7F497D67A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758FBF-EF54-57A3-7753-E56C167492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15E7FD-B778-3229-913B-0B3E6AE910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94AB6E-C1BE-2B40-BC3E-94BBCF2638BD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8D606B-3159-3B93-6D03-6BF73B0FC4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2EDDDC-FD54-EDA2-1ACB-4532FD129A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5BF13C8-561E-704C-B4DF-2AB2FE3AE7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180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55860/dbyf0235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D6B8FB-5CD1-8C44-3042-870B27154D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r>
              <a:rPr lang="cy-GB" sz="4000" b="1"/>
              <a:t>Archwilio Dynameg Cymhelliant mewn Chwaraewyr Rygbi Hŷn: Ffactorau Mewnol ac Allanol a Rhwystrau i Ymgysylltiad Cynaliadwy </a:t>
            </a:r>
            <a:endParaRPr lang="en-US" sz="4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FE7512-5472-A890-E409-D04250D76A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6912" y="5645150"/>
            <a:ext cx="8258176" cy="631825"/>
          </a:xfrm>
        </p:spPr>
        <p:txBody>
          <a:bodyPr anchor="ctr">
            <a:normAutofit lnSpcReduction="10000"/>
          </a:bodyPr>
          <a:lstStyle/>
          <a:p>
            <a:r>
              <a:rPr lang="en-US" sz="700"/>
              <a:t>Samuel George Potter</a:t>
            </a:r>
          </a:p>
          <a:p>
            <a:r>
              <a:rPr lang="en-US" sz="700"/>
              <a:t>2305965</a:t>
            </a:r>
          </a:p>
          <a:p>
            <a:r>
              <a:rPr lang="en-US" sz="700"/>
              <a:t>BMSS6007/C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6473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BB2B1F0-0DD6-4744-9A46-7A344FB48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6C2C30-7F56-55FA-23FA-09654987A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26720"/>
            <a:ext cx="10506456" cy="1919141"/>
          </a:xfrm>
        </p:spPr>
        <p:txBody>
          <a:bodyPr anchor="b">
            <a:normAutofit/>
          </a:bodyPr>
          <a:lstStyle/>
          <a:p>
            <a:r>
              <a:rPr lang="en-US" sz="6000" b="1"/>
              <a:t>Cyflwyniad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2899927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2776031"/>
            <a:ext cx="1873457" cy="1371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C3A392-ED4F-8A11-5A09-066676417B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337269"/>
            <a:ext cx="10509504" cy="2905686"/>
          </a:xfrm>
        </p:spPr>
        <p:txBody>
          <a:bodyPr>
            <a:normAutofit/>
          </a:bodyPr>
          <a:lstStyle/>
          <a:p>
            <a:r>
              <a:rPr lang="en-US" sz="2200" b="1"/>
              <a:t>Beth</a:t>
            </a:r>
            <a:r>
              <a:rPr lang="en-US" sz="2200"/>
              <a:t> yw’r astudiaeth?</a:t>
            </a:r>
          </a:p>
          <a:p>
            <a:endParaRPr lang="en-US" sz="2200"/>
          </a:p>
          <a:p>
            <a:r>
              <a:rPr lang="en-US" sz="2200" b="1"/>
              <a:t>Pam</a:t>
            </a:r>
            <a:r>
              <a:rPr lang="en-US" sz="2200"/>
              <a:t> wneud yr astudaieth? </a:t>
            </a:r>
          </a:p>
          <a:p>
            <a:endParaRPr lang="en-US" sz="2200"/>
          </a:p>
          <a:p>
            <a:r>
              <a:rPr lang="en-US" sz="2200"/>
              <a:t>Pwysigrwydd Cymhelliant (Sanders et al, 2022 as cited in Indriarsa et al, 2026)</a:t>
            </a:r>
          </a:p>
          <a:p>
            <a:endParaRPr lang="en-US" sz="2200"/>
          </a:p>
          <a:p>
            <a:endParaRPr lang="en-US" sz="2200"/>
          </a:p>
          <a:p>
            <a:endParaRPr lang="en-US" sz="2200"/>
          </a:p>
          <a:p>
            <a:endParaRPr lang="en-US" sz="2200"/>
          </a:p>
          <a:p>
            <a:pPr marL="0" indent="0">
              <a:buNone/>
            </a:pP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2523916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AEE024-6FA7-46CC-281B-2D62440CC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 b="1" dirty="0" err="1"/>
              <a:t>Targedau’r</a:t>
            </a:r>
            <a:r>
              <a:rPr lang="en-US" sz="4000" b="1" dirty="0"/>
              <a:t> </a:t>
            </a:r>
            <a:r>
              <a:rPr lang="en-US" sz="4000" b="1" dirty="0" err="1"/>
              <a:t>Ymchwil</a:t>
            </a:r>
            <a:endParaRPr lang="en-US" sz="4000" b="1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8F14957D-F0E1-4A58-93C6-CEC1FFE5B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200" b="1"/>
              <a:t>Adanabod y prif gymhellion mewnol ac allanol </a:t>
            </a:r>
            <a:r>
              <a:rPr lang="en-US" sz="2200"/>
              <a:t>(Allender, 2006)</a:t>
            </a:r>
          </a:p>
          <a:p>
            <a:pPr marL="514350" indent="-514350">
              <a:buAutoNum type="arabicPeriod"/>
            </a:pPr>
            <a:endParaRPr lang="en-US" sz="2200" b="1"/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200" b="1"/>
              <a:t>Archwilio’r rhwystrau seicolegol a strwythurol sy’n effeithio ar gyfranogiad </a:t>
            </a:r>
            <a:r>
              <a:rPr lang="en-US" sz="2200"/>
              <a:t>(Allender, 2006)</a:t>
            </a:r>
          </a:p>
          <a:p>
            <a:pPr marL="514350" indent="-514350">
              <a:buAutoNum type="arabicPeriod"/>
            </a:pPr>
            <a:endParaRPr lang="en-US" sz="2200" b="1"/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200" b="1"/>
              <a:t>Deall sut mae cymhelliant yn newid wrth i fywyd a chyfrifoldebau newid </a:t>
            </a:r>
          </a:p>
          <a:p>
            <a:pPr marL="514350" indent="-514350">
              <a:buAutoNum type="arabicPeriod"/>
            </a:pPr>
            <a:endParaRPr lang="en-US" sz="2200" b="1"/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200" b="1"/>
              <a:t>Cynnig argymhellion ymarferol i glybiau a hyfforddwyr</a:t>
            </a:r>
          </a:p>
          <a:p>
            <a:pPr marL="514350" indent="-514350">
              <a:buAutoNum type="arabicPeriod"/>
            </a:pPr>
            <a:endParaRPr lang="en-US" sz="2200" b="1"/>
          </a:p>
        </p:txBody>
      </p:sp>
    </p:spTree>
    <p:extLst>
      <p:ext uri="{BB962C8B-B14F-4D97-AF65-F5344CB8AC3E}">
        <p14:creationId xmlns:p14="http://schemas.microsoft.com/office/powerpoint/2010/main" val="2359775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C28144-A562-0C44-3C62-4DA311392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 sz="5200" b="1" dirty="0" err="1"/>
              <a:t>Methedoleg</a:t>
            </a:r>
            <a:endParaRPr lang="en-US" sz="5200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233AF2-94A3-0E52-73C2-3916181BF3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5637905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17981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418A7E-70D6-E9C1-4606-3A2C02B58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 b="1"/>
              <a:t>Canlyniadau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8" name="Content Placeholder 4">
            <a:extLst>
              <a:ext uri="{FF2B5EF4-FFF2-40B4-BE49-F238E27FC236}">
                <a16:creationId xmlns:a16="http://schemas.microsoft.com/office/drawing/2014/main" id="{A0DCD997-7579-7CC6-666A-82DA4016555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30868533"/>
              </p:ext>
            </p:extLst>
          </p:nvPr>
        </p:nvGraphicFramePr>
        <p:xfrm>
          <a:off x="626850" y="2154434"/>
          <a:ext cx="4415050" cy="1898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4152">
                  <a:extLst>
                    <a:ext uri="{9D8B030D-6E8A-4147-A177-3AD203B41FA5}">
                      <a16:colId xmlns:a16="http://schemas.microsoft.com/office/drawing/2014/main" val="653439243"/>
                    </a:ext>
                  </a:extLst>
                </a:gridCol>
                <a:gridCol w="1490898">
                  <a:extLst>
                    <a:ext uri="{9D8B030D-6E8A-4147-A177-3AD203B41FA5}">
                      <a16:colId xmlns:a16="http://schemas.microsoft.com/office/drawing/2014/main" val="2183907307"/>
                    </a:ext>
                  </a:extLst>
                </a:gridCol>
              </a:tblGrid>
              <a:tr h="474712">
                <a:tc gridSpan="2">
                  <a:txBody>
                    <a:bodyPr/>
                    <a:lstStyle/>
                    <a:p>
                      <a:pPr algn="ctr"/>
                      <a:r>
                        <a:rPr lang="en-US" sz="1300" dirty="0" err="1"/>
                        <a:t>Cymhellion</a:t>
                      </a:r>
                      <a:r>
                        <a:rPr lang="en-US" sz="1300" dirty="0"/>
                        <a:t> </a:t>
                      </a:r>
                      <a:r>
                        <a:rPr lang="en-US" sz="1300" dirty="0" err="1"/>
                        <a:t>cryfaf</a:t>
                      </a:r>
                      <a:endParaRPr lang="en-US" sz="1300" dirty="0"/>
                    </a:p>
                  </a:txBody>
                  <a:tcPr marL="81846" marR="81846" marT="40923" marB="40923">
                    <a:solidFill>
                      <a:schemeClr val="accent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9641720"/>
                  </a:ext>
                </a:extLst>
              </a:tr>
              <a:tr h="474712">
                <a:tc>
                  <a:txBody>
                    <a:bodyPr/>
                    <a:lstStyle/>
                    <a:p>
                      <a:pPr algn="ctr"/>
                      <a:r>
                        <a:rPr lang="en-US" sz="1300" b="1" err="1"/>
                        <a:t>Cysadleuaeth</a:t>
                      </a:r>
                      <a:endParaRPr lang="en-US" sz="1300" b="1"/>
                    </a:p>
                  </a:txBody>
                  <a:tcPr marL="68959" marR="68959" marT="34479" marB="3447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/>
                        <a:t>M = 4.13</a:t>
                      </a:r>
                    </a:p>
                  </a:txBody>
                  <a:tcPr marL="68959" marR="68959" marT="34479" marB="34479"/>
                </a:tc>
                <a:extLst>
                  <a:ext uri="{0D108BD9-81ED-4DB2-BD59-A6C34878D82A}">
                    <a16:rowId xmlns:a16="http://schemas.microsoft.com/office/drawing/2014/main" val="2079512344"/>
                  </a:ext>
                </a:extLst>
              </a:tr>
              <a:tr h="474712"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 err="1"/>
                        <a:t>Teimlad</a:t>
                      </a:r>
                      <a:r>
                        <a:rPr lang="en-US" sz="1300" b="1" dirty="0"/>
                        <a:t> o </a:t>
                      </a:r>
                      <a:r>
                        <a:rPr lang="en-US" sz="1300" b="1" dirty="0" err="1"/>
                        <a:t>berthyn</a:t>
                      </a:r>
                      <a:endParaRPr lang="en-US" sz="1300" b="1" dirty="0"/>
                    </a:p>
                  </a:txBody>
                  <a:tcPr marL="68959" marR="68959" marT="34479" marB="3447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/>
                        <a:t>M = 4.00</a:t>
                      </a:r>
                    </a:p>
                  </a:txBody>
                  <a:tcPr marL="68959" marR="68959" marT="34479" marB="34479"/>
                </a:tc>
                <a:extLst>
                  <a:ext uri="{0D108BD9-81ED-4DB2-BD59-A6C34878D82A}">
                    <a16:rowId xmlns:a16="http://schemas.microsoft.com/office/drawing/2014/main" val="3714716085"/>
                  </a:ext>
                </a:extLst>
              </a:tr>
              <a:tr h="474712"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 err="1"/>
                        <a:t>Mwynhad</a:t>
                      </a:r>
                      <a:endParaRPr lang="en-US" sz="1300" b="1" dirty="0"/>
                    </a:p>
                  </a:txBody>
                  <a:tcPr marL="68959" marR="68959" marT="34479" marB="3447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/>
                        <a:t>M = 3.75</a:t>
                      </a:r>
                    </a:p>
                  </a:txBody>
                  <a:tcPr marL="68959" marR="68959" marT="34479" marB="34479"/>
                </a:tc>
                <a:extLst>
                  <a:ext uri="{0D108BD9-81ED-4DB2-BD59-A6C34878D82A}">
                    <a16:rowId xmlns:a16="http://schemas.microsoft.com/office/drawing/2014/main" val="2402665599"/>
                  </a:ext>
                </a:extLst>
              </a:tr>
            </a:tbl>
          </a:graphicData>
        </a:graphic>
      </p:graphicFrame>
      <p:graphicFrame>
        <p:nvGraphicFramePr>
          <p:cNvPr id="24" name="Content Placeholder 4">
            <a:extLst>
              <a:ext uri="{FF2B5EF4-FFF2-40B4-BE49-F238E27FC236}">
                <a16:creationId xmlns:a16="http://schemas.microsoft.com/office/drawing/2014/main" id="{9AA0E72A-2CAF-9670-3FFE-F45ECB87FA0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2123376"/>
              </p:ext>
            </p:extLst>
          </p:nvPr>
        </p:nvGraphicFramePr>
        <p:xfrm>
          <a:off x="7172763" y="2154430"/>
          <a:ext cx="4392387" cy="1898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64269">
                  <a:extLst>
                    <a:ext uri="{9D8B030D-6E8A-4147-A177-3AD203B41FA5}">
                      <a16:colId xmlns:a16="http://schemas.microsoft.com/office/drawing/2014/main" val="653439243"/>
                    </a:ext>
                  </a:extLst>
                </a:gridCol>
                <a:gridCol w="1428118">
                  <a:extLst>
                    <a:ext uri="{9D8B030D-6E8A-4147-A177-3AD203B41FA5}">
                      <a16:colId xmlns:a16="http://schemas.microsoft.com/office/drawing/2014/main" val="2183907307"/>
                    </a:ext>
                  </a:extLst>
                </a:gridCol>
              </a:tblGrid>
              <a:tr h="474712">
                <a:tc gridSpan="2">
                  <a:txBody>
                    <a:bodyPr/>
                    <a:lstStyle/>
                    <a:p>
                      <a:pPr algn="ctr"/>
                      <a:r>
                        <a:rPr lang="en-US" sz="1300" dirty="0" err="1"/>
                        <a:t>Cymhellion</a:t>
                      </a:r>
                      <a:r>
                        <a:rPr lang="en-US" sz="1300" dirty="0"/>
                        <a:t> </a:t>
                      </a:r>
                      <a:r>
                        <a:rPr lang="en-US" sz="1300" dirty="0" err="1"/>
                        <a:t>lleiaf</a:t>
                      </a:r>
                      <a:r>
                        <a:rPr lang="en-US" sz="1300" dirty="0"/>
                        <a:t> </a:t>
                      </a:r>
                      <a:r>
                        <a:rPr lang="en-US" sz="1300" dirty="0" err="1"/>
                        <a:t>dylanwadol</a:t>
                      </a:r>
                      <a:endParaRPr lang="en-US" sz="1300" dirty="0"/>
                    </a:p>
                  </a:txBody>
                  <a:tcPr marL="81846" marR="81846" marT="40923" marB="40923">
                    <a:solidFill>
                      <a:srgbClr val="FF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9641720"/>
                  </a:ext>
                </a:extLst>
              </a:tr>
              <a:tr h="474712"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 err="1"/>
                        <a:t>Pwysau</a:t>
                      </a:r>
                      <a:r>
                        <a:rPr lang="en-US" sz="1300" b="1" dirty="0"/>
                        <a:t> iechyd</a:t>
                      </a:r>
                    </a:p>
                  </a:txBody>
                  <a:tcPr marL="68959" marR="68959" marT="34479" marB="3447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/>
                        <a:t>M = 1.50</a:t>
                      </a:r>
                    </a:p>
                  </a:txBody>
                  <a:tcPr marL="68959" marR="68959" marT="34479" marB="34479"/>
                </a:tc>
                <a:extLst>
                  <a:ext uri="{0D108BD9-81ED-4DB2-BD59-A6C34878D82A}">
                    <a16:rowId xmlns:a16="http://schemas.microsoft.com/office/drawing/2014/main" val="2079512344"/>
                  </a:ext>
                </a:extLst>
              </a:tr>
              <a:tr h="474712">
                <a:tc>
                  <a:txBody>
                    <a:bodyPr/>
                    <a:lstStyle/>
                    <a:p>
                      <a:pPr algn="ctr"/>
                      <a:r>
                        <a:rPr lang="en-US" sz="1300" b="1" err="1"/>
                        <a:t>Ymddangosiad</a:t>
                      </a:r>
                      <a:endParaRPr lang="en-US" sz="1300" b="1"/>
                    </a:p>
                  </a:txBody>
                  <a:tcPr marL="68959" marR="68959" marT="34479" marB="3447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/>
                        <a:t>M = 1.81</a:t>
                      </a:r>
                    </a:p>
                  </a:txBody>
                  <a:tcPr marL="68959" marR="68959" marT="34479" marB="34479"/>
                </a:tc>
                <a:extLst>
                  <a:ext uri="{0D108BD9-81ED-4DB2-BD59-A6C34878D82A}">
                    <a16:rowId xmlns:a16="http://schemas.microsoft.com/office/drawing/2014/main" val="3714716085"/>
                  </a:ext>
                </a:extLst>
              </a:tr>
              <a:tr h="474712"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 err="1"/>
                        <a:t>Rheoli</a:t>
                      </a:r>
                      <a:r>
                        <a:rPr lang="en-US" sz="1300" b="1" dirty="0"/>
                        <a:t> </a:t>
                      </a:r>
                      <a:r>
                        <a:rPr lang="en-US" sz="1300" b="1" dirty="0" err="1"/>
                        <a:t>Pwysau</a:t>
                      </a:r>
                      <a:endParaRPr lang="en-US" sz="1300" b="1" dirty="0"/>
                    </a:p>
                  </a:txBody>
                  <a:tcPr marL="68959" marR="68959" marT="34479" marB="3447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/>
                        <a:t>M = 2.23</a:t>
                      </a:r>
                    </a:p>
                  </a:txBody>
                  <a:tcPr marL="68959" marR="68959" marT="34479" marB="34479"/>
                </a:tc>
                <a:extLst>
                  <a:ext uri="{0D108BD9-81ED-4DB2-BD59-A6C34878D82A}">
                    <a16:rowId xmlns:a16="http://schemas.microsoft.com/office/drawing/2014/main" val="2402665599"/>
                  </a:ext>
                </a:extLst>
              </a:tr>
            </a:tbl>
          </a:graphicData>
        </a:graphic>
      </p:graphicFrame>
      <p:graphicFrame>
        <p:nvGraphicFramePr>
          <p:cNvPr id="26" name="Content Placeholder 4">
            <a:extLst>
              <a:ext uri="{FF2B5EF4-FFF2-40B4-BE49-F238E27FC236}">
                <a16:creationId xmlns:a16="http://schemas.microsoft.com/office/drawing/2014/main" id="{4CD6A577-23BF-147A-4422-33762AE976E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44747445"/>
              </p:ext>
            </p:extLst>
          </p:nvPr>
        </p:nvGraphicFramePr>
        <p:xfrm>
          <a:off x="2130863" y="4343870"/>
          <a:ext cx="7930273" cy="20687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30273">
                  <a:extLst>
                    <a:ext uri="{9D8B030D-6E8A-4147-A177-3AD203B41FA5}">
                      <a16:colId xmlns:a16="http://schemas.microsoft.com/office/drawing/2014/main" val="653439243"/>
                    </a:ext>
                  </a:extLst>
                </a:gridCol>
              </a:tblGrid>
              <a:tr h="344794">
                <a:tc>
                  <a:txBody>
                    <a:bodyPr/>
                    <a:lstStyle/>
                    <a:p>
                      <a:pPr algn="ctr"/>
                      <a:r>
                        <a:rPr lang="en-US" sz="1300" dirty="0" err="1"/>
                        <a:t>Rhwystrau</a:t>
                      </a:r>
                      <a:r>
                        <a:rPr lang="en-US" sz="1300" dirty="0"/>
                        <a:t> </a:t>
                      </a:r>
                      <a:r>
                        <a:rPr lang="en-US" sz="1300" dirty="0" err="1"/>
                        <a:t>Mwyaf</a:t>
                      </a:r>
                      <a:r>
                        <a:rPr lang="en-US" sz="1300" dirty="0"/>
                        <a:t> </a:t>
                      </a:r>
                      <a:r>
                        <a:rPr lang="en-US" sz="1300" dirty="0" err="1"/>
                        <a:t>Cyffredin</a:t>
                      </a:r>
                      <a:endParaRPr lang="en-US" sz="1300" dirty="0"/>
                    </a:p>
                  </a:txBody>
                  <a:tcPr marL="68959" marR="68959" marT="34479" marB="34479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9641720"/>
                  </a:ext>
                </a:extLst>
              </a:tr>
              <a:tr h="344794">
                <a:tc>
                  <a:txBody>
                    <a:bodyPr/>
                    <a:lstStyle/>
                    <a:p>
                      <a:pPr algn="ctr"/>
                      <a:r>
                        <a:rPr lang="en-US" sz="1300" dirty="0"/>
                        <a:t>1. </a:t>
                      </a:r>
                      <a:r>
                        <a:rPr lang="en-US" sz="1300" dirty="0" err="1"/>
                        <a:t>Anafiadau</a:t>
                      </a:r>
                      <a:endParaRPr lang="en-US" sz="1300" dirty="0"/>
                    </a:p>
                  </a:txBody>
                  <a:tcPr marL="68959" marR="68959" marT="34479" marB="34479"/>
                </a:tc>
                <a:extLst>
                  <a:ext uri="{0D108BD9-81ED-4DB2-BD59-A6C34878D82A}">
                    <a16:rowId xmlns:a16="http://schemas.microsoft.com/office/drawing/2014/main" val="2079512344"/>
                  </a:ext>
                </a:extLst>
              </a:tr>
              <a:tr h="344794">
                <a:tc>
                  <a:txBody>
                    <a:bodyPr/>
                    <a:lstStyle/>
                    <a:p>
                      <a:pPr algn="ctr"/>
                      <a:r>
                        <a:rPr lang="en-US" sz="1300"/>
                        <a:t>2. </a:t>
                      </a:r>
                      <a:r>
                        <a:rPr lang="en-US" sz="1300" err="1"/>
                        <a:t>Diffyg</a:t>
                      </a:r>
                      <a:r>
                        <a:rPr lang="en-US" sz="1300"/>
                        <a:t> </a:t>
                      </a:r>
                      <a:r>
                        <a:rPr lang="en-US" sz="1300" err="1"/>
                        <a:t>amser</a:t>
                      </a:r>
                      <a:r>
                        <a:rPr lang="en-US" sz="1300"/>
                        <a:t> a </a:t>
                      </a:r>
                      <a:r>
                        <a:rPr lang="en-US" sz="1300" err="1"/>
                        <a:t>ymrwymiadau</a:t>
                      </a:r>
                      <a:r>
                        <a:rPr lang="en-US" sz="1300"/>
                        <a:t> </a:t>
                      </a:r>
                      <a:r>
                        <a:rPr lang="en-US" sz="1300" err="1"/>
                        <a:t>bywyd</a:t>
                      </a:r>
                      <a:endParaRPr lang="en-US" sz="1300"/>
                    </a:p>
                  </a:txBody>
                  <a:tcPr marL="68959" marR="68959" marT="34479" marB="34479"/>
                </a:tc>
                <a:extLst>
                  <a:ext uri="{0D108BD9-81ED-4DB2-BD59-A6C34878D82A}">
                    <a16:rowId xmlns:a16="http://schemas.microsoft.com/office/drawing/2014/main" val="3714716085"/>
                  </a:ext>
                </a:extLst>
              </a:tr>
              <a:tr h="344794">
                <a:tc>
                  <a:txBody>
                    <a:bodyPr/>
                    <a:lstStyle/>
                    <a:p>
                      <a:pPr algn="ctr"/>
                      <a:r>
                        <a:rPr lang="en-US" sz="1300"/>
                        <a:t>3. </a:t>
                      </a:r>
                      <a:r>
                        <a:rPr lang="en-US" sz="1300" err="1"/>
                        <a:t>Lefelau</a:t>
                      </a:r>
                      <a:r>
                        <a:rPr lang="en-US" sz="1300"/>
                        <a:t> </a:t>
                      </a:r>
                      <a:r>
                        <a:rPr lang="en-US" sz="1300" err="1"/>
                        <a:t>mwynhad</a:t>
                      </a:r>
                      <a:r>
                        <a:rPr lang="en-US" sz="1300"/>
                        <a:t> a </a:t>
                      </a:r>
                      <a:r>
                        <a:rPr lang="en-US" sz="1300" err="1"/>
                        <a:t>cymhelliant</a:t>
                      </a:r>
                      <a:r>
                        <a:rPr lang="en-US" sz="1300"/>
                        <a:t> </a:t>
                      </a:r>
                      <a:r>
                        <a:rPr lang="en-US" sz="1300" err="1"/>
                        <a:t>yn</a:t>
                      </a:r>
                      <a:r>
                        <a:rPr lang="en-US" sz="1300"/>
                        <a:t> </a:t>
                      </a:r>
                      <a:r>
                        <a:rPr lang="en-US" sz="1300" err="1"/>
                        <a:t>disgyn</a:t>
                      </a:r>
                      <a:endParaRPr lang="en-US" sz="1300"/>
                    </a:p>
                  </a:txBody>
                  <a:tcPr marL="68959" marR="68959" marT="34479" marB="34479"/>
                </a:tc>
                <a:extLst>
                  <a:ext uri="{0D108BD9-81ED-4DB2-BD59-A6C34878D82A}">
                    <a16:rowId xmlns:a16="http://schemas.microsoft.com/office/drawing/2014/main" val="2311891319"/>
                  </a:ext>
                </a:extLst>
              </a:tr>
              <a:tr h="344794">
                <a:tc>
                  <a:txBody>
                    <a:bodyPr/>
                    <a:lstStyle/>
                    <a:p>
                      <a:pPr algn="ctr"/>
                      <a:r>
                        <a:rPr lang="en-US" sz="1300"/>
                        <a:t>4. </a:t>
                      </a:r>
                      <a:r>
                        <a:rPr lang="en-US" sz="1300" err="1"/>
                        <a:t>Amgylechedd</a:t>
                      </a:r>
                      <a:r>
                        <a:rPr lang="en-US" sz="1300"/>
                        <a:t> </a:t>
                      </a:r>
                      <a:r>
                        <a:rPr lang="en-US" sz="1300" err="1"/>
                        <a:t>cymdeithasol</a:t>
                      </a:r>
                      <a:endParaRPr lang="en-US" sz="1300"/>
                    </a:p>
                  </a:txBody>
                  <a:tcPr marL="68959" marR="68959" marT="34479" marB="34479"/>
                </a:tc>
                <a:extLst>
                  <a:ext uri="{0D108BD9-81ED-4DB2-BD59-A6C34878D82A}">
                    <a16:rowId xmlns:a16="http://schemas.microsoft.com/office/drawing/2014/main" val="3774333700"/>
                  </a:ext>
                </a:extLst>
              </a:tr>
              <a:tr h="344794">
                <a:tc>
                  <a:txBody>
                    <a:bodyPr/>
                    <a:lstStyle/>
                    <a:p>
                      <a:pPr algn="ctr"/>
                      <a:r>
                        <a:rPr lang="en-US" sz="1300" dirty="0"/>
                        <a:t>5. </a:t>
                      </a:r>
                      <a:r>
                        <a:rPr lang="en-US" sz="1300" dirty="0" err="1"/>
                        <a:t>Cefnogaeth</a:t>
                      </a:r>
                      <a:endParaRPr lang="en-US" sz="1300" dirty="0"/>
                    </a:p>
                  </a:txBody>
                  <a:tcPr marL="68959" marR="68959" marT="34479" marB="34479"/>
                </a:tc>
                <a:extLst>
                  <a:ext uri="{0D108BD9-81ED-4DB2-BD59-A6C34878D82A}">
                    <a16:rowId xmlns:a16="http://schemas.microsoft.com/office/drawing/2014/main" val="24026655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6675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41C7AB-2A55-7300-04AD-A8B7EE8BA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 b="1"/>
              <a:t>Trafodaeth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F5BCE-2138-88DE-B480-4C55E7D4B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cy-GB" sz="2200" dirty="0"/>
              <a:t>Cymhelliant </a:t>
            </a:r>
            <a:r>
              <a:rPr lang="cy-GB" sz="2200" b="1" dirty="0"/>
              <a:t>mewnol</a:t>
            </a:r>
            <a:r>
              <a:rPr lang="cy-GB" sz="2200" dirty="0"/>
              <a:t> </a:t>
            </a:r>
            <a:r>
              <a:rPr lang="cy-GB" sz="1100" dirty="0"/>
              <a:t>(Alkasasbeh a Akroush, 2025) </a:t>
            </a:r>
          </a:p>
          <a:p>
            <a:pPr marL="0" indent="0">
              <a:buNone/>
            </a:pPr>
            <a:endParaRPr lang="cy-GB" sz="2200" dirty="0"/>
          </a:p>
          <a:p>
            <a:r>
              <a:rPr lang="cy-GB" sz="2200" dirty="0"/>
              <a:t>Ffactorau </a:t>
            </a:r>
            <a:r>
              <a:rPr lang="cy-GB" sz="2200" b="1" dirty="0"/>
              <a:t>allanol</a:t>
            </a:r>
          </a:p>
          <a:p>
            <a:endParaRPr lang="cy-GB" sz="2200" dirty="0"/>
          </a:p>
          <a:p>
            <a:r>
              <a:rPr lang="cy-GB" sz="2200" dirty="0"/>
              <a:t>Rhwystrau</a:t>
            </a:r>
          </a:p>
          <a:p>
            <a:endParaRPr lang="cy-GB" sz="2200" dirty="0"/>
          </a:p>
          <a:p>
            <a:r>
              <a:rPr lang="cy-GB" sz="2200" dirty="0"/>
              <a:t>Beth gall </a:t>
            </a:r>
            <a:r>
              <a:rPr lang="cy-GB" sz="2200" b="1" dirty="0"/>
              <a:t>clybiau</a:t>
            </a:r>
            <a:r>
              <a:rPr lang="cy-GB" sz="2200" dirty="0"/>
              <a:t> </a:t>
            </a:r>
            <a:r>
              <a:rPr lang="cy-GB" sz="2200" b="1" dirty="0"/>
              <a:t>a hyfforddwyr </a:t>
            </a:r>
            <a:r>
              <a:rPr lang="cy-GB" sz="2200" dirty="0"/>
              <a:t>wneud?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37821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6003BA-5471-8F45-707C-406E71A7F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 b="1"/>
              <a:t>Myfyrdod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C5641414-83B3-E86F-0533-C3CE0B9606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2924288"/>
              </p:ext>
            </p:extLst>
          </p:nvPr>
        </p:nvGraphicFramePr>
        <p:xfrm>
          <a:off x="1115568" y="3139374"/>
          <a:ext cx="10168128" cy="24710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77393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DE1876-A097-DCFC-8275-52A887E01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 b="1"/>
              <a:t>Rhestr Cyfeirnodi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5F4EB-F9B4-D888-222C-04E737A3F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/>
              <a:t>Alkasasbeh, W.J. and Akroush, S.H. (2025) “Sports motivation: a narrative review of psychological approaches to enhance athletic performance,” </a:t>
            </a:r>
            <a:r>
              <a:rPr lang="en-GB" sz="1200" i="1"/>
              <a:t>Frontiers in psychology</a:t>
            </a:r>
            <a:r>
              <a:rPr lang="en-GB" sz="1200"/>
              <a:t>, 16, p. 1645274. Available at: https://doi.org/10.3389/fpsyg.2025.1645274.</a:t>
            </a:r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r>
              <a:rPr lang="en-GB" sz="1200"/>
              <a:t>Allender, S., Cowburn, G. and Foster, C., 2006. Understanding participation in sport and physical activity among children and adults: a review of qualitative studies. </a:t>
            </a:r>
            <a:r>
              <a:rPr lang="en-GB" sz="1200" i="1"/>
              <a:t>Health education research</a:t>
            </a:r>
            <a:r>
              <a:rPr lang="en-GB" sz="1200"/>
              <a:t>, </a:t>
            </a:r>
            <a:r>
              <a:rPr lang="en-GB" sz="1200" i="1"/>
              <a:t>21</a:t>
            </a:r>
            <a:r>
              <a:rPr lang="en-GB" sz="1200"/>
              <a:t>(6), pp.826-835.</a:t>
            </a:r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r>
              <a:rPr lang="en-GB" sz="1200"/>
              <a:t>Halcomb, E. and Hickman, L. (2015) “Mixed methods research,” </a:t>
            </a:r>
            <a:r>
              <a:rPr lang="en-GB" sz="1200" i="1"/>
              <a:t>Nursing standard</a:t>
            </a:r>
            <a:r>
              <a:rPr lang="en-GB" sz="1200"/>
              <a:t>, 29(32), pp. 41–47. Available at: https://doi.org/10.7748/ns.29.32.41.e8858.</a:t>
            </a:r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r>
              <a:rPr lang="en-GB" sz="1200"/>
              <a:t>Indriarsa, N. </a:t>
            </a:r>
            <a:r>
              <a:rPr lang="en-GB" sz="1200" i="1"/>
              <a:t>et al.</a:t>
            </a:r>
            <a:r>
              <a:rPr lang="en-GB" sz="1200"/>
              <a:t> (2026) “Motivation analysis in rugby: A systematic review,” </a:t>
            </a:r>
            <a:r>
              <a:rPr lang="en-GB" sz="1200" i="1"/>
              <a:t>Journal of human sport and exercise</a:t>
            </a:r>
            <a:r>
              <a:rPr lang="en-GB" sz="1200"/>
              <a:t>, 21(1), pp. 214–226. </a:t>
            </a:r>
            <a:r>
              <a:rPr lang="fi-FI" sz="1200"/>
              <a:t>Available at: </a:t>
            </a:r>
            <a:r>
              <a:rPr lang="fi-FI" sz="1200" u="sng">
                <a:hlinkClick r:id="rId2"/>
              </a:rPr>
              <a:t>https://doi.org/10.55860/dbyf0235</a:t>
            </a:r>
            <a:r>
              <a:rPr lang="fi-FI" sz="1200"/>
              <a:t>.</a:t>
            </a:r>
            <a:endParaRPr lang="en-US" sz="1200"/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r>
              <a:rPr lang="en-GB" sz="1200"/>
              <a:t>Markland, D. and Ingledew, D.K., 1997. The measurement of exercise motives: Factorial validity and invariance across gender of a revised Exercise Motivations Inventory. </a:t>
            </a:r>
            <a:r>
              <a:rPr lang="en-GB" sz="1200" i="1"/>
              <a:t>British Journal of Health Psychology</a:t>
            </a:r>
            <a:r>
              <a:rPr lang="en-GB" sz="1200"/>
              <a:t>, 2(4), pp.361–376.</a:t>
            </a:r>
          </a:p>
          <a:p>
            <a:pPr marL="0" indent="0">
              <a:buNone/>
            </a:pP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20092572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8263A24-0C1F-4677-B43C-4AE14E276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ADDB668-2CA4-4D2B-9C34-3487CA33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553" y="304802"/>
            <a:ext cx="11097349" cy="1573149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8C8AAF-A2AA-FE20-4B0C-2A67CDEBD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405575"/>
            <a:ext cx="5001768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/>
              <a:t>Atodiadau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68BC19-F052-4108-93E1-6A3D1DEC0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4784" y="76442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5FD337D-4D6B-4C8B-B6F5-121097E09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86984" y="1071836"/>
            <a:ext cx="1021458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454151-08D4-CE3F-BB0F-783A36E3FAC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058" y="2605491"/>
            <a:ext cx="5431536" cy="3177447"/>
          </a:xfrm>
          <a:prstGeom prst="rect">
            <a:avLst/>
          </a:prstGeom>
        </p:spPr>
      </p:pic>
      <p:pic>
        <p:nvPicPr>
          <p:cNvPr id="5" name="Picture 4" descr="A graph with colorful lines&#10;&#10;AI-generated content may be incorrect.">
            <a:extLst>
              <a:ext uri="{FF2B5EF4-FFF2-40B4-BE49-F238E27FC236}">
                <a16:creationId xmlns:a16="http://schemas.microsoft.com/office/drawing/2014/main" id="{F2DE9B44-91A7-B0D7-61FF-3F87A072621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1408" y="2899212"/>
            <a:ext cx="5431536" cy="2579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8536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3173</TotalTime>
  <Words>474</Words>
  <Application>Microsoft Macintosh PowerPoint</Application>
  <PresentationFormat>Widescreen</PresentationFormat>
  <Paragraphs>70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Archwilio Dynameg Cymhelliant mewn Chwaraewyr Rygbi Hŷn: Ffactorau Mewnol ac Allanol a Rhwystrau i Ymgysylltiad Cynaliadwy </vt:lpstr>
      <vt:lpstr>Cyflwyniad</vt:lpstr>
      <vt:lpstr>Targedau’r Ymchwil</vt:lpstr>
      <vt:lpstr>Methedoleg</vt:lpstr>
      <vt:lpstr>Canlyniadau</vt:lpstr>
      <vt:lpstr>Trafodaeth</vt:lpstr>
      <vt:lpstr>Myfyrdod</vt:lpstr>
      <vt:lpstr>Rhestr Cyfeirnodi</vt:lpstr>
      <vt:lpstr>Atodiadau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 Potter (2305965)</dc:creator>
  <cp:lastModifiedBy>Sam Potter (2305965)</cp:lastModifiedBy>
  <cp:revision>1</cp:revision>
  <dcterms:created xsi:type="dcterms:W3CDTF">2026-05-05T13:19:55Z</dcterms:created>
  <dcterms:modified xsi:type="dcterms:W3CDTF">2026-05-07T23:46:09Z</dcterms:modified>
</cp:coreProperties>
</file>