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305" r:id="rId6"/>
    <p:sldId id="260" r:id="rId7"/>
    <p:sldId id="323" r:id="rId8"/>
    <p:sldId id="395" r:id="rId9"/>
    <p:sldId id="296" r:id="rId10"/>
    <p:sldId id="351" r:id="rId11"/>
    <p:sldId id="396" r:id="rId12"/>
    <p:sldId id="397" r:id="rId13"/>
    <p:sldId id="398" r:id="rId14"/>
    <p:sldId id="399" r:id="rId15"/>
    <p:sldId id="400" r:id="rId16"/>
    <p:sldId id="401" r:id="rId17"/>
    <p:sldId id="402" r:id="rId18"/>
    <p:sldId id="404" r:id="rId19"/>
    <p:sldId id="403" r:id="rId20"/>
    <p:sldId id="407" r:id="rId21"/>
    <p:sldId id="406" r:id="rId22"/>
    <p:sldId id="405" r:id="rId23"/>
    <p:sldId id="410" r:id="rId24"/>
    <p:sldId id="415" r:id="rId25"/>
    <p:sldId id="414" r:id="rId26"/>
    <p:sldId id="412" r:id="rId27"/>
    <p:sldId id="413" r:id="rId28"/>
    <p:sldId id="417" r:id="rId29"/>
    <p:sldId id="416" r:id="rId30"/>
    <p:sldId id="418" r:id="rId31"/>
    <p:sldId id="419" r:id="rId32"/>
    <p:sldId id="420" r:id="rId33"/>
    <p:sldId id="422" r:id="rId34"/>
    <p:sldId id="421" r:id="rId35"/>
    <p:sldId id="423" r:id="rId36"/>
    <p:sldId id="308" r:id="rId37"/>
    <p:sldId id="294" r:id="rId38"/>
    <p:sldId id="427" r:id="rId39"/>
    <p:sldId id="428" r:id="rId40"/>
    <p:sldId id="429" r:id="rId41"/>
    <p:sldId id="431" r:id="rId42"/>
    <p:sldId id="432" r:id="rId43"/>
    <p:sldId id="430" r:id="rId44"/>
    <p:sldId id="433" r:id="rId45"/>
    <p:sldId id="434" r:id="rId46"/>
    <p:sldId id="435" r:id="rId47"/>
    <p:sldId id="436" r:id="rId48"/>
    <p:sldId id="437" r:id="rId49"/>
    <p:sldId id="438" r:id="rId50"/>
    <p:sldId id="439" r:id="rId51"/>
    <p:sldId id="441" r:id="rId52"/>
    <p:sldId id="310" r:id="rId53"/>
    <p:sldId id="309" r:id="rId54"/>
    <p:sldId id="447" r:id="rId55"/>
    <p:sldId id="448" r:id="rId56"/>
    <p:sldId id="349" r:id="rId57"/>
    <p:sldId id="409" r:id="rId58"/>
    <p:sldId id="408" r:id="rId59"/>
    <p:sldId id="442" r:id="rId60"/>
    <p:sldId id="443" r:id="rId61"/>
    <p:sldId id="444" r:id="rId62"/>
    <p:sldId id="445" r:id="rId63"/>
    <p:sldId id="446" r:id="rId64"/>
    <p:sldId id="312" r:id="rId65"/>
    <p:sldId id="440" r:id="rId6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674A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FD5233-E764-490C-A2DD-A82E3EA2A823}" v="632" dt="2021-02-10T21:03:34.2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7" d="100"/>
          <a:sy n="77" d="100"/>
        </p:scale>
        <p:origin x="102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viewProps" Target="viewProps.xml"/><Relationship Id="rId7" Type="http://schemas.openxmlformats.org/officeDocument/2006/relationships/slide" Target="slides/slide3.xml"/><Relationship Id="rId71"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72"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Williams (SOAC)" userId="d9705ef0-be3d-4927-aab1-9879255c8c5d" providerId="ADAL" clId="{7AFD5233-E764-490C-A2DD-A82E3EA2A823}"/>
    <pc:docChg chg="undo custSel addSld delSld modSld sldOrd">
      <pc:chgData name="David Williams (SOAC)" userId="d9705ef0-be3d-4927-aab1-9879255c8c5d" providerId="ADAL" clId="{7AFD5233-E764-490C-A2DD-A82E3EA2A823}" dt="2021-02-10T21:03:45.844" v="1892" actId="14100"/>
      <pc:docMkLst>
        <pc:docMk/>
      </pc:docMkLst>
      <pc:sldChg chg="addSp delSp modSp mod">
        <pc:chgData name="David Williams (SOAC)" userId="d9705ef0-be3d-4927-aab1-9879255c8c5d" providerId="ADAL" clId="{7AFD5233-E764-490C-A2DD-A82E3EA2A823}" dt="2021-02-10T20:36:00.105" v="1680" actId="1076"/>
        <pc:sldMkLst>
          <pc:docMk/>
          <pc:sldMk cId="2752702826" sldId="256"/>
        </pc:sldMkLst>
        <pc:picChg chg="add mod">
          <ac:chgData name="David Williams (SOAC)" userId="d9705ef0-be3d-4927-aab1-9879255c8c5d" providerId="ADAL" clId="{7AFD5233-E764-490C-A2DD-A82E3EA2A823}" dt="2021-02-10T20:36:00.105" v="1680" actId="1076"/>
          <ac:picMkLst>
            <pc:docMk/>
            <pc:sldMk cId="2752702826" sldId="256"/>
            <ac:picMk id="4" creationId="{734B1C0D-3B94-4DBF-8885-166D62E6F37D}"/>
          </ac:picMkLst>
        </pc:picChg>
        <pc:picChg chg="add mod">
          <ac:chgData name="David Williams (SOAC)" userId="d9705ef0-be3d-4927-aab1-9879255c8c5d" providerId="ADAL" clId="{7AFD5233-E764-490C-A2DD-A82E3EA2A823}" dt="2021-02-10T20:35:54.928" v="1678" actId="14100"/>
          <ac:picMkLst>
            <pc:docMk/>
            <pc:sldMk cId="2752702826" sldId="256"/>
            <ac:picMk id="5" creationId="{244ED3A0-C047-4BB4-A524-6982FF1E2306}"/>
          </ac:picMkLst>
        </pc:picChg>
        <pc:picChg chg="del">
          <ac:chgData name="David Williams (SOAC)" userId="d9705ef0-be3d-4927-aab1-9879255c8c5d" providerId="ADAL" clId="{7AFD5233-E764-490C-A2DD-A82E3EA2A823}" dt="2021-02-10T10:26:02.513" v="1173" actId="478"/>
          <ac:picMkLst>
            <pc:docMk/>
            <pc:sldMk cId="2752702826" sldId="256"/>
            <ac:picMk id="5" creationId="{F862D463-809A-4A15-B565-23E3D2094CF7}"/>
          </ac:picMkLst>
        </pc:picChg>
        <pc:picChg chg="del">
          <ac:chgData name="David Williams (SOAC)" userId="d9705ef0-be3d-4927-aab1-9879255c8c5d" providerId="ADAL" clId="{7AFD5233-E764-490C-A2DD-A82E3EA2A823}" dt="2021-02-10T10:26:05.248" v="1174" actId="478"/>
          <ac:picMkLst>
            <pc:docMk/>
            <pc:sldMk cId="2752702826" sldId="256"/>
            <ac:picMk id="6" creationId="{06197437-6198-4348-8CCC-E2BA7C8F6173}"/>
          </ac:picMkLst>
        </pc:picChg>
        <pc:picChg chg="add del mod">
          <ac:chgData name="David Williams (SOAC)" userId="d9705ef0-be3d-4927-aab1-9879255c8c5d" providerId="ADAL" clId="{7AFD5233-E764-490C-A2DD-A82E3EA2A823}" dt="2021-02-10T20:35:36.417" v="1673" actId="478"/>
          <ac:picMkLst>
            <pc:docMk/>
            <pc:sldMk cId="2752702826" sldId="256"/>
            <ac:picMk id="7" creationId="{0E3B27D4-98CC-40F2-8215-6ACEB2275528}"/>
          </ac:picMkLst>
        </pc:picChg>
        <pc:picChg chg="add del mod">
          <ac:chgData name="David Williams (SOAC)" userId="d9705ef0-be3d-4927-aab1-9879255c8c5d" providerId="ADAL" clId="{7AFD5233-E764-490C-A2DD-A82E3EA2A823}" dt="2021-02-10T20:35:38.329" v="1674" actId="478"/>
          <ac:picMkLst>
            <pc:docMk/>
            <pc:sldMk cId="2752702826" sldId="256"/>
            <ac:picMk id="8" creationId="{46E9185A-F090-424B-BC89-CBF373C4CEF6}"/>
          </ac:picMkLst>
        </pc:picChg>
        <pc:picChg chg="add del mod">
          <ac:chgData name="David Williams (SOAC)" userId="d9705ef0-be3d-4927-aab1-9879255c8c5d" providerId="ADAL" clId="{7AFD5233-E764-490C-A2DD-A82E3EA2A823}" dt="2021-02-10T20:35:40.048" v="1675" actId="478"/>
          <ac:picMkLst>
            <pc:docMk/>
            <pc:sldMk cId="2752702826" sldId="256"/>
            <ac:picMk id="9" creationId="{077207D7-E2E3-43B9-AE0A-3AD19DF67CB6}"/>
          </ac:picMkLst>
        </pc:picChg>
      </pc:sldChg>
      <pc:sldChg chg="del">
        <pc:chgData name="David Williams (SOAC)" userId="d9705ef0-be3d-4927-aab1-9879255c8c5d" providerId="ADAL" clId="{7AFD5233-E764-490C-A2DD-A82E3EA2A823}" dt="2021-02-10T20:36:15.819" v="1681" actId="47"/>
        <pc:sldMkLst>
          <pc:docMk/>
          <pc:sldMk cId="1888418348" sldId="281"/>
        </pc:sldMkLst>
      </pc:sldChg>
      <pc:sldChg chg="del">
        <pc:chgData name="David Williams (SOAC)" userId="d9705ef0-be3d-4927-aab1-9879255c8c5d" providerId="ADAL" clId="{7AFD5233-E764-490C-A2DD-A82E3EA2A823}" dt="2021-02-10T20:40:49.112" v="1688" actId="2696"/>
        <pc:sldMkLst>
          <pc:docMk/>
          <pc:sldMk cId="4087734209" sldId="290"/>
        </pc:sldMkLst>
      </pc:sldChg>
      <pc:sldChg chg="del">
        <pc:chgData name="David Williams (SOAC)" userId="d9705ef0-be3d-4927-aab1-9879255c8c5d" providerId="ADAL" clId="{7AFD5233-E764-490C-A2DD-A82E3EA2A823}" dt="2021-02-10T20:40:49.112" v="1688" actId="2696"/>
        <pc:sldMkLst>
          <pc:docMk/>
          <pc:sldMk cId="2059584125" sldId="291"/>
        </pc:sldMkLst>
      </pc:sldChg>
      <pc:sldChg chg="del">
        <pc:chgData name="David Williams (SOAC)" userId="d9705ef0-be3d-4927-aab1-9879255c8c5d" providerId="ADAL" clId="{7AFD5233-E764-490C-A2DD-A82E3EA2A823}" dt="2021-02-10T20:40:49.112" v="1688" actId="2696"/>
        <pc:sldMkLst>
          <pc:docMk/>
          <pc:sldMk cId="1510502235" sldId="292"/>
        </pc:sldMkLst>
      </pc:sldChg>
      <pc:sldChg chg="del">
        <pc:chgData name="David Williams (SOAC)" userId="d9705ef0-be3d-4927-aab1-9879255c8c5d" providerId="ADAL" clId="{7AFD5233-E764-490C-A2DD-A82E3EA2A823}" dt="2021-02-09T12:15:33.303" v="12" actId="47"/>
        <pc:sldMkLst>
          <pc:docMk/>
          <pc:sldMk cId="3761243446" sldId="293"/>
        </pc:sldMkLst>
      </pc:sldChg>
      <pc:sldChg chg="del">
        <pc:chgData name="David Williams (SOAC)" userId="d9705ef0-be3d-4927-aab1-9879255c8c5d" providerId="ADAL" clId="{7AFD5233-E764-490C-A2DD-A82E3EA2A823}" dt="2021-02-10T20:40:49.112" v="1688" actId="2696"/>
        <pc:sldMkLst>
          <pc:docMk/>
          <pc:sldMk cId="1336747722" sldId="298"/>
        </pc:sldMkLst>
      </pc:sldChg>
      <pc:sldChg chg="del">
        <pc:chgData name="David Williams (SOAC)" userId="d9705ef0-be3d-4927-aab1-9879255c8c5d" providerId="ADAL" clId="{7AFD5233-E764-490C-A2DD-A82E3EA2A823}" dt="2021-02-10T20:40:49.112" v="1688" actId="2696"/>
        <pc:sldMkLst>
          <pc:docMk/>
          <pc:sldMk cId="1484515066" sldId="300"/>
        </pc:sldMkLst>
      </pc:sldChg>
      <pc:sldChg chg="del">
        <pc:chgData name="David Williams (SOAC)" userId="d9705ef0-be3d-4927-aab1-9879255c8c5d" providerId="ADAL" clId="{7AFD5233-E764-490C-A2DD-A82E3EA2A823}" dt="2021-02-10T20:40:49.112" v="1688" actId="2696"/>
        <pc:sldMkLst>
          <pc:docMk/>
          <pc:sldMk cId="3761322110" sldId="301"/>
        </pc:sldMkLst>
      </pc:sldChg>
      <pc:sldChg chg="delSp del">
        <pc:chgData name="David Williams (SOAC)" userId="d9705ef0-be3d-4927-aab1-9879255c8c5d" providerId="ADAL" clId="{7AFD5233-E764-490C-A2DD-A82E3EA2A823}" dt="2021-02-10T20:40:49.112" v="1688" actId="2696"/>
        <pc:sldMkLst>
          <pc:docMk/>
          <pc:sldMk cId="745929058" sldId="302"/>
        </pc:sldMkLst>
        <pc:picChg chg="del">
          <ac:chgData name="David Williams (SOAC)" userId="d9705ef0-be3d-4927-aab1-9879255c8c5d" providerId="ADAL" clId="{7AFD5233-E764-490C-A2DD-A82E3EA2A823}" dt="2021-02-10T20:36:36.219" v="1683"/>
          <ac:picMkLst>
            <pc:docMk/>
            <pc:sldMk cId="745929058" sldId="302"/>
            <ac:picMk id="4" creationId="{3A31FC82-7BB9-41F5-8711-B829CED73DED}"/>
          </ac:picMkLst>
        </pc:picChg>
      </pc:sldChg>
      <pc:sldChg chg="del">
        <pc:chgData name="David Williams (SOAC)" userId="d9705ef0-be3d-4927-aab1-9879255c8c5d" providerId="ADAL" clId="{7AFD5233-E764-490C-A2DD-A82E3EA2A823}" dt="2021-02-10T20:40:49.112" v="1688" actId="2696"/>
        <pc:sldMkLst>
          <pc:docMk/>
          <pc:sldMk cId="1560020086" sldId="303"/>
        </pc:sldMkLst>
      </pc:sldChg>
      <pc:sldChg chg="del">
        <pc:chgData name="David Williams (SOAC)" userId="d9705ef0-be3d-4927-aab1-9879255c8c5d" providerId="ADAL" clId="{7AFD5233-E764-490C-A2DD-A82E3EA2A823}" dt="2021-02-10T20:36:19.178" v="1682" actId="47"/>
        <pc:sldMkLst>
          <pc:docMk/>
          <pc:sldMk cId="3697113330" sldId="306"/>
        </pc:sldMkLst>
      </pc:sldChg>
      <pc:sldChg chg="addSp modSp mod">
        <pc:chgData name="David Williams (SOAC)" userId="d9705ef0-be3d-4927-aab1-9879255c8c5d" providerId="ADAL" clId="{7AFD5233-E764-490C-A2DD-A82E3EA2A823}" dt="2021-02-10T21:02:34.388" v="1885" actId="14100"/>
        <pc:sldMkLst>
          <pc:docMk/>
          <pc:sldMk cId="3464338866" sldId="309"/>
        </pc:sldMkLst>
        <pc:spChg chg="mod">
          <ac:chgData name="David Williams (SOAC)" userId="d9705ef0-be3d-4927-aab1-9879255c8c5d" providerId="ADAL" clId="{7AFD5233-E764-490C-A2DD-A82E3EA2A823}" dt="2021-02-10T21:01:29.952" v="1866" actId="20577"/>
          <ac:spMkLst>
            <pc:docMk/>
            <pc:sldMk cId="3464338866" sldId="309"/>
            <ac:spMk id="2" creationId="{7BE8D325-5E99-45EB-99A7-1D35A3979691}"/>
          </ac:spMkLst>
        </pc:spChg>
        <pc:spChg chg="mod">
          <ac:chgData name="David Williams (SOAC)" userId="d9705ef0-be3d-4927-aab1-9879255c8c5d" providerId="ADAL" clId="{7AFD5233-E764-490C-A2DD-A82E3EA2A823}" dt="2021-02-10T21:02:01.710" v="1879" actId="14100"/>
          <ac:spMkLst>
            <pc:docMk/>
            <pc:sldMk cId="3464338866" sldId="309"/>
            <ac:spMk id="3" creationId="{DCEB263E-DB1B-4BF3-AB36-E0DA3AAE283E}"/>
          </ac:spMkLst>
        </pc:spChg>
        <pc:picChg chg="add mod">
          <ac:chgData name="David Williams (SOAC)" userId="d9705ef0-be3d-4927-aab1-9879255c8c5d" providerId="ADAL" clId="{7AFD5233-E764-490C-A2DD-A82E3EA2A823}" dt="2021-02-10T21:02:34.388" v="1885" actId="14100"/>
          <ac:picMkLst>
            <pc:docMk/>
            <pc:sldMk cId="3464338866" sldId="309"/>
            <ac:picMk id="6146" creationId="{A9BC7DBC-163E-4665-800B-F627D49E8D7B}"/>
          </ac:picMkLst>
        </pc:picChg>
      </pc:sldChg>
      <pc:sldChg chg="delSp">
        <pc:chgData name="David Williams (SOAC)" userId="d9705ef0-be3d-4927-aab1-9879255c8c5d" providerId="ADAL" clId="{7AFD5233-E764-490C-A2DD-A82E3EA2A823}" dt="2021-02-10T20:37:40.956" v="1684"/>
        <pc:sldMkLst>
          <pc:docMk/>
          <pc:sldMk cId="146948891" sldId="312"/>
        </pc:sldMkLst>
        <pc:picChg chg="del">
          <ac:chgData name="David Williams (SOAC)" userId="d9705ef0-be3d-4927-aab1-9879255c8c5d" providerId="ADAL" clId="{7AFD5233-E764-490C-A2DD-A82E3EA2A823}" dt="2021-02-10T20:37:40.956" v="1684"/>
          <ac:picMkLst>
            <pc:docMk/>
            <pc:sldMk cId="146948891" sldId="312"/>
            <ac:picMk id="4" creationId="{28A22E1E-BAB4-4608-9009-C0EBE4FFAF09}"/>
          </ac:picMkLst>
        </pc:picChg>
      </pc:sldChg>
      <pc:sldChg chg="del">
        <pc:chgData name="David Williams (SOAC)" userId="d9705ef0-be3d-4927-aab1-9879255c8c5d" providerId="ADAL" clId="{7AFD5233-E764-490C-A2DD-A82E3EA2A823}" dt="2021-02-10T20:40:30.498" v="1687" actId="47"/>
        <pc:sldMkLst>
          <pc:docMk/>
          <pc:sldMk cId="199718838" sldId="313"/>
        </pc:sldMkLst>
      </pc:sldChg>
      <pc:sldChg chg="del">
        <pc:chgData name="David Williams (SOAC)" userId="d9705ef0-be3d-4927-aab1-9879255c8c5d" providerId="ADAL" clId="{7AFD5233-E764-490C-A2DD-A82E3EA2A823}" dt="2021-02-10T20:40:49.112" v="1688" actId="2696"/>
        <pc:sldMkLst>
          <pc:docMk/>
          <pc:sldMk cId="3022568250" sldId="314"/>
        </pc:sldMkLst>
      </pc:sldChg>
      <pc:sldChg chg="del">
        <pc:chgData name="David Williams (SOAC)" userId="d9705ef0-be3d-4927-aab1-9879255c8c5d" providerId="ADAL" clId="{7AFD5233-E764-490C-A2DD-A82E3EA2A823}" dt="2021-02-10T20:40:49.112" v="1688" actId="2696"/>
        <pc:sldMkLst>
          <pc:docMk/>
          <pc:sldMk cId="2914412272" sldId="324"/>
        </pc:sldMkLst>
      </pc:sldChg>
      <pc:sldChg chg="del">
        <pc:chgData name="David Williams (SOAC)" userId="d9705ef0-be3d-4927-aab1-9879255c8c5d" providerId="ADAL" clId="{7AFD5233-E764-490C-A2DD-A82E3EA2A823}" dt="2021-02-10T20:40:49.112" v="1688" actId="2696"/>
        <pc:sldMkLst>
          <pc:docMk/>
          <pc:sldMk cId="2275124150" sldId="325"/>
        </pc:sldMkLst>
      </pc:sldChg>
      <pc:sldChg chg="del">
        <pc:chgData name="David Williams (SOAC)" userId="d9705ef0-be3d-4927-aab1-9879255c8c5d" providerId="ADAL" clId="{7AFD5233-E764-490C-A2DD-A82E3EA2A823}" dt="2021-02-10T20:40:49.112" v="1688" actId="2696"/>
        <pc:sldMkLst>
          <pc:docMk/>
          <pc:sldMk cId="3735826102" sldId="327"/>
        </pc:sldMkLst>
      </pc:sldChg>
      <pc:sldChg chg="del">
        <pc:chgData name="David Williams (SOAC)" userId="d9705ef0-be3d-4927-aab1-9879255c8c5d" providerId="ADAL" clId="{7AFD5233-E764-490C-A2DD-A82E3EA2A823}" dt="2021-02-10T20:40:49.112" v="1688" actId="2696"/>
        <pc:sldMkLst>
          <pc:docMk/>
          <pc:sldMk cId="660863817" sldId="328"/>
        </pc:sldMkLst>
      </pc:sldChg>
      <pc:sldChg chg="del">
        <pc:chgData name="David Williams (SOAC)" userId="d9705ef0-be3d-4927-aab1-9879255c8c5d" providerId="ADAL" clId="{7AFD5233-E764-490C-A2DD-A82E3EA2A823}" dt="2021-02-10T20:40:49.112" v="1688" actId="2696"/>
        <pc:sldMkLst>
          <pc:docMk/>
          <pc:sldMk cId="2006115698" sldId="329"/>
        </pc:sldMkLst>
      </pc:sldChg>
      <pc:sldChg chg="del">
        <pc:chgData name="David Williams (SOAC)" userId="d9705ef0-be3d-4927-aab1-9879255c8c5d" providerId="ADAL" clId="{7AFD5233-E764-490C-A2DD-A82E3EA2A823}" dt="2021-02-10T20:40:49.112" v="1688" actId="2696"/>
        <pc:sldMkLst>
          <pc:docMk/>
          <pc:sldMk cId="2409250517" sldId="330"/>
        </pc:sldMkLst>
      </pc:sldChg>
      <pc:sldChg chg="del">
        <pc:chgData name="David Williams (SOAC)" userId="d9705ef0-be3d-4927-aab1-9879255c8c5d" providerId="ADAL" clId="{7AFD5233-E764-490C-A2DD-A82E3EA2A823}" dt="2021-02-10T20:40:49.112" v="1688" actId="2696"/>
        <pc:sldMkLst>
          <pc:docMk/>
          <pc:sldMk cId="277353272" sldId="331"/>
        </pc:sldMkLst>
      </pc:sldChg>
      <pc:sldChg chg="del">
        <pc:chgData name="David Williams (SOAC)" userId="d9705ef0-be3d-4927-aab1-9879255c8c5d" providerId="ADAL" clId="{7AFD5233-E764-490C-A2DD-A82E3EA2A823}" dt="2021-02-10T20:40:49.112" v="1688" actId="2696"/>
        <pc:sldMkLst>
          <pc:docMk/>
          <pc:sldMk cId="4119284282" sldId="332"/>
        </pc:sldMkLst>
      </pc:sldChg>
      <pc:sldChg chg="del">
        <pc:chgData name="David Williams (SOAC)" userId="d9705ef0-be3d-4927-aab1-9879255c8c5d" providerId="ADAL" clId="{7AFD5233-E764-490C-A2DD-A82E3EA2A823}" dt="2021-02-10T20:40:49.112" v="1688" actId="2696"/>
        <pc:sldMkLst>
          <pc:docMk/>
          <pc:sldMk cId="959056653" sldId="333"/>
        </pc:sldMkLst>
      </pc:sldChg>
      <pc:sldChg chg="del">
        <pc:chgData name="David Williams (SOAC)" userId="d9705ef0-be3d-4927-aab1-9879255c8c5d" providerId="ADAL" clId="{7AFD5233-E764-490C-A2DD-A82E3EA2A823}" dt="2021-02-10T20:40:49.112" v="1688" actId="2696"/>
        <pc:sldMkLst>
          <pc:docMk/>
          <pc:sldMk cId="3364407030" sldId="334"/>
        </pc:sldMkLst>
      </pc:sldChg>
      <pc:sldChg chg="del">
        <pc:chgData name="David Williams (SOAC)" userId="d9705ef0-be3d-4927-aab1-9879255c8c5d" providerId="ADAL" clId="{7AFD5233-E764-490C-A2DD-A82E3EA2A823}" dt="2021-02-10T20:40:49.112" v="1688" actId="2696"/>
        <pc:sldMkLst>
          <pc:docMk/>
          <pc:sldMk cId="3669714149" sldId="335"/>
        </pc:sldMkLst>
      </pc:sldChg>
      <pc:sldChg chg="del">
        <pc:chgData name="David Williams (SOAC)" userId="d9705ef0-be3d-4927-aab1-9879255c8c5d" providerId="ADAL" clId="{7AFD5233-E764-490C-A2DD-A82E3EA2A823}" dt="2021-02-10T20:40:49.112" v="1688" actId="2696"/>
        <pc:sldMkLst>
          <pc:docMk/>
          <pc:sldMk cId="348140290" sldId="336"/>
        </pc:sldMkLst>
      </pc:sldChg>
      <pc:sldChg chg="del">
        <pc:chgData name="David Williams (SOAC)" userId="d9705ef0-be3d-4927-aab1-9879255c8c5d" providerId="ADAL" clId="{7AFD5233-E764-490C-A2DD-A82E3EA2A823}" dt="2021-02-10T20:40:49.112" v="1688" actId="2696"/>
        <pc:sldMkLst>
          <pc:docMk/>
          <pc:sldMk cId="2365056060" sldId="337"/>
        </pc:sldMkLst>
      </pc:sldChg>
      <pc:sldChg chg="del">
        <pc:chgData name="David Williams (SOAC)" userId="d9705ef0-be3d-4927-aab1-9879255c8c5d" providerId="ADAL" clId="{7AFD5233-E764-490C-A2DD-A82E3EA2A823}" dt="2021-02-10T20:40:49.112" v="1688" actId="2696"/>
        <pc:sldMkLst>
          <pc:docMk/>
          <pc:sldMk cId="3899963654" sldId="338"/>
        </pc:sldMkLst>
      </pc:sldChg>
      <pc:sldChg chg="modSp del mod">
        <pc:chgData name="David Williams (SOAC)" userId="d9705ef0-be3d-4927-aab1-9879255c8c5d" providerId="ADAL" clId="{7AFD5233-E764-490C-A2DD-A82E3EA2A823}" dt="2021-02-10T20:40:49.112" v="1688" actId="2696"/>
        <pc:sldMkLst>
          <pc:docMk/>
          <pc:sldMk cId="2200363439" sldId="339"/>
        </pc:sldMkLst>
        <pc:spChg chg="mod">
          <ac:chgData name="David Williams (SOAC)" userId="d9705ef0-be3d-4927-aab1-9879255c8c5d" providerId="ADAL" clId="{7AFD5233-E764-490C-A2DD-A82E3EA2A823}" dt="2021-02-09T18:33:12.615" v="1116" actId="20577"/>
          <ac:spMkLst>
            <pc:docMk/>
            <pc:sldMk cId="2200363439" sldId="339"/>
            <ac:spMk id="2" creationId="{7BE8D325-5E99-45EB-99A7-1D35A3979691}"/>
          </ac:spMkLst>
        </pc:spChg>
        <pc:spChg chg="mod">
          <ac:chgData name="David Williams (SOAC)" userId="d9705ef0-be3d-4927-aab1-9879255c8c5d" providerId="ADAL" clId="{7AFD5233-E764-490C-A2DD-A82E3EA2A823}" dt="2021-02-09T18:33:00.466" v="1088" actId="12"/>
          <ac:spMkLst>
            <pc:docMk/>
            <pc:sldMk cId="2200363439" sldId="339"/>
            <ac:spMk id="3" creationId="{DCEB263E-DB1B-4BF3-AB36-E0DA3AAE283E}"/>
          </ac:spMkLst>
        </pc:spChg>
      </pc:sldChg>
      <pc:sldChg chg="modSp del mod">
        <pc:chgData name="David Williams (SOAC)" userId="d9705ef0-be3d-4927-aab1-9879255c8c5d" providerId="ADAL" clId="{7AFD5233-E764-490C-A2DD-A82E3EA2A823}" dt="2021-02-10T20:40:49.112" v="1688" actId="2696"/>
        <pc:sldMkLst>
          <pc:docMk/>
          <pc:sldMk cId="1614584508" sldId="340"/>
        </pc:sldMkLst>
        <pc:spChg chg="mod">
          <ac:chgData name="David Williams (SOAC)" userId="d9705ef0-be3d-4927-aab1-9879255c8c5d" providerId="ADAL" clId="{7AFD5233-E764-490C-A2DD-A82E3EA2A823}" dt="2021-02-09T18:33:53.710" v="1130" actId="20577"/>
          <ac:spMkLst>
            <pc:docMk/>
            <pc:sldMk cId="1614584508" sldId="340"/>
            <ac:spMk id="2" creationId="{7BE8D325-5E99-45EB-99A7-1D35A3979691}"/>
          </ac:spMkLst>
        </pc:spChg>
        <pc:spChg chg="mod">
          <ac:chgData name="David Williams (SOAC)" userId="d9705ef0-be3d-4927-aab1-9879255c8c5d" providerId="ADAL" clId="{7AFD5233-E764-490C-A2DD-A82E3EA2A823}" dt="2021-02-09T18:33:56.239" v="1132" actId="27636"/>
          <ac:spMkLst>
            <pc:docMk/>
            <pc:sldMk cId="1614584508" sldId="340"/>
            <ac:spMk id="3" creationId="{DCEB263E-DB1B-4BF3-AB36-E0DA3AAE283E}"/>
          </ac:spMkLst>
        </pc:spChg>
      </pc:sldChg>
      <pc:sldChg chg="del">
        <pc:chgData name="David Williams (SOAC)" userId="d9705ef0-be3d-4927-aab1-9879255c8c5d" providerId="ADAL" clId="{7AFD5233-E764-490C-A2DD-A82E3EA2A823}" dt="2021-02-10T20:40:49.112" v="1688" actId="2696"/>
        <pc:sldMkLst>
          <pc:docMk/>
          <pc:sldMk cId="4142274859" sldId="341"/>
        </pc:sldMkLst>
      </pc:sldChg>
      <pc:sldChg chg="del">
        <pc:chgData name="David Williams (SOAC)" userId="d9705ef0-be3d-4927-aab1-9879255c8c5d" providerId="ADAL" clId="{7AFD5233-E764-490C-A2DD-A82E3EA2A823}" dt="2021-02-10T20:40:49.112" v="1688" actId="2696"/>
        <pc:sldMkLst>
          <pc:docMk/>
          <pc:sldMk cId="611411089" sldId="342"/>
        </pc:sldMkLst>
      </pc:sldChg>
      <pc:sldChg chg="addSp modSp del mod">
        <pc:chgData name="David Williams (SOAC)" userId="d9705ef0-be3d-4927-aab1-9879255c8c5d" providerId="ADAL" clId="{7AFD5233-E764-490C-A2DD-A82E3EA2A823}" dt="2021-02-10T20:40:49.112" v="1688" actId="2696"/>
        <pc:sldMkLst>
          <pc:docMk/>
          <pc:sldMk cId="1757226658" sldId="343"/>
        </pc:sldMkLst>
        <pc:spChg chg="mod">
          <ac:chgData name="David Williams (SOAC)" userId="d9705ef0-be3d-4927-aab1-9879255c8c5d" providerId="ADAL" clId="{7AFD5233-E764-490C-A2DD-A82E3EA2A823}" dt="2021-02-09T18:28:42.995" v="1052" actId="27636"/>
          <ac:spMkLst>
            <pc:docMk/>
            <pc:sldMk cId="1757226658" sldId="343"/>
            <ac:spMk id="3" creationId="{DCEB263E-DB1B-4BF3-AB36-E0DA3AAE283E}"/>
          </ac:spMkLst>
        </pc:spChg>
        <pc:picChg chg="add mod">
          <ac:chgData name="David Williams (SOAC)" userId="d9705ef0-be3d-4927-aab1-9879255c8c5d" providerId="ADAL" clId="{7AFD5233-E764-490C-A2DD-A82E3EA2A823}" dt="2021-02-09T18:29:01.443" v="1054" actId="1076"/>
          <ac:picMkLst>
            <pc:docMk/>
            <pc:sldMk cId="1757226658" sldId="343"/>
            <ac:picMk id="4" creationId="{79A06FA1-D969-41CC-B21D-D0AD42321F41}"/>
          </ac:picMkLst>
        </pc:picChg>
      </pc:sldChg>
      <pc:sldChg chg="modSp del mod">
        <pc:chgData name="David Williams (SOAC)" userId="d9705ef0-be3d-4927-aab1-9879255c8c5d" providerId="ADAL" clId="{7AFD5233-E764-490C-A2DD-A82E3EA2A823}" dt="2021-02-10T20:40:49.112" v="1688" actId="2696"/>
        <pc:sldMkLst>
          <pc:docMk/>
          <pc:sldMk cId="3674486393" sldId="344"/>
        </pc:sldMkLst>
        <pc:spChg chg="mod">
          <ac:chgData name="David Williams (SOAC)" userId="d9705ef0-be3d-4927-aab1-9879255c8c5d" providerId="ADAL" clId="{7AFD5233-E764-490C-A2DD-A82E3EA2A823}" dt="2021-02-09T18:32:12.793" v="1084" actId="27636"/>
          <ac:spMkLst>
            <pc:docMk/>
            <pc:sldMk cId="3674486393" sldId="344"/>
            <ac:spMk id="3" creationId="{DCEB263E-DB1B-4BF3-AB36-E0DA3AAE283E}"/>
          </ac:spMkLst>
        </pc:spChg>
      </pc:sldChg>
      <pc:sldChg chg="del">
        <pc:chgData name="David Williams (SOAC)" userId="d9705ef0-be3d-4927-aab1-9879255c8c5d" providerId="ADAL" clId="{7AFD5233-E764-490C-A2DD-A82E3EA2A823}" dt="2021-02-09T18:35:29.134" v="1150" actId="47"/>
        <pc:sldMkLst>
          <pc:docMk/>
          <pc:sldMk cId="1468276614" sldId="345"/>
        </pc:sldMkLst>
      </pc:sldChg>
      <pc:sldChg chg="del">
        <pc:chgData name="David Williams (SOAC)" userId="d9705ef0-be3d-4927-aab1-9879255c8c5d" providerId="ADAL" clId="{7AFD5233-E764-490C-A2DD-A82E3EA2A823}" dt="2021-02-10T20:40:49.112" v="1688" actId="2696"/>
        <pc:sldMkLst>
          <pc:docMk/>
          <pc:sldMk cId="2685911775" sldId="346"/>
        </pc:sldMkLst>
      </pc:sldChg>
      <pc:sldChg chg="del">
        <pc:chgData name="David Williams (SOAC)" userId="d9705ef0-be3d-4927-aab1-9879255c8c5d" providerId="ADAL" clId="{7AFD5233-E764-490C-A2DD-A82E3EA2A823}" dt="2021-02-10T20:40:49.112" v="1688" actId="2696"/>
        <pc:sldMkLst>
          <pc:docMk/>
          <pc:sldMk cId="659490507" sldId="347"/>
        </pc:sldMkLst>
      </pc:sldChg>
      <pc:sldChg chg="modSp del mod">
        <pc:chgData name="David Williams (SOAC)" userId="d9705ef0-be3d-4927-aab1-9879255c8c5d" providerId="ADAL" clId="{7AFD5233-E764-490C-A2DD-A82E3EA2A823}" dt="2021-02-10T20:40:49.112" v="1688" actId="2696"/>
        <pc:sldMkLst>
          <pc:docMk/>
          <pc:sldMk cId="2222577465" sldId="348"/>
        </pc:sldMkLst>
        <pc:spChg chg="mod">
          <ac:chgData name="David Williams (SOAC)" userId="d9705ef0-be3d-4927-aab1-9879255c8c5d" providerId="ADAL" clId="{7AFD5233-E764-490C-A2DD-A82E3EA2A823}" dt="2021-02-09T18:30:01.055" v="1065" actId="27636"/>
          <ac:spMkLst>
            <pc:docMk/>
            <pc:sldMk cId="2222577465" sldId="348"/>
            <ac:spMk id="3" creationId="{DCEB263E-DB1B-4BF3-AB36-E0DA3AAE283E}"/>
          </ac:spMkLst>
        </pc:spChg>
      </pc:sldChg>
      <pc:sldChg chg="del">
        <pc:chgData name="David Williams (SOAC)" userId="d9705ef0-be3d-4927-aab1-9879255c8c5d" providerId="ADAL" clId="{7AFD5233-E764-490C-A2DD-A82E3EA2A823}" dt="2021-02-10T20:50:21.584" v="1778" actId="47"/>
        <pc:sldMkLst>
          <pc:docMk/>
          <pc:sldMk cId="1898698230" sldId="350"/>
        </pc:sldMkLst>
      </pc:sldChg>
      <pc:sldChg chg="modSp add mod ord">
        <pc:chgData name="David Williams (SOAC)" userId="d9705ef0-be3d-4927-aab1-9879255c8c5d" providerId="ADAL" clId="{7AFD5233-E764-490C-A2DD-A82E3EA2A823}" dt="2021-02-09T12:20:53.967" v="96" actId="122"/>
        <pc:sldMkLst>
          <pc:docMk/>
          <pc:sldMk cId="1163706763" sldId="351"/>
        </pc:sldMkLst>
        <pc:spChg chg="mod">
          <ac:chgData name="David Williams (SOAC)" userId="d9705ef0-be3d-4927-aab1-9879255c8c5d" providerId="ADAL" clId="{7AFD5233-E764-490C-A2DD-A82E3EA2A823}" dt="2021-02-09T12:14:37.605" v="11" actId="20577"/>
          <ac:spMkLst>
            <pc:docMk/>
            <pc:sldMk cId="1163706763" sldId="351"/>
            <ac:spMk id="2" creationId="{7BE8D325-5E99-45EB-99A7-1D35A3979691}"/>
          </ac:spMkLst>
        </pc:spChg>
        <pc:spChg chg="mod">
          <ac:chgData name="David Williams (SOAC)" userId="d9705ef0-be3d-4927-aab1-9879255c8c5d" providerId="ADAL" clId="{7AFD5233-E764-490C-A2DD-A82E3EA2A823}" dt="2021-02-09T12:20:53.967" v="96" actId="122"/>
          <ac:spMkLst>
            <pc:docMk/>
            <pc:sldMk cId="1163706763" sldId="351"/>
            <ac:spMk id="3" creationId="{DCEB263E-DB1B-4BF3-AB36-E0DA3AAE283E}"/>
          </ac:spMkLst>
        </pc:spChg>
      </pc:sldChg>
      <pc:sldChg chg="add del ord">
        <pc:chgData name="David Williams (SOAC)" userId="d9705ef0-be3d-4927-aab1-9879255c8c5d" providerId="ADAL" clId="{7AFD5233-E764-490C-A2DD-A82E3EA2A823}" dt="2021-02-09T12:14:28.608" v="3" actId="47"/>
        <pc:sldMkLst>
          <pc:docMk/>
          <pc:sldMk cId="3399200863" sldId="351"/>
        </pc:sldMkLst>
      </pc:sldChg>
      <pc:sldChg chg="modSp mod">
        <pc:chgData name="David Williams (SOAC)" userId="d9705ef0-be3d-4927-aab1-9879255c8c5d" providerId="ADAL" clId="{7AFD5233-E764-490C-A2DD-A82E3EA2A823}" dt="2021-02-09T12:15:48.687" v="15" actId="14100"/>
        <pc:sldMkLst>
          <pc:docMk/>
          <pc:sldMk cId="3225559212" sldId="395"/>
        </pc:sldMkLst>
        <pc:spChg chg="mod">
          <ac:chgData name="David Williams (SOAC)" userId="d9705ef0-be3d-4927-aab1-9879255c8c5d" providerId="ADAL" clId="{7AFD5233-E764-490C-A2DD-A82E3EA2A823}" dt="2021-02-09T12:15:48.687" v="15" actId="14100"/>
          <ac:spMkLst>
            <pc:docMk/>
            <pc:sldMk cId="3225559212" sldId="395"/>
            <ac:spMk id="3" creationId="{DCEB263E-DB1B-4BF3-AB36-E0DA3AAE283E}"/>
          </ac:spMkLst>
        </pc:spChg>
        <pc:grpChg chg="mod">
          <ac:chgData name="David Williams (SOAC)" userId="d9705ef0-be3d-4927-aab1-9879255c8c5d" providerId="ADAL" clId="{7AFD5233-E764-490C-A2DD-A82E3EA2A823}" dt="2021-02-09T12:15:45.511" v="14" actId="1076"/>
          <ac:grpSpMkLst>
            <pc:docMk/>
            <pc:sldMk cId="3225559212" sldId="395"/>
            <ac:grpSpMk id="7" creationId="{DD1DF2BC-F830-45E3-959F-BA6A4A2A35CC}"/>
          </ac:grpSpMkLst>
        </pc:grpChg>
      </pc:sldChg>
      <pc:sldChg chg="modSp add mod">
        <pc:chgData name="David Williams (SOAC)" userId="d9705ef0-be3d-4927-aab1-9879255c8c5d" providerId="ADAL" clId="{7AFD5233-E764-490C-A2DD-A82E3EA2A823}" dt="2021-02-09T12:21:10.595" v="104" actId="14100"/>
        <pc:sldMkLst>
          <pc:docMk/>
          <pc:sldMk cId="315029913" sldId="396"/>
        </pc:sldMkLst>
        <pc:spChg chg="mod">
          <ac:chgData name="David Williams (SOAC)" userId="d9705ef0-be3d-4927-aab1-9879255c8c5d" providerId="ADAL" clId="{7AFD5233-E764-490C-A2DD-A82E3EA2A823}" dt="2021-02-09T12:21:10.595" v="104" actId="14100"/>
          <ac:spMkLst>
            <pc:docMk/>
            <pc:sldMk cId="315029913" sldId="396"/>
            <ac:spMk id="3" creationId="{DCEB263E-DB1B-4BF3-AB36-E0DA3AAE283E}"/>
          </ac:spMkLst>
        </pc:spChg>
        <pc:picChg chg="mod">
          <ac:chgData name="David Williams (SOAC)" userId="d9705ef0-be3d-4927-aab1-9879255c8c5d" providerId="ADAL" clId="{7AFD5233-E764-490C-A2DD-A82E3EA2A823}" dt="2021-02-09T12:17:45.298" v="20" actId="1076"/>
          <ac:picMkLst>
            <pc:docMk/>
            <pc:sldMk cId="315029913" sldId="396"/>
            <ac:picMk id="4" creationId="{0E822DB4-D7B4-4ACB-9E24-52AF23797190}"/>
          </ac:picMkLst>
        </pc:picChg>
      </pc:sldChg>
      <pc:sldChg chg="modSp add mod">
        <pc:chgData name="David Williams (SOAC)" userId="d9705ef0-be3d-4927-aab1-9879255c8c5d" providerId="ADAL" clId="{7AFD5233-E764-490C-A2DD-A82E3EA2A823}" dt="2021-02-09T12:21:23.743" v="110" actId="27636"/>
        <pc:sldMkLst>
          <pc:docMk/>
          <pc:sldMk cId="1327789264" sldId="397"/>
        </pc:sldMkLst>
        <pc:spChg chg="mod">
          <ac:chgData name="David Williams (SOAC)" userId="d9705ef0-be3d-4927-aab1-9879255c8c5d" providerId="ADAL" clId="{7AFD5233-E764-490C-A2DD-A82E3EA2A823}" dt="2021-02-09T12:21:23.743" v="110" actId="27636"/>
          <ac:spMkLst>
            <pc:docMk/>
            <pc:sldMk cId="1327789264" sldId="397"/>
            <ac:spMk id="3" creationId="{DCEB263E-DB1B-4BF3-AB36-E0DA3AAE283E}"/>
          </ac:spMkLst>
        </pc:spChg>
      </pc:sldChg>
      <pc:sldChg chg="addSp modSp add mod">
        <pc:chgData name="David Williams (SOAC)" userId="d9705ef0-be3d-4927-aab1-9879255c8c5d" providerId="ADAL" clId="{7AFD5233-E764-490C-A2DD-A82E3EA2A823}" dt="2021-02-09T12:23:50.369" v="132" actId="1076"/>
        <pc:sldMkLst>
          <pc:docMk/>
          <pc:sldMk cId="1795027510" sldId="398"/>
        </pc:sldMkLst>
        <pc:spChg chg="mod">
          <ac:chgData name="David Williams (SOAC)" userId="d9705ef0-be3d-4927-aab1-9879255c8c5d" providerId="ADAL" clId="{7AFD5233-E764-490C-A2DD-A82E3EA2A823}" dt="2021-02-09T12:23:45.650" v="130" actId="1076"/>
          <ac:spMkLst>
            <pc:docMk/>
            <pc:sldMk cId="1795027510" sldId="398"/>
            <ac:spMk id="3" creationId="{DCEB263E-DB1B-4BF3-AB36-E0DA3AAE283E}"/>
          </ac:spMkLst>
        </pc:spChg>
        <pc:picChg chg="mod">
          <ac:chgData name="David Williams (SOAC)" userId="d9705ef0-be3d-4927-aab1-9879255c8c5d" providerId="ADAL" clId="{7AFD5233-E764-490C-A2DD-A82E3EA2A823}" dt="2021-02-09T12:23:50.369" v="132" actId="1076"/>
          <ac:picMkLst>
            <pc:docMk/>
            <pc:sldMk cId="1795027510" sldId="398"/>
            <ac:picMk id="4" creationId="{0E822DB4-D7B4-4ACB-9E24-52AF23797190}"/>
          </ac:picMkLst>
        </pc:picChg>
        <pc:picChg chg="add mod">
          <ac:chgData name="David Williams (SOAC)" userId="d9705ef0-be3d-4927-aab1-9879255c8c5d" providerId="ADAL" clId="{7AFD5233-E764-490C-A2DD-A82E3EA2A823}" dt="2021-02-09T12:23:49.534" v="131" actId="14100"/>
          <ac:picMkLst>
            <pc:docMk/>
            <pc:sldMk cId="1795027510" sldId="398"/>
            <ac:picMk id="5" creationId="{3D53678A-4B79-4E45-9FC5-E81F05CEFB85}"/>
          </ac:picMkLst>
        </pc:picChg>
      </pc:sldChg>
      <pc:sldChg chg="addSp modSp add mod">
        <pc:chgData name="David Williams (SOAC)" userId="d9705ef0-be3d-4927-aab1-9879255c8c5d" providerId="ADAL" clId="{7AFD5233-E764-490C-A2DD-A82E3EA2A823}" dt="2021-02-09T12:30:05.692" v="241" actId="14100"/>
        <pc:sldMkLst>
          <pc:docMk/>
          <pc:sldMk cId="2325723002" sldId="399"/>
        </pc:sldMkLst>
        <pc:spChg chg="mod">
          <ac:chgData name="David Williams (SOAC)" userId="d9705ef0-be3d-4927-aab1-9879255c8c5d" providerId="ADAL" clId="{7AFD5233-E764-490C-A2DD-A82E3EA2A823}" dt="2021-02-09T12:30:02.526" v="240" actId="1076"/>
          <ac:spMkLst>
            <pc:docMk/>
            <pc:sldMk cId="2325723002" sldId="399"/>
            <ac:spMk id="3" creationId="{DCEB263E-DB1B-4BF3-AB36-E0DA3AAE283E}"/>
          </ac:spMkLst>
        </pc:spChg>
        <pc:spChg chg="add mod">
          <ac:chgData name="David Williams (SOAC)" userId="d9705ef0-be3d-4927-aab1-9879255c8c5d" providerId="ADAL" clId="{7AFD5233-E764-490C-A2DD-A82E3EA2A823}" dt="2021-02-09T12:29:57.299" v="239" actId="403"/>
          <ac:spMkLst>
            <pc:docMk/>
            <pc:sldMk cId="2325723002" sldId="399"/>
            <ac:spMk id="7" creationId="{9C2609AE-E74F-4B88-9C44-7D552F517BCB}"/>
          </ac:spMkLst>
        </pc:spChg>
        <pc:picChg chg="mod">
          <ac:chgData name="David Williams (SOAC)" userId="d9705ef0-be3d-4927-aab1-9879255c8c5d" providerId="ADAL" clId="{7AFD5233-E764-490C-A2DD-A82E3EA2A823}" dt="2021-02-09T12:30:05.692" v="241" actId="14100"/>
          <ac:picMkLst>
            <pc:docMk/>
            <pc:sldMk cId="2325723002" sldId="399"/>
            <ac:picMk id="4" creationId="{0E822DB4-D7B4-4ACB-9E24-52AF23797190}"/>
          </ac:picMkLst>
        </pc:picChg>
        <pc:picChg chg="mod modCrop">
          <ac:chgData name="David Williams (SOAC)" userId="d9705ef0-be3d-4927-aab1-9879255c8c5d" providerId="ADAL" clId="{7AFD5233-E764-490C-A2DD-A82E3EA2A823}" dt="2021-02-09T12:25:41.437" v="141" actId="14100"/>
          <ac:picMkLst>
            <pc:docMk/>
            <pc:sldMk cId="2325723002" sldId="399"/>
            <ac:picMk id="5" creationId="{3D53678A-4B79-4E45-9FC5-E81F05CEFB85}"/>
          </ac:picMkLst>
        </pc:picChg>
      </pc:sldChg>
      <pc:sldChg chg="modSp add mod">
        <pc:chgData name="David Williams (SOAC)" userId="d9705ef0-be3d-4927-aab1-9879255c8c5d" providerId="ADAL" clId="{7AFD5233-E764-490C-A2DD-A82E3EA2A823}" dt="2021-02-09T12:47:41.720" v="249" actId="14100"/>
        <pc:sldMkLst>
          <pc:docMk/>
          <pc:sldMk cId="949545076" sldId="400"/>
        </pc:sldMkLst>
        <pc:spChg chg="mod">
          <ac:chgData name="David Williams (SOAC)" userId="d9705ef0-be3d-4927-aab1-9879255c8c5d" providerId="ADAL" clId="{7AFD5233-E764-490C-A2DD-A82E3EA2A823}" dt="2021-02-09T12:47:38.155" v="248" actId="14100"/>
          <ac:spMkLst>
            <pc:docMk/>
            <pc:sldMk cId="949545076" sldId="400"/>
            <ac:spMk id="3" creationId="{DCEB263E-DB1B-4BF3-AB36-E0DA3AAE283E}"/>
          </ac:spMkLst>
        </pc:spChg>
        <pc:picChg chg="mod">
          <ac:chgData name="David Williams (SOAC)" userId="d9705ef0-be3d-4927-aab1-9879255c8c5d" providerId="ADAL" clId="{7AFD5233-E764-490C-A2DD-A82E3EA2A823}" dt="2021-02-09T12:47:41.720" v="249" actId="14100"/>
          <ac:picMkLst>
            <pc:docMk/>
            <pc:sldMk cId="949545076" sldId="400"/>
            <ac:picMk id="4" creationId="{0E822DB4-D7B4-4ACB-9E24-52AF23797190}"/>
          </ac:picMkLst>
        </pc:picChg>
      </pc:sldChg>
      <pc:sldChg chg="addSp delSp modSp add mod">
        <pc:chgData name="David Williams (SOAC)" userId="d9705ef0-be3d-4927-aab1-9879255c8c5d" providerId="ADAL" clId="{7AFD5233-E764-490C-A2DD-A82E3EA2A823}" dt="2021-02-09T12:50:51.457" v="283" actId="14100"/>
        <pc:sldMkLst>
          <pc:docMk/>
          <pc:sldMk cId="2943752900" sldId="401"/>
        </pc:sldMkLst>
        <pc:spChg chg="mod">
          <ac:chgData name="David Williams (SOAC)" userId="d9705ef0-be3d-4927-aab1-9879255c8c5d" providerId="ADAL" clId="{7AFD5233-E764-490C-A2DD-A82E3EA2A823}" dt="2021-02-09T12:50:41.687" v="280" actId="27636"/>
          <ac:spMkLst>
            <pc:docMk/>
            <pc:sldMk cId="2943752900" sldId="401"/>
            <ac:spMk id="3" creationId="{DCEB263E-DB1B-4BF3-AB36-E0DA3AAE283E}"/>
          </ac:spMkLst>
        </pc:spChg>
        <pc:picChg chg="mod">
          <ac:chgData name="David Williams (SOAC)" userId="d9705ef0-be3d-4927-aab1-9879255c8c5d" providerId="ADAL" clId="{7AFD5233-E764-490C-A2DD-A82E3EA2A823}" dt="2021-02-09T12:50:51.457" v="283" actId="14100"/>
          <ac:picMkLst>
            <pc:docMk/>
            <pc:sldMk cId="2943752900" sldId="401"/>
            <ac:picMk id="4" creationId="{0E822DB4-D7B4-4ACB-9E24-52AF23797190}"/>
          </ac:picMkLst>
        </pc:picChg>
        <pc:picChg chg="del">
          <ac:chgData name="David Williams (SOAC)" userId="d9705ef0-be3d-4927-aab1-9879255c8c5d" providerId="ADAL" clId="{7AFD5233-E764-490C-A2DD-A82E3EA2A823}" dt="2021-02-09T12:49:12.889" v="251" actId="478"/>
          <ac:picMkLst>
            <pc:docMk/>
            <pc:sldMk cId="2943752900" sldId="401"/>
            <ac:picMk id="5" creationId="{3D53678A-4B79-4E45-9FC5-E81F05CEFB85}"/>
          </ac:picMkLst>
        </pc:picChg>
        <pc:picChg chg="add mod modCrop">
          <ac:chgData name="David Williams (SOAC)" userId="d9705ef0-be3d-4927-aab1-9879255c8c5d" providerId="ADAL" clId="{7AFD5233-E764-490C-A2DD-A82E3EA2A823}" dt="2021-02-09T12:50:01.732" v="268" actId="1035"/>
          <ac:picMkLst>
            <pc:docMk/>
            <pc:sldMk cId="2943752900" sldId="401"/>
            <ac:picMk id="6" creationId="{B0312AC3-AB93-4F60-A44A-CC48B02F796E}"/>
          </ac:picMkLst>
        </pc:picChg>
      </pc:sldChg>
      <pc:sldChg chg="addSp delSp modSp add mod">
        <pc:chgData name="David Williams (SOAC)" userId="d9705ef0-be3d-4927-aab1-9879255c8c5d" providerId="ADAL" clId="{7AFD5233-E764-490C-A2DD-A82E3EA2A823}" dt="2021-02-09T12:56:19.256" v="361" actId="1076"/>
        <pc:sldMkLst>
          <pc:docMk/>
          <pc:sldMk cId="3358834275" sldId="402"/>
        </pc:sldMkLst>
        <pc:spChg chg="mod">
          <ac:chgData name="David Williams (SOAC)" userId="d9705ef0-be3d-4927-aab1-9879255c8c5d" providerId="ADAL" clId="{7AFD5233-E764-490C-A2DD-A82E3EA2A823}" dt="2021-02-09T12:54:36.308" v="348" actId="20577"/>
          <ac:spMkLst>
            <pc:docMk/>
            <pc:sldMk cId="3358834275" sldId="402"/>
            <ac:spMk id="3" creationId="{DCEB263E-DB1B-4BF3-AB36-E0DA3AAE283E}"/>
          </ac:spMkLst>
        </pc:spChg>
        <pc:picChg chg="del mod">
          <ac:chgData name="David Williams (SOAC)" userId="d9705ef0-be3d-4927-aab1-9879255c8c5d" providerId="ADAL" clId="{7AFD5233-E764-490C-A2DD-A82E3EA2A823}" dt="2021-02-09T12:55:29.255" v="349" actId="478"/>
          <ac:picMkLst>
            <pc:docMk/>
            <pc:sldMk cId="3358834275" sldId="402"/>
            <ac:picMk id="4" creationId="{0E822DB4-D7B4-4ACB-9E24-52AF23797190}"/>
          </ac:picMkLst>
        </pc:picChg>
        <pc:picChg chg="add mod modCrop">
          <ac:chgData name="David Williams (SOAC)" userId="d9705ef0-be3d-4927-aab1-9879255c8c5d" providerId="ADAL" clId="{7AFD5233-E764-490C-A2DD-A82E3EA2A823}" dt="2021-02-09T12:56:19.256" v="361" actId="1076"/>
          <ac:picMkLst>
            <pc:docMk/>
            <pc:sldMk cId="3358834275" sldId="402"/>
            <ac:picMk id="5" creationId="{04437886-75FE-4A7F-9D7C-396348B59BB2}"/>
          </ac:picMkLst>
        </pc:picChg>
        <pc:picChg chg="del">
          <ac:chgData name="David Williams (SOAC)" userId="d9705ef0-be3d-4927-aab1-9879255c8c5d" providerId="ADAL" clId="{7AFD5233-E764-490C-A2DD-A82E3EA2A823}" dt="2021-02-09T12:51:44.821" v="285" actId="478"/>
          <ac:picMkLst>
            <pc:docMk/>
            <pc:sldMk cId="3358834275" sldId="402"/>
            <ac:picMk id="6" creationId="{B0312AC3-AB93-4F60-A44A-CC48B02F796E}"/>
          </ac:picMkLst>
        </pc:picChg>
      </pc:sldChg>
      <pc:sldChg chg="addSp delSp modSp add mod">
        <pc:chgData name="David Williams (SOAC)" userId="d9705ef0-be3d-4927-aab1-9879255c8c5d" providerId="ADAL" clId="{7AFD5233-E764-490C-A2DD-A82E3EA2A823}" dt="2021-02-09T12:56:43.593" v="367" actId="1076"/>
        <pc:sldMkLst>
          <pc:docMk/>
          <pc:sldMk cId="1875838751" sldId="403"/>
        </pc:sldMkLst>
        <pc:spChg chg="mod">
          <ac:chgData name="David Williams (SOAC)" userId="d9705ef0-be3d-4927-aab1-9879255c8c5d" providerId="ADAL" clId="{7AFD5233-E764-490C-A2DD-A82E3EA2A823}" dt="2021-02-09T12:54:14.232" v="335" actId="27636"/>
          <ac:spMkLst>
            <pc:docMk/>
            <pc:sldMk cId="1875838751" sldId="403"/>
            <ac:spMk id="3" creationId="{DCEB263E-DB1B-4BF3-AB36-E0DA3AAE283E}"/>
          </ac:spMkLst>
        </pc:spChg>
        <pc:picChg chg="del">
          <ac:chgData name="David Williams (SOAC)" userId="d9705ef0-be3d-4927-aab1-9879255c8c5d" providerId="ADAL" clId="{7AFD5233-E764-490C-A2DD-A82E3EA2A823}" dt="2021-02-09T12:56:39.329" v="365" actId="478"/>
          <ac:picMkLst>
            <pc:docMk/>
            <pc:sldMk cId="1875838751" sldId="403"/>
            <ac:picMk id="4" creationId="{0E822DB4-D7B4-4ACB-9E24-52AF23797190}"/>
          </ac:picMkLst>
        </pc:picChg>
        <pc:picChg chg="add mod">
          <ac:chgData name="David Williams (SOAC)" userId="d9705ef0-be3d-4927-aab1-9879255c8c5d" providerId="ADAL" clId="{7AFD5233-E764-490C-A2DD-A82E3EA2A823}" dt="2021-02-09T12:56:43.593" v="367" actId="1076"/>
          <ac:picMkLst>
            <pc:docMk/>
            <pc:sldMk cId="1875838751" sldId="403"/>
            <ac:picMk id="5" creationId="{47DB6991-8C6B-4A15-9AEF-93C26D52FC4B}"/>
          </ac:picMkLst>
        </pc:picChg>
      </pc:sldChg>
      <pc:sldChg chg="addSp delSp modSp add mod ord">
        <pc:chgData name="David Williams (SOAC)" userId="d9705ef0-be3d-4927-aab1-9879255c8c5d" providerId="ADAL" clId="{7AFD5233-E764-490C-A2DD-A82E3EA2A823}" dt="2021-02-09T12:56:36.527" v="364" actId="1076"/>
        <pc:sldMkLst>
          <pc:docMk/>
          <pc:sldMk cId="1893888043" sldId="404"/>
        </pc:sldMkLst>
        <pc:spChg chg="mod">
          <ac:chgData name="David Williams (SOAC)" userId="d9705ef0-be3d-4927-aab1-9879255c8c5d" providerId="ADAL" clId="{7AFD5233-E764-490C-A2DD-A82E3EA2A823}" dt="2021-02-09T12:53:50.904" v="323" actId="1076"/>
          <ac:spMkLst>
            <pc:docMk/>
            <pc:sldMk cId="1893888043" sldId="404"/>
            <ac:spMk id="3" creationId="{DCEB263E-DB1B-4BF3-AB36-E0DA3AAE283E}"/>
          </ac:spMkLst>
        </pc:spChg>
        <pc:picChg chg="del mod">
          <ac:chgData name="David Williams (SOAC)" userId="d9705ef0-be3d-4927-aab1-9879255c8c5d" providerId="ADAL" clId="{7AFD5233-E764-490C-A2DD-A82E3EA2A823}" dt="2021-02-09T12:56:27.291" v="362" actId="478"/>
          <ac:picMkLst>
            <pc:docMk/>
            <pc:sldMk cId="1893888043" sldId="404"/>
            <ac:picMk id="4" creationId="{0E822DB4-D7B4-4ACB-9E24-52AF23797190}"/>
          </ac:picMkLst>
        </pc:picChg>
        <pc:picChg chg="add mod">
          <ac:chgData name="David Williams (SOAC)" userId="d9705ef0-be3d-4927-aab1-9879255c8c5d" providerId="ADAL" clId="{7AFD5233-E764-490C-A2DD-A82E3EA2A823}" dt="2021-02-09T12:56:36.527" v="364" actId="1076"/>
          <ac:picMkLst>
            <pc:docMk/>
            <pc:sldMk cId="1893888043" sldId="404"/>
            <ac:picMk id="5" creationId="{5A66059A-C322-4B6B-9CE8-1D877EABB5C5}"/>
          </ac:picMkLst>
        </pc:picChg>
      </pc:sldChg>
      <pc:sldChg chg="modSp add mod ord">
        <pc:chgData name="David Williams (SOAC)" userId="d9705ef0-be3d-4927-aab1-9879255c8c5d" providerId="ADAL" clId="{7AFD5233-E764-490C-A2DD-A82E3EA2A823}" dt="2021-02-09T12:58:51.086" v="399" actId="12"/>
        <pc:sldMkLst>
          <pc:docMk/>
          <pc:sldMk cId="1818277795" sldId="405"/>
        </pc:sldMkLst>
        <pc:spChg chg="mod">
          <ac:chgData name="David Williams (SOAC)" userId="d9705ef0-be3d-4927-aab1-9879255c8c5d" providerId="ADAL" clId="{7AFD5233-E764-490C-A2DD-A82E3EA2A823}" dt="2021-02-09T12:58:51.086" v="399" actId="12"/>
          <ac:spMkLst>
            <pc:docMk/>
            <pc:sldMk cId="1818277795" sldId="405"/>
            <ac:spMk id="3" creationId="{DCEB263E-DB1B-4BF3-AB36-E0DA3AAE283E}"/>
          </ac:spMkLst>
        </pc:spChg>
      </pc:sldChg>
      <pc:sldChg chg="modSp add mod replId">
        <pc:chgData name="David Williams (SOAC)" userId="d9705ef0-be3d-4927-aab1-9879255c8c5d" providerId="ADAL" clId="{7AFD5233-E764-490C-A2DD-A82E3EA2A823}" dt="2021-02-09T12:58:19.755" v="392" actId="12"/>
        <pc:sldMkLst>
          <pc:docMk/>
          <pc:sldMk cId="4188792627" sldId="406"/>
        </pc:sldMkLst>
        <pc:spChg chg="mod">
          <ac:chgData name="David Williams (SOAC)" userId="d9705ef0-be3d-4927-aab1-9879255c8c5d" providerId="ADAL" clId="{7AFD5233-E764-490C-A2DD-A82E3EA2A823}" dt="2021-02-09T12:58:19.755" v="392" actId="12"/>
          <ac:spMkLst>
            <pc:docMk/>
            <pc:sldMk cId="4188792627" sldId="406"/>
            <ac:spMk id="3" creationId="{DCEB263E-DB1B-4BF3-AB36-E0DA3AAE283E}"/>
          </ac:spMkLst>
        </pc:spChg>
      </pc:sldChg>
      <pc:sldChg chg="modSp add mod ord replId">
        <pc:chgData name="David Williams (SOAC)" userId="d9705ef0-be3d-4927-aab1-9879255c8c5d" providerId="ADAL" clId="{7AFD5233-E764-490C-A2DD-A82E3EA2A823}" dt="2021-02-09T12:57:47.587" v="386"/>
        <pc:sldMkLst>
          <pc:docMk/>
          <pc:sldMk cId="1638415167" sldId="407"/>
        </pc:sldMkLst>
        <pc:spChg chg="mod">
          <ac:chgData name="David Williams (SOAC)" userId="d9705ef0-be3d-4927-aab1-9879255c8c5d" providerId="ADAL" clId="{7AFD5233-E764-490C-A2DD-A82E3EA2A823}" dt="2021-02-09T12:57:37.366" v="384" actId="27636"/>
          <ac:spMkLst>
            <pc:docMk/>
            <pc:sldMk cId="1638415167" sldId="407"/>
            <ac:spMk id="3" creationId="{DCEB263E-DB1B-4BF3-AB36-E0DA3AAE283E}"/>
          </ac:spMkLst>
        </pc:spChg>
      </pc:sldChg>
      <pc:sldChg chg="addSp delSp modSp add del mod ord">
        <pc:chgData name="David Williams (SOAC)" userId="d9705ef0-be3d-4927-aab1-9879255c8c5d" providerId="ADAL" clId="{7AFD5233-E764-490C-A2DD-A82E3EA2A823}" dt="2021-02-10T20:50:09.126" v="1777" actId="2696"/>
        <pc:sldMkLst>
          <pc:docMk/>
          <pc:sldMk cId="2441356520" sldId="408"/>
        </pc:sldMkLst>
        <pc:spChg chg="mod">
          <ac:chgData name="David Williams (SOAC)" userId="d9705ef0-be3d-4927-aab1-9879255c8c5d" providerId="ADAL" clId="{7AFD5233-E764-490C-A2DD-A82E3EA2A823}" dt="2021-02-09T13:16:38.602" v="471" actId="313"/>
          <ac:spMkLst>
            <pc:docMk/>
            <pc:sldMk cId="2441356520" sldId="408"/>
            <ac:spMk id="3" creationId="{DCEB263E-DB1B-4BF3-AB36-E0DA3AAE283E}"/>
          </ac:spMkLst>
        </pc:spChg>
        <pc:picChg chg="add mod modCrop">
          <ac:chgData name="David Williams (SOAC)" userId="d9705ef0-be3d-4927-aab1-9879255c8c5d" providerId="ADAL" clId="{7AFD5233-E764-490C-A2DD-A82E3EA2A823}" dt="2021-02-09T13:15:44.651" v="459" actId="14100"/>
          <ac:picMkLst>
            <pc:docMk/>
            <pc:sldMk cId="2441356520" sldId="408"/>
            <ac:picMk id="4" creationId="{DE0AEA20-D262-4BEB-82D7-1228492CD398}"/>
          </ac:picMkLst>
        </pc:picChg>
        <pc:picChg chg="del mod">
          <ac:chgData name="David Williams (SOAC)" userId="d9705ef0-be3d-4927-aab1-9879255c8c5d" providerId="ADAL" clId="{7AFD5233-E764-490C-A2DD-A82E3EA2A823}" dt="2021-02-09T13:14:55.359" v="450" actId="478"/>
          <ac:picMkLst>
            <pc:docMk/>
            <pc:sldMk cId="2441356520" sldId="408"/>
            <ac:picMk id="5" creationId="{04437886-75FE-4A7F-9D7C-396348B59BB2}"/>
          </ac:picMkLst>
        </pc:picChg>
      </pc:sldChg>
      <pc:sldChg chg="modSp mod">
        <pc:chgData name="David Williams (SOAC)" userId="d9705ef0-be3d-4927-aab1-9879255c8c5d" providerId="ADAL" clId="{7AFD5233-E764-490C-A2DD-A82E3EA2A823}" dt="2021-02-10T20:53:23.644" v="1791" actId="1076"/>
        <pc:sldMkLst>
          <pc:docMk/>
          <pc:sldMk cId="3689456086" sldId="408"/>
        </pc:sldMkLst>
        <pc:spChg chg="mod">
          <ac:chgData name="David Williams (SOAC)" userId="d9705ef0-be3d-4927-aab1-9879255c8c5d" providerId="ADAL" clId="{7AFD5233-E764-490C-A2DD-A82E3EA2A823}" dt="2021-02-10T20:53:21.874" v="1790" actId="1076"/>
          <ac:spMkLst>
            <pc:docMk/>
            <pc:sldMk cId="3689456086" sldId="408"/>
            <ac:spMk id="3" creationId="{DCEB263E-DB1B-4BF3-AB36-E0DA3AAE283E}"/>
          </ac:spMkLst>
        </pc:spChg>
        <pc:picChg chg="mod">
          <ac:chgData name="David Williams (SOAC)" userId="d9705ef0-be3d-4927-aab1-9879255c8c5d" providerId="ADAL" clId="{7AFD5233-E764-490C-A2DD-A82E3EA2A823}" dt="2021-02-10T20:53:23.644" v="1791" actId="1076"/>
          <ac:picMkLst>
            <pc:docMk/>
            <pc:sldMk cId="3689456086" sldId="408"/>
            <ac:picMk id="4" creationId="{DE0AEA20-D262-4BEB-82D7-1228492CD398}"/>
          </ac:picMkLst>
        </pc:picChg>
      </pc:sldChg>
      <pc:sldChg chg="modSp add del mod">
        <pc:chgData name="David Williams (SOAC)" userId="d9705ef0-be3d-4927-aab1-9879255c8c5d" providerId="ADAL" clId="{7AFD5233-E764-490C-A2DD-A82E3EA2A823}" dt="2021-02-10T20:50:09.126" v="1777" actId="2696"/>
        <pc:sldMkLst>
          <pc:docMk/>
          <pc:sldMk cId="3789787944" sldId="409"/>
        </pc:sldMkLst>
        <pc:spChg chg="mod">
          <ac:chgData name="David Williams (SOAC)" userId="d9705ef0-be3d-4927-aab1-9879255c8c5d" providerId="ADAL" clId="{7AFD5233-E764-490C-A2DD-A82E3EA2A823}" dt="2021-02-09T13:16:41.363" v="472" actId="313"/>
          <ac:spMkLst>
            <pc:docMk/>
            <pc:sldMk cId="3789787944" sldId="409"/>
            <ac:spMk id="3" creationId="{DCEB263E-DB1B-4BF3-AB36-E0DA3AAE283E}"/>
          </ac:spMkLst>
        </pc:spChg>
      </pc:sldChg>
      <pc:sldChg chg="add">
        <pc:chgData name="David Williams (SOAC)" userId="d9705ef0-be3d-4927-aab1-9879255c8c5d" providerId="ADAL" clId="{7AFD5233-E764-490C-A2DD-A82E3EA2A823}" dt="2021-02-09T17:26:16.129" v="473" actId="2890"/>
        <pc:sldMkLst>
          <pc:docMk/>
          <pc:sldMk cId="1910897717" sldId="410"/>
        </pc:sldMkLst>
      </pc:sldChg>
      <pc:sldChg chg="addSp delSp modSp add del mod">
        <pc:chgData name="David Williams (SOAC)" userId="d9705ef0-be3d-4927-aab1-9879255c8c5d" providerId="ADAL" clId="{7AFD5233-E764-490C-A2DD-A82E3EA2A823}" dt="2021-02-09T17:55:08.366" v="713" actId="47"/>
        <pc:sldMkLst>
          <pc:docMk/>
          <pc:sldMk cId="2345576033" sldId="411"/>
        </pc:sldMkLst>
        <pc:spChg chg="del mod">
          <ac:chgData name="David Williams (SOAC)" userId="d9705ef0-be3d-4927-aab1-9879255c8c5d" providerId="ADAL" clId="{7AFD5233-E764-490C-A2DD-A82E3EA2A823}" dt="2021-02-09T17:52:40.542" v="672" actId="26606"/>
          <ac:spMkLst>
            <pc:docMk/>
            <pc:sldMk cId="2345576033" sldId="411"/>
            <ac:spMk id="3" creationId="{DCEB263E-DB1B-4BF3-AB36-E0DA3AAE283E}"/>
          </ac:spMkLst>
        </pc:spChg>
        <pc:graphicFrameChg chg="add mod modGraphic">
          <ac:chgData name="David Williams (SOAC)" userId="d9705ef0-be3d-4927-aab1-9879255c8c5d" providerId="ADAL" clId="{7AFD5233-E764-490C-A2DD-A82E3EA2A823}" dt="2021-02-09T17:52:56.153" v="674" actId="113"/>
          <ac:graphicFrameMkLst>
            <pc:docMk/>
            <pc:sldMk cId="2345576033" sldId="411"/>
            <ac:graphicFrameMk id="8" creationId="{53BD2D7E-27D7-4BC2-8C58-C98B6F4BA6D0}"/>
          </ac:graphicFrameMkLst>
        </pc:graphicFrameChg>
        <pc:picChg chg="del">
          <ac:chgData name="David Williams (SOAC)" userId="d9705ef0-be3d-4927-aab1-9879255c8c5d" providerId="ADAL" clId="{7AFD5233-E764-490C-A2DD-A82E3EA2A823}" dt="2021-02-09T17:46:29.510" v="508" actId="478"/>
          <ac:picMkLst>
            <pc:docMk/>
            <pc:sldMk cId="2345576033" sldId="411"/>
            <ac:picMk id="4" creationId="{DE0AEA20-D262-4BEB-82D7-1228492CD398}"/>
          </ac:picMkLst>
        </pc:picChg>
        <pc:picChg chg="add del mod">
          <ac:chgData name="David Williams (SOAC)" userId="d9705ef0-be3d-4927-aab1-9879255c8c5d" providerId="ADAL" clId="{7AFD5233-E764-490C-A2DD-A82E3EA2A823}" dt="2021-02-09T17:49:23.690" v="577" actId="478"/>
          <ac:picMkLst>
            <pc:docMk/>
            <pc:sldMk cId="2345576033" sldId="411"/>
            <ac:picMk id="5" creationId="{36BB85A3-D45C-4043-8691-55FCA1E15855}"/>
          </ac:picMkLst>
        </pc:picChg>
        <pc:picChg chg="add mod">
          <ac:chgData name="David Williams (SOAC)" userId="d9705ef0-be3d-4927-aab1-9879255c8c5d" providerId="ADAL" clId="{7AFD5233-E764-490C-A2DD-A82E3EA2A823}" dt="2021-02-09T17:53:05.816" v="675" actId="14100"/>
          <ac:picMkLst>
            <pc:docMk/>
            <pc:sldMk cId="2345576033" sldId="411"/>
            <ac:picMk id="6" creationId="{A2464974-495F-4CAB-8C42-4F415C5BE791}"/>
          </ac:picMkLst>
        </pc:picChg>
      </pc:sldChg>
      <pc:sldChg chg="addSp delSp modSp add mod ord">
        <pc:chgData name="David Williams (SOAC)" userId="d9705ef0-be3d-4927-aab1-9879255c8c5d" providerId="ADAL" clId="{7AFD5233-E764-490C-A2DD-A82E3EA2A823}" dt="2021-02-09T17:57:41.212" v="743"/>
        <pc:sldMkLst>
          <pc:docMk/>
          <pc:sldMk cId="2223685067" sldId="412"/>
        </pc:sldMkLst>
        <pc:graphicFrameChg chg="mod">
          <ac:chgData name="David Williams (SOAC)" userId="d9705ef0-be3d-4927-aab1-9879255c8c5d" providerId="ADAL" clId="{7AFD5233-E764-490C-A2DD-A82E3EA2A823}" dt="2021-02-09T17:56:35.623" v="726"/>
          <ac:graphicFrameMkLst>
            <pc:docMk/>
            <pc:sldMk cId="2223685067" sldId="412"/>
            <ac:graphicFrameMk id="8" creationId="{53BD2D7E-27D7-4BC2-8C58-C98B6F4BA6D0}"/>
          </ac:graphicFrameMkLst>
        </pc:graphicFrameChg>
        <pc:picChg chg="add mod">
          <ac:chgData name="David Williams (SOAC)" userId="d9705ef0-be3d-4927-aab1-9879255c8c5d" providerId="ADAL" clId="{7AFD5233-E764-490C-A2DD-A82E3EA2A823}" dt="2021-02-09T17:57:28.760" v="741"/>
          <ac:picMkLst>
            <pc:docMk/>
            <pc:sldMk cId="2223685067" sldId="412"/>
            <ac:picMk id="3" creationId="{F872D7EB-BE77-41A9-AD91-D15D1D7E56CE}"/>
          </ac:picMkLst>
        </pc:picChg>
        <pc:picChg chg="del">
          <ac:chgData name="David Williams (SOAC)" userId="d9705ef0-be3d-4927-aab1-9879255c8c5d" providerId="ADAL" clId="{7AFD5233-E764-490C-A2DD-A82E3EA2A823}" dt="2021-02-09T17:57:01.767" v="727" actId="478"/>
          <ac:picMkLst>
            <pc:docMk/>
            <pc:sldMk cId="2223685067" sldId="412"/>
            <ac:picMk id="6" creationId="{A2464974-495F-4CAB-8C42-4F415C5BE791}"/>
          </ac:picMkLst>
        </pc:picChg>
      </pc:sldChg>
      <pc:sldChg chg="addSp delSp modSp add mod ord">
        <pc:chgData name="David Williams (SOAC)" userId="d9705ef0-be3d-4927-aab1-9879255c8c5d" providerId="ADAL" clId="{7AFD5233-E764-490C-A2DD-A82E3EA2A823}" dt="2021-02-09T17:58:24.710" v="758" actId="14100"/>
        <pc:sldMkLst>
          <pc:docMk/>
          <pc:sldMk cId="2785002002" sldId="413"/>
        </pc:sldMkLst>
        <pc:spChg chg="mod">
          <ac:chgData name="David Williams (SOAC)" userId="d9705ef0-be3d-4927-aab1-9879255c8c5d" providerId="ADAL" clId="{7AFD5233-E764-490C-A2DD-A82E3EA2A823}" dt="2021-02-09T17:58:24.710" v="758" actId="14100"/>
          <ac:spMkLst>
            <pc:docMk/>
            <pc:sldMk cId="2785002002" sldId="413"/>
            <ac:spMk id="3" creationId="{DCEB263E-DB1B-4BF3-AB36-E0DA3AAE283E}"/>
          </ac:spMkLst>
        </pc:spChg>
        <pc:picChg chg="del">
          <ac:chgData name="David Williams (SOAC)" userId="d9705ef0-be3d-4927-aab1-9879255c8c5d" providerId="ADAL" clId="{7AFD5233-E764-490C-A2DD-A82E3EA2A823}" dt="2021-02-09T17:54:08.933" v="698" actId="478"/>
          <ac:picMkLst>
            <pc:docMk/>
            <pc:sldMk cId="2785002002" sldId="413"/>
            <ac:picMk id="4" creationId="{DE0AEA20-D262-4BEB-82D7-1228492CD398}"/>
          </ac:picMkLst>
        </pc:picChg>
        <pc:picChg chg="add del mod">
          <ac:chgData name="David Williams (SOAC)" userId="d9705ef0-be3d-4927-aab1-9879255c8c5d" providerId="ADAL" clId="{7AFD5233-E764-490C-A2DD-A82E3EA2A823}" dt="2021-02-09T17:57:48.566" v="744" actId="478"/>
          <ac:picMkLst>
            <pc:docMk/>
            <pc:sldMk cId="2785002002" sldId="413"/>
            <ac:picMk id="5" creationId="{0F3A2519-9810-4959-BFBC-249B9E7C3278}"/>
          </ac:picMkLst>
        </pc:picChg>
        <pc:picChg chg="add mod">
          <ac:chgData name="David Williams (SOAC)" userId="d9705ef0-be3d-4927-aab1-9879255c8c5d" providerId="ADAL" clId="{7AFD5233-E764-490C-A2DD-A82E3EA2A823}" dt="2021-02-09T17:57:53.956" v="747" actId="1076"/>
          <ac:picMkLst>
            <pc:docMk/>
            <pc:sldMk cId="2785002002" sldId="413"/>
            <ac:picMk id="6" creationId="{64EB2B4D-18A3-41D1-8959-FE4A7C3FC2C1}"/>
          </ac:picMkLst>
        </pc:picChg>
      </pc:sldChg>
      <pc:sldChg chg="add">
        <pc:chgData name="David Williams (SOAC)" userId="d9705ef0-be3d-4927-aab1-9879255c8c5d" providerId="ADAL" clId="{7AFD5233-E764-490C-A2DD-A82E3EA2A823}" dt="2021-02-09T17:55:16.875" v="714" actId="2890"/>
        <pc:sldMkLst>
          <pc:docMk/>
          <pc:sldMk cId="2619413627" sldId="414"/>
        </pc:sldMkLst>
      </pc:sldChg>
      <pc:sldChg chg="add ord replId">
        <pc:chgData name="David Williams (SOAC)" userId="d9705ef0-be3d-4927-aab1-9879255c8c5d" providerId="ADAL" clId="{7AFD5233-E764-490C-A2DD-A82E3EA2A823}" dt="2021-02-09T17:55:34.461" v="721"/>
        <pc:sldMkLst>
          <pc:docMk/>
          <pc:sldMk cId="1658344407" sldId="415"/>
        </pc:sldMkLst>
      </pc:sldChg>
      <pc:sldChg chg="addSp delSp modSp add mod ord">
        <pc:chgData name="David Williams (SOAC)" userId="d9705ef0-be3d-4927-aab1-9879255c8c5d" providerId="ADAL" clId="{7AFD5233-E764-490C-A2DD-A82E3EA2A823}" dt="2021-02-09T18:06:07.230" v="881" actId="403"/>
        <pc:sldMkLst>
          <pc:docMk/>
          <pc:sldMk cId="1249840602" sldId="416"/>
        </pc:sldMkLst>
        <pc:spChg chg="mod">
          <ac:chgData name="David Williams (SOAC)" userId="d9705ef0-be3d-4927-aab1-9879255c8c5d" providerId="ADAL" clId="{7AFD5233-E764-490C-A2DD-A82E3EA2A823}" dt="2021-02-09T18:06:07.230" v="881" actId="403"/>
          <ac:spMkLst>
            <pc:docMk/>
            <pc:sldMk cId="1249840602" sldId="416"/>
            <ac:spMk id="3" creationId="{DCEB263E-DB1B-4BF3-AB36-E0DA3AAE283E}"/>
          </ac:spMkLst>
        </pc:spChg>
        <pc:picChg chg="add mod">
          <ac:chgData name="David Williams (SOAC)" userId="d9705ef0-be3d-4927-aab1-9879255c8c5d" providerId="ADAL" clId="{7AFD5233-E764-490C-A2DD-A82E3EA2A823}" dt="2021-02-09T18:05:12.956" v="862" actId="1076"/>
          <ac:picMkLst>
            <pc:docMk/>
            <pc:sldMk cId="1249840602" sldId="416"/>
            <ac:picMk id="4" creationId="{4BCB1FD6-01B4-4B24-B75E-2D2C72B63EE4}"/>
          </ac:picMkLst>
        </pc:picChg>
        <pc:picChg chg="del">
          <ac:chgData name="David Williams (SOAC)" userId="d9705ef0-be3d-4927-aab1-9879255c8c5d" providerId="ADAL" clId="{7AFD5233-E764-490C-A2DD-A82E3EA2A823}" dt="2021-02-09T18:05:07.288" v="860" actId="478"/>
          <ac:picMkLst>
            <pc:docMk/>
            <pc:sldMk cId="1249840602" sldId="416"/>
            <ac:picMk id="5" creationId="{0F3A2519-9810-4959-BFBC-249B9E7C3278}"/>
          </ac:picMkLst>
        </pc:picChg>
      </pc:sldChg>
      <pc:sldChg chg="addSp delSp modSp add mod ord replId">
        <pc:chgData name="David Williams (SOAC)" userId="d9705ef0-be3d-4927-aab1-9879255c8c5d" providerId="ADAL" clId="{7AFD5233-E764-490C-A2DD-A82E3EA2A823}" dt="2021-02-09T18:07:19.858" v="889"/>
        <pc:sldMkLst>
          <pc:docMk/>
          <pc:sldMk cId="1341085344" sldId="417"/>
        </pc:sldMkLst>
        <pc:graphicFrameChg chg="mod">
          <ac:chgData name="David Williams (SOAC)" userId="d9705ef0-be3d-4927-aab1-9879255c8c5d" providerId="ADAL" clId="{7AFD5233-E764-490C-A2DD-A82E3EA2A823}" dt="2021-02-09T18:07:19.858" v="889"/>
          <ac:graphicFrameMkLst>
            <pc:docMk/>
            <pc:sldMk cId="1341085344" sldId="417"/>
            <ac:graphicFrameMk id="8" creationId="{53BD2D7E-27D7-4BC2-8C58-C98B6F4BA6D0}"/>
          </ac:graphicFrameMkLst>
        </pc:graphicFrameChg>
        <pc:picChg chg="add mod modCrop">
          <ac:chgData name="David Williams (SOAC)" userId="d9705ef0-be3d-4927-aab1-9879255c8c5d" providerId="ADAL" clId="{7AFD5233-E764-490C-A2DD-A82E3EA2A823}" dt="2021-02-09T18:04:54.794" v="859" actId="1076"/>
          <ac:picMkLst>
            <pc:docMk/>
            <pc:sldMk cId="1341085344" sldId="417"/>
            <ac:picMk id="3" creationId="{C9A20985-0222-409B-A7DB-32CA52BAC9A5}"/>
          </ac:picMkLst>
        </pc:picChg>
        <pc:picChg chg="del">
          <ac:chgData name="David Williams (SOAC)" userId="d9705ef0-be3d-4927-aab1-9879255c8c5d" providerId="ADAL" clId="{7AFD5233-E764-490C-A2DD-A82E3EA2A823}" dt="2021-02-09T17:59:11.967" v="759" actId="478"/>
          <ac:picMkLst>
            <pc:docMk/>
            <pc:sldMk cId="1341085344" sldId="417"/>
            <ac:picMk id="6" creationId="{A2464974-495F-4CAB-8C42-4F415C5BE791}"/>
          </ac:picMkLst>
        </pc:picChg>
      </pc:sldChg>
      <pc:sldChg chg="addSp delSp modSp add mod">
        <pc:chgData name="David Williams (SOAC)" userId="d9705ef0-be3d-4927-aab1-9879255c8c5d" providerId="ADAL" clId="{7AFD5233-E764-490C-A2DD-A82E3EA2A823}" dt="2021-02-09T18:12:35.560" v="961" actId="14100"/>
        <pc:sldMkLst>
          <pc:docMk/>
          <pc:sldMk cId="2532963336" sldId="418"/>
        </pc:sldMkLst>
        <pc:spChg chg="del mod">
          <ac:chgData name="David Williams (SOAC)" userId="d9705ef0-be3d-4927-aab1-9879255c8c5d" providerId="ADAL" clId="{7AFD5233-E764-490C-A2DD-A82E3EA2A823}" dt="2021-02-09T18:08:02.029" v="895" actId="478"/>
          <ac:spMkLst>
            <pc:docMk/>
            <pc:sldMk cId="2532963336" sldId="418"/>
            <ac:spMk id="3" creationId="{DCEB263E-DB1B-4BF3-AB36-E0DA3AAE283E}"/>
          </ac:spMkLst>
        </pc:spChg>
        <pc:spChg chg="add mod">
          <ac:chgData name="David Williams (SOAC)" userId="d9705ef0-be3d-4927-aab1-9879255c8c5d" providerId="ADAL" clId="{7AFD5233-E764-490C-A2DD-A82E3EA2A823}" dt="2021-02-09T18:12:35.560" v="961" actId="14100"/>
          <ac:spMkLst>
            <pc:docMk/>
            <pc:sldMk cId="2532963336" sldId="418"/>
            <ac:spMk id="6" creationId="{DD7F6A94-7DAB-4D0F-BB0E-C73553F153BF}"/>
          </ac:spMkLst>
        </pc:spChg>
        <pc:spChg chg="add del mod">
          <ac:chgData name="David Williams (SOAC)" userId="d9705ef0-be3d-4927-aab1-9879255c8c5d" providerId="ADAL" clId="{7AFD5233-E764-490C-A2DD-A82E3EA2A823}" dt="2021-02-09T18:08:04.034" v="896" actId="478"/>
          <ac:spMkLst>
            <pc:docMk/>
            <pc:sldMk cId="2532963336" sldId="418"/>
            <ac:spMk id="8" creationId="{63E5F384-079B-4BFE-B341-4176FB927F6F}"/>
          </ac:spMkLst>
        </pc:spChg>
        <pc:graphicFrameChg chg="add mod modGraphic">
          <ac:chgData name="David Williams (SOAC)" userId="d9705ef0-be3d-4927-aab1-9879255c8c5d" providerId="ADAL" clId="{7AFD5233-E764-490C-A2DD-A82E3EA2A823}" dt="2021-02-09T18:12:20.084" v="955" actId="1076"/>
          <ac:graphicFrameMkLst>
            <pc:docMk/>
            <pc:sldMk cId="2532963336" sldId="418"/>
            <ac:graphicFrameMk id="5" creationId="{7DE623FF-1850-4351-9E81-2FADB9F33BC4}"/>
          </ac:graphicFrameMkLst>
        </pc:graphicFrameChg>
        <pc:picChg chg="del">
          <ac:chgData name="David Williams (SOAC)" userId="d9705ef0-be3d-4927-aab1-9879255c8c5d" providerId="ADAL" clId="{7AFD5233-E764-490C-A2DD-A82E3EA2A823}" dt="2021-02-09T18:07:48.670" v="892" actId="478"/>
          <ac:picMkLst>
            <pc:docMk/>
            <pc:sldMk cId="2532963336" sldId="418"/>
            <ac:picMk id="4" creationId="{4BCB1FD6-01B4-4B24-B75E-2D2C72B63EE4}"/>
          </ac:picMkLst>
        </pc:picChg>
      </pc:sldChg>
      <pc:sldChg chg="addSp delSp modSp add mod">
        <pc:chgData name="David Williams (SOAC)" userId="d9705ef0-be3d-4927-aab1-9879255c8c5d" providerId="ADAL" clId="{7AFD5233-E764-490C-A2DD-A82E3EA2A823}" dt="2021-02-09T18:20:45.494" v="999" actId="14100"/>
        <pc:sldMkLst>
          <pc:docMk/>
          <pc:sldMk cId="1387382216" sldId="419"/>
        </pc:sldMkLst>
        <pc:spChg chg="mod">
          <ac:chgData name="David Williams (SOAC)" userId="d9705ef0-be3d-4927-aab1-9879255c8c5d" providerId="ADAL" clId="{7AFD5233-E764-490C-A2DD-A82E3EA2A823}" dt="2021-02-09T18:20:45.494" v="999" actId="14100"/>
          <ac:spMkLst>
            <pc:docMk/>
            <pc:sldMk cId="1387382216" sldId="419"/>
            <ac:spMk id="3" creationId="{DCEB263E-DB1B-4BF3-AB36-E0DA3AAE283E}"/>
          </ac:spMkLst>
        </pc:spChg>
        <pc:picChg chg="del">
          <ac:chgData name="David Williams (SOAC)" userId="d9705ef0-be3d-4927-aab1-9879255c8c5d" providerId="ADAL" clId="{7AFD5233-E764-490C-A2DD-A82E3EA2A823}" dt="2021-02-09T18:17:51.869" v="969" actId="478"/>
          <ac:picMkLst>
            <pc:docMk/>
            <pc:sldMk cId="1387382216" sldId="419"/>
            <ac:picMk id="4" creationId="{4BCB1FD6-01B4-4B24-B75E-2D2C72B63EE4}"/>
          </ac:picMkLst>
        </pc:picChg>
        <pc:picChg chg="add mod">
          <ac:chgData name="David Williams (SOAC)" userId="d9705ef0-be3d-4927-aab1-9879255c8c5d" providerId="ADAL" clId="{7AFD5233-E764-490C-A2DD-A82E3EA2A823}" dt="2021-02-09T18:20:27.157" v="996"/>
          <ac:picMkLst>
            <pc:docMk/>
            <pc:sldMk cId="1387382216" sldId="419"/>
            <ac:picMk id="5" creationId="{19417995-9DBE-4B52-889E-B9828434EE42}"/>
          </ac:picMkLst>
        </pc:picChg>
      </pc:sldChg>
      <pc:sldChg chg="modSp add mod">
        <pc:chgData name="David Williams (SOAC)" userId="d9705ef0-be3d-4927-aab1-9879255c8c5d" providerId="ADAL" clId="{7AFD5233-E764-490C-A2DD-A82E3EA2A823}" dt="2021-02-09T18:21:46.375" v="1010" actId="1076"/>
        <pc:sldMkLst>
          <pc:docMk/>
          <pc:sldMk cId="1196885285" sldId="420"/>
        </pc:sldMkLst>
        <pc:spChg chg="mod">
          <ac:chgData name="David Williams (SOAC)" userId="d9705ef0-be3d-4927-aab1-9879255c8c5d" providerId="ADAL" clId="{7AFD5233-E764-490C-A2DD-A82E3EA2A823}" dt="2021-02-09T18:21:41.086" v="1009" actId="27636"/>
          <ac:spMkLst>
            <pc:docMk/>
            <pc:sldMk cId="1196885285" sldId="420"/>
            <ac:spMk id="3" creationId="{DCEB263E-DB1B-4BF3-AB36-E0DA3AAE283E}"/>
          </ac:spMkLst>
        </pc:spChg>
        <pc:picChg chg="mod">
          <ac:chgData name="David Williams (SOAC)" userId="d9705ef0-be3d-4927-aab1-9879255c8c5d" providerId="ADAL" clId="{7AFD5233-E764-490C-A2DD-A82E3EA2A823}" dt="2021-02-09T18:21:46.375" v="1010" actId="1076"/>
          <ac:picMkLst>
            <pc:docMk/>
            <pc:sldMk cId="1196885285" sldId="420"/>
            <ac:picMk id="5" creationId="{19417995-9DBE-4B52-889E-B9828434EE42}"/>
          </ac:picMkLst>
        </pc:picChg>
      </pc:sldChg>
      <pc:sldChg chg="modSp add mod">
        <pc:chgData name="David Williams (SOAC)" userId="d9705ef0-be3d-4927-aab1-9879255c8c5d" providerId="ADAL" clId="{7AFD5233-E764-490C-A2DD-A82E3EA2A823}" dt="2021-02-09T18:23:32.702" v="1042" actId="27636"/>
        <pc:sldMkLst>
          <pc:docMk/>
          <pc:sldMk cId="628090201" sldId="421"/>
        </pc:sldMkLst>
        <pc:spChg chg="mod">
          <ac:chgData name="David Williams (SOAC)" userId="d9705ef0-be3d-4927-aab1-9879255c8c5d" providerId="ADAL" clId="{7AFD5233-E764-490C-A2DD-A82E3EA2A823}" dt="2021-02-09T18:23:32.702" v="1042" actId="27636"/>
          <ac:spMkLst>
            <pc:docMk/>
            <pc:sldMk cId="628090201" sldId="421"/>
            <ac:spMk id="3" creationId="{DCEB263E-DB1B-4BF3-AB36-E0DA3AAE283E}"/>
          </ac:spMkLst>
        </pc:spChg>
      </pc:sldChg>
      <pc:sldChg chg="modSp add mod ord replId">
        <pc:chgData name="David Williams (SOAC)" userId="d9705ef0-be3d-4927-aab1-9879255c8c5d" providerId="ADAL" clId="{7AFD5233-E764-490C-A2DD-A82E3EA2A823}" dt="2021-02-09T18:22:53.757" v="1031"/>
        <pc:sldMkLst>
          <pc:docMk/>
          <pc:sldMk cId="1268718177" sldId="422"/>
        </pc:sldMkLst>
        <pc:spChg chg="mod">
          <ac:chgData name="David Williams (SOAC)" userId="d9705ef0-be3d-4927-aab1-9879255c8c5d" providerId="ADAL" clId="{7AFD5233-E764-490C-A2DD-A82E3EA2A823}" dt="2021-02-09T18:22:50.403" v="1029" actId="27636"/>
          <ac:spMkLst>
            <pc:docMk/>
            <pc:sldMk cId="1268718177" sldId="422"/>
            <ac:spMk id="3" creationId="{DCEB263E-DB1B-4BF3-AB36-E0DA3AAE283E}"/>
          </ac:spMkLst>
        </pc:spChg>
      </pc:sldChg>
      <pc:sldChg chg="addSp delSp modSp add mod">
        <pc:chgData name="David Williams (SOAC)" userId="d9705ef0-be3d-4927-aab1-9879255c8c5d" providerId="ADAL" clId="{7AFD5233-E764-490C-A2DD-A82E3EA2A823}" dt="2021-02-09T18:24:13.161" v="1050" actId="14100"/>
        <pc:sldMkLst>
          <pc:docMk/>
          <pc:sldMk cId="648346389" sldId="423"/>
        </pc:sldMkLst>
        <pc:spChg chg="del">
          <ac:chgData name="David Williams (SOAC)" userId="d9705ef0-be3d-4927-aab1-9879255c8c5d" providerId="ADAL" clId="{7AFD5233-E764-490C-A2DD-A82E3EA2A823}" dt="2021-02-09T18:23:56.147" v="1045" actId="478"/>
          <ac:spMkLst>
            <pc:docMk/>
            <pc:sldMk cId="648346389" sldId="423"/>
            <ac:spMk id="3" creationId="{DCEB263E-DB1B-4BF3-AB36-E0DA3AAE283E}"/>
          </ac:spMkLst>
        </pc:spChg>
        <pc:spChg chg="add del mod">
          <ac:chgData name="David Williams (SOAC)" userId="d9705ef0-be3d-4927-aab1-9879255c8c5d" providerId="ADAL" clId="{7AFD5233-E764-490C-A2DD-A82E3EA2A823}" dt="2021-02-09T18:24:00.699" v="1046" actId="478"/>
          <ac:spMkLst>
            <pc:docMk/>
            <pc:sldMk cId="648346389" sldId="423"/>
            <ac:spMk id="6" creationId="{BF1C5AA0-7A01-46C9-A852-2EFA2555F5CD}"/>
          </ac:spMkLst>
        </pc:spChg>
        <pc:picChg chg="del">
          <ac:chgData name="David Williams (SOAC)" userId="d9705ef0-be3d-4927-aab1-9879255c8c5d" providerId="ADAL" clId="{7AFD5233-E764-490C-A2DD-A82E3EA2A823}" dt="2021-02-09T18:23:53.882" v="1044" actId="478"/>
          <ac:picMkLst>
            <pc:docMk/>
            <pc:sldMk cId="648346389" sldId="423"/>
            <ac:picMk id="5" creationId="{19417995-9DBE-4B52-889E-B9828434EE42}"/>
          </ac:picMkLst>
        </pc:picChg>
        <pc:picChg chg="add mod">
          <ac:chgData name="David Williams (SOAC)" userId="d9705ef0-be3d-4927-aab1-9879255c8c5d" providerId="ADAL" clId="{7AFD5233-E764-490C-A2DD-A82E3EA2A823}" dt="2021-02-09T18:24:13.161" v="1050" actId="14100"/>
          <ac:picMkLst>
            <pc:docMk/>
            <pc:sldMk cId="648346389" sldId="423"/>
            <ac:picMk id="2050" creationId="{DDD3C897-E81D-4C78-BBC1-D1AB4C8752D7}"/>
          </ac:picMkLst>
        </pc:picChg>
      </pc:sldChg>
      <pc:sldChg chg="modSp add del mod">
        <pc:chgData name="David Williams (SOAC)" userId="d9705ef0-be3d-4927-aab1-9879255c8c5d" providerId="ADAL" clId="{7AFD5233-E764-490C-A2DD-A82E3EA2A823}" dt="2021-02-10T20:40:49.112" v="1688" actId="2696"/>
        <pc:sldMkLst>
          <pc:docMk/>
          <pc:sldMk cId="1333286471" sldId="424"/>
        </pc:sldMkLst>
        <pc:spChg chg="mod">
          <ac:chgData name="David Williams (SOAC)" userId="d9705ef0-be3d-4927-aab1-9879255c8c5d" providerId="ADAL" clId="{7AFD5233-E764-490C-A2DD-A82E3EA2A823}" dt="2021-02-09T18:30:30.656" v="1073" actId="27636"/>
          <ac:spMkLst>
            <pc:docMk/>
            <pc:sldMk cId="1333286471" sldId="424"/>
            <ac:spMk id="3" creationId="{DCEB263E-DB1B-4BF3-AB36-E0DA3AAE283E}"/>
          </ac:spMkLst>
        </pc:spChg>
      </pc:sldChg>
      <pc:sldChg chg="modSp add del mod">
        <pc:chgData name="David Williams (SOAC)" userId="d9705ef0-be3d-4927-aab1-9879255c8c5d" providerId="ADAL" clId="{7AFD5233-E764-490C-A2DD-A82E3EA2A823}" dt="2021-02-10T20:40:49.112" v="1688" actId="2696"/>
        <pc:sldMkLst>
          <pc:docMk/>
          <pc:sldMk cId="959359857" sldId="425"/>
        </pc:sldMkLst>
        <pc:spChg chg="mod">
          <ac:chgData name="David Williams (SOAC)" userId="d9705ef0-be3d-4927-aab1-9879255c8c5d" providerId="ADAL" clId="{7AFD5233-E764-490C-A2DD-A82E3EA2A823}" dt="2021-02-09T18:31:23.340" v="1076" actId="27636"/>
          <ac:spMkLst>
            <pc:docMk/>
            <pc:sldMk cId="959359857" sldId="425"/>
            <ac:spMk id="3" creationId="{DCEB263E-DB1B-4BF3-AB36-E0DA3AAE283E}"/>
          </ac:spMkLst>
        </pc:spChg>
      </pc:sldChg>
      <pc:sldChg chg="addSp modSp add del mod">
        <pc:chgData name="David Williams (SOAC)" userId="d9705ef0-be3d-4927-aab1-9879255c8c5d" providerId="ADAL" clId="{7AFD5233-E764-490C-A2DD-A82E3EA2A823}" dt="2021-02-10T20:40:49.112" v="1688" actId="2696"/>
        <pc:sldMkLst>
          <pc:docMk/>
          <pc:sldMk cId="570112046" sldId="426"/>
        </pc:sldMkLst>
        <pc:spChg chg="mod">
          <ac:chgData name="David Williams (SOAC)" userId="d9705ef0-be3d-4927-aab1-9879255c8c5d" providerId="ADAL" clId="{7AFD5233-E764-490C-A2DD-A82E3EA2A823}" dt="2021-02-09T18:36:56.963" v="1172" actId="20577"/>
          <ac:spMkLst>
            <pc:docMk/>
            <pc:sldMk cId="570112046" sldId="426"/>
            <ac:spMk id="3" creationId="{DCEB263E-DB1B-4BF3-AB36-E0DA3AAE283E}"/>
          </ac:spMkLst>
        </pc:spChg>
        <pc:picChg chg="add mod">
          <ac:chgData name="David Williams (SOAC)" userId="d9705ef0-be3d-4927-aab1-9879255c8c5d" providerId="ADAL" clId="{7AFD5233-E764-490C-A2DD-A82E3EA2A823}" dt="2021-02-09T18:36:26.610" v="1155" actId="1076"/>
          <ac:picMkLst>
            <pc:docMk/>
            <pc:sldMk cId="570112046" sldId="426"/>
            <ac:picMk id="5" creationId="{C86123C5-0BD6-4CFC-A121-45C4990F27BD}"/>
          </ac:picMkLst>
        </pc:picChg>
      </pc:sldChg>
      <pc:sldChg chg="addSp delSp modSp add mod">
        <pc:chgData name="David Williams (SOAC)" userId="d9705ef0-be3d-4927-aab1-9879255c8c5d" providerId="ADAL" clId="{7AFD5233-E764-490C-A2DD-A82E3EA2A823}" dt="2021-02-10T19:56:59.442" v="1281" actId="14100"/>
        <pc:sldMkLst>
          <pc:docMk/>
          <pc:sldMk cId="3236919509" sldId="427"/>
        </pc:sldMkLst>
        <pc:spChg chg="mod">
          <ac:chgData name="David Williams (SOAC)" userId="d9705ef0-be3d-4927-aab1-9879255c8c5d" providerId="ADAL" clId="{7AFD5233-E764-490C-A2DD-A82E3EA2A823}" dt="2021-02-10T19:56:59.442" v="1281" actId="14100"/>
          <ac:spMkLst>
            <pc:docMk/>
            <pc:sldMk cId="3236919509" sldId="427"/>
            <ac:spMk id="3" creationId="{DCEB263E-DB1B-4BF3-AB36-E0DA3AAE283E}"/>
          </ac:spMkLst>
        </pc:spChg>
        <pc:spChg chg="add mod">
          <ac:chgData name="David Williams (SOAC)" userId="d9705ef0-be3d-4927-aab1-9879255c8c5d" providerId="ADAL" clId="{7AFD5233-E764-490C-A2DD-A82E3EA2A823}" dt="2021-02-10T19:56:48.532" v="1276" actId="1076"/>
          <ac:spMkLst>
            <pc:docMk/>
            <pc:sldMk cId="3236919509" sldId="427"/>
            <ac:spMk id="6" creationId="{61B1D4D2-EB22-4190-8E1A-B315511FA7DF}"/>
          </ac:spMkLst>
        </pc:spChg>
        <pc:picChg chg="del">
          <ac:chgData name="David Williams (SOAC)" userId="d9705ef0-be3d-4927-aab1-9879255c8c5d" providerId="ADAL" clId="{7AFD5233-E764-490C-A2DD-A82E3EA2A823}" dt="2021-02-10T19:55:47.312" v="1254" actId="478"/>
          <ac:picMkLst>
            <pc:docMk/>
            <pc:sldMk cId="3236919509" sldId="427"/>
            <ac:picMk id="4" creationId="{FE9070A0-E66E-4814-AEEB-7DB65510DA56}"/>
          </ac:picMkLst>
        </pc:picChg>
      </pc:sldChg>
      <pc:sldChg chg="addSp delSp modSp add mod ord">
        <pc:chgData name="David Williams (SOAC)" userId="d9705ef0-be3d-4927-aab1-9879255c8c5d" providerId="ADAL" clId="{7AFD5233-E764-490C-A2DD-A82E3EA2A823}" dt="2021-02-10T20:00:57.232" v="1320" actId="20577"/>
        <pc:sldMkLst>
          <pc:docMk/>
          <pc:sldMk cId="615453142" sldId="428"/>
        </pc:sldMkLst>
        <pc:spChg chg="mod">
          <ac:chgData name="David Williams (SOAC)" userId="d9705ef0-be3d-4927-aab1-9879255c8c5d" providerId="ADAL" clId="{7AFD5233-E764-490C-A2DD-A82E3EA2A823}" dt="2021-02-10T20:00:57.232" v="1320" actId="20577"/>
          <ac:spMkLst>
            <pc:docMk/>
            <pc:sldMk cId="615453142" sldId="428"/>
            <ac:spMk id="3" creationId="{DCEB263E-DB1B-4BF3-AB36-E0DA3AAE283E}"/>
          </ac:spMkLst>
        </pc:spChg>
        <pc:picChg chg="del">
          <ac:chgData name="David Williams (SOAC)" userId="d9705ef0-be3d-4927-aab1-9879255c8c5d" providerId="ADAL" clId="{7AFD5233-E764-490C-A2DD-A82E3EA2A823}" dt="2021-02-10T19:58:14.018" v="1292" actId="478"/>
          <ac:picMkLst>
            <pc:docMk/>
            <pc:sldMk cId="615453142" sldId="428"/>
            <ac:picMk id="4" creationId="{FE9070A0-E66E-4814-AEEB-7DB65510DA56}"/>
          </ac:picMkLst>
        </pc:picChg>
        <pc:picChg chg="add mod">
          <ac:chgData name="David Williams (SOAC)" userId="d9705ef0-be3d-4927-aab1-9879255c8c5d" providerId="ADAL" clId="{7AFD5233-E764-490C-A2DD-A82E3EA2A823}" dt="2021-02-10T19:58:51.610" v="1301" actId="1076"/>
          <ac:picMkLst>
            <pc:docMk/>
            <pc:sldMk cId="615453142" sldId="428"/>
            <ac:picMk id="5" creationId="{E2A15AF8-C0BC-4372-9081-AEA588E4D65D}"/>
          </ac:picMkLst>
        </pc:picChg>
      </pc:sldChg>
      <pc:sldChg chg="addSp delSp modSp add mod">
        <pc:chgData name="David Williams (SOAC)" userId="d9705ef0-be3d-4927-aab1-9879255c8c5d" providerId="ADAL" clId="{7AFD5233-E764-490C-A2DD-A82E3EA2A823}" dt="2021-02-10T20:05:05.147" v="1403" actId="1076"/>
        <pc:sldMkLst>
          <pc:docMk/>
          <pc:sldMk cId="3561542384" sldId="429"/>
        </pc:sldMkLst>
        <pc:spChg chg="mod">
          <ac:chgData name="David Williams (SOAC)" userId="d9705ef0-be3d-4927-aab1-9879255c8c5d" providerId="ADAL" clId="{7AFD5233-E764-490C-A2DD-A82E3EA2A823}" dt="2021-02-10T20:03:09.796" v="1370" actId="122"/>
          <ac:spMkLst>
            <pc:docMk/>
            <pc:sldMk cId="3561542384" sldId="429"/>
            <ac:spMk id="3" creationId="{DCEB263E-DB1B-4BF3-AB36-E0DA3AAE283E}"/>
          </ac:spMkLst>
        </pc:spChg>
        <pc:picChg chg="del">
          <ac:chgData name="David Williams (SOAC)" userId="d9705ef0-be3d-4927-aab1-9879255c8c5d" providerId="ADAL" clId="{7AFD5233-E764-490C-A2DD-A82E3EA2A823}" dt="2021-02-10T20:01:40.833" v="1354" actId="478"/>
          <ac:picMkLst>
            <pc:docMk/>
            <pc:sldMk cId="3561542384" sldId="429"/>
            <ac:picMk id="5" creationId="{E2A15AF8-C0BC-4372-9081-AEA588E4D65D}"/>
          </ac:picMkLst>
        </pc:picChg>
        <pc:picChg chg="add del mod modCrop">
          <ac:chgData name="David Williams (SOAC)" userId="d9705ef0-be3d-4927-aab1-9879255c8c5d" providerId="ADAL" clId="{7AFD5233-E764-490C-A2DD-A82E3EA2A823}" dt="2021-02-10T20:04:50.637" v="1401" actId="478"/>
          <ac:picMkLst>
            <pc:docMk/>
            <pc:sldMk cId="3561542384" sldId="429"/>
            <ac:picMk id="6" creationId="{6B364919-6B1A-4262-B3DB-61F6355B0C5B}"/>
          </ac:picMkLst>
        </pc:picChg>
        <pc:picChg chg="add mod">
          <ac:chgData name="David Williams (SOAC)" userId="d9705ef0-be3d-4927-aab1-9879255c8c5d" providerId="ADAL" clId="{7AFD5233-E764-490C-A2DD-A82E3EA2A823}" dt="2021-02-10T20:05:05.147" v="1403" actId="1076"/>
          <ac:picMkLst>
            <pc:docMk/>
            <pc:sldMk cId="3561542384" sldId="429"/>
            <ac:picMk id="7" creationId="{47ABE09D-0ADA-4210-B1EC-5ECF0E6F4851}"/>
          </ac:picMkLst>
        </pc:picChg>
      </pc:sldChg>
      <pc:sldChg chg="modSp add mod">
        <pc:chgData name="David Williams (SOAC)" userId="d9705ef0-be3d-4927-aab1-9879255c8c5d" providerId="ADAL" clId="{7AFD5233-E764-490C-A2DD-A82E3EA2A823}" dt="2021-02-10T20:08:31.181" v="1453" actId="14100"/>
        <pc:sldMkLst>
          <pc:docMk/>
          <pc:sldMk cId="713796371" sldId="430"/>
        </pc:sldMkLst>
        <pc:spChg chg="mod">
          <ac:chgData name="David Williams (SOAC)" userId="d9705ef0-be3d-4927-aab1-9879255c8c5d" providerId="ADAL" clId="{7AFD5233-E764-490C-A2DD-A82E3EA2A823}" dt="2021-02-10T20:08:24.982" v="1452" actId="20577"/>
          <ac:spMkLst>
            <pc:docMk/>
            <pc:sldMk cId="713796371" sldId="430"/>
            <ac:spMk id="3" creationId="{DCEB263E-DB1B-4BF3-AB36-E0DA3AAE283E}"/>
          </ac:spMkLst>
        </pc:spChg>
        <pc:picChg chg="mod modCrop">
          <ac:chgData name="David Williams (SOAC)" userId="d9705ef0-be3d-4927-aab1-9879255c8c5d" providerId="ADAL" clId="{7AFD5233-E764-490C-A2DD-A82E3EA2A823}" dt="2021-02-10T20:08:31.181" v="1453" actId="14100"/>
          <ac:picMkLst>
            <pc:docMk/>
            <pc:sldMk cId="713796371" sldId="430"/>
            <ac:picMk id="6" creationId="{6B364919-6B1A-4262-B3DB-61F6355B0C5B}"/>
          </ac:picMkLst>
        </pc:picChg>
      </pc:sldChg>
      <pc:sldChg chg="modSp add mod">
        <pc:chgData name="David Williams (SOAC)" userId="d9705ef0-be3d-4927-aab1-9879255c8c5d" providerId="ADAL" clId="{7AFD5233-E764-490C-A2DD-A82E3EA2A823}" dt="2021-02-10T20:07:00.092" v="1430" actId="27636"/>
        <pc:sldMkLst>
          <pc:docMk/>
          <pc:sldMk cId="3135994448" sldId="431"/>
        </pc:sldMkLst>
        <pc:spChg chg="mod">
          <ac:chgData name="David Williams (SOAC)" userId="d9705ef0-be3d-4927-aab1-9879255c8c5d" providerId="ADAL" clId="{7AFD5233-E764-490C-A2DD-A82E3EA2A823}" dt="2021-02-10T20:07:00.092" v="1430" actId="27636"/>
          <ac:spMkLst>
            <pc:docMk/>
            <pc:sldMk cId="3135994448" sldId="431"/>
            <ac:spMk id="3" creationId="{DCEB263E-DB1B-4BF3-AB36-E0DA3AAE283E}"/>
          </ac:spMkLst>
        </pc:spChg>
        <pc:picChg chg="mod modCrop">
          <ac:chgData name="David Williams (SOAC)" userId="d9705ef0-be3d-4927-aab1-9879255c8c5d" providerId="ADAL" clId="{7AFD5233-E764-490C-A2DD-A82E3EA2A823}" dt="2021-02-10T20:06:55.923" v="1428" actId="14100"/>
          <ac:picMkLst>
            <pc:docMk/>
            <pc:sldMk cId="3135994448" sldId="431"/>
            <ac:picMk id="6" creationId="{6B364919-6B1A-4262-B3DB-61F6355B0C5B}"/>
          </ac:picMkLst>
        </pc:picChg>
      </pc:sldChg>
      <pc:sldChg chg="modSp add mod">
        <pc:chgData name="David Williams (SOAC)" userId="d9705ef0-be3d-4927-aab1-9879255c8c5d" providerId="ADAL" clId="{7AFD5233-E764-490C-A2DD-A82E3EA2A823}" dt="2021-02-10T20:09:38.956" v="1474" actId="27636"/>
        <pc:sldMkLst>
          <pc:docMk/>
          <pc:sldMk cId="1175509216" sldId="432"/>
        </pc:sldMkLst>
        <pc:spChg chg="mod">
          <ac:chgData name="David Williams (SOAC)" userId="d9705ef0-be3d-4927-aab1-9879255c8c5d" providerId="ADAL" clId="{7AFD5233-E764-490C-A2DD-A82E3EA2A823}" dt="2021-02-10T20:09:38.956" v="1474" actId="27636"/>
          <ac:spMkLst>
            <pc:docMk/>
            <pc:sldMk cId="1175509216" sldId="432"/>
            <ac:spMk id="3" creationId="{DCEB263E-DB1B-4BF3-AB36-E0DA3AAE283E}"/>
          </ac:spMkLst>
        </pc:spChg>
        <pc:picChg chg="mod modCrop">
          <ac:chgData name="David Williams (SOAC)" userId="d9705ef0-be3d-4927-aab1-9879255c8c5d" providerId="ADAL" clId="{7AFD5233-E764-490C-A2DD-A82E3EA2A823}" dt="2021-02-10T20:07:10.255" v="1432" actId="1076"/>
          <ac:picMkLst>
            <pc:docMk/>
            <pc:sldMk cId="1175509216" sldId="432"/>
            <ac:picMk id="6" creationId="{6B364919-6B1A-4262-B3DB-61F6355B0C5B}"/>
          </ac:picMkLst>
        </pc:picChg>
      </pc:sldChg>
      <pc:sldChg chg="modSp add mod">
        <pc:chgData name="David Williams (SOAC)" userId="d9705ef0-be3d-4927-aab1-9879255c8c5d" providerId="ADAL" clId="{7AFD5233-E764-490C-A2DD-A82E3EA2A823}" dt="2021-02-10T20:12:47.218" v="1491" actId="6549"/>
        <pc:sldMkLst>
          <pc:docMk/>
          <pc:sldMk cId="2741868553" sldId="433"/>
        </pc:sldMkLst>
        <pc:spChg chg="mod">
          <ac:chgData name="David Williams (SOAC)" userId="d9705ef0-be3d-4927-aab1-9879255c8c5d" providerId="ADAL" clId="{7AFD5233-E764-490C-A2DD-A82E3EA2A823}" dt="2021-02-10T20:12:47.218" v="1491" actId="6549"/>
          <ac:spMkLst>
            <pc:docMk/>
            <pc:sldMk cId="2741868553" sldId="433"/>
            <ac:spMk id="3" creationId="{DCEB263E-DB1B-4BF3-AB36-E0DA3AAE283E}"/>
          </ac:spMkLst>
        </pc:spChg>
        <pc:picChg chg="mod modCrop">
          <ac:chgData name="David Williams (SOAC)" userId="d9705ef0-be3d-4927-aab1-9879255c8c5d" providerId="ADAL" clId="{7AFD5233-E764-490C-A2DD-A82E3EA2A823}" dt="2021-02-10T20:09:51.577" v="1476" actId="14100"/>
          <ac:picMkLst>
            <pc:docMk/>
            <pc:sldMk cId="2741868553" sldId="433"/>
            <ac:picMk id="6" creationId="{6B364919-6B1A-4262-B3DB-61F6355B0C5B}"/>
          </ac:picMkLst>
        </pc:picChg>
      </pc:sldChg>
      <pc:sldChg chg="addSp delSp modSp add mod">
        <pc:chgData name="David Williams (SOAC)" userId="d9705ef0-be3d-4927-aab1-9879255c8c5d" providerId="ADAL" clId="{7AFD5233-E764-490C-A2DD-A82E3EA2A823}" dt="2021-02-10T20:16:41.662" v="1517" actId="14100"/>
        <pc:sldMkLst>
          <pc:docMk/>
          <pc:sldMk cId="771753224" sldId="434"/>
        </pc:sldMkLst>
        <pc:spChg chg="mod">
          <ac:chgData name="David Williams (SOAC)" userId="d9705ef0-be3d-4927-aab1-9879255c8c5d" providerId="ADAL" clId="{7AFD5233-E764-490C-A2DD-A82E3EA2A823}" dt="2021-02-10T20:13:53.195" v="1498" actId="1076"/>
          <ac:spMkLst>
            <pc:docMk/>
            <pc:sldMk cId="771753224" sldId="434"/>
            <ac:spMk id="3" creationId="{DCEB263E-DB1B-4BF3-AB36-E0DA3AAE283E}"/>
          </ac:spMkLst>
        </pc:spChg>
        <pc:picChg chg="add del mod">
          <ac:chgData name="David Williams (SOAC)" userId="d9705ef0-be3d-4927-aab1-9879255c8c5d" providerId="ADAL" clId="{7AFD5233-E764-490C-A2DD-A82E3EA2A823}" dt="2021-02-10T20:14:56.610" v="1501" actId="478"/>
          <ac:picMkLst>
            <pc:docMk/>
            <pc:sldMk cId="771753224" sldId="434"/>
            <ac:picMk id="4" creationId="{289B2FCC-EB33-4B3C-A80C-79A9A2178F9B}"/>
          </ac:picMkLst>
        </pc:picChg>
        <pc:picChg chg="add del">
          <ac:chgData name="David Williams (SOAC)" userId="d9705ef0-be3d-4927-aab1-9879255c8c5d" providerId="ADAL" clId="{7AFD5233-E764-490C-A2DD-A82E3EA2A823}" dt="2021-02-10T20:15:14.038" v="1503" actId="478"/>
          <ac:picMkLst>
            <pc:docMk/>
            <pc:sldMk cId="771753224" sldId="434"/>
            <ac:picMk id="5" creationId="{B5EC958A-9B2D-47B8-9C84-89C8FFC36973}"/>
          </ac:picMkLst>
        </pc:picChg>
        <pc:picChg chg="del">
          <ac:chgData name="David Williams (SOAC)" userId="d9705ef0-be3d-4927-aab1-9879255c8c5d" providerId="ADAL" clId="{7AFD5233-E764-490C-A2DD-A82E3EA2A823}" dt="2021-02-10T20:13:28.093" v="1493" actId="478"/>
          <ac:picMkLst>
            <pc:docMk/>
            <pc:sldMk cId="771753224" sldId="434"/>
            <ac:picMk id="6" creationId="{6B364919-6B1A-4262-B3DB-61F6355B0C5B}"/>
          </ac:picMkLst>
        </pc:picChg>
        <pc:picChg chg="add del mod">
          <ac:chgData name="David Williams (SOAC)" userId="d9705ef0-be3d-4927-aab1-9879255c8c5d" providerId="ADAL" clId="{7AFD5233-E764-490C-A2DD-A82E3EA2A823}" dt="2021-02-10T20:15:34.229" v="1507" actId="478"/>
          <ac:picMkLst>
            <pc:docMk/>
            <pc:sldMk cId="771753224" sldId="434"/>
            <ac:picMk id="7" creationId="{7C626689-120D-44BB-9601-DC0651C2688C}"/>
          </ac:picMkLst>
        </pc:picChg>
        <pc:picChg chg="add mod">
          <ac:chgData name="David Williams (SOAC)" userId="d9705ef0-be3d-4927-aab1-9879255c8c5d" providerId="ADAL" clId="{7AFD5233-E764-490C-A2DD-A82E3EA2A823}" dt="2021-02-10T20:16:41.662" v="1517" actId="14100"/>
          <ac:picMkLst>
            <pc:docMk/>
            <pc:sldMk cId="771753224" sldId="434"/>
            <ac:picMk id="1026" creationId="{80D2E33D-BC31-4DB2-82D3-73CBF8EAF3BE}"/>
          </ac:picMkLst>
        </pc:picChg>
      </pc:sldChg>
      <pc:sldChg chg="addSp delSp modSp add mod">
        <pc:chgData name="David Williams (SOAC)" userId="d9705ef0-be3d-4927-aab1-9879255c8c5d" providerId="ADAL" clId="{7AFD5233-E764-490C-A2DD-A82E3EA2A823}" dt="2021-02-10T20:20:05.666" v="1556" actId="1076"/>
        <pc:sldMkLst>
          <pc:docMk/>
          <pc:sldMk cId="3766129760" sldId="435"/>
        </pc:sldMkLst>
        <pc:spChg chg="mod">
          <ac:chgData name="David Williams (SOAC)" userId="d9705ef0-be3d-4927-aab1-9879255c8c5d" providerId="ADAL" clId="{7AFD5233-E764-490C-A2DD-A82E3EA2A823}" dt="2021-02-10T20:17:39.803" v="1523" actId="1076"/>
          <ac:spMkLst>
            <pc:docMk/>
            <pc:sldMk cId="3766129760" sldId="435"/>
            <ac:spMk id="3" creationId="{DCEB263E-DB1B-4BF3-AB36-E0DA3AAE283E}"/>
          </ac:spMkLst>
        </pc:spChg>
        <pc:picChg chg="add mod">
          <ac:chgData name="David Williams (SOAC)" userId="d9705ef0-be3d-4927-aab1-9879255c8c5d" providerId="ADAL" clId="{7AFD5233-E764-490C-A2DD-A82E3EA2A823}" dt="2021-02-10T20:20:05.666" v="1556" actId="1076"/>
          <ac:picMkLst>
            <pc:docMk/>
            <pc:sldMk cId="3766129760" sldId="435"/>
            <ac:picMk id="4" creationId="{EF1F21A1-DEEC-4F9E-BADD-48DE5CB2DA68}"/>
          </ac:picMkLst>
        </pc:picChg>
        <pc:picChg chg="del">
          <ac:chgData name="David Williams (SOAC)" userId="d9705ef0-be3d-4927-aab1-9879255c8c5d" providerId="ADAL" clId="{7AFD5233-E764-490C-A2DD-A82E3EA2A823}" dt="2021-02-10T20:17:22.773" v="1519" actId="478"/>
          <ac:picMkLst>
            <pc:docMk/>
            <pc:sldMk cId="3766129760" sldId="435"/>
            <ac:picMk id="1026" creationId="{80D2E33D-BC31-4DB2-82D3-73CBF8EAF3BE}"/>
          </ac:picMkLst>
        </pc:picChg>
      </pc:sldChg>
      <pc:sldChg chg="addSp modSp add mod">
        <pc:chgData name="David Williams (SOAC)" userId="d9705ef0-be3d-4927-aab1-9879255c8c5d" providerId="ADAL" clId="{7AFD5233-E764-490C-A2DD-A82E3EA2A823}" dt="2021-02-10T20:19:54.673" v="1554" actId="1076"/>
        <pc:sldMkLst>
          <pc:docMk/>
          <pc:sldMk cId="1931835967" sldId="436"/>
        </pc:sldMkLst>
        <pc:spChg chg="mod">
          <ac:chgData name="David Williams (SOAC)" userId="d9705ef0-be3d-4927-aab1-9879255c8c5d" providerId="ADAL" clId="{7AFD5233-E764-490C-A2DD-A82E3EA2A823}" dt="2021-02-10T20:18:30.523" v="1534" actId="1076"/>
          <ac:spMkLst>
            <pc:docMk/>
            <pc:sldMk cId="1931835967" sldId="436"/>
            <ac:spMk id="2" creationId="{7BE8D325-5E99-45EB-99A7-1D35A3979691}"/>
          </ac:spMkLst>
        </pc:spChg>
        <pc:spChg chg="mod">
          <ac:chgData name="David Williams (SOAC)" userId="d9705ef0-be3d-4927-aab1-9879255c8c5d" providerId="ADAL" clId="{7AFD5233-E764-490C-A2DD-A82E3EA2A823}" dt="2021-02-10T20:18:33.779" v="1535" actId="1076"/>
          <ac:spMkLst>
            <pc:docMk/>
            <pc:sldMk cId="1931835967" sldId="436"/>
            <ac:spMk id="3" creationId="{DCEB263E-DB1B-4BF3-AB36-E0DA3AAE283E}"/>
          </ac:spMkLst>
        </pc:spChg>
        <pc:picChg chg="add mod">
          <ac:chgData name="David Williams (SOAC)" userId="d9705ef0-be3d-4927-aab1-9879255c8c5d" providerId="ADAL" clId="{7AFD5233-E764-490C-A2DD-A82E3EA2A823}" dt="2021-02-10T20:19:54.673" v="1554" actId="1076"/>
          <ac:picMkLst>
            <pc:docMk/>
            <pc:sldMk cId="1931835967" sldId="436"/>
            <ac:picMk id="4" creationId="{F30603D1-ACF7-4B06-AC89-25506F3382B6}"/>
          </ac:picMkLst>
        </pc:picChg>
      </pc:sldChg>
      <pc:sldChg chg="addSp delSp modSp add mod">
        <pc:chgData name="David Williams (SOAC)" userId="d9705ef0-be3d-4927-aab1-9879255c8c5d" providerId="ADAL" clId="{7AFD5233-E764-490C-A2DD-A82E3EA2A823}" dt="2021-02-10T20:27:19.130" v="1668" actId="14100"/>
        <pc:sldMkLst>
          <pc:docMk/>
          <pc:sldMk cId="3274256069" sldId="437"/>
        </pc:sldMkLst>
        <pc:spChg chg="mod">
          <ac:chgData name="David Williams (SOAC)" userId="d9705ef0-be3d-4927-aab1-9879255c8c5d" providerId="ADAL" clId="{7AFD5233-E764-490C-A2DD-A82E3EA2A823}" dt="2021-02-10T20:21:46.828" v="1561" actId="1076"/>
          <ac:spMkLst>
            <pc:docMk/>
            <pc:sldMk cId="3274256069" sldId="437"/>
            <ac:spMk id="3" creationId="{DCEB263E-DB1B-4BF3-AB36-E0DA3AAE283E}"/>
          </ac:spMkLst>
        </pc:spChg>
        <pc:picChg chg="del">
          <ac:chgData name="David Williams (SOAC)" userId="d9705ef0-be3d-4927-aab1-9879255c8c5d" providerId="ADAL" clId="{7AFD5233-E764-490C-A2DD-A82E3EA2A823}" dt="2021-02-10T20:21:33.282" v="1558" actId="478"/>
          <ac:picMkLst>
            <pc:docMk/>
            <pc:sldMk cId="3274256069" sldId="437"/>
            <ac:picMk id="4" creationId="{F30603D1-ACF7-4B06-AC89-25506F3382B6}"/>
          </ac:picMkLst>
        </pc:picChg>
        <pc:picChg chg="add mod modCrop">
          <ac:chgData name="David Williams (SOAC)" userId="d9705ef0-be3d-4927-aab1-9879255c8c5d" providerId="ADAL" clId="{7AFD5233-E764-490C-A2DD-A82E3EA2A823}" dt="2021-02-10T20:27:19.130" v="1668" actId="14100"/>
          <ac:picMkLst>
            <pc:docMk/>
            <pc:sldMk cId="3274256069" sldId="437"/>
            <ac:picMk id="5" creationId="{4D6FB3E5-2351-4BDE-8B2F-282E68869027}"/>
          </ac:picMkLst>
        </pc:picChg>
      </pc:sldChg>
      <pc:sldChg chg="addSp delSp modSp add mod">
        <pc:chgData name="David Williams (SOAC)" userId="d9705ef0-be3d-4927-aab1-9879255c8c5d" providerId="ADAL" clId="{7AFD5233-E764-490C-A2DD-A82E3EA2A823}" dt="2021-02-10T20:43:18.903" v="1706" actId="14100"/>
        <pc:sldMkLst>
          <pc:docMk/>
          <pc:sldMk cId="799591737" sldId="438"/>
        </pc:sldMkLst>
        <pc:spChg chg="mod">
          <ac:chgData name="David Williams (SOAC)" userId="d9705ef0-be3d-4927-aab1-9879255c8c5d" providerId="ADAL" clId="{7AFD5233-E764-490C-A2DD-A82E3EA2A823}" dt="2021-02-10T20:42:54.886" v="1700" actId="1076"/>
          <ac:spMkLst>
            <pc:docMk/>
            <pc:sldMk cId="799591737" sldId="438"/>
            <ac:spMk id="3" creationId="{DCEB263E-DB1B-4BF3-AB36-E0DA3AAE283E}"/>
          </ac:spMkLst>
        </pc:spChg>
        <pc:picChg chg="del">
          <ac:chgData name="David Williams (SOAC)" userId="d9705ef0-be3d-4927-aab1-9879255c8c5d" providerId="ADAL" clId="{7AFD5233-E764-490C-A2DD-A82E3EA2A823}" dt="2021-02-10T20:41:59.167" v="1689" actId="478"/>
          <ac:picMkLst>
            <pc:docMk/>
            <pc:sldMk cId="799591737" sldId="438"/>
            <ac:picMk id="5" creationId="{4D6FB3E5-2351-4BDE-8B2F-282E68869027}"/>
          </ac:picMkLst>
        </pc:picChg>
        <pc:picChg chg="add mod">
          <ac:chgData name="David Williams (SOAC)" userId="d9705ef0-be3d-4927-aab1-9879255c8c5d" providerId="ADAL" clId="{7AFD5233-E764-490C-A2DD-A82E3EA2A823}" dt="2021-02-10T20:43:18.903" v="1706" actId="14100"/>
          <ac:picMkLst>
            <pc:docMk/>
            <pc:sldMk cId="799591737" sldId="438"/>
            <ac:picMk id="1026" creationId="{B81820AA-3250-4D9F-9067-4D46AC36F131}"/>
          </ac:picMkLst>
        </pc:picChg>
      </pc:sldChg>
      <pc:sldChg chg="addSp delSp modSp add mod">
        <pc:chgData name="David Williams (SOAC)" userId="d9705ef0-be3d-4927-aab1-9879255c8c5d" providerId="ADAL" clId="{7AFD5233-E764-490C-A2DD-A82E3EA2A823}" dt="2021-02-10T20:45:30.305" v="1732" actId="14100"/>
        <pc:sldMkLst>
          <pc:docMk/>
          <pc:sldMk cId="1859170516" sldId="439"/>
        </pc:sldMkLst>
        <pc:spChg chg="mod">
          <ac:chgData name="David Williams (SOAC)" userId="d9705ef0-be3d-4927-aab1-9879255c8c5d" providerId="ADAL" clId="{7AFD5233-E764-490C-A2DD-A82E3EA2A823}" dt="2021-02-10T20:44:01.994" v="1712" actId="27636"/>
          <ac:spMkLst>
            <pc:docMk/>
            <pc:sldMk cId="1859170516" sldId="439"/>
            <ac:spMk id="3" creationId="{DCEB263E-DB1B-4BF3-AB36-E0DA3AAE283E}"/>
          </ac:spMkLst>
        </pc:spChg>
        <pc:spChg chg="add del">
          <ac:chgData name="David Williams (SOAC)" userId="d9705ef0-be3d-4927-aab1-9879255c8c5d" providerId="ADAL" clId="{7AFD5233-E764-490C-A2DD-A82E3EA2A823}" dt="2021-02-10T20:27:57.403" v="1672" actId="22"/>
          <ac:spMkLst>
            <pc:docMk/>
            <pc:sldMk cId="1859170516" sldId="439"/>
            <ac:spMk id="6" creationId="{BE2B533B-F03A-44E3-BE47-18E6E0BAF177}"/>
          </ac:spMkLst>
        </pc:spChg>
        <pc:picChg chg="del">
          <ac:chgData name="David Williams (SOAC)" userId="d9705ef0-be3d-4927-aab1-9879255c8c5d" providerId="ADAL" clId="{7AFD5233-E764-490C-A2DD-A82E3EA2A823}" dt="2021-02-10T20:44:39.022" v="1713" actId="478"/>
          <ac:picMkLst>
            <pc:docMk/>
            <pc:sldMk cId="1859170516" sldId="439"/>
            <ac:picMk id="5" creationId="{4D6FB3E5-2351-4BDE-8B2F-282E68869027}"/>
          </ac:picMkLst>
        </pc:picChg>
        <pc:picChg chg="add mod">
          <ac:chgData name="David Williams (SOAC)" userId="d9705ef0-be3d-4927-aab1-9879255c8c5d" providerId="ADAL" clId="{7AFD5233-E764-490C-A2DD-A82E3EA2A823}" dt="2021-02-10T20:45:30.305" v="1732" actId="14100"/>
          <ac:picMkLst>
            <pc:docMk/>
            <pc:sldMk cId="1859170516" sldId="439"/>
            <ac:picMk id="2050" creationId="{6E843D9F-09AC-44BD-8F65-5CA9214F081A}"/>
          </ac:picMkLst>
        </pc:picChg>
      </pc:sldChg>
      <pc:sldChg chg="modSp del">
        <pc:chgData name="David Williams (SOAC)" userId="d9705ef0-be3d-4927-aab1-9879255c8c5d" providerId="ADAL" clId="{7AFD5233-E764-490C-A2DD-A82E3EA2A823}" dt="2021-02-10T20:40:30.498" v="1687" actId="47"/>
        <pc:sldMkLst>
          <pc:docMk/>
          <pc:sldMk cId="3735006081" sldId="440"/>
        </pc:sldMkLst>
        <pc:graphicFrameChg chg="mod">
          <ac:chgData name="David Williams (SOAC)" userId="d9705ef0-be3d-4927-aab1-9879255c8c5d" providerId="ADAL" clId="{7AFD5233-E764-490C-A2DD-A82E3EA2A823}" dt="2021-02-10T20:37:59.216" v="1686" actId="20577"/>
          <ac:graphicFrameMkLst>
            <pc:docMk/>
            <pc:sldMk cId="3735006081" sldId="440"/>
            <ac:graphicFrameMk id="4" creationId="{998D70A3-E9F4-40D5-8BFE-B15F824DBE8B}"/>
          </ac:graphicFrameMkLst>
        </pc:graphicFrameChg>
      </pc:sldChg>
      <pc:sldChg chg="addSp delSp modSp add mod">
        <pc:chgData name="David Williams (SOAC)" userId="d9705ef0-be3d-4927-aab1-9879255c8c5d" providerId="ADAL" clId="{7AFD5233-E764-490C-A2DD-A82E3EA2A823}" dt="2021-02-10T20:49:25.629" v="1776" actId="14100"/>
        <pc:sldMkLst>
          <pc:docMk/>
          <pc:sldMk cId="1352719309" sldId="441"/>
        </pc:sldMkLst>
        <pc:spChg chg="mod">
          <ac:chgData name="David Williams (SOAC)" userId="d9705ef0-be3d-4927-aab1-9879255c8c5d" providerId="ADAL" clId="{7AFD5233-E764-490C-A2DD-A82E3EA2A823}" dt="2021-02-10T20:47:10.456" v="1745" actId="1076"/>
          <ac:spMkLst>
            <pc:docMk/>
            <pc:sldMk cId="1352719309" sldId="441"/>
            <ac:spMk id="3" creationId="{DCEB263E-DB1B-4BF3-AB36-E0DA3AAE283E}"/>
          </ac:spMkLst>
        </pc:spChg>
        <pc:picChg chg="del mod">
          <ac:chgData name="David Williams (SOAC)" userId="d9705ef0-be3d-4927-aab1-9879255c8c5d" providerId="ADAL" clId="{7AFD5233-E764-490C-A2DD-A82E3EA2A823}" dt="2021-02-10T20:48:12.138" v="1747" actId="478"/>
          <ac:picMkLst>
            <pc:docMk/>
            <pc:sldMk cId="1352719309" sldId="441"/>
            <ac:picMk id="2050" creationId="{6E843D9F-09AC-44BD-8F65-5CA9214F081A}"/>
          </ac:picMkLst>
        </pc:picChg>
        <pc:picChg chg="add mod">
          <ac:chgData name="David Williams (SOAC)" userId="d9705ef0-be3d-4927-aab1-9879255c8c5d" providerId="ADAL" clId="{7AFD5233-E764-490C-A2DD-A82E3EA2A823}" dt="2021-02-10T20:49:25.629" v="1776" actId="14100"/>
          <ac:picMkLst>
            <pc:docMk/>
            <pc:sldMk cId="1352719309" sldId="441"/>
            <ac:picMk id="3074" creationId="{8433C40E-B87C-40AD-A0E8-AAEA43362E47}"/>
          </ac:picMkLst>
        </pc:picChg>
      </pc:sldChg>
      <pc:sldChg chg="addSp delSp modSp add mod">
        <pc:chgData name="David Williams (SOAC)" userId="d9705ef0-be3d-4927-aab1-9879255c8c5d" providerId="ADAL" clId="{7AFD5233-E764-490C-A2DD-A82E3EA2A823}" dt="2021-02-10T20:53:57.384" v="1794" actId="20577"/>
        <pc:sldMkLst>
          <pc:docMk/>
          <pc:sldMk cId="2694702008" sldId="442"/>
        </pc:sldMkLst>
        <pc:spChg chg="mod">
          <ac:chgData name="David Williams (SOAC)" userId="d9705ef0-be3d-4927-aab1-9879255c8c5d" providerId="ADAL" clId="{7AFD5233-E764-490C-A2DD-A82E3EA2A823}" dt="2021-02-10T20:53:57.384" v="1794" actId="20577"/>
          <ac:spMkLst>
            <pc:docMk/>
            <pc:sldMk cId="2694702008" sldId="442"/>
            <ac:spMk id="3" creationId="{DCEB263E-DB1B-4BF3-AB36-E0DA3AAE283E}"/>
          </ac:spMkLst>
        </pc:spChg>
        <pc:picChg chg="del">
          <ac:chgData name="David Williams (SOAC)" userId="d9705ef0-be3d-4927-aab1-9879255c8c5d" providerId="ADAL" clId="{7AFD5233-E764-490C-A2DD-A82E3EA2A823}" dt="2021-02-10T20:51:53.590" v="1780" actId="478"/>
          <ac:picMkLst>
            <pc:docMk/>
            <pc:sldMk cId="2694702008" sldId="442"/>
            <ac:picMk id="4" creationId="{DE0AEA20-D262-4BEB-82D7-1228492CD398}"/>
          </ac:picMkLst>
        </pc:picChg>
        <pc:picChg chg="add del">
          <ac:chgData name="David Williams (SOAC)" userId="d9705ef0-be3d-4927-aab1-9879255c8c5d" providerId="ADAL" clId="{7AFD5233-E764-490C-A2DD-A82E3EA2A823}" dt="2021-02-10T20:52:17.449" v="1784" actId="478"/>
          <ac:picMkLst>
            <pc:docMk/>
            <pc:sldMk cId="2694702008" sldId="442"/>
            <ac:picMk id="5" creationId="{CE49EDD4-51F5-43CF-90DC-4E40254AFFCB}"/>
          </ac:picMkLst>
        </pc:picChg>
        <pc:picChg chg="add mod">
          <ac:chgData name="David Williams (SOAC)" userId="d9705ef0-be3d-4927-aab1-9879255c8c5d" providerId="ADAL" clId="{7AFD5233-E764-490C-A2DD-A82E3EA2A823}" dt="2021-02-10T20:52:58.854" v="1789" actId="14100"/>
          <ac:picMkLst>
            <pc:docMk/>
            <pc:sldMk cId="2694702008" sldId="442"/>
            <ac:picMk id="4098" creationId="{ADA63BC5-4076-45C8-9FD6-E434C87569F9}"/>
          </ac:picMkLst>
        </pc:picChg>
      </pc:sldChg>
      <pc:sldChg chg="modSp add mod">
        <pc:chgData name="David Williams (SOAC)" userId="d9705ef0-be3d-4927-aab1-9879255c8c5d" providerId="ADAL" clId="{7AFD5233-E764-490C-A2DD-A82E3EA2A823}" dt="2021-02-10T20:56:13.012" v="1802" actId="1076"/>
        <pc:sldMkLst>
          <pc:docMk/>
          <pc:sldMk cId="3167289783" sldId="443"/>
        </pc:sldMkLst>
        <pc:spChg chg="mod">
          <ac:chgData name="David Williams (SOAC)" userId="d9705ef0-be3d-4927-aab1-9879255c8c5d" providerId="ADAL" clId="{7AFD5233-E764-490C-A2DD-A82E3EA2A823}" dt="2021-02-10T20:56:13.012" v="1802" actId="1076"/>
          <ac:spMkLst>
            <pc:docMk/>
            <pc:sldMk cId="3167289783" sldId="443"/>
            <ac:spMk id="3" creationId="{DCEB263E-DB1B-4BF3-AB36-E0DA3AAE283E}"/>
          </ac:spMkLst>
        </pc:spChg>
        <pc:picChg chg="mod">
          <ac:chgData name="David Williams (SOAC)" userId="d9705ef0-be3d-4927-aab1-9879255c8c5d" providerId="ADAL" clId="{7AFD5233-E764-490C-A2DD-A82E3EA2A823}" dt="2021-02-10T20:56:10.016" v="1801" actId="1076"/>
          <ac:picMkLst>
            <pc:docMk/>
            <pc:sldMk cId="3167289783" sldId="443"/>
            <ac:picMk id="4098" creationId="{ADA63BC5-4076-45C8-9FD6-E434C87569F9}"/>
          </ac:picMkLst>
        </pc:picChg>
      </pc:sldChg>
      <pc:sldChg chg="delSp modSp add mod">
        <pc:chgData name="David Williams (SOAC)" userId="d9705ef0-be3d-4927-aab1-9879255c8c5d" providerId="ADAL" clId="{7AFD5233-E764-490C-A2DD-A82E3EA2A823}" dt="2021-02-10T20:56:47.796" v="1811" actId="121"/>
        <pc:sldMkLst>
          <pc:docMk/>
          <pc:sldMk cId="1114555159" sldId="444"/>
        </pc:sldMkLst>
        <pc:spChg chg="mod">
          <ac:chgData name="David Williams (SOAC)" userId="d9705ef0-be3d-4927-aab1-9879255c8c5d" providerId="ADAL" clId="{7AFD5233-E764-490C-A2DD-A82E3EA2A823}" dt="2021-02-10T20:56:47.796" v="1811" actId="121"/>
          <ac:spMkLst>
            <pc:docMk/>
            <pc:sldMk cId="1114555159" sldId="444"/>
            <ac:spMk id="3" creationId="{DCEB263E-DB1B-4BF3-AB36-E0DA3AAE283E}"/>
          </ac:spMkLst>
        </pc:spChg>
        <pc:picChg chg="del">
          <ac:chgData name="David Williams (SOAC)" userId="d9705ef0-be3d-4927-aab1-9879255c8c5d" providerId="ADAL" clId="{7AFD5233-E764-490C-A2DD-A82E3EA2A823}" dt="2021-02-10T20:56:28.941" v="1804" actId="478"/>
          <ac:picMkLst>
            <pc:docMk/>
            <pc:sldMk cId="1114555159" sldId="444"/>
            <ac:picMk id="4098" creationId="{ADA63BC5-4076-45C8-9FD6-E434C87569F9}"/>
          </ac:picMkLst>
        </pc:picChg>
      </pc:sldChg>
      <pc:sldChg chg="modSp add mod">
        <pc:chgData name="David Williams (SOAC)" userId="d9705ef0-be3d-4927-aab1-9879255c8c5d" providerId="ADAL" clId="{7AFD5233-E764-490C-A2DD-A82E3EA2A823}" dt="2021-02-10T20:58:03.693" v="1821" actId="27636"/>
        <pc:sldMkLst>
          <pc:docMk/>
          <pc:sldMk cId="2004544687" sldId="445"/>
        </pc:sldMkLst>
        <pc:spChg chg="mod">
          <ac:chgData name="David Williams (SOAC)" userId="d9705ef0-be3d-4927-aab1-9879255c8c5d" providerId="ADAL" clId="{7AFD5233-E764-490C-A2DD-A82E3EA2A823}" dt="2021-02-10T20:58:03.693" v="1821" actId="27636"/>
          <ac:spMkLst>
            <pc:docMk/>
            <pc:sldMk cId="2004544687" sldId="445"/>
            <ac:spMk id="3" creationId="{DCEB263E-DB1B-4BF3-AB36-E0DA3AAE283E}"/>
          </ac:spMkLst>
        </pc:spChg>
      </pc:sldChg>
      <pc:sldChg chg="modSp add mod">
        <pc:chgData name="David Williams (SOAC)" userId="d9705ef0-be3d-4927-aab1-9879255c8c5d" providerId="ADAL" clId="{7AFD5233-E764-490C-A2DD-A82E3EA2A823}" dt="2021-02-10T20:58:13.101" v="1823" actId="27636"/>
        <pc:sldMkLst>
          <pc:docMk/>
          <pc:sldMk cId="4216659045" sldId="446"/>
        </pc:sldMkLst>
        <pc:spChg chg="mod">
          <ac:chgData name="David Williams (SOAC)" userId="d9705ef0-be3d-4927-aab1-9879255c8c5d" providerId="ADAL" clId="{7AFD5233-E764-490C-A2DD-A82E3EA2A823}" dt="2021-02-10T20:58:13.101" v="1823" actId="27636"/>
          <ac:spMkLst>
            <pc:docMk/>
            <pc:sldMk cId="4216659045" sldId="446"/>
            <ac:spMk id="3" creationId="{DCEB263E-DB1B-4BF3-AB36-E0DA3AAE283E}"/>
          </ac:spMkLst>
        </pc:spChg>
      </pc:sldChg>
      <pc:sldChg chg="addSp delSp modSp add mod">
        <pc:chgData name="David Williams (SOAC)" userId="d9705ef0-be3d-4927-aab1-9879255c8c5d" providerId="ADAL" clId="{7AFD5233-E764-490C-A2DD-A82E3EA2A823}" dt="2021-02-10T21:03:45.844" v="1892" actId="14100"/>
        <pc:sldMkLst>
          <pc:docMk/>
          <pc:sldMk cId="3703298534" sldId="447"/>
        </pc:sldMkLst>
        <pc:spChg chg="mod">
          <ac:chgData name="David Williams (SOAC)" userId="d9705ef0-be3d-4927-aab1-9879255c8c5d" providerId="ADAL" clId="{7AFD5233-E764-490C-A2DD-A82E3EA2A823}" dt="2021-02-10T20:59:42.118" v="1835" actId="20577"/>
          <ac:spMkLst>
            <pc:docMk/>
            <pc:sldMk cId="3703298534" sldId="447"/>
            <ac:spMk id="2" creationId="{7BE8D325-5E99-45EB-99A7-1D35A3979691}"/>
          </ac:spMkLst>
        </pc:spChg>
        <pc:spChg chg="del mod">
          <ac:chgData name="David Williams (SOAC)" userId="d9705ef0-be3d-4927-aab1-9879255c8c5d" providerId="ADAL" clId="{7AFD5233-E764-490C-A2DD-A82E3EA2A823}" dt="2021-02-10T20:59:24.441" v="1826"/>
          <ac:spMkLst>
            <pc:docMk/>
            <pc:sldMk cId="3703298534" sldId="447"/>
            <ac:spMk id="3" creationId="{DCEB263E-DB1B-4BF3-AB36-E0DA3AAE283E}"/>
          </ac:spMkLst>
        </pc:spChg>
        <pc:spChg chg="add del mod">
          <ac:chgData name="David Williams (SOAC)" userId="d9705ef0-be3d-4927-aab1-9879255c8c5d" providerId="ADAL" clId="{7AFD5233-E764-490C-A2DD-A82E3EA2A823}" dt="2021-02-10T21:03:34.257" v="1888"/>
          <ac:spMkLst>
            <pc:docMk/>
            <pc:sldMk cId="3703298534" sldId="447"/>
            <ac:spMk id="6" creationId="{BCE41E3F-F048-439E-9247-7A7A2D3C0301}"/>
          </ac:spMkLst>
        </pc:spChg>
        <pc:graphicFrameChg chg="add del mod modGraphic">
          <ac:chgData name="David Williams (SOAC)" userId="d9705ef0-be3d-4927-aab1-9879255c8c5d" providerId="ADAL" clId="{7AFD5233-E764-490C-A2DD-A82E3EA2A823}" dt="2021-02-10T21:03:31.456" v="1887" actId="478"/>
          <ac:graphicFrameMkLst>
            <pc:docMk/>
            <pc:sldMk cId="3703298534" sldId="447"/>
            <ac:graphicFrameMk id="4" creationId="{56870691-1B90-442E-BE22-BFC6FF9D806C}"/>
          </ac:graphicFrameMkLst>
        </pc:graphicFrameChg>
        <pc:picChg chg="add mod">
          <ac:chgData name="David Williams (SOAC)" userId="d9705ef0-be3d-4927-aab1-9879255c8c5d" providerId="ADAL" clId="{7AFD5233-E764-490C-A2DD-A82E3EA2A823}" dt="2021-02-10T21:03:45.844" v="1892" actId="14100"/>
          <ac:picMkLst>
            <pc:docMk/>
            <pc:sldMk cId="3703298534" sldId="447"/>
            <ac:picMk id="7" creationId="{4B4BDEE9-A662-41AE-926B-E4D8BD924BCE}"/>
          </ac:picMkLst>
        </pc:picChg>
      </pc:sldChg>
      <pc:sldChg chg="add">
        <pc:chgData name="David Williams (SOAC)" userId="d9705ef0-be3d-4927-aab1-9879255c8c5d" providerId="ADAL" clId="{7AFD5233-E764-490C-A2DD-A82E3EA2A823}" dt="2021-02-10T21:03:29.044" v="1886" actId="2890"/>
        <pc:sldMkLst>
          <pc:docMk/>
          <pc:sldMk cId="3152129689" sldId="448"/>
        </pc:sldMkLst>
      </pc:sldChg>
    </pc:docChg>
  </pc:docChgLst>
  <pc:docChgLst>
    <pc:chgData name="David Williams (SOAC)" userId="d9705ef0-be3d-4927-aab1-9879255c8c5d" providerId="ADAL" clId="{D60CAFEF-64F0-40C2-8786-A46188ED07F0}"/>
    <pc:docChg chg="custSel addSld delSld modSld sldOrd">
      <pc:chgData name="David Williams (SOAC)" userId="d9705ef0-be3d-4927-aab1-9879255c8c5d" providerId="ADAL" clId="{D60CAFEF-64F0-40C2-8786-A46188ED07F0}" dt="2021-01-31T16:50:32.024" v="268" actId="20577"/>
      <pc:docMkLst>
        <pc:docMk/>
      </pc:docMkLst>
      <pc:sldChg chg="modSp mod">
        <pc:chgData name="David Williams (SOAC)" userId="d9705ef0-be3d-4927-aab1-9879255c8c5d" providerId="ADAL" clId="{D60CAFEF-64F0-40C2-8786-A46188ED07F0}" dt="2021-01-31T16:50:32.024" v="268" actId="20577"/>
        <pc:sldMkLst>
          <pc:docMk/>
          <pc:sldMk cId="2752702826" sldId="256"/>
        </pc:sldMkLst>
        <pc:spChg chg="mod">
          <ac:chgData name="David Williams (SOAC)" userId="d9705ef0-be3d-4927-aab1-9879255c8c5d" providerId="ADAL" clId="{D60CAFEF-64F0-40C2-8786-A46188ED07F0}" dt="2021-01-31T16:50:32.024" v="268" actId="20577"/>
          <ac:spMkLst>
            <pc:docMk/>
            <pc:sldMk cId="2752702826" sldId="256"/>
            <ac:spMk id="3" creationId="{EA59E049-3D9E-410F-BE4A-3827C6B64EFA}"/>
          </ac:spMkLst>
        </pc:spChg>
      </pc:sldChg>
      <pc:sldChg chg="del">
        <pc:chgData name="David Williams (SOAC)" userId="d9705ef0-be3d-4927-aab1-9879255c8c5d" providerId="ADAL" clId="{D60CAFEF-64F0-40C2-8786-A46188ED07F0}" dt="2021-01-31T16:44:19.252" v="0" actId="47"/>
        <pc:sldMkLst>
          <pc:docMk/>
          <pc:sldMk cId="586884111" sldId="280"/>
        </pc:sldMkLst>
      </pc:sldChg>
      <pc:sldChg chg="del">
        <pc:chgData name="David Williams (SOAC)" userId="d9705ef0-be3d-4927-aab1-9879255c8c5d" providerId="ADAL" clId="{D60CAFEF-64F0-40C2-8786-A46188ED07F0}" dt="2021-01-31T16:44:19.252" v="0" actId="47"/>
        <pc:sldMkLst>
          <pc:docMk/>
          <pc:sldMk cId="4214087740" sldId="282"/>
        </pc:sldMkLst>
      </pc:sldChg>
      <pc:sldChg chg="del">
        <pc:chgData name="David Williams (SOAC)" userId="d9705ef0-be3d-4927-aab1-9879255c8c5d" providerId="ADAL" clId="{D60CAFEF-64F0-40C2-8786-A46188ED07F0}" dt="2021-01-31T16:44:19.252" v="0" actId="47"/>
        <pc:sldMkLst>
          <pc:docMk/>
          <pc:sldMk cId="568483916" sldId="283"/>
        </pc:sldMkLst>
      </pc:sldChg>
      <pc:sldChg chg="del">
        <pc:chgData name="David Williams (SOAC)" userId="d9705ef0-be3d-4927-aab1-9879255c8c5d" providerId="ADAL" clId="{D60CAFEF-64F0-40C2-8786-A46188ED07F0}" dt="2021-01-31T16:44:19.252" v="0" actId="47"/>
        <pc:sldMkLst>
          <pc:docMk/>
          <pc:sldMk cId="1864042137" sldId="284"/>
        </pc:sldMkLst>
      </pc:sldChg>
      <pc:sldChg chg="del">
        <pc:chgData name="David Williams (SOAC)" userId="d9705ef0-be3d-4927-aab1-9879255c8c5d" providerId="ADAL" clId="{D60CAFEF-64F0-40C2-8786-A46188ED07F0}" dt="2021-01-31T16:44:19.252" v="0" actId="47"/>
        <pc:sldMkLst>
          <pc:docMk/>
          <pc:sldMk cId="1450662541" sldId="286"/>
        </pc:sldMkLst>
      </pc:sldChg>
      <pc:sldChg chg="del">
        <pc:chgData name="David Williams (SOAC)" userId="d9705ef0-be3d-4927-aab1-9879255c8c5d" providerId="ADAL" clId="{D60CAFEF-64F0-40C2-8786-A46188ED07F0}" dt="2021-01-31T16:44:19.252" v="0" actId="47"/>
        <pc:sldMkLst>
          <pc:docMk/>
          <pc:sldMk cId="123632569" sldId="295"/>
        </pc:sldMkLst>
      </pc:sldChg>
      <pc:sldChg chg="del">
        <pc:chgData name="David Williams (SOAC)" userId="d9705ef0-be3d-4927-aab1-9879255c8c5d" providerId="ADAL" clId="{D60CAFEF-64F0-40C2-8786-A46188ED07F0}" dt="2021-01-31T16:44:19.252" v="0" actId="47"/>
        <pc:sldMkLst>
          <pc:docMk/>
          <pc:sldMk cId="1043354865" sldId="304"/>
        </pc:sldMkLst>
      </pc:sldChg>
      <pc:sldChg chg="del">
        <pc:chgData name="David Williams (SOAC)" userId="d9705ef0-be3d-4927-aab1-9879255c8c5d" providerId="ADAL" clId="{D60CAFEF-64F0-40C2-8786-A46188ED07F0}" dt="2021-01-31T16:44:19.252" v="0" actId="47"/>
        <pc:sldMkLst>
          <pc:docMk/>
          <pc:sldMk cId="2500657867" sldId="307"/>
        </pc:sldMkLst>
      </pc:sldChg>
      <pc:sldChg chg="del">
        <pc:chgData name="David Williams (SOAC)" userId="d9705ef0-be3d-4927-aab1-9879255c8c5d" providerId="ADAL" clId="{D60CAFEF-64F0-40C2-8786-A46188ED07F0}" dt="2021-01-31T16:44:19.252" v="0" actId="47"/>
        <pc:sldMkLst>
          <pc:docMk/>
          <pc:sldMk cId="2525756835" sldId="311"/>
        </pc:sldMkLst>
      </pc:sldChg>
      <pc:sldChg chg="del">
        <pc:chgData name="David Williams (SOAC)" userId="d9705ef0-be3d-4927-aab1-9879255c8c5d" providerId="ADAL" clId="{D60CAFEF-64F0-40C2-8786-A46188ED07F0}" dt="2021-01-31T16:44:19.252" v="0" actId="47"/>
        <pc:sldMkLst>
          <pc:docMk/>
          <pc:sldMk cId="1148399659" sldId="315"/>
        </pc:sldMkLst>
      </pc:sldChg>
      <pc:sldChg chg="del">
        <pc:chgData name="David Williams (SOAC)" userId="d9705ef0-be3d-4927-aab1-9879255c8c5d" providerId="ADAL" clId="{D60CAFEF-64F0-40C2-8786-A46188ED07F0}" dt="2021-01-31T16:44:19.252" v="0" actId="47"/>
        <pc:sldMkLst>
          <pc:docMk/>
          <pc:sldMk cId="2202818105" sldId="316"/>
        </pc:sldMkLst>
      </pc:sldChg>
      <pc:sldChg chg="del">
        <pc:chgData name="David Williams (SOAC)" userId="d9705ef0-be3d-4927-aab1-9879255c8c5d" providerId="ADAL" clId="{D60CAFEF-64F0-40C2-8786-A46188ED07F0}" dt="2021-01-31T16:44:19.252" v="0" actId="47"/>
        <pc:sldMkLst>
          <pc:docMk/>
          <pc:sldMk cId="3820119553" sldId="317"/>
        </pc:sldMkLst>
      </pc:sldChg>
      <pc:sldChg chg="del">
        <pc:chgData name="David Williams (SOAC)" userId="d9705ef0-be3d-4927-aab1-9879255c8c5d" providerId="ADAL" clId="{D60CAFEF-64F0-40C2-8786-A46188ED07F0}" dt="2021-01-31T16:44:19.252" v="0" actId="47"/>
        <pc:sldMkLst>
          <pc:docMk/>
          <pc:sldMk cId="387346034" sldId="318"/>
        </pc:sldMkLst>
      </pc:sldChg>
      <pc:sldChg chg="del">
        <pc:chgData name="David Williams (SOAC)" userId="d9705ef0-be3d-4927-aab1-9879255c8c5d" providerId="ADAL" clId="{D60CAFEF-64F0-40C2-8786-A46188ED07F0}" dt="2021-01-31T16:44:19.252" v="0" actId="47"/>
        <pc:sldMkLst>
          <pc:docMk/>
          <pc:sldMk cId="3439672103" sldId="319"/>
        </pc:sldMkLst>
      </pc:sldChg>
      <pc:sldChg chg="del">
        <pc:chgData name="David Williams (SOAC)" userId="d9705ef0-be3d-4927-aab1-9879255c8c5d" providerId="ADAL" clId="{D60CAFEF-64F0-40C2-8786-A46188ED07F0}" dt="2021-01-31T16:44:19.252" v="0" actId="47"/>
        <pc:sldMkLst>
          <pc:docMk/>
          <pc:sldMk cId="3081411434" sldId="320"/>
        </pc:sldMkLst>
      </pc:sldChg>
      <pc:sldChg chg="del">
        <pc:chgData name="David Williams (SOAC)" userId="d9705ef0-be3d-4927-aab1-9879255c8c5d" providerId="ADAL" clId="{D60CAFEF-64F0-40C2-8786-A46188ED07F0}" dt="2021-01-31T16:44:19.252" v="0" actId="47"/>
        <pc:sldMkLst>
          <pc:docMk/>
          <pc:sldMk cId="3996377300" sldId="321"/>
        </pc:sldMkLst>
      </pc:sldChg>
      <pc:sldChg chg="del">
        <pc:chgData name="David Williams (SOAC)" userId="d9705ef0-be3d-4927-aab1-9879255c8c5d" providerId="ADAL" clId="{D60CAFEF-64F0-40C2-8786-A46188ED07F0}" dt="2021-01-31T16:44:19.252" v="0" actId="47"/>
        <pc:sldMkLst>
          <pc:docMk/>
          <pc:sldMk cId="392784680" sldId="322"/>
        </pc:sldMkLst>
      </pc:sldChg>
      <pc:sldChg chg="del">
        <pc:chgData name="David Williams (SOAC)" userId="d9705ef0-be3d-4927-aab1-9879255c8c5d" providerId="ADAL" clId="{D60CAFEF-64F0-40C2-8786-A46188ED07F0}" dt="2021-01-31T16:44:19.252" v="0" actId="47"/>
        <pc:sldMkLst>
          <pc:docMk/>
          <pc:sldMk cId="1383612324" sldId="324"/>
        </pc:sldMkLst>
      </pc:sldChg>
      <pc:sldChg chg="modSp mod">
        <pc:chgData name="David Williams (SOAC)" userId="d9705ef0-be3d-4927-aab1-9879255c8c5d" providerId="ADAL" clId="{D60CAFEF-64F0-40C2-8786-A46188ED07F0}" dt="2021-01-31T16:45:06.021" v="24" actId="20577"/>
        <pc:sldMkLst>
          <pc:docMk/>
          <pc:sldMk cId="2914412272" sldId="324"/>
        </pc:sldMkLst>
        <pc:spChg chg="mod">
          <ac:chgData name="David Williams (SOAC)" userId="d9705ef0-be3d-4927-aab1-9879255c8c5d" providerId="ADAL" clId="{D60CAFEF-64F0-40C2-8786-A46188ED07F0}" dt="2021-01-31T16:45:06.021" v="24" actId="20577"/>
          <ac:spMkLst>
            <pc:docMk/>
            <pc:sldMk cId="2914412272" sldId="324"/>
            <ac:spMk id="2" creationId="{C1356D87-8E03-45C3-9ACD-92353DE97DCC}"/>
          </ac:spMkLst>
        </pc:spChg>
      </pc:sldChg>
      <pc:sldChg chg="modSp mod">
        <pc:chgData name="David Williams (SOAC)" userId="d9705ef0-be3d-4927-aab1-9879255c8c5d" providerId="ADAL" clId="{D60CAFEF-64F0-40C2-8786-A46188ED07F0}" dt="2021-01-31T16:45:37.542" v="51" actId="27636"/>
        <pc:sldMkLst>
          <pc:docMk/>
          <pc:sldMk cId="2275124150" sldId="325"/>
        </pc:sldMkLst>
        <pc:spChg chg="mod">
          <ac:chgData name="David Williams (SOAC)" userId="d9705ef0-be3d-4927-aab1-9879255c8c5d" providerId="ADAL" clId="{D60CAFEF-64F0-40C2-8786-A46188ED07F0}" dt="2021-01-31T16:45:13.301" v="32" actId="20577"/>
          <ac:spMkLst>
            <pc:docMk/>
            <pc:sldMk cId="2275124150" sldId="325"/>
            <ac:spMk id="2" creationId="{7BE8D325-5E99-45EB-99A7-1D35A3979691}"/>
          </ac:spMkLst>
        </pc:spChg>
        <pc:spChg chg="mod">
          <ac:chgData name="David Williams (SOAC)" userId="d9705ef0-be3d-4927-aab1-9879255c8c5d" providerId="ADAL" clId="{D60CAFEF-64F0-40C2-8786-A46188ED07F0}" dt="2021-01-31T16:45:37.542" v="51" actId="27636"/>
          <ac:spMkLst>
            <pc:docMk/>
            <pc:sldMk cId="2275124150" sldId="325"/>
            <ac:spMk id="3" creationId="{DCEB263E-DB1B-4BF3-AB36-E0DA3AAE283E}"/>
          </ac:spMkLst>
        </pc:spChg>
      </pc:sldChg>
      <pc:sldChg chg="del">
        <pc:chgData name="David Williams (SOAC)" userId="d9705ef0-be3d-4927-aab1-9879255c8c5d" providerId="ADAL" clId="{D60CAFEF-64F0-40C2-8786-A46188ED07F0}" dt="2021-01-31T16:44:19.252" v="0" actId="47"/>
        <pc:sldMkLst>
          <pc:docMk/>
          <pc:sldMk cId="2789941423" sldId="325"/>
        </pc:sldMkLst>
      </pc:sldChg>
      <pc:sldChg chg="del">
        <pc:chgData name="David Williams (SOAC)" userId="d9705ef0-be3d-4927-aab1-9879255c8c5d" providerId="ADAL" clId="{D60CAFEF-64F0-40C2-8786-A46188ED07F0}" dt="2021-01-31T16:44:19.252" v="0" actId="47"/>
        <pc:sldMkLst>
          <pc:docMk/>
          <pc:sldMk cId="593466369" sldId="326"/>
        </pc:sldMkLst>
      </pc:sldChg>
      <pc:sldChg chg="del">
        <pc:chgData name="David Williams (SOAC)" userId="d9705ef0-be3d-4927-aab1-9879255c8c5d" providerId="ADAL" clId="{D60CAFEF-64F0-40C2-8786-A46188ED07F0}" dt="2021-01-31T16:46:06.371" v="72" actId="47"/>
        <pc:sldMkLst>
          <pc:docMk/>
          <pc:sldMk cId="2116540474" sldId="326"/>
        </pc:sldMkLst>
      </pc:sldChg>
      <pc:sldChg chg="del">
        <pc:chgData name="David Williams (SOAC)" userId="d9705ef0-be3d-4927-aab1-9879255c8c5d" providerId="ADAL" clId="{D60CAFEF-64F0-40C2-8786-A46188ED07F0}" dt="2021-01-31T16:44:19.252" v="0" actId="47"/>
        <pc:sldMkLst>
          <pc:docMk/>
          <pc:sldMk cId="702514636" sldId="327"/>
        </pc:sldMkLst>
      </pc:sldChg>
      <pc:sldChg chg="delSp modSp mod">
        <pc:chgData name="David Williams (SOAC)" userId="d9705ef0-be3d-4927-aab1-9879255c8c5d" providerId="ADAL" clId="{D60CAFEF-64F0-40C2-8786-A46188ED07F0}" dt="2021-01-31T16:46:04.087" v="71" actId="478"/>
        <pc:sldMkLst>
          <pc:docMk/>
          <pc:sldMk cId="3735826102" sldId="327"/>
        </pc:sldMkLst>
        <pc:spChg chg="mod">
          <ac:chgData name="David Williams (SOAC)" userId="d9705ef0-be3d-4927-aab1-9879255c8c5d" providerId="ADAL" clId="{D60CAFEF-64F0-40C2-8786-A46188ED07F0}" dt="2021-01-31T16:45:54.639" v="68" actId="20577"/>
          <ac:spMkLst>
            <pc:docMk/>
            <pc:sldMk cId="3735826102" sldId="327"/>
            <ac:spMk id="2" creationId="{7BE8D325-5E99-45EB-99A7-1D35A3979691}"/>
          </ac:spMkLst>
        </pc:spChg>
        <pc:spChg chg="mod">
          <ac:chgData name="David Williams (SOAC)" userId="d9705ef0-be3d-4927-aab1-9879255c8c5d" providerId="ADAL" clId="{D60CAFEF-64F0-40C2-8786-A46188ED07F0}" dt="2021-01-31T16:46:02.335" v="70" actId="27636"/>
          <ac:spMkLst>
            <pc:docMk/>
            <pc:sldMk cId="3735826102" sldId="327"/>
            <ac:spMk id="3" creationId="{DCEB263E-DB1B-4BF3-AB36-E0DA3AAE283E}"/>
          </ac:spMkLst>
        </pc:spChg>
        <pc:grpChg chg="del">
          <ac:chgData name="David Williams (SOAC)" userId="d9705ef0-be3d-4927-aab1-9879255c8c5d" providerId="ADAL" clId="{D60CAFEF-64F0-40C2-8786-A46188ED07F0}" dt="2021-01-31T16:46:04.087" v="71" actId="478"/>
          <ac:grpSpMkLst>
            <pc:docMk/>
            <pc:sldMk cId="3735826102" sldId="327"/>
            <ac:grpSpMk id="8" creationId="{1D668655-243E-420B-AAB8-6BB4B7B224D7}"/>
          </ac:grpSpMkLst>
        </pc:grpChg>
      </pc:sldChg>
      <pc:sldChg chg="del">
        <pc:chgData name="David Williams (SOAC)" userId="d9705ef0-be3d-4927-aab1-9879255c8c5d" providerId="ADAL" clId="{D60CAFEF-64F0-40C2-8786-A46188ED07F0}" dt="2021-01-31T16:44:19.252" v="0" actId="47"/>
        <pc:sldMkLst>
          <pc:docMk/>
          <pc:sldMk cId="219613397" sldId="328"/>
        </pc:sldMkLst>
      </pc:sldChg>
      <pc:sldChg chg="del">
        <pc:chgData name="David Williams (SOAC)" userId="d9705ef0-be3d-4927-aab1-9879255c8c5d" providerId="ADAL" clId="{D60CAFEF-64F0-40C2-8786-A46188ED07F0}" dt="2021-01-31T16:44:19.252" v="0" actId="47"/>
        <pc:sldMkLst>
          <pc:docMk/>
          <pc:sldMk cId="1467607670" sldId="329"/>
        </pc:sldMkLst>
      </pc:sldChg>
      <pc:sldChg chg="modSp mod">
        <pc:chgData name="David Williams (SOAC)" userId="d9705ef0-be3d-4927-aab1-9879255c8c5d" providerId="ADAL" clId="{D60CAFEF-64F0-40C2-8786-A46188ED07F0}" dt="2021-01-31T16:46:12.443" v="78" actId="20577"/>
        <pc:sldMkLst>
          <pc:docMk/>
          <pc:sldMk cId="2006115698" sldId="329"/>
        </pc:sldMkLst>
        <pc:spChg chg="mod">
          <ac:chgData name="David Williams (SOAC)" userId="d9705ef0-be3d-4927-aab1-9879255c8c5d" providerId="ADAL" clId="{D60CAFEF-64F0-40C2-8786-A46188ED07F0}" dt="2021-01-31T16:46:12.443" v="78" actId="20577"/>
          <ac:spMkLst>
            <pc:docMk/>
            <pc:sldMk cId="2006115698" sldId="329"/>
            <ac:spMk id="2" creationId="{7BE8D325-5E99-45EB-99A7-1D35A3979691}"/>
          </ac:spMkLst>
        </pc:spChg>
      </pc:sldChg>
      <pc:sldChg chg="del">
        <pc:chgData name="David Williams (SOAC)" userId="d9705ef0-be3d-4927-aab1-9879255c8c5d" providerId="ADAL" clId="{D60CAFEF-64F0-40C2-8786-A46188ED07F0}" dt="2021-01-31T16:44:19.252" v="0" actId="47"/>
        <pc:sldMkLst>
          <pc:docMk/>
          <pc:sldMk cId="1711599286" sldId="330"/>
        </pc:sldMkLst>
      </pc:sldChg>
      <pc:sldChg chg="modSp mod">
        <pc:chgData name="David Williams (SOAC)" userId="d9705ef0-be3d-4927-aab1-9879255c8c5d" providerId="ADAL" clId="{D60CAFEF-64F0-40C2-8786-A46188ED07F0}" dt="2021-01-31T16:46:37.914" v="120" actId="20577"/>
        <pc:sldMkLst>
          <pc:docMk/>
          <pc:sldMk cId="2409250517" sldId="330"/>
        </pc:sldMkLst>
        <pc:spChg chg="mod">
          <ac:chgData name="David Williams (SOAC)" userId="d9705ef0-be3d-4927-aab1-9879255c8c5d" providerId="ADAL" clId="{D60CAFEF-64F0-40C2-8786-A46188ED07F0}" dt="2021-01-31T16:46:37.914" v="120" actId="20577"/>
          <ac:spMkLst>
            <pc:docMk/>
            <pc:sldMk cId="2409250517" sldId="330"/>
            <ac:spMk id="2" creationId="{7BE8D325-5E99-45EB-99A7-1D35A3979691}"/>
          </ac:spMkLst>
        </pc:spChg>
      </pc:sldChg>
      <pc:sldChg chg="del">
        <pc:chgData name="David Williams (SOAC)" userId="d9705ef0-be3d-4927-aab1-9879255c8c5d" providerId="ADAL" clId="{D60CAFEF-64F0-40C2-8786-A46188ED07F0}" dt="2021-01-31T16:44:19.252" v="0" actId="47"/>
        <pc:sldMkLst>
          <pc:docMk/>
          <pc:sldMk cId="310788960" sldId="331"/>
        </pc:sldMkLst>
      </pc:sldChg>
      <pc:sldChg chg="del">
        <pc:chgData name="David Williams (SOAC)" userId="d9705ef0-be3d-4927-aab1-9879255c8c5d" providerId="ADAL" clId="{D60CAFEF-64F0-40C2-8786-A46188ED07F0}" dt="2021-01-31T16:44:19.252" v="0" actId="47"/>
        <pc:sldMkLst>
          <pc:docMk/>
          <pc:sldMk cId="2916293067" sldId="332"/>
        </pc:sldMkLst>
      </pc:sldChg>
      <pc:sldChg chg="modSp add mod">
        <pc:chgData name="David Williams (SOAC)" userId="d9705ef0-be3d-4927-aab1-9879255c8c5d" providerId="ADAL" clId="{D60CAFEF-64F0-40C2-8786-A46188ED07F0}" dt="2021-01-31T16:45:32.929" v="49" actId="27636"/>
        <pc:sldMkLst>
          <pc:docMk/>
          <pc:sldMk cId="959056653" sldId="333"/>
        </pc:sldMkLst>
        <pc:spChg chg="mod">
          <ac:chgData name="David Williams (SOAC)" userId="d9705ef0-be3d-4927-aab1-9879255c8c5d" providerId="ADAL" clId="{D60CAFEF-64F0-40C2-8786-A46188ED07F0}" dt="2021-01-31T16:45:28.286" v="47" actId="20577"/>
          <ac:spMkLst>
            <pc:docMk/>
            <pc:sldMk cId="959056653" sldId="333"/>
            <ac:spMk id="2" creationId="{7BE8D325-5E99-45EB-99A7-1D35A3979691}"/>
          </ac:spMkLst>
        </pc:spChg>
        <pc:spChg chg="mod">
          <ac:chgData name="David Williams (SOAC)" userId="d9705ef0-be3d-4927-aab1-9879255c8c5d" providerId="ADAL" clId="{D60CAFEF-64F0-40C2-8786-A46188ED07F0}" dt="2021-01-31T16:45:32.929" v="49" actId="27636"/>
          <ac:spMkLst>
            <pc:docMk/>
            <pc:sldMk cId="959056653" sldId="333"/>
            <ac:spMk id="3" creationId="{DCEB263E-DB1B-4BF3-AB36-E0DA3AAE283E}"/>
          </ac:spMkLst>
        </pc:spChg>
      </pc:sldChg>
      <pc:sldChg chg="del">
        <pc:chgData name="David Williams (SOAC)" userId="d9705ef0-be3d-4927-aab1-9879255c8c5d" providerId="ADAL" clId="{D60CAFEF-64F0-40C2-8786-A46188ED07F0}" dt="2021-01-31T16:44:19.252" v="0" actId="47"/>
        <pc:sldMkLst>
          <pc:docMk/>
          <pc:sldMk cId="1957454218" sldId="333"/>
        </pc:sldMkLst>
      </pc:sldChg>
      <pc:sldChg chg="del">
        <pc:chgData name="David Williams (SOAC)" userId="d9705ef0-be3d-4927-aab1-9879255c8c5d" providerId="ADAL" clId="{D60CAFEF-64F0-40C2-8786-A46188ED07F0}" dt="2021-01-31T16:44:19.252" v="0" actId="47"/>
        <pc:sldMkLst>
          <pc:docMk/>
          <pc:sldMk cId="669636730" sldId="334"/>
        </pc:sldMkLst>
      </pc:sldChg>
      <pc:sldChg chg="modSp add mod">
        <pc:chgData name="David Williams (SOAC)" userId="d9705ef0-be3d-4927-aab1-9879255c8c5d" providerId="ADAL" clId="{D60CAFEF-64F0-40C2-8786-A46188ED07F0}" dt="2021-01-31T16:45:47.757" v="64" actId="20577"/>
        <pc:sldMkLst>
          <pc:docMk/>
          <pc:sldMk cId="3364407030" sldId="334"/>
        </pc:sldMkLst>
        <pc:spChg chg="mod">
          <ac:chgData name="David Williams (SOAC)" userId="d9705ef0-be3d-4927-aab1-9879255c8c5d" providerId="ADAL" clId="{D60CAFEF-64F0-40C2-8786-A46188ED07F0}" dt="2021-01-31T16:45:47.757" v="64" actId="20577"/>
          <ac:spMkLst>
            <pc:docMk/>
            <pc:sldMk cId="3364407030" sldId="334"/>
            <ac:spMk id="2" creationId="{7BE8D325-5E99-45EB-99A7-1D35A3979691}"/>
          </ac:spMkLst>
        </pc:spChg>
      </pc:sldChg>
      <pc:sldChg chg="del">
        <pc:chgData name="David Williams (SOAC)" userId="d9705ef0-be3d-4927-aab1-9879255c8c5d" providerId="ADAL" clId="{D60CAFEF-64F0-40C2-8786-A46188ED07F0}" dt="2021-01-31T16:44:19.252" v="0" actId="47"/>
        <pc:sldMkLst>
          <pc:docMk/>
          <pc:sldMk cId="1014902441" sldId="335"/>
        </pc:sldMkLst>
      </pc:sldChg>
      <pc:sldChg chg="modSp add mod">
        <pc:chgData name="David Williams (SOAC)" userId="d9705ef0-be3d-4927-aab1-9879255c8c5d" providerId="ADAL" clId="{D60CAFEF-64F0-40C2-8786-A46188ED07F0}" dt="2021-01-31T16:46:22.808" v="96" actId="20577"/>
        <pc:sldMkLst>
          <pc:docMk/>
          <pc:sldMk cId="3669714149" sldId="335"/>
        </pc:sldMkLst>
        <pc:spChg chg="mod">
          <ac:chgData name="David Williams (SOAC)" userId="d9705ef0-be3d-4927-aab1-9879255c8c5d" providerId="ADAL" clId="{D60CAFEF-64F0-40C2-8786-A46188ED07F0}" dt="2021-01-31T16:46:22.808" v="96" actId="20577"/>
          <ac:spMkLst>
            <pc:docMk/>
            <pc:sldMk cId="3669714149" sldId="335"/>
            <ac:spMk id="2" creationId="{7BE8D325-5E99-45EB-99A7-1D35A3979691}"/>
          </ac:spMkLst>
        </pc:spChg>
      </pc:sldChg>
      <pc:sldChg chg="modSp add mod">
        <pc:chgData name="David Williams (SOAC)" userId="d9705ef0-be3d-4927-aab1-9879255c8c5d" providerId="ADAL" clId="{D60CAFEF-64F0-40C2-8786-A46188ED07F0}" dt="2021-01-31T16:46:43.317" v="126" actId="20577"/>
        <pc:sldMkLst>
          <pc:docMk/>
          <pc:sldMk cId="348140290" sldId="336"/>
        </pc:sldMkLst>
        <pc:spChg chg="mod">
          <ac:chgData name="David Williams (SOAC)" userId="d9705ef0-be3d-4927-aab1-9879255c8c5d" providerId="ADAL" clId="{D60CAFEF-64F0-40C2-8786-A46188ED07F0}" dt="2021-01-31T16:46:43.317" v="126" actId="20577"/>
          <ac:spMkLst>
            <pc:docMk/>
            <pc:sldMk cId="348140290" sldId="336"/>
            <ac:spMk id="2" creationId="{7BE8D325-5E99-45EB-99A7-1D35A3979691}"/>
          </ac:spMkLst>
        </pc:spChg>
      </pc:sldChg>
      <pc:sldChg chg="del">
        <pc:chgData name="David Williams (SOAC)" userId="d9705ef0-be3d-4927-aab1-9879255c8c5d" providerId="ADAL" clId="{D60CAFEF-64F0-40C2-8786-A46188ED07F0}" dt="2021-01-31T16:44:19.252" v="0" actId="47"/>
        <pc:sldMkLst>
          <pc:docMk/>
          <pc:sldMk cId="1373354265" sldId="336"/>
        </pc:sldMkLst>
      </pc:sldChg>
      <pc:sldChg chg="modSp add mod ord">
        <pc:chgData name="David Williams (SOAC)" userId="d9705ef0-be3d-4927-aab1-9879255c8c5d" providerId="ADAL" clId="{D60CAFEF-64F0-40C2-8786-A46188ED07F0}" dt="2021-01-31T16:47:28.375" v="155" actId="20577"/>
        <pc:sldMkLst>
          <pc:docMk/>
          <pc:sldMk cId="2365056060" sldId="337"/>
        </pc:sldMkLst>
        <pc:spChg chg="mod">
          <ac:chgData name="David Williams (SOAC)" userId="d9705ef0-be3d-4927-aab1-9879255c8c5d" providerId="ADAL" clId="{D60CAFEF-64F0-40C2-8786-A46188ED07F0}" dt="2021-01-31T16:47:28.375" v="155" actId="20577"/>
          <ac:spMkLst>
            <pc:docMk/>
            <pc:sldMk cId="2365056060" sldId="337"/>
            <ac:spMk id="2" creationId="{C1356D87-8E03-45C3-9ACD-92353DE97DCC}"/>
          </ac:spMkLst>
        </pc:spChg>
      </pc:sldChg>
      <pc:sldChg chg="del">
        <pc:chgData name="David Williams (SOAC)" userId="d9705ef0-be3d-4927-aab1-9879255c8c5d" providerId="ADAL" clId="{D60CAFEF-64F0-40C2-8786-A46188ED07F0}" dt="2021-01-31T16:44:19.252" v="0" actId="47"/>
        <pc:sldMkLst>
          <pc:docMk/>
          <pc:sldMk cId="3270336930" sldId="337"/>
        </pc:sldMkLst>
      </pc:sldChg>
      <pc:sldChg chg="modSp mod">
        <pc:chgData name="David Williams (SOAC)" userId="d9705ef0-be3d-4927-aab1-9879255c8c5d" providerId="ADAL" clId="{D60CAFEF-64F0-40C2-8786-A46188ED07F0}" dt="2021-01-31T16:47:52.289" v="169" actId="20577"/>
        <pc:sldMkLst>
          <pc:docMk/>
          <pc:sldMk cId="3899963654" sldId="338"/>
        </pc:sldMkLst>
        <pc:spChg chg="mod">
          <ac:chgData name="David Williams (SOAC)" userId="d9705ef0-be3d-4927-aab1-9879255c8c5d" providerId="ADAL" clId="{D60CAFEF-64F0-40C2-8786-A46188ED07F0}" dt="2021-01-31T16:47:52.289" v="169" actId="20577"/>
          <ac:spMkLst>
            <pc:docMk/>
            <pc:sldMk cId="3899963654" sldId="338"/>
            <ac:spMk id="2" creationId="{C1356D87-8E03-45C3-9ACD-92353DE97DCC}"/>
          </ac:spMkLst>
        </pc:spChg>
      </pc:sldChg>
      <pc:sldChg chg="del">
        <pc:chgData name="David Williams (SOAC)" userId="d9705ef0-be3d-4927-aab1-9879255c8c5d" providerId="ADAL" clId="{D60CAFEF-64F0-40C2-8786-A46188ED07F0}" dt="2021-01-31T16:44:19.252" v="0" actId="47"/>
        <pc:sldMkLst>
          <pc:docMk/>
          <pc:sldMk cId="4200118058" sldId="338"/>
        </pc:sldMkLst>
      </pc:sldChg>
      <pc:sldChg chg="modSp mod">
        <pc:chgData name="David Williams (SOAC)" userId="d9705ef0-be3d-4927-aab1-9879255c8c5d" providerId="ADAL" clId="{D60CAFEF-64F0-40C2-8786-A46188ED07F0}" dt="2021-01-31T16:48:27.135" v="184" actId="6549"/>
        <pc:sldMkLst>
          <pc:docMk/>
          <pc:sldMk cId="2200363439" sldId="339"/>
        </pc:sldMkLst>
        <pc:spChg chg="mod">
          <ac:chgData name="David Williams (SOAC)" userId="d9705ef0-be3d-4927-aab1-9879255c8c5d" providerId="ADAL" clId="{D60CAFEF-64F0-40C2-8786-A46188ED07F0}" dt="2021-01-31T16:48:27.135" v="184" actId="6549"/>
          <ac:spMkLst>
            <pc:docMk/>
            <pc:sldMk cId="2200363439" sldId="339"/>
            <ac:spMk id="2" creationId="{7BE8D325-5E99-45EB-99A7-1D35A3979691}"/>
          </ac:spMkLst>
        </pc:spChg>
      </pc:sldChg>
      <pc:sldChg chg="del">
        <pc:chgData name="David Williams (SOAC)" userId="d9705ef0-be3d-4927-aab1-9879255c8c5d" providerId="ADAL" clId="{D60CAFEF-64F0-40C2-8786-A46188ED07F0}" dt="2021-01-31T16:44:19.252" v="0" actId="47"/>
        <pc:sldMkLst>
          <pc:docMk/>
          <pc:sldMk cId="4048018658" sldId="339"/>
        </pc:sldMkLst>
      </pc:sldChg>
      <pc:sldChg chg="modSp mod">
        <pc:chgData name="David Williams (SOAC)" userId="d9705ef0-be3d-4927-aab1-9879255c8c5d" providerId="ADAL" clId="{D60CAFEF-64F0-40C2-8786-A46188ED07F0}" dt="2021-01-31T16:48:29.933" v="185" actId="6549"/>
        <pc:sldMkLst>
          <pc:docMk/>
          <pc:sldMk cId="1614584508" sldId="340"/>
        </pc:sldMkLst>
        <pc:spChg chg="mod">
          <ac:chgData name="David Williams (SOAC)" userId="d9705ef0-be3d-4927-aab1-9879255c8c5d" providerId="ADAL" clId="{D60CAFEF-64F0-40C2-8786-A46188ED07F0}" dt="2021-01-31T16:48:29.933" v="185" actId="6549"/>
          <ac:spMkLst>
            <pc:docMk/>
            <pc:sldMk cId="1614584508" sldId="340"/>
            <ac:spMk id="2" creationId="{7BE8D325-5E99-45EB-99A7-1D35A3979691}"/>
          </ac:spMkLst>
        </pc:spChg>
      </pc:sldChg>
      <pc:sldChg chg="del">
        <pc:chgData name="David Williams (SOAC)" userId="d9705ef0-be3d-4927-aab1-9879255c8c5d" providerId="ADAL" clId="{D60CAFEF-64F0-40C2-8786-A46188ED07F0}" dt="2021-01-31T16:44:19.252" v="0" actId="47"/>
        <pc:sldMkLst>
          <pc:docMk/>
          <pc:sldMk cId="2590436290" sldId="340"/>
        </pc:sldMkLst>
      </pc:sldChg>
      <pc:sldChg chg="del">
        <pc:chgData name="David Williams (SOAC)" userId="d9705ef0-be3d-4927-aab1-9879255c8c5d" providerId="ADAL" clId="{D60CAFEF-64F0-40C2-8786-A46188ED07F0}" dt="2021-01-31T16:44:19.252" v="0" actId="47"/>
        <pc:sldMkLst>
          <pc:docMk/>
          <pc:sldMk cId="154070669" sldId="341"/>
        </pc:sldMkLst>
      </pc:sldChg>
      <pc:sldChg chg="modSp mod">
        <pc:chgData name="David Williams (SOAC)" userId="d9705ef0-be3d-4927-aab1-9879255c8c5d" providerId="ADAL" clId="{D60CAFEF-64F0-40C2-8786-A46188ED07F0}" dt="2021-01-31T16:48:32.831" v="186" actId="6549"/>
        <pc:sldMkLst>
          <pc:docMk/>
          <pc:sldMk cId="4142274859" sldId="341"/>
        </pc:sldMkLst>
        <pc:spChg chg="mod">
          <ac:chgData name="David Williams (SOAC)" userId="d9705ef0-be3d-4927-aab1-9879255c8c5d" providerId="ADAL" clId="{D60CAFEF-64F0-40C2-8786-A46188ED07F0}" dt="2021-01-31T16:48:32.831" v="186" actId="6549"/>
          <ac:spMkLst>
            <pc:docMk/>
            <pc:sldMk cId="4142274859" sldId="341"/>
            <ac:spMk id="2" creationId="{7BE8D325-5E99-45EB-99A7-1D35A3979691}"/>
          </ac:spMkLst>
        </pc:spChg>
      </pc:sldChg>
      <pc:sldChg chg="modSp mod">
        <pc:chgData name="David Williams (SOAC)" userId="d9705ef0-be3d-4927-aab1-9879255c8c5d" providerId="ADAL" clId="{D60CAFEF-64F0-40C2-8786-A46188ED07F0}" dt="2021-01-31T16:48:20.650" v="183" actId="20577"/>
        <pc:sldMkLst>
          <pc:docMk/>
          <pc:sldMk cId="611411089" sldId="342"/>
        </pc:sldMkLst>
        <pc:spChg chg="mod">
          <ac:chgData name="David Williams (SOAC)" userId="d9705ef0-be3d-4927-aab1-9879255c8c5d" providerId="ADAL" clId="{D60CAFEF-64F0-40C2-8786-A46188ED07F0}" dt="2021-01-31T16:48:20.650" v="183" actId="20577"/>
          <ac:spMkLst>
            <pc:docMk/>
            <pc:sldMk cId="611411089" sldId="342"/>
            <ac:spMk id="2" creationId="{C1356D87-8E03-45C3-9ACD-92353DE97DCC}"/>
          </ac:spMkLst>
        </pc:spChg>
      </pc:sldChg>
      <pc:sldChg chg="del">
        <pc:chgData name="David Williams (SOAC)" userId="d9705ef0-be3d-4927-aab1-9879255c8c5d" providerId="ADAL" clId="{D60CAFEF-64F0-40C2-8786-A46188ED07F0}" dt="2021-01-31T16:44:19.252" v="0" actId="47"/>
        <pc:sldMkLst>
          <pc:docMk/>
          <pc:sldMk cId="1488454705" sldId="343"/>
        </pc:sldMkLst>
      </pc:sldChg>
      <pc:sldChg chg="modSp mod">
        <pc:chgData name="David Williams (SOAC)" userId="d9705ef0-be3d-4927-aab1-9879255c8c5d" providerId="ADAL" clId="{D60CAFEF-64F0-40C2-8786-A46188ED07F0}" dt="2021-01-31T16:48:35.881" v="187" actId="6549"/>
        <pc:sldMkLst>
          <pc:docMk/>
          <pc:sldMk cId="1757226658" sldId="343"/>
        </pc:sldMkLst>
        <pc:spChg chg="mod">
          <ac:chgData name="David Williams (SOAC)" userId="d9705ef0-be3d-4927-aab1-9879255c8c5d" providerId="ADAL" clId="{D60CAFEF-64F0-40C2-8786-A46188ED07F0}" dt="2021-01-31T16:48:35.881" v="187" actId="6549"/>
          <ac:spMkLst>
            <pc:docMk/>
            <pc:sldMk cId="1757226658" sldId="343"/>
            <ac:spMk id="2" creationId="{7BE8D325-5E99-45EB-99A7-1D35A3979691}"/>
          </ac:spMkLst>
        </pc:spChg>
      </pc:sldChg>
      <pc:sldChg chg="del">
        <pc:chgData name="David Williams (SOAC)" userId="d9705ef0-be3d-4927-aab1-9879255c8c5d" providerId="ADAL" clId="{D60CAFEF-64F0-40C2-8786-A46188ED07F0}" dt="2021-01-31T16:44:19.252" v="0" actId="47"/>
        <pc:sldMkLst>
          <pc:docMk/>
          <pc:sldMk cId="974355730" sldId="344"/>
        </pc:sldMkLst>
      </pc:sldChg>
      <pc:sldChg chg="modSp mod">
        <pc:chgData name="David Williams (SOAC)" userId="d9705ef0-be3d-4927-aab1-9879255c8c5d" providerId="ADAL" clId="{D60CAFEF-64F0-40C2-8786-A46188ED07F0}" dt="2021-01-31T16:48:39.688" v="188" actId="6549"/>
        <pc:sldMkLst>
          <pc:docMk/>
          <pc:sldMk cId="3674486393" sldId="344"/>
        </pc:sldMkLst>
        <pc:spChg chg="mod">
          <ac:chgData name="David Williams (SOAC)" userId="d9705ef0-be3d-4927-aab1-9879255c8c5d" providerId="ADAL" clId="{D60CAFEF-64F0-40C2-8786-A46188ED07F0}" dt="2021-01-31T16:48:39.688" v="188" actId="6549"/>
          <ac:spMkLst>
            <pc:docMk/>
            <pc:sldMk cId="3674486393" sldId="344"/>
            <ac:spMk id="2" creationId="{7BE8D325-5E99-45EB-99A7-1D35A3979691}"/>
          </ac:spMkLst>
        </pc:spChg>
      </pc:sldChg>
      <pc:sldChg chg="modSp mod">
        <pc:chgData name="David Williams (SOAC)" userId="d9705ef0-be3d-4927-aab1-9879255c8c5d" providerId="ADAL" clId="{D60CAFEF-64F0-40C2-8786-A46188ED07F0}" dt="2021-01-31T16:48:42.401" v="189" actId="6549"/>
        <pc:sldMkLst>
          <pc:docMk/>
          <pc:sldMk cId="1468276614" sldId="345"/>
        </pc:sldMkLst>
        <pc:spChg chg="mod">
          <ac:chgData name="David Williams (SOAC)" userId="d9705ef0-be3d-4927-aab1-9879255c8c5d" providerId="ADAL" clId="{D60CAFEF-64F0-40C2-8786-A46188ED07F0}" dt="2021-01-31T16:48:42.401" v="189" actId="6549"/>
          <ac:spMkLst>
            <pc:docMk/>
            <pc:sldMk cId="1468276614" sldId="345"/>
            <ac:spMk id="2" creationId="{7BE8D325-5E99-45EB-99A7-1D35A3979691}"/>
          </ac:spMkLst>
        </pc:spChg>
      </pc:sldChg>
      <pc:sldChg chg="del">
        <pc:chgData name="David Williams (SOAC)" userId="d9705ef0-be3d-4927-aab1-9879255c8c5d" providerId="ADAL" clId="{D60CAFEF-64F0-40C2-8786-A46188ED07F0}" dt="2021-01-31T16:44:19.252" v="0" actId="47"/>
        <pc:sldMkLst>
          <pc:docMk/>
          <pc:sldMk cId="3610248243" sldId="345"/>
        </pc:sldMkLst>
      </pc:sldChg>
      <pc:sldChg chg="modSp mod">
        <pc:chgData name="David Williams (SOAC)" userId="d9705ef0-be3d-4927-aab1-9879255c8c5d" providerId="ADAL" clId="{D60CAFEF-64F0-40C2-8786-A46188ED07F0}" dt="2021-01-31T16:49:13.111" v="204" actId="20577"/>
        <pc:sldMkLst>
          <pc:docMk/>
          <pc:sldMk cId="2685911775" sldId="346"/>
        </pc:sldMkLst>
        <pc:spChg chg="mod">
          <ac:chgData name="David Williams (SOAC)" userId="d9705ef0-be3d-4927-aab1-9879255c8c5d" providerId="ADAL" clId="{D60CAFEF-64F0-40C2-8786-A46188ED07F0}" dt="2021-01-31T16:49:13.111" v="204" actId="20577"/>
          <ac:spMkLst>
            <pc:docMk/>
            <pc:sldMk cId="2685911775" sldId="346"/>
            <ac:spMk id="2" creationId="{C1356D87-8E03-45C3-9ACD-92353DE97DCC}"/>
          </ac:spMkLst>
        </pc:spChg>
      </pc:sldChg>
      <pc:sldChg chg="modSp mod">
        <pc:chgData name="David Williams (SOAC)" userId="d9705ef0-be3d-4927-aab1-9879255c8c5d" providerId="ADAL" clId="{D60CAFEF-64F0-40C2-8786-A46188ED07F0}" dt="2021-01-31T16:49:21.644" v="221" actId="20577"/>
        <pc:sldMkLst>
          <pc:docMk/>
          <pc:sldMk cId="659490507" sldId="347"/>
        </pc:sldMkLst>
        <pc:spChg chg="mod">
          <ac:chgData name="David Williams (SOAC)" userId="d9705ef0-be3d-4927-aab1-9879255c8c5d" providerId="ADAL" clId="{D60CAFEF-64F0-40C2-8786-A46188ED07F0}" dt="2021-01-31T16:49:21.644" v="221" actId="20577"/>
          <ac:spMkLst>
            <pc:docMk/>
            <pc:sldMk cId="659490507" sldId="347"/>
            <ac:spMk id="2" creationId="{7BE8D325-5E99-45EB-99A7-1D35A3979691}"/>
          </ac:spMkLst>
        </pc:spChg>
      </pc:sldChg>
      <pc:sldChg chg="modSp mod">
        <pc:chgData name="David Williams (SOAC)" userId="d9705ef0-be3d-4927-aab1-9879255c8c5d" providerId="ADAL" clId="{D60CAFEF-64F0-40C2-8786-A46188ED07F0}" dt="2021-01-31T16:49:31.129" v="244" actId="20577"/>
        <pc:sldMkLst>
          <pc:docMk/>
          <pc:sldMk cId="2222577465" sldId="348"/>
        </pc:sldMkLst>
        <pc:spChg chg="mod">
          <ac:chgData name="David Williams (SOAC)" userId="d9705ef0-be3d-4927-aab1-9879255c8c5d" providerId="ADAL" clId="{D60CAFEF-64F0-40C2-8786-A46188ED07F0}" dt="2021-01-31T16:49:31.129" v="244" actId="20577"/>
          <ac:spMkLst>
            <pc:docMk/>
            <pc:sldMk cId="2222577465" sldId="348"/>
            <ac:spMk id="2" creationId="{7BE8D325-5E99-45EB-99A7-1D35A3979691}"/>
          </ac:spMkLst>
        </pc:spChg>
      </pc:sldChg>
      <pc:sldChg chg="modSp del mod">
        <pc:chgData name="David Williams (SOAC)" userId="d9705ef0-be3d-4927-aab1-9879255c8c5d" providerId="ADAL" clId="{D60CAFEF-64F0-40C2-8786-A46188ED07F0}" dt="2021-01-31T16:49:34.028" v="245" actId="47"/>
        <pc:sldMkLst>
          <pc:docMk/>
          <pc:sldMk cId="386677139" sldId="349"/>
        </pc:sldMkLst>
        <pc:spChg chg="mod">
          <ac:chgData name="David Williams (SOAC)" userId="d9705ef0-be3d-4927-aab1-9879255c8c5d" providerId="ADAL" clId="{D60CAFEF-64F0-40C2-8786-A46188ED07F0}" dt="2021-01-31T16:48:53.693" v="192" actId="6549"/>
          <ac:spMkLst>
            <pc:docMk/>
            <pc:sldMk cId="386677139" sldId="349"/>
            <ac:spMk id="2" creationId="{7BE8D325-5E99-45EB-99A7-1D35A3979691}"/>
          </ac:spMkLst>
        </pc:spChg>
      </pc:sldChg>
      <pc:sldChg chg="modSp mod">
        <pc:chgData name="David Williams (SOAC)" userId="d9705ef0-be3d-4927-aab1-9879255c8c5d" providerId="ADAL" clId="{D60CAFEF-64F0-40C2-8786-A46188ED07F0}" dt="2021-01-31T16:50:09.788" v="265" actId="20577"/>
        <pc:sldMkLst>
          <pc:docMk/>
          <pc:sldMk cId="3475537949" sldId="349"/>
        </pc:sldMkLst>
        <pc:spChg chg="mod">
          <ac:chgData name="David Williams (SOAC)" userId="d9705ef0-be3d-4927-aab1-9879255c8c5d" providerId="ADAL" clId="{D60CAFEF-64F0-40C2-8786-A46188ED07F0}" dt="2021-01-31T16:50:09.788" v="265" actId="20577"/>
          <ac:spMkLst>
            <pc:docMk/>
            <pc:sldMk cId="3475537949" sldId="349"/>
            <ac:spMk id="2" creationId="{C1356D87-8E03-45C3-9ACD-92353DE97DCC}"/>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B82174-8CDE-461C-B8DA-4221AEA18BA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6B520A0-B82A-47C0-8AC2-4075F588EBDF}">
      <dgm:prSet/>
      <dgm:spPr/>
      <dgm:t>
        <a:bodyPr/>
        <a:lstStyle/>
        <a:p>
          <a:pPr>
            <a:lnSpc>
              <a:spcPct val="100000"/>
            </a:lnSpc>
          </a:pPr>
          <a:r>
            <a:rPr lang="en-GB" b="1" i="0">
              <a:solidFill>
                <a:srgbClr val="FF0000"/>
              </a:solidFill>
            </a:rPr>
            <a:t>SMTP stands for Simple Mail Transfer Protocol. </a:t>
          </a:r>
          <a:endParaRPr lang="en-US" b="1">
            <a:solidFill>
              <a:srgbClr val="FF0000"/>
            </a:solidFill>
          </a:endParaRPr>
        </a:p>
      </dgm:t>
    </dgm:pt>
    <dgm:pt modelId="{15B76C55-93BB-4488-839D-72EE76B2D53F}" type="parTrans" cxnId="{877E8BCB-C6A5-4AA2-8765-445A93326FE9}">
      <dgm:prSet/>
      <dgm:spPr/>
      <dgm:t>
        <a:bodyPr/>
        <a:lstStyle/>
        <a:p>
          <a:endParaRPr lang="en-US" b="1">
            <a:solidFill>
              <a:srgbClr val="FF0000"/>
            </a:solidFill>
          </a:endParaRPr>
        </a:p>
      </dgm:t>
    </dgm:pt>
    <dgm:pt modelId="{398361D0-BD0A-4E69-8EA5-2FBACC2787A2}" type="sibTrans" cxnId="{877E8BCB-C6A5-4AA2-8765-445A93326FE9}">
      <dgm:prSet/>
      <dgm:spPr/>
      <dgm:t>
        <a:bodyPr/>
        <a:lstStyle/>
        <a:p>
          <a:endParaRPr lang="en-US" b="1">
            <a:solidFill>
              <a:srgbClr val="FF0000"/>
            </a:solidFill>
          </a:endParaRPr>
        </a:p>
      </dgm:t>
    </dgm:pt>
    <dgm:pt modelId="{9253A304-EFFE-4CEC-B676-500AD31AF4A5}">
      <dgm:prSet/>
      <dgm:spPr/>
      <dgm:t>
        <a:bodyPr/>
        <a:lstStyle/>
        <a:p>
          <a:pPr>
            <a:lnSpc>
              <a:spcPct val="100000"/>
            </a:lnSpc>
          </a:pPr>
          <a:r>
            <a:rPr lang="en-GB" b="1" i="0">
              <a:solidFill>
                <a:srgbClr val="FF0000"/>
              </a:solidFill>
            </a:rPr>
            <a:t>It was first proposed in 1982. </a:t>
          </a:r>
          <a:endParaRPr lang="en-US" b="1">
            <a:solidFill>
              <a:srgbClr val="FF0000"/>
            </a:solidFill>
          </a:endParaRPr>
        </a:p>
      </dgm:t>
    </dgm:pt>
    <dgm:pt modelId="{7F0DD4F7-3D14-474A-A639-E1E2D505DEC8}" type="parTrans" cxnId="{BF9CEECE-C292-4433-B8E0-51083E63721D}">
      <dgm:prSet/>
      <dgm:spPr/>
      <dgm:t>
        <a:bodyPr/>
        <a:lstStyle/>
        <a:p>
          <a:endParaRPr lang="en-US" b="1">
            <a:solidFill>
              <a:srgbClr val="FF0000"/>
            </a:solidFill>
          </a:endParaRPr>
        </a:p>
      </dgm:t>
    </dgm:pt>
    <dgm:pt modelId="{3B49D591-1217-4C19-958E-8BE3A5AEE7DD}" type="sibTrans" cxnId="{BF9CEECE-C292-4433-B8E0-51083E63721D}">
      <dgm:prSet/>
      <dgm:spPr/>
      <dgm:t>
        <a:bodyPr/>
        <a:lstStyle/>
        <a:p>
          <a:endParaRPr lang="en-US" b="1">
            <a:solidFill>
              <a:srgbClr val="FF0000"/>
            </a:solidFill>
          </a:endParaRPr>
        </a:p>
      </dgm:t>
    </dgm:pt>
    <dgm:pt modelId="{D89CFDC0-7336-4810-A6CB-870311C47661}">
      <dgm:prSet/>
      <dgm:spPr/>
      <dgm:t>
        <a:bodyPr/>
        <a:lstStyle/>
        <a:p>
          <a:pPr>
            <a:lnSpc>
              <a:spcPct val="100000"/>
            </a:lnSpc>
          </a:pPr>
          <a:r>
            <a:rPr lang="en-GB" b="1" i="0" dirty="0">
              <a:solidFill>
                <a:srgbClr val="FF0000"/>
              </a:solidFill>
            </a:rPr>
            <a:t>It is a standard protocol used for sending e-mail efficiently and reliably over the internet.</a:t>
          </a:r>
          <a:endParaRPr lang="en-US" b="1" dirty="0">
            <a:solidFill>
              <a:srgbClr val="FF0000"/>
            </a:solidFill>
          </a:endParaRPr>
        </a:p>
      </dgm:t>
    </dgm:pt>
    <dgm:pt modelId="{9572B2D7-3449-43A0-AF08-3D2A065001C9}" type="parTrans" cxnId="{7D4BDB9B-A63D-4B0B-A55F-1B622287FD1C}">
      <dgm:prSet/>
      <dgm:spPr/>
      <dgm:t>
        <a:bodyPr/>
        <a:lstStyle/>
        <a:p>
          <a:endParaRPr lang="en-US" b="1">
            <a:solidFill>
              <a:srgbClr val="FF0000"/>
            </a:solidFill>
          </a:endParaRPr>
        </a:p>
      </dgm:t>
    </dgm:pt>
    <dgm:pt modelId="{C48501E2-AD81-471D-8641-BE1A2AFEB762}" type="sibTrans" cxnId="{7D4BDB9B-A63D-4B0B-A55F-1B622287FD1C}">
      <dgm:prSet/>
      <dgm:spPr/>
      <dgm:t>
        <a:bodyPr/>
        <a:lstStyle/>
        <a:p>
          <a:endParaRPr lang="en-US" b="1">
            <a:solidFill>
              <a:srgbClr val="FF0000"/>
            </a:solidFill>
          </a:endParaRPr>
        </a:p>
      </dgm:t>
    </dgm:pt>
    <dgm:pt modelId="{479EE9D5-253B-4C91-AAA4-951C7B7E4E0C}" type="pres">
      <dgm:prSet presAssocID="{C3B82174-8CDE-461C-B8DA-4221AEA18BAC}" presName="root" presStyleCnt="0">
        <dgm:presLayoutVars>
          <dgm:dir/>
          <dgm:resizeHandles val="exact"/>
        </dgm:presLayoutVars>
      </dgm:prSet>
      <dgm:spPr/>
    </dgm:pt>
    <dgm:pt modelId="{7E2EF684-E773-499A-B7A5-DBB8FEDFC53D}" type="pres">
      <dgm:prSet presAssocID="{96B520A0-B82A-47C0-8AC2-4075F588EBDF}" presName="compNode" presStyleCnt="0"/>
      <dgm:spPr/>
    </dgm:pt>
    <dgm:pt modelId="{311B79E5-38B6-4947-AEA5-72138BA5148A}" type="pres">
      <dgm:prSet presAssocID="{96B520A0-B82A-47C0-8AC2-4075F588EBDF}" presName="bgRect" presStyleLbl="bgShp" presStyleIdx="0" presStyleCnt="3"/>
      <dgm:spPr/>
    </dgm:pt>
    <dgm:pt modelId="{4F067CDD-4B68-4BDB-A8C2-9DC24BA5D825}" type="pres">
      <dgm:prSet presAssocID="{96B520A0-B82A-47C0-8AC2-4075F588EBD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nvelope"/>
        </a:ext>
      </dgm:extLst>
    </dgm:pt>
    <dgm:pt modelId="{6B258335-4959-4E18-A45E-886058259848}" type="pres">
      <dgm:prSet presAssocID="{96B520A0-B82A-47C0-8AC2-4075F588EBDF}" presName="spaceRect" presStyleCnt="0"/>
      <dgm:spPr/>
    </dgm:pt>
    <dgm:pt modelId="{0671DD9A-4603-4220-96B3-BF7BC0CC80C7}" type="pres">
      <dgm:prSet presAssocID="{96B520A0-B82A-47C0-8AC2-4075F588EBDF}" presName="parTx" presStyleLbl="revTx" presStyleIdx="0" presStyleCnt="3">
        <dgm:presLayoutVars>
          <dgm:chMax val="0"/>
          <dgm:chPref val="0"/>
        </dgm:presLayoutVars>
      </dgm:prSet>
      <dgm:spPr/>
    </dgm:pt>
    <dgm:pt modelId="{D39332D6-9315-48C7-867A-49BD333544EC}" type="pres">
      <dgm:prSet presAssocID="{398361D0-BD0A-4E69-8EA5-2FBACC2787A2}" presName="sibTrans" presStyleCnt="0"/>
      <dgm:spPr/>
    </dgm:pt>
    <dgm:pt modelId="{81535071-34BE-426A-B08C-E78F95D17183}" type="pres">
      <dgm:prSet presAssocID="{9253A304-EFFE-4CEC-B676-500AD31AF4A5}" presName="compNode" presStyleCnt="0"/>
      <dgm:spPr/>
    </dgm:pt>
    <dgm:pt modelId="{57CE5334-F039-461F-8FF5-57BB45AE5DD2}" type="pres">
      <dgm:prSet presAssocID="{9253A304-EFFE-4CEC-B676-500AD31AF4A5}" presName="bgRect" presStyleLbl="bgShp" presStyleIdx="1" presStyleCnt="3"/>
      <dgm:spPr/>
    </dgm:pt>
    <dgm:pt modelId="{A06B5502-C3ED-4471-86E8-4625AE6EDF60}" type="pres">
      <dgm:prSet presAssocID="{9253A304-EFFE-4CEC-B676-500AD31AF4A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itor"/>
        </a:ext>
      </dgm:extLst>
    </dgm:pt>
    <dgm:pt modelId="{5B17AC9E-5C9D-4176-8890-7C1983BF4AAE}" type="pres">
      <dgm:prSet presAssocID="{9253A304-EFFE-4CEC-B676-500AD31AF4A5}" presName="spaceRect" presStyleCnt="0"/>
      <dgm:spPr/>
    </dgm:pt>
    <dgm:pt modelId="{9FBF33C7-8146-494F-BACB-4F44616AA234}" type="pres">
      <dgm:prSet presAssocID="{9253A304-EFFE-4CEC-B676-500AD31AF4A5}" presName="parTx" presStyleLbl="revTx" presStyleIdx="1" presStyleCnt="3">
        <dgm:presLayoutVars>
          <dgm:chMax val="0"/>
          <dgm:chPref val="0"/>
        </dgm:presLayoutVars>
      </dgm:prSet>
      <dgm:spPr/>
    </dgm:pt>
    <dgm:pt modelId="{BE8EF5E5-212B-4AD2-80D9-F884838357B4}" type="pres">
      <dgm:prSet presAssocID="{3B49D591-1217-4C19-958E-8BE3A5AEE7DD}" presName="sibTrans" presStyleCnt="0"/>
      <dgm:spPr/>
    </dgm:pt>
    <dgm:pt modelId="{8A3770D5-CCA2-4216-9BB0-8E1ABD208F3C}" type="pres">
      <dgm:prSet presAssocID="{D89CFDC0-7336-4810-A6CB-870311C47661}" presName="compNode" presStyleCnt="0"/>
      <dgm:spPr/>
    </dgm:pt>
    <dgm:pt modelId="{0DA49F00-E41F-44FD-9E0B-47BBFF1FC30E}" type="pres">
      <dgm:prSet presAssocID="{D89CFDC0-7336-4810-A6CB-870311C47661}" presName="bgRect" presStyleLbl="bgShp" presStyleIdx="2" presStyleCnt="3"/>
      <dgm:spPr/>
    </dgm:pt>
    <dgm:pt modelId="{06875AF0-4C19-4C26-A15C-B62ED32334DE}" type="pres">
      <dgm:prSet presAssocID="{D89CFDC0-7336-4810-A6CB-870311C4766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mputer"/>
        </a:ext>
      </dgm:extLst>
    </dgm:pt>
    <dgm:pt modelId="{15FF1A9F-8863-4B91-86BC-6B0CCB50DF3C}" type="pres">
      <dgm:prSet presAssocID="{D89CFDC0-7336-4810-A6CB-870311C47661}" presName="spaceRect" presStyleCnt="0"/>
      <dgm:spPr/>
    </dgm:pt>
    <dgm:pt modelId="{0145F86C-6F40-40A8-9BE3-C55B86A62776}" type="pres">
      <dgm:prSet presAssocID="{D89CFDC0-7336-4810-A6CB-870311C47661}" presName="parTx" presStyleLbl="revTx" presStyleIdx="2" presStyleCnt="3">
        <dgm:presLayoutVars>
          <dgm:chMax val="0"/>
          <dgm:chPref val="0"/>
        </dgm:presLayoutVars>
      </dgm:prSet>
      <dgm:spPr/>
    </dgm:pt>
  </dgm:ptLst>
  <dgm:cxnLst>
    <dgm:cxn modelId="{470A8260-A518-4FA9-B65A-E9E78EA9A96E}" type="presOf" srcId="{96B520A0-B82A-47C0-8AC2-4075F588EBDF}" destId="{0671DD9A-4603-4220-96B3-BF7BC0CC80C7}" srcOrd="0" destOrd="0" presId="urn:microsoft.com/office/officeart/2018/2/layout/IconVerticalSolidList"/>
    <dgm:cxn modelId="{1AE07289-97A6-47F1-9AA1-D5C15082655C}" type="presOf" srcId="{9253A304-EFFE-4CEC-B676-500AD31AF4A5}" destId="{9FBF33C7-8146-494F-BACB-4F44616AA234}" srcOrd="0" destOrd="0" presId="urn:microsoft.com/office/officeart/2018/2/layout/IconVerticalSolidList"/>
    <dgm:cxn modelId="{61248D90-1AFB-4C01-93FE-CFB738658BD3}" type="presOf" srcId="{D89CFDC0-7336-4810-A6CB-870311C47661}" destId="{0145F86C-6F40-40A8-9BE3-C55B86A62776}" srcOrd="0" destOrd="0" presId="urn:microsoft.com/office/officeart/2018/2/layout/IconVerticalSolidList"/>
    <dgm:cxn modelId="{90F7A196-A731-4C1F-8917-6663BC5D88C9}" type="presOf" srcId="{C3B82174-8CDE-461C-B8DA-4221AEA18BAC}" destId="{479EE9D5-253B-4C91-AAA4-951C7B7E4E0C}" srcOrd="0" destOrd="0" presId="urn:microsoft.com/office/officeart/2018/2/layout/IconVerticalSolidList"/>
    <dgm:cxn modelId="{7D4BDB9B-A63D-4B0B-A55F-1B622287FD1C}" srcId="{C3B82174-8CDE-461C-B8DA-4221AEA18BAC}" destId="{D89CFDC0-7336-4810-A6CB-870311C47661}" srcOrd="2" destOrd="0" parTransId="{9572B2D7-3449-43A0-AF08-3D2A065001C9}" sibTransId="{C48501E2-AD81-471D-8641-BE1A2AFEB762}"/>
    <dgm:cxn modelId="{877E8BCB-C6A5-4AA2-8765-445A93326FE9}" srcId="{C3B82174-8CDE-461C-B8DA-4221AEA18BAC}" destId="{96B520A0-B82A-47C0-8AC2-4075F588EBDF}" srcOrd="0" destOrd="0" parTransId="{15B76C55-93BB-4488-839D-72EE76B2D53F}" sibTransId="{398361D0-BD0A-4E69-8EA5-2FBACC2787A2}"/>
    <dgm:cxn modelId="{BF9CEECE-C292-4433-B8E0-51083E63721D}" srcId="{C3B82174-8CDE-461C-B8DA-4221AEA18BAC}" destId="{9253A304-EFFE-4CEC-B676-500AD31AF4A5}" srcOrd="1" destOrd="0" parTransId="{7F0DD4F7-3D14-474A-A639-E1E2D505DEC8}" sibTransId="{3B49D591-1217-4C19-958E-8BE3A5AEE7DD}"/>
    <dgm:cxn modelId="{4A4CEACF-D603-4D49-B2BC-E548D62D84DD}" type="presParOf" srcId="{479EE9D5-253B-4C91-AAA4-951C7B7E4E0C}" destId="{7E2EF684-E773-499A-B7A5-DBB8FEDFC53D}" srcOrd="0" destOrd="0" presId="urn:microsoft.com/office/officeart/2018/2/layout/IconVerticalSolidList"/>
    <dgm:cxn modelId="{45ABA654-1F07-4BD6-AF03-2D80A6A58406}" type="presParOf" srcId="{7E2EF684-E773-499A-B7A5-DBB8FEDFC53D}" destId="{311B79E5-38B6-4947-AEA5-72138BA5148A}" srcOrd="0" destOrd="0" presId="urn:microsoft.com/office/officeart/2018/2/layout/IconVerticalSolidList"/>
    <dgm:cxn modelId="{DC65324A-EAE1-4613-8A9C-F260D59CF1E0}" type="presParOf" srcId="{7E2EF684-E773-499A-B7A5-DBB8FEDFC53D}" destId="{4F067CDD-4B68-4BDB-A8C2-9DC24BA5D825}" srcOrd="1" destOrd="0" presId="urn:microsoft.com/office/officeart/2018/2/layout/IconVerticalSolidList"/>
    <dgm:cxn modelId="{15612071-B453-455A-9302-D4E7D4A53159}" type="presParOf" srcId="{7E2EF684-E773-499A-B7A5-DBB8FEDFC53D}" destId="{6B258335-4959-4E18-A45E-886058259848}" srcOrd="2" destOrd="0" presId="urn:microsoft.com/office/officeart/2018/2/layout/IconVerticalSolidList"/>
    <dgm:cxn modelId="{7D60F5BD-495E-4728-AABD-6AF67CCF4173}" type="presParOf" srcId="{7E2EF684-E773-499A-B7A5-DBB8FEDFC53D}" destId="{0671DD9A-4603-4220-96B3-BF7BC0CC80C7}" srcOrd="3" destOrd="0" presId="urn:microsoft.com/office/officeart/2018/2/layout/IconVerticalSolidList"/>
    <dgm:cxn modelId="{F8B4390A-083D-435F-91AA-A2BBFD4CCC04}" type="presParOf" srcId="{479EE9D5-253B-4C91-AAA4-951C7B7E4E0C}" destId="{D39332D6-9315-48C7-867A-49BD333544EC}" srcOrd="1" destOrd="0" presId="urn:microsoft.com/office/officeart/2018/2/layout/IconVerticalSolidList"/>
    <dgm:cxn modelId="{2993B5BA-A65A-451C-92D7-8DCA42F0140F}" type="presParOf" srcId="{479EE9D5-253B-4C91-AAA4-951C7B7E4E0C}" destId="{81535071-34BE-426A-B08C-E78F95D17183}" srcOrd="2" destOrd="0" presId="urn:microsoft.com/office/officeart/2018/2/layout/IconVerticalSolidList"/>
    <dgm:cxn modelId="{29A2455D-2E1A-4490-8137-9CF8E3308239}" type="presParOf" srcId="{81535071-34BE-426A-B08C-E78F95D17183}" destId="{57CE5334-F039-461F-8FF5-57BB45AE5DD2}" srcOrd="0" destOrd="0" presId="urn:microsoft.com/office/officeart/2018/2/layout/IconVerticalSolidList"/>
    <dgm:cxn modelId="{48B8341E-1995-4DC4-8B12-B6862FCEBC0A}" type="presParOf" srcId="{81535071-34BE-426A-B08C-E78F95D17183}" destId="{A06B5502-C3ED-4471-86E8-4625AE6EDF60}" srcOrd="1" destOrd="0" presId="urn:microsoft.com/office/officeart/2018/2/layout/IconVerticalSolidList"/>
    <dgm:cxn modelId="{3FA42BC5-4B27-4885-B247-11662E46A791}" type="presParOf" srcId="{81535071-34BE-426A-B08C-E78F95D17183}" destId="{5B17AC9E-5C9D-4176-8890-7C1983BF4AAE}" srcOrd="2" destOrd="0" presId="urn:microsoft.com/office/officeart/2018/2/layout/IconVerticalSolidList"/>
    <dgm:cxn modelId="{78658B8F-3A4D-4DA3-9736-DA6EB376D818}" type="presParOf" srcId="{81535071-34BE-426A-B08C-E78F95D17183}" destId="{9FBF33C7-8146-494F-BACB-4F44616AA234}" srcOrd="3" destOrd="0" presId="urn:microsoft.com/office/officeart/2018/2/layout/IconVerticalSolidList"/>
    <dgm:cxn modelId="{57CF5087-C399-44FC-96D1-3B9E908F1B68}" type="presParOf" srcId="{479EE9D5-253B-4C91-AAA4-951C7B7E4E0C}" destId="{BE8EF5E5-212B-4AD2-80D9-F884838357B4}" srcOrd="3" destOrd="0" presId="urn:microsoft.com/office/officeart/2018/2/layout/IconVerticalSolidList"/>
    <dgm:cxn modelId="{8AF06DC3-7FAF-4A8A-83B7-F8C33CF4B8D9}" type="presParOf" srcId="{479EE9D5-253B-4C91-AAA4-951C7B7E4E0C}" destId="{8A3770D5-CCA2-4216-9BB0-8E1ABD208F3C}" srcOrd="4" destOrd="0" presId="urn:microsoft.com/office/officeart/2018/2/layout/IconVerticalSolidList"/>
    <dgm:cxn modelId="{4A903A14-2CF7-484F-9392-B56C1C8FA2BC}" type="presParOf" srcId="{8A3770D5-CCA2-4216-9BB0-8E1ABD208F3C}" destId="{0DA49F00-E41F-44FD-9E0B-47BBFF1FC30E}" srcOrd="0" destOrd="0" presId="urn:microsoft.com/office/officeart/2018/2/layout/IconVerticalSolidList"/>
    <dgm:cxn modelId="{C0C2B454-5DD7-42DC-92F4-217B0BC2F279}" type="presParOf" srcId="{8A3770D5-CCA2-4216-9BB0-8E1ABD208F3C}" destId="{06875AF0-4C19-4C26-A15C-B62ED32334DE}" srcOrd="1" destOrd="0" presId="urn:microsoft.com/office/officeart/2018/2/layout/IconVerticalSolidList"/>
    <dgm:cxn modelId="{3BE5AD57-78CB-491E-B4B4-FC2531F08A53}" type="presParOf" srcId="{8A3770D5-CCA2-4216-9BB0-8E1ABD208F3C}" destId="{15FF1A9F-8863-4B91-86BC-6B0CCB50DF3C}" srcOrd="2" destOrd="0" presId="urn:microsoft.com/office/officeart/2018/2/layout/IconVerticalSolidList"/>
    <dgm:cxn modelId="{C5FB712D-B935-4133-929C-096ACC0B7C60}" type="presParOf" srcId="{8A3770D5-CCA2-4216-9BB0-8E1ABD208F3C}" destId="{0145F86C-6F40-40A8-9BE3-C55B86A6277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B82174-8CDE-461C-B8DA-4221AEA18BA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6B520A0-B82A-47C0-8AC2-4075F588EBDF}">
      <dgm:prSet/>
      <dgm:spPr/>
      <dgm:t>
        <a:bodyPr/>
        <a:lstStyle/>
        <a:p>
          <a:pPr>
            <a:lnSpc>
              <a:spcPct val="100000"/>
            </a:lnSpc>
          </a:pPr>
          <a:r>
            <a:rPr lang="en-GB" b="1" i="0" dirty="0">
              <a:solidFill>
                <a:srgbClr val="FF0000"/>
              </a:solidFill>
            </a:rPr>
            <a:t>IMAP stands for Internet Message Access Protocol.</a:t>
          </a:r>
          <a:endParaRPr lang="en-US" b="1" dirty="0">
            <a:solidFill>
              <a:srgbClr val="FF0000"/>
            </a:solidFill>
          </a:endParaRPr>
        </a:p>
      </dgm:t>
    </dgm:pt>
    <dgm:pt modelId="{15B76C55-93BB-4488-839D-72EE76B2D53F}" type="parTrans" cxnId="{877E8BCB-C6A5-4AA2-8765-445A93326FE9}">
      <dgm:prSet/>
      <dgm:spPr/>
      <dgm:t>
        <a:bodyPr/>
        <a:lstStyle/>
        <a:p>
          <a:endParaRPr lang="en-US" b="1">
            <a:solidFill>
              <a:srgbClr val="FF0000"/>
            </a:solidFill>
          </a:endParaRPr>
        </a:p>
      </dgm:t>
    </dgm:pt>
    <dgm:pt modelId="{398361D0-BD0A-4E69-8EA5-2FBACC2787A2}" type="sibTrans" cxnId="{877E8BCB-C6A5-4AA2-8765-445A93326FE9}">
      <dgm:prSet/>
      <dgm:spPr/>
      <dgm:t>
        <a:bodyPr/>
        <a:lstStyle/>
        <a:p>
          <a:endParaRPr lang="en-US" b="1">
            <a:solidFill>
              <a:srgbClr val="FF0000"/>
            </a:solidFill>
          </a:endParaRPr>
        </a:p>
      </dgm:t>
    </dgm:pt>
    <dgm:pt modelId="{9253A304-EFFE-4CEC-B676-500AD31AF4A5}">
      <dgm:prSet/>
      <dgm:spPr/>
      <dgm:t>
        <a:bodyPr/>
        <a:lstStyle/>
        <a:p>
          <a:pPr>
            <a:lnSpc>
              <a:spcPct val="100000"/>
            </a:lnSpc>
          </a:pPr>
          <a:r>
            <a:rPr lang="en-GB" b="1" i="0" dirty="0">
              <a:solidFill>
                <a:srgbClr val="FF0000"/>
              </a:solidFill>
            </a:rPr>
            <a:t>It was first proposed in 1986. </a:t>
          </a:r>
          <a:endParaRPr lang="en-US" b="1" dirty="0">
            <a:solidFill>
              <a:srgbClr val="FF0000"/>
            </a:solidFill>
          </a:endParaRPr>
        </a:p>
      </dgm:t>
    </dgm:pt>
    <dgm:pt modelId="{7F0DD4F7-3D14-474A-A639-E1E2D505DEC8}" type="parTrans" cxnId="{BF9CEECE-C292-4433-B8E0-51083E63721D}">
      <dgm:prSet/>
      <dgm:spPr/>
      <dgm:t>
        <a:bodyPr/>
        <a:lstStyle/>
        <a:p>
          <a:endParaRPr lang="en-US" b="1">
            <a:solidFill>
              <a:srgbClr val="FF0000"/>
            </a:solidFill>
          </a:endParaRPr>
        </a:p>
      </dgm:t>
    </dgm:pt>
    <dgm:pt modelId="{3B49D591-1217-4C19-958E-8BE3A5AEE7DD}" type="sibTrans" cxnId="{BF9CEECE-C292-4433-B8E0-51083E63721D}">
      <dgm:prSet/>
      <dgm:spPr/>
      <dgm:t>
        <a:bodyPr/>
        <a:lstStyle/>
        <a:p>
          <a:endParaRPr lang="en-US" b="1">
            <a:solidFill>
              <a:srgbClr val="FF0000"/>
            </a:solidFill>
          </a:endParaRPr>
        </a:p>
      </dgm:t>
    </dgm:pt>
    <dgm:pt modelId="{D89CFDC0-7336-4810-A6CB-870311C47661}">
      <dgm:prSet/>
      <dgm:spPr/>
      <dgm:t>
        <a:bodyPr/>
        <a:lstStyle/>
        <a:p>
          <a:pPr>
            <a:lnSpc>
              <a:spcPct val="100000"/>
            </a:lnSpc>
          </a:pPr>
          <a:r>
            <a:rPr lang="en-GB" b="1" i="0" dirty="0">
              <a:solidFill>
                <a:srgbClr val="FF0000"/>
              </a:solidFill>
            </a:rPr>
            <a:t>1986. There exist five versions of IMAP.</a:t>
          </a:r>
          <a:endParaRPr lang="en-US" b="1" dirty="0">
            <a:solidFill>
              <a:srgbClr val="FF0000"/>
            </a:solidFill>
          </a:endParaRPr>
        </a:p>
      </dgm:t>
    </dgm:pt>
    <dgm:pt modelId="{9572B2D7-3449-43A0-AF08-3D2A065001C9}" type="parTrans" cxnId="{7D4BDB9B-A63D-4B0B-A55F-1B622287FD1C}">
      <dgm:prSet/>
      <dgm:spPr/>
      <dgm:t>
        <a:bodyPr/>
        <a:lstStyle/>
        <a:p>
          <a:endParaRPr lang="en-US" b="1">
            <a:solidFill>
              <a:srgbClr val="FF0000"/>
            </a:solidFill>
          </a:endParaRPr>
        </a:p>
      </dgm:t>
    </dgm:pt>
    <dgm:pt modelId="{C48501E2-AD81-471D-8641-BE1A2AFEB762}" type="sibTrans" cxnId="{7D4BDB9B-A63D-4B0B-A55F-1B622287FD1C}">
      <dgm:prSet/>
      <dgm:spPr/>
      <dgm:t>
        <a:bodyPr/>
        <a:lstStyle/>
        <a:p>
          <a:endParaRPr lang="en-US" b="1">
            <a:solidFill>
              <a:srgbClr val="FF0000"/>
            </a:solidFill>
          </a:endParaRPr>
        </a:p>
      </dgm:t>
    </dgm:pt>
    <dgm:pt modelId="{479EE9D5-253B-4C91-AAA4-951C7B7E4E0C}" type="pres">
      <dgm:prSet presAssocID="{C3B82174-8CDE-461C-B8DA-4221AEA18BAC}" presName="root" presStyleCnt="0">
        <dgm:presLayoutVars>
          <dgm:dir/>
          <dgm:resizeHandles val="exact"/>
        </dgm:presLayoutVars>
      </dgm:prSet>
      <dgm:spPr/>
    </dgm:pt>
    <dgm:pt modelId="{7E2EF684-E773-499A-B7A5-DBB8FEDFC53D}" type="pres">
      <dgm:prSet presAssocID="{96B520A0-B82A-47C0-8AC2-4075F588EBDF}" presName="compNode" presStyleCnt="0"/>
      <dgm:spPr/>
    </dgm:pt>
    <dgm:pt modelId="{311B79E5-38B6-4947-AEA5-72138BA5148A}" type="pres">
      <dgm:prSet presAssocID="{96B520A0-B82A-47C0-8AC2-4075F588EBDF}" presName="bgRect" presStyleLbl="bgShp" presStyleIdx="0" presStyleCnt="3"/>
      <dgm:spPr/>
    </dgm:pt>
    <dgm:pt modelId="{4F067CDD-4B68-4BDB-A8C2-9DC24BA5D825}" type="pres">
      <dgm:prSet presAssocID="{96B520A0-B82A-47C0-8AC2-4075F588EBD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nvelope"/>
        </a:ext>
      </dgm:extLst>
    </dgm:pt>
    <dgm:pt modelId="{6B258335-4959-4E18-A45E-886058259848}" type="pres">
      <dgm:prSet presAssocID="{96B520A0-B82A-47C0-8AC2-4075F588EBDF}" presName="spaceRect" presStyleCnt="0"/>
      <dgm:spPr/>
    </dgm:pt>
    <dgm:pt modelId="{0671DD9A-4603-4220-96B3-BF7BC0CC80C7}" type="pres">
      <dgm:prSet presAssocID="{96B520A0-B82A-47C0-8AC2-4075F588EBDF}" presName="parTx" presStyleLbl="revTx" presStyleIdx="0" presStyleCnt="3">
        <dgm:presLayoutVars>
          <dgm:chMax val="0"/>
          <dgm:chPref val="0"/>
        </dgm:presLayoutVars>
      </dgm:prSet>
      <dgm:spPr/>
    </dgm:pt>
    <dgm:pt modelId="{D39332D6-9315-48C7-867A-49BD333544EC}" type="pres">
      <dgm:prSet presAssocID="{398361D0-BD0A-4E69-8EA5-2FBACC2787A2}" presName="sibTrans" presStyleCnt="0"/>
      <dgm:spPr/>
    </dgm:pt>
    <dgm:pt modelId="{81535071-34BE-426A-B08C-E78F95D17183}" type="pres">
      <dgm:prSet presAssocID="{9253A304-EFFE-4CEC-B676-500AD31AF4A5}" presName="compNode" presStyleCnt="0"/>
      <dgm:spPr/>
    </dgm:pt>
    <dgm:pt modelId="{57CE5334-F039-461F-8FF5-57BB45AE5DD2}" type="pres">
      <dgm:prSet presAssocID="{9253A304-EFFE-4CEC-B676-500AD31AF4A5}" presName="bgRect" presStyleLbl="bgShp" presStyleIdx="1" presStyleCnt="3"/>
      <dgm:spPr/>
    </dgm:pt>
    <dgm:pt modelId="{A06B5502-C3ED-4471-86E8-4625AE6EDF60}" type="pres">
      <dgm:prSet presAssocID="{9253A304-EFFE-4CEC-B676-500AD31AF4A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itor"/>
        </a:ext>
      </dgm:extLst>
    </dgm:pt>
    <dgm:pt modelId="{5B17AC9E-5C9D-4176-8890-7C1983BF4AAE}" type="pres">
      <dgm:prSet presAssocID="{9253A304-EFFE-4CEC-B676-500AD31AF4A5}" presName="spaceRect" presStyleCnt="0"/>
      <dgm:spPr/>
    </dgm:pt>
    <dgm:pt modelId="{9FBF33C7-8146-494F-BACB-4F44616AA234}" type="pres">
      <dgm:prSet presAssocID="{9253A304-EFFE-4CEC-B676-500AD31AF4A5}" presName="parTx" presStyleLbl="revTx" presStyleIdx="1" presStyleCnt="3">
        <dgm:presLayoutVars>
          <dgm:chMax val="0"/>
          <dgm:chPref val="0"/>
        </dgm:presLayoutVars>
      </dgm:prSet>
      <dgm:spPr/>
    </dgm:pt>
    <dgm:pt modelId="{BE8EF5E5-212B-4AD2-80D9-F884838357B4}" type="pres">
      <dgm:prSet presAssocID="{3B49D591-1217-4C19-958E-8BE3A5AEE7DD}" presName="sibTrans" presStyleCnt="0"/>
      <dgm:spPr/>
    </dgm:pt>
    <dgm:pt modelId="{8A3770D5-CCA2-4216-9BB0-8E1ABD208F3C}" type="pres">
      <dgm:prSet presAssocID="{D89CFDC0-7336-4810-A6CB-870311C47661}" presName="compNode" presStyleCnt="0"/>
      <dgm:spPr/>
    </dgm:pt>
    <dgm:pt modelId="{0DA49F00-E41F-44FD-9E0B-47BBFF1FC30E}" type="pres">
      <dgm:prSet presAssocID="{D89CFDC0-7336-4810-A6CB-870311C47661}" presName="bgRect" presStyleLbl="bgShp" presStyleIdx="2" presStyleCnt="3"/>
      <dgm:spPr/>
    </dgm:pt>
    <dgm:pt modelId="{06875AF0-4C19-4C26-A15C-B62ED32334DE}" type="pres">
      <dgm:prSet presAssocID="{D89CFDC0-7336-4810-A6CB-870311C4766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mputer"/>
        </a:ext>
      </dgm:extLst>
    </dgm:pt>
    <dgm:pt modelId="{15FF1A9F-8863-4B91-86BC-6B0CCB50DF3C}" type="pres">
      <dgm:prSet presAssocID="{D89CFDC0-7336-4810-A6CB-870311C47661}" presName="spaceRect" presStyleCnt="0"/>
      <dgm:spPr/>
    </dgm:pt>
    <dgm:pt modelId="{0145F86C-6F40-40A8-9BE3-C55B86A62776}" type="pres">
      <dgm:prSet presAssocID="{D89CFDC0-7336-4810-A6CB-870311C47661}" presName="parTx" presStyleLbl="revTx" presStyleIdx="2" presStyleCnt="3">
        <dgm:presLayoutVars>
          <dgm:chMax val="0"/>
          <dgm:chPref val="0"/>
        </dgm:presLayoutVars>
      </dgm:prSet>
      <dgm:spPr/>
    </dgm:pt>
  </dgm:ptLst>
  <dgm:cxnLst>
    <dgm:cxn modelId="{470A8260-A518-4FA9-B65A-E9E78EA9A96E}" type="presOf" srcId="{96B520A0-B82A-47C0-8AC2-4075F588EBDF}" destId="{0671DD9A-4603-4220-96B3-BF7BC0CC80C7}" srcOrd="0" destOrd="0" presId="urn:microsoft.com/office/officeart/2018/2/layout/IconVerticalSolidList"/>
    <dgm:cxn modelId="{1AE07289-97A6-47F1-9AA1-D5C15082655C}" type="presOf" srcId="{9253A304-EFFE-4CEC-B676-500AD31AF4A5}" destId="{9FBF33C7-8146-494F-BACB-4F44616AA234}" srcOrd="0" destOrd="0" presId="urn:microsoft.com/office/officeart/2018/2/layout/IconVerticalSolidList"/>
    <dgm:cxn modelId="{61248D90-1AFB-4C01-93FE-CFB738658BD3}" type="presOf" srcId="{D89CFDC0-7336-4810-A6CB-870311C47661}" destId="{0145F86C-6F40-40A8-9BE3-C55B86A62776}" srcOrd="0" destOrd="0" presId="urn:microsoft.com/office/officeart/2018/2/layout/IconVerticalSolidList"/>
    <dgm:cxn modelId="{90F7A196-A731-4C1F-8917-6663BC5D88C9}" type="presOf" srcId="{C3B82174-8CDE-461C-B8DA-4221AEA18BAC}" destId="{479EE9D5-253B-4C91-AAA4-951C7B7E4E0C}" srcOrd="0" destOrd="0" presId="urn:microsoft.com/office/officeart/2018/2/layout/IconVerticalSolidList"/>
    <dgm:cxn modelId="{7D4BDB9B-A63D-4B0B-A55F-1B622287FD1C}" srcId="{C3B82174-8CDE-461C-B8DA-4221AEA18BAC}" destId="{D89CFDC0-7336-4810-A6CB-870311C47661}" srcOrd="2" destOrd="0" parTransId="{9572B2D7-3449-43A0-AF08-3D2A065001C9}" sibTransId="{C48501E2-AD81-471D-8641-BE1A2AFEB762}"/>
    <dgm:cxn modelId="{877E8BCB-C6A5-4AA2-8765-445A93326FE9}" srcId="{C3B82174-8CDE-461C-B8DA-4221AEA18BAC}" destId="{96B520A0-B82A-47C0-8AC2-4075F588EBDF}" srcOrd="0" destOrd="0" parTransId="{15B76C55-93BB-4488-839D-72EE76B2D53F}" sibTransId="{398361D0-BD0A-4E69-8EA5-2FBACC2787A2}"/>
    <dgm:cxn modelId="{BF9CEECE-C292-4433-B8E0-51083E63721D}" srcId="{C3B82174-8CDE-461C-B8DA-4221AEA18BAC}" destId="{9253A304-EFFE-4CEC-B676-500AD31AF4A5}" srcOrd="1" destOrd="0" parTransId="{7F0DD4F7-3D14-474A-A639-E1E2D505DEC8}" sibTransId="{3B49D591-1217-4C19-958E-8BE3A5AEE7DD}"/>
    <dgm:cxn modelId="{4A4CEACF-D603-4D49-B2BC-E548D62D84DD}" type="presParOf" srcId="{479EE9D5-253B-4C91-AAA4-951C7B7E4E0C}" destId="{7E2EF684-E773-499A-B7A5-DBB8FEDFC53D}" srcOrd="0" destOrd="0" presId="urn:microsoft.com/office/officeart/2018/2/layout/IconVerticalSolidList"/>
    <dgm:cxn modelId="{45ABA654-1F07-4BD6-AF03-2D80A6A58406}" type="presParOf" srcId="{7E2EF684-E773-499A-B7A5-DBB8FEDFC53D}" destId="{311B79E5-38B6-4947-AEA5-72138BA5148A}" srcOrd="0" destOrd="0" presId="urn:microsoft.com/office/officeart/2018/2/layout/IconVerticalSolidList"/>
    <dgm:cxn modelId="{DC65324A-EAE1-4613-8A9C-F260D59CF1E0}" type="presParOf" srcId="{7E2EF684-E773-499A-B7A5-DBB8FEDFC53D}" destId="{4F067CDD-4B68-4BDB-A8C2-9DC24BA5D825}" srcOrd="1" destOrd="0" presId="urn:microsoft.com/office/officeart/2018/2/layout/IconVerticalSolidList"/>
    <dgm:cxn modelId="{15612071-B453-455A-9302-D4E7D4A53159}" type="presParOf" srcId="{7E2EF684-E773-499A-B7A5-DBB8FEDFC53D}" destId="{6B258335-4959-4E18-A45E-886058259848}" srcOrd="2" destOrd="0" presId="urn:microsoft.com/office/officeart/2018/2/layout/IconVerticalSolidList"/>
    <dgm:cxn modelId="{7D60F5BD-495E-4728-AABD-6AF67CCF4173}" type="presParOf" srcId="{7E2EF684-E773-499A-B7A5-DBB8FEDFC53D}" destId="{0671DD9A-4603-4220-96B3-BF7BC0CC80C7}" srcOrd="3" destOrd="0" presId="urn:microsoft.com/office/officeart/2018/2/layout/IconVerticalSolidList"/>
    <dgm:cxn modelId="{F8B4390A-083D-435F-91AA-A2BBFD4CCC04}" type="presParOf" srcId="{479EE9D5-253B-4C91-AAA4-951C7B7E4E0C}" destId="{D39332D6-9315-48C7-867A-49BD333544EC}" srcOrd="1" destOrd="0" presId="urn:microsoft.com/office/officeart/2018/2/layout/IconVerticalSolidList"/>
    <dgm:cxn modelId="{2993B5BA-A65A-451C-92D7-8DCA42F0140F}" type="presParOf" srcId="{479EE9D5-253B-4C91-AAA4-951C7B7E4E0C}" destId="{81535071-34BE-426A-B08C-E78F95D17183}" srcOrd="2" destOrd="0" presId="urn:microsoft.com/office/officeart/2018/2/layout/IconVerticalSolidList"/>
    <dgm:cxn modelId="{29A2455D-2E1A-4490-8137-9CF8E3308239}" type="presParOf" srcId="{81535071-34BE-426A-B08C-E78F95D17183}" destId="{57CE5334-F039-461F-8FF5-57BB45AE5DD2}" srcOrd="0" destOrd="0" presId="urn:microsoft.com/office/officeart/2018/2/layout/IconVerticalSolidList"/>
    <dgm:cxn modelId="{48B8341E-1995-4DC4-8B12-B6862FCEBC0A}" type="presParOf" srcId="{81535071-34BE-426A-B08C-E78F95D17183}" destId="{A06B5502-C3ED-4471-86E8-4625AE6EDF60}" srcOrd="1" destOrd="0" presId="urn:microsoft.com/office/officeart/2018/2/layout/IconVerticalSolidList"/>
    <dgm:cxn modelId="{3FA42BC5-4B27-4885-B247-11662E46A791}" type="presParOf" srcId="{81535071-34BE-426A-B08C-E78F95D17183}" destId="{5B17AC9E-5C9D-4176-8890-7C1983BF4AAE}" srcOrd="2" destOrd="0" presId="urn:microsoft.com/office/officeart/2018/2/layout/IconVerticalSolidList"/>
    <dgm:cxn modelId="{78658B8F-3A4D-4DA3-9736-DA6EB376D818}" type="presParOf" srcId="{81535071-34BE-426A-B08C-E78F95D17183}" destId="{9FBF33C7-8146-494F-BACB-4F44616AA234}" srcOrd="3" destOrd="0" presId="urn:microsoft.com/office/officeart/2018/2/layout/IconVerticalSolidList"/>
    <dgm:cxn modelId="{57CF5087-C399-44FC-96D1-3B9E908F1B68}" type="presParOf" srcId="{479EE9D5-253B-4C91-AAA4-951C7B7E4E0C}" destId="{BE8EF5E5-212B-4AD2-80D9-F884838357B4}" srcOrd="3" destOrd="0" presId="urn:microsoft.com/office/officeart/2018/2/layout/IconVerticalSolidList"/>
    <dgm:cxn modelId="{8AF06DC3-7FAF-4A8A-83B7-F8C33CF4B8D9}" type="presParOf" srcId="{479EE9D5-253B-4C91-AAA4-951C7B7E4E0C}" destId="{8A3770D5-CCA2-4216-9BB0-8E1ABD208F3C}" srcOrd="4" destOrd="0" presId="urn:microsoft.com/office/officeart/2018/2/layout/IconVerticalSolidList"/>
    <dgm:cxn modelId="{4A903A14-2CF7-484F-9392-B56C1C8FA2BC}" type="presParOf" srcId="{8A3770D5-CCA2-4216-9BB0-8E1ABD208F3C}" destId="{0DA49F00-E41F-44FD-9E0B-47BBFF1FC30E}" srcOrd="0" destOrd="0" presId="urn:microsoft.com/office/officeart/2018/2/layout/IconVerticalSolidList"/>
    <dgm:cxn modelId="{C0C2B454-5DD7-42DC-92F4-217B0BC2F279}" type="presParOf" srcId="{8A3770D5-CCA2-4216-9BB0-8E1ABD208F3C}" destId="{06875AF0-4C19-4C26-A15C-B62ED32334DE}" srcOrd="1" destOrd="0" presId="urn:microsoft.com/office/officeart/2018/2/layout/IconVerticalSolidList"/>
    <dgm:cxn modelId="{3BE5AD57-78CB-491E-B4B4-FC2531F08A53}" type="presParOf" srcId="{8A3770D5-CCA2-4216-9BB0-8E1ABD208F3C}" destId="{15FF1A9F-8863-4B91-86BC-6B0CCB50DF3C}" srcOrd="2" destOrd="0" presId="urn:microsoft.com/office/officeart/2018/2/layout/IconVerticalSolidList"/>
    <dgm:cxn modelId="{C5FB712D-B935-4133-929C-096ACC0B7C60}" type="presParOf" srcId="{8A3770D5-CCA2-4216-9BB0-8E1ABD208F3C}" destId="{0145F86C-6F40-40A8-9BE3-C55B86A6277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B82174-8CDE-461C-B8DA-4221AEA18BA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6B520A0-B82A-47C0-8AC2-4075F588EBDF}">
      <dgm:prSet/>
      <dgm:spPr/>
      <dgm:t>
        <a:bodyPr/>
        <a:lstStyle/>
        <a:p>
          <a:pPr>
            <a:lnSpc>
              <a:spcPct val="100000"/>
            </a:lnSpc>
          </a:pPr>
          <a:r>
            <a:rPr lang="en-GB" b="1" i="0" dirty="0">
              <a:solidFill>
                <a:srgbClr val="FF0000"/>
              </a:solidFill>
            </a:rPr>
            <a:t>POP stands for Post Office Protocol.</a:t>
          </a:r>
          <a:endParaRPr lang="en-US" b="1" dirty="0">
            <a:solidFill>
              <a:srgbClr val="FF0000"/>
            </a:solidFill>
          </a:endParaRPr>
        </a:p>
      </dgm:t>
    </dgm:pt>
    <dgm:pt modelId="{15B76C55-93BB-4488-839D-72EE76B2D53F}" type="parTrans" cxnId="{877E8BCB-C6A5-4AA2-8765-445A93326FE9}">
      <dgm:prSet/>
      <dgm:spPr/>
      <dgm:t>
        <a:bodyPr/>
        <a:lstStyle/>
        <a:p>
          <a:endParaRPr lang="en-US" b="1">
            <a:solidFill>
              <a:srgbClr val="FF0000"/>
            </a:solidFill>
          </a:endParaRPr>
        </a:p>
      </dgm:t>
    </dgm:pt>
    <dgm:pt modelId="{398361D0-BD0A-4E69-8EA5-2FBACC2787A2}" type="sibTrans" cxnId="{877E8BCB-C6A5-4AA2-8765-445A93326FE9}">
      <dgm:prSet/>
      <dgm:spPr/>
      <dgm:t>
        <a:bodyPr/>
        <a:lstStyle/>
        <a:p>
          <a:endParaRPr lang="en-US" b="1">
            <a:solidFill>
              <a:srgbClr val="FF0000"/>
            </a:solidFill>
          </a:endParaRPr>
        </a:p>
      </dgm:t>
    </dgm:pt>
    <dgm:pt modelId="{9253A304-EFFE-4CEC-B676-500AD31AF4A5}">
      <dgm:prSet/>
      <dgm:spPr/>
      <dgm:t>
        <a:bodyPr/>
        <a:lstStyle/>
        <a:p>
          <a:pPr>
            <a:lnSpc>
              <a:spcPct val="100000"/>
            </a:lnSpc>
          </a:pPr>
          <a:r>
            <a:rPr lang="en-GB" b="1" i="0" dirty="0">
              <a:solidFill>
                <a:srgbClr val="FF0000"/>
              </a:solidFill>
            </a:rPr>
            <a:t>It is generally used to support a single client.</a:t>
          </a:r>
          <a:endParaRPr lang="en-US" b="1" dirty="0">
            <a:solidFill>
              <a:srgbClr val="FF0000"/>
            </a:solidFill>
          </a:endParaRPr>
        </a:p>
      </dgm:t>
    </dgm:pt>
    <dgm:pt modelId="{7F0DD4F7-3D14-474A-A639-E1E2D505DEC8}" type="parTrans" cxnId="{BF9CEECE-C292-4433-B8E0-51083E63721D}">
      <dgm:prSet/>
      <dgm:spPr/>
      <dgm:t>
        <a:bodyPr/>
        <a:lstStyle/>
        <a:p>
          <a:endParaRPr lang="en-US" b="1">
            <a:solidFill>
              <a:srgbClr val="FF0000"/>
            </a:solidFill>
          </a:endParaRPr>
        </a:p>
      </dgm:t>
    </dgm:pt>
    <dgm:pt modelId="{3B49D591-1217-4C19-958E-8BE3A5AEE7DD}" type="sibTrans" cxnId="{BF9CEECE-C292-4433-B8E0-51083E63721D}">
      <dgm:prSet/>
      <dgm:spPr/>
      <dgm:t>
        <a:bodyPr/>
        <a:lstStyle/>
        <a:p>
          <a:endParaRPr lang="en-US" b="1">
            <a:solidFill>
              <a:srgbClr val="FF0000"/>
            </a:solidFill>
          </a:endParaRPr>
        </a:p>
      </dgm:t>
    </dgm:pt>
    <dgm:pt modelId="{D89CFDC0-7336-4810-A6CB-870311C47661}">
      <dgm:prSet/>
      <dgm:spPr/>
      <dgm:t>
        <a:bodyPr/>
        <a:lstStyle/>
        <a:p>
          <a:pPr>
            <a:lnSpc>
              <a:spcPct val="100000"/>
            </a:lnSpc>
          </a:pPr>
          <a:r>
            <a:rPr lang="en-GB" b="1" i="0" dirty="0">
              <a:solidFill>
                <a:srgbClr val="FF0000"/>
              </a:solidFill>
            </a:rPr>
            <a:t>There are several versions of POP but the POP 3 is the current standard.</a:t>
          </a:r>
          <a:endParaRPr lang="en-US" b="1" dirty="0">
            <a:solidFill>
              <a:srgbClr val="FF0000"/>
            </a:solidFill>
          </a:endParaRPr>
        </a:p>
      </dgm:t>
    </dgm:pt>
    <dgm:pt modelId="{9572B2D7-3449-43A0-AF08-3D2A065001C9}" type="parTrans" cxnId="{7D4BDB9B-A63D-4B0B-A55F-1B622287FD1C}">
      <dgm:prSet/>
      <dgm:spPr/>
      <dgm:t>
        <a:bodyPr/>
        <a:lstStyle/>
        <a:p>
          <a:endParaRPr lang="en-US" b="1">
            <a:solidFill>
              <a:srgbClr val="FF0000"/>
            </a:solidFill>
          </a:endParaRPr>
        </a:p>
      </dgm:t>
    </dgm:pt>
    <dgm:pt modelId="{C48501E2-AD81-471D-8641-BE1A2AFEB762}" type="sibTrans" cxnId="{7D4BDB9B-A63D-4B0B-A55F-1B622287FD1C}">
      <dgm:prSet/>
      <dgm:spPr/>
      <dgm:t>
        <a:bodyPr/>
        <a:lstStyle/>
        <a:p>
          <a:endParaRPr lang="en-US" b="1">
            <a:solidFill>
              <a:srgbClr val="FF0000"/>
            </a:solidFill>
          </a:endParaRPr>
        </a:p>
      </dgm:t>
    </dgm:pt>
    <dgm:pt modelId="{479EE9D5-253B-4C91-AAA4-951C7B7E4E0C}" type="pres">
      <dgm:prSet presAssocID="{C3B82174-8CDE-461C-B8DA-4221AEA18BAC}" presName="root" presStyleCnt="0">
        <dgm:presLayoutVars>
          <dgm:dir/>
          <dgm:resizeHandles val="exact"/>
        </dgm:presLayoutVars>
      </dgm:prSet>
      <dgm:spPr/>
    </dgm:pt>
    <dgm:pt modelId="{7E2EF684-E773-499A-B7A5-DBB8FEDFC53D}" type="pres">
      <dgm:prSet presAssocID="{96B520A0-B82A-47C0-8AC2-4075F588EBDF}" presName="compNode" presStyleCnt="0"/>
      <dgm:spPr/>
    </dgm:pt>
    <dgm:pt modelId="{311B79E5-38B6-4947-AEA5-72138BA5148A}" type="pres">
      <dgm:prSet presAssocID="{96B520A0-B82A-47C0-8AC2-4075F588EBDF}" presName="bgRect" presStyleLbl="bgShp" presStyleIdx="0" presStyleCnt="3"/>
      <dgm:spPr/>
    </dgm:pt>
    <dgm:pt modelId="{4F067CDD-4B68-4BDB-A8C2-9DC24BA5D825}" type="pres">
      <dgm:prSet presAssocID="{96B520A0-B82A-47C0-8AC2-4075F588EBD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nvelope"/>
        </a:ext>
      </dgm:extLst>
    </dgm:pt>
    <dgm:pt modelId="{6B258335-4959-4E18-A45E-886058259848}" type="pres">
      <dgm:prSet presAssocID="{96B520A0-B82A-47C0-8AC2-4075F588EBDF}" presName="spaceRect" presStyleCnt="0"/>
      <dgm:spPr/>
    </dgm:pt>
    <dgm:pt modelId="{0671DD9A-4603-4220-96B3-BF7BC0CC80C7}" type="pres">
      <dgm:prSet presAssocID="{96B520A0-B82A-47C0-8AC2-4075F588EBDF}" presName="parTx" presStyleLbl="revTx" presStyleIdx="0" presStyleCnt="3">
        <dgm:presLayoutVars>
          <dgm:chMax val="0"/>
          <dgm:chPref val="0"/>
        </dgm:presLayoutVars>
      </dgm:prSet>
      <dgm:spPr/>
    </dgm:pt>
    <dgm:pt modelId="{D39332D6-9315-48C7-867A-49BD333544EC}" type="pres">
      <dgm:prSet presAssocID="{398361D0-BD0A-4E69-8EA5-2FBACC2787A2}" presName="sibTrans" presStyleCnt="0"/>
      <dgm:spPr/>
    </dgm:pt>
    <dgm:pt modelId="{81535071-34BE-426A-B08C-E78F95D17183}" type="pres">
      <dgm:prSet presAssocID="{9253A304-EFFE-4CEC-B676-500AD31AF4A5}" presName="compNode" presStyleCnt="0"/>
      <dgm:spPr/>
    </dgm:pt>
    <dgm:pt modelId="{57CE5334-F039-461F-8FF5-57BB45AE5DD2}" type="pres">
      <dgm:prSet presAssocID="{9253A304-EFFE-4CEC-B676-500AD31AF4A5}" presName="bgRect" presStyleLbl="bgShp" presStyleIdx="1" presStyleCnt="3" custLinFactNeighborX="-2165"/>
      <dgm:spPr/>
    </dgm:pt>
    <dgm:pt modelId="{A06B5502-C3ED-4471-86E8-4625AE6EDF60}" type="pres">
      <dgm:prSet presAssocID="{9253A304-EFFE-4CEC-B676-500AD31AF4A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itor"/>
        </a:ext>
      </dgm:extLst>
    </dgm:pt>
    <dgm:pt modelId="{5B17AC9E-5C9D-4176-8890-7C1983BF4AAE}" type="pres">
      <dgm:prSet presAssocID="{9253A304-EFFE-4CEC-B676-500AD31AF4A5}" presName="spaceRect" presStyleCnt="0"/>
      <dgm:spPr/>
    </dgm:pt>
    <dgm:pt modelId="{9FBF33C7-8146-494F-BACB-4F44616AA234}" type="pres">
      <dgm:prSet presAssocID="{9253A304-EFFE-4CEC-B676-500AD31AF4A5}" presName="parTx" presStyleLbl="revTx" presStyleIdx="1" presStyleCnt="3">
        <dgm:presLayoutVars>
          <dgm:chMax val="0"/>
          <dgm:chPref val="0"/>
        </dgm:presLayoutVars>
      </dgm:prSet>
      <dgm:spPr/>
    </dgm:pt>
    <dgm:pt modelId="{BE8EF5E5-212B-4AD2-80D9-F884838357B4}" type="pres">
      <dgm:prSet presAssocID="{3B49D591-1217-4C19-958E-8BE3A5AEE7DD}" presName="sibTrans" presStyleCnt="0"/>
      <dgm:spPr/>
    </dgm:pt>
    <dgm:pt modelId="{8A3770D5-CCA2-4216-9BB0-8E1ABD208F3C}" type="pres">
      <dgm:prSet presAssocID="{D89CFDC0-7336-4810-A6CB-870311C47661}" presName="compNode" presStyleCnt="0"/>
      <dgm:spPr/>
    </dgm:pt>
    <dgm:pt modelId="{0DA49F00-E41F-44FD-9E0B-47BBFF1FC30E}" type="pres">
      <dgm:prSet presAssocID="{D89CFDC0-7336-4810-A6CB-870311C47661}" presName="bgRect" presStyleLbl="bgShp" presStyleIdx="2" presStyleCnt="3"/>
      <dgm:spPr/>
    </dgm:pt>
    <dgm:pt modelId="{06875AF0-4C19-4C26-A15C-B62ED32334DE}" type="pres">
      <dgm:prSet presAssocID="{D89CFDC0-7336-4810-A6CB-870311C4766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mputer"/>
        </a:ext>
      </dgm:extLst>
    </dgm:pt>
    <dgm:pt modelId="{15FF1A9F-8863-4B91-86BC-6B0CCB50DF3C}" type="pres">
      <dgm:prSet presAssocID="{D89CFDC0-7336-4810-A6CB-870311C47661}" presName="spaceRect" presStyleCnt="0"/>
      <dgm:spPr/>
    </dgm:pt>
    <dgm:pt modelId="{0145F86C-6F40-40A8-9BE3-C55B86A62776}" type="pres">
      <dgm:prSet presAssocID="{D89CFDC0-7336-4810-A6CB-870311C47661}" presName="parTx" presStyleLbl="revTx" presStyleIdx="2" presStyleCnt="3">
        <dgm:presLayoutVars>
          <dgm:chMax val="0"/>
          <dgm:chPref val="0"/>
        </dgm:presLayoutVars>
      </dgm:prSet>
      <dgm:spPr/>
    </dgm:pt>
  </dgm:ptLst>
  <dgm:cxnLst>
    <dgm:cxn modelId="{470A8260-A518-4FA9-B65A-E9E78EA9A96E}" type="presOf" srcId="{96B520A0-B82A-47C0-8AC2-4075F588EBDF}" destId="{0671DD9A-4603-4220-96B3-BF7BC0CC80C7}" srcOrd="0" destOrd="0" presId="urn:microsoft.com/office/officeart/2018/2/layout/IconVerticalSolidList"/>
    <dgm:cxn modelId="{1AE07289-97A6-47F1-9AA1-D5C15082655C}" type="presOf" srcId="{9253A304-EFFE-4CEC-B676-500AD31AF4A5}" destId="{9FBF33C7-8146-494F-BACB-4F44616AA234}" srcOrd="0" destOrd="0" presId="urn:microsoft.com/office/officeart/2018/2/layout/IconVerticalSolidList"/>
    <dgm:cxn modelId="{61248D90-1AFB-4C01-93FE-CFB738658BD3}" type="presOf" srcId="{D89CFDC0-7336-4810-A6CB-870311C47661}" destId="{0145F86C-6F40-40A8-9BE3-C55B86A62776}" srcOrd="0" destOrd="0" presId="urn:microsoft.com/office/officeart/2018/2/layout/IconVerticalSolidList"/>
    <dgm:cxn modelId="{90F7A196-A731-4C1F-8917-6663BC5D88C9}" type="presOf" srcId="{C3B82174-8CDE-461C-B8DA-4221AEA18BAC}" destId="{479EE9D5-253B-4C91-AAA4-951C7B7E4E0C}" srcOrd="0" destOrd="0" presId="urn:microsoft.com/office/officeart/2018/2/layout/IconVerticalSolidList"/>
    <dgm:cxn modelId="{7D4BDB9B-A63D-4B0B-A55F-1B622287FD1C}" srcId="{C3B82174-8CDE-461C-B8DA-4221AEA18BAC}" destId="{D89CFDC0-7336-4810-A6CB-870311C47661}" srcOrd="2" destOrd="0" parTransId="{9572B2D7-3449-43A0-AF08-3D2A065001C9}" sibTransId="{C48501E2-AD81-471D-8641-BE1A2AFEB762}"/>
    <dgm:cxn modelId="{877E8BCB-C6A5-4AA2-8765-445A93326FE9}" srcId="{C3B82174-8CDE-461C-B8DA-4221AEA18BAC}" destId="{96B520A0-B82A-47C0-8AC2-4075F588EBDF}" srcOrd="0" destOrd="0" parTransId="{15B76C55-93BB-4488-839D-72EE76B2D53F}" sibTransId="{398361D0-BD0A-4E69-8EA5-2FBACC2787A2}"/>
    <dgm:cxn modelId="{BF9CEECE-C292-4433-B8E0-51083E63721D}" srcId="{C3B82174-8CDE-461C-B8DA-4221AEA18BAC}" destId="{9253A304-EFFE-4CEC-B676-500AD31AF4A5}" srcOrd="1" destOrd="0" parTransId="{7F0DD4F7-3D14-474A-A639-E1E2D505DEC8}" sibTransId="{3B49D591-1217-4C19-958E-8BE3A5AEE7DD}"/>
    <dgm:cxn modelId="{4A4CEACF-D603-4D49-B2BC-E548D62D84DD}" type="presParOf" srcId="{479EE9D5-253B-4C91-AAA4-951C7B7E4E0C}" destId="{7E2EF684-E773-499A-B7A5-DBB8FEDFC53D}" srcOrd="0" destOrd="0" presId="urn:microsoft.com/office/officeart/2018/2/layout/IconVerticalSolidList"/>
    <dgm:cxn modelId="{45ABA654-1F07-4BD6-AF03-2D80A6A58406}" type="presParOf" srcId="{7E2EF684-E773-499A-B7A5-DBB8FEDFC53D}" destId="{311B79E5-38B6-4947-AEA5-72138BA5148A}" srcOrd="0" destOrd="0" presId="urn:microsoft.com/office/officeart/2018/2/layout/IconVerticalSolidList"/>
    <dgm:cxn modelId="{DC65324A-EAE1-4613-8A9C-F260D59CF1E0}" type="presParOf" srcId="{7E2EF684-E773-499A-B7A5-DBB8FEDFC53D}" destId="{4F067CDD-4B68-4BDB-A8C2-9DC24BA5D825}" srcOrd="1" destOrd="0" presId="urn:microsoft.com/office/officeart/2018/2/layout/IconVerticalSolidList"/>
    <dgm:cxn modelId="{15612071-B453-455A-9302-D4E7D4A53159}" type="presParOf" srcId="{7E2EF684-E773-499A-B7A5-DBB8FEDFC53D}" destId="{6B258335-4959-4E18-A45E-886058259848}" srcOrd="2" destOrd="0" presId="urn:microsoft.com/office/officeart/2018/2/layout/IconVerticalSolidList"/>
    <dgm:cxn modelId="{7D60F5BD-495E-4728-AABD-6AF67CCF4173}" type="presParOf" srcId="{7E2EF684-E773-499A-B7A5-DBB8FEDFC53D}" destId="{0671DD9A-4603-4220-96B3-BF7BC0CC80C7}" srcOrd="3" destOrd="0" presId="urn:microsoft.com/office/officeart/2018/2/layout/IconVerticalSolidList"/>
    <dgm:cxn modelId="{F8B4390A-083D-435F-91AA-A2BBFD4CCC04}" type="presParOf" srcId="{479EE9D5-253B-4C91-AAA4-951C7B7E4E0C}" destId="{D39332D6-9315-48C7-867A-49BD333544EC}" srcOrd="1" destOrd="0" presId="urn:microsoft.com/office/officeart/2018/2/layout/IconVerticalSolidList"/>
    <dgm:cxn modelId="{2993B5BA-A65A-451C-92D7-8DCA42F0140F}" type="presParOf" srcId="{479EE9D5-253B-4C91-AAA4-951C7B7E4E0C}" destId="{81535071-34BE-426A-B08C-E78F95D17183}" srcOrd="2" destOrd="0" presId="urn:microsoft.com/office/officeart/2018/2/layout/IconVerticalSolidList"/>
    <dgm:cxn modelId="{29A2455D-2E1A-4490-8137-9CF8E3308239}" type="presParOf" srcId="{81535071-34BE-426A-B08C-E78F95D17183}" destId="{57CE5334-F039-461F-8FF5-57BB45AE5DD2}" srcOrd="0" destOrd="0" presId="urn:microsoft.com/office/officeart/2018/2/layout/IconVerticalSolidList"/>
    <dgm:cxn modelId="{48B8341E-1995-4DC4-8B12-B6862FCEBC0A}" type="presParOf" srcId="{81535071-34BE-426A-B08C-E78F95D17183}" destId="{A06B5502-C3ED-4471-86E8-4625AE6EDF60}" srcOrd="1" destOrd="0" presId="urn:microsoft.com/office/officeart/2018/2/layout/IconVerticalSolidList"/>
    <dgm:cxn modelId="{3FA42BC5-4B27-4885-B247-11662E46A791}" type="presParOf" srcId="{81535071-34BE-426A-B08C-E78F95D17183}" destId="{5B17AC9E-5C9D-4176-8890-7C1983BF4AAE}" srcOrd="2" destOrd="0" presId="urn:microsoft.com/office/officeart/2018/2/layout/IconVerticalSolidList"/>
    <dgm:cxn modelId="{78658B8F-3A4D-4DA3-9736-DA6EB376D818}" type="presParOf" srcId="{81535071-34BE-426A-B08C-E78F95D17183}" destId="{9FBF33C7-8146-494F-BACB-4F44616AA234}" srcOrd="3" destOrd="0" presId="urn:microsoft.com/office/officeart/2018/2/layout/IconVerticalSolidList"/>
    <dgm:cxn modelId="{57CF5087-C399-44FC-96D1-3B9E908F1B68}" type="presParOf" srcId="{479EE9D5-253B-4C91-AAA4-951C7B7E4E0C}" destId="{BE8EF5E5-212B-4AD2-80D9-F884838357B4}" srcOrd="3" destOrd="0" presId="urn:microsoft.com/office/officeart/2018/2/layout/IconVerticalSolidList"/>
    <dgm:cxn modelId="{8AF06DC3-7FAF-4A8A-83B7-F8C33CF4B8D9}" type="presParOf" srcId="{479EE9D5-253B-4C91-AAA4-951C7B7E4E0C}" destId="{8A3770D5-CCA2-4216-9BB0-8E1ABD208F3C}" srcOrd="4" destOrd="0" presId="urn:microsoft.com/office/officeart/2018/2/layout/IconVerticalSolidList"/>
    <dgm:cxn modelId="{4A903A14-2CF7-484F-9392-B56C1C8FA2BC}" type="presParOf" srcId="{8A3770D5-CCA2-4216-9BB0-8E1ABD208F3C}" destId="{0DA49F00-E41F-44FD-9E0B-47BBFF1FC30E}" srcOrd="0" destOrd="0" presId="urn:microsoft.com/office/officeart/2018/2/layout/IconVerticalSolidList"/>
    <dgm:cxn modelId="{C0C2B454-5DD7-42DC-92F4-217B0BC2F279}" type="presParOf" srcId="{8A3770D5-CCA2-4216-9BB0-8E1ABD208F3C}" destId="{06875AF0-4C19-4C26-A15C-B62ED32334DE}" srcOrd="1" destOrd="0" presId="urn:microsoft.com/office/officeart/2018/2/layout/IconVerticalSolidList"/>
    <dgm:cxn modelId="{3BE5AD57-78CB-491E-B4B4-FC2531F08A53}" type="presParOf" srcId="{8A3770D5-CCA2-4216-9BB0-8E1ABD208F3C}" destId="{15FF1A9F-8863-4B91-86BC-6B0CCB50DF3C}" srcOrd="2" destOrd="0" presId="urn:microsoft.com/office/officeart/2018/2/layout/IconVerticalSolidList"/>
    <dgm:cxn modelId="{C5FB712D-B935-4133-929C-096ACC0B7C60}" type="presParOf" srcId="{8A3770D5-CCA2-4216-9BB0-8E1ABD208F3C}" destId="{0145F86C-6F40-40A8-9BE3-C55B86A6277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73671CC-C7E2-4DFB-A146-F4B32AE12CAB}"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82D544BB-D6F4-4C11-BBDE-3A0CC79DC16C}">
      <dgm:prSet/>
      <dgm:spPr/>
      <dgm:t>
        <a:bodyPr/>
        <a:lstStyle/>
        <a:p>
          <a:r>
            <a:rPr lang="en-US" dirty="0"/>
            <a:t>Explore both the web and desktop interface and Complete the following – </a:t>
          </a:r>
        </a:p>
        <a:p>
          <a:r>
            <a:rPr lang="en-US" dirty="0"/>
            <a:t>Create a signature</a:t>
          </a:r>
        </a:p>
        <a:p>
          <a:r>
            <a:rPr lang="en-US" dirty="0"/>
            <a:t>Create an out of office message (ensure this is disabled when not needed)</a:t>
          </a:r>
        </a:p>
      </dgm:t>
    </dgm:pt>
    <dgm:pt modelId="{7BF81A37-EAD0-4570-AD11-1B9C8F65FFCF}" type="parTrans" cxnId="{950C0AFF-F3F5-4D4D-964F-81EA9B9A0EC9}">
      <dgm:prSet/>
      <dgm:spPr/>
      <dgm:t>
        <a:bodyPr/>
        <a:lstStyle/>
        <a:p>
          <a:endParaRPr lang="en-US"/>
        </a:p>
      </dgm:t>
    </dgm:pt>
    <dgm:pt modelId="{0CE87B39-8EED-4BA6-B8F8-B56864197D41}" type="sibTrans" cxnId="{950C0AFF-F3F5-4D4D-964F-81EA9B9A0EC9}">
      <dgm:prSet/>
      <dgm:spPr/>
      <dgm:t>
        <a:bodyPr/>
        <a:lstStyle/>
        <a:p>
          <a:endParaRPr lang="en-US"/>
        </a:p>
      </dgm:t>
    </dgm:pt>
    <dgm:pt modelId="{FCEA5FB7-E20E-498B-A95C-43EE258291A7}">
      <dgm:prSet/>
      <dgm:spPr/>
      <dgm:t>
        <a:bodyPr/>
        <a:lstStyle/>
        <a:p>
          <a:r>
            <a:rPr lang="en-US" dirty="0"/>
            <a:t>Complete the following – </a:t>
          </a:r>
        </a:p>
        <a:p>
          <a:r>
            <a:rPr lang="en-US" dirty="0"/>
            <a:t>Create a folder for coursework emails</a:t>
          </a:r>
        </a:p>
        <a:p>
          <a:r>
            <a:rPr lang="en-US" dirty="0"/>
            <a:t>Send an email (complete with signature) to a classmate </a:t>
          </a:r>
        </a:p>
        <a:p>
          <a:r>
            <a:rPr lang="en-US" dirty="0"/>
            <a:t>forward, cc, bcc this message to further classmates or your tutor</a:t>
          </a:r>
        </a:p>
        <a:p>
          <a:r>
            <a:rPr lang="en-US" dirty="0"/>
            <a:t>Create a calendar meeting and invite a classmate</a:t>
          </a:r>
        </a:p>
      </dgm:t>
    </dgm:pt>
    <dgm:pt modelId="{8719D08F-77EA-46A1-A87F-8DB36BDE0B58}" type="parTrans" cxnId="{7E21D69D-50F1-4E68-894A-C77244514541}">
      <dgm:prSet/>
      <dgm:spPr/>
      <dgm:t>
        <a:bodyPr/>
        <a:lstStyle/>
        <a:p>
          <a:endParaRPr lang="en-US"/>
        </a:p>
      </dgm:t>
    </dgm:pt>
    <dgm:pt modelId="{F987B812-6BE1-4C89-B234-2E3AC3CF5413}" type="sibTrans" cxnId="{7E21D69D-50F1-4E68-894A-C77244514541}">
      <dgm:prSet/>
      <dgm:spPr/>
      <dgm:t>
        <a:bodyPr/>
        <a:lstStyle/>
        <a:p>
          <a:endParaRPr lang="en-US"/>
        </a:p>
      </dgm:t>
    </dgm:pt>
    <dgm:pt modelId="{82183E82-A0D5-407B-B496-299B211BE85D}" type="pres">
      <dgm:prSet presAssocID="{273671CC-C7E2-4DFB-A146-F4B32AE12CAB}" presName="hierChild1" presStyleCnt="0">
        <dgm:presLayoutVars>
          <dgm:chPref val="1"/>
          <dgm:dir/>
          <dgm:animOne val="branch"/>
          <dgm:animLvl val="lvl"/>
          <dgm:resizeHandles/>
        </dgm:presLayoutVars>
      </dgm:prSet>
      <dgm:spPr/>
    </dgm:pt>
    <dgm:pt modelId="{21FA372C-91B0-48D8-A43E-64C63E9F30AC}" type="pres">
      <dgm:prSet presAssocID="{82D544BB-D6F4-4C11-BBDE-3A0CC79DC16C}" presName="hierRoot1" presStyleCnt="0"/>
      <dgm:spPr/>
    </dgm:pt>
    <dgm:pt modelId="{6FCD9A83-CCA5-4C95-BA2F-68767EA0005B}" type="pres">
      <dgm:prSet presAssocID="{82D544BB-D6F4-4C11-BBDE-3A0CC79DC16C}" presName="composite" presStyleCnt="0"/>
      <dgm:spPr/>
    </dgm:pt>
    <dgm:pt modelId="{F9922091-76F6-4224-85CD-4BA78E0A58D8}" type="pres">
      <dgm:prSet presAssocID="{82D544BB-D6F4-4C11-BBDE-3A0CC79DC16C}" presName="background" presStyleLbl="node0" presStyleIdx="0" presStyleCnt="2"/>
      <dgm:spPr/>
    </dgm:pt>
    <dgm:pt modelId="{1B48A71C-F723-4F51-9B74-55190B0BCFB9}" type="pres">
      <dgm:prSet presAssocID="{82D544BB-D6F4-4C11-BBDE-3A0CC79DC16C}" presName="text" presStyleLbl="fgAcc0" presStyleIdx="0" presStyleCnt="2" custScaleX="360138" custScaleY="182744" custLinFactNeighborX="-5061" custLinFactNeighborY="-1839">
        <dgm:presLayoutVars>
          <dgm:chPref val="3"/>
        </dgm:presLayoutVars>
      </dgm:prSet>
      <dgm:spPr/>
    </dgm:pt>
    <dgm:pt modelId="{7A0333DC-A7C2-4474-A713-BB71F6596AC2}" type="pres">
      <dgm:prSet presAssocID="{82D544BB-D6F4-4C11-BBDE-3A0CC79DC16C}" presName="hierChild2" presStyleCnt="0"/>
      <dgm:spPr/>
    </dgm:pt>
    <dgm:pt modelId="{799B9983-8575-471B-A6A7-DEF4A74404B5}" type="pres">
      <dgm:prSet presAssocID="{FCEA5FB7-E20E-498B-A95C-43EE258291A7}" presName="hierRoot1" presStyleCnt="0"/>
      <dgm:spPr/>
    </dgm:pt>
    <dgm:pt modelId="{78B92D7F-1E45-47DB-AF8F-C8719CE960E2}" type="pres">
      <dgm:prSet presAssocID="{FCEA5FB7-E20E-498B-A95C-43EE258291A7}" presName="composite" presStyleCnt="0"/>
      <dgm:spPr/>
    </dgm:pt>
    <dgm:pt modelId="{7D0FD170-B275-4AEA-853C-FFC9686460B3}" type="pres">
      <dgm:prSet presAssocID="{FCEA5FB7-E20E-498B-A95C-43EE258291A7}" presName="background" presStyleLbl="node0" presStyleIdx="1" presStyleCnt="2"/>
      <dgm:spPr/>
    </dgm:pt>
    <dgm:pt modelId="{39884E88-1AF3-472B-A200-B9233FF4050B}" type="pres">
      <dgm:prSet presAssocID="{FCEA5FB7-E20E-498B-A95C-43EE258291A7}" presName="text" presStyleLbl="fgAcc0" presStyleIdx="1" presStyleCnt="2" custScaleX="360138" custScaleY="182744">
        <dgm:presLayoutVars>
          <dgm:chPref val="3"/>
        </dgm:presLayoutVars>
      </dgm:prSet>
      <dgm:spPr/>
    </dgm:pt>
    <dgm:pt modelId="{24A36B8D-1436-4AC1-9C31-A9E119A3883D}" type="pres">
      <dgm:prSet presAssocID="{FCEA5FB7-E20E-498B-A95C-43EE258291A7}" presName="hierChild2" presStyleCnt="0"/>
      <dgm:spPr/>
    </dgm:pt>
  </dgm:ptLst>
  <dgm:cxnLst>
    <dgm:cxn modelId="{69AE0F73-DF15-4938-A98F-5FC5B088A6D5}" type="presOf" srcId="{FCEA5FB7-E20E-498B-A95C-43EE258291A7}" destId="{39884E88-1AF3-472B-A200-B9233FF4050B}" srcOrd="0" destOrd="0" presId="urn:microsoft.com/office/officeart/2005/8/layout/hierarchy1"/>
    <dgm:cxn modelId="{34C2178C-78A3-4650-8DFD-3FA8CC879648}" type="presOf" srcId="{82D544BB-D6F4-4C11-BBDE-3A0CC79DC16C}" destId="{1B48A71C-F723-4F51-9B74-55190B0BCFB9}" srcOrd="0" destOrd="0" presId="urn:microsoft.com/office/officeart/2005/8/layout/hierarchy1"/>
    <dgm:cxn modelId="{7E21D69D-50F1-4E68-894A-C77244514541}" srcId="{273671CC-C7E2-4DFB-A146-F4B32AE12CAB}" destId="{FCEA5FB7-E20E-498B-A95C-43EE258291A7}" srcOrd="1" destOrd="0" parTransId="{8719D08F-77EA-46A1-A87F-8DB36BDE0B58}" sibTransId="{F987B812-6BE1-4C89-B234-2E3AC3CF5413}"/>
    <dgm:cxn modelId="{7BE4C1D4-4C66-441A-B9F5-078A4AC61F78}" type="presOf" srcId="{273671CC-C7E2-4DFB-A146-F4B32AE12CAB}" destId="{82183E82-A0D5-407B-B496-299B211BE85D}" srcOrd="0" destOrd="0" presId="urn:microsoft.com/office/officeart/2005/8/layout/hierarchy1"/>
    <dgm:cxn modelId="{950C0AFF-F3F5-4D4D-964F-81EA9B9A0EC9}" srcId="{273671CC-C7E2-4DFB-A146-F4B32AE12CAB}" destId="{82D544BB-D6F4-4C11-BBDE-3A0CC79DC16C}" srcOrd="0" destOrd="0" parTransId="{7BF81A37-EAD0-4570-AD11-1B9C8F65FFCF}" sibTransId="{0CE87B39-8EED-4BA6-B8F8-B56864197D41}"/>
    <dgm:cxn modelId="{8BB53ACB-616D-462F-94AC-3B1FA0078387}" type="presParOf" srcId="{82183E82-A0D5-407B-B496-299B211BE85D}" destId="{21FA372C-91B0-48D8-A43E-64C63E9F30AC}" srcOrd="0" destOrd="0" presId="urn:microsoft.com/office/officeart/2005/8/layout/hierarchy1"/>
    <dgm:cxn modelId="{B46B1BDB-71A9-46AE-B443-459A6E29E2E8}" type="presParOf" srcId="{21FA372C-91B0-48D8-A43E-64C63E9F30AC}" destId="{6FCD9A83-CCA5-4C95-BA2F-68767EA0005B}" srcOrd="0" destOrd="0" presId="urn:microsoft.com/office/officeart/2005/8/layout/hierarchy1"/>
    <dgm:cxn modelId="{86F69D2F-60A0-48B8-BFDD-3056271442DA}" type="presParOf" srcId="{6FCD9A83-CCA5-4C95-BA2F-68767EA0005B}" destId="{F9922091-76F6-4224-85CD-4BA78E0A58D8}" srcOrd="0" destOrd="0" presId="urn:microsoft.com/office/officeart/2005/8/layout/hierarchy1"/>
    <dgm:cxn modelId="{42313E03-31B5-4A90-8BDE-CA39AFBB09A2}" type="presParOf" srcId="{6FCD9A83-CCA5-4C95-BA2F-68767EA0005B}" destId="{1B48A71C-F723-4F51-9B74-55190B0BCFB9}" srcOrd="1" destOrd="0" presId="urn:microsoft.com/office/officeart/2005/8/layout/hierarchy1"/>
    <dgm:cxn modelId="{7B258B0E-A737-4E45-91AF-8A4333398D74}" type="presParOf" srcId="{21FA372C-91B0-48D8-A43E-64C63E9F30AC}" destId="{7A0333DC-A7C2-4474-A713-BB71F6596AC2}" srcOrd="1" destOrd="0" presId="urn:microsoft.com/office/officeart/2005/8/layout/hierarchy1"/>
    <dgm:cxn modelId="{46147E07-D435-4739-80D4-E76BE6E7AC04}" type="presParOf" srcId="{82183E82-A0D5-407B-B496-299B211BE85D}" destId="{799B9983-8575-471B-A6A7-DEF4A74404B5}" srcOrd="1" destOrd="0" presId="urn:microsoft.com/office/officeart/2005/8/layout/hierarchy1"/>
    <dgm:cxn modelId="{3A0AF8FC-FBA2-405C-9B58-1C0DFF58B8DD}" type="presParOf" srcId="{799B9983-8575-471B-A6A7-DEF4A74404B5}" destId="{78B92D7F-1E45-47DB-AF8F-C8719CE960E2}" srcOrd="0" destOrd="0" presId="urn:microsoft.com/office/officeart/2005/8/layout/hierarchy1"/>
    <dgm:cxn modelId="{316DDCDE-2018-4B6C-87C9-5F611BF1B22D}" type="presParOf" srcId="{78B92D7F-1E45-47DB-AF8F-C8719CE960E2}" destId="{7D0FD170-B275-4AEA-853C-FFC9686460B3}" srcOrd="0" destOrd="0" presId="urn:microsoft.com/office/officeart/2005/8/layout/hierarchy1"/>
    <dgm:cxn modelId="{5C6E5B25-4673-4764-A4E2-6D6E2BA5A6E5}" type="presParOf" srcId="{78B92D7F-1E45-47DB-AF8F-C8719CE960E2}" destId="{39884E88-1AF3-472B-A200-B9233FF4050B}" srcOrd="1" destOrd="0" presId="urn:microsoft.com/office/officeart/2005/8/layout/hierarchy1"/>
    <dgm:cxn modelId="{9976B883-E5A2-4ABD-B7DE-112735586375}" type="presParOf" srcId="{799B9983-8575-471B-A6A7-DEF4A74404B5}" destId="{24A36B8D-1436-4AC1-9C31-A9E119A3883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73671CC-C7E2-4DFB-A146-F4B32AE12CAB}"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82D544BB-D6F4-4C11-BBDE-3A0CC79DC16C}">
      <dgm:prSet/>
      <dgm:spPr/>
      <dgm:t>
        <a:bodyPr/>
        <a:lstStyle/>
        <a:p>
          <a:r>
            <a:rPr lang="en-US" dirty="0"/>
            <a:t>If you have not yet got a UWTSD account create a free Microsoft account with outlook online</a:t>
          </a:r>
        </a:p>
      </dgm:t>
    </dgm:pt>
    <dgm:pt modelId="{7BF81A37-EAD0-4570-AD11-1B9C8F65FFCF}" type="parTrans" cxnId="{950C0AFF-F3F5-4D4D-964F-81EA9B9A0EC9}">
      <dgm:prSet/>
      <dgm:spPr/>
      <dgm:t>
        <a:bodyPr/>
        <a:lstStyle/>
        <a:p>
          <a:endParaRPr lang="en-US"/>
        </a:p>
      </dgm:t>
    </dgm:pt>
    <dgm:pt modelId="{0CE87B39-8EED-4BA6-B8F8-B56864197D41}" type="sibTrans" cxnId="{950C0AFF-F3F5-4D4D-964F-81EA9B9A0EC9}">
      <dgm:prSet/>
      <dgm:spPr/>
      <dgm:t>
        <a:bodyPr/>
        <a:lstStyle/>
        <a:p>
          <a:endParaRPr lang="en-US"/>
        </a:p>
      </dgm:t>
    </dgm:pt>
    <dgm:pt modelId="{FCEA5FB7-E20E-498B-A95C-43EE258291A7}">
      <dgm:prSet/>
      <dgm:spPr/>
      <dgm:t>
        <a:bodyPr/>
        <a:lstStyle/>
        <a:p>
          <a:r>
            <a:rPr lang="en-US" dirty="0"/>
            <a:t>If 365 is installed Link your mail account to the desktop application</a:t>
          </a:r>
        </a:p>
      </dgm:t>
    </dgm:pt>
    <dgm:pt modelId="{8719D08F-77EA-46A1-A87F-8DB36BDE0B58}" type="parTrans" cxnId="{7E21D69D-50F1-4E68-894A-C77244514541}">
      <dgm:prSet/>
      <dgm:spPr/>
      <dgm:t>
        <a:bodyPr/>
        <a:lstStyle/>
        <a:p>
          <a:endParaRPr lang="en-US"/>
        </a:p>
      </dgm:t>
    </dgm:pt>
    <dgm:pt modelId="{F987B812-6BE1-4C89-B234-2E3AC3CF5413}" type="sibTrans" cxnId="{7E21D69D-50F1-4E68-894A-C77244514541}">
      <dgm:prSet/>
      <dgm:spPr/>
      <dgm:t>
        <a:bodyPr/>
        <a:lstStyle/>
        <a:p>
          <a:endParaRPr lang="en-US"/>
        </a:p>
      </dgm:t>
    </dgm:pt>
    <dgm:pt modelId="{82183E82-A0D5-407B-B496-299B211BE85D}" type="pres">
      <dgm:prSet presAssocID="{273671CC-C7E2-4DFB-A146-F4B32AE12CAB}" presName="hierChild1" presStyleCnt="0">
        <dgm:presLayoutVars>
          <dgm:chPref val="1"/>
          <dgm:dir/>
          <dgm:animOne val="branch"/>
          <dgm:animLvl val="lvl"/>
          <dgm:resizeHandles/>
        </dgm:presLayoutVars>
      </dgm:prSet>
      <dgm:spPr/>
    </dgm:pt>
    <dgm:pt modelId="{21FA372C-91B0-48D8-A43E-64C63E9F30AC}" type="pres">
      <dgm:prSet presAssocID="{82D544BB-D6F4-4C11-BBDE-3A0CC79DC16C}" presName="hierRoot1" presStyleCnt="0"/>
      <dgm:spPr/>
    </dgm:pt>
    <dgm:pt modelId="{6FCD9A83-CCA5-4C95-BA2F-68767EA0005B}" type="pres">
      <dgm:prSet presAssocID="{82D544BB-D6F4-4C11-BBDE-3A0CC79DC16C}" presName="composite" presStyleCnt="0"/>
      <dgm:spPr/>
    </dgm:pt>
    <dgm:pt modelId="{F9922091-76F6-4224-85CD-4BA78E0A58D8}" type="pres">
      <dgm:prSet presAssocID="{82D544BB-D6F4-4C11-BBDE-3A0CC79DC16C}" presName="background" presStyleLbl="node0" presStyleIdx="0" presStyleCnt="2"/>
      <dgm:spPr/>
    </dgm:pt>
    <dgm:pt modelId="{1B48A71C-F723-4F51-9B74-55190B0BCFB9}" type="pres">
      <dgm:prSet presAssocID="{82D544BB-D6F4-4C11-BBDE-3A0CC79DC16C}" presName="text" presStyleLbl="fgAcc0" presStyleIdx="0" presStyleCnt="2" custScaleX="186712" custLinFactNeighborX="-612" custLinFactNeighborY="-963">
        <dgm:presLayoutVars>
          <dgm:chPref val="3"/>
        </dgm:presLayoutVars>
      </dgm:prSet>
      <dgm:spPr/>
    </dgm:pt>
    <dgm:pt modelId="{7A0333DC-A7C2-4474-A713-BB71F6596AC2}" type="pres">
      <dgm:prSet presAssocID="{82D544BB-D6F4-4C11-BBDE-3A0CC79DC16C}" presName="hierChild2" presStyleCnt="0"/>
      <dgm:spPr/>
    </dgm:pt>
    <dgm:pt modelId="{799B9983-8575-471B-A6A7-DEF4A74404B5}" type="pres">
      <dgm:prSet presAssocID="{FCEA5FB7-E20E-498B-A95C-43EE258291A7}" presName="hierRoot1" presStyleCnt="0"/>
      <dgm:spPr/>
    </dgm:pt>
    <dgm:pt modelId="{78B92D7F-1E45-47DB-AF8F-C8719CE960E2}" type="pres">
      <dgm:prSet presAssocID="{FCEA5FB7-E20E-498B-A95C-43EE258291A7}" presName="composite" presStyleCnt="0"/>
      <dgm:spPr/>
    </dgm:pt>
    <dgm:pt modelId="{7D0FD170-B275-4AEA-853C-FFC9686460B3}" type="pres">
      <dgm:prSet presAssocID="{FCEA5FB7-E20E-498B-A95C-43EE258291A7}" presName="background" presStyleLbl="node0" presStyleIdx="1" presStyleCnt="2"/>
      <dgm:spPr/>
    </dgm:pt>
    <dgm:pt modelId="{39884E88-1AF3-472B-A200-B9233FF4050B}" type="pres">
      <dgm:prSet presAssocID="{FCEA5FB7-E20E-498B-A95C-43EE258291A7}" presName="text" presStyleLbl="fgAcc0" presStyleIdx="1" presStyleCnt="2" custScaleX="186712">
        <dgm:presLayoutVars>
          <dgm:chPref val="3"/>
        </dgm:presLayoutVars>
      </dgm:prSet>
      <dgm:spPr/>
    </dgm:pt>
    <dgm:pt modelId="{24A36B8D-1436-4AC1-9C31-A9E119A3883D}" type="pres">
      <dgm:prSet presAssocID="{FCEA5FB7-E20E-498B-A95C-43EE258291A7}" presName="hierChild2" presStyleCnt="0"/>
      <dgm:spPr/>
    </dgm:pt>
  </dgm:ptLst>
  <dgm:cxnLst>
    <dgm:cxn modelId="{69AE0F73-DF15-4938-A98F-5FC5B088A6D5}" type="presOf" srcId="{FCEA5FB7-E20E-498B-A95C-43EE258291A7}" destId="{39884E88-1AF3-472B-A200-B9233FF4050B}" srcOrd="0" destOrd="0" presId="urn:microsoft.com/office/officeart/2005/8/layout/hierarchy1"/>
    <dgm:cxn modelId="{34C2178C-78A3-4650-8DFD-3FA8CC879648}" type="presOf" srcId="{82D544BB-D6F4-4C11-BBDE-3A0CC79DC16C}" destId="{1B48A71C-F723-4F51-9B74-55190B0BCFB9}" srcOrd="0" destOrd="0" presId="urn:microsoft.com/office/officeart/2005/8/layout/hierarchy1"/>
    <dgm:cxn modelId="{7E21D69D-50F1-4E68-894A-C77244514541}" srcId="{273671CC-C7E2-4DFB-A146-F4B32AE12CAB}" destId="{FCEA5FB7-E20E-498B-A95C-43EE258291A7}" srcOrd="1" destOrd="0" parTransId="{8719D08F-77EA-46A1-A87F-8DB36BDE0B58}" sibTransId="{F987B812-6BE1-4C89-B234-2E3AC3CF5413}"/>
    <dgm:cxn modelId="{7BE4C1D4-4C66-441A-B9F5-078A4AC61F78}" type="presOf" srcId="{273671CC-C7E2-4DFB-A146-F4B32AE12CAB}" destId="{82183E82-A0D5-407B-B496-299B211BE85D}" srcOrd="0" destOrd="0" presId="urn:microsoft.com/office/officeart/2005/8/layout/hierarchy1"/>
    <dgm:cxn modelId="{950C0AFF-F3F5-4D4D-964F-81EA9B9A0EC9}" srcId="{273671CC-C7E2-4DFB-A146-F4B32AE12CAB}" destId="{82D544BB-D6F4-4C11-BBDE-3A0CC79DC16C}" srcOrd="0" destOrd="0" parTransId="{7BF81A37-EAD0-4570-AD11-1B9C8F65FFCF}" sibTransId="{0CE87B39-8EED-4BA6-B8F8-B56864197D41}"/>
    <dgm:cxn modelId="{8BB53ACB-616D-462F-94AC-3B1FA0078387}" type="presParOf" srcId="{82183E82-A0D5-407B-B496-299B211BE85D}" destId="{21FA372C-91B0-48D8-A43E-64C63E9F30AC}" srcOrd="0" destOrd="0" presId="urn:microsoft.com/office/officeart/2005/8/layout/hierarchy1"/>
    <dgm:cxn modelId="{B46B1BDB-71A9-46AE-B443-459A6E29E2E8}" type="presParOf" srcId="{21FA372C-91B0-48D8-A43E-64C63E9F30AC}" destId="{6FCD9A83-CCA5-4C95-BA2F-68767EA0005B}" srcOrd="0" destOrd="0" presId="urn:microsoft.com/office/officeart/2005/8/layout/hierarchy1"/>
    <dgm:cxn modelId="{86F69D2F-60A0-48B8-BFDD-3056271442DA}" type="presParOf" srcId="{6FCD9A83-CCA5-4C95-BA2F-68767EA0005B}" destId="{F9922091-76F6-4224-85CD-4BA78E0A58D8}" srcOrd="0" destOrd="0" presId="urn:microsoft.com/office/officeart/2005/8/layout/hierarchy1"/>
    <dgm:cxn modelId="{42313E03-31B5-4A90-8BDE-CA39AFBB09A2}" type="presParOf" srcId="{6FCD9A83-CCA5-4C95-BA2F-68767EA0005B}" destId="{1B48A71C-F723-4F51-9B74-55190B0BCFB9}" srcOrd="1" destOrd="0" presId="urn:microsoft.com/office/officeart/2005/8/layout/hierarchy1"/>
    <dgm:cxn modelId="{7B258B0E-A737-4E45-91AF-8A4333398D74}" type="presParOf" srcId="{21FA372C-91B0-48D8-A43E-64C63E9F30AC}" destId="{7A0333DC-A7C2-4474-A713-BB71F6596AC2}" srcOrd="1" destOrd="0" presId="urn:microsoft.com/office/officeart/2005/8/layout/hierarchy1"/>
    <dgm:cxn modelId="{46147E07-D435-4739-80D4-E76BE6E7AC04}" type="presParOf" srcId="{82183E82-A0D5-407B-B496-299B211BE85D}" destId="{799B9983-8575-471B-A6A7-DEF4A74404B5}" srcOrd="1" destOrd="0" presId="urn:microsoft.com/office/officeart/2005/8/layout/hierarchy1"/>
    <dgm:cxn modelId="{3A0AF8FC-FBA2-405C-9B58-1C0DFF58B8DD}" type="presParOf" srcId="{799B9983-8575-471B-A6A7-DEF4A74404B5}" destId="{78B92D7F-1E45-47DB-AF8F-C8719CE960E2}" srcOrd="0" destOrd="0" presId="urn:microsoft.com/office/officeart/2005/8/layout/hierarchy1"/>
    <dgm:cxn modelId="{316DDCDE-2018-4B6C-87C9-5F611BF1B22D}" type="presParOf" srcId="{78B92D7F-1E45-47DB-AF8F-C8719CE960E2}" destId="{7D0FD170-B275-4AEA-853C-FFC9686460B3}" srcOrd="0" destOrd="0" presId="urn:microsoft.com/office/officeart/2005/8/layout/hierarchy1"/>
    <dgm:cxn modelId="{5C6E5B25-4673-4764-A4E2-6D6E2BA5A6E5}" type="presParOf" srcId="{78B92D7F-1E45-47DB-AF8F-C8719CE960E2}" destId="{39884E88-1AF3-472B-A200-B9233FF4050B}" srcOrd="1" destOrd="0" presId="urn:microsoft.com/office/officeart/2005/8/layout/hierarchy1"/>
    <dgm:cxn modelId="{9976B883-E5A2-4ABD-B7DE-112735586375}" type="presParOf" srcId="{799B9983-8575-471B-A6A7-DEF4A74404B5}" destId="{24A36B8D-1436-4AC1-9C31-A9E119A3883D}" srcOrd="1" destOrd="0" presId="urn:microsoft.com/office/officeart/2005/8/layout/hierarchy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1B79E5-38B6-4947-AEA5-72138BA5148A}">
      <dsp:nvSpPr>
        <dsp:cNvPr id="0" name=""/>
        <dsp:cNvSpPr/>
      </dsp:nvSpPr>
      <dsp:spPr>
        <a:xfrm>
          <a:off x="0" y="585"/>
          <a:ext cx="7626077" cy="13708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067CDD-4B68-4BDB-A8C2-9DC24BA5D825}">
      <dsp:nvSpPr>
        <dsp:cNvPr id="0" name=""/>
        <dsp:cNvSpPr/>
      </dsp:nvSpPr>
      <dsp:spPr>
        <a:xfrm>
          <a:off x="414673" y="309020"/>
          <a:ext cx="753952" cy="7539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71DD9A-4603-4220-96B3-BF7BC0CC80C7}">
      <dsp:nvSpPr>
        <dsp:cNvPr id="0" name=""/>
        <dsp:cNvSpPr/>
      </dsp:nvSpPr>
      <dsp:spPr>
        <a:xfrm>
          <a:off x="1583300" y="585"/>
          <a:ext cx="6042776" cy="1370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079" tIns="145079" rIns="145079" bIns="145079" numCol="1" spcCol="1270" anchor="ctr" anchorCtr="0">
          <a:noAutofit/>
        </a:bodyPr>
        <a:lstStyle/>
        <a:p>
          <a:pPr marL="0" lvl="0" indent="0" algn="l" defTabSz="1022350">
            <a:lnSpc>
              <a:spcPct val="100000"/>
            </a:lnSpc>
            <a:spcBef>
              <a:spcPct val="0"/>
            </a:spcBef>
            <a:spcAft>
              <a:spcPct val="35000"/>
            </a:spcAft>
            <a:buNone/>
          </a:pPr>
          <a:r>
            <a:rPr lang="en-GB" sz="2300" b="1" i="0" kern="1200">
              <a:solidFill>
                <a:srgbClr val="FF0000"/>
              </a:solidFill>
            </a:rPr>
            <a:t>SMTP stands for Simple Mail Transfer Protocol. </a:t>
          </a:r>
          <a:endParaRPr lang="en-US" sz="2300" b="1" kern="1200">
            <a:solidFill>
              <a:srgbClr val="FF0000"/>
            </a:solidFill>
          </a:endParaRPr>
        </a:p>
      </dsp:txBody>
      <dsp:txXfrm>
        <a:off x="1583300" y="585"/>
        <a:ext cx="6042776" cy="1370822"/>
      </dsp:txXfrm>
    </dsp:sp>
    <dsp:sp modelId="{57CE5334-F039-461F-8FF5-57BB45AE5DD2}">
      <dsp:nvSpPr>
        <dsp:cNvPr id="0" name=""/>
        <dsp:cNvSpPr/>
      </dsp:nvSpPr>
      <dsp:spPr>
        <a:xfrm>
          <a:off x="0" y="1714114"/>
          <a:ext cx="7626077" cy="13708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6B5502-C3ED-4471-86E8-4625AE6EDF60}">
      <dsp:nvSpPr>
        <dsp:cNvPr id="0" name=""/>
        <dsp:cNvSpPr/>
      </dsp:nvSpPr>
      <dsp:spPr>
        <a:xfrm>
          <a:off x="414673" y="2022549"/>
          <a:ext cx="753952" cy="7539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BF33C7-8146-494F-BACB-4F44616AA234}">
      <dsp:nvSpPr>
        <dsp:cNvPr id="0" name=""/>
        <dsp:cNvSpPr/>
      </dsp:nvSpPr>
      <dsp:spPr>
        <a:xfrm>
          <a:off x="1583300" y="1714114"/>
          <a:ext cx="6042776" cy="1370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079" tIns="145079" rIns="145079" bIns="145079" numCol="1" spcCol="1270" anchor="ctr" anchorCtr="0">
          <a:noAutofit/>
        </a:bodyPr>
        <a:lstStyle/>
        <a:p>
          <a:pPr marL="0" lvl="0" indent="0" algn="l" defTabSz="1022350">
            <a:lnSpc>
              <a:spcPct val="100000"/>
            </a:lnSpc>
            <a:spcBef>
              <a:spcPct val="0"/>
            </a:spcBef>
            <a:spcAft>
              <a:spcPct val="35000"/>
            </a:spcAft>
            <a:buNone/>
          </a:pPr>
          <a:r>
            <a:rPr lang="en-GB" sz="2300" b="1" i="0" kern="1200">
              <a:solidFill>
                <a:srgbClr val="FF0000"/>
              </a:solidFill>
            </a:rPr>
            <a:t>It was first proposed in 1982. </a:t>
          </a:r>
          <a:endParaRPr lang="en-US" sz="2300" b="1" kern="1200">
            <a:solidFill>
              <a:srgbClr val="FF0000"/>
            </a:solidFill>
          </a:endParaRPr>
        </a:p>
      </dsp:txBody>
      <dsp:txXfrm>
        <a:off x="1583300" y="1714114"/>
        <a:ext cx="6042776" cy="1370822"/>
      </dsp:txXfrm>
    </dsp:sp>
    <dsp:sp modelId="{0DA49F00-E41F-44FD-9E0B-47BBFF1FC30E}">
      <dsp:nvSpPr>
        <dsp:cNvPr id="0" name=""/>
        <dsp:cNvSpPr/>
      </dsp:nvSpPr>
      <dsp:spPr>
        <a:xfrm>
          <a:off x="0" y="3427642"/>
          <a:ext cx="7626077" cy="13708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875AF0-4C19-4C26-A15C-B62ED32334DE}">
      <dsp:nvSpPr>
        <dsp:cNvPr id="0" name=""/>
        <dsp:cNvSpPr/>
      </dsp:nvSpPr>
      <dsp:spPr>
        <a:xfrm>
          <a:off x="414673" y="3736077"/>
          <a:ext cx="753952" cy="7539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45F86C-6F40-40A8-9BE3-C55B86A62776}">
      <dsp:nvSpPr>
        <dsp:cNvPr id="0" name=""/>
        <dsp:cNvSpPr/>
      </dsp:nvSpPr>
      <dsp:spPr>
        <a:xfrm>
          <a:off x="1583300" y="3427642"/>
          <a:ext cx="6042776" cy="1370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079" tIns="145079" rIns="145079" bIns="145079" numCol="1" spcCol="1270" anchor="ctr" anchorCtr="0">
          <a:noAutofit/>
        </a:bodyPr>
        <a:lstStyle/>
        <a:p>
          <a:pPr marL="0" lvl="0" indent="0" algn="l" defTabSz="1022350">
            <a:lnSpc>
              <a:spcPct val="100000"/>
            </a:lnSpc>
            <a:spcBef>
              <a:spcPct val="0"/>
            </a:spcBef>
            <a:spcAft>
              <a:spcPct val="35000"/>
            </a:spcAft>
            <a:buNone/>
          </a:pPr>
          <a:r>
            <a:rPr lang="en-GB" sz="2300" b="1" i="0" kern="1200" dirty="0">
              <a:solidFill>
                <a:srgbClr val="FF0000"/>
              </a:solidFill>
            </a:rPr>
            <a:t>It is a standard protocol used for sending e-mail efficiently and reliably over the internet.</a:t>
          </a:r>
          <a:endParaRPr lang="en-US" sz="2300" b="1" kern="1200" dirty="0">
            <a:solidFill>
              <a:srgbClr val="FF0000"/>
            </a:solidFill>
          </a:endParaRPr>
        </a:p>
      </dsp:txBody>
      <dsp:txXfrm>
        <a:off x="1583300" y="3427642"/>
        <a:ext cx="6042776" cy="13708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1B79E5-38B6-4947-AEA5-72138BA5148A}">
      <dsp:nvSpPr>
        <dsp:cNvPr id="0" name=""/>
        <dsp:cNvSpPr/>
      </dsp:nvSpPr>
      <dsp:spPr>
        <a:xfrm>
          <a:off x="0" y="585"/>
          <a:ext cx="7626077" cy="13708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067CDD-4B68-4BDB-A8C2-9DC24BA5D825}">
      <dsp:nvSpPr>
        <dsp:cNvPr id="0" name=""/>
        <dsp:cNvSpPr/>
      </dsp:nvSpPr>
      <dsp:spPr>
        <a:xfrm>
          <a:off x="414673" y="309020"/>
          <a:ext cx="753952" cy="7539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71DD9A-4603-4220-96B3-BF7BC0CC80C7}">
      <dsp:nvSpPr>
        <dsp:cNvPr id="0" name=""/>
        <dsp:cNvSpPr/>
      </dsp:nvSpPr>
      <dsp:spPr>
        <a:xfrm>
          <a:off x="1583300" y="585"/>
          <a:ext cx="6042776" cy="1370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079" tIns="145079" rIns="145079" bIns="145079" numCol="1" spcCol="1270" anchor="ctr" anchorCtr="0">
          <a:noAutofit/>
        </a:bodyPr>
        <a:lstStyle/>
        <a:p>
          <a:pPr marL="0" lvl="0" indent="0" algn="l" defTabSz="1111250">
            <a:lnSpc>
              <a:spcPct val="100000"/>
            </a:lnSpc>
            <a:spcBef>
              <a:spcPct val="0"/>
            </a:spcBef>
            <a:spcAft>
              <a:spcPct val="35000"/>
            </a:spcAft>
            <a:buNone/>
          </a:pPr>
          <a:r>
            <a:rPr lang="en-GB" sz="2500" b="1" i="0" kern="1200" dirty="0">
              <a:solidFill>
                <a:srgbClr val="FF0000"/>
              </a:solidFill>
            </a:rPr>
            <a:t>IMAP stands for Internet Message Access Protocol.</a:t>
          </a:r>
          <a:endParaRPr lang="en-US" sz="2500" b="1" kern="1200" dirty="0">
            <a:solidFill>
              <a:srgbClr val="FF0000"/>
            </a:solidFill>
          </a:endParaRPr>
        </a:p>
      </dsp:txBody>
      <dsp:txXfrm>
        <a:off x="1583300" y="585"/>
        <a:ext cx="6042776" cy="1370822"/>
      </dsp:txXfrm>
    </dsp:sp>
    <dsp:sp modelId="{57CE5334-F039-461F-8FF5-57BB45AE5DD2}">
      <dsp:nvSpPr>
        <dsp:cNvPr id="0" name=""/>
        <dsp:cNvSpPr/>
      </dsp:nvSpPr>
      <dsp:spPr>
        <a:xfrm>
          <a:off x="0" y="1714114"/>
          <a:ext cx="7626077" cy="13708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6B5502-C3ED-4471-86E8-4625AE6EDF60}">
      <dsp:nvSpPr>
        <dsp:cNvPr id="0" name=""/>
        <dsp:cNvSpPr/>
      </dsp:nvSpPr>
      <dsp:spPr>
        <a:xfrm>
          <a:off x="414673" y="2022549"/>
          <a:ext cx="753952" cy="7539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BF33C7-8146-494F-BACB-4F44616AA234}">
      <dsp:nvSpPr>
        <dsp:cNvPr id="0" name=""/>
        <dsp:cNvSpPr/>
      </dsp:nvSpPr>
      <dsp:spPr>
        <a:xfrm>
          <a:off x="1583300" y="1714114"/>
          <a:ext cx="6042776" cy="1370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079" tIns="145079" rIns="145079" bIns="145079" numCol="1" spcCol="1270" anchor="ctr" anchorCtr="0">
          <a:noAutofit/>
        </a:bodyPr>
        <a:lstStyle/>
        <a:p>
          <a:pPr marL="0" lvl="0" indent="0" algn="l" defTabSz="1111250">
            <a:lnSpc>
              <a:spcPct val="100000"/>
            </a:lnSpc>
            <a:spcBef>
              <a:spcPct val="0"/>
            </a:spcBef>
            <a:spcAft>
              <a:spcPct val="35000"/>
            </a:spcAft>
            <a:buNone/>
          </a:pPr>
          <a:r>
            <a:rPr lang="en-GB" sz="2500" b="1" i="0" kern="1200" dirty="0">
              <a:solidFill>
                <a:srgbClr val="FF0000"/>
              </a:solidFill>
            </a:rPr>
            <a:t>It was first proposed in 1986. </a:t>
          </a:r>
          <a:endParaRPr lang="en-US" sz="2500" b="1" kern="1200" dirty="0">
            <a:solidFill>
              <a:srgbClr val="FF0000"/>
            </a:solidFill>
          </a:endParaRPr>
        </a:p>
      </dsp:txBody>
      <dsp:txXfrm>
        <a:off x="1583300" y="1714114"/>
        <a:ext cx="6042776" cy="1370822"/>
      </dsp:txXfrm>
    </dsp:sp>
    <dsp:sp modelId="{0DA49F00-E41F-44FD-9E0B-47BBFF1FC30E}">
      <dsp:nvSpPr>
        <dsp:cNvPr id="0" name=""/>
        <dsp:cNvSpPr/>
      </dsp:nvSpPr>
      <dsp:spPr>
        <a:xfrm>
          <a:off x="0" y="3427642"/>
          <a:ext cx="7626077" cy="13708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875AF0-4C19-4C26-A15C-B62ED32334DE}">
      <dsp:nvSpPr>
        <dsp:cNvPr id="0" name=""/>
        <dsp:cNvSpPr/>
      </dsp:nvSpPr>
      <dsp:spPr>
        <a:xfrm>
          <a:off x="414673" y="3736077"/>
          <a:ext cx="753952" cy="7539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45F86C-6F40-40A8-9BE3-C55B86A62776}">
      <dsp:nvSpPr>
        <dsp:cNvPr id="0" name=""/>
        <dsp:cNvSpPr/>
      </dsp:nvSpPr>
      <dsp:spPr>
        <a:xfrm>
          <a:off x="1583300" y="3427642"/>
          <a:ext cx="6042776" cy="1370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079" tIns="145079" rIns="145079" bIns="145079" numCol="1" spcCol="1270" anchor="ctr" anchorCtr="0">
          <a:noAutofit/>
        </a:bodyPr>
        <a:lstStyle/>
        <a:p>
          <a:pPr marL="0" lvl="0" indent="0" algn="l" defTabSz="1111250">
            <a:lnSpc>
              <a:spcPct val="100000"/>
            </a:lnSpc>
            <a:spcBef>
              <a:spcPct val="0"/>
            </a:spcBef>
            <a:spcAft>
              <a:spcPct val="35000"/>
            </a:spcAft>
            <a:buNone/>
          </a:pPr>
          <a:r>
            <a:rPr lang="en-GB" sz="2500" b="1" i="0" kern="1200" dirty="0">
              <a:solidFill>
                <a:srgbClr val="FF0000"/>
              </a:solidFill>
            </a:rPr>
            <a:t>1986. There exist five versions of IMAP.</a:t>
          </a:r>
          <a:endParaRPr lang="en-US" sz="2500" b="1" kern="1200" dirty="0">
            <a:solidFill>
              <a:srgbClr val="FF0000"/>
            </a:solidFill>
          </a:endParaRPr>
        </a:p>
      </dsp:txBody>
      <dsp:txXfrm>
        <a:off x="1583300" y="3427642"/>
        <a:ext cx="6042776" cy="13708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1B79E5-38B6-4947-AEA5-72138BA5148A}">
      <dsp:nvSpPr>
        <dsp:cNvPr id="0" name=""/>
        <dsp:cNvSpPr/>
      </dsp:nvSpPr>
      <dsp:spPr>
        <a:xfrm>
          <a:off x="0" y="585"/>
          <a:ext cx="7626077" cy="13708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067CDD-4B68-4BDB-A8C2-9DC24BA5D825}">
      <dsp:nvSpPr>
        <dsp:cNvPr id="0" name=""/>
        <dsp:cNvSpPr/>
      </dsp:nvSpPr>
      <dsp:spPr>
        <a:xfrm>
          <a:off x="414673" y="309020"/>
          <a:ext cx="753952" cy="7539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71DD9A-4603-4220-96B3-BF7BC0CC80C7}">
      <dsp:nvSpPr>
        <dsp:cNvPr id="0" name=""/>
        <dsp:cNvSpPr/>
      </dsp:nvSpPr>
      <dsp:spPr>
        <a:xfrm>
          <a:off x="1583300" y="585"/>
          <a:ext cx="6042776" cy="1370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079" tIns="145079" rIns="145079" bIns="145079" numCol="1" spcCol="1270" anchor="ctr" anchorCtr="0">
          <a:noAutofit/>
        </a:bodyPr>
        <a:lstStyle/>
        <a:p>
          <a:pPr marL="0" lvl="0" indent="0" algn="l" defTabSz="1111250">
            <a:lnSpc>
              <a:spcPct val="100000"/>
            </a:lnSpc>
            <a:spcBef>
              <a:spcPct val="0"/>
            </a:spcBef>
            <a:spcAft>
              <a:spcPct val="35000"/>
            </a:spcAft>
            <a:buNone/>
          </a:pPr>
          <a:r>
            <a:rPr lang="en-GB" sz="2500" b="1" i="0" kern="1200" dirty="0">
              <a:solidFill>
                <a:srgbClr val="FF0000"/>
              </a:solidFill>
            </a:rPr>
            <a:t>POP stands for Post Office Protocol.</a:t>
          </a:r>
          <a:endParaRPr lang="en-US" sz="2500" b="1" kern="1200" dirty="0">
            <a:solidFill>
              <a:srgbClr val="FF0000"/>
            </a:solidFill>
          </a:endParaRPr>
        </a:p>
      </dsp:txBody>
      <dsp:txXfrm>
        <a:off x="1583300" y="585"/>
        <a:ext cx="6042776" cy="1370822"/>
      </dsp:txXfrm>
    </dsp:sp>
    <dsp:sp modelId="{57CE5334-F039-461F-8FF5-57BB45AE5DD2}">
      <dsp:nvSpPr>
        <dsp:cNvPr id="0" name=""/>
        <dsp:cNvSpPr/>
      </dsp:nvSpPr>
      <dsp:spPr>
        <a:xfrm>
          <a:off x="0" y="1714114"/>
          <a:ext cx="7626077" cy="13708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6B5502-C3ED-4471-86E8-4625AE6EDF60}">
      <dsp:nvSpPr>
        <dsp:cNvPr id="0" name=""/>
        <dsp:cNvSpPr/>
      </dsp:nvSpPr>
      <dsp:spPr>
        <a:xfrm>
          <a:off x="414673" y="2022549"/>
          <a:ext cx="753952" cy="7539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BF33C7-8146-494F-BACB-4F44616AA234}">
      <dsp:nvSpPr>
        <dsp:cNvPr id="0" name=""/>
        <dsp:cNvSpPr/>
      </dsp:nvSpPr>
      <dsp:spPr>
        <a:xfrm>
          <a:off x="1583300" y="1714114"/>
          <a:ext cx="6042776" cy="1370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079" tIns="145079" rIns="145079" bIns="145079" numCol="1" spcCol="1270" anchor="ctr" anchorCtr="0">
          <a:noAutofit/>
        </a:bodyPr>
        <a:lstStyle/>
        <a:p>
          <a:pPr marL="0" lvl="0" indent="0" algn="l" defTabSz="1111250">
            <a:lnSpc>
              <a:spcPct val="100000"/>
            </a:lnSpc>
            <a:spcBef>
              <a:spcPct val="0"/>
            </a:spcBef>
            <a:spcAft>
              <a:spcPct val="35000"/>
            </a:spcAft>
            <a:buNone/>
          </a:pPr>
          <a:r>
            <a:rPr lang="en-GB" sz="2500" b="1" i="0" kern="1200" dirty="0">
              <a:solidFill>
                <a:srgbClr val="FF0000"/>
              </a:solidFill>
            </a:rPr>
            <a:t>It is generally used to support a single client.</a:t>
          </a:r>
          <a:endParaRPr lang="en-US" sz="2500" b="1" kern="1200" dirty="0">
            <a:solidFill>
              <a:srgbClr val="FF0000"/>
            </a:solidFill>
          </a:endParaRPr>
        </a:p>
      </dsp:txBody>
      <dsp:txXfrm>
        <a:off x="1583300" y="1714114"/>
        <a:ext cx="6042776" cy="1370822"/>
      </dsp:txXfrm>
    </dsp:sp>
    <dsp:sp modelId="{0DA49F00-E41F-44FD-9E0B-47BBFF1FC30E}">
      <dsp:nvSpPr>
        <dsp:cNvPr id="0" name=""/>
        <dsp:cNvSpPr/>
      </dsp:nvSpPr>
      <dsp:spPr>
        <a:xfrm>
          <a:off x="0" y="3427642"/>
          <a:ext cx="7626077" cy="137082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875AF0-4C19-4C26-A15C-B62ED32334DE}">
      <dsp:nvSpPr>
        <dsp:cNvPr id="0" name=""/>
        <dsp:cNvSpPr/>
      </dsp:nvSpPr>
      <dsp:spPr>
        <a:xfrm>
          <a:off x="414673" y="3736077"/>
          <a:ext cx="753952" cy="7539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45F86C-6F40-40A8-9BE3-C55B86A62776}">
      <dsp:nvSpPr>
        <dsp:cNvPr id="0" name=""/>
        <dsp:cNvSpPr/>
      </dsp:nvSpPr>
      <dsp:spPr>
        <a:xfrm>
          <a:off x="1583300" y="3427642"/>
          <a:ext cx="6042776" cy="13708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079" tIns="145079" rIns="145079" bIns="145079" numCol="1" spcCol="1270" anchor="ctr" anchorCtr="0">
          <a:noAutofit/>
        </a:bodyPr>
        <a:lstStyle/>
        <a:p>
          <a:pPr marL="0" lvl="0" indent="0" algn="l" defTabSz="1111250">
            <a:lnSpc>
              <a:spcPct val="100000"/>
            </a:lnSpc>
            <a:spcBef>
              <a:spcPct val="0"/>
            </a:spcBef>
            <a:spcAft>
              <a:spcPct val="35000"/>
            </a:spcAft>
            <a:buNone/>
          </a:pPr>
          <a:r>
            <a:rPr lang="en-GB" sz="2500" b="1" i="0" kern="1200" dirty="0">
              <a:solidFill>
                <a:srgbClr val="FF0000"/>
              </a:solidFill>
            </a:rPr>
            <a:t>There are several versions of POP but the POP 3 is the current standard.</a:t>
          </a:r>
          <a:endParaRPr lang="en-US" sz="2500" b="1" kern="1200" dirty="0">
            <a:solidFill>
              <a:srgbClr val="FF0000"/>
            </a:solidFill>
          </a:endParaRPr>
        </a:p>
      </dsp:txBody>
      <dsp:txXfrm>
        <a:off x="1583300" y="3427642"/>
        <a:ext cx="6042776" cy="13708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922091-76F6-4224-85CD-4BA78E0A58D8}">
      <dsp:nvSpPr>
        <dsp:cNvPr id="0" name=""/>
        <dsp:cNvSpPr/>
      </dsp:nvSpPr>
      <dsp:spPr>
        <a:xfrm>
          <a:off x="-70305" y="24110"/>
          <a:ext cx="5634996" cy="18156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48A71C-F723-4F51-9B74-55190B0BCFB9}">
      <dsp:nvSpPr>
        <dsp:cNvPr id="0" name=""/>
        <dsp:cNvSpPr/>
      </dsp:nvSpPr>
      <dsp:spPr>
        <a:xfrm>
          <a:off x="103547" y="189271"/>
          <a:ext cx="5634996" cy="181568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Explore both the web and desktop interface and Complete the following – </a:t>
          </a:r>
        </a:p>
        <a:p>
          <a:pPr marL="0" lvl="0" indent="0" algn="ctr" defTabSz="711200">
            <a:lnSpc>
              <a:spcPct val="90000"/>
            </a:lnSpc>
            <a:spcBef>
              <a:spcPct val="0"/>
            </a:spcBef>
            <a:spcAft>
              <a:spcPct val="35000"/>
            </a:spcAft>
            <a:buNone/>
          </a:pPr>
          <a:r>
            <a:rPr lang="en-US" sz="1600" kern="1200" dirty="0"/>
            <a:t>Create a signature</a:t>
          </a:r>
        </a:p>
        <a:p>
          <a:pPr marL="0" lvl="0" indent="0" algn="ctr" defTabSz="711200">
            <a:lnSpc>
              <a:spcPct val="90000"/>
            </a:lnSpc>
            <a:spcBef>
              <a:spcPct val="0"/>
            </a:spcBef>
            <a:spcAft>
              <a:spcPct val="35000"/>
            </a:spcAft>
            <a:buNone/>
          </a:pPr>
          <a:r>
            <a:rPr lang="en-US" sz="1600" kern="1200" dirty="0"/>
            <a:t>Create an out of office message (ensure this is disabled when not needed)</a:t>
          </a:r>
        </a:p>
      </dsp:txBody>
      <dsp:txXfrm>
        <a:off x="156727" y="242451"/>
        <a:ext cx="5528636" cy="1709329"/>
      </dsp:txXfrm>
    </dsp:sp>
    <dsp:sp modelId="{7D0FD170-B275-4AEA-853C-FFC9686460B3}">
      <dsp:nvSpPr>
        <dsp:cNvPr id="0" name=""/>
        <dsp:cNvSpPr/>
      </dsp:nvSpPr>
      <dsp:spPr>
        <a:xfrm>
          <a:off x="5991585" y="42382"/>
          <a:ext cx="5634996" cy="18156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884E88-1AF3-472B-A200-B9233FF4050B}">
      <dsp:nvSpPr>
        <dsp:cNvPr id="0" name=""/>
        <dsp:cNvSpPr/>
      </dsp:nvSpPr>
      <dsp:spPr>
        <a:xfrm>
          <a:off x="6165438" y="207543"/>
          <a:ext cx="5634996" cy="181568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Complete the following – </a:t>
          </a:r>
        </a:p>
        <a:p>
          <a:pPr marL="0" lvl="0" indent="0" algn="ctr" defTabSz="711200">
            <a:lnSpc>
              <a:spcPct val="90000"/>
            </a:lnSpc>
            <a:spcBef>
              <a:spcPct val="0"/>
            </a:spcBef>
            <a:spcAft>
              <a:spcPct val="35000"/>
            </a:spcAft>
            <a:buNone/>
          </a:pPr>
          <a:r>
            <a:rPr lang="en-US" sz="1600" kern="1200" dirty="0"/>
            <a:t>Create a folder for coursework emails</a:t>
          </a:r>
        </a:p>
        <a:p>
          <a:pPr marL="0" lvl="0" indent="0" algn="ctr" defTabSz="711200">
            <a:lnSpc>
              <a:spcPct val="90000"/>
            </a:lnSpc>
            <a:spcBef>
              <a:spcPct val="0"/>
            </a:spcBef>
            <a:spcAft>
              <a:spcPct val="35000"/>
            </a:spcAft>
            <a:buNone/>
          </a:pPr>
          <a:r>
            <a:rPr lang="en-US" sz="1600" kern="1200" dirty="0"/>
            <a:t>Send an email (complete with signature) to a classmate </a:t>
          </a:r>
        </a:p>
        <a:p>
          <a:pPr marL="0" lvl="0" indent="0" algn="ctr" defTabSz="711200">
            <a:lnSpc>
              <a:spcPct val="90000"/>
            </a:lnSpc>
            <a:spcBef>
              <a:spcPct val="0"/>
            </a:spcBef>
            <a:spcAft>
              <a:spcPct val="35000"/>
            </a:spcAft>
            <a:buNone/>
          </a:pPr>
          <a:r>
            <a:rPr lang="en-US" sz="1600" kern="1200" dirty="0"/>
            <a:t>forward, cc, bcc this message to further classmates or your tutor</a:t>
          </a:r>
        </a:p>
        <a:p>
          <a:pPr marL="0" lvl="0" indent="0" algn="ctr" defTabSz="711200">
            <a:lnSpc>
              <a:spcPct val="90000"/>
            </a:lnSpc>
            <a:spcBef>
              <a:spcPct val="0"/>
            </a:spcBef>
            <a:spcAft>
              <a:spcPct val="35000"/>
            </a:spcAft>
            <a:buNone/>
          </a:pPr>
          <a:r>
            <a:rPr lang="en-US" sz="1600" kern="1200" dirty="0"/>
            <a:t>Create a calendar meeting and invite a classmate</a:t>
          </a:r>
        </a:p>
      </dsp:txBody>
      <dsp:txXfrm>
        <a:off x="6218618" y="260723"/>
        <a:ext cx="5528636" cy="17093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922091-76F6-4224-85CD-4BA78E0A58D8}">
      <dsp:nvSpPr>
        <dsp:cNvPr id="0" name=""/>
        <dsp:cNvSpPr/>
      </dsp:nvSpPr>
      <dsp:spPr>
        <a:xfrm>
          <a:off x="219770" y="-16138"/>
          <a:ext cx="5203360" cy="1769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48A71C-F723-4F51-9B74-55190B0BCFB9}">
      <dsp:nvSpPr>
        <dsp:cNvPr id="0" name=""/>
        <dsp:cNvSpPr/>
      </dsp:nvSpPr>
      <dsp:spPr>
        <a:xfrm>
          <a:off x="529419" y="278028"/>
          <a:ext cx="5203360" cy="1769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If you have not yet got a UWTSD account create a free Microsoft account with outlook online</a:t>
          </a:r>
        </a:p>
      </dsp:txBody>
      <dsp:txXfrm>
        <a:off x="581250" y="329859"/>
        <a:ext cx="5099698" cy="1665979"/>
      </dsp:txXfrm>
    </dsp:sp>
    <dsp:sp modelId="{7D0FD170-B275-4AEA-853C-FFC9686460B3}">
      <dsp:nvSpPr>
        <dsp:cNvPr id="0" name=""/>
        <dsp:cNvSpPr/>
      </dsp:nvSpPr>
      <dsp:spPr>
        <a:xfrm>
          <a:off x="6059483" y="903"/>
          <a:ext cx="5203360" cy="1769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884E88-1AF3-472B-A200-B9233FF4050B}">
      <dsp:nvSpPr>
        <dsp:cNvPr id="0" name=""/>
        <dsp:cNvSpPr/>
      </dsp:nvSpPr>
      <dsp:spPr>
        <a:xfrm>
          <a:off x="6369131" y="295069"/>
          <a:ext cx="5203360" cy="1769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If 365 is installed Link your mail account to the desktop application</a:t>
          </a:r>
        </a:p>
      </dsp:txBody>
      <dsp:txXfrm>
        <a:off x="6420962" y="346900"/>
        <a:ext cx="5099698" cy="166597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10077061" y="559837"/>
            <a:ext cx="1987422"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11/02/2021</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11/02/2021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11/02/2021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11/02/2021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11/02/2021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11/02/2021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11/02/2021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11/02/2021</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11/02/2021</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mailto:David.williams2@UWTSD.ac.uk"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microsoft.com/office/2007/relationships/hdphoto" Target="../media/hdphoto5.wdp"/><Relationship Id="rId3" Type="http://schemas.openxmlformats.org/officeDocument/2006/relationships/diagramLayout" Target="../diagrams/layout1.xml"/><Relationship Id="rId7" Type="http://schemas.openxmlformats.org/officeDocument/2006/relationships/image" Target="../media/image20.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microsoft.com/office/2007/relationships/hdphoto" Target="../media/hdphoto6.wdp"/><Relationship Id="rId3" Type="http://schemas.openxmlformats.org/officeDocument/2006/relationships/diagramLayout" Target="../diagrams/layout2.xml"/><Relationship Id="rId7" Type="http://schemas.openxmlformats.org/officeDocument/2006/relationships/image" Target="../media/image22.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4.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microsoft.com/office/2007/relationships/hdphoto" Target="../media/hdphoto7.wdp"/><Relationship Id="rId3" Type="http://schemas.openxmlformats.org/officeDocument/2006/relationships/diagramLayout" Target="../diagrams/layout3.xml"/><Relationship Id="rId7" Type="http://schemas.openxmlformats.org/officeDocument/2006/relationships/image" Target="../media/image23.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0.tmp"/><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0.tmp"/><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0.tmp"/><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0.tmp"/><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2.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A6DFE-C643-4FB0-8A61-7E47E16ACDB7}"/>
              </a:ext>
            </a:extLst>
          </p:cNvPr>
          <p:cNvSpPr>
            <a:spLocks noGrp="1"/>
          </p:cNvSpPr>
          <p:nvPr>
            <p:ph type="ctrTitle"/>
          </p:nvPr>
        </p:nvSpPr>
        <p:spPr/>
        <p:txBody>
          <a:bodyPr>
            <a:normAutofit fontScale="90000"/>
          </a:bodyPr>
          <a:lstStyle/>
          <a:p>
            <a:r>
              <a:rPr lang="en-GB" dirty="0">
                <a:solidFill>
                  <a:schemeClr val="tx2">
                    <a:lumMod val="10000"/>
                  </a:schemeClr>
                </a:solidFill>
              </a:rPr>
              <a:t>ACCA4031: </a:t>
            </a:r>
            <a:r>
              <a:rPr lang="en-GB">
                <a:solidFill>
                  <a:schemeClr val="tx2">
                    <a:lumMod val="10000"/>
                  </a:schemeClr>
                </a:solidFill>
              </a:rPr>
              <a:t>Software Applications </a:t>
            </a:r>
            <a:r>
              <a:rPr lang="en-GB" dirty="0">
                <a:solidFill>
                  <a:schemeClr val="tx2">
                    <a:lumMod val="10000"/>
                  </a:schemeClr>
                </a:solidFill>
              </a:rPr>
              <a:t>for Business</a:t>
            </a:r>
          </a:p>
        </p:txBody>
      </p:sp>
      <p:sp>
        <p:nvSpPr>
          <p:cNvPr id="3" name="Subtitle 2">
            <a:extLst>
              <a:ext uri="{FF2B5EF4-FFF2-40B4-BE49-F238E27FC236}">
                <a16:creationId xmlns:a16="http://schemas.microsoft.com/office/drawing/2014/main" id="{EA59E049-3D9E-410F-BE4A-3827C6B64EFA}"/>
              </a:ext>
            </a:extLst>
          </p:cNvPr>
          <p:cNvSpPr>
            <a:spLocks noGrp="1"/>
          </p:cNvSpPr>
          <p:nvPr>
            <p:ph type="subTitle" idx="1"/>
          </p:nvPr>
        </p:nvSpPr>
        <p:spPr>
          <a:xfrm>
            <a:off x="529840" y="3996250"/>
            <a:ext cx="11307483" cy="2623625"/>
          </a:xfrm>
        </p:spPr>
        <p:txBody>
          <a:bodyPr>
            <a:normAutofit/>
          </a:bodyPr>
          <a:lstStyle/>
          <a:p>
            <a:r>
              <a:rPr lang="en-GB" sz="4400" b="1" dirty="0"/>
              <a:t>Collaboration Tools and Email</a:t>
            </a:r>
          </a:p>
          <a:p>
            <a:r>
              <a:rPr lang="en-GB" sz="4100" i="1" dirty="0">
                <a:solidFill>
                  <a:srgbClr val="00B050"/>
                </a:solidFill>
                <a:effectLst>
                  <a:outerShdw blurRad="38100" dist="38100" dir="2700000" algn="tl">
                    <a:srgbClr val="000000">
                      <a:alpha val="43137"/>
                    </a:srgbClr>
                  </a:outerShdw>
                </a:effectLst>
              </a:rPr>
              <a:t>Part two</a:t>
            </a:r>
          </a:p>
          <a:p>
            <a:r>
              <a:rPr lang="en-GB" sz="2600" dirty="0"/>
              <a:t>Mr. David A Williams </a:t>
            </a:r>
          </a:p>
          <a:p>
            <a:r>
              <a:rPr lang="en-GB" sz="2600" dirty="0"/>
              <a:t>BSc. Hons, MSc., PGCert (TfHE), FHEA, ADG FE/HE, MBCS</a:t>
            </a:r>
          </a:p>
        </p:txBody>
      </p:sp>
      <p:pic>
        <p:nvPicPr>
          <p:cNvPr id="4" name="Picture 3">
            <a:extLst>
              <a:ext uri="{FF2B5EF4-FFF2-40B4-BE49-F238E27FC236}">
                <a16:creationId xmlns:a16="http://schemas.microsoft.com/office/drawing/2014/main" id="{734B1C0D-3B94-4DBF-8885-166D62E6F37D}"/>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3943" b="96326" l="1750" r="97000">
                        <a14:foregroundMark x1="12083" y1="67384" x2="6667" y2="52240"/>
                        <a14:foregroundMark x1="6667" y1="52240" x2="6667" y2="43280"/>
                        <a14:foregroundMark x1="6667" y1="43280" x2="11500" y2="30108"/>
                        <a14:foregroundMark x1="11500" y1="30108" x2="24583" y2="29391"/>
                        <a14:foregroundMark x1="24583" y1="29391" x2="34667" y2="32258"/>
                        <a14:foregroundMark x1="34667" y1="32258" x2="42667" y2="40233"/>
                        <a14:foregroundMark x1="42667" y1="40233" x2="42917" y2="41935"/>
                        <a14:foregroundMark x1="1750" y1="44444" x2="1750" y2="44444"/>
                        <a14:foregroundMark x1="1750" y1="44444" x2="1750" y2="44444"/>
                        <a14:foregroundMark x1="34583" y1="92832" x2="71917" y2="85663"/>
                        <a14:foregroundMark x1="71917" y1="85663" x2="77167" y2="80914"/>
                        <a14:foregroundMark x1="77167" y1="80914" x2="82167" y2="68190"/>
                        <a14:foregroundMark x1="82167" y1="68190" x2="87417" y2="13351"/>
                        <a14:foregroundMark x1="87417" y1="13351" x2="84250" y2="5197"/>
                        <a14:foregroundMark x1="84250" y1="5197" x2="77167" y2="7616"/>
                        <a14:foregroundMark x1="77167" y1="7616" x2="54333" y2="8871"/>
                        <a14:foregroundMark x1="56167" y1="9857" x2="56167" y2="9857"/>
                        <a14:foregroundMark x1="56167" y1="9857" x2="56167" y2="9857"/>
                        <a14:foregroundMark x1="40833" y1="8423" x2="52750" y2="7437"/>
                        <a14:foregroundMark x1="52750" y1="7437" x2="64667" y2="7437"/>
                        <a14:foregroundMark x1="48833" y1="4211" x2="48833" y2="4211"/>
                        <a14:foregroundMark x1="48833" y1="4211" x2="48833" y2="4211"/>
                        <a14:foregroundMark x1="48833" y1="4211" x2="48833" y2="4211"/>
                        <a14:foregroundMark x1="48833" y1="4211" x2="38500" y2="3943"/>
                        <a14:foregroundMark x1="38083" y1="3943" x2="38083" y2="3943"/>
                        <a14:foregroundMark x1="38083" y1="3943" x2="38083" y2="3943"/>
                        <a14:foregroundMark x1="38083" y1="3943" x2="38083" y2="3943"/>
                        <a14:foregroundMark x1="37333" y1="3943" x2="34583" y2="4659"/>
                        <a14:foregroundMark x1="34583" y1="4659" x2="34583" y2="4659"/>
                        <a14:foregroundMark x1="34583" y1="6631" x2="37333" y2="12366"/>
                        <a14:foregroundMark x1="47250" y1="11380" x2="69667" y2="10842"/>
                        <a14:foregroundMark x1="69667" y1="10842" x2="75500" y2="11649"/>
                        <a14:foregroundMark x1="90833" y1="7168" x2="90833" y2="7168"/>
                        <a14:foregroundMark x1="90833" y1="7168" x2="90833" y2="7168"/>
                        <a14:foregroundMark x1="90833" y1="7168" x2="90833" y2="7168"/>
                        <a14:foregroundMark x1="92250" y1="25717" x2="74083" y2="30376"/>
                        <a14:foregroundMark x1="74833" y1="29391" x2="74833" y2="29391"/>
                        <a14:foregroundMark x1="74833" y1="29391" x2="74833" y2="29391"/>
                        <a14:foregroundMark x1="79417" y1="24194" x2="85583" y2="16846"/>
                        <a14:foregroundMark x1="85583" y1="16846" x2="73167" y2="27419"/>
                        <a14:foregroundMark x1="73167" y1="27419" x2="63750" y2="45072"/>
                        <a14:foregroundMark x1="63750" y1="45072" x2="71917" y2="45609"/>
                        <a14:foregroundMark x1="71917" y1="45609" x2="69417" y2="59140"/>
                        <a14:foregroundMark x1="69417" y1="59140" x2="54667" y2="75806"/>
                        <a14:foregroundMark x1="54667" y1="75806" x2="70000" y2="65950"/>
                        <a14:foregroundMark x1="70000" y1="65950" x2="71667" y2="72670"/>
                        <a14:foregroundMark x1="71667" y1="72670" x2="65500" y2="82348"/>
                        <a14:foregroundMark x1="65500" y1="82348" x2="74917" y2="75269"/>
                        <a14:foregroundMark x1="74917" y1="75269" x2="77917" y2="82706"/>
                        <a14:foregroundMark x1="77917" y1="82706" x2="66333" y2="93728"/>
                        <a14:foregroundMark x1="66333" y1="93728" x2="75833" y2="84140"/>
                        <a14:foregroundMark x1="75833" y1="84140" x2="84500" y2="85394"/>
                        <a14:foregroundMark x1="84500" y1="85394" x2="77000" y2="93907"/>
                        <a14:foregroundMark x1="77000" y1="93907" x2="69833" y2="95072"/>
                        <a14:foregroundMark x1="69833" y1="95072" x2="75833" y2="89158"/>
                        <a14:foregroundMark x1="75833" y1="89158" x2="85250" y2="87724"/>
                        <a14:foregroundMark x1="85250" y1="87724" x2="76750" y2="91039"/>
                        <a14:foregroundMark x1="76750" y1="91039" x2="93833" y2="84857"/>
                        <a14:foregroundMark x1="93833" y1="84857" x2="90417" y2="86201"/>
                        <a14:foregroundMark x1="88833" y1="71864" x2="81167" y2="99642"/>
                        <a14:foregroundMark x1="81167" y1="99642" x2="70500" y2="97670"/>
                        <a14:foregroundMark x1="70500" y1="97670" x2="34917" y2="98835"/>
                        <a14:foregroundMark x1="34917" y1="98835" x2="41667" y2="94444"/>
                        <a14:foregroundMark x1="41667" y1="94444" x2="33917" y2="95968"/>
                        <a14:foregroundMark x1="33917" y1="95968" x2="31667" y2="95072"/>
                        <a14:foregroundMark x1="90667" y1="93548" x2="92250" y2="92115"/>
                        <a14:foregroundMark x1="95250" y1="90412" x2="95250" y2="90412"/>
                        <a14:foregroundMark x1="95250" y1="90412" x2="95250" y2="90412"/>
                        <a14:foregroundMark x1="96417" y1="69176" x2="96417" y2="68369"/>
                        <a14:foregroundMark x1="95500" y1="77240" x2="80000" y2="49194"/>
                        <a14:foregroundMark x1="80000" y1="49194" x2="77083" y2="45699"/>
                        <a14:foregroundMark x1="97083" y1="62993" x2="93333" y2="55645"/>
                        <a14:foregroundMark x1="93333" y1="55645" x2="93167" y2="55824"/>
                        <a14:foregroundMark x1="95500" y1="66398" x2="95500" y2="66398"/>
                        <a14:foregroundMark x1="58500" y1="83423" x2="58500" y2="83423"/>
                        <a14:foregroundMark x1="58500" y1="83423" x2="58500" y2="83423"/>
                        <a14:foregroundMark x1="61500" y1="80735" x2="54583" y2="85394"/>
                        <a14:foregroundMark x1="54583" y1="85394" x2="54583" y2="85394"/>
                        <a14:foregroundMark x1="54583" y1="85394" x2="54583" y2="85394"/>
                        <a14:foregroundMark x1="42917" y1="87634" x2="32417" y2="91129"/>
                        <a14:foregroundMark x1="32417" y1="91129" x2="32333" y2="91129"/>
                        <a14:foregroundMark x1="30000" y1="92563" x2="30917" y2="96326"/>
                        <a14:backgroundMark x1="99333" y1="99462" x2="99333" y2="99462"/>
                        <a14:backgroundMark x1="99833" y1="99462" x2="99833" y2="99462"/>
                      </a14:backgroundRemoval>
                    </a14:imgEffect>
                  </a14:imgLayer>
                </a14:imgProps>
              </a:ext>
            </a:extLst>
          </a:blip>
          <a:stretch>
            <a:fillRect/>
          </a:stretch>
        </p:blipFill>
        <p:spPr>
          <a:xfrm>
            <a:off x="9887511" y="4235740"/>
            <a:ext cx="2136077" cy="2144644"/>
          </a:xfrm>
          <a:prstGeom prst="rect">
            <a:avLst/>
          </a:prstGeom>
        </p:spPr>
      </p:pic>
      <p:pic>
        <p:nvPicPr>
          <p:cNvPr id="5" name="Picture 4">
            <a:extLst>
              <a:ext uri="{FF2B5EF4-FFF2-40B4-BE49-F238E27FC236}">
                <a16:creationId xmlns:a16="http://schemas.microsoft.com/office/drawing/2014/main" id="{244ED3A0-C047-4BB4-A524-6982FF1E2306}"/>
              </a:ext>
            </a:extLst>
          </p:cNvPr>
          <p:cNvPicPr>
            <a:picLocks noChangeAspect="1"/>
          </p:cNvPicPr>
          <p:nvPr/>
        </p:nvPicPr>
        <p:blipFill>
          <a:blip r:embed="rId4"/>
          <a:stretch>
            <a:fillRect/>
          </a:stretch>
        </p:blipFill>
        <p:spPr>
          <a:xfrm>
            <a:off x="168412" y="4234406"/>
            <a:ext cx="2136076" cy="2145978"/>
          </a:xfrm>
          <a:prstGeom prst="rect">
            <a:avLst/>
          </a:prstGeom>
        </p:spPr>
      </p:pic>
    </p:spTree>
    <p:extLst>
      <p:ext uri="{BB962C8B-B14F-4D97-AF65-F5344CB8AC3E}">
        <p14:creationId xmlns:p14="http://schemas.microsoft.com/office/powerpoint/2010/main" val="2752702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p:txBody>
          <a:bodyPr>
            <a:normAutofit/>
          </a:bodyPr>
          <a:lstStyle/>
          <a:p>
            <a:r>
              <a:rPr lang="en-GB" b="1" dirty="0"/>
              <a:t>Aims: </a:t>
            </a:r>
            <a:r>
              <a:rPr lang="en-GB" b="1" dirty="0">
                <a:latin typeface="Arial" panose="020B0604020202020204" pitchFamily="34" charset="0"/>
                <a:ea typeface="Times New Roman" panose="02020603050405020304" pitchFamily="18" charset="0"/>
                <a:cs typeface="Times New Roman" panose="02020603050405020304" pitchFamily="18" charset="0"/>
              </a:rPr>
              <a:t>Emails &amp; communication</a:t>
            </a:r>
            <a:endParaRPr lang="en-GB" b="1" dirty="0"/>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370703" y="1927015"/>
            <a:ext cx="10616296" cy="4846320"/>
          </a:xfrm>
        </p:spPr>
        <p:txBody>
          <a:bodyPr>
            <a:normAutofit fontScale="92500" lnSpcReduction="10000"/>
          </a:bodyPr>
          <a:lstStyle/>
          <a:p>
            <a:pPr marL="0" lvl="0" indent="0">
              <a:lnSpc>
                <a:spcPct val="100000"/>
              </a:lnSpc>
              <a:spcBef>
                <a:spcPts val="0"/>
              </a:spcBef>
              <a:spcAft>
                <a:spcPts val="0"/>
              </a:spcAft>
              <a:buFont typeface="Symbol" panose="05050102010706020507" pitchFamily="18" charset="2"/>
              <a:buChar char=""/>
            </a:pPr>
            <a:r>
              <a:rPr lang="en-GB" sz="3200" b="1" dirty="0">
                <a:effectLst/>
                <a:ea typeface="Times New Roman" panose="02020603050405020304" pitchFamily="18" charset="0"/>
              </a:rPr>
              <a:t>Microsoft outlook (Application and web interface)</a:t>
            </a:r>
          </a:p>
          <a:p>
            <a:pPr marL="228600" lvl="1" indent="0">
              <a:lnSpc>
                <a:spcPct val="100000"/>
              </a:lnSpc>
              <a:spcBef>
                <a:spcPts val="0"/>
              </a:spcBef>
              <a:spcAft>
                <a:spcPts val="0"/>
              </a:spcAft>
              <a:buFont typeface="Symbol" panose="05050102010706020507" pitchFamily="18" charset="2"/>
              <a:buChar char=""/>
            </a:pPr>
            <a:r>
              <a:rPr lang="en-GB" sz="2800" b="1" dirty="0">
                <a:ea typeface="Times New Roman" panose="02020603050405020304" pitchFamily="18" charset="0"/>
              </a:rPr>
              <a:t>Sending and receiving emails</a:t>
            </a:r>
          </a:p>
          <a:p>
            <a:pPr marL="457200" lvl="2" indent="0">
              <a:lnSpc>
                <a:spcPct val="100000"/>
              </a:lnSpc>
              <a:spcBef>
                <a:spcPts val="0"/>
              </a:spcBef>
              <a:spcAft>
                <a:spcPts val="0"/>
              </a:spcAft>
              <a:buFont typeface="Symbol" panose="05050102010706020507" pitchFamily="18" charset="2"/>
              <a:buChar char=""/>
            </a:pPr>
            <a:r>
              <a:rPr lang="en-GB" sz="2800" b="1" dirty="0">
                <a:ea typeface="Times New Roman" panose="02020603050405020304" pitchFamily="18" charset="0"/>
              </a:rPr>
              <a:t>CC, &amp; BCC</a:t>
            </a:r>
          </a:p>
          <a:p>
            <a:pPr marL="228600" lvl="1" indent="0">
              <a:lnSpc>
                <a:spcPct val="100000"/>
              </a:lnSpc>
              <a:spcBef>
                <a:spcPts val="0"/>
              </a:spcBef>
              <a:spcAft>
                <a:spcPts val="0"/>
              </a:spcAft>
              <a:buFont typeface="Symbol" panose="05050102010706020507" pitchFamily="18" charset="2"/>
              <a:buChar char=""/>
            </a:pPr>
            <a:r>
              <a:rPr lang="en-GB" sz="2800" b="1" dirty="0">
                <a:ea typeface="Times New Roman" panose="02020603050405020304" pitchFamily="18" charset="0"/>
              </a:rPr>
              <a:t>Automation</a:t>
            </a:r>
          </a:p>
          <a:p>
            <a:pPr marL="457200" lvl="2" indent="0">
              <a:lnSpc>
                <a:spcPct val="100000"/>
              </a:lnSpc>
              <a:spcBef>
                <a:spcPts val="0"/>
              </a:spcBef>
              <a:spcAft>
                <a:spcPts val="0"/>
              </a:spcAft>
              <a:buFont typeface="Symbol" panose="05050102010706020507" pitchFamily="18" charset="2"/>
              <a:buChar char=""/>
            </a:pPr>
            <a:r>
              <a:rPr lang="en-GB" sz="2800" b="1" dirty="0">
                <a:ea typeface="Times New Roman" panose="02020603050405020304" pitchFamily="18" charset="0"/>
              </a:rPr>
              <a:t>Mail forwarding</a:t>
            </a:r>
          </a:p>
          <a:p>
            <a:pPr marL="457200" lvl="2" indent="0">
              <a:lnSpc>
                <a:spcPct val="100000"/>
              </a:lnSpc>
              <a:spcBef>
                <a:spcPts val="0"/>
              </a:spcBef>
              <a:spcAft>
                <a:spcPts val="0"/>
              </a:spcAft>
              <a:buFont typeface="Symbol" panose="05050102010706020507" pitchFamily="18" charset="2"/>
              <a:buChar char=""/>
            </a:pPr>
            <a:r>
              <a:rPr lang="en-GB" sz="2800" b="1" dirty="0">
                <a:ea typeface="Times New Roman" panose="02020603050405020304" pitchFamily="18" charset="0"/>
              </a:rPr>
              <a:t>Automatic replies</a:t>
            </a:r>
          </a:p>
          <a:p>
            <a:pPr marL="457200" lvl="2" indent="0">
              <a:lnSpc>
                <a:spcPct val="100000"/>
              </a:lnSpc>
              <a:spcBef>
                <a:spcPts val="0"/>
              </a:spcBef>
              <a:spcAft>
                <a:spcPts val="0"/>
              </a:spcAft>
              <a:buFont typeface="Symbol" panose="05050102010706020507" pitchFamily="18" charset="2"/>
              <a:buChar char=""/>
            </a:pPr>
            <a:r>
              <a:rPr lang="en-GB" sz="2800" b="1" dirty="0">
                <a:ea typeface="Times New Roman" panose="02020603050405020304" pitchFamily="18" charset="0"/>
              </a:rPr>
              <a:t>Signatures</a:t>
            </a:r>
          </a:p>
          <a:p>
            <a:pPr marL="228600" lvl="1" indent="0">
              <a:lnSpc>
                <a:spcPct val="100000"/>
              </a:lnSpc>
              <a:spcBef>
                <a:spcPts val="0"/>
              </a:spcBef>
              <a:spcAft>
                <a:spcPts val="0"/>
              </a:spcAft>
              <a:buFont typeface="Symbol" panose="05050102010706020507" pitchFamily="18" charset="2"/>
              <a:buChar char=""/>
            </a:pPr>
            <a:r>
              <a:rPr lang="en-GB" sz="2800" b="1" dirty="0">
                <a:ea typeface="Times New Roman" panose="02020603050405020304" pitchFamily="18" charset="0"/>
              </a:rPr>
              <a:t>Junk mail and email filters</a:t>
            </a:r>
          </a:p>
          <a:p>
            <a:pPr marL="228600" lvl="1" indent="0">
              <a:lnSpc>
                <a:spcPct val="100000"/>
              </a:lnSpc>
              <a:spcBef>
                <a:spcPts val="0"/>
              </a:spcBef>
              <a:spcAft>
                <a:spcPts val="0"/>
              </a:spcAft>
              <a:buFont typeface="Symbol" panose="05050102010706020507" pitchFamily="18" charset="2"/>
              <a:buChar char=""/>
            </a:pPr>
            <a:r>
              <a:rPr lang="en-GB" sz="2800" b="1" dirty="0">
                <a:ea typeface="Times New Roman" panose="02020603050405020304" pitchFamily="18" charset="0"/>
              </a:rPr>
              <a:t>Search filtering</a:t>
            </a:r>
          </a:p>
          <a:p>
            <a:pPr marL="228600" lvl="1" indent="0">
              <a:lnSpc>
                <a:spcPct val="100000"/>
              </a:lnSpc>
              <a:spcBef>
                <a:spcPts val="0"/>
              </a:spcBef>
              <a:spcAft>
                <a:spcPts val="0"/>
              </a:spcAft>
              <a:buFont typeface="Symbol" panose="05050102010706020507" pitchFamily="18" charset="2"/>
              <a:buChar char=""/>
            </a:pPr>
            <a:r>
              <a:rPr lang="en-GB" sz="2800" b="1" dirty="0">
                <a:ea typeface="Calibri" panose="020F0502020204030204" pitchFamily="34" charset="0"/>
              </a:rPr>
              <a:t>Creating folders</a:t>
            </a:r>
          </a:p>
          <a:p>
            <a:pPr marL="0" indent="0">
              <a:lnSpc>
                <a:spcPct val="100000"/>
              </a:lnSpc>
              <a:spcBef>
                <a:spcPts val="0"/>
              </a:spcBef>
              <a:spcAft>
                <a:spcPts val="0"/>
              </a:spcAft>
              <a:buFont typeface="Symbol" panose="05050102010706020507" pitchFamily="18" charset="2"/>
              <a:buChar char=""/>
            </a:pPr>
            <a:r>
              <a:rPr lang="en-GB" sz="3200" b="1" dirty="0">
                <a:ea typeface="Calibri" panose="020F0502020204030204" pitchFamily="34" charset="0"/>
              </a:rPr>
              <a:t>Other available alternatives</a:t>
            </a:r>
          </a:p>
          <a:p>
            <a:pPr marL="0" indent="0">
              <a:lnSpc>
                <a:spcPct val="100000"/>
              </a:lnSpc>
              <a:spcBef>
                <a:spcPts val="0"/>
              </a:spcBef>
              <a:spcAft>
                <a:spcPts val="0"/>
              </a:spcAft>
              <a:buFont typeface="Symbol" panose="05050102010706020507" pitchFamily="18" charset="2"/>
              <a:buChar char=""/>
            </a:pPr>
            <a:r>
              <a:rPr lang="en-GB" sz="3200" b="1" dirty="0">
                <a:effectLst/>
                <a:ea typeface="Calibri" panose="020F0502020204030204" pitchFamily="34" charset="0"/>
              </a:rPr>
              <a:t>Suspicious emails</a:t>
            </a:r>
          </a:p>
        </p:txBody>
      </p:sp>
      <p:pic>
        <p:nvPicPr>
          <p:cNvPr id="6" name="Picture 5">
            <a:extLst>
              <a:ext uri="{FF2B5EF4-FFF2-40B4-BE49-F238E27FC236}">
                <a16:creationId xmlns:a16="http://schemas.microsoft.com/office/drawing/2014/main" id="{A6A378CD-7F9D-4875-9C6A-49C0851AD8F4}"/>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3667" r="96000">
                        <a14:foregroundMark x1="9000" y1="31714" x2="9000" y2="31714"/>
                        <a14:foregroundMark x1="9000" y1="31714" x2="9000" y2="31714"/>
                        <a14:foregroundMark x1="7500" y1="68286" x2="7500" y2="68286"/>
                        <a14:foregroundMark x1="7500" y1="68286" x2="7500" y2="68286"/>
                        <a14:foregroundMark x1="4500" y1="63143" x2="4500" y2="63143"/>
                        <a14:foregroundMark x1="4500" y1="63143" x2="4500" y2="63143"/>
                        <a14:foregroundMark x1="47167" y1="51429" x2="47167" y2="51429"/>
                        <a14:foregroundMark x1="47167" y1="51429" x2="47167" y2="51429"/>
                        <a14:foregroundMark x1="53000" y1="48571" x2="53000" y2="48571"/>
                        <a14:foregroundMark x1="53000" y1="48571" x2="53000" y2="48571"/>
                        <a14:foregroundMark x1="84833" y1="40286" x2="84833" y2="40286"/>
                        <a14:foregroundMark x1="84833" y1="40286" x2="84833" y2="40286"/>
                        <a14:foregroundMark x1="84833" y1="40286" x2="84833" y2="40286"/>
                        <a14:foregroundMark x1="87167" y1="37429" x2="87167" y2="37429"/>
                        <a14:foregroundMark x1="87167" y1="37429" x2="87167" y2="37429"/>
                        <a14:foregroundMark x1="87167" y1="37429" x2="87167" y2="37429"/>
                        <a14:foregroundMark x1="87167" y1="37429" x2="83833" y2="36857"/>
                        <a14:foregroundMark x1="64333" y1="22000" x2="64333" y2="22000"/>
                        <a14:foregroundMark x1="64333" y1="22000" x2="64333" y2="22000"/>
                        <a14:foregroundMark x1="79167" y1="21714" x2="79167" y2="21714"/>
                        <a14:foregroundMark x1="79167" y1="21714" x2="79167" y2="21714"/>
                        <a14:foregroundMark x1="79167" y1="21714" x2="79167" y2="21714"/>
                        <a14:foregroundMark x1="79167" y1="21714" x2="70000" y2="17143"/>
                        <a14:foregroundMark x1="70000" y1="17143" x2="74667" y2="30000"/>
                        <a14:foregroundMark x1="74667" y1="30000" x2="83333" y2="25714"/>
                        <a14:foregroundMark x1="83333" y1="25714" x2="90167" y2="17429"/>
                        <a14:foregroundMark x1="90167" y1="17429" x2="65167" y2="16571"/>
                        <a14:foregroundMark x1="90333" y1="27714" x2="92500" y2="40286"/>
                        <a14:foregroundMark x1="82333" y1="58286" x2="82333" y2="58286"/>
                        <a14:foregroundMark x1="82333" y1="58286" x2="82333" y2="58286"/>
                        <a14:foregroundMark x1="85000" y1="56571" x2="78833" y2="57714"/>
                        <a14:foregroundMark x1="88667" y1="75429" x2="86833" y2="74286"/>
                        <a14:foregroundMark x1="96000" y1="82000" x2="95500" y2="81429"/>
                        <a14:foregroundMark x1="84167" y1="74000" x2="77500" y2="82571"/>
                        <a14:foregroundMark x1="77500" y1="82571" x2="73500" y2="76571"/>
                        <a14:foregroundMark x1="74333" y1="85143" x2="71667" y2="81429"/>
                        <a14:foregroundMark x1="70000" y1="76571" x2="66667" y2="76857"/>
                        <a14:foregroundMark x1="4500" y1="63143" x2="4500" y2="63143"/>
                        <a14:foregroundMark x1="4500" y1="62857" x2="3667" y2="63143"/>
                        <a14:foregroundMark x1="89167" y1="34286" x2="86833" y2="47429"/>
                        <a14:foregroundMark x1="71500" y1="44857" x2="81000" y2="46857"/>
                        <a14:foregroundMark x1="68167" y1="61143" x2="72667" y2="68286"/>
                        <a14:foregroundMark x1="74667" y1="74286" x2="74167" y2="72857"/>
                        <a14:foregroundMark x1="73833" y1="70857" x2="73833" y2="70857"/>
                        <a14:foregroundMark x1="70333" y1="40286" x2="70000" y2="53143"/>
                        <a14:foregroundMark x1="16667" y1="38286" x2="16667" y2="38286"/>
                        <a14:foregroundMark x1="16667" y1="38286" x2="16667" y2="38286"/>
                        <a14:foregroundMark x1="16667" y1="38286" x2="16667" y2="38286"/>
                        <a14:foregroundMark x1="16667" y1="38286" x2="17167" y2="40286"/>
                        <a14:foregroundMark x1="17000" y1="42000" x2="16667" y2="37429"/>
                        <a14:foregroundMark x1="17167" y1="35714" x2="9500" y2="43143"/>
                        <a14:foregroundMark x1="9500" y1="43143" x2="16667" y2="44857"/>
                        <a14:foregroundMark x1="66333" y1="81143" x2="66333" y2="81143"/>
                        <a14:foregroundMark x1="90667" y1="64857" x2="90667" y2="64857"/>
                        <a14:foregroundMark x1="54333" y1="49429" x2="54333" y2="49429"/>
                        <a14:foregroundMark x1="54333" y1="50571" x2="54333" y2="50571"/>
                        <a14:foregroundMark x1="54833" y1="51143" x2="54833" y2="51143"/>
                        <a14:foregroundMark x1="55667" y1="54571" x2="55667" y2="54571"/>
                        <a14:foregroundMark x1="55500" y1="54571" x2="55500" y2="54571"/>
                        <a14:foregroundMark x1="53333" y1="56000" x2="53333" y2="56000"/>
                        <a14:foregroundMark x1="53333" y1="56000" x2="53333" y2="56000"/>
                        <a14:foregroundMark x1="53000" y1="44571" x2="53000" y2="44571"/>
                        <a14:foregroundMark x1="53000" y1="44571" x2="53000" y2="44571"/>
                        <a14:foregroundMark x1="51833" y1="46000" x2="51833" y2="46000"/>
                        <a14:foregroundMark x1="51833" y1="46000" x2="51833" y2="46000"/>
                        <a14:foregroundMark x1="54833" y1="44000" x2="54833" y2="44000"/>
                        <a14:foregroundMark x1="54833" y1="44000" x2="54833" y2="44000"/>
                        <a14:foregroundMark x1="47667" y1="47429" x2="47667" y2="47429"/>
                        <a14:foregroundMark x1="47667" y1="47429" x2="47667" y2="47429"/>
                        <a14:foregroundMark x1="46000" y1="53714" x2="46000" y2="53714"/>
                        <a14:foregroundMark x1="46000" y1="53714" x2="46000" y2="53714"/>
                        <a14:foregroundMark x1="44500" y1="48000" x2="44500" y2="48000"/>
                        <a14:foregroundMark x1="44500" y1="48000" x2="44500" y2="48000"/>
                        <a14:foregroundMark x1="43667" y1="44571" x2="43667" y2="44571"/>
                        <a14:foregroundMark x1="43667" y1="44571" x2="43667" y2="44571"/>
                        <a14:foregroundMark x1="59333" y1="57714" x2="59333" y2="57714"/>
                      </a14:backgroundRemoval>
                    </a14:imgEffect>
                  </a14:imgLayer>
                </a14:imgProps>
              </a:ext>
            </a:extLst>
          </a:blip>
          <a:stretch>
            <a:fillRect/>
          </a:stretch>
        </p:blipFill>
        <p:spPr>
          <a:xfrm>
            <a:off x="5029200" y="2120431"/>
            <a:ext cx="7130661" cy="4453394"/>
          </a:xfrm>
          <a:prstGeom prst="rect">
            <a:avLst/>
          </a:prstGeom>
        </p:spPr>
      </p:pic>
    </p:spTree>
    <p:extLst>
      <p:ext uri="{BB962C8B-B14F-4D97-AF65-F5344CB8AC3E}">
        <p14:creationId xmlns:p14="http://schemas.microsoft.com/office/powerpoint/2010/main" val="1177644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Collaboration tools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636626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communications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05609" y="2011680"/>
            <a:ext cx="8240358" cy="4602696"/>
          </a:xfrm>
        </p:spPr>
        <p:txBody>
          <a:bodyPr>
            <a:normAutofit/>
          </a:bodyPr>
          <a:lstStyle/>
          <a:p>
            <a:pPr marL="0" indent="0" algn="ctr">
              <a:buNone/>
            </a:pPr>
            <a:r>
              <a:rPr lang="en-GB" sz="2800" b="1" i="1" u="sng" dirty="0"/>
              <a:t>With COVID-19 disrupting businesses everywhere, having a remote communication tool is now more essential than ever.</a:t>
            </a:r>
          </a:p>
          <a:p>
            <a:pPr marL="0" indent="0">
              <a:buNone/>
            </a:pPr>
            <a:r>
              <a:rPr lang="en-GB" sz="2800" b="1" dirty="0"/>
              <a:t>Communications software is the loose category of systems and apps that allows users to exchange files and text, audio, and video messages via the cloud or local network from various devices. </a:t>
            </a:r>
          </a:p>
          <a:p>
            <a:r>
              <a:rPr lang="en-GB" sz="2800" b="1" dirty="0"/>
              <a:t>The most common tools are email, chat, and messaging apps.</a:t>
            </a:r>
          </a:p>
        </p:txBody>
      </p:sp>
      <p:pic>
        <p:nvPicPr>
          <p:cNvPr id="4" name="Picture 3">
            <a:extLst>
              <a:ext uri="{FF2B5EF4-FFF2-40B4-BE49-F238E27FC236}">
                <a16:creationId xmlns:a16="http://schemas.microsoft.com/office/drawing/2014/main" id="{0E822DB4-D7B4-4ACB-9E24-52AF23797190}"/>
              </a:ext>
            </a:extLst>
          </p:cNvPr>
          <p:cNvPicPr>
            <a:picLocks noChangeAspect="1"/>
          </p:cNvPicPr>
          <p:nvPr/>
        </p:nvPicPr>
        <p:blipFill>
          <a:blip r:embed="rId2"/>
          <a:stretch>
            <a:fillRect/>
          </a:stretch>
        </p:blipFill>
        <p:spPr>
          <a:xfrm>
            <a:off x="8601145" y="1615223"/>
            <a:ext cx="3590855" cy="4999153"/>
          </a:xfrm>
          <a:prstGeom prst="rect">
            <a:avLst/>
          </a:prstGeom>
        </p:spPr>
      </p:pic>
    </p:spTree>
    <p:extLst>
      <p:ext uri="{BB962C8B-B14F-4D97-AF65-F5344CB8AC3E}">
        <p14:creationId xmlns:p14="http://schemas.microsoft.com/office/powerpoint/2010/main" val="3263752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Definition</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502809" y="1971128"/>
            <a:ext cx="8553724" cy="4602696"/>
          </a:xfrm>
        </p:spPr>
        <p:txBody>
          <a:bodyPr>
            <a:normAutofit/>
          </a:bodyPr>
          <a:lstStyle/>
          <a:p>
            <a:pPr marL="0" indent="0" algn="ctr">
              <a:buNone/>
            </a:pPr>
            <a:r>
              <a:rPr lang="en-GB" sz="2800" b="1" i="1" u="sng" dirty="0"/>
              <a:t>Synchronous &amp; Asynchronous communication </a:t>
            </a:r>
          </a:p>
          <a:p>
            <a:pPr marL="0" indent="0" algn="ctr">
              <a:buNone/>
            </a:pPr>
            <a:r>
              <a:rPr lang="en-GB" sz="2800" i="1" dirty="0"/>
              <a:t>Synchronous communication occurs in real time and can take place face-to-face, and as technology has evolved, can take place irrespective of distance (</a:t>
            </a:r>
            <a:r>
              <a:rPr lang="en-GB" sz="2800" i="1" dirty="0" err="1"/>
              <a:t>eg.</a:t>
            </a:r>
            <a:r>
              <a:rPr lang="en-GB" sz="2800" i="1" dirty="0"/>
              <a:t> telephone conversations and instant messaging)</a:t>
            </a:r>
          </a:p>
          <a:p>
            <a:pPr marL="0" indent="0" algn="ctr">
              <a:buNone/>
            </a:pPr>
            <a:r>
              <a:rPr lang="en-GB" sz="2800" i="1" dirty="0"/>
              <a:t>Asynchronous communication is not immediately received or responded to by those involved (</a:t>
            </a:r>
            <a:r>
              <a:rPr lang="en-GB" sz="2800" i="1" dirty="0" err="1"/>
              <a:t>eg.</a:t>
            </a:r>
            <a:r>
              <a:rPr lang="en-GB" sz="2800" i="1" dirty="0"/>
              <a:t> emails and message board forums which allow people to communicate on different schedules)</a:t>
            </a:r>
          </a:p>
        </p:txBody>
      </p:sp>
      <p:grpSp>
        <p:nvGrpSpPr>
          <p:cNvPr id="7" name="Group 6">
            <a:extLst>
              <a:ext uri="{FF2B5EF4-FFF2-40B4-BE49-F238E27FC236}">
                <a16:creationId xmlns:a16="http://schemas.microsoft.com/office/drawing/2014/main" id="{DD1DF2BC-F830-45E3-959F-BA6A4A2A35CC}"/>
              </a:ext>
            </a:extLst>
          </p:cNvPr>
          <p:cNvGrpSpPr/>
          <p:nvPr/>
        </p:nvGrpSpPr>
        <p:grpSpPr>
          <a:xfrm>
            <a:off x="266335" y="2332480"/>
            <a:ext cx="3236474" cy="3472963"/>
            <a:chOff x="7265869" y="2927837"/>
            <a:chExt cx="4841140" cy="5753025"/>
          </a:xfrm>
        </p:grpSpPr>
        <p:pic>
          <p:nvPicPr>
            <p:cNvPr id="4" name="Picture 3">
              <a:extLst>
                <a:ext uri="{FF2B5EF4-FFF2-40B4-BE49-F238E27FC236}">
                  <a16:creationId xmlns:a16="http://schemas.microsoft.com/office/drawing/2014/main" id="{B861CB38-3100-453A-87E7-12B63AA78F46}"/>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0000" b="90000" l="10000" r="90000">
                          <a14:foregroundMark x1="34634" y1="81836" x2="45610" y2="57227"/>
                          <a14:foregroundMark x1="45610" y1="57227" x2="46951" y2="36523"/>
                          <a14:foregroundMark x1="46951" y1="36523" x2="45000" y2="27148"/>
                          <a14:foregroundMark x1="45000" y1="27148" x2="39390" y2="21289"/>
                          <a14:foregroundMark x1="39390" y1="21289" x2="32927" y2="20703"/>
                          <a14:foregroundMark x1="32927" y1="20703" x2="27927" y2="29883"/>
                          <a14:foregroundMark x1="27927" y1="29883" x2="32317" y2="41211"/>
                          <a14:foregroundMark x1="32317" y1="41211" x2="41829" y2="48633"/>
                        </a14:backgroundRemoval>
                      </a14:imgEffect>
                    </a14:imgLayer>
                  </a14:imgProps>
                </a:ext>
              </a:extLst>
            </a:blip>
            <a:srcRect l="23265" t="12913" r="23039" b="12326"/>
            <a:stretch/>
          </p:blipFill>
          <p:spPr>
            <a:xfrm>
              <a:off x="7913077" y="2927837"/>
              <a:ext cx="4193932" cy="3645987"/>
            </a:xfrm>
            <a:prstGeom prst="rect">
              <a:avLst/>
            </a:prstGeom>
          </p:spPr>
        </p:pic>
        <p:pic>
          <p:nvPicPr>
            <p:cNvPr id="6" name="Picture 5">
              <a:extLst>
                <a:ext uri="{FF2B5EF4-FFF2-40B4-BE49-F238E27FC236}">
                  <a16:creationId xmlns:a16="http://schemas.microsoft.com/office/drawing/2014/main" id="{7CC6E1F0-8BB2-4EB0-8671-1AEEA1827654}"/>
                </a:ext>
              </a:extLst>
            </p:cNvPr>
            <p:cNvPicPr>
              <a:picLocks noChangeAspect="1"/>
            </p:cNvPicPr>
            <p:nvPr/>
          </p:nvPicPr>
          <p:blipFill>
            <a:blip r:embed="rId4"/>
            <a:stretch>
              <a:fillRect/>
            </a:stretch>
          </p:blipFill>
          <p:spPr>
            <a:xfrm rot="10800000">
              <a:off x="7265869" y="5035138"/>
              <a:ext cx="4194412" cy="3645724"/>
            </a:xfrm>
            <a:prstGeom prst="rect">
              <a:avLst/>
            </a:prstGeom>
          </p:spPr>
        </p:pic>
      </p:grpSp>
    </p:spTree>
    <p:extLst>
      <p:ext uri="{BB962C8B-B14F-4D97-AF65-F5344CB8AC3E}">
        <p14:creationId xmlns:p14="http://schemas.microsoft.com/office/powerpoint/2010/main" val="3225559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Email</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9812374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05609" y="2011680"/>
            <a:ext cx="8240358" cy="4602696"/>
          </a:xfrm>
        </p:spPr>
        <p:txBody>
          <a:bodyPr>
            <a:normAutofit/>
          </a:bodyPr>
          <a:lstStyle/>
          <a:p>
            <a:pPr marL="0" indent="0" algn="ctr">
              <a:buNone/>
            </a:pPr>
            <a:r>
              <a:rPr lang="en-GB" sz="4000" b="1" dirty="0"/>
              <a:t>Email is a service which allows us to send the message in electronic mode over the internet. </a:t>
            </a:r>
          </a:p>
          <a:p>
            <a:pPr marL="0" indent="0" algn="ctr">
              <a:buNone/>
            </a:pPr>
            <a:r>
              <a:rPr lang="en-GB" sz="4000" b="1" dirty="0"/>
              <a:t>It offers an efficient, inexpensive and real time mean of distributing information among people.</a:t>
            </a:r>
          </a:p>
        </p:txBody>
      </p:sp>
      <p:pic>
        <p:nvPicPr>
          <p:cNvPr id="4" name="Picture 3">
            <a:extLst>
              <a:ext uri="{FF2B5EF4-FFF2-40B4-BE49-F238E27FC236}">
                <a16:creationId xmlns:a16="http://schemas.microsoft.com/office/drawing/2014/main" id="{0E822DB4-D7B4-4ACB-9E24-52AF23797190}"/>
              </a:ext>
            </a:extLst>
          </p:cNvPr>
          <p:cNvPicPr>
            <a:picLocks noChangeAspect="1"/>
          </p:cNvPicPr>
          <p:nvPr/>
        </p:nvPicPr>
        <p:blipFill>
          <a:blip r:embed="rId2"/>
          <a:stretch>
            <a:fillRect/>
          </a:stretch>
        </p:blipFill>
        <p:spPr>
          <a:xfrm>
            <a:off x="8601145" y="1615223"/>
            <a:ext cx="3590855" cy="4999153"/>
          </a:xfrm>
          <a:prstGeom prst="rect">
            <a:avLst/>
          </a:prstGeom>
        </p:spPr>
      </p:pic>
    </p:spTree>
    <p:extLst>
      <p:ext uri="{BB962C8B-B14F-4D97-AF65-F5344CB8AC3E}">
        <p14:creationId xmlns:p14="http://schemas.microsoft.com/office/powerpoint/2010/main" val="1163706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098800" y="1991164"/>
            <a:ext cx="9093200" cy="4602696"/>
          </a:xfrm>
        </p:spPr>
        <p:txBody>
          <a:bodyPr>
            <a:normAutofit fontScale="92500" lnSpcReduction="20000"/>
          </a:bodyPr>
          <a:lstStyle/>
          <a:p>
            <a:pPr marL="0" indent="0" algn="ctr">
              <a:buNone/>
            </a:pPr>
            <a:r>
              <a:rPr lang="en-GB" sz="3200" b="1" dirty="0"/>
              <a:t>E-Mail Address</a:t>
            </a:r>
          </a:p>
          <a:p>
            <a:pPr marL="0" indent="0" algn="ctr">
              <a:buNone/>
            </a:pPr>
            <a:r>
              <a:rPr lang="en-GB" sz="3200" b="1" dirty="0"/>
              <a:t>Each user of email is assigned a unique name for his email account. This name is known as E-mail address. Different users can send and receive messages according to the e-mail address.</a:t>
            </a:r>
          </a:p>
          <a:p>
            <a:pPr marL="0" indent="0" algn="ctr">
              <a:buNone/>
            </a:pPr>
            <a:endParaRPr lang="en-GB" sz="3200" b="1" dirty="0"/>
          </a:p>
          <a:p>
            <a:pPr marL="0" indent="0" algn="ctr">
              <a:buNone/>
            </a:pPr>
            <a:r>
              <a:rPr lang="en-GB" sz="3200" b="1" dirty="0"/>
              <a:t>E-mail is generally of the form </a:t>
            </a:r>
            <a:r>
              <a:rPr lang="en-GB" sz="3200" b="1" dirty="0" err="1"/>
              <a:t>username@domainname</a:t>
            </a:r>
            <a:r>
              <a:rPr lang="en-GB" sz="3200" b="1" dirty="0"/>
              <a:t>. For example, </a:t>
            </a:r>
            <a:r>
              <a:rPr lang="en-GB" sz="3200" b="1" dirty="0">
                <a:solidFill>
                  <a:srgbClr val="00B0F0"/>
                </a:solidFill>
                <a:hlinkClick r:id="rId2">
                  <a:extLst>
                    <a:ext uri="{A12FA001-AC4F-418D-AE19-62706E023703}">
                      <ahyp:hlinkClr xmlns:ahyp="http://schemas.microsoft.com/office/drawing/2018/hyperlinkcolor" val="tx"/>
                    </a:ext>
                  </a:extLst>
                </a:hlinkClick>
              </a:rPr>
              <a:t>David.williams2@UWTSD.ac.uk</a:t>
            </a:r>
            <a:r>
              <a:rPr lang="en-GB" sz="3200" b="1" dirty="0">
                <a:solidFill>
                  <a:srgbClr val="00B0F0"/>
                </a:solidFill>
              </a:rPr>
              <a:t> </a:t>
            </a:r>
            <a:r>
              <a:rPr lang="en-GB" sz="3200" b="1" dirty="0"/>
              <a:t>is an e-mail address where David.Williams2 is username and UWTSD.ac.uk is domain name.</a:t>
            </a:r>
          </a:p>
        </p:txBody>
      </p:sp>
      <p:pic>
        <p:nvPicPr>
          <p:cNvPr id="4" name="Picture 3">
            <a:extLst>
              <a:ext uri="{FF2B5EF4-FFF2-40B4-BE49-F238E27FC236}">
                <a16:creationId xmlns:a16="http://schemas.microsoft.com/office/drawing/2014/main" id="{0E822DB4-D7B4-4ACB-9E24-52AF23797190}"/>
              </a:ext>
            </a:extLst>
          </p:cNvPr>
          <p:cNvPicPr>
            <a:picLocks noChangeAspect="1"/>
          </p:cNvPicPr>
          <p:nvPr/>
        </p:nvPicPr>
        <p:blipFill>
          <a:blip r:embed="rId3"/>
          <a:stretch>
            <a:fillRect/>
          </a:stretch>
        </p:blipFill>
        <p:spPr>
          <a:xfrm>
            <a:off x="0" y="1792936"/>
            <a:ext cx="3590855" cy="4999153"/>
          </a:xfrm>
          <a:prstGeom prst="rect">
            <a:avLst/>
          </a:prstGeom>
        </p:spPr>
      </p:pic>
    </p:spTree>
    <p:extLst>
      <p:ext uri="{BB962C8B-B14F-4D97-AF65-F5344CB8AC3E}">
        <p14:creationId xmlns:p14="http://schemas.microsoft.com/office/powerpoint/2010/main" val="3150299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590855" y="1991164"/>
            <a:ext cx="8240358" cy="4602696"/>
          </a:xfrm>
        </p:spPr>
        <p:txBody>
          <a:bodyPr>
            <a:normAutofit fontScale="92500" lnSpcReduction="20000"/>
          </a:bodyPr>
          <a:lstStyle/>
          <a:p>
            <a:pPr marL="0" indent="0">
              <a:buNone/>
            </a:pPr>
            <a:r>
              <a:rPr lang="en-GB" sz="4400" b="1" dirty="0"/>
              <a:t>E-Mail Address</a:t>
            </a:r>
          </a:p>
          <a:p>
            <a:r>
              <a:rPr lang="en-GB" sz="4400" b="1" dirty="0"/>
              <a:t>The username and the domain name are separated by @ (at) symbol.</a:t>
            </a:r>
          </a:p>
          <a:p>
            <a:r>
              <a:rPr lang="en-GB" sz="4400" b="1" dirty="0"/>
              <a:t>E-mail addresses are not case sensitive.</a:t>
            </a:r>
          </a:p>
          <a:p>
            <a:r>
              <a:rPr lang="en-GB" sz="4400" b="1" dirty="0"/>
              <a:t>Spaces are not allowed in e-mail address.</a:t>
            </a:r>
          </a:p>
        </p:txBody>
      </p:sp>
      <p:pic>
        <p:nvPicPr>
          <p:cNvPr id="4" name="Picture 3">
            <a:extLst>
              <a:ext uri="{FF2B5EF4-FFF2-40B4-BE49-F238E27FC236}">
                <a16:creationId xmlns:a16="http://schemas.microsoft.com/office/drawing/2014/main" id="{0E822DB4-D7B4-4ACB-9E24-52AF23797190}"/>
              </a:ext>
            </a:extLst>
          </p:cNvPr>
          <p:cNvPicPr>
            <a:picLocks noChangeAspect="1"/>
          </p:cNvPicPr>
          <p:nvPr/>
        </p:nvPicPr>
        <p:blipFill>
          <a:blip r:embed="rId2"/>
          <a:stretch>
            <a:fillRect/>
          </a:stretch>
        </p:blipFill>
        <p:spPr>
          <a:xfrm>
            <a:off x="0" y="1792936"/>
            <a:ext cx="3590855" cy="4999153"/>
          </a:xfrm>
          <a:prstGeom prst="rect">
            <a:avLst/>
          </a:prstGeom>
        </p:spPr>
      </p:pic>
    </p:spTree>
    <p:extLst>
      <p:ext uri="{BB962C8B-B14F-4D97-AF65-F5344CB8AC3E}">
        <p14:creationId xmlns:p14="http://schemas.microsoft.com/office/powerpoint/2010/main" val="13277892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639990" y="2019279"/>
            <a:ext cx="3779337" cy="4602696"/>
          </a:xfrm>
        </p:spPr>
        <p:txBody>
          <a:bodyPr>
            <a:normAutofit fontScale="92500" lnSpcReduction="10000"/>
          </a:bodyPr>
          <a:lstStyle/>
          <a:p>
            <a:pPr marL="0" indent="0">
              <a:buNone/>
            </a:pPr>
            <a:r>
              <a:rPr lang="en-GB" sz="3600" b="1" dirty="0"/>
              <a:t>The username and the domain name are separated by @ (at) symbol.</a:t>
            </a:r>
          </a:p>
          <a:p>
            <a:r>
              <a:rPr lang="en-GB" sz="3600" b="1" dirty="0"/>
              <a:t>E-mail addresses are not case sensitive.</a:t>
            </a:r>
          </a:p>
          <a:p>
            <a:r>
              <a:rPr lang="en-GB" sz="3600" b="1" dirty="0"/>
              <a:t>Spaces are not allowed in e-mail address.</a:t>
            </a:r>
          </a:p>
          <a:p>
            <a:endParaRPr lang="en-GB" sz="3600" b="1" dirty="0"/>
          </a:p>
        </p:txBody>
      </p:sp>
      <p:pic>
        <p:nvPicPr>
          <p:cNvPr id="4" name="Picture 3">
            <a:extLst>
              <a:ext uri="{FF2B5EF4-FFF2-40B4-BE49-F238E27FC236}">
                <a16:creationId xmlns:a16="http://schemas.microsoft.com/office/drawing/2014/main" id="{0E822DB4-D7B4-4ACB-9E24-52AF23797190}"/>
              </a:ext>
            </a:extLst>
          </p:cNvPr>
          <p:cNvPicPr>
            <a:picLocks noChangeAspect="1"/>
          </p:cNvPicPr>
          <p:nvPr/>
        </p:nvPicPr>
        <p:blipFill>
          <a:blip r:embed="rId2"/>
          <a:stretch>
            <a:fillRect/>
          </a:stretch>
        </p:blipFill>
        <p:spPr>
          <a:xfrm>
            <a:off x="8944462" y="1594707"/>
            <a:ext cx="3590855" cy="4999153"/>
          </a:xfrm>
          <a:prstGeom prst="rect">
            <a:avLst/>
          </a:prstGeom>
        </p:spPr>
      </p:pic>
      <p:pic>
        <p:nvPicPr>
          <p:cNvPr id="5" name="Picture 4">
            <a:extLst>
              <a:ext uri="{FF2B5EF4-FFF2-40B4-BE49-F238E27FC236}">
                <a16:creationId xmlns:a16="http://schemas.microsoft.com/office/drawing/2014/main" id="{3D53678A-4B79-4E45-9FC5-E81F05CEFB85}"/>
              </a:ext>
            </a:extLst>
          </p:cNvPr>
          <p:cNvPicPr>
            <a:picLocks noChangeAspect="1"/>
          </p:cNvPicPr>
          <p:nvPr/>
        </p:nvPicPr>
        <p:blipFill>
          <a:blip r:embed="rId3"/>
          <a:stretch>
            <a:fillRect/>
          </a:stretch>
        </p:blipFill>
        <p:spPr>
          <a:xfrm>
            <a:off x="0" y="1951092"/>
            <a:ext cx="5639990" cy="4642768"/>
          </a:xfrm>
          <a:prstGeom prst="rect">
            <a:avLst/>
          </a:prstGeom>
        </p:spPr>
      </p:pic>
    </p:spTree>
    <p:extLst>
      <p:ext uri="{BB962C8B-B14F-4D97-AF65-F5344CB8AC3E}">
        <p14:creationId xmlns:p14="http://schemas.microsoft.com/office/powerpoint/2010/main" val="1795027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7438054" y="3482625"/>
            <a:ext cx="1803918" cy="3192975"/>
          </a:xfrm>
        </p:spPr>
        <p:txBody>
          <a:bodyPr>
            <a:normAutofit fontScale="85000" lnSpcReduction="20000"/>
          </a:bodyPr>
          <a:lstStyle/>
          <a:p>
            <a:pPr marL="182563" indent="-182563"/>
            <a:r>
              <a:rPr lang="en-GB" sz="3600" b="1" dirty="0"/>
              <a:t>From</a:t>
            </a:r>
          </a:p>
          <a:p>
            <a:pPr marL="182563" indent="-182563"/>
            <a:r>
              <a:rPr lang="en-GB" sz="3600" b="1" dirty="0"/>
              <a:t>Date</a:t>
            </a:r>
          </a:p>
          <a:p>
            <a:pPr marL="182563" indent="-182563"/>
            <a:r>
              <a:rPr lang="en-GB" sz="3600" b="1" dirty="0"/>
              <a:t>To</a:t>
            </a:r>
          </a:p>
          <a:p>
            <a:pPr marL="182563" indent="-182563"/>
            <a:r>
              <a:rPr lang="en-GB" sz="3600" b="1" dirty="0"/>
              <a:t>Subject</a:t>
            </a:r>
          </a:p>
          <a:p>
            <a:pPr marL="182563" indent="-182563"/>
            <a:r>
              <a:rPr lang="en-GB" sz="3600" b="1" dirty="0"/>
              <a:t>CC</a:t>
            </a:r>
          </a:p>
          <a:p>
            <a:pPr marL="182563" indent="-182563"/>
            <a:r>
              <a:rPr lang="en-GB" sz="3600" b="1" dirty="0"/>
              <a:t>BCC</a:t>
            </a:r>
          </a:p>
        </p:txBody>
      </p:sp>
      <p:pic>
        <p:nvPicPr>
          <p:cNvPr id="4" name="Picture 3">
            <a:extLst>
              <a:ext uri="{FF2B5EF4-FFF2-40B4-BE49-F238E27FC236}">
                <a16:creationId xmlns:a16="http://schemas.microsoft.com/office/drawing/2014/main" id="{0E822DB4-D7B4-4ACB-9E24-52AF23797190}"/>
              </a:ext>
            </a:extLst>
          </p:cNvPr>
          <p:cNvPicPr>
            <a:picLocks noChangeAspect="1"/>
          </p:cNvPicPr>
          <p:nvPr/>
        </p:nvPicPr>
        <p:blipFill>
          <a:blip r:embed="rId2"/>
          <a:stretch>
            <a:fillRect/>
          </a:stretch>
        </p:blipFill>
        <p:spPr>
          <a:xfrm>
            <a:off x="9448310" y="3461280"/>
            <a:ext cx="2555522" cy="3214320"/>
          </a:xfrm>
          <a:prstGeom prst="rect">
            <a:avLst/>
          </a:prstGeom>
        </p:spPr>
      </p:pic>
      <p:pic>
        <p:nvPicPr>
          <p:cNvPr id="5" name="Picture 4">
            <a:extLst>
              <a:ext uri="{FF2B5EF4-FFF2-40B4-BE49-F238E27FC236}">
                <a16:creationId xmlns:a16="http://schemas.microsoft.com/office/drawing/2014/main" id="{3D53678A-4B79-4E45-9FC5-E81F05CEFB85}"/>
              </a:ext>
            </a:extLst>
          </p:cNvPr>
          <p:cNvPicPr>
            <a:picLocks noChangeAspect="1"/>
          </p:cNvPicPr>
          <p:nvPr/>
        </p:nvPicPr>
        <p:blipFill rotWithShape="1">
          <a:blip r:embed="rId3"/>
          <a:srcRect r="6990" b="71795"/>
          <a:stretch/>
        </p:blipFill>
        <p:spPr>
          <a:xfrm>
            <a:off x="0" y="1951092"/>
            <a:ext cx="12001500" cy="1309466"/>
          </a:xfrm>
          <a:prstGeom prst="rect">
            <a:avLst/>
          </a:prstGeom>
        </p:spPr>
      </p:pic>
      <p:sp>
        <p:nvSpPr>
          <p:cNvPr id="7" name="TextBox 6">
            <a:extLst>
              <a:ext uri="{FF2B5EF4-FFF2-40B4-BE49-F238E27FC236}">
                <a16:creationId xmlns:a16="http://schemas.microsoft.com/office/drawing/2014/main" id="{9C2609AE-E74F-4B88-9C44-7D552F517BCB}"/>
              </a:ext>
            </a:extLst>
          </p:cNvPr>
          <p:cNvSpPr txBox="1"/>
          <p:nvPr/>
        </p:nvSpPr>
        <p:spPr>
          <a:xfrm>
            <a:off x="245319" y="3461280"/>
            <a:ext cx="6098720" cy="3170099"/>
          </a:xfrm>
          <a:prstGeom prst="rect">
            <a:avLst/>
          </a:prstGeom>
          <a:noFill/>
        </p:spPr>
        <p:txBody>
          <a:bodyPr wrap="square">
            <a:spAutoFit/>
          </a:bodyPr>
          <a:lstStyle/>
          <a:p>
            <a:r>
              <a:rPr lang="en-GB" sz="4000" dirty="0"/>
              <a:t>The first five lines of an E-mail message is called E-mail header. The header part comprises of following fields:</a:t>
            </a:r>
          </a:p>
        </p:txBody>
      </p:sp>
    </p:spTree>
    <p:extLst>
      <p:ext uri="{BB962C8B-B14F-4D97-AF65-F5344CB8AC3E}">
        <p14:creationId xmlns:p14="http://schemas.microsoft.com/office/powerpoint/2010/main" val="23257230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2204357" y="3451371"/>
            <a:ext cx="9987643" cy="3406629"/>
          </a:xfrm>
        </p:spPr>
        <p:txBody>
          <a:bodyPr>
            <a:normAutofit fontScale="62500" lnSpcReduction="20000"/>
          </a:bodyPr>
          <a:lstStyle/>
          <a:p>
            <a:pPr marL="0" indent="0">
              <a:buNone/>
            </a:pPr>
            <a:r>
              <a:rPr lang="en-GB" sz="3600" b="1" dirty="0"/>
              <a:t>From:  The From field indicates the sender’s address i.e. who sent the e-mail.</a:t>
            </a:r>
          </a:p>
          <a:p>
            <a:pPr marL="0" indent="0">
              <a:buNone/>
            </a:pPr>
            <a:r>
              <a:rPr lang="en-GB" sz="3600" b="1" dirty="0"/>
              <a:t>Date:  The Date field indicates the date when the e-mail was sent.</a:t>
            </a:r>
          </a:p>
          <a:p>
            <a:pPr marL="0" indent="0">
              <a:buNone/>
            </a:pPr>
            <a:r>
              <a:rPr lang="en-GB" sz="3600" b="1" dirty="0"/>
              <a:t>To:  The To field indicates the recipient’s address i.e. to whom the e-mail is sent.</a:t>
            </a:r>
          </a:p>
          <a:p>
            <a:pPr marL="0" indent="0">
              <a:buNone/>
            </a:pPr>
            <a:r>
              <a:rPr lang="en-GB" sz="3600" b="1" dirty="0"/>
              <a:t>Subject:  The Subject field indicates the purpose of e-mail. It should be precise and to the point.</a:t>
            </a:r>
          </a:p>
          <a:p>
            <a:pPr marL="0" indent="0">
              <a:buNone/>
            </a:pPr>
            <a:r>
              <a:rPr lang="en-GB" sz="3600" b="1" dirty="0"/>
              <a:t>CC:  CC stands for Carbon copy. It includes those recipient addresses whom we want to keep informed but not exactly the intended recipient.</a:t>
            </a:r>
          </a:p>
          <a:p>
            <a:pPr marL="0" indent="0">
              <a:buNone/>
            </a:pPr>
            <a:r>
              <a:rPr lang="en-GB" sz="3600" b="1" dirty="0"/>
              <a:t>BCC:  BCC stands for Black Carbon Copy. It is used when we do not want one or more of the recipients to know that someone else was copied on the message.</a:t>
            </a:r>
          </a:p>
          <a:p>
            <a:pPr marL="7707313" indent="-182563"/>
            <a:endParaRPr lang="en-GB" sz="3600" b="1" dirty="0"/>
          </a:p>
        </p:txBody>
      </p:sp>
      <p:pic>
        <p:nvPicPr>
          <p:cNvPr id="4" name="Picture 3">
            <a:extLst>
              <a:ext uri="{FF2B5EF4-FFF2-40B4-BE49-F238E27FC236}">
                <a16:creationId xmlns:a16="http://schemas.microsoft.com/office/drawing/2014/main" id="{0E822DB4-D7B4-4ACB-9E24-52AF23797190}"/>
              </a:ext>
            </a:extLst>
          </p:cNvPr>
          <p:cNvPicPr>
            <a:picLocks noChangeAspect="1"/>
          </p:cNvPicPr>
          <p:nvPr/>
        </p:nvPicPr>
        <p:blipFill>
          <a:blip r:embed="rId2"/>
          <a:stretch>
            <a:fillRect/>
          </a:stretch>
        </p:blipFill>
        <p:spPr>
          <a:xfrm>
            <a:off x="170476" y="3389236"/>
            <a:ext cx="2033881" cy="3527335"/>
          </a:xfrm>
          <a:prstGeom prst="rect">
            <a:avLst/>
          </a:prstGeom>
        </p:spPr>
      </p:pic>
      <p:pic>
        <p:nvPicPr>
          <p:cNvPr id="5" name="Picture 4">
            <a:extLst>
              <a:ext uri="{FF2B5EF4-FFF2-40B4-BE49-F238E27FC236}">
                <a16:creationId xmlns:a16="http://schemas.microsoft.com/office/drawing/2014/main" id="{3D53678A-4B79-4E45-9FC5-E81F05CEFB85}"/>
              </a:ext>
            </a:extLst>
          </p:cNvPr>
          <p:cNvPicPr>
            <a:picLocks noChangeAspect="1"/>
          </p:cNvPicPr>
          <p:nvPr/>
        </p:nvPicPr>
        <p:blipFill rotWithShape="1">
          <a:blip r:embed="rId3"/>
          <a:srcRect r="6990" b="71795"/>
          <a:stretch/>
        </p:blipFill>
        <p:spPr>
          <a:xfrm>
            <a:off x="0" y="1951092"/>
            <a:ext cx="12001500" cy="1309466"/>
          </a:xfrm>
          <a:prstGeom prst="rect">
            <a:avLst/>
          </a:prstGeom>
        </p:spPr>
      </p:pic>
    </p:spTree>
    <p:extLst>
      <p:ext uri="{BB962C8B-B14F-4D97-AF65-F5344CB8AC3E}">
        <p14:creationId xmlns:p14="http://schemas.microsoft.com/office/powerpoint/2010/main" val="9495450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751614" y="1953260"/>
            <a:ext cx="4376058" cy="4806766"/>
          </a:xfrm>
        </p:spPr>
        <p:txBody>
          <a:bodyPr>
            <a:normAutofit fontScale="77500" lnSpcReduction="20000"/>
          </a:bodyPr>
          <a:lstStyle/>
          <a:p>
            <a:pPr marL="0" indent="0">
              <a:buNone/>
            </a:pPr>
            <a:r>
              <a:rPr lang="en-GB" sz="3600" b="1" dirty="0"/>
              <a:t>Greeting</a:t>
            </a:r>
          </a:p>
          <a:p>
            <a:pPr marL="0" indent="0">
              <a:buNone/>
            </a:pPr>
            <a:r>
              <a:rPr lang="en-GB" sz="3600" b="1" dirty="0"/>
              <a:t>Greeting is the opening of the actual message. </a:t>
            </a:r>
            <a:r>
              <a:rPr lang="en-GB" sz="3600" b="1" dirty="0" err="1"/>
              <a:t>Eg.</a:t>
            </a:r>
            <a:r>
              <a:rPr lang="en-GB" sz="3600" b="1" dirty="0"/>
              <a:t> Hi Sir or Hi Guys etc.</a:t>
            </a:r>
          </a:p>
          <a:p>
            <a:pPr marL="0" indent="0">
              <a:buNone/>
            </a:pPr>
            <a:r>
              <a:rPr lang="en-GB" sz="3600" b="1" dirty="0"/>
              <a:t>Text</a:t>
            </a:r>
          </a:p>
          <a:p>
            <a:pPr marL="0" indent="0">
              <a:buNone/>
            </a:pPr>
            <a:r>
              <a:rPr lang="en-GB" sz="3600" b="1" dirty="0"/>
              <a:t>It represents the actual content of the message.</a:t>
            </a:r>
          </a:p>
          <a:p>
            <a:pPr marL="0" indent="0">
              <a:buNone/>
            </a:pPr>
            <a:r>
              <a:rPr lang="en-GB" sz="3600" b="1" dirty="0"/>
              <a:t>Signature</a:t>
            </a:r>
          </a:p>
          <a:p>
            <a:pPr marL="0" indent="0">
              <a:buNone/>
            </a:pPr>
            <a:r>
              <a:rPr lang="en-GB" sz="3600" b="1" dirty="0"/>
              <a:t>This is the final part of an e-mail message. It includes Name of Sender, Address, and Contact Number.</a:t>
            </a:r>
          </a:p>
        </p:txBody>
      </p:sp>
      <p:pic>
        <p:nvPicPr>
          <p:cNvPr id="4" name="Picture 3">
            <a:extLst>
              <a:ext uri="{FF2B5EF4-FFF2-40B4-BE49-F238E27FC236}">
                <a16:creationId xmlns:a16="http://schemas.microsoft.com/office/drawing/2014/main" id="{0E822DB4-D7B4-4ACB-9E24-52AF23797190}"/>
              </a:ext>
            </a:extLst>
          </p:cNvPr>
          <p:cNvPicPr>
            <a:picLocks noChangeAspect="1"/>
          </p:cNvPicPr>
          <p:nvPr/>
        </p:nvPicPr>
        <p:blipFill>
          <a:blip r:embed="rId2"/>
          <a:stretch>
            <a:fillRect/>
          </a:stretch>
        </p:blipFill>
        <p:spPr>
          <a:xfrm>
            <a:off x="8752115" y="1728783"/>
            <a:ext cx="3439886" cy="5031243"/>
          </a:xfrm>
          <a:prstGeom prst="rect">
            <a:avLst/>
          </a:prstGeom>
        </p:spPr>
      </p:pic>
      <p:pic>
        <p:nvPicPr>
          <p:cNvPr id="6" name="Picture 5">
            <a:extLst>
              <a:ext uri="{FF2B5EF4-FFF2-40B4-BE49-F238E27FC236}">
                <a16:creationId xmlns:a16="http://schemas.microsoft.com/office/drawing/2014/main" id="{B0312AC3-AB93-4F60-A44A-CC48B02F796E}"/>
              </a:ext>
            </a:extLst>
          </p:cNvPr>
          <p:cNvPicPr>
            <a:picLocks noChangeAspect="1"/>
          </p:cNvPicPr>
          <p:nvPr/>
        </p:nvPicPr>
        <p:blipFill rotWithShape="1">
          <a:blip r:embed="rId3"/>
          <a:srcRect t="26669" r="1162"/>
          <a:stretch/>
        </p:blipFill>
        <p:spPr>
          <a:xfrm>
            <a:off x="66259" y="1936931"/>
            <a:ext cx="4685355" cy="4823095"/>
          </a:xfrm>
          <a:prstGeom prst="rect">
            <a:avLst/>
          </a:prstGeom>
        </p:spPr>
      </p:pic>
    </p:spTree>
    <p:extLst>
      <p:ext uri="{BB962C8B-B14F-4D97-AF65-F5344CB8AC3E}">
        <p14:creationId xmlns:p14="http://schemas.microsoft.com/office/powerpoint/2010/main" val="29437529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412671" y="1953260"/>
            <a:ext cx="8196943" cy="4806766"/>
          </a:xfrm>
        </p:spPr>
        <p:txBody>
          <a:bodyPr>
            <a:normAutofit lnSpcReduction="10000"/>
          </a:bodyPr>
          <a:lstStyle/>
          <a:p>
            <a:pPr marL="0" indent="0" algn="just">
              <a:buNone/>
            </a:pPr>
            <a:r>
              <a:rPr lang="en-GB" sz="3200" b="0" i="0" dirty="0">
                <a:effectLst/>
                <a:latin typeface="Arial" panose="020B0604020202020204" pitchFamily="34" charset="0"/>
              </a:rPr>
              <a:t>ADVANTAGES</a:t>
            </a:r>
          </a:p>
          <a:p>
            <a:pPr algn="just"/>
            <a:r>
              <a:rPr lang="en-GB" sz="3200" b="0" i="0" dirty="0">
                <a:effectLst/>
                <a:latin typeface="Arial" panose="020B0604020202020204" pitchFamily="34" charset="0"/>
              </a:rPr>
              <a:t>E-mail has proved to be powerful and reliable medium of communication. Here are the benefits of </a:t>
            </a:r>
            <a:r>
              <a:rPr lang="en-GB" sz="3200" b="1" i="0" dirty="0">
                <a:effectLst/>
                <a:latin typeface="Arial" panose="020B0604020202020204" pitchFamily="34" charset="0"/>
              </a:rPr>
              <a:t>E-mail:</a:t>
            </a:r>
            <a:endParaRPr lang="en-GB" sz="3200" b="0" i="0" dirty="0">
              <a:effectLst/>
              <a:latin typeface="Arial" panose="020B0604020202020204" pitchFamily="34" charset="0"/>
            </a:endParaRPr>
          </a:p>
          <a:p>
            <a:pPr lvl="2" algn="just">
              <a:buFont typeface="Arial" panose="020B0604020202020204" pitchFamily="34" charset="0"/>
              <a:buChar char="•"/>
            </a:pPr>
            <a:r>
              <a:rPr lang="en-GB" sz="2800" b="0" i="0" dirty="0">
                <a:effectLst/>
                <a:latin typeface="Arial" panose="020B0604020202020204" pitchFamily="34" charset="0"/>
              </a:rPr>
              <a:t>Reliable</a:t>
            </a:r>
          </a:p>
          <a:p>
            <a:pPr lvl="2" algn="just">
              <a:buFont typeface="Arial" panose="020B0604020202020204" pitchFamily="34" charset="0"/>
              <a:buChar char="•"/>
            </a:pPr>
            <a:r>
              <a:rPr lang="en-GB" sz="2800" b="0" i="0" dirty="0">
                <a:effectLst/>
                <a:latin typeface="Arial" panose="020B0604020202020204" pitchFamily="34" charset="0"/>
              </a:rPr>
              <a:t>Convenience</a:t>
            </a:r>
          </a:p>
          <a:p>
            <a:pPr lvl="2" algn="just">
              <a:buFont typeface="Arial" panose="020B0604020202020204" pitchFamily="34" charset="0"/>
              <a:buChar char="•"/>
            </a:pPr>
            <a:r>
              <a:rPr lang="en-GB" sz="2800" b="0" i="0" dirty="0">
                <a:effectLst/>
                <a:latin typeface="Arial" panose="020B0604020202020204" pitchFamily="34" charset="0"/>
              </a:rPr>
              <a:t>Speed</a:t>
            </a:r>
          </a:p>
          <a:p>
            <a:pPr lvl="2" algn="just">
              <a:buFont typeface="Arial" panose="020B0604020202020204" pitchFamily="34" charset="0"/>
              <a:buChar char="•"/>
            </a:pPr>
            <a:r>
              <a:rPr lang="en-GB" sz="2800" b="0" i="0" dirty="0">
                <a:effectLst/>
                <a:latin typeface="Arial" panose="020B0604020202020204" pitchFamily="34" charset="0"/>
              </a:rPr>
              <a:t>Inexpensive</a:t>
            </a:r>
          </a:p>
          <a:p>
            <a:pPr lvl="2" algn="just">
              <a:buFont typeface="Arial" panose="020B0604020202020204" pitchFamily="34" charset="0"/>
              <a:buChar char="•"/>
            </a:pPr>
            <a:r>
              <a:rPr lang="en-GB" sz="2800" b="0" i="0" dirty="0">
                <a:effectLst/>
                <a:latin typeface="Arial" panose="020B0604020202020204" pitchFamily="34" charset="0"/>
              </a:rPr>
              <a:t>Printable</a:t>
            </a:r>
          </a:p>
          <a:p>
            <a:pPr lvl="2" algn="just">
              <a:buFont typeface="Arial" panose="020B0604020202020204" pitchFamily="34" charset="0"/>
              <a:buChar char="•"/>
            </a:pPr>
            <a:r>
              <a:rPr lang="en-GB" sz="2800" b="0" i="0" dirty="0">
                <a:effectLst/>
                <a:latin typeface="Arial" panose="020B0604020202020204" pitchFamily="34" charset="0"/>
              </a:rPr>
              <a:t>Global</a:t>
            </a:r>
          </a:p>
          <a:p>
            <a:pPr lvl="2" algn="just">
              <a:buFont typeface="Arial" panose="020B0604020202020204" pitchFamily="34" charset="0"/>
              <a:buChar char="•"/>
            </a:pPr>
            <a:r>
              <a:rPr lang="en-GB" sz="2800" b="0" i="0" dirty="0">
                <a:effectLst/>
                <a:latin typeface="Arial" panose="020B0604020202020204" pitchFamily="34" charset="0"/>
              </a:rPr>
              <a:t>Generality</a:t>
            </a:r>
          </a:p>
        </p:txBody>
      </p:sp>
      <p:pic>
        <p:nvPicPr>
          <p:cNvPr id="5" name="Picture 4">
            <a:extLst>
              <a:ext uri="{FF2B5EF4-FFF2-40B4-BE49-F238E27FC236}">
                <a16:creationId xmlns:a16="http://schemas.microsoft.com/office/drawing/2014/main" id="{04437886-75FE-4A7F-9D7C-396348B59BB2}"/>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0000" b="90000" l="10000" r="90000">
                        <a14:foregroundMark x1="59274" y1="33555" x2="58333" y2="33555"/>
                        <a14:backgroundMark x1="51210" y1="28612" x2="51210" y2="28612"/>
                        <a14:backgroundMark x1="51882" y1="29563" x2="44892" y2="28612"/>
                        <a14:backgroundMark x1="53226" y1="71198" x2="53226" y2="71198"/>
                        <a14:backgroundMark x1="52957" y1="70722" x2="52957" y2="70722"/>
                      </a14:backgroundRemoval>
                    </a14:imgEffect>
                  </a14:imgLayer>
                </a14:imgProps>
              </a:ext>
            </a:extLst>
          </a:blip>
          <a:srcRect l="26883" t="12618" r="24863" b="13526"/>
          <a:stretch/>
        </p:blipFill>
        <p:spPr>
          <a:xfrm>
            <a:off x="810986" y="1792935"/>
            <a:ext cx="2340428" cy="5065065"/>
          </a:xfrm>
          <a:prstGeom prst="rect">
            <a:avLst/>
          </a:prstGeom>
        </p:spPr>
      </p:pic>
    </p:spTree>
    <p:extLst>
      <p:ext uri="{BB962C8B-B14F-4D97-AF65-F5344CB8AC3E}">
        <p14:creationId xmlns:p14="http://schemas.microsoft.com/office/powerpoint/2010/main" val="33588342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14300" y="1953260"/>
            <a:ext cx="8196943" cy="4806766"/>
          </a:xfrm>
        </p:spPr>
        <p:txBody>
          <a:bodyPr>
            <a:normAutofit fontScale="77500" lnSpcReduction="20000"/>
          </a:bodyPr>
          <a:lstStyle/>
          <a:p>
            <a:pPr marL="0" indent="0" algn="just">
              <a:buNone/>
            </a:pPr>
            <a:r>
              <a:rPr lang="en-GB" sz="3200" b="0" i="0" dirty="0">
                <a:effectLst/>
                <a:latin typeface="Arial" panose="020B0604020202020204" pitchFamily="34" charset="0"/>
              </a:rPr>
              <a:t>Reliable</a:t>
            </a:r>
          </a:p>
          <a:p>
            <a:pPr algn="just"/>
            <a:r>
              <a:rPr lang="en-GB" sz="3200" b="0" i="0" dirty="0">
                <a:effectLst/>
                <a:latin typeface="Arial" panose="020B0604020202020204" pitchFamily="34" charset="0"/>
              </a:rPr>
              <a:t>Many of the mail systems notify the sender if e-mail message was undeliverable.</a:t>
            </a:r>
          </a:p>
          <a:p>
            <a:pPr marL="0" indent="0" algn="just">
              <a:buNone/>
            </a:pPr>
            <a:r>
              <a:rPr lang="en-GB" sz="3200" b="0" i="0" dirty="0">
                <a:effectLst/>
                <a:latin typeface="Arial" panose="020B0604020202020204" pitchFamily="34" charset="0"/>
              </a:rPr>
              <a:t>Convenience</a:t>
            </a:r>
          </a:p>
          <a:p>
            <a:pPr algn="just"/>
            <a:r>
              <a:rPr lang="en-GB" sz="3200" b="0" i="0" dirty="0">
                <a:effectLst/>
                <a:latin typeface="Arial" panose="020B0604020202020204" pitchFamily="34" charset="0"/>
              </a:rPr>
              <a:t>There is no requirement of stationary and stamps. One does not have to go to post office. But all these things are not required for sending or receiving an mail.</a:t>
            </a:r>
          </a:p>
          <a:p>
            <a:pPr marL="0" indent="0" algn="just">
              <a:buNone/>
            </a:pPr>
            <a:r>
              <a:rPr lang="en-GB" sz="3200" b="0" i="0" dirty="0">
                <a:effectLst/>
                <a:latin typeface="Arial" panose="020B0604020202020204" pitchFamily="34" charset="0"/>
              </a:rPr>
              <a:t>Speed</a:t>
            </a:r>
          </a:p>
          <a:p>
            <a:pPr algn="just"/>
            <a:r>
              <a:rPr lang="en-GB" sz="3200" b="0" i="0" dirty="0">
                <a:effectLst/>
                <a:latin typeface="Arial" panose="020B0604020202020204" pitchFamily="34" charset="0"/>
              </a:rPr>
              <a:t>E-mail is very fast. However, the speed also depends upon the underlying network.</a:t>
            </a:r>
          </a:p>
          <a:p>
            <a:pPr marL="0" indent="0" algn="just">
              <a:buNone/>
            </a:pPr>
            <a:r>
              <a:rPr lang="en-GB" sz="3200" b="0" i="0" dirty="0">
                <a:effectLst/>
                <a:latin typeface="Arial" panose="020B0604020202020204" pitchFamily="34" charset="0"/>
              </a:rPr>
              <a:t>Inexpensive</a:t>
            </a:r>
          </a:p>
          <a:p>
            <a:pPr algn="just"/>
            <a:r>
              <a:rPr lang="en-GB" sz="3200" b="0" i="0" dirty="0">
                <a:effectLst/>
                <a:latin typeface="Arial" panose="020B0604020202020204" pitchFamily="34" charset="0"/>
              </a:rPr>
              <a:t>The cost of sending e-mail is very low.</a:t>
            </a:r>
          </a:p>
        </p:txBody>
      </p:sp>
      <p:pic>
        <p:nvPicPr>
          <p:cNvPr id="5" name="Picture 4">
            <a:extLst>
              <a:ext uri="{FF2B5EF4-FFF2-40B4-BE49-F238E27FC236}">
                <a16:creationId xmlns:a16="http://schemas.microsoft.com/office/drawing/2014/main" id="{5A66059A-C322-4B6B-9CE8-1D877EABB5C5}"/>
              </a:ext>
            </a:extLst>
          </p:cNvPr>
          <p:cNvPicPr>
            <a:picLocks noChangeAspect="1"/>
          </p:cNvPicPr>
          <p:nvPr/>
        </p:nvPicPr>
        <p:blipFill>
          <a:blip r:embed="rId2"/>
          <a:stretch>
            <a:fillRect/>
          </a:stretch>
        </p:blipFill>
        <p:spPr>
          <a:xfrm>
            <a:off x="9154566" y="1823535"/>
            <a:ext cx="2341067" cy="5066215"/>
          </a:xfrm>
          <a:prstGeom prst="rect">
            <a:avLst/>
          </a:prstGeom>
        </p:spPr>
      </p:pic>
    </p:spTree>
    <p:extLst>
      <p:ext uri="{BB962C8B-B14F-4D97-AF65-F5344CB8AC3E}">
        <p14:creationId xmlns:p14="http://schemas.microsoft.com/office/powerpoint/2010/main" val="18938880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412671" y="1953260"/>
            <a:ext cx="8196943" cy="4806766"/>
          </a:xfrm>
        </p:spPr>
        <p:txBody>
          <a:bodyPr>
            <a:normAutofit fontScale="92500" lnSpcReduction="10000"/>
          </a:bodyPr>
          <a:lstStyle/>
          <a:p>
            <a:pPr marL="0" indent="0" algn="just">
              <a:buNone/>
            </a:pPr>
            <a:r>
              <a:rPr lang="en-GB" sz="3200" b="0" i="0" dirty="0">
                <a:effectLst/>
                <a:latin typeface="Arial" panose="020B0604020202020204" pitchFamily="34" charset="0"/>
              </a:rPr>
              <a:t>Printable</a:t>
            </a:r>
          </a:p>
          <a:p>
            <a:pPr algn="just"/>
            <a:r>
              <a:rPr lang="en-GB" sz="3200" b="0" i="0" dirty="0">
                <a:effectLst/>
                <a:latin typeface="Arial" panose="020B0604020202020204" pitchFamily="34" charset="0"/>
              </a:rPr>
              <a:t>It is easy to obtain a hardcopy of an e-mail. Also an electronic copy of an e-mail can also be saved for records.</a:t>
            </a:r>
          </a:p>
          <a:p>
            <a:pPr marL="0" indent="0" algn="just">
              <a:buNone/>
            </a:pPr>
            <a:r>
              <a:rPr lang="en-GB" sz="3200" b="0" i="0" dirty="0">
                <a:effectLst/>
                <a:latin typeface="Arial" panose="020B0604020202020204" pitchFamily="34" charset="0"/>
              </a:rPr>
              <a:t>Global</a:t>
            </a:r>
          </a:p>
          <a:p>
            <a:pPr algn="just"/>
            <a:r>
              <a:rPr lang="en-GB" sz="3200" b="0" i="0" dirty="0">
                <a:effectLst/>
                <a:latin typeface="Arial" panose="020B0604020202020204" pitchFamily="34" charset="0"/>
              </a:rPr>
              <a:t>E-mail can be sent and received by a person sitting across the globe.</a:t>
            </a:r>
          </a:p>
          <a:p>
            <a:pPr marL="0" indent="0" algn="just">
              <a:buNone/>
            </a:pPr>
            <a:r>
              <a:rPr lang="en-GB" sz="3200" b="0" i="0" dirty="0">
                <a:effectLst/>
                <a:latin typeface="Arial" panose="020B0604020202020204" pitchFamily="34" charset="0"/>
              </a:rPr>
              <a:t>Generality</a:t>
            </a:r>
          </a:p>
          <a:p>
            <a:pPr algn="just"/>
            <a:r>
              <a:rPr lang="en-GB" sz="3200" b="0" i="0" dirty="0">
                <a:effectLst/>
                <a:latin typeface="Arial" panose="020B0604020202020204" pitchFamily="34" charset="0"/>
              </a:rPr>
              <a:t>It is also possible to send graphics, programs and sounds with an e-mail.</a:t>
            </a:r>
            <a:endParaRPr lang="en-GB" sz="2800" b="0" i="0" dirty="0">
              <a:effectLst/>
              <a:latin typeface="Arial" panose="020B0604020202020204" pitchFamily="34" charset="0"/>
            </a:endParaRPr>
          </a:p>
        </p:txBody>
      </p:sp>
      <p:pic>
        <p:nvPicPr>
          <p:cNvPr id="5" name="Picture 4">
            <a:extLst>
              <a:ext uri="{FF2B5EF4-FFF2-40B4-BE49-F238E27FC236}">
                <a16:creationId xmlns:a16="http://schemas.microsoft.com/office/drawing/2014/main" id="{47DB6991-8C6B-4A15-9AEF-93C26D52FC4B}"/>
              </a:ext>
            </a:extLst>
          </p:cNvPr>
          <p:cNvPicPr>
            <a:picLocks noChangeAspect="1"/>
          </p:cNvPicPr>
          <p:nvPr/>
        </p:nvPicPr>
        <p:blipFill>
          <a:blip r:embed="rId2"/>
          <a:stretch>
            <a:fillRect/>
          </a:stretch>
        </p:blipFill>
        <p:spPr>
          <a:xfrm>
            <a:off x="582386" y="1792936"/>
            <a:ext cx="2341067" cy="5066215"/>
          </a:xfrm>
          <a:prstGeom prst="rect">
            <a:avLst/>
          </a:prstGeom>
        </p:spPr>
      </p:pic>
    </p:spTree>
    <p:extLst>
      <p:ext uri="{BB962C8B-B14F-4D97-AF65-F5344CB8AC3E}">
        <p14:creationId xmlns:p14="http://schemas.microsoft.com/office/powerpoint/2010/main" val="18758387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412671" y="1953260"/>
            <a:ext cx="8196943" cy="4806766"/>
          </a:xfrm>
        </p:spPr>
        <p:txBody>
          <a:bodyPr>
            <a:normAutofit/>
          </a:bodyPr>
          <a:lstStyle/>
          <a:p>
            <a:pPr marL="0" indent="0" algn="just">
              <a:buNone/>
            </a:pPr>
            <a:r>
              <a:rPr lang="en-GB" sz="3200" b="0" i="0" dirty="0">
                <a:effectLst/>
                <a:latin typeface="Arial" panose="020B0604020202020204" pitchFamily="34" charset="0"/>
              </a:rPr>
              <a:t>Disadvantages</a:t>
            </a:r>
          </a:p>
          <a:p>
            <a:pPr algn="just"/>
            <a:r>
              <a:rPr lang="en-GB" sz="3200" b="0" i="0" dirty="0">
                <a:effectLst/>
                <a:latin typeface="Arial" panose="020B0604020202020204" pitchFamily="34" charset="0"/>
              </a:rPr>
              <a:t>Apart from several benefits of E-mail, there also exists some disadvantages as discussed below:</a:t>
            </a:r>
          </a:p>
          <a:p>
            <a:pPr lvl="1" algn="just"/>
            <a:r>
              <a:rPr lang="en-GB" sz="3000" b="0" i="0" dirty="0">
                <a:effectLst/>
                <a:latin typeface="Arial" panose="020B0604020202020204" pitchFamily="34" charset="0"/>
              </a:rPr>
              <a:t>Forgery</a:t>
            </a:r>
          </a:p>
          <a:p>
            <a:pPr lvl="1" algn="just"/>
            <a:r>
              <a:rPr lang="en-GB" sz="3000" b="0" i="0" dirty="0">
                <a:effectLst/>
                <a:latin typeface="Arial" panose="020B0604020202020204" pitchFamily="34" charset="0"/>
              </a:rPr>
              <a:t>Overload</a:t>
            </a:r>
          </a:p>
          <a:p>
            <a:pPr lvl="1" algn="just"/>
            <a:r>
              <a:rPr lang="en-GB" sz="3000" b="0" i="0" dirty="0">
                <a:effectLst/>
                <a:latin typeface="Arial" panose="020B0604020202020204" pitchFamily="34" charset="0"/>
              </a:rPr>
              <a:t>Misdirection</a:t>
            </a:r>
          </a:p>
          <a:p>
            <a:pPr lvl="1" algn="just"/>
            <a:r>
              <a:rPr lang="en-GB" sz="3000" b="0" i="0" dirty="0">
                <a:effectLst/>
                <a:latin typeface="Arial" panose="020B0604020202020204" pitchFamily="34" charset="0"/>
              </a:rPr>
              <a:t>Junk</a:t>
            </a:r>
          </a:p>
          <a:p>
            <a:pPr lvl="1" algn="just"/>
            <a:r>
              <a:rPr lang="en-GB" sz="3000" b="0" i="0" dirty="0">
                <a:effectLst/>
                <a:latin typeface="Arial" panose="020B0604020202020204" pitchFamily="34" charset="0"/>
              </a:rPr>
              <a:t>No response</a:t>
            </a:r>
          </a:p>
          <a:p>
            <a:pPr marL="0" indent="0" algn="just">
              <a:buNone/>
            </a:pPr>
            <a:endParaRPr lang="en-GB" sz="3200" b="0" i="0" dirty="0">
              <a:effectLst/>
              <a:latin typeface="Arial" panose="020B0604020202020204" pitchFamily="34" charset="0"/>
            </a:endParaRPr>
          </a:p>
        </p:txBody>
      </p:sp>
      <p:pic>
        <p:nvPicPr>
          <p:cNvPr id="5" name="Picture 4">
            <a:extLst>
              <a:ext uri="{FF2B5EF4-FFF2-40B4-BE49-F238E27FC236}">
                <a16:creationId xmlns:a16="http://schemas.microsoft.com/office/drawing/2014/main" id="{47DB6991-8C6B-4A15-9AEF-93C26D52FC4B}"/>
              </a:ext>
            </a:extLst>
          </p:cNvPr>
          <p:cNvPicPr>
            <a:picLocks noChangeAspect="1"/>
          </p:cNvPicPr>
          <p:nvPr/>
        </p:nvPicPr>
        <p:blipFill>
          <a:blip r:embed="rId2"/>
          <a:stretch>
            <a:fillRect/>
          </a:stretch>
        </p:blipFill>
        <p:spPr>
          <a:xfrm>
            <a:off x="582386" y="1792936"/>
            <a:ext cx="2341067" cy="5066215"/>
          </a:xfrm>
          <a:prstGeom prst="rect">
            <a:avLst/>
          </a:prstGeom>
        </p:spPr>
      </p:pic>
    </p:spTree>
    <p:extLst>
      <p:ext uri="{BB962C8B-B14F-4D97-AF65-F5344CB8AC3E}">
        <p14:creationId xmlns:p14="http://schemas.microsoft.com/office/powerpoint/2010/main" val="16384151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14300" y="1953260"/>
            <a:ext cx="8196943" cy="4806766"/>
          </a:xfrm>
        </p:spPr>
        <p:txBody>
          <a:bodyPr>
            <a:normAutofit/>
          </a:bodyPr>
          <a:lstStyle/>
          <a:p>
            <a:pPr marL="0" indent="0" algn="just">
              <a:buNone/>
            </a:pPr>
            <a:r>
              <a:rPr lang="en-GB" sz="3200" b="0" i="0" dirty="0">
                <a:effectLst/>
                <a:latin typeface="Arial" panose="020B0604020202020204" pitchFamily="34" charset="0"/>
              </a:rPr>
              <a:t>Forgery</a:t>
            </a:r>
          </a:p>
          <a:p>
            <a:pPr algn="just"/>
            <a:r>
              <a:rPr lang="en-GB" sz="3200" b="0" i="0" dirty="0">
                <a:effectLst/>
                <a:latin typeface="Arial" panose="020B0604020202020204" pitchFamily="34" charset="0"/>
              </a:rPr>
              <a:t>E-mail doesn’t prevent from forgery, that is, someone impersonating the sender, since sender is usually not authenticated in any way.</a:t>
            </a:r>
          </a:p>
          <a:p>
            <a:pPr marL="0" indent="0" algn="just">
              <a:buNone/>
            </a:pPr>
            <a:r>
              <a:rPr lang="en-GB" sz="3200" b="0" i="0" dirty="0">
                <a:effectLst/>
                <a:latin typeface="Arial" panose="020B0604020202020204" pitchFamily="34" charset="0"/>
              </a:rPr>
              <a:t>Overload</a:t>
            </a:r>
          </a:p>
          <a:p>
            <a:pPr algn="just"/>
            <a:r>
              <a:rPr lang="en-GB" sz="3200" b="0" i="0" dirty="0">
                <a:effectLst/>
                <a:latin typeface="Arial" panose="020B0604020202020204" pitchFamily="34" charset="0"/>
              </a:rPr>
              <a:t>Convenience of E-mail may result in a flood of mail.</a:t>
            </a:r>
          </a:p>
        </p:txBody>
      </p:sp>
      <p:pic>
        <p:nvPicPr>
          <p:cNvPr id="5" name="Picture 4">
            <a:extLst>
              <a:ext uri="{FF2B5EF4-FFF2-40B4-BE49-F238E27FC236}">
                <a16:creationId xmlns:a16="http://schemas.microsoft.com/office/drawing/2014/main" id="{5A66059A-C322-4B6B-9CE8-1D877EABB5C5}"/>
              </a:ext>
            </a:extLst>
          </p:cNvPr>
          <p:cNvPicPr>
            <a:picLocks noChangeAspect="1"/>
          </p:cNvPicPr>
          <p:nvPr/>
        </p:nvPicPr>
        <p:blipFill>
          <a:blip r:embed="rId2"/>
          <a:stretch>
            <a:fillRect/>
          </a:stretch>
        </p:blipFill>
        <p:spPr>
          <a:xfrm>
            <a:off x="9154566" y="1823535"/>
            <a:ext cx="2341067" cy="5066215"/>
          </a:xfrm>
          <a:prstGeom prst="rect">
            <a:avLst/>
          </a:prstGeom>
        </p:spPr>
      </p:pic>
    </p:spTree>
    <p:extLst>
      <p:ext uri="{BB962C8B-B14F-4D97-AF65-F5344CB8AC3E}">
        <p14:creationId xmlns:p14="http://schemas.microsoft.com/office/powerpoint/2010/main" val="41887926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412671" y="1953260"/>
            <a:ext cx="8196943" cy="4806766"/>
          </a:xfrm>
        </p:spPr>
        <p:txBody>
          <a:bodyPr>
            <a:normAutofit fontScale="92500" lnSpcReduction="20000"/>
          </a:bodyPr>
          <a:lstStyle/>
          <a:p>
            <a:pPr marL="0" indent="0" algn="just">
              <a:buNone/>
            </a:pPr>
            <a:r>
              <a:rPr lang="en-GB" sz="3200" b="0" i="0" dirty="0">
                <a:effectLst/>
                <a:latin typeface="Arial" panose="020B0604020202020204" pitchFamily="34" charset="0"/>
              </a:rPr>
              <a:t>Misdirection</a:t>
            </a:r>
          </a:p>
          <a:p>
            <a:pPr algn="just"/>
            <a:r>
              <a:rPr lang="en-GB" sz="3200" b="0" i="0" dirty="0">
                <a:effectLst/>
                <a:latin typeface="Arial" panose="020B0604020202020204" pitchFamily="34" charset="0"/>
              </a:rPr>
              <a:t>It is possible that you may send e-mail to an unintended recipient.</a:t>
            </a:r>
          </a:p>
          <a:p>
            <a:pPr marL="0" indent="0" algn="just">
              <a:buNone/>
            </a:pPr>
            <a:r>
              <a:rPr lang="en-GB" sz="3200" b="0" i="0" dirty="0">
                <a:effectLst/>
                <a:latin typeface="Arial" panose="020B0604020202020204" pitchFamily="34" charset="0"/>
              </a:rPr>
              <a:t>Junk</a:t>
            </a:r>
          </a:p>
          <a:p>
            <a:pPr algn="just"/>
            <a:r>
              <a:rPr lang="en-GB" sz="3200" b="0" i="0" dirty="0">
                <a:effectLst/>
                <a:latin typeface="Arial" panose="020B0604020202020204" pitchFamily="34" charset="0"/>
              </a:rPr>
              <a:t>Junk emails are undesirable and inappropriate emails. Junk emails are sometimes referred to as spam.</a:t>
            </a:r>
          </a:p>
          <a:p>
            <a:pPr marL="0" indent="0" algn="just">
              <a:buNone/>
            </a:pPr>
            <a:r>
              <a:rPr lang="en-GB" sz="3200" b="0" i="0" dirty="0">
                <a:effectLst/>
                <a:latin typeface="Arial" panose="020B0604020202020204" pitchFamily="34" charset="0"/>
              </a:rPr>
              <a:t>No Response</a:t>
            </a:r>
          </a:p>
          <a:p>
            <a:pPr algn="just"/>
            <a:r>
              <a:rPr lang="en-GB" sz="3200" b="0" i="0" dirty="0">
                <a:effectLst/>
                <a:latin typeface="Arial" panose="020B0604020202020204" pitchFamily="34" charset="0"/>
              </a:rPr>
              <a:t>It may be frustrating when the recipient does not read the e-mail and respond on a regular basis.</a:t>
            </a:r>
            <a:endParaRPr lang="en-GB" sz="2800" b="0" i="0" dirty="0">
              <a:effectLst/>
              <a:latin typeface="Arial" panose="020B0604020202020204" pitchFamily="34" charset="0"/>
            </a:endParaRPr>
          </a:p>
        </p:txBody>
      </p:sp>
      <p:pic>
        <p:nvPicPr>
          <p:cNvPr id="5" name="Picture 4">
            <a:extLst>
              <a:ext uri="{FF2B5EF4-FFF2-40B4-BE49-F238E27FC236}">
                <a16:creationId xmlns:a16="http://schemas.microsoft.com/office/drawing/2014/main" id="{04437886-75FE-4A7F-9D7C-396348B59BB2}"/>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0000" b="90000" l="10000" r="90000">
                        <a14:foregroundMark x1="59274" y1="33555" x2="58333" y2="33555"/>
                        <a14:backgroundMark x1="51210" y1="28612" x2="51210" y2="28612"/>
                        <a14:backgroundMark x1="51882" y1="29563" x2="44892" y2="28612"/>
                        <a14:backgroundMark x1="53226" y1="71198" x2="53226" y2="71198"/>
                        <a14:backgroundMark x1="52957" y1="70722" x2="52957" y2="70722"/>
                      </a14:backgroundRemoval>
                    </a14:imgEffect>
                  </a14:imgLayer>
                </a14:imgProps>
              </a:ext>
            </a:extLst>
          </a:blip>
          <a:srcRect l="26883" t="12618" r="24863" b="13526"/>
          <a:stretch/>
        </p:blipFill>
        <p:spPr>
          <a:xfrm>
            <a:off x="810986" y="1792935"/>
            <a:ext cx="2340428" cy="5065065"/>
          </a:xfrm>
          <a:prstGeom prst="rect">
            <a:avLst/>
          </a:prstGeom>
        </p:spPr>
      </p:pic>
    </p:spTree>
    <p:extLst>
      <p:ext uri="{BB962C8B-B14F-4D97-AF65-F5344CB8AC3E}">
        <p14:creationId xmlns:p14="http://schemas.microsoft.com/office/powerpoint/2010/main" val="18182777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412671" y="1953260"/>
            <a:ext cx="8196943" cy="4806766"/>
          </a:xfrm>
        </p:spPr>
        <p:txBody>
          <a:bodyPr>
            <a:normAutofit fontScale="92500" lnSpcReduction="20000"/>
          </a:bodyPr>
          <a:lstStyle/>
          <a:p>
            <a:pPr marL="0" indent="0" algn="just">
              <a:buNone/>
            </a:pPr>
            <a:r>
              <a:rPr lang="en-GB" sz="3200" b="0" i="0" dirty="0">
                <a:effectLst/>
                <a:latin typeface="Arial" panose="020B0604020202020204" pitchFamily="34" charset="0"/>
              </a:rPr>
              <a:t>Misdirection</a:t>
            </a:r>
          </a:p>
          <a:p>
            <a:pPr algn="just"/>
            <a:r>
              <a:rPr lang="en-GB" sz="3200" b="0" i="0" dirty="0">
                <a:effectLst/>
                <a:latin typeface="Arial" panose="020B0604020202020204" pitchFamily="34" charset="0"/>
              </a:rPr>
              <a:t>It is possible that you may send e-mail to an unintended recipient.</a:t>
            </a:r>
          </a:p>
          <a:p>
            <a:pPr marL="0" indent="0" algn="just">
              <a:buNone/>
            </a:pPr>
            <a:r>
              <a:rPr lang="en-GB" sz="3200" b="0" i="0" dirty="0">
                <a:effectLst/>
                <a:latin typeface="Arial" panose="020B0604020202020204" pitchFamily="34" charset="0"/>
              </a:rPr>
              <a:t>Junk</a:t>
            </a:r>
          </a:p>
          <a:p>
            <a:pPr algn="just"/>
            <a:r>
              <a:rPr lang="en-GB" sz="3200" b="0" i="0" dirty="0">
                <a:effectLst/>
                <a:latin typeface="Arial" panose="020B0604020202020204" pitchFamily="34" charset="0"/>
              </a:rPr>
              <a:t>Junk emails are undesirable and inappropriate emails. Junk emails are sometimes referred to as spam.</a:t>
            </a:r>
          </a:p>
          <a:p>
            <a:pPr marL="0" indent="0" algn="just">
              <a:buNone/>
            </a:pPr>
            <a:r>
              <a:rPr lang="en-GB" sz="3200" b="0" i="0" dirty="0">
                <a:effectLst/>
                <a:latin typeface="Arial" panose="020B0604020202020204" pitchFamily="34" charset="0"/>
              </a:rPr>
              <a:t>No Response</a:t>
            </a:r>
          </a:p>
          <a:p>
            <a:pPr algn="just"/>
            <a:r>
              <a:rPr lang="en-GB" sz="3200" b="0" i="0" dirty="0">
                <a:effectLst/>
                <a:latin typeface="Arial" panose="020B0604020202020204" pitchFamily="34" charset="0"/>
              </a:rPr>
              <a:t>It may be frustrating when the recipient does not read the e-mail and respond on a regular basis.</a:t>
            </a:r>
            <a:endParaRPr lang="en-GB" sz="2800" b="0" i="0" dirty="0">
              <a:effectLst/>
              <a:latin typeface="Arial" panose="020B0604020202020204" pitchFamily="34" charset="0"/>
            </a:endParaRPr>
          </a:p>
        </p:txBody>
      </p:sp>
      <p:pic>
        <p:nvPicPr>
          <p:cNvPr id="5" name="Picture 4">
            <a:extLst>
              <a:ext uri="{FF2B5EF4-FFF2-40B4-BE49-F238E27FC236}">
                <a16:creationId xmlns:a16="http://schemas.microsoft.com/office/drawing/2014/main" id="{04437886-75FE-4A7F-9D7C-396348B59BB2}"/>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0000" b="90000" l="10000" r="90000">
                        <a14:foregroundMark x1="59274" y1="33555" x2="58333" y2="33555"/>
                        <a14:backgroundMark x1="51210" y1="28612" x2="51210" y2="28612"/>
                        <a14:backgroundMark x1="51882" y1="29563" x2="44892" y2="28612"/>
                        <a14:backgroundMark x1="53226" y1="71198" x2="53226" y2="71198"/>
                        <a14:backgroundMark x1="52957" y1="70722" x2="52957" y2="70722"/>
                      </a14:backgroundRemoval>
                    </a14:imgEffect>
                  </a14:imgLayer>
                </a14:imgProps>
              </a:ext>
            </a:extLst>
          </a:blip>
          <a:srcRect l="26883" t="12618" r="24863" b="13526"/>
          <a:stretch/>
        </p:blipFill>
        <p:spPr>
          <a:xfrm>
            <a:off x="810986" y="1792935"/>
            <a:ext cx="2340428" cy="5065065"/>
          </a:xfrm>
          <a:prstGeom prst="rect">
            <a:avLst/>
          </a:prstGeom>
        </p:spPr>
      </p:pic>
    </p:spTree>
    <p:extLst>
      <p:ext uri="{BB962C8B-B14F-4D97-AF65-F5344CB8AC3E}">
        <p14:creationId xmlns:p14="http://schemas.microsoft.com/office/powerpoint/2010/main" val="19108977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graphicFrame>
        <p:nvGraphicFramePr>
          <p:cNvPr id="8" name="Content Placeholder 2">
            <a:extLst>
              <a:ext uri="{FF2B5EF4-FFF2-40B4-BE49-F238E27FC236}">
                <a16:creationId xmlns:a16="http://schemas.microsoft.com/office/drawing/2014/main" id="{53BD2D7E-27D7-4BC2-8C58-C98B6F4BA6D0}"/>
              </a:ext>
            </a:extLst>
          </p:cNvPr>
          <p:cNvGraphicFramePr>
            <a:graphicFrameLocks noGrp="1"/>
          </p:cNvGraphicFramePr>
          <p:nvPr>
            <p:ph idx="1"/>
          </p:nvPr>
        </p:nvGraphicFramePr>
        <p:xfrm>
          <a:off x="181492" y="1894826"/>
          <a:ext cx="7626077" cy="47990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A2464974-495F-4CAB-8C42-4F415C5BE791}"/>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2500" r="95500">
                        <a14:foregroundMark x1="20346" y1="54476" x2="20500" y2="54500"/>
                        <a14:foregroundMark x1="21500" y1="48500" x2="26000" y2="57000"/>
                        <a14:foregroundMark x1="24000" y1="49000" x2="24500" y2="44500"/>
                        <a14:foregroundMark x1="19500" y1="40000" x2="19500" y2="40000"/>
                        <a14:foregroundMark x1="20500" y1="41500" x2="18500" y2="42500"/>
                        <a14:foregroundMark x1="18500" y1="42500" x2="18500" y2="42500"/>
                        <a14:foregroundMark x1="18500" y1="42500" x2="5000" y2="42500"/>
                        <a14:foregroundMark x1="9500" y1="43500" x2="6902" y2="52035"/>
                        <a14:foregroundMark x1="7645" y1="52052" x2="3500" y2="41000"/>
                        <a14:foregroundMark x1="21500" y1="40000" x2="4000" y2="40000"/>
                        <a14:foregroundMark x1="23000" y1="57000" x2="26000" y2="57000"/>
                        <a14:foregroundMark x1="40500" y1="41500" x2="40500" y2="41500"/>
                        <a14:foregroundMark x1="22000" y1="55000" x2="20876" y2="55321"/>
                        <a14:foregroundMark x1="4500" y1="47500" x2="20500" y2="53500"/>
                        <a14:foregroundMark x1="15000" y1="54000" x2="16500" y2="55000"/>
                        <a14:foregroundMark x1="17000" y1="55000" x2="16500" y2="54000"/>
                        <a14:foregroundMark x1="16500" y1="54000" x2="16000" y2="55000"/>
                        <a14:foregroundMark x1="14000" y1="56000" x2="14000" y2="56000"/>
                        <a14:foregroundMark x1="14500" y1="56500" x2="14500" y2="56500"/>
                        <a14:foregroundMark x1="2500" y1="48000" x2="2500" y2="48000"/>
                        <a14:foregroundMark x1="2500" y1="48000" x2="2500" y2="48000"/>
                        <a14:foregroundMark x1="3000" y1="43000" x2="3000" y2="43000"/>
                        <a14:foregroundMark x1="3000" y1="43000" x2="3000" y2="43000"/>
                        <a14:foregroundMark x1="2500" y1="52500" x2="2500" y2="52500"/>
                        <a14:foregroundMark x1="2500" y1="52500" x2="2500" y2="52500"/>
                        <a14:foregroundMark x1="9000" y1="58000" x2="9000" y2="58000"/>
                        <a14:foregroundMark x1="12000" y1="57000" x2="12000" y2="57000"/>
                        <a14:foregroundMark x1="12000" y1="57000" x2="12000" y2="57000"/>
                        <a14:foregroundMark x1="11000" y1="57000" x2="11000" y2="57000"/>
                        <a14:foregroundMark x1="11000" y1="57000" x2="11000" y2="57000"/>
                        <a14:foregroundMark x1="6500" y1="57000" x2="6500" y2="57000"/>
                        <a14:foregroundMark x1="6500" y1="57000" x2="6500" y2="57000"/>
                        <a14:foregroundMark x1="6500" y1="57000" x2="6500" y2="57000"/>
                        <a14:foregroundMark x1="6500" y1="57000" x2="6500" y2="57000"/>
                        <a14:foregroundMark x1="7000" y1="57500" x2="7000" y2="57500"/>
                        <a14:foregroundMark x1="6500" y1="57500" x2="6500" y2="57500"/>
                        <a14:foregroundMark x1="21000" y1="58000" x2="21000" y2="58000"/>
                        <a14:foregroundMark x1="21000" y1="58000" x2="21000" y2="58000"/>
                        <a14:foregroundMark x1="22000" y1="58000" x2="22000" y2="58000"/>
                        <a14:foregroundMark x1="22500" y1="58000" x2="22500" y2="58000"/>
                        <a14:foregroundMark x1="23000" y1="58000" x2="23000" y2="58000"/>
                        <a14:foregroundMark x1="23500" y1="58000" x2="24500" y2="58000"/>
                        <a14:foregroundMark x1="24500" y1="58000" x2="24500" y2="58000"/>
                        <a14:foregroundMark x1="19000" y1="57000" x2="19000" y2="57000"/>
                        <a14:foregroundMark x1="18500" y1="57000" x2="18000" y2="57000"/>
                        <a14:foregroundMark x1="18500" y1="58000" x2="18500" y2="58000"/>
                        <a14:foregroundMark x1="16500" y1="58000" x2="16500" y2="58000"/>
                        <a14:foregroundMark x1="16500" y1="58000" x2="16500" y2="58000"/>
                        <a14:foregroundMark x1="23500" y1="41000" x2="23500" y2="41000"/>
                        <a14:foregroundMark x1="23500" y1="41500" x2="23500" y2="41500"/>
                        <a14:foregroundMark x1="37000" y1="41000" x2="37000" y2="41000"/>
                        <a14:foregroundMark x1="36500" y1="41000" x2="36500" y2="41000"/>
                        <a14:foregroundMark x1="33500" y1="43500" x2="33500" y2="43500"/>
                        <a14:foregroundMark x1="33500" y1="43500" x2="33500" y2="43500"/>
                        <a14:foregroundMark x1="40500" y1="49500" x2="40500" y2="49500"/>
                        <a14:foregroundMark x1="40500" y1="50000" x2="40500" y2="50000"/>
                        <a14:foregroundMark x1="48500" y1="47500" x2="48500" y2="47500"/>
                        <a14:foregroundMark x1="48500" y1="48000" x2="48500" y2="48000"/>
                        <a14:foregroundMark x1="75000" y1="49500" x2="75000" y2="49500"/>
                        <a14:foregroundMark x1="74500" y1="49500" x2="74500" y2="49500"/>
                        <a14:foregroundMark x1="86500" y1="49500" x2="86500" y2="49500"/>
                        <a14:foregroundMark x1="86500" y1="49000" x2="86500" y2="49000"/>
                        <a14:foregroundMark x1="92000" y1="49500" x2="92000" y2="49500"/>
                        <a14:foregroundMark x1="92000" y1="49500" x2="92000" y2="49500"/>
                        <a14:foregroundMark x1="95500" y1="46000" x2="95500" y2="46000"/>
                        <a14:foregroundMark x1="95500" y1="46000" x2="95500" y2="46000"/>
                        <a14:backgroundMark x1="11500" y1="61500" x2="10861" y2="60542"/>
                        <a14:backgroundMark x1="9058" y1="59840" x2="1500" y2="59000"/>
                        <a14:backgroundMark x1="15000" y1="60500" x2="11320" y2="60091"/>
                        <a14:backgroundMark x1="9709" y1="59200" x2="500" y2="59000"/>
                        <a14:backgroundMark x1="12988" y1="59271" x2="12172" y2="59253"/>
                        <a14:backgroundMark x1="18513" y1="59391" x2="15689" y2="59330"/>
                        <a14:backgroundMark x1="19536" y1="59413" x2="18641" y2="59394"/>
                        <a14:backgroundMark x1="22558" y1="59479" x2="20043" y2="59424"/>
                        <a14:backgroundMark x1="4000" y1="61500" x2="3000" y2="59000"/>
                      </a14:backgroundRemoval>
                    </a14:imgEffect>
                  </a14:imgLayer>
                </a14:imgProps>
              </a:ext>
            </a:extLst>
          </a:blip>
          <a:stretch>
            <a:fillRect/>
          </a:stretch>
        </p:blipFill>
        <p:spPr>
          <a:xfrm>
            <a:off x="8280084" y="1894826"/>
            <a:ext cx="3855135" cy="4963174"/>
          </a:xfrm>
          <a:prstGeom prst="rect">
            <a:avLst/>
          </a:prstGeom>
        </p:spPr>
      </p:pic>
    </p:spTree>
    <p:extLst>
      <p:ext uri="{BB962C8B-B14F-4D97-AF65-F5344CB8AC3E}">
        <p14:creationId xmlns:p14="http://schemas.microsoft.com/office/powerpoint/2010/main" val="16583444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232030" y="1899138"/>
            <a:ext cx="7959970" cy="4958862"/>
          </a:xfrm>
        </p:spPr>
        <p:txBody>
          <a:bodyPr>
            <a:normAutofit fontScale="92500" lnSpcReduction="20000"/>
          </a:bodyPr>
          <a:lstStyle/>
          <a:p>
            <a:pPr marL="0" indent="0" algn="just">
              <a:buNone/>
            </a:pPr>
            <a:r>
              <a:rPr lang="en-GB" sz="2000" b="0" i="0" dirty="0">
                <a:effectLst/>
                <a:latin typeface="Arial" panose="020B0604020202020204" pitchFamily="34" charset="0"/>
              </a:rPr>
              <a:t>Key Points:</a:t>
            </a:r>
          </a:p>
          <a:p>
            <a:pPr algn="just"/>
            <a:r>
              <a:rPr lang="en-GB" sz="2000" b="0" i="0" dirty="0">
                <a:effectLst/>
                <a:latin typeface="Arial" panose="020B0604020202020204" pitchFamily="34" charset="0"/>
              </a:rPr>
              <a:t>SMTP is application level protocol.</a:t>
            </a:r>
          </a:p>
          <a:p>
            <a:pPr algn="just"/>
            <a:r>
              <a:rPr lang="en-GB" sz="2000" b="0" i="0" dirty="0">
                <a:effectLst/>
                <a:latin typeface="Arial" panose="020B0604020202020204" pitchFamily="34" charset="0"/>
              </a:rPr>
              <a:t>SMTP is connection oriented protocol.</a:t>
            </a:r>
          </a:p>
          <a:p>
            <a:pPr algn="just"/>
            <a:r>
              <a:rPr lang="en-GB" sz="2000" b="0" i="0" dirty="0">
                <a:effectLst/>
                <a:latin typeface="Arial" panose="020B0604020202020204" pitchFamily="34" charset="0"/>
              </a:rPr>
              <a:t>SMTP is text based protocol.</a:t>
            </a:r>
          </a:p>
          <a:p>
            <a:pPr algn="just"/>
            <a:r>
              <a:rPr lang="en-GB" sz="2000" b="0" i="0" dirty="0">
                <a:effectLst/>
                <a:latin typeface="Arial" panose="020B0604020202020204" pitchFamily="34" charset="0"/>
              </a:rPr>
              <a:t>It handles exchange of messages between e-mail servers over TCP/IP network.</a:t>
            </a:r>
          </a:p>
          <a:p>
            <a:pPr algn="just"/>
            <a:r>
              <a:rPr lang="en-GB" sz="2000" b="0" i="0" dirty="0">
                <a:effectLst/>
                <a:latin typeface="Arial" panose="020B0604020202020204" pitchFamily="34" charset="0"/>
              </a:rPr>
              <a:t>Apart from transferring e-mail, SMPT also provides notification regarding incoming mail.</a:t>
            </a:r>
          </a:p>
          <a:p>
            <a:pPr algn="just"/>
            <a:r>
              <a:rPr lang="en-GB" sz="2000" b="0" i="0" dirty="0">
                <a:effectLst/>
                <a:latin typeface="Arial" panose="020B0604020202020204" pitchFamily="34" charset="0"/>
              </a:rPr>
              <a:t>When you send e-mail, your e-mail client sends it to your e-mail server which further contacts the recipient mail server using SMTP client.</a:t>
            </a:r>
          </a:p>
          <a:p>
            <a:pPr algn="just"/>
            <a:r>
              <a:rPr lang="en-GB" sz="2000" b="0" i="0" dirty="0">
                <a:effectLst/>
                <a:latin typeface="Arial" panose="020B0604020202020204" pitchFamily="34" charset="0"/>
              </a:rPr>
              <a:t>These SMTP commands specify the sender’s and receiver’s e-mail address, along with the message to be send.</a:t>
            </a:r>
          </a:p>
          <a:p>
            <a:pPr algn="just"/>
            <a:r>
              <a:rPr lang="en-GB" sz="2000" b="0" i="0" dirty="0">
                <a:effectLst/>
                <a:latin typeface="Arial" panose="020B0604020202020204" pitchFamily="34" charset="0"/>
              </a:rPr>
              <a:t>The exchange of commands between servers is carried out without intervention of any user.</a:t>
            </a:r>
          </a:p>
          <a:p>
            <a:pPr algn="just"/>
            <a:r>
              <a:rPr lang="en-GB" sz="2000" b="0" i="0" dirty="0">
                <a:effectLst/>
                <a:latin typeface="Arial" panose="020B0604020202020204" pitchFamily="34" charset="0"/>
              </a:rPr>
              <a:t>In case, message cannot be delivered, an error report is sent to the sender which makes SMTP a reliable protocol.</a:t>
            </a:r>
            <a:endParaRPr lang="en-GB" sz="1600" b="0" i="0" dirty="0">
              <a:effectLst/>
              <a:latin typeface="Arial" panose="020B0604020202020204" pitchFamily="34" charset="0"/>
            </a:endParaRPr>
          </a:p>
        </p:txBody>
      </p:sp>
      <p:pic>
        <p:nvPicPr>
          <p:cNvPr id="5" name="Picture 4">
            <a:extLst>
              <a:ext uri="{FF2B5EF4-FFF2-40B4-BE49-F238E27FC236}">
                <a16:creationId xmlns:a16="http://schemas.microsoft.com/office/drawing/2014/main" id="{0F3A2519-9810-4959-BFBC-249B9E7C3278}"/>
              </a:ext>
            </a:extLst>
          </p:cNvPr>
          <p:cNvPicPr>
            <a:picLocks noChangeAspect="1"/>
          </p:cNvPicPr>
          <p:nvPr/>
        </p:nvPicPr>
        <p:blipFill>
          <a:blip r:embed="rId2"/>
          <a:stretch>
            <a:fillRect/>
          </a:stretch>
        </p:blipFill>
        <p:spPr>
          <a:xfrm>
            <a:off x="372928" y="1895426"/>
            <a:ext cx="3859102" cy="4962574"/>
          </a:xfrm>
          <a:prstGeom prst="rect">
            <a:avLst/>
          </a:prstGeom>
        </p:spPr>
      </p:pic>
    </p:spTree>
    <p:extLst>
      <p:ext uri="{BB962C8B-B14F-4D97-AF65-F5344CB8AC3E}">
        <p14:creationId xmlns:p14="http://schemas.microsoft.com/office/powerpoint/2010/main" val="26194136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graphicFrame>
        <p:nvGraphicFramePr>
          <p:cNvPr id="8" name="Content Placeholder 2">
            <a:extLst>
              <a:ext uri="{FF2B5EF4-FFF2-40B4-BE49-F238E27FC236}">
                <a16:creationId xmlns:a16="http://schemas.microsoft.com/office/drawing/2014/main" id="{53BD2D7E-27D7-4BC2-8C58-C98B6F4BA6D0}"/>
              </a:ext>
            </a:extLst>
          </p:cNvPr>
          <p:cNvGraphicFramePr>
            <a:graphicFrameLocks noGrp="1"/>
          </p:cNvGraphicFramePr>
          <p:nvPr>
            <p:ph idx="1"/>
            <p:extLst>
              <p:ext uri="{D42A27DB-BD31-4B8C-83A1-F6EECF244321}">
                <p14:modId xmlns:p14="http://schemas.microsoft.com/office/powerpoint/2010/main" val="2410450936"/>
              </p:ext>
            </p:extLst>
          </p:nvPr>
        </p:nvGraphicFramePr>
        <p:xfrm>
          <a:off x="181492" y="1894826"/>
          <a:ext cx="7626077" cy="47990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F872D7EB-BE77-41A9-AD91-D15D1D7E56CE}"/>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10000" r="90000">
                        <a14:foregroundMark x1="22667" y1="73778" x2="22667" y2="73778"/>
                        <a14:foregroundMark x1="22667" y1="73778" x2="22667" y2="73778"/>
                        <a14:foregroundMark x1="30222" y1="68000" x2="30222" y2="68000"/>
                        <a14:foregroundMark x1="30667" y1="67556" x2="30667" y2="67556"/>
                        <a14:foregroundMark x1="51556" y1="77333" x2="51556" y2="77333"/>
                        <a14:foregroundMark x1="51556" y1="77333" x2="51556" y2="77333"/>
                        <a14:foregroundMark x1="68444" y1="73333" x2="68444" y2="73333"/>
                        <a14:foregroundMark x1="68444" y1="73333" x2="68444" y2="73333"/>
                      </a14:backgroundRemoval>
                    </a14:imgEffect>
                  </a14:imgLayer>
                </a14:imgProps>
              </a:ext>
            </a:extLst>
          </a:blip>
          <a:stretch>
            <a:fillRect/>
          </a:stretch>
        </p:blipFill>
        <p:spPr>
          <a:xfrm>
            <a:off x="7933936" y="1894825"/>
            <a:ext cx="4177728" cy="4799051"/>
          </a:xfrm>
          <a:prstGeom prst="rect">
            <a:avLst/>
          </a:prstGeom>
        </p:spPr>
      </p:pic>
    </p:spTree>
    <p:extLst>
      <p:ext uri="{BB962C8B-B14F-4D97-AF65-F5344CB8AC3E}">
        <p14:creationId xmlns:p14="http://schemas.microsoft.com/office/powerpoint/2010/main" val="22236850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232030" y="1899138"/>
            <a:ext cx="7045570" cy="4958862"/>
          </a:xfrm>
        </p:spPr>
        <p:txBody>
          <a:bodyPr>
            <a:normAutofit/>
          </a:bodyPr>
          <a:lstStyle/>
          <a:p>
            <a:pPr marL="0" indent="0" algn="just">
              <a:buNone/>
            </a:pPr>
            <a:r>
              <a:rPr lang="en-GB" sz="2000" b="0" i="0" dirty="0">
                <a:effectLst/>
                <a:latin typeface="Arial" panose="020B0604020202020204" pitchFamily="34" charset="0"/>
              </a:rPr>
              <a:t>Key Points:</a:t>
            </a:r>
          </a:p>
          <a:p>
            <a:pPr algn="just"/>
            <a:r>
              <a:rPr lang="en-GB" sz="2000" b="0" i="0" dirty="0">
                <a:effectLst/>
                <a:latin typeface="Arial" panose="020B0604020202020204" pitchFamily="34" charset="0"/>
              </a:rPr>
              <a:t>IMAP allows the client program to manipulate the e-mail message on the server without downloading them on the local computer.</a:t>
            </a:r>
          </a:p>
          <a:p>
            <a:pPr algn="just"/>
            <a:r>
              <a:rPr lang="en-GB" sz="2000" b="0" i="0" dirty="0">
                <a:effectLst/>
                <a:latin typeface="Arial" panose="020B0604020202020204" pitchFamily="34" charset="0"/>
              </a:rPr>
              <a:t>The e-mail is hold and maintained by the remote server.</a:t>
            </a:r>
          </a:p>
          <a:p>
            <a:pPr algn="just"/>
            <a:r>
              <a:rPr lang="en-GB" sz="2000" b="0" i="0" dirty="0">
                <a:effectLst/>
                <a:latin typeface="Arial" panose="020B0604020202020204" pitchFamily="34" charset="0"/>
              </a:rPr>
              <a:t>It enables us to take any action such as downloading, delete the mail without reading the </a:t>
            </a:r>
            <a:r>
              <a:rPr lang="en-GB" sz="2000" b="0" i="0" dirty="0" err="1">
                <a:effectLst/>
                <a:latin typeface="Arial" panose="020B0604020202020204" pitchFamily="34" charset="0"/>
              </a:rPr>
              <a:t>mail.It</a:t>
            </a:r>
            <a:r>
              <a:rPr lang="en-GB" sz="2000" b="0" i="0" dirty="0">
                <a:effectLst/>
                <a:latin typeface="Arial" panose="020B0604020202020204" pitchFamily="34" charset="0"/>
              </a:rPr>
              <a:t> enables us to create, manipulate and delete remote message folders called mail boxes.</a:t>
            </a:r>
          </a:p>
          <a:p>
            <a:pPr algn="just"/>
            <a:r>
              <a:rPr lang="en-GB" sz="2000" b="0" i="0" dirty="0">
                <a:effectLst/>
                <a:latin typeface="Arial" panose="020B0604020202020204" pitchFamily="34" charset="0"/>
              </a:rPr>
              <a:t>IMAP enables the users to search the e-mails.</a:t>
            </a:r>
          </a:p>
          <a:p>
            <a:pPr algn="just"/>
            <a:r>
              <a:rPr lang="en-GB" sz="2000" b="0" i="0" dirty="0">
                <a:effectLst/>
                <a:latin typeface="Arial" panose="020B0604020202020204" pitchFamily="34" charset="0"/>
              </a:rPr>
              <a:t>It allows concurrent access to multiple mailboxes on multiple mail servers.</a:t>
            </a:r>
            <a:endParaRPr lang="en-GB" sz="1600" b="0" i="0" dirty="0">
              <a:effectLst/>
              <a:latin typeface="Arial" panose="020B0604020202020204" pitchFamily="34" charset="0"/>
            </a:endParaRPr>
          </a:p>
        </p:txBody>
      </p:sp>
      <p:pic>
        <p:nvPicPr>
          <p:cNvPr id="6" name="Picture 5">
            <a:extLst>
              <a:ext uri="{FF2B5EF4-FFF2-40B4-BE49-F238E27FC236}">
                <a16:creationId xmlns:a16="http://schemas.microsoft.com/office/drawing/2014/main" id="{64EB2B4D-18A3-41D1-8959-FE4A7C3FC2C1}"/>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foregroundMark x1="22667" y1="73778" x2="22667" y2="73778"/>
                        <a14:foregroundMark x1="22667" y1="73778" x2="22667" y2="73778"/>
                        <a14:foregroundMark x1="30222" y1="68000" x2="30222" y2="68000"/>
                        <a14:foregroundMark x1="30667" y1="67556" x2="30667" y2="67556"/>
                        <a14:foregroundMark x1="51556" y1="77333" x2="51556" y2="77333"/>
                        <a14:foregroundMark x1="51556" y1="77333" x2="51556" y2="77333"/>
                        <a14:foregroundMark x1="68444" y1="73333" x2="68444" y2="73333"/>
                        <a14:foregroundMark x1="68444" y1="73333" x2="68444" y2="73333"/>
                      </a14:backgroundRemoval>
                    </a14:imgEffect>
                  </a14:imgLayer>
                </a14:imgProps>
              </a:ext>
            </a:extLst>
          </a:blip>
          <a:stretch>
            <a:fillRect/>
          </a:stretch>
        </p:blipFill>
        <p:spPr>
          <a:xfrm>
            <a:off x="0" y="1899138"/>
            <a:ext cx="4177728" cy="4799051"/>
          </a:xfrm>
          <a:prstGeom prst="rect">
            <a:avLst/>
          </a:prstGeom>
        </p:spPr>
      </p:pic>
    </p:spTree>
    <p:extLst>
      <p:ext uri="{BB962C8B-B14F-4D97-AF65-F5344CB8AC3E}">
        <p14:creationId xmlns:p14="http://schemas.microsoft.com/office/powerpoint/2010/main" val="27850020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graphicFrame>
        <p:nvGraphicFramePr>
          <p:cNvPr id="8" name="Content Placeholder 2">
            <a:extLst>
              <a:ext uri="{FF2B5EF4-FFF2-40B4-BE49-F238E27FC236}">
                <a16:creationId xmlns:a16="http://schemas.microsoft.com/office/drawing/2014/main" id="{53BD2D7E-27D7-4BC2-8C58-C98B6F4BA6D0}"/>
              </a:ext>
            </a:extLst>
          </p:cNvPr>
          <p:cNvGraphicFramePr>
            <a:graphicFrameLocks noGrp="1"/>
          </p:cNvGraphicFramePr>
          <p:nvPr>
            <p:ph idx="1"/>
            <p:extLst>
              <p:ext uri="{D42A27DB-BD31-4B8C-83A1-F6EECF244321}">
                <p14:modId xmlns:p14="http://schemas.microsoft.com/office/powerpoint/2010/main" val="130116793"/>
              </p:ext>
            </p:extLst>
          </p:nvPr>
        </p:nvGraphicFramePr>
        <p:xfrm>
          <a:off x="181492" y="1894826"/>
          <a:ext cx="7626077" cy="47990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C9A20985-0222-409B-A7DB-32CA52BAC9A5}"/>
              </a:ext>
            </a:extLst>
          </p:cNvPr>
          <p:cNvPicPr>
            <a:picLocks noChangeAspect="1"/>
          </p:cNvPicPr>
          <p:nvPr/>
        </p:nvPicPr>
        <p:blipFill rotWithShape="1">
          <a:blip r:embed="rId7">
            <a:extLst>
              <a:ext uri="{BEBA8EAE-BF5A-486C-A8C5-ECC9F3942E4B}">
                <a14:imgProps xmlns:a14="http://schemas.microsoft.com/office/drawing/2010/main">
                  <a14:imgLayer r:embed="rId8">
                    <a14:imgEffect>
                      <a14:backgroundRemoval t="4908" b="93252" l="9804" r="89804">
                        <a14:foregroundMark x1="15870" y1="58287" x2="14902" y2="89571"/>
                        <a14:foregroundMark x1="17046" y1="20245" x2="16318" y2="43785"/>
                        <a14:foregroundMark x1="17065" y1="19632" x2="17046" y2="20245"/>
                        <a14:foregroundMark x1="17255" y1="13497" x2="17065" y2="19632"/>
                        <a14:foregroundMark x1="16863" y1="93252" x2="38039" y2="91411"/>
                        <a14:foregroundMark x1="41946" y1="91744" x2="59608" y2="93252"/>
                        <a14:foregroundMark x1="38039" y1="91411" x2="39257" y2="91515"/>
                        <a14:foregroundMark x1="59608" y1="93252" x2="71373" y2="82209"/>
                        <a14:foregroundMark x1="69804" y1="6135" x2="69804" y2="6135"/>
                        <a14:foregroundMark x1="69804" y1="4908" x2="69804" y2="4908"/>
                        <a14:foregroundMark x1="69412" y1="4908" x2="69412" y2="4908"/>
                        <a14:foregroundMark x1="25390" y1="9899" x2="15294" y2="11043"/>
                        <a14:foregroundMark x1="69412" y1="4908" x2="34939" y2="8816"/>
                        <a14:foregroundMark x1="29804" y1="73620" x2="29804" y2="73620"/>
                        <a14:foregroundMark x1="29804" y1="73620" x2="29804" y2="73620"/>
                        <a14:foregroundMark x1="45490" y1="73620" x2="45490" y2="73620"/>
                        <a14:foregroundMark x1="52941" y1="72393" x2="52941" y2="72393"/>
                        <a14:foregroundMark x1="54902" y1="76074" x2="54902" y2="76074"/>
                        <a14:foregroundMark x1="52549" y1="77301" x2="52549" y2="77301"/>
                        <a14:foregroundMark x1="52549" y1="77301" x2="52549" y2="77301"/>
                        <a14:foregroundMark x1="52157" y1="77301" x2="52157" y2="77301"/>
                        <a14:foregroundMark x1="53333" y1="77914" x2="51765" y2="77914"/>
                        <a14:foregroundMark x1="50980" y1="76687" x2="50980" y2="76687"/>
                        <a14:foregroundMark x1="51765" y1="77301" x2="51765" y2="77301"/>
                        <a14:foregroundMark x1="52157" y1="77301" x2="52157" y2="77301"/>
                        <a14:foregroundMark x1="52941" y1="77301" x2="52941" y2="77301"/>
                        <a14:foregroundMark x1="52941" y1="77301" x2="52941" y2="77301"/>
                        <a14:foregroundMark x1="52941" y1="77301" x2="52941" y2="77301"/>
                        <a14:foregroundMark x1="52941" y1="77301" x2="52941" y2="77301"/>
                        <a14:foregroundMark x1="52549" y1="77301" x2="52157" y2="77301"/>
                        <a14:foregroundMark x1="54902" y1="74233" x2="55686" y2="75460"/>
                        <a14:foregroundMark x1="52157" y1="78528" x2="53725" y2="78528"/>
                        <a14:foregroundMark x1="55294" y1="72393" x2="37255" y2="61350"/>
                        <a14:foregroundMark x1="47451" y1="60736" x2="24706" y2="56442"/>
                        <a14:foregroundMark x1="24706" y1="56442" x2="41569" y2="28834"/>
                        <a14:foregroundMark x1="41569" y1="28834" x2="46667" y2="30675"/>
                        <a14:foregroundMark x1="56471" y1="29448" x2="52941" y2="44785"/>
                        <a14:foregroundMark x1="41176" y1="47853" x2="60000" y2="28834"/>
                        <a14:foregroundMark x1="60000" y1="28834" x2="43529" y2="69939"/>
                        <a14:foregroundMark x1="43529" y1="69939" x2="56471" y2="34356"/>
                        <a14:foregroundMark x1="56471" y1="34356" x2="23922" y2="44785"/>
                        <a14:foregroundMark x1="23922" y1="44785" x2="25490" y2="13497"/>
                        <a14:foregroundMark x1="25490" y1="13497" x2="50588" y2="8589"/>
                        <a14:foregroundMark x1="50588" y1="8589" x2="70196" y2="17178"/>
                        <a14:foregroundMark x1="70196" y1="17178" x2="45882" y2="28834"/>
                        <a14:foregroundMark x1="45882" y1="28834" x2="52549" y2="60123"/>
                        <a14:foregroundMark x1="52549" y1="60123" x2="74118" y2="65644"/>
                        <a14:foregroundMark x1="74118" y1="65644" x2="53333" y2="75460"/>
                        <a14:foregroundMark x1="53333" y1="75460" x2="53725" y2="74847"/>
                        <a14:foregroundMark x1="54510" y1="81595" x2="33725" y2="79141"/>
                        <a14:foregroundMark x1="33725" y1="79141" x2="23137" y2="52147"/>
                        <a14:foregroundMark x1="23137" y1="52147" x2="25490" y2="50307"/>
                        <a14:foregroundMark x1="26667" y1="58896" x2="24706" y2="76687"/>
                        <a14:foregroundMark x1="25098" y1="76074" x2="25098" y2="77914"/>
                        <a14:foregroundMark x1="30196" y1="82209" x2="27843" y2="82209"/>
                        <a14:foregroundMark x1="27451" y1="79755" x2="30980" y2="80982"/>
                        <a14:foregroundMark x1="30588" y1="81595" x2="38824" y2="82209"/>
                        <a14:foregroundMark x1="38431" y1="80982" x2="32157" y2="77301"/>
                        <a14:foregroundMark x1="29412" y1="76074" x2="26667" y2="79755"/>
                        <a14:foregroundMark x1="25882" y1="80368" x2="25882" y2="81595"/>
                        <a14:foregroundMark x1="21569" y1="54601" x2="20784" y2="42331"/>
                        <a14:foregroundMark x1="20000" y1="36196" x2="20000" y2="39264"/>
                        <a14:foregroundMark x1="20000" y1="45399" x2="26667" y2="59509"/>
                        <a14:foregroundMark x1="27451" y1="52761" x2="23137" y2="47239"/>
                        <a14:foregroundMark x1="22353" y1="44172" x2="23922" y2="31288"/>
                        <a14:foregroundMark x1="29020" y1="24540" x2="26275" y2="49693"/>
                        <a14:foregroundMark x1="25882" y1="50920" x2="27059" y2="49080"/>
                        <a14:foregroundMark x1="27451" y1="39877" x2="70588" y2="42331"/>
                        <a14:foregroundMark x1="66275" y1="46012" x2="63137" y2="48466"/>
                        <a14:foregroundMark x1="65490" y1="37423" x2="55294" y2="26380"/>
                        <a14:foregroundMark x1="50588" y1="23313" x2="49804" y2="19018"/>
                        <a14:foregroundMark x1="49804" y1="16564" x2="45098" y2="17791"/>
                      </a14:backgroundRemoval>
                    </a14:imgEffect>
                  </a14:imgLayer>
                </a14:imgProps>
              </a:ext>
            </a:extLst>
          </a:blip>
          <a:srcRect l="11384" r="24135"/>
          <a:stretch/>
        </p:blipFill>
        <p:spPr>
          <a:xfrm>
            <a:off x="7978545" y="2133153"/>
            <a:ext cx="4197031" cy="4160642"/>
          </a:xfrm>
          <a:prstGeom prst="rect">
            <a:avLst/>
          </a:prstGeom>
        </p:spPr>
      </p:pic>
    </p:spTree>
    <p:extLst>
      <p:ext uri="{BB962C8B-B14F-4D97-AF65-F5344CB8AC3E}">
        <p14:creationId xmlns:p14="http://schemas.microsoft.com/office/powerpoint/2010/main" val="13410853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232030" y="1899138"/>
            <a:ext cx="7959970" cy="4958862"/>
          </a:xfrm>
        </p:spPr>
        <p:txBody>
          <a:bodyPr>
            <a:normAutofit/>
          </a:bodyPr>
          <a:lstStyle/>
          <a:p>
            <a:pPr marL="0" indent="0" algn="just">
              <a:buNone/>
            </a:pPr>
            <a:r>
              <a:rPr lang="en-GB" sz="2400" b="0" i="0" dirty="0">
                <a:effectLst/>
                <a:latin typeface="Arial" panose="020B0604020202020204" pitchFamily="34" charset="0"/>
              </a:rPr>
              <a:t>Key Points</a:t>
            </a:r>
          </a:p>
          <a:p>
            <a:pPr algn="just"/>
            <a:r>
              <a:rPr lang="en-GB" sz="2400" b="0" i="0" dirty="0">
                <a:effectLst/>
                <a:latin typeface="Arial" panose="020B0604020202020204" pitchFamily="34" charset="0"/>
              </a:rPr>
              <a:t>POP is an application layer internet standard protocol.</a:t>
            </a:r>
          </a:p>
          <a:p>
            <a:pPr algn="just"/>
            <a:r>
              <a:rPr lang="en-GB" sz="2400" b="0" i="0" dirty="0">
                <a:effectLst/>
                <a:latin typeface="Arial" panose="020B0604020202020204" pitchFamily="34" charset="0"/>
              </a:rPr>
              <a:t>Since POP supports offline access to the messages, thus requires less internet usage time.</a:t>
            </a:r>
          </a:p>
          <a:p>
            <a:pPr algn="just"/>
            <a:r>
              <a:rPr lang="en-GB" sz="2400" b="0" i="0" dirty="0">
                <a:effectLst/>
                <a:latin typeface="Arial" panose="020B0604020202020204" pitchFamily="34" charset="0"/>
              </a:rPr>
              <a:t>POP does not allow search facility.</a:t>
            </a:r>
          </a:p>
          <a:p>
            <a:pPr algn="just"/>
            <a:r>
              <a:rPr lang="en-GB" sz="2400" b="0" i="0" dirty="0">
                <a:effectLst/>
                <a:latin typeface="Arial" panose="020B0604020202020204" pitchFamily="34" charset="0"/>
              </a:rPr>
              <a:t>In order to access the messaged, it is necessary to download them.</a:t>
            </a:r>
          </a:p>
          <a:p>
            <a:pPr algn="just"/>
            <a:r>
              <a:rPr lang="en-GB" sz="2400" b="0" i="0" dirty="0">
                <a:effectLst/>
                <a:latin typeface="Arial" panose="020B0604020202020204" pitchFamily="34" charset="0"/>
              </a:rPr>
              <a:t>It allows only one mailbox to be created on server.</a:t>
            </a:r>
          </a:p>
          <a:p>
            <a:pPr algn="just"/>
            <a:r>
              <a:rPr lang="en-GB" sz="2400" b="0" i="0" dirty="0">
                <a:effectLst/>
                <a:latin typeface="Arial" panose="020B0604020202020204" pitchFamily="34" charset="0"/>
              </a:rPr>
              <a:t>It is not suitable for accessing non mail data.</a:t>
            </a:r>
          </a:p>
          <a:p>
            <a:pPr algn="just"/>
            <a:r>
              <a:rPr lang="en-GB" sz="2400" b="0" i="0" dirty="0">
                <a:effectLst/>
                <a:latin typeface="Arial" panose="020B0604020202020204" pitchFamily="34" charset="0"/>
              </a:rPr>
              <a:t>POP commands are generally abbreviated into codes of three or four letters. </a:t>
            </a:r>
            <a:r>
              <a:rPr lang="en-GB" sz="2400" b="0" i="0" dirty="0" err="1">
                <a:effectLst/>
                <a:latin typeface="Arial" panose="020B0604020202020204" pitchFamily="34" charset="0"/>
              </a:rPr>
              <a:t>Eg.</a:t>
            </a:r>
            <a:r>
              <a:rPr lang="en-GB" sz="2400" b="0" i="0" dirty="0">
                <a:effectLst/>
                <a:latin typeface="Arial" panose="020B0604020202020204" pitchFamily="34" charset="0"/>
              </a:rPr>
              <a:t> STAT.</a:t>
            </a:r>
          </a:p>
        </p:txBody>
      </p:sp>
      <p:pic>
        <p:nvPicPr>
          <p:cNvPr id="4" name="Picture 3">
            <a:extLst>
              <a:ext uri="{FF2B5EF4-FFF2-40B4-BE49-F238E27FC236}">
                <a16:creationId xmlns:a16="http://schemas.microsoft.com/office/drawing/2014/main" id="{4BCB1FD6-01B4-4B24-B75E-2D2C72B63EE4}"/>
              </a:ext>
            </a:extLst>
          </p:cNvPr>
          <p:cNvPicPr>
            <a:picLocks noChangeAspect="1"/>
          </p:cNvPicPr>
          <p:nvPr/>
        </p:nvPicPr>
        <p:blipFill>
          <a:blip r:embed="rId2"/>
          <a:stretch>
            <a:fillRect/>
          </a:stretch>
        </p:blipFill>
        <p:spPr>
          <a:xfrm>
            <a:off x="37618" y="2070174"/>
            <a:ext cx="4194412" cy="4157832"/>
          </a:xfrm>
          <a:prstGeom prst="rect">
            <a:avLst/>
          </a:prstGeom>
        </p:spPr>
      </p:pic>
    </p:spTree>
    <p:extLst>
      <p:ext uri="{BB962C8B-B14F-4D97-AF65-F5344CB8AC3E}">
        <p14:creationId xmlns:p14="http://schemas.microsoft.com/office/powerpoint/2010/main" val="12498406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graphicFrame>
        <p:nvGraphicFramePr>
          <p:cNvPr id="5" name="Table 4">
            <a:extLst>
              <a:ext uri="{FF2B5EF4-FFF2-40B4-BE49-F238E27FC236}">
                <a16:creationId xmlns:a16="http://schemas.microsoft.com/office/drawing/2014/main" id="{7DE623FF-1850-4351-9E81-2FADB9F33BC4}"/>
              </a:ext>
            </a:extLst>
          </p:cNvPr>
          <p:cNvGraphicFramePr>
            <a:graphicFrameLocks noGrp="1"/>
          </p:cNvGraphicFramePr>
          <p:nvPr>
            <p:extLst>
              <p:ext uri="{D42A27DB-BD31-4B8C-83A1-F6EECF244321}">
                <p14:modId xmlns:p14="http://schemas.microsoft.com/office/powerpoint/2010/main" val="1188642859"/>
              </p:ext>
            </p:extLst>
          </p:nvPr>
        </p:nvGraphicFramePr>
        <p:xfrm>
          <a:off x="0" y="2395822"/>
          <a:ext cx="12192000" cy="4414884"/>
        </p:xfrm>
        <a:graphic>
          <a:graphicData uri="http://schemas.openxmlformats.org/drawingml/2006/table">
            <a:tbl>
              <a:tblPr/>
              <a:tblGrid>
                <a:gridCol w="506994">
                  <a:extLst>
                    <a:ext uri="{9D8B030D-6E8A-4147-A177-3AD203B41FA5}">
                      <a16:colId xmlns:a16="http://schemas.microsoft.com/office/drawing/2014/main" val="623318901"/>
                    </a:ext>
                  </a:extLst>
                </a:gridCol>
                <a:gridCol w="4373616">
                  <a:extLst>
                    <a:ext uri="{9D8B030D-6E8A-4147-A177-3AD203B41FA5}">
                      <a16:colId xmlns:a16="http://schemas.microsoft.com/office/drawing/2014/main" val="2937422989"/>
                    </a:ext>
                  </a:extLst>
                </a:gridCol>
                <a:gridCol w="7311390">
                  <a:extLst>
                    <a:ext uri="{9D8B030D-6E8A-4147-A177-3AD203B41FA5}">
                      <a16:colId xmlns:a16="http://schemas.microsoft.com/office/drawing/2014/main" val="2512528743"/>
                    </a:ext>
                  </a:extLst>
                </a:gridCol>
              </a:tblGrid>
              <a:tr h="0">
                <a:tc>
                  <a:txBody>
                    <a:bodyPr/>
                    <a:lstStyle/>
                    <a:p>
                      <a:pPr fontAlgn="t"/>
                      <a:r>
                        <a:rPr lang="en-GB" sz="1600" b="1" dirty="0">
                          <a:solidFill>
                            <a:srgbClr val="FF0000"/>
                          </a:solidFill>
                          <a:effectLst/>
                        </a:rPr>
                        <a:t>S.N</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EEEEE"/>
                    </a:solidFill>
                  </a:tcPr>
                </a:tc>
                <a:tc>
                  <a:txBody>
                    <a:bodyPr/>
                    <a:lstStyle/>
                    <a:p>
                      <a:pPr fontAlgn="t"/>
                      <a:r>
                        <a:rPr lang="en-GB" sz="1600" b="1" dirty="0">
                          <a:solidFill>
                            <a:srgbClr val="FF0000"/>
                          </a:solidFill>
                          <a:effectLst/>
                        </a:rPr>
                        <a:t>POP</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EEEEE"/>
                    </a:solidFill>
                  </a:tcPr>
                </a:tc>
                <a:tc>
                  <a:txBody>
                    <a:bodyPr/>
                    <a:lstStyle/>
                    <a:p>
                      <a:pPr fontAlgn="t"/>
                      <a:r>
                        <a:rPr lang="en-GB" sz="1600" b="1" dirty="0">
                          <a:solidFill>
                            <a:srgbClr val="FF0000"/>
                          </a:solidFill>
                          <a:effectLst/>
                        </a:rPr>
                        <a:t>IMAP</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EEEEEE"/>
                    </a:solidFill>
                  </a:tcPr>
                </a:tc>
                <a:extLst>
                  <a:ext uri="{0D108BD9-81ED-4DB2-BD59-A6C34878D82A}">
                    <a16:rowId xmlns:a16="http://schemas.microsoft.com/office/drawing/2014/main" val="3085795290"/>
                  </a:ext>
                </a:extLst>
              </a:tr>
              <a:tr h="282078">
                <a:tc>
                  <a:txBody>
                    <a:bodyPr/>
                    <a:lstStyle/>
                    <a:p>
                      <a:pPr algn="ctr" fontAlgn="t"/>
                      <a:r>
                        <a:rPr lang="en-GB" sz="1800" b="1">
                          <a:effectLst/>
                        </a:rPr>
                        <a:t>1</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dirty="0">
                          <a:effectLst/>
                        </a:rPr>
                        <a:t>Generally used to support single client.</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dirty="0">
                          <a:effectLst/>
                        </a:rPr>
                        <a:t>Designed to handle multiple clients.</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4012567090"/>
                  </a:ext>
                </a:extLst>
              </a:tr>
              <a:tr h="335208">
                <a:tc>
                  <a:txBody>
                    <a:bodyPr/>
                    <a:lstStyle/>
                    <a:p>
                      <a:pPr algn="ctr" fontAlgn="t"/>
                      <a:r>
                        <a:rPr lang="en-GB" sz="1800" b="1">
                          <a:effectLst/>
                        </a:rPr>
                        <a:t>2</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dirty="0">
                          <a:effectLst/>
                        </a:rPr>
                        <a:t>Messages are accessed offline.</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dirty="0">
                          <a:effectLst/>
                        </a:rPr>
                        <a:t>Messages are accessed online although it also supports offline mode.</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2061837212"/>
                  </a:ext>
                </a:extLst>
              </a:tr>
              <a:tr h="282078">
                <a:tc>
                  <a:txBody>
                    <a:bodyPr/>
                    <a:lstStyle/>
                    <a:p>
                      <a:pPr algn="ctr" fontAlgn="t"/>
                      <a:r>
                        <a:rPr lang="en-GB" sz="1800" b="1">
                          <a:effectLst/>
                        </a:rPr>
                        <a:t>3</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POP does not allow search facility.</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It offers ability to search emails.</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1176583622"/>
                  </a:ext>
                </a:extLst>
              </a:tr>
              <a:tr h="244312">
                <a:tc>
                  <a:txBody>
                    <a:bodyPr/>
                    <a:lstStyle/>
                    <a:p>
                      <a:pPr algn="ctr" fontAlgn="t"/>
                      <a:r>
                        <a:rPr lang="en-GB" sz="1800" b="1">
                          <a:effectLst/>
                        </a:rPr>
                        <a:t>4</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All the messages have to be downloaded.</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It allows selective transfer of messages to the client.</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3255245745"/>
                  </a:ext>
                </a:extLst>
              </a:tr>
              <a:tr h="297626">
                <a:tc>
                  <a:txBody>
                    <a:bodyPr/>
                    <a:lstStyle/>
                    <a:p>
                      <a:pPr algn="ctr" fontAlgn="t"/>
                      <a:r>
                        <a:rPr lang="en-GB" sz="1800" b="1">
                          <a:effectLst/>
                        </a:rPr>
                        <a:t>5</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Only one mailbox can be created on the server.</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Multiple mailboxes can be created on the server.</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1158340216"/>
                  </a:ext>
                </a:extLst>
              </a:tr>
              <a:tr h="316650">
                <a:tc>
                  <a:txBody>
                    <a:bodyPr/>
                    <a:lstStyle/>
                    <a:p>
                      <a:pPr algn="ctr" fontAlgn="t"/>
                      <a:r>
                        <a:rPr lang="en-GB" sz="1800" b="1">
                          <a:effectLst/>
                        </a:rPr>
                        <a:t>6</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Not suitable for accessing non-mail data.</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dirty="0">
                          <a:effectLst/>
                        </a:rPr>
                        <a:t>Suitable for accessing non-mail data i.e. attachment.</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3426720118"/>
                  </a:ext>
                </a:extLst>
              </a:tr>
              <a:tr h="502835">
                <a:tc>
                  <a:txBody>
                    <a:bodyPr/>
                    <a:lstStyle/>
                    <a:p>
                      <a:pPr algn="ctr" fontAlgn="t"/>
                      <a:r>
                        <a:rPr lang="en-GB" sz="1800" b="1">
                          <a:effectLst/>
                        </a:rPr>
                        <a:t>7</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POP commands are generally abbreviated into codes of three or four letters. Eg. STAT.</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IMAP commands are not abbreviated, they are full. Eg. STATUS.</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4078976787"/>
                  </a:ext>
                </a:extLst>
              </a:tr>
              <a:tr h="392456">
                <a:tc>
                  <a:txBody>
                    <a:bodyPr/>
                    <a:lstStyle/>
                    <a:p>
                      <a:pPr algn="ctr" fontAlgn="t"/>
                      <a:r>
                        <a:rPr lang="en-GB" sz="1800" b="1">
                          <a:effectLst/>
                        </a:rPr>
                        <a:t>8</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It requires minimum use of server resources.</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Clients are totally dependent on server.</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2968032381"/>
                  </a:ext>
                </a:extLst>
              </a:tr>
              <a:tr h="331313">
                <a:tc>
                  <a:txBody>
                    <a:bodyPr/>
                    <a:lstStyle/>
                    <a:p>
                      <a:pPr algn="ctr" fontAlgn="t"/>
                      <a:r>
                        <a:rPr lang="en-GB" sz="1800" b="1">
                          <a:effectLst/>
                        </a:rPr>
                        <a:t>9</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dirty="0">
                          <a:effectLst/>
                        </a:rPr>
                        <a:t>Mails once downloaded cannot be accessed from some other location.</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Allows mails to be accessed from multiple locations.</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988576061"/>
                  </a:ext>
                </a:extLst>
              </a:tr>
              <a:tr h="321342">
                <a:tc>
                  <a:txBody>
                    <a:bodyPr/>
                    <a:lstStyle/>
                    <a:p>
                      <a:pPr algn="ctr" fontAlgn="t"/>
                      <a:r>
                        <a:rPr lang="en-GB" sz="1800" b="1">
                          <a:effectLst/>
                        </a:rPr>
                        <a:t>10</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dirty="0">
                          <a:effectLst/>
                        </a:rPr>
                        <a:t>The e-mails are not downloaded automatically.</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Users can view the headings and sender of e-mails and then decide to download.</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3491637767"/>
                  </a:ext>
                </a:extLst>
              </a:tr>
              <a:tr h="282078">
                <a:tc>
                  <a:txBody>
                    <a:bodyPr/>
                    <a:lstStyle/>
                    <a:p>
                      <a:pPr algn="ctr" fontAlgn="t"/>
                      <a:r>
                        <a:rPr lang="en-GB" sz="1800" b="1" dirty="0">
                          <a:effectLst/>
                        </a:rPr>
                        <a:t>11</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a:effectLst/>
                        </a:rPr>
                        <a:t>POP requires less internet usage time.</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tc>
                  <a:txBody>
                    <a:bodyPr/>
                    <a:lstStyle/>
                    <a:p>
                      <a:pPr fontAlgn="t"/>
                      <a:r>
                        <a:rPr lang="en-GB" sz="1600" b="1" dirty="0">
                          <a:effectLst/>
                        </a:rPr>
                        <a:t>IMAP requires more internet usage time.</a:t>
                      </a:r>
                    </a:p>
                  </a:txBody>
                  <a:tcPr marL="27389" marR="27389" marT="27389" marB="27389">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447297333"/>
                  </a:ext>
                </a:extLst>
              </a:tr>
            </a:tbl>
          </a:graphicData>
        </a:graphic>
      </p:graphicFrame>
      <p:sp>
        <p:nvSpPr>
          <p:cNvPr id="6" name="Rectangle 1">
            <a:extLst>
              <a:ext uri="{FF2B5EF4-FFF2-40B4-BE49-F238E27FC236}">
                <a16:creationId xmlns:a16="http://schemas.microsoft.com/office/drawing/2014/main" id="{DD7F6A94-7DAB-4D0F-BB0E-C73553F153BF}"/>
              </a:ext>
            </a:extLst>
          </p:cNvPr>
          <p:cNvSpPr>
            <a:spLocks noChangeArrowheads="1"/>
          </p:cNvSpPr>
          <p:nvPr/>
        </p:nvSpPr>
        <p:spPr bwMode="auto">
          <a:xfrm>
            <a:off x="3600451" y="1853987"/>
            <a:ext cx="5134730"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rgbClr val="FFFF00"/>
                </a:solidFill>
                <a:effectLst/>
                <a:latin typeface="Arial" panose="020B0604020202020204" pitchFamily="34" charset="0"/>
                <a:cs typeface="Arial" panose="020B0604020202020204" pitchFamily="34" charset="0"/>
              </a:rPr>
              <a:t>Comparison between POP and IMAP</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1" i="0" u="none" strike="noStrike" cap="none" normalizeH="0" baseline="0" dirty="0">
              <a:ln>
                <a:noFill/>
              </a:ln>
              <a:solidFill>
                <a:srgbClr val="FFFF00"/>
              </a:solidFill>
              <a:effectLst/>
              <a:latin typeface="Arial" panose="020B0604020202020204" pitchFamily="34" charset="0"/>
            </a:endParaRPr>
          </a:p>
        </p:txBody>
      </p:sp>
    </p:spTree>
    <p:extLst>
      <p:ext uri="{BB962C8B-B14F-4D97-AF65-F5344CB8AC3E}">
        <p14:creationId xmlns:p14="http://schemas.microsoft.com/office/powerpoint/2010/main" val="25329633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783580" y="1899138"/>
            <a:ext cx="6092190" cy="4421652"/>
          </a:xfrm>
        </p:spPr>
        <p:txBody>
          <a:bodyPr>
            <a:normAutofit/>
          </a:bodyPr>
          <a:lstStyle/>
          <a:p>
            <a:pPr marL="0" indent="0" algn="just">
              <a:buNone/>
            </a:pPr>
            <a:r>
              <a:rPr lang="en-GB" sz="4000" b="0" i="0" dirty="0">
                <a:effectLst/>
                <a:latin typeface="Arial" panose="020B0604020202020204" pitchFamily="34" charset="0"/>
              </a:rPr>
              <a:t>E-mail system comprises of the following three components:</a:t>
            </a:r>
          </a:p>
          <a:p>
            <a:pPr marL="1257300" indent="-182563" algn="just">
              <a:buFont typeface="Wingdings" panose="05000000000000000000" pitchFamily="2" charset="2"/>
              <a:buChar char="Ø"/>
            </a:pPr>
            <a:r>
              <a:rPr lang="en-GB" sz="4000" b="0" i="0" dirty="0">
                <a:effectLst/>
                <a:latin typeface="Arial" panose="020B0604020202020204" pitchFamily="34" charset="0"/>
              </a:rPr>
              <a:t>Mailer</a:t>
            </a:r>
          </a:p>
          <a:p>
            <a:pPr marL="1257300" indent="-182563" algn="just">
              <a:buFont typeface="Wingdings" panose="05000000000000000000" pitchFamily="2" charset="2"/>
              <a:buChar char="Ø"/>
            </a:pPr>
            <a:r>
              <a:rPr lang="en-GB" sz="4000" b="0" i="0" dirty="0">
                <a:effectLst/>
                <a:latin typeface="Arial" panose="020B0604020202020204" pitchFamily="34" charset="0"/>
              </a:rPr>
              <a:t>Mail Server</a:t>
            </a:r>
          </a:p>
          <a:p>
            <a:pPr marL="1257300" indent="-182563" algn="just">
              <a:buFont typeface="Wingdings" panose="05000000000000000000" pitchFamily="2" charset="2"/>
              <a:buChar char="Ø"/>
            </a:pPr>
            <a:r>
              <a:rPr lang="en-GB" sz="4000" b="0" i="0" dirty="0">
                <a:effectLst/>
                <a:latin typeface="Arial" panose="020B0604020202020204" pitchFamily="34" charset="0"/>
              </a:rPr>
              <a:t>Mailbox</a:t>
            </a:r>
          </a:p>
        </p:txBody>
      </p:sp>
      <p:pic>
        <p:nvPicPr>
          <p:cNvPr id="5" name="Picture 4">
            <a:extLst>
              <a:ext uri="{FF2B5EF4-FFF2-40B4-BE49-F238E27FC236}">
                <a16:creationId xmlns:a16="http://schemas.microsoft.com/office/drawing/2014/main" id="{19417995-9DBE-4B52-889E-B9828434EE42}"/>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706" b="94706" l="5294" r="92353">
                        <a14:foregroundMark x1="78235" y1="84706" x2="78235" y2="84706"/>
                        <a14:foregroundMark x1="78235" y1="84706" x2="78235" y2="84706"/>
                        <a14:foregroundMark x1="87059" y1="80588" x2="56471" y2="91176"/>
                        <a14:foregroundMark x1="56471" y1="91176" x2="35294" y2="90588"/>
                        <a14:foregroundMark x1="35294" y1="90588" x2="25882" y2="85882"/>
                        <a14:foregroundMark x1="25882" y1="85882" x2="14118" y2="68235"/>
                        <a14:foregroundMark x1="14118" y1="68235" x2="10588" y2="47059"/>
                        <a14:foregroundMark x1="10588" y1="47059" x2="11176" y2="36471"/>
                        <a14:foregroundMark x1="11176" y1="36471" x2="22941" y2="19412"/>
                        <a14:foregroundMark x1="22941" y1="19412" x2="42353" y2="10000"/>
                        <a14:foregroundMark x1="42353" y1="10000" x2="52941" y2="8235"/>
                        <a14:foregroundMark x1="52941" y1="8235" x2="63529" y2="8235"/>
                        <a14:foregroundMark x1="63529" y1="8235" x2="81765" y2="19412"/>
                        <a14:foregroundMark x1="81765" y1="19412" x2="88235" y2="29412"/>
                        <a14:foregroundMark x1="88235" y1="29412" x2="92353" y2="51176"/>
                        <a14:foregroundMark x1="92353" y1="51176" x2="90000" y2="62353"/>
                        <a14:foregroundMark x1="90000" y1="62353" x2="82353" y2="70588"/>
                        <a14:foregroundMark x1="82353" y1="70588" x2="71176" y2="70000"/>
                        <a14:foregroundMark x1="71176" y1="70000" x2="64706" y2="60000"/>
                        <a14:foregroundMark x1="64706" y1="60000" x2="66471" y2="35882"/>
                        <a14:foregroundMark x1="66471" y1="35882" x2="57647" y2="29412"/>
                        <a14:foregroundMark x1="57647" y1="29412" x2="44706" y2="28824"/>
                        <a14:foregroundMark x1="44706" y1="28824" x2="35882" y2="34706"/>
                        <a14:foregroundMark x1="35882" y1="34706" x2="27647" y2="55882"/>
                        <a14:foregroundMark x1="27647" y1="55882" x2="30000" y2="66471"/>
                        <a14:foregroundMark x1="30000" y1="66471" x2="40000" y2="71176"/>
                        <a14:foregroundMark x1="40000" y1="71176" x2="59412" y2="62353"/>
                        <a14:foregroundMark x1="59412" y1="62353" x2="64118" y2="55882"/>
                        <a14:foregroundMark x1="50588" y1="94706" x2="50588" y2="94706"/>
                        <a14:foregroundMark x1="50588" y1="94706" x2="50588" y2="94706"/>
                        <a14:foregroundMark x1="5882" y1="52941" x2="5882" y2="52941"/>
                        <a14:foregroundMark x1="5882" y1="52941" x2="5882" y2="52941"/>
                        <a14:foregroundMark x1="48235" y1="4706" x2="48235" y2="4706"/>
                        <a14:foregroundMark x1="48235" y1="4706" x2="48235" y2="4706"/>
                        <a14:backgroundMark x1="24545" y1="36260" x2="25294" y2="31765"/>
                        <a14:backgroundMark x1="25294" y1="31765" x2="29331" y2="28267"/>
                        <a14:backgroundMark x1="49572" y1="20776" x2="55882" y2="19412"/>
                        <a14:backgroundMark x1="38872" y1="23090" x2="40889" y2="22654"/>
                        <a14:backgroundMark x1="55882" y1="19412" x2="65882" y2="21765"/>
                        <a14:backgroundMark x1="65882" y1="21765" x2="74118" y2="29412"/>
                        <a14:backgroundMark x1="74118" y1="29412" x2="77647" y2="39412"/>
                        <a14:backgroundMark x1="77647" y1="39412" x2="75882" y2="60588"/>
                        <a14:backgroundMark x1="75882" y1="60588" x2="80588" y2="51765"/>
                        <a14:backgroundMark x1="80588" y1="51765" x2="77982" y2="31955"/>
                        <a14:backgroundMark x1="65485" y1="20872" x2="47059" y2="17647"/>
                        <a14:backgroundMark x1="47059" y1="17647" x2="35882" y2="20588"/>
                        <a14:backgroundMark x1="35882" y1="20588" x2="26471" y2="27647"/>
                        <a14:backgroundMark x1="26471" y1="27647" x2="20588" y2="36471"/>
                        <a14:backgroundMark x1="20588" y1="36471" x2="18235" y2="48235"/>
                        <a14:backgroundMark x1="18717" y1="52570" x2="19288" y2="57710"/>
                        <a14:backgroundMark x1="18235" y1="48235" x2="18602" y2="51540"/>
                        <a14:backgroundMark x1="30669" y1="77399" x2="31176" y2="78235"/>
                        <a14:backgroundMark x1="24743" y1="67620" x2="26468" y2="70466"/>
                        <a14:backgroundMark x1="37394" y1="79271" x2="52353" y2="81765"/>
                        <a14:backgroundMark x1="33427" y1="78610" x2="36059" y2="79049"/>
                        <a14:backgroundMark x1="31176" y1="78235" x2="33143" y2="78563"/>
                        <a14:backgroundMark x1="52353" y1="81765" x2="55642" y2="81505"/>
                        <a14:backgroundMark x1="66645" y1="77697" x2="54118" y2="74118"/>
                        <a14:backgroundMark x1="54118" y1="74118" x2="45294" y2="78235"/>
                      </a14:backgroundRemoval>
                    </a14:imgEffect>
                  </a14:imgLayer>
                </a14:imgProps>
              </a:ext>
            </a:extLst>
          </a:blip>
          <a:stretch>
            <a:fillRect/>
          </a:stretch>
        </p:blipFill>
        <p:spPr>
          <a:xfrm>
            <a:off x="177164" y="1933427"/>
            <a:ext cx="4657725" cy="4657725"/>
          </a:xfrm>
          <a:prstGeom prst="rect">
            <a:avLst/>
          </a:prstGeom>
        </p:spPr>
      </p:pic>
    </p:spTree>
    <p:extLst>
      <p:ext uri="{BB962C8B-B14F-4D97-AF65-F5344CB8AC3E}">
        <p14:creationId xmlns:p14="http://schemas.microsoft.com/office/powerpoint/2010/main" val="13873822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77164" y="1933426"/>
            <a:ext cx="7640956" cy="4657725"/>
          </a:xfrm>
        </p:spPr>
        <p:txBody>
          <a:bodyPr>
            <a:normAutofit fontScale="70000" lnSpcReduction="20000"/>
          </a:bodyPr>
          <a:lstStyle/>
          <a:p>
            <a:pPr marL="0" indent="0" algn="just">
              <a:buNone/>
            </a:pPr>
            <a:r>
              <a:rPr lang="en-GB" sz="4000" b="0" i="0" dirty="0">
                <a:effectLst/>
                <a:latin typeface="Arial" panose="020B0604020202020204" pitchFamily="34" charset="0"/>
              </a:rPr>
              <a:t>Mailer</a:t>
            </a:r>
          </a:p>
          <a:p>
            <a:pPr algn="just"/>
            <a:r>
              <a:rPr lang="en-GB" sz="4000" b="0" i="0" dirty="0">
                <a:effectLst/>
                <a:latin typeface="Arial" panose="020B0604020202020204" pitchFamily="34" charset="0"/>
              </a:rPr>
              <a:t>It is also called mail program, mail application or mail client. It allows us to manage, read and compose e-mail.</a:t>
            </a:r>
          </a:p>
          <a:p>
            <a:pPr marL="0" indent="0" algn="just">
              <a:buNone/>
            </a:pPr>
            <a:r>
              <a:rPr lang="en-GB" sz="4000" b="0" i="0" dirty="0">
                <a:effectLst/>
                <a:latin typeface="Arial" panose="020B0604020202020204" pitchFamily="34" charset="0"/>
              </a:rPr>
              <a:t>Mail Server</a:t>
            </a:r>
          </a:p>
          <a:p>
            <a:pPr algn="just"/>
            <a:r>
              <a:rPr lang="en-GB" sz="4000" b="0" i="0" dirty="0">
                <a:effectLst/>
                <a:latin typeface="Arial" panose="020B0604020202020204" pitchFamily="34" charset="0"/>
              </a:rPr>
              <a:t>The function of mail server is to receive, store and deliver the email. It is must for mail servers to be Running all the time because if it crashes or is down, email can be lost.</a:t>
            </a:r>
          </a:p>
          <a:p>
            <a:pPr marL="0" indent="0" algn="just">
              <a:buNone/>
            </a:pPr>
            <a:r>
              <a:rPr lang="en-GB" sz="4000" b="0" i="0" dirty="0">
                <a:effectLst/>
                <a:latin typeface="Arial" panose="020B0604020202020204" pitchFamily="34" charset="0"/>
              </a:rPr>
              <a:t>Mailboxes</a:t>
            </a:r>
          </a:p>
          <a:p>
            <a:pPr algn="just"/>
            <a:r>
              <a:rPr lang="en-GB" sz="4000" b="0" i="0" dirty="0">
                <a:effectLst/>
                <a:latin typeface="Arial" panose="020B0604020202020204" pitchFamily="34" charset="0"/>
              </a:rPr>
              <a:t>Mailbox is generally a folder that contains emails and information about them.</a:t>
            </a:r>
          </a:p>
        </p:txBody>
      </p:sp>
      <p:pic>
        <p:nvPicPr>
          <p:cNvPr id="5" name="Picture 4">
            <a:extLst>
              <a:ext uri="{FF2B5EF4-FFF2-40B4-BE49-F238E27FC236}">
                <a16:creationId xmlns:a16="http://schemas.microsoft.com/office/drawing/2014/main" id="{19417995-9DBE-4B52-889E-B9828434EE42}"/>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706" b="94706" l="5294" r="92353">
                        <a14:foregroundMark x1="78235" y1="84706" x2="78235" y2="84706"/>
                        <a14:foregroundMark x1="78235" y1="84706" x2="78235" y2="84706"/>
                        <a14:foregroundMark x1="87059" y1="80588" x2="56471" y2="91176"/>
                        <a14:foregroundMark x1="56471" y1="91176" x2="35294" y2="90588"/>
                        <a14:foregroundMark x1="35294" y1="90588" x2="25882" y2="85882"/>
                        <a14:foregroundMark x1="25882" y1="85882" x2="14118" y2="68235"/>
                        <a14:foregroundMark x1="14118" y1="68235" x2="10588" y2="47059"/>
                        <a14:foregroundMark x1="10588" y1="47059" x2="11176" y2="36471"/>
                        <a14:foregroundMark x1="11176" y1="36471" x2="22941" y2="19412"/>
                        <a14:foregroundMark x1="22941" y1="19412" x2="42353" y2="10000"/>
                        <a14:foregroundMark x1="42353" y1="10000" x2="52941" y2="8235"/>
                        <a14:foregroundMark x1="52941" y1="8235" x2="63529" y2="8235"/>
                        <a14:foregroundMark x1="63529" y1="8235" x2="81765" y2="19412"/>
                        <a14:foregroundMark x1="81765" y1="19412" x2="88235" y2="29412"/>
                        <a14:foregroundMark x1="88235" y1="29412" x2="92353" y2="51176"/>
                        <a14:foregroundMark x1="92353" y1="51176" x2="90000" y2="62353"/>
                        <a14:foregroundMark x1="90000" y1="62353" x2="82353" y2="70588"/>
                        <a14:foregroundMark x1="82353" y1="70588" x2="71176" y2="70000"/>
                        <a14:foregroundMark x1="71176" y1="70000" x2="64706" y2="60000"/>
                        <a14:foregroundMark x1="64706" y1="60000" x2="66471" y2="35882"/>
                        <a14:foregroundMark x1="66471" y1="35882" x2="57647" y2="29412"/>
                        <a14:foregroundMark x1="57647" y1="29412" x2="44706" y2="28824"/>
                        <a14:foregroundMark x1="44706" y1="28824" x2="35882" y2="34706"/>
                        <a14:foregroundMark x1="35882" y1="34706" x2="27647" y2="55882"/>
                        <a14:foregroundMark x1="27647" y1="55882" x2="30000" y2="66471"/>
                        <a14:foregroundMark x1="30000" y1="66471" x2="40000" y2="71176"/>
                        <a14:foregroundMark x1="40000" y1="71176" x2="59412" y2="62353"/>
                        <a14:foregroundMark x1="59412" y1="62353" x2="64118" y2="55882"/>
                        <a14:foregroundMark x1="50588" y1="94706" x2="50588" y2="94706"/>
                        <a14:foregroundMark x1="50588" y1="94706" x2="50588" y2="94706"/>
                        <a14:foregroundMark x1="5882" y1="52941" x2="5882" y2="52941"/>
                        <a14:foregroundMark x1="5882" y1="52941" x2="5882" y2="52941"/>
                        <a14:foregroundMark x1="48235" y1="4706" x2="48235" y2="4706"/>
                        <a14:foregroundMark x1="48235" y1="4706" x2="48235" y2="4706"/>
                        <a14:backgroundMark x1="24545" y1="36260" x2="25294" y2="31765"/>
                        <a14:backgroundMark x1="25294" y1="31765" x2="29331" y2="28267"/>
                        <a14:backgroundMark x1="49572" y1="20776" x2="55882" y2="19412"/>
                        <a14:backgroundMark x1="38872" y1="23090" x2="40889" y2="22654"/>
                        <a14:backgroundMark x1="55882" y1="19412" x2="65882" y2="21765"/>
                        <a14:backgroundMark x1="65882" y1="21765" x2="74118" y2="29412"/>
                        <a14:backgroundMark x1="74118" y1="29412" x2="77647" y2="39412"/>
                        <a14:backgroundMark x1="77647" y1="39412" x2="75882" y2="60588"/>
                        <a14:backgroundMark x1="75882" y1="60588" x2="80588" y2="51765"/>
                        <a14:backgroundMark x1="80588" y1="51765" x2="77982" y2="31955"/>
                        <a14:backgroundMark x1="65485" y1="20872" x2="47059" y2="17647"/>
                        <a14:backgroundMark x1="47059" y1="17647" x2="35882" y2="20588"/>
                        <a14:backgroundMark x1="35882" y1="20588" x2="26471" y2="27647"/>
                        <a14:backgroundMark x1="26471" y1="27647" x2="20588" y2="36471"/>
                        <a14:backgroundMark x1="20588" y1="36471" x2="18235" y2="48235"/>
                        <a14:backgroundMark x1="18717" y1="52570" x2="19288" y2="57710"/>
                        <a14:backgroundMark x1="18235" y1="48235" x2="18602" y2="51540"/>
                        <a14:backgroundMark x1="30669" y1="77399" x2="31176" y2="78235"/>
                        <a14:backgroundMark x1="24743" y1="67620" x2="26468" y2="70466"/>
                        <a14:backgroundMark x1="37394" y1="79271" x2="52353" y2="81765"/>
                        <a14:backgroundMark x1="33427" y1="78610" x2="36059" y2="79049"/>
                        <a14:backgroundMark x1="31176" y1="78235" x2="33143" y2="78563"/>
                        <a14:backgroundMark x1="52353" y1="81765" x2="55642" y2="81505"/>
                        <a14:backgroundMark x1="66645" y1="77697" x2="54118" y2="74118"/>
                        <a14:backgroundMark x1="54118" y1="74118" x2="45294" y2="78235"/>
                      </a14:backgroundRemoval>
                    </a14:imgEffect>
                  </a14:imgLayer>
                </a14:imgProps>
              </a:ext>
            </a:extLst>
          </a:blip>
          <a:stretch>
            <a:fillRect/>
          </a:stretch>
        </p:blipFill>
        <p:spPr>
          <a:xfrm>
            <a:off x="7663814" y="1933426"/>
            <a:ext cx="4657725" cy="4657725"/>
          </a:xfrm>
          <a:prstGeom prst="rect">
            <a:avLst/>
          </a:prstGeom>
        </p:spPr>
      </p:pic>
    </p:spTree>
    <p:extLst>
      <p:ext uri="{BB962C8B-B14F-4D97-AF65-F5344CB8AC3E}">
        <p14:creationId xmlns:p14="http://schemas.microsoft.com/office/powerpoint/2010/main" val="11968852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77164" y="1933426"/>
            <a:ext cx="7640956" cy="4924574"/>
          </a:xfrm>
        </p:spPr>
        <p:txBody>
          <a:bodyPr>
            <a:normAutofit fontScale="92500" lnSpcReduction="20000"/>
          </a:bodyPr>
          <a:lstStyle/>
          <a:p>
            <a:pPr marL="0" indent="0" algn="just">
              <a:buNone/>
            </a:pPr>
            <a:r>
              <a:rPr lang="en-GB" sz="2400" b="0" i="0" dirty="0">
                <a:effectLst/>
                <a:latin typeface="Arial" panose="020B0604020202020204" pitchFamily="34" charset="0"/>
              </a:rPr>
              <a:t>Working of E-mail</a:t>
            </a:r>
          </a:p>
          <a:p>
            <a:pPr marL="0" indent="0" algn="just">
              <a:buNone/>
            </a:pPr>
            <a:r>
              <a:rPr lang="en-GB" sz="2400" b="0" i="0" dirty="0">
                <a:effectLst/>
                <a:latin typeface="Arial" panose="020B0604020202020204" pitchFamily="34" charset="0"/>
              </a:rPr>
              <a:t>Email working follows the client server approach. In this client is the mailer i.e. the mail application or mail program and server is a device that manages emails.</a:t>
            </a:r>
          </a:p>
          <a:p>
            <a:pPr marL="0" indent="0" algn="just">
              <a:buNone/>
            </a:pPr>
            <a:r>
              <a:rPr lang="en-GB" sz="2400" b="0" i="0" dirty="0">
                <a:effectLst/>
                <a:latin typeface="Arial" panose="020B0604020202020204" pitchFamily="34" charset="0"/>
              </a:rPr>
              <a:t>Following example will take you through the basic steps involved in sending and receiving emails and will give you a better understanding of working of email system:</a:t>
            </a:r>
          </a:p>
          <a:p>
            <a:pPr algn="just"/>
            <a:r>
              <a:rPr lang="en-GB" sz="2400" b="0" i="0" dirty="0">
                <a:effectLst/>
                <a:latin typeface="Arial" panose="020B0604020202020204" pitchFamily="34" charset="0"/>
              </a:rPr>
              <a:t>Suppose person A wants to send an email message to person B.</a:t>
            </a:r>
          </a:p>
          <a:p>
            <a:pPr algn="just"/>
            <a:r>
              <a:rPr lang="en-GB" sz="2400" b="0" i="0" dirty="0">
                <a:effectLst/>
                <a:latin typeface="Arial" panose="020B0604020202020204" pitchFamily="34" charset="0"/>
              </a:rPr>
              <a:t>Person A composes the messages using a mailer program i.e. mail client and then select Send option.</a:t>
            </a:r>
          </a:p>
          <a:p>
            <a:pPr algn="just"/>
            <a:r>
              <a:rPr lang="en-GB" sz="2400" b="0" i="0" dirty="0">
                <a:effectLst/>
                <a:latin typeface="Arial" panose="020B0604020202020204" pitchFamily="34" charset="0"/>
              </a:rPr>
              <a:t>The message is routed to Simple Mail Transfer Protocol to person B’s mail server.</a:t>
            </a:r>
          </a:p>
          <a:p>
            <a:pPr algn="just"/>
            <a:r>
              <a:rPr lang="en-GB" sz="2400" b="0" i="0" dirty="0">
                <a:effectLst/>
                <a:latin typeface="Arial" panose="020B0604020202020204" pitchFamily="34" charset="0"/>
              </a:rPr>
              <a:t>The mail server stores the email message on disk in an area designated for person B.</a:t>
            </a:r>
          </a:p>
        </p:txBody>
      </p:sp>
      <p:pic>
        <p:nvPicPr>
          <p:cNvPr id="5" name="Picture 4">
            <a:extLst>
              <a:ext uri="{FF2B5EF4-FFF2-40B4-BE49-F238E27FC236}">
                <a16:creationId xmlns:a16="http://schemas.microsoft.com/office/drawing/2014/main" id="{19417995-9DBE-4B52-889E-B9828434EE42}"/>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706" b="94706" l="5294" r="92353">
                        <a14:foregroundMark x1="78235" y1="84706" x2="78235" y2="84706"/>
                        <a14:foregroundMark x1="78235" y1="84706" x2="78235" y2="84706"/>
                        <a14:foregroundMark x1="87059" y1="80588" x2="56471" y2="91176"/>
                        <a14:foregroundMark x1="56471" y1="91176" x2="35294" y2="90588"/>
                        <a14:foregroundMark x1="35294" y1="90588" x2="25882" y2="85882"/>
                        <a14:foregroundMark x1="25882" y1="85882" x2="14118" y2="68235"/>
                        <a14:foregroundMark x1="14118" y1="68235" x2="10588" y2="47059"/>
                        <a14:foregroundMark x1="10588" y1="47059" x2="11176" y2="36471"/>
                        <a14:foregroundMark x1="11176" y1="36471" x2="22941" y2="19412"/>
                        <a14:foregroundMark x1="22941" y1="19412" x2="42353" y2="10000"/>
                        <a14:foregroundMark x1="42353" y1="10000" x2="52941" y2="8235"/>
                        <a14:foregroundMark x1="52941" y1="8235" x2="63529" y2="8235"/>
                        <a14:foregroundMark x1="63529" y1="8235" x2="81765" y2="19412"/>
                        <a14:foregroundMark x1="81765" y1="19412" x2="88235" y2="29412"/>
                        <a14:foregroundMark x1="88235" y1="29412" x2="92353" y2="51176"/>
                        <a14:foregroundMark x1="92353" y1="51176" x2="90000" y2="62353"/>
                        <a14:foregroundMark x1="90000" y1="62353" x2="82353" y2="70588"/>
                        <a14:foregroundMark x1="82353" y1="70588" x2="71176" y2="70000"/>
                        <a14:foregroundMark x1="71176" y1="70000" x2="64706" y2="60000"/>
                        <a14:foregroundMark x1="64706" y1="60000" x2="66471" y2="35882"/>
                        <a14:foregroundMark x1="66471" y1="35882" x2="57647" y2="29412"/>
                        <a14:foregroundMark x1="57647" y1="29412" x2="44706" y2="28824"/>
                        <a14:foregroundMark x1="44706" y1="28824" x2="35882" y2="34706"/>
                        <a14:foregroundMark x1="35882" y1="34706" x2="27647" y2="55882"/>
                        <a14:foregroundMark x1="27647" y1="55882" x2="30000" y2="66471"/>
                        <a14:foregroundMark x1="30000" y1="66471" x2="40000" y2="71176"/>
                        <a14:foregroundMark x1="40000" y1="71176" x2="59412" y2="62353"/>
                        <a14:foregroundMark x1="59412" y1="62353" x2="64118" y2="55882"/>
                        <a14:foregroundMark x1="50588" y1="94706" x2="50588" y2="94706"/>
                        <a14:foregroundMark x1="50588" y1="94706" x2="50588" y2="94706"/>
                        <a14:foregroundMark x1="5882" y1="52941" x2="5882" y2="52941"/>
                        <a14:foregroundMark x1="5882" y1="52941" x2="5882" y2="52941"/>
                        <a14:foregroundMark x1="48235" y1="4706" x2="48235" y2="4706"/>
                        <a14:foregroundMark x1="48235" y1="4706" x2="48235" y2="4706"/>
                        <a14:backgroundMark x1="24545" y1="36260" x2="25294" y2="31765"/>
                        <a14:backgroundMark x1="25294" y1="31765" x2="29331" y2="28267"/>
                        <a14:backgroundMark x1="49572" y1="20776" x2="55882" y2="19412"/>
                        <a14:backgroundMark x1="38872" y1="23090" x2="40889" y2="22654"/>
                        <a14:backgroundMark x1="55882" y1="19412" x2="65882" y2="21765"/>
                        <a14:backgroundMark x1="65882" y1="21765" x2="74118" y2="29412"/>
                        <a14:backgroundMark x1="74118" y1="29412" x2="77647" y2="39412"/>
                        <a14:backgroundMark x1="77647" y1="39412" x2="75882" y2="60588"/>
                        <a14:backgroundMark x1="75882" y1="60588" x2="80588" y2="51765"/>
                        <a14:backgroundMark x1="80588" y1="51765" x2="77982" y2="31955"/>
                        <a14:backgroundMark x1="65485" y1="20872" x2="47059" y2="17647"/>
                        <a14:backgroundMark x1="47059" y1="17647" x2="35882" y2="20588"/>
                        <a14:backgroundMark x1="35882" y1="20588" x2="26471" y2="27647"/>
                        <a14:backgroundMark x1="26471" y1="27647" x2="20588" y2="36471"/>
                        <a14:backgroundMark x1="20588" y1="36471" x2="18235" y2="48235"/>
                        <a14:backgroundMark x1="18717" y1="52570" x2="19288" y2="57710"/>
                        <a14:backgroundMark x1="18235" y1="48235" x2="18602" y2="51540"/>
                        <a14:backgroundMark x1="30669" y1="77399" x2="31176" y2="78235"/>
                        <a14:backgroundMark x1="24743" y1="67620" x2="26468" y2="70466"/>
                        <a14:backgroundMark x1="37394" y1="79271" x2="52353" y2="81765"/>
                        <a14:backgroundMark x1="33427" y1="78610" x2="36059" y2="79049"/>
                        <a14:backgroundMark x1="31176" y1="78235" x2="33143" y2="78563"/>
                        <a14:backgroundMark x1="52353" y1="81765" x2="55642" y2="81505"/>
                        <a14:backgroundMark x1="66645" y1="77697" x2="54118" y2="74118"/>
                        <a14:backgroundMark x1="54118" y1="74118" x2="45294" y2="78235"/>
                      </a14:backgroundRemoval>
                    </a14:imgEffect>
                  </a14:imgLayer>
                </a14:imgProps>
              </a:ext>
            </a:extLst>
          </a:blip>
          <a:stretch>
            <a:fillRect/>
          </a:stretch>
        </p:blipFill>
        <p:spPr>
          <a:xfrm>
            <a:off x="7663814" y="1933426"/>
            <a:ext cx="4657725" cy="4657725"/>
          </a:xfrm>
          <a:prstGeom prst="rect">
            <a:avLst/>
          </a:prstGeom>
        </p:spPr>
      </p:pic>
    </p:spTree>
    <p:extLst>
      <p:ext uri="{BB962C8B-B14F-4D97-AF65-F5344CB8AC3E}">
        <p14:creationId xmlns:p14="http://schemas.microsoft.com/office/powerpoint/2010/main" val="12687181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834889" y="1899138"/>
            <a:ext cx="7357111" cy="4958862"/>
          </a:xfrm>
        </p:spPr>
        <p:txBody>
          <a:bodyPr>
            <a:normAutofit fontScale="85000" lnSpcReduction="20000"/>
          </a:bodyPr>
          <a:lstStyle/>
          <a:p>
            <a:pPr marL="0" indent="0" algn="just">
              <a:buNone/>
            </a:pPr>
            <a:r>
              <a:rPr lang="en-GB" sz="4000" b="0" i="0" dirty="0">
                <a:effectLst/>
                <a:latin typeface="Arial" panose="020B0604020202020204" pitchFamily="34" charset="0"/>
              </a:rPr>
              <a:t>The disk space area on mail server is called mail spool.</a:t>
            </a:r>
          </a:p>
          <a:p>
            <a:pPr algn="just"/>
            <a:r>
              <a:rPr lang="en-GB" sz="4000" b="0" i="0" dirty="0">
                <a:effectLst/>
                <a:latin typeface="Arial" panose="020B0604020202020204" pitchFamily="34" charset="0"/>
              </a:rPr>
              <a:t>Now, suppose person B is running a POP client and knows how to communicate with B’s mail server.</a:t>
            </a:r>
          </a:p>
          <a:p>
            <a:pPr algn="just"/>
            <a:r>
              <a:rPr lang="en-GB" sz="4000" b="0" i="0" dirty="0">
                <a:effectLst/>
                <a:latin typeface="Arial" panose="020B0604020202020204" pitchFamily="34" charset="0"/>
              </a:rPr>
              <a:t>It will periodically poll the POP server to check if any new email has arrived for B.As in this case, person B has sent an email for person B, so email is forwarded over the network to B’s PC. This is message is now stored on person B’s PC.</a:t>
            </a:r>
          </a:p>
        </p:txBody>
      </p:sp>
      <p:pic>
        <p:nvPicPr>
          <p:cNvPr id="5" name="Picture 4">
            <a:extLst>
              <a:ext uri="{FF2B5EF4-FFF2-40B4-BE49-F238E27FC236}">
                <a16:creationId xmlns:a16="http://schemas.microsoft.com/office/drawing/2014/main" id="{19417995-9DBE-4B52-889E-B9828434EE42}"/>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4706" b="94706" l="5294" r="92353">
                        <a14:foregroundMark x1="78235" y1="84706" x2="78235" y2="84706"/>
                        <a14:foregroundMark x1="78235" y1="84706" x2="78235" y2="84706"/>
                        <a14:foregroundMark x1="87059" y1="80588" x2="56471" y2="91176"/>
                        <a14:foregroundMark x1="56471" y1="91176" x2="35294" y2="90588"/>
                        <a14:foregroundMark x1="35294" y1="90588" x2="25882" y2="85882"/>
                        <a14:foregroundMark x1="25882" y1="85882" x2="14118" y2="68235"/>
                        <a14:foregroundMark x1="14118" y1="68235" x2="10588" y2="47059"/>
                        <a14:foregroundMark x1="10588" y1="47059" x2="11176" y2="36471"/>
                        <a14:foregroundMark x1="11176" y1="36471" x2="22941" y2="19412"/>
                        <a14:foregroundMark x1="22941" y1="19412" x2="42353" y2="10000"/>
                        <a14:foregroundMark x1="42353" y1="10000" x2="52941" y2="8235"/>
                        <a14:foregroundMark x1="52941" y1="8235" x2="63529" y2="8235"/>
                        <a14:foregroundMark x1="63529" y1="8235" x2="81765" y2="19412"/>
                        <a14:foregroundMark x1="81765" y1="19412" x2="88235" y2="29412"/>
                        <a14:foregroundMark x1="88235" y1="29412" x2="92353" y2="51176"/>
                        <a14:foregroundMark x1="92353" y1="51176" x2="90000" y2="62353"/>
                        <a14:foregroundMark x1="90000" y1="62353" x2="82353" y2="70588"/>
                        <a14:foregroundMark x1="82353" y1="70588" x2="71176" y2="70000"/>
                        <a14:foregroundMark x1="71176" y1="70000" x2="64706" y2="60000"/>
                        <a14:foregroundMark x1="64706" y1="60000" x2="66471" y2="35882"/>
                        <a14:foregroundMark x1="66471" y1="35882" x2="57647" y2="29412"/>
                        <a14:foregroundMark x1="57647" y1="29412" x2="44706" y2="28824"/>
                        <a14:foregroundMark x1="44706" y1="28824" x2="35882" y2="34706"/>
                        <a14:foregroundMark x1="35882" y1="34706" x2="27647" y2="55882"/>
                        <a14:foregroundMark x1="27647" y1="55882" x2="30000" y2="66471"/>
                        <a14:foregroundMark x1="30000" y1="66471" x2="40000" y2="71176"/>
                        <a14:foregroundMark x1="40000" y1="71176" x2="59412" y2="62353"/>
                        <a14:foregroundMark x1="59412" y1="62353" x2="64118" y2="55882"/>
                        <a14:foregroundMark x1="50588" y1="94706" x2="50588" y2="94706"/>
                        <a14:foregroundMark x1="50588" y1="94706" x2="50588" y2="94706"/>
                        <a14:foregroundMark x1="5882" y1="52941" x2="5882" y2="52941"/>
                        <a14:foregroundMark x1="5882" y1="52941" x2="5882" y2="52941"/>
                        <a14:foregroundMark x1="48235" y1="4706" x2="48235" y2="4706"/>
                        <a14:foregroundMark x1="48235" y1="4706" x2="48235" y2="4706"/>
                        <a14:backgroundMark x1="24545" y1="36260" x2="25294" y2="31765"/>
                        <a14:backgroundMark x1="25294" y1="31765" x2="29331" y2="28267"/>
                        <a14:backgroundMark x1="49572" y1="20776" x2="55882" y2="19412"/>
                        <a14:backgroundMark x1="38872" y1="23090" x2="40889" y2="22654"/>
                        <a14:backgroundMark x1="55882" y1="19412" x2="65882" y2="21765"/>
                        <a14:backgroundMark x1="65882" y1="21765" x2="74118" y2="29412"/>
                        <a14:backgroundMark x1="74118" y1="29412" x2="77647" y2="39412"/>
                        <a14:backgroundMark x1="77647" y1="39412" x2="75882" y2="60588"/>
                        <a14:backgroundMark x1="75882" y1="60588" x2="80588" y2="51765"/>
                        <a14:backgroundMark x1="80588" y1="51765" x2="77982" y2="31955"/>
                        <a14:backgroundMark x1="65485" y1="20872" x2="47059" y2="17647"/>
                        <a14:backgroundMark x1="47059" y1="17647" x2="35882" y2="20588"/>
                        <a14:backgroundMark x1="35882" y1="20588" x2="26471" y2="27647"/>
                        <a14:backgroundMark x1="26471" y1="27647" x2="20588" y2="36471"/>
                        <a14:backgroundMark x1="20588" y1="36471" x2="18235" y2="48235"/>
                        <a14:backgroundMark x1="18717" y1="52570" x2="19288" y2="57710"/>
                        <a14:backgroundMark x1="18235" y1="48235" x2="18602" y2="51540"/>
                        <a14:backgroundMark x1="30669" y1="77399" x2="31176" y2="78235"/>
                        <a14:backgroundMark x1="24743" y1="67620" x2="26468" y2="70466"/>
                        <a14:backgroundMark x1="37394" y1="79271" x2="52353" y2="81765"/>
                        <a14:backgroundMark x1="33427" y1="78610" x2="36059" y2="79049"/>
                        <a14:backgroundMark x1="31176" y1="78235" x2="33143" y2="78563"/>
                        <a14:backgroundMark x1="52353" y1="81765" x2="55642" y2="81505"/>
                        <a14:backgroundMark x1="66645" y1="77697" x2="54118" y2="74118"/>
                        <a14:backgroundMark x1="54118" y1="74118" x2="45294" y2="78235"/>
                      </a14:backgroundRemoval>
                    </a14:imgEffect>
                  </a14:imgLayer>
                </a14:imgProps>
              </a:ext>
            </a:extLst>
          </a:blip>
          <a:stretch>
            <a:fillRect/>
          </a:stretch>
        </p:blipFill>
        <p:spPr>
          <a:xfrm>
            <a:off x="177164" y="1933427"/>
            <a:ext cx="4657725" cy="4657725"/>
          </a:xfrm>
          <a:prstGeom prst="rect">
            <a:avLst/>
          </a:prstGeom>
        </p:spPr>
      </p:pic>
    </p:spTree>
    <p:extLst>
      <p:ext uri="{BB962C8B-B14F-4D97-AF65-F5344CB8AC3E}">
        <p14:creationId xmlns:p14="http://schemas.microsoft.com/office/powerpoint/2010/main" val="6280902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pic>
        <p:nvPicPr>
          <p:cNvPr id="2050" name="Picture 2" descr="internet_technologies_tutorial">
            <a:extLst>
              <a:ext uri="{FF2B5EF4-FFF2-40B4-BE49-F238E27FC236}">
                <a16:creationId xmlns:a16="http://schemas.microsoft.com/office/drawing/2014/main" id="{DDD3C897-E81D-4C78-BBC1-D1AB4C8752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5990" y="1966912"/>
            <a:ext cx="11752660" cy="46759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834638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Microsoft Outlook</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5640134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outlook</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2919" y="2011680"/>
            <a:ext cx="5365306" cy="4846320"/>
          </a:xfrm>
        </p:spPr>
        <p:txBody>
          <a:bodyPr>
            <a:normAutofit fontScale="92500" lnSpcReduction="10000"/>
          </a:bodyPr>
          <a:lstStyle/>
          <a:p>
            <a:r>
              <a:rPr lang="en-GB" sz="2800" b="1" dirty="0"/>
              <a:t>Outlook is an email software developed by Microsoft. Users can use Outlook to send, receive and read emails. </a:t>
            </a:r>
          </a:p>
          <a:p>
            <a:r>
              <a:rPr lang="en-GB" sz="2800" b="1" dirty="0"/>
              <a:t>Packaged as part of Office 365 suite and as a free version – Outlook.com.</a:t>
            </a:r>
          </a:p>
          <a:p>
            <a:r>
              <a:rPr lang="en-GB" sz="2800" b="1" dirty="0"/>
              <a:t>Outlook is more than just an email client. It is a suite of productivity tools – it includes calendar, and contacts</a:t>
            </a:r>
          </a:p>
          <a:p>
            <a:r>
              <a:rPr lang="en-GB" sz="2800" b="1" dirty="0"/>
              <a:t>You can create events and meetings with its Calendar.</a:t>
            </a:r>
          </a:p>
          <a:p>
            <a:endParaRPr lang="en-GB" sz="2800" b="1" dirty="0"/>
          </a:p>
          <a:p>
            <a:endParaRPr lang="en-GB" sz="2800" b="1" dirty="0"/>
          </a:p>
        </p:txBody>
      </p:sp>
      <p:pic>
        <p:nvPicPr>
          <p:cNvPr id="4" name="Picture 3">
            <a:extLst>
              <a:ext uri="{FF2B5EF4-FFF2-40B4-BE49-F238E27FC236}">
                <a16:creationId xmlns:a16="http://schemas.microsoft.com/office/drawing/2014/main" id="{FE9070A0-E66E-4814-AEEB-7DB65510DA56}"/>
              </a:ext>
            </a:extLst>
          </p:cNvPr>
          <p:cNvPicPr>
            <a:picLocks noChangeAspect="1"/>
          </p:cNvPicPr>
          <p:nvPr/>
        </p:nvPicPr>
        <p:blipFill>
          <a:blip r:embed="rId2"/>
          <a:stretch>
            <a:fillRect/>
          </a:stretch>
        </p:blipFill>
        <p:spPr>
          <a:xfrm>
            <a:off x="6568224" y="2011680"/>
            <a:ext cx="5491503" cy="4721496"/>
          </a:xfrm>
          <a:prstGeom prst="rect">
            <a:avLst/>
          </a:prstGeom>
        </p:spPr>
      </p:pic>
    </p:spTree>
    <p:extLst>
      <p:ext uri="{BB962C8B-B14F-4D97-AF65-F5344CB8AC3E}">
        <p14:creationId xmlns:p14="http://schemas.microsoft.com/office/powerpoint/2010/main" val="25950647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outlook</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57200" y="1903396"/>
            <a:ext cx="6376086" cy="5017168"/>
          </a:xfrm>
        </p:spPr>
        <p:txBody>
          <a:bodyPr>
            <a:normAutofit/>
          </a:bodyPr>
          <a:lstStyle/>
          <a:p>
            <a:pPr marL="0" indent="0" algn="just">
              <a:buNone/>
            </a:pPr>
            <a:r>
              <a:rPr lang="en-GB" sz="2800" b="1" dirty="0"/>
              <a:t>People reference Microsoft Outlook in many ways and using a lot of different terms. </a:t>
            </a:r>
          </a:p>
          <a:p>
            <a:pPr marL="0" indent="0" algn="just">
              <a:buNone/>
            </a:pPr>
            <a:r>
              <a:rPr lang="en-GB" sz="2800" b="1" dirty="0"/>
              <a:t>This creates confusion around Microsoft Outlook, which is quite simply, a single application for managing email and other personal data. </a:t>
            </a:r>
          </a:p>
          <a:p>
            <a:pPr marL="0" indent="0" algn="just">
              <a:buNone/>
            </a:pPr>
            <a:r>
              <a:rPr lang="en-GB" sz="2800" b="1" dirty="0"/>
              <a:t>However, for the sake of completeness, understand you might hear Microsoft Outlook referred to in these terms as well:</a:t>
            </a:r>
          </a:p>
          <a:p>
            <a:pPr algn="just"/>
            <a:endParaRPr lang="en-GB" sz="2800" b="1" dirty="0"/>
          </a:p>
          <a:p>
            <a:pPr algn="just"/>
            <a:endParaRPr lang="en-GB" sz="2800" b="1" dirty="0"/>
          </a:p>
        </p:txBody>
      </p:sp>
      <p:sp>
        <p:nvSpPr>
          <p:cNvPr id="6" name="TextBox 5">
            <a:extLst>
              <a:ext uri="{FF2B5EF4-FFF2-40B4-BE49-F238E27FC236}">
                <a16:creationId xmlns:a16="http://schemas.microsoft.com/office/drawing/2014/main" id="{61B1D4D2-EB22-4190-8E1A-B315511FA7DF}"/>
              </a:ext>
            </a:extLst>
          </p:cNvPr>
          <p:cNvSpPr txBox="1"/>
          <p:nvPr/>
        </p:nvSpPr>
        <p:spPr>
          <a:xfrm>
            <a:off x="7263175" y="1903396"/>
            <a:ext cx="5627771" cy="4524315"/>
          </a:xfrm>
          <a:prstGeom prst="rect">
            <a:avLst/>
          </a:prstGeom>
          <a:noFill/>
        </p:spPr>
        <p:txBody>
          <a:bodyPr wrap="square">
            <a:spAutoFit/>
          </a:bodyPr>
          <a:lstStyle/>
          <a:p>
            <a:pPr marL="285750" indent="-285750">
              <a:buFont typeface="Arial" panose="020B0604020202020204" pitchFamily="34" charset="0"/>
              <a:buChar char="•"/>
            </a:pPr>
            <a:r>
              <a:rPr lang="en-GB" sz="3600" dirty="0"/>
              <a:t>Outlook</a:t>
            </a:r>
          </a:p>
          <a:p>
            <a:pPr marL="285750" indent="-285750">
              <a:buFont typeface="Arial" panose="020B0604020202020204" pitchFamily="34" charset="0"/>
              <a:buChar char="•"/>
            </a:pPr>
            <a:r>
              <a:rPr lang="en-GB" sz="3600" dirty="0"/>
              <a:t>Outlook 365</a:t>
            </a:r>
          </a:p>
          <a:p>
            <a:pPr marL="285750" indent="-285750">
              <a:buFont typeface="Arial" panose="020B0604020202020204" pitchFamily="34" charset="0"/>
              <a:buChar char="•"/>
            </a:pPr>
            <a:r>
              <a:rPr lang="en-GB" sz="3600" dirty="0"/>
              <a:t>Outlook email</a:t>
            </a:r>
          </a:p>
          <a:p>
            <a:pPr marL="285750" indent="-285750">
              <a:buFont typeface="Arial" panose="020B0604020202020204" pitchFamily="34" charset="0"/>
              <a:buChar char="•"/>
            </a:pPr>
            <a:r>
              <a:rPr lang="en-GB" sz="3600" dirty="0"/>
              <a:t>Microsoft email</a:t>
            </a:r>
          </a:p>
          <a:p>
            <a:pPr marL="285750" indent="-285750">
              <a:buFont typeface="Arial" panose="020B0604020202020204" pitchFamily="34" charset="0"/>
              <a:buChar char="•"/>
            </a:pPr>
            <a:r>
              <a:rPr lang="en-GB" sz="3600" dirty="0"/>
              <a:t>Outlook Express</a:t>
            </a:r>
          </a:p>
          <a:p>
            <a:pPr marL="285750" indent="-285750">
              <a:buFont typeface="Arial" panose="020B0604020202020204" pitchFamily="34" charset="0"/>
              <a:buChar char="•"/>
            </a:pPr>
            <a:r>
              <a:rPr lang="en-GB" sz="3600" dirty="0"/>
              <a:t>Outlook Online</a:t>
            </a:r>
          </a:p>
          <a:p>
            <a:pPr marL="285750" indent="-285750">
              <a:buFont typeface="Arial" panose="020B0604020202020204" pitchFamily="34" charset="0"/>
              <a:buChar char="•"/>
            </a:pPr>
            <a:r>
              <a:rPr lang="en-GB" sz="3600" dirty="0"/>
              <a:t>Outlook Hotmail</a:t>
            </a:r>
          </a:p>
          <a:p>
            <a:pPr marL="285750" indent="-285750">
              <a:buFont typeface="Arial" panose="020B0604020202020204" pitchFamily="34" charset="0"/>
              <a:buChar char="•"/>
            </a:pPr>
            <a:r>
              <a:rPr lang="en-GB" sz="3600" dirty="0"/>
              <a:t>Microsoft Office email</a:t>
            </a:r>
          </a:p>
        </p:txBody>
      </p:sp>
    </p:spTree>
    <p:extLst>
      <p:ext uri="{BB962C8B-B14F-4D97-AF65-F5344CB8AC3E}">
        <p14:creationId xmlns:p14="http://schemas.microsoft.com/office/powerpoint/2010/main" val="32369195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outlook</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920337" y="2011680"/>
            <a:ext cx="6271663" cy="4846320"/>
          </a:xfrm>
        </p:spPr>
        <p:txBody>
          <a:bodyPr>
            <a:normAutofit fontScale="92500" lnSpcReduction="10000"/>
          </a:bodyPr>
          <a:lstStyle/>
          <a:p>
            <a:r>
              <a:rPr lang="en-GB" sz="2800" b="1" dirty="0"/>
              <a:t>Benefits of Outlook in Microsoft 365</a:t>
            </a:r>
          </a:p>
          <a:p>
            <a:r>
              <a:rPr lang="en-GB" sz="2800" b="1" dirty="0"/>
              <a:t>With Outlook 365 you get a suite of email and productivity tools all for one affordable monthly fee. </a:t>
            </a:r>
          </a:p>
          <a:p>
            <a:r>
              <a:rPr lang="en-GB" sz="2800" b="1" dirty="0"/>
              <a:t>All Microsoft 365 plans include automatic updates to the software at no additional charge. It’s much easier than having to deal with conventional software licenses that can be expensive and hard to manage.</a:t>
            </a:r>
          </a:p>
          <a:p>
            <a:r>
              <a:rPr lang="en-GB" sz="2800" b="1" dirty="0"/>
              <a:t>Rather than using Outlook only on your local computer, simply browse to your Outlook 365 login panel, and check your email.</a:t>
            </a:r>
          </a:p>
          <a:p>
            <a:endParaRPr lang="en-GB" sz="2800" b="1" dirty="0"/>
          </a:p>
        </p:txBody>
      </p:sp>
      <p:pic>
        <p:nvPicPr>
          <p:cNvPr id="5" name="Picture 4">
            <a:extLst>
              <a:ext uri="{FF2B5EF4-FFF2-40B4-BE49-F238E27FC236}">
                <a16:creationId xmlns:a16="http://schemas.microsoft.com/office/drawing/2014/main" id="{E2A15AF8-C0BC-4372-9081-AEA588E4D65D}"/>
              </a:ext>
            </a:extLst>
          </p:cNvPr>
          <p:cNvPicPr>
            <a:picLocks noChangeAspect="1"/>
          </p:cNvPicPr>
          <p:nvPr/>
        </p:nvPicPr>
        <p:blipFill>
          <a:blip r:embed="rId2"/>
          <a:stretch>
            <a:fillRect/>
          </a:stretch>
        </p:blipFill>
        <p:spPr>
          <a:xfrm>
            <a:off x="206149" y="2011680"/>
            <a:ext cx="5714188" cy="4683588"/>
          </a:xfrm>
          <a:prstGeom prst="rect">
            <a:avLst/>
          </a:prstGeom>
        </p:spPr>
      </p:pic>
    </p:spTree>
    <p:extLst>
      <p:ext uri="{BB962C8B-B14F-4D97-AF65-F5344CB8AC3E}">
        <p14:creationId xmlns:p14="http://schemas.microsoft.com/office/powerpoint/2010/main" val="6154531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outlook</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316" y="3428769"/>
            <a:ext cx="12071684" cy="3272591"/>
          </a:xfrm>
        </p:spPr>
        <p:txBody>
          <a:bodyPr>
            <a:normAutofit/>
          </a:bodyPr>
          <a:lstStyle/>
          <a:p>
            <a:pPr marL="0" indent="0" algn="ctr">
              <a:buNone/>
            </a:pPr>
            <a:r>
              <a:rPr lang="en-GB" sz="2800" b="1" dirty="0"/>
              <a:t>Outlook 365 features</a:t>
            </a:r>
          </a:p>
          <a:p>
            <a:pPr marL="0" indent="0" algn="ctr">
              <a:buNone/>
            </a:pPr>
            <a:r>
              <a:rPr lang="en-GB" sz="2400" b="1" dirty="0"/>
              <a:t>Microsoft Outlook in Microsoft 365 includes these outstanding productivity features:</a:t>
            </a:r>
          </a:p>
          <a:p>
            <a:pPr marL="182563" indent="-182563" algn="ctr"/>
            <a:r>
              <a:rPr lang="en-GB" sz="2800" b="1" dirty="0"/>
              <a:t>Mail</a:t>
            </a:r>
          </a:p>
          <a:p>
            <a:pPr marL="182563" indent="-182563" algn="ctr"/>
            <a:r>
              <a:rPr lang="en-GB" sz="2800" b="1" dirty="0"/>
              <a:t>Contacts</a:t>
            </a:r>
          </a:p>
          <a:p>
            <a:pPr marL="182563" indent="-182563" algn="ctr"/>
            <a:r>
              <a:rPr lang="en-GB" sz="2800" b="1" dirty="0"/>
              <a:t>Calendar</a:t>
            </a:r>
          </a:p>
          <a:p>
            <a:pPr marL="182563" indent="-182563" algn="ctr"/>
            <a:r>
              <a:rPr lang="en-GB" sz="2800" b="1" dirty="0"/>
              <a:t>Tasks</a:t>
            </a:r>
          </a:p>
        </p:txBody>
      </p:sp>
      <p:pic>
        <p:nvPicPr>
          <p:cNvPr id="7" name="Picture 6">
            <a:extLst>
              <a:ext uri="{FF2B5EF4-FFF2-40B4-BE49-F238E27FC236}">
                <a16:creationId xmlns:a16="http://schemas.microsoft.com/office/drawing/2014/main" id="{47ABE09D-0ADA-4210-B1EC-5ECF0E6F4851}"/>
              </a:ext>
            </a:extLst>
          </p:cNvPr>
          <p:cNvPicPr>
            <a:picLocks noChangeAspect="1"/>
          </p:cNvPicPr>
          <p:nvPr/>
        </p:nvPicPr>
        <p:blipFill>
          <a:blip r:embed="rId2"/>
          <a:stretch>
            <a:fillRect/>
          </a:stretch>
        </p:blipFill>
        <p:spPr>
          <a:xfrm>
            <a:off x="161029" y="1928041"/>
            <a:ext cx="11869941" cy="1365622"/>
          </a:xfrm>
          <a:prstGeom prst="rect">
            <a:avLst/>
          </a:prstGeom>
        </p:spPr>
      </p:pic>
    </p:spTree>
    <p:extLst>
      <p:ext uri="{BB962C8B-B14F-4D97-AF65-F5344CB8AC3E}">
        <p14:creationId xmlns:p14="http://schemas.microsoft.com/office/powerpoint/2010/main" val="35615423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outlook</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705726" y="2138767"/>
            <a:ext cx="8486274" cy="4562594"/>
          </a:xfrm>
        </p:spPr>
        <p:txBody>
          <a:bodyPr>
            <a:normAutofit lnSpcReduction="10000"/>
          </a:bodyPr>
          <a:lstStyle/>
          <a:p>
            <a:pPr marL="0" indent="0" algn="ctr">
              <a:buNone/>
            </a:pPr>
            <a:r>
              <a:rPr lang="en-GB" sz="2800" b="1" dirty="0"/>
              <a:t>Mail</a:t>
            </a:r>
          </a:p>
          <a:p>
            <a:pPr marL="0" indent="0" algn="ctr">
              <a:buNone/>
            </a:pPr>
            <a:r>
              <a:rPr lang="en-GB" sz="2800" b="1" dirty="0"/>
              <a:t>Mail is the webmail component of Outlook in Microsoft 365. </a:t>
            </a:r>
          </a:p>
          <a:p>
            <a:pPr marL="0" indent="0" algn="ctr">
              <a:buNone/>
            </a:pPr>
            <a:r>
              <a:rPr lang="en-GB" sz="2800" b="1" dirty="0"/>
              <a:t>While viewing and reading your email you have the option to pin, sweep and archive messages.</a:t>
            </a:r>
          </a:p>
          <a:p>
            <a:pPr marL="0" indent="0" algn="ctr">
              <a:buNone/>
            </a:pPr>
            <a:r>
              <a:rPr lang="en-GB" sz="2800" b="1" dirty="0"/>
              <a:t> You can also utilise the richer image-editing features. </a:t>
            </a:r>
          </a:p>
          <a:p>
            <a:pPr marL="0" indent="0" algn="ctr">
              <a:buNone/>
            </a:pPr>
            <a:r>
              <a:rPr lang="en-GB" sz="2800" b="1" dirty="0"/>
              <a:t>There is also a feature called Actionable Messages, which lets you complete a task from within that email — like retweeting or adding a meeting date in your calendar.</a:t>
            </a:r>
          </a:p>
        </p:txBody>
      </p:sp>
      <p:pic>
        <p:nvPicPr>
          <p:cNvPr id="6" name="Picture 5">
            <a:extLst>
              <a:ext uri="{FF2B5EF4-FFF2-40B4-BE49-F238E27FC236}">
                <a16:creationId xmlns:a16="http://schemas.microsoft.com/office/drawing/2014/main" id="{6B364919-6B1A-4262-B3DB-61F6355B0C5B}"/>
              </a:ext>
            </a:extLst>
          </p:cNvPr>
          <p:cNvPicPr>
            <a:picLocks noChangeAspect="1"/>
          </p:cNvPicPr>
          <p:nvPr/>
        </p:nvPicPr>
        <p:blipFill rotWithShape="1">
          <a:blip r:embed="rId2">
            <a:extLst>
              <a:ext uri="{28A0092B-C50C-407E-A947-70E740481C1C}">
                <a14:useLocalDpi xmlns:a14="http://schemas.microsoft.com/office/drawing/2010/main" val="0"/>
              </a:ext>
            </a:extLst>
          </a:blip>
          <a:srcRect r="83863"/>
          <a:stretch/>
        </p:blipFill>
        <p:spPr>
          <a:xfrm>
            <a:off x="337293" y="2757894"/>
            <a:ext cx="3237484" cy="2307172"/>
          </a:xfrm>
          <a:prstGeom prst="rect">
            <a:avLst/>
          </a:prstGeom>
        </p:spPr>
      </p:pic>
    </p:spTree>
    <p:extLst>
      <p:ext uri="{BB962C8B-B14F-4D97-AF65-F5344CB8AC3E}">
        <p14:creationId xmlns:p14="http://schemas.microsoft.com/office/powerpoint/2010/main" val="31359944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outlook</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316" y="2009275"/>
            <a:ext cx="8434137" cy="4692086"/>
          </a:xfrm>
        </p:spPr>
        <p:txBody>
          <a:bodyPr>
            <a:normAutofit fontScale="92500"/>
          </a:bodyPr>
          <a:lstStyle/>
          <a:p>
            <a:pPr marL="0" indent="0" algn="ctr">
              <a:buNone/>
            </a:pPr>
            <a:r>
              <a:rPr lang="en-GB" sz="2800" b="1" dirty="0"/>
              <a:t>Calendar</a:t>
            </a:r>
          </a:p>
          <a:p>
            <a:pPr marL="0" indent="0" algn="ctr">
              <a:buNone/>
            </a:pPr>
            <a:r>
              <a:rPr lang="en-GB" sz="2800" b="1" dirty="0"/>
              <a:t>You can easily share your calendars; You will have the ability to add your calendar details using HTML and rich-text editing if you so choose.</a:t>
            </a:r>
          </a:p>
          <a:p>
            <a:pPr marL="0" indent="0" algn="ctr">
              <a:buNone/>
            </a:pPr>
            <a:r>
              <a:rPr lang="en-GB" sz="2800" b="1" dirty="0"/>
              <a:t>Attach files to calendar events and appointments to make sure you have the documents you need for each event.</a:t>
            </a:r>
          </a:p>
          <a:p>
            <a:pPr marL="0" indent="0" algn="ctr">
              <a:buNone/>
            </a:pPr>
            <a:r>
              <a:rPr lang="en-GB" sz="2800" b="1" dirty="0"/>
              <a:t>Choose the view that you prefer from the multiple available views such as day, week, month, and today. For business calendars choose the work week view, which includes Mondays through Fridays in the calendar view.</a:t>
            </a:r>
          </a:p>
        </p:txBody>
      </p:sp>
      <p:pic>
        <p:nvPicPr>
          <p:cNvPr id="6" name="Picture 5">
            <a:extLst>
              <a:ext uri="{FF2B5EF4-FFF2-40B4-BE49-F238E27FC236}">
                <a16:creationId xmlns:a16="http://schemas.microsoft.com/office/drawing/2014/main" id="{6B364919-6B1A-4262-B3DB-61F6355B0C5B}"/>
              </a:ext>
            </a:extLst>
          </p:cNvPr>
          <p:cNvPicPr>
            <a:picLocks noChangeAspect="1"/>
          </p:cNvPicPr>
          <p:nvPr/>
        </p:nvPicPr>
        <p:blipFill rotWithShape="1">
          <a:blip r:embed="rId2">
            <a:extLst>
              <a:ext uri="{28A0092B-C50C-407E-A947-70E740481C1C}">
                <a14:useLocalDpi xmlns:a14="http://schemas.microsoft.com/office/drawing/2010/main" val="0"/>
              </a:ext>
            </a:extLst>
          </a:blip>
          <a:srcRect l="21655" r="65026"/>
          <a:stretch/>
        </p:blipFill>
        <p:spPr>
          <a:xfrm>
            <a:off x="8760620" y="2870193"/>
            <a:ext cx="2862825" cy="2471828"/>
          </a:xfrm>
          <a:prstGeom prst="rect">
            <a:avLst/>
          </a:prstGeom>
        </p:spPr>
      </p:pic>
    </p:spTree>
    <p:extLst>
      <p:ext uri="{BB962C8B-B14F-4D97-AF65-F5344CB8AC3E}">
        <p14:creationId xmlns:p14="http://schemas.microsoft.com/office/powerpoint/2010/main" val="11755092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outlook</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465094" y="2069433"/>
            <a:ext cx="8726905" cy="4631928"/>
          </a:xfrm>
        </p:spPr>
        <p:txBody>
          <a:bodyPr>
            <a:normAutofit fontScale="92500" lnSpcReduction="20000"/>
          </a:bodyPr>
          <a:lstStyle/>
          <a:p>
            <a:pPr marL="0" indent="0" algn="ctr">
              <a:buNone/>
            </a:pPr>
            <a:r>
              <a:rPr lang="en-GB" sz="2800" b="1" dirty="0"/>
              <a:t>Contacts</a:t>
            </a:r>
          </a:p>
          <a:p>
            <a:pPr marL="0" indent="0" algn="ctr">
              <a:buNone/>
            </a:pPr>
            <a:r>
              <a:rPr lang="en-GB" sz="2800" b="1" dirty="0"/>
              <a:t>Also called People, this functionality lets you search and edit existing contacts, and create new ones. Contacts can be organised into folders and duplicate contacts can be linked from multiple sources such as LinkedIn or Twitter.</a:t>
            </a:r>
          </a:p>
          <a:p>
            <a:pPr marL="0" indent="0" algn="ctr">
              <a:buNone/>
            </a:pPr>
            <a:r>
              <a:rPr lang="en-GB" sz="2800" b="1" dirty="0"/>
              <a:t>You can create a contact by clicking on a sender, which then displays a contact card with an add button. You then add that contact to Outlook People.</a:t>
            </a:r>
          </a:p>
          <a:p>
            <a:pPr marL="0" indent="0" algn="ctr">
              <a:buNone/>
            </a:pPr>
            <a:r>
              <a:rPr lang="en-GB" sz="2800" b="1" dirty="0"/>
              <a:t>You can easily import or place into a list the contacts you want to send email. Friends and connections lists on LinkedIn, Facebook and Twitter can also be easily synced with People. Now you can organise all your various contacts regardless of platforms all in one place via Outlook People.</a:t>
            </a:r>
          </a:p>
        </p:txBody>
      </p:sp>
      <p:pic>
        <p:nvPicPr>
          <p:cNvPr id="6" name="Picture 5">
            <a:extLst>
              <a:ext uri="{FF2B5EF4-FFF2-40B4-BE49-F238E27FC236}">
                <a16:creationId xmlns:a16="http://schemas.microsoft.com/office/drawing/2014/main" id="{6B364919-6B1A-4262-B3DB-61F6355B0C5B}"/>
              </a:ext>
            </a:extLst>
          </p:cNvPr>
          <p:cNvPicPr>
            <a:picLocks noChangeAspect="1"/>
          </p:cNvPicPr>
          <p:nvPr/>
        </p:nvPicPr>
        <p:blipFill rotWithShape="1">
          <a:blip r:embed="rId2">
            <a:extLst>
              <a:ext uri="{28A0092B-C50C-407E-A947-70E740481C1C}">
                <a14:useLocalDpi xmlns:a14="http://schemas.microsoft.com/office/drawing/2010/main" val="0"/>
              </a:ext>
            </a:extLst>
          </a:blip>
          <a:srcRect l="41634" r="44917"/>
          <a:stretch/>
        </p:blipFill>
        <p:spPr>
          <a:xfrm>
            <a:off x="219219" y="2834098"/>
            <a:ext cx="3242675" cy="2772617"/>
          </a:xfrm>
          <a:prstGeom prst="rect">
            <a:avLst/>
          </a:prstGeom>
        </p:spPr>
      </p:pic>
    </p:spTree>
    <p:extLst>
      <p:ext uri="{BB962C8B-B14F-4D97-AF65-F5344CB8AC3E}">
        <p14:creationId xmlns:p14="http://schemas.microsoft.com/office/powerpoint/2010/main" val="71379637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outlook</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20316" y="2045369"/>
            <a:ext cx="7880684" cy="4655992"/>
          </a:xfrm>
        </p:spPr>
        <p:txBody>
          <a:bodyPr>
            <a:normAutofit fontScale="92500" lnSpcReduction="20000"/>
          </a:bodyPr>
          <a:lstStyle/>
          <a:p>
            <a:pPr marL="0" indent="0" algn="ctr">
              <a:buNone/>
            </a:pPr>
            <a:r>
              <a:rPr lang="en-GB" sz="2800" b="1" dirty="0"/>
              <a:t>Tasks</a:t>
            </a:r>
          </a:p>
          <a:p>
            <a:pPr marL="0" indent="0" algn="ctr">
              <a:buNone/>
            </a:pPr>
            <a:r>
              <a:rPr lang="en-GB" sz="2800" b="1" dirty="0"/>
              <a:t>In Outlook in Microsoft 365 you can create tasks, put them into categories, and move them to a specific folder. You also have the ability to set due dates, and sort and filter your tasks according to those criteria.</a:t>
            </a:r>
          </a:p>
          <a:p>
            <a:pPr marL="0" indent="0" algn="ctr">
              <a:buNone/>
            </a:pPr>
            <a:r>
              <a:rPr lang="en-GB" sz="2800" b="1" dirty="0"/>
              <a:t>Organise by fields such as subject, start and end dates, percent complete, priority, and how much work was put into each task.</a:t>
            </a:r>
          </a:p>
          <a:p>
            <a:pPr marL="0" indent="0" algn="ctr">
              <a:buNone/>
            </a:pPr>
            <a:r>
              <a:rPr lang="en-GB" sz="2800" b="1" dirty="0"/>
              <a:t>Rich editing features like bold, italic, underline, numbering and bullet points are also available. Your tasks can be edited and categorised according to how you need them to be sorted to create an organization structure that works for you.</a:t>
            </a:r>
          </a:p>
        </p:txBody>
      </p:sp>
      <p:pic>
        <p:nvPicPr>
          <p:cNvPr id="6" name="Picture 5">
            <a:extLst>
              <a:ext uri="{FF2B5EF4-FFF2-40B4-BE49-F238E27FC236}">
                <a16:creationId xmlns:a16="http://schemas.microsoft.com/office/drawing/2014/main" id="{6B364919-6B1A-4262-B3DB-61F6355B0C5B}"/>
              </a:ext>
            </a:extLst>
          </p:cNvPr>
          <p:cNvPicPr>
            <a:picLocks noChangeAspect="1"/>
          </p:cNvPicPr>
          <p:nvPr/>
        </p:nvPicPr>
        <p:blipFill rotWithShape="1">
          <a:blip r:embed="rId2">
            <a:extLst>
              <a:ext uri="{28A0092B-C50C-407E-A947-70E740481C1C}">
                <a14:useLocalDpi xmlns:a14="http://schemas.microsoft.com/office/drawing/2010/main" val="0"/>
              </a:ext>
            </a:extLst>
          </a:blip>
          <a:srcRect l="63179" r="25852"/>
          <a:stretch/>
        </p:blipFill>
        <p:spPr>
          <a:xfrm>
            <a:off x="8251481" y="2437056"/>
            <a:ext cx="3551091" cy="3723111"/>
          </a:xfrm>
          <a:prstGeom prst="rect">
            <a:avLst/>
          </a:prstGeom>
        </p:spPr>
      </p:pic>
    </p:spTree>
    <p:extLst>
      <p:ext uri="{BB962C8B-B14F-4D97-AF65-F5344CB8AC3E}">
        <p14:creationId xmlns:p14="http://schemas.microsoft.com/office/powerpoint/2010/main" val="27418685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outlook</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223085" y="2093496"/>
            <a:ext cx="7880684" cy="4655992"/>
          </a:xfrm>
        </p:spPr>
        <p:txBody>
          <a:bodyPr>
            <a:normAutofit/>
          </a:bodyPr>
          <a:lstStyle/>
          <a:p>
            <a:pPr marL="0" indent="0" algn="ctr">
              <a:buNone/>
            </a:pPr>
            <a:r>
              <a:rPr lang="en-GB" sz="2800" b="1" dirty="0"/>
              <a:t>Creating your signature file</a:t>
            </a:r>
          </a:p>
          <a:p>
            <a:pPr marL="0" indent="0" algn="ctr">
              <a:buNone/>
            </a:pPr>
            <a:r>
              <a:rPr lang="en-GB" sz="2800" b="1" dirty="0"/>
              <a:t>End your messages with an effective signature that includes your website, phone and tagline:</a:t>
            </a:r>
          </a:p>
          <a:p>
            <a:pPr marL="0" indent="0" algn="ctr">
              <a:buNone/>
            </a:pPr>
            <a:endParaRPr lang="en-GB" sz="2800" b="1" dirty="0"/>
          </a:p>
          <a:p>
            <a:pPr marL="0" indent="0" algn="ctr">
              <a:buNone/>
            </a:pPr>
            <a:r>
              <a:rPr lang="en-GB" sz="2800" b="1" dirty="0"/>
              <a:t>In an email message, select Signature &gt; Signatures.</a:t>
            </a:r>
          </a:p>
          <a:p>
            <a:pPr marL="0" indent="0" algn="ctr">
              <a:buNone/>
            </a:pPr>
            <a:r>
              <a:rPr lang="en-GB" sz="2800" b="1" dirty="0"/>
              <a:t>Click New, give your signature a name, and create your signature.</a:t>
            </a:r>
          </a:p>
          <a:p>
            <a:pPr marL="0" indent="0" algn="ctr">
              <a:buNone/>
            </a:pPr>
            <a:r>
              <a:rPr lang="en-GB" sz="2800" b="1" dirty="0"/>
              <a:t>Click OK to start using your new signature.</a:t>
            </a:r>
          </a:p>
        </p:txBody>
      </p:sp>
      <p:pic>
        <p:nvPicPr>
          <p:cNvPr id="1026" name="Picture 2">
            <a:extLst>
              <a:ext uri="{FF2B5EF4-FFF2-40B4-BE49-F238E27FC236}">
                <a16:creationId xmlns:a16="http://schemas.microsoft.com/office/drawing/2014/main" id="{80D2E33D-BC31-4DB2-82D3-73CBF8EAF3BE}"/>
              </a:ext>
            </a:extLst>
          </p:cNvPr>
          <p:cNvPicPr>
            <a:picLocks noChangeAspect="1" noChangeArrowheads="1"/>
          </p:cNvPicPr>
          <p:nvPr/>
        </p:nvPicPr>
        <p:blipFill>
          <a:blip r:embed="rId2">
            <a:duotone>
              <a:prstClr val="black"/>
              <a:srgbClr val="00B050">
                <a:tint val="45000"/>
                <a:satMod val="400000"/>
              </a:srgbClr>
            </a:duotone>
            <a:extLst>
              <a:ext uri="{BEBA8EAE-BF5A-486C-A8C5-ECC9F3942E4B}">
                <a14:imgProps xmlns:a14="http://schemas.microsoft.com/office/drawing/2010/main">
                  <a14:imgLayer r:embed="rId3">
                    <a14:imgEffect>
                      <a14:artisticPhotocopy/>
                    </a14:imgEffect>
                  </a14:imgLayer>
                </a14:imgProps>
              </a:ext>
              <a:ext uri="{28A0092B-C50C-407E-A947-70E740481C1C}">
                <a14:useLocalDpi xmlns:a14="http://schemas.microsoft.com/office/drawing/2010/main" val="0"/>
              </a:ext>
            </a:extLst>
          </a:blip>
          <a:srcRect/>
          <a:stretch>
            <a:fillRect/>
          </a:stretch>
        </p:blipFill>
        <p:spPr bwMode="auto">
          <a:xfrm rot="3556869">
            <a:off x="-455716" y="3082063"/>
            <a:ext cx="5370592" cy="28215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17532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outlook</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78028" y="2093496"/>
            <a:ext cx="7880684" cy="4655992"/>
          </a:xfrm>
        </p:spPr>
        <p:txBody>
          <a:bodyPr>
            <a:normAutofit/>
          </a:bodyPr>
          <a:lstStyle/>
          <a:p>
            <a:pPr marL="0" indent="0" algn="ctr">
              <a:buNone/>
            </a:pPr>
            <a:r>
              <a:rPr lang="en-GB" sz="2800" b="1" dirty="0"/>
              <a:t>Cleaning up your inbox</a:t>
            </a:r>
          </a:p>
          <a:p>
            <a:pPr marL="0" indent="0" algn="ctr">
              <a:buNone/>
            </a:pPr>
            <a:r>
              <a:rPr lang="en-GB" sz="2800" b="1" dirty="0"/>
              <a:t>Keeping your inbox clear and containing only relevant emails can be a daunting task. </a:t>
            </a:r>
          </a:p>
          <a:p>
            <a:pPr marL="0" indent="0" algn="ctr">
              <a:buNone/>
            </a:pPr>
            <a:r>
              <a:rPr lang="en-GB" sz="2800" b="1" dirty="0"/>
              <a:t>After you read emails, sometimes they end up living in your inbox for, well … too long. </a:t>
            </a:r>
          </a:p>
          <a:p>
            <a:pPr marL="0" indent="0" algn="ctr">
              <a:buNone/>
            </a:pPr>
            <a:r>
              <a:rPr lang="en-GB" sz="2800" b="1" dirty="0"/>
              <a:t>In many cases, they no longer contain current information that you need. With Outlook in Microsoft 365 you can easily clean up your inbox.</a:t>
            </a:r>
          </a:p>
        </p:txBody>
      </p:sp>
      <p:pic>
        <p:nvPicPr>
          <p:cNvPr id="4" name="Picture 3">
            <a:extLst>
              <a:ext uri="{FF2B5EF4-FFF2-40B4-BE49-F238E27FC236}">
                <a16:creationId xmlns:a16="http://schemas.microsoft.com/office/drawing/2014/main" id="{EF1F21A1-DEEC-4F9E-BADD-48DE5CB2DA68}"/>
              </a:ext>
            </a:extLst>
          </p:cNvPr>
          <p:cNvPicPr>
            <a:picLocks noChangeAspect="1"/>
          </p:cNvPicPr>
          <p:nvPr/>
        </p:nvPicPr>
        <p:blipFill>
          <a:blip r:embed="rId2"/>
          <a:stretch>
            <a:fillRect/>
          </a:stretch>
        </p:blipFill>
        <p:spPr>
          <a:xfrm>
            <a:off x="7744023" y="1792936"/>
            <a:ext cx="3926164" cy="4499238"/>
          </a:xfrm>
          <a:prstGeom prst="rect">
            <a:avLst/>
          </a:prstGeom>
        </p:spPr>
      </p:pic>
    </p:spTree>
    <p:extLst>
      <p:ext uri="{BB962C8B-B14F-4D97-AF65-F5344CB8AC3E}">
        <p14:creationId xmlns:p14="http://schemas.microsoft.com/office/powerpoint/2010/main" val="376612976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outlook</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851126" y="2077998"/>
            <a:ext cx="7880684" cy="4655992"/>
          </a:xfrm>
        </p:spPr>
        <p:txBody>
          <a:bodyPr>
            <a:normAutofit/>
          </a:bodyPr>
          <a:lstStyle/>
          <a:p>
            <a:pPr marL="0" indent="0" algn="ctr">
              <a:buNone/>
            </a:pPr>
            <a:r>
              <a:rPr lang="en-GB" sz="2800" b="1" dirty="0"/>
              <a:t>Cleaning up your inbox</a:t>
            </a:r>
          </a:p>
          <a:p>
            <a:pPr marL="0" indent="0" algn="ctr">
              <a:buNone/>
            </a:pPr>
            <a:r>
              <a:rPr lang="en-GB" sz="2800" b="1" dirty="0"/>
              <a:t>From your Inbox (or any other email folder), select Home &gt; Clean Up. You can choose to:</a:t>
            </a:r>
          </a:p>
          <a:p>
            <a:pPr algn="ctr">
              <a:buFont typeface="Wingdings" panose="05000000000000000000" pitchFamily="2" charset="2"/>
              <a:buChar char="v"/>
            </a:pPr>
            <a:r>
              <a:rPr lang="en-GB" sz="2800" b="1" dirty="0"/>
              <a:t>Clean Up a Conversation</a:t>
            </a:r>
          </a:p>
          <a:p>
            <a:pPr algn="ctr">
              <a:buFont typeface="Wingdings" panose="05000000000000000000" pitchFamily="2" charset="2"/>
              <a:buChar char="v"/>
            </a:pPr>
            <a:r>
              <a:rPr lang="en-GB" sz="2800" b="1" dirty="0"/>
              <a:t>Clean Up Folder</a:t>
            </a:r>
          </a:p>
          <a:p>
            <a:pPr algn="ctr">
              <a:buFont typeface="Wingdings" panose="05000000000000000000" pitchFamily="2" charset="2"/>
              <a:buChar char="v"/>
            </a:pPr>
            <a:r>
              <a:rPr lang="en-GB" sz="2800" b="1" dirty="0"/>
              <a:t>Clean Up Folder &amp; Subfolders</a:t>
            </a:r>
          </a:p>
          <a:p>
            <a:pPr marL="0" indent="0" algn="ctr">
              <a:buNone/>
            </a:pPr>
            <a:r>
              <a:rPr lang="en-GB" sz="2800" b="1" dirty="0"/>
              <a:t>Outlook will then automatically move redundant or read messages to the Deleted Items folder. </a:t>
            </a:r>
          </a:p>
        </p:txBody>
      </p:sp>
      <p:pic>
        <p:nvPicPr>
          <p:cNvPr id="4" name="Picture 3">
            <a:extLst>
              <a:ext uri="{FF2B5EF4-FFF2-40B4-BE49-F238E27FC236}">
                <a16:creationId xmlns:a16="http://schemas.microsoft.com/office/drawing/2014/main" id="{F30603D1-ACF7-4B06-AC89-25506F3382B6}"/>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804" b="89951" l="9314" r="89869">
                        <a14:foregroundMark x1="35294" y1="26716" x2="35294" y2="26716"/>
                        <a14:foregroundMark x1="35294" y1="26716" x2="35294" y2="26716"/>
                        <a14:foregroundMark x1="36928" y1="25980" x2="36111" y2="25980"/>
                        <a14:foregroundMark x1="9314" y1="81373" x2="9314" y2="81373"/>
                        <a14:foregroundMark x1="9314" y1="81373" x2="9314" y2="81373"/>
                        <a14:foregroundMark x1="76797" y1="83333" x2="76797" y2="83333"/>
                        <a14:foregroundMark x1="76797" y1="83333" x2="76797" y2="83333"/>
                      </a14:backgroundRemoval>
                    </a14:imgEffect>
                  </a14:imgLayer>
                </a14:imgProps>
              </a:ext>
            </a:extLst>
          </a:blip>
          <a:stretch>
            <a:fillRect/>
          </a:stretch>
        </p:blipFill>
        <p:spPr>
          <a:xfrm>
            <a:off x="154403" y="1792936"/>
            <a:ext cx="3921071" cy="4495826"/>
          </a:xfrm>
          <a:prstGeom prst="rect">
            <a:avLst/>
          </a:prstGeom>
        </p:spPr>
      </p:pic>
    </p:spTree>
    <p:extLst>
      <p:ext uri="{BB962C8B-B14F-4D97-AF65-F5344CB8AC3E}">
        <p14:creationId xmlns:p14="http://schemas.microsoft.com/office/powerpoint/2010/main" val="19318359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outlook</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0" y="1917832"/>
            <a:ext cx="7880684" cy="4655992"/>
          </a:xfrm>
        </p:spPr>
        <p:txBody>
          <a:bodyPr>
            <a:normAutofit fontScale="92500" lnSpcReduction="10000"/>
          </a:bodyPr>
          <a:lstStyle/>
          <a:p>
            <a:pPr marL="0" indent="0" algn="ctr">
              <a:buNone/>
            </a:pPr>
            <a:r>
              <a:rPr lang="en-GB" sz="2800" b="1" dirty="0"/>
              <a:t>Using keyboard shortcuts</a:t>
            </a:r>
          </a:p>
          <a:p>
            <a:pPr marL="0" indent="0" algn="ctr">
              <a:buNone/>
            </a:pPr>
            <a:r>
              <a:rPr lang="en-GB" sz="2800" b="1" dirty="0"/>
              <a:t>I rarely use shortcuts, but I know folks who can’t live without them. Here’s a few Outlook keyboard shortcuts that you can use:</a:t>
            </a:r>
          </a:p>
          <a:p>
            <a:pPr marL="0" indent="0" algn="ctr">
              <a:buNone/>
            </a:pPr>
            <a:endParaRPr lang="en-GB" sz="2800" b="1" dirty="0"/>
          </a:p>
          <a:p>
            <a:pPr marL="0" indent="0" algn="ctr">
              <a:buNone/>
            </a:pPr>
            <a:r>
              <a:rPr lang="en-GB" sz="2800" b="1" dirty="0"/>
              <a:t>Create a New Email Message: Press </a:t>
            </a:r>
            <a:r>
              <a:rPr lang="en-GB" sz="2800" b="1" dirty="0" err="1"/>
              <a:t>Ctrl+Shift+M</a:t>
            </a:r>
            <a:r>
              <a:rPr lang="en-GB" sz="2800" b="1" dirty="0"/>
              <a:t>.</a:t>
            </a:r>
          </a:p>
          <a:p>
            <a:pPr marL="0" indent="0" algn="ctr">
              <a:buNone/>
            </a:pPr>
            <a:r>
              <a:rPr lang="en-GB" sz="2800" b="1" dirty="0"/>
              <a:t>Create a New Contact: </a:t>
            </a:r>
            <a:r>
              <a:rPr lang="en-GB" sz="2800" b="1" dirty="0" err="1"/>
              <a:t>Ctrl+Shift+C</a:t>
            </a:r>
            <a:r>
              <a:rPr lang="en-GB" sz="2800" b="1" dirty="0"/>
              <a:t>.</a:t>
            </a:r>
          </a:p>
          <a:p>
            <a:pPr marL="0" indent="0" algn="ctr">
              <a:buNone/>
            </a:pPr>
            <a:r>
              <a:rPr lang="en-GB" sz="2800" b="1" dirty="0"/>
              <a:t>Create a New Appointment: </a:t>
            </a:r>
            <a:r>
              <a:rPr lang="en-GB" sz="2800" b="1" dirty="0" err="1"/>
              <a:t>Ctrl+Shift+A</a:t>
            </a:r>
            <a:r>
              <a:rPr lang="en-GB" sz="2800" b="1" dirty="0"/>
              <a:t>.</a:t>
            </a:r>
          </a:p>
          <a:p>
            <a:pPr marL="0" indent="0" algn="ctr">
              <a:buNone/>
            </a:pPr>
            <a:r>
              <a:rPr lang="en-GB" sz="2800" b="1" dirty="0"/>
              <a:t>Create a New Meeting Request: </a:t>
            </a:r>
            <a:r>
              <a:rPr lang="en-GB" sz="2800" b="1" dirty="0" err="1"/>
              <a:t>Ctrl+Shift+Q</a:t>
            </a:r>
            <a:r>
              <a:rPr lang="en-GB" sz="2800" b="1" dirty="0"/>
              <a:t>.</a:t>
            </a:r>
          </a:p>
          <a:p>
            <a:pPr marL="0" indent="0" algn="ctr">
              <a:buNone/>
            </a:pPr>
            <a:r>
              <a:rPr lang="en-GB" sz="2800" b="1" dirty="0"/>
              <a:t>Send Your Email Message: </a:t>
            </a:r>
            <a:r>
              <a:rPr lang="en-GB" sz="2800" b="1" dirty="0" err="1"/>
              <a:t>Ctrl+Enter</a:t>
            </a:r>
            <a:r>
              <a:rPr lang="en-GB" sz="2800" b="1" dirty="0"/>
              <a:t>.</a:t>
            </a:r>
          </a:p>
        </p:txBody>
      </p:sp>
      <p:pic>
        <p:nvPicPr>
          <p:cNvPr id="5" name="Picture 4">
            <a:extLst>
              <a:ext uri="{FF2B5EF4-FFF2-40B4-BE49-F238E27FC236}">
                <a16:creationId xmlns:a16="http://schemas.microsoft.com/office/drawing/2014/main" id="{4D6FB3E5-2351-4BDE-8B2F-282E68869027}"/>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8562" b="99216" l="9961" r="89893">
                        <a14:foregroundMark x1="40332" y1="40196" x2="41992" y2="35033"/>
                        <a14:foregroundMark x1="62109" y1="9477" x2="62109" y2="9477"/>
                        <a14:foregroundMark x1="62109" y1="9477" x2="62109" y2="9477"/>
                        <a14:foregroundMark x1="62109" y1="9477" x2="62109" y2="9477"/>
                        <a14:foregroundMark x1="36963" y1="42941" x2="36963" y2="42941"/>
                        <a14:foregroundMark x1="36963" y1="42941" x2="36963" y2="42941"/>
                        <a14:foregroundMark x1="36963" y1="44771" x2="36963" y2="44771"/>
                        <a14:foregroundMark x1="37109" y1="44771" x2="37109" y2="44771"/>
                        <a14:foregroundMark x1="37109" y1="44771" x2="36621" y2="42680"/>
                        <a14:foregroundMark x1="36963" y1="42026" x2="37793" y2="41373"/>
                        <a14:foregroundMark x1="37109" y1="45229" x2="38135" y2="45882"/>
                        <a14:foregroundMark x1="40820" y1="49477" x2="43422" y2="53382"/>
                        <a14:foregroundMark x1="50098" y1="61242" x2="52222" y2="65683"/>
                        <a14:foregroundMark x1="52295" y1="64379" x2="49924" y2="62711"/>
                        <a14:foregroundMark x1="40332" y1="50196" x2="41300" y2="51610"/>
                        <a14:foregroundMark x1="50781" y1="62353" x2="58691" y2="73072"/>
                        <a14:foregroundMark x1="58691" y1="73072" x2="56507" y2="70795"/>
                        <a14:foregroundMark x1="65144" y1="77060" x2="62256" y2="77320"/>
                        <a14:foregroundMark x1="64738" y1="77540" x2="60702" y2="75798"/>
                        <a14:foregroundMark x1="53949" y1="67743" x2="50439" y2="62810"/>
                        <a14:foregroundMark x1="63324" y1="89759" x2="63309" y2="89575"/>
                        <a14:foregroundMark x1="76709" y1="60588" x2="88623" y2="44118"/>
                        <a14:foregroundMark x1="88623" y1="44118" x2="86499" y2="38654"/>
                        <a14:foregroundMark x1="86506" y1="38664" x2="88607" y2="44029"/>
                        <a14:foregroundMark x1="89111" y1="42026" x2="88997" y2="42985"/>
                        <a14:foregroundMark x1="88518" y1="44268" x2="88399" y2="41410"/>
                        <a14:foregroundMark x1="81714" y1="30384" x2="77148" y2="25229"/>
                        <a14:foregroundMark x1="77148" y1="25229" x2="76143" y2="22797"/>
                        <a14:foregroundMark x1="65771" y1="10458" x2="64453" y2="8562"/>
                        <a14:foregroundMark x1="54004" y1="18301" x2="54004" y2="18301"/>
                        <a14:foregroundMark x1="54150" y1="18301" x2="54150" y2="18301"/>
                        <a14:foregroundMark x1="54150" y1="16732" x2="54150" y2="16732"/>
                        <a14:foregroundMark x1="44385" y1="33203" x2="44531" y2="32549"/>
                        <a14:foregroundMark x1="42188" y1="37974" x2="47607" y2="31699"/>
                        <a14:foregroundMark x1="47607" y1="31699" x2="44531" y2="33007"/>
                        <a14:foregroundMark x1="49951" y1="61895" x2="38428" y2="46928"/>
                        <a14:foregroundMark x1="38428" y1="46928" x2="37451" y2="46340"/>
                        <a14:foregroundMark x1="71387" y1="66471" x2="74072" y2="64183"/>
                        <a14:foregroundMark x1="73096" y1="64379" x2="73096" y2="64837"/>
                        <a14:foregroundMark x1="73242" y1="64379" x2="73096" y2="65752"/>
                        <a14:foregroundMark x1="73730" y1="64641" x2="72559" y2="65752"/>
                        <a14:foregroundMark x1="72754" y1="65294" x2="74072" y2="64837"/>
                        <a14:foregroundMark x1="73584" y1="65098" x2="73584" y2="63987"/>
                        <a14:foregroundMark x1="74072" y1="65098" x2="73584" y2="65098"/>
                        <a14:foregroundMark x1="73584" y1="65098" x2="73584" y2="65098"/>
                        <a14:foregroundMark x1="73730" y1="64641" x2="74268" y2="64379"/>
                        <a14:backgroundMark x1="90283" y1="42026" x2="87598" y2="49216"/>
                        <a14:backgroundMark x1="87598" y1="49216" x2="75049" y2="63922"/>
                        <a14:backgroundMark x1="75049" y1="63922" x2="73836" y2="64773"/>
                        <a14:backgroundMark x1="76123" y1="64641" x2="79541" y2="58562"/>
                        <a14:backgroundMark x1="79541" y1="58562" x2="80664" y2="57386"/>
                        <a14:backgroundMark x1="80322" y1="58105" x2="74414" y2="70131"/>
                        <a14:backgroundMark x1="74414" y1="70131" x2="65869" y2="79085"/>
                        <a14:backgroundMark x1="65869" y1="79085" x2="67480" y2="77712"/>
                        <a14:backgroundMark x1="68848" y1="75229" x2="73535" y2="70719"/>
                        <a14:backgroundMark x1="73535" y1="70719" x2="77197" y2="63660"/>
                        <a14:backgroundMark x1="77197" y1="63660" x2="81299" y2="59412"/>
                        <a14:backgroundMark x1="81299" y1="59412" x2="64453" y2="79346"/>
                        <a14:backgroundMark x1="42871" y1="21438" x2="36621" y2="34967"/>
                        <a14:backgroundMark x1="36621" y1="34967" x2="29492" y2="47843"/>
                        <a14:backgroundMark x1="29492" y1="47843" x2="28857" y2="49935"/>
                        <a14:backgroundMark x1="35742" y1="53333" x2="49219" y2="66928"/>
                        <a14:backgroundMark x1="49219" y1="66928" x2="66504" y2="92680"/>
                        <a14:backgroundMark x1="66504" y1="92680" x2="66504" y2="92680"/>
                        <a14:backgroundMark x1="62256" y1="81373" x2="61768" y2="99412"/>
                        <a14:backgroundMark x1="63770" y1="80654" x2="64648" y2="94771"/>
                        <a14:backgroundMark x1="64648" y1="94771" x2="64111" y2="99869"/>
                        <a14:backgroundMark x1="63965" y1="91046" x2="62842" y2="97974"/>
                        <a14:backgroundMark x1="62842" y1="97974" x2="51221" y2="99020"/>
                        <a14:backgroundMark x1="51221" y1="99020" x2="72168" y2="92876"/>
                        <a14:backgroundMark x1="72168" y1="92876" x2="61523" y2="95490"/>
                        <a14:backgroundMark x1="61523" y1="95490" x2="64746" y2="87320"/>
                        <a14:backgroundMark x1="64746" y1="87320" x2="65479" y2="86536"/>
                        <a14:backgroundMark x1="66309" y1="84967" x2="64795" y2="84771"/>
                        <a14:backgroundMark x1="66846" y1="89935" x2="98340" y2="97386"/>
                        <a14:backgroundMark x1="98340" y1="97386" x2="91309" y2="97386"/>
                        <a14:backgroundMark x1="81689" y1="98301" x2="81689" y2="98301"/>
                        <a14:backgroundMark x1="58545" y1="96275" x2="82520" y2="98758"/>
                        <a14:backgroundMark x1="56689" y1="98562" x2="64844" y2="99216"/>
                        <a14:backgroundMark x1="64844" y1="99216" x2="70557" y2="98954"/>
                        <a14:backgroundMark x1="70557" y1="98954" x2="76611" y2="98954"/>
                        <a14:backgroundMark x1="76611" y1="98954" x2="76270" y2="98954"/>
                        <a14:backgroundMark x1="63135" y1="80196" x2="63135" y2="80654"/>
                        <a14:backgroundMark x1="62793" y1="80654" x2="62793" y2="80654"/>
                        <a14:backgroundMark x1="62793" y1="80458" x2="62793" y2="80458"/>
                        <a14:backgroundMark x1="64648" y1="79804" x2="58594" y2="78105"/>
                        <a14:backgroundMark x1="58594" y1="78105" x2="58545" y2="77974"/>
                        <a14:backgroundMark x1="63623" y1="81373" x2="64795" y2="79804"/>
                        <a14:backgroundMark x1="63770" y1="80458" x2="50488" y2="68301"/>
                        <a14:backgroundMark x1="50488" y1="68301" x2="39648" y2="52157"/>
                        <a14:backgroundMark x1="39648" y1="52157" x2="60742" y2="77320"/>
                        <a14:backgroundMark x1="38623" y1="50654" x2="43555" y2="54771"/>
                        <a14:backgroundMark x1="43555" y1="54771" x2="50098" y2="64641"/>
                        <a14:backgroundMark x1="76465" y1="22353" x2="68506" y2="12026"/>
                        <a14:backgroundMark x1="68506" y1="12026" x2="67822" y2="10196"/>
                        <a14:backgroundMark x1="73926" y1="18758" x2="75098" y2="18758"/>
                        <a14:backgroundMark x1="75586" y1="21438" x2="76123" y2="22810"/>
                        <a14:backgroundMark x1="88770" y1="38627" x2="83350" y2="31895"/>
                        <a14:backgroundMark x1="83203" y1="32288" x2="82861" y2="31176"/>
                        <a14:backgroundMark x1="81836" y1="30261" x2="89453" y2="41307"/>
                        <a14:backgroundMark x1="89453" y1="41307" x2="88965" y2="41111"/>
                        <a14:backgroundMark x1="80859" y1="61438" x2="73915" y2="64631"/>
                        <a14:backgroundMark x1="81201" y1="58954" x2="81689" y2="58758"/>
                        <a14:backgroundMark x1="81494" y1="58954" x2="81006" y2="59216"/>
                        <a14:backgroundMark x1="82520" y1="57190" x2="73730" y2="67582"/>
                        <a14:backgroundMark x1="73730" y1="67582" x2="73730" y2="67582"/>
                        <a14:backgroundMark x1="61572" y1="81111" x2="61084" y2="78170"/>
                        <a14:backgroundMark x1="64453" y1="79085" x2="64307" y2="79804"/>
                        <a14:backgroundMark x1="63965" y1="79804" x2="63965" y2="79804"/>
                        <a14:backgroundMark x1="63770" y1="79346" x2="63770" y2="79346"/>
                        <a14:backgroundMark x1="63623" y1="78889" x2="63623" y2="78889"/>
                        <a14:backgroundMark x1="63281" y1="78889" x2="62598" y2="78627"/>
                        <a14:backgroundMark x1="62451" y1="78627" x2="61914" y2="78627"/>
                        <a14:backgroundMark x1="61426" y1="78170" x2="60254" y2="77059"/>
                        <a14:backgroundMark x1="62939" y1="81373" x2="61914" y2="81569"/>
                        <a14:backgroundMark x1="61914" y1="81830" x2="62793" y2="81111"/>
                        <a14:backgroundMark x1="62451" y1="81111" x2="61768" y2="81569"/>
                        <a14:backgroundMark x1="63281" y1="90196" x2="63135" y2="92222"/>
                        <a14:backgroundMark x1="70020" y1="13987" x2="66650" y2="11961"/>
                      </a14:backgroundRemoval>
                    </a14:imgEffect>
                  </a14:imgLayer>
                </a14:imgProps>
              </a:ext>
            </a:extLst>
          </a:blip>
          <a:srcRect l="34843" t="5871" r="9503" b="16331"/>
          <a:stretch/>
        </p:blipFill>
        <p:spPr>
          <a:xfrm>
            <a:off x="7594169" y="2092270"/>
            <a:ext cx="4410893" cy="4606450"/>
          </a:xfrm>
          <a:prstGeom prst="rect">
            <a:avLst/>
          </a:prstGeom>
        </p:spPr>
      </p:pic>
    </p:spTree>
    <p:extLst>
      <p:ext uri="{BB962C8B-B14F-4D97-AF65-F5344CB8AC3E}">
        <p14:creationId xmlns:p14="http://schemas.microsoft.com/office/powerpoint/2010/main" val="32742560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outlook</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693694" y="1973230"/>
            <a:ext cx="8289758" cy="4655992"/>
          </a:xfrm>
        </p:spPr>
        <p:txBody>
          <a:bodyPr>
            <a:normAutofit/>
          </a:bodyPr>
          <a:lstStyle/>
          <a:p>
            <a:pPr marL="0" indent="0" algn="ctr">
              <a:buNone/>
            </a:pPr>
            <a:r>
              <a:rPr lang="en-GB" sz="2800" b="1" dirty="0"/>
              <a:t>Converting an email to a PDF</a:t>
            </a:r>
          </a:p>
          <a:p>
            <a:pPr marL="0" indent="0" algn="ctr">
              <a:buNone/>
            </a:pPr>
            <a:r>
              <a:rPr lang="en-GB" sz="2800" b="1" dirty="0"/>
              <a:t>How many times did you wish you had this feature? Now you do. If you need to create a PDF from your email message, now you can print it with Windows 10.</a:t>
            </a:r>
          </a:p>
          <a:p>
            <a:pPr marL="0" indent="0" algn="ctr">
              <a:buNone/>
            </a:pPr>
            <a:endParaRPr lang="en-GB" sz="2800" b="1" dirty="0"/>
          </a:p>
          <a:p>
            <a:pPr marL="0" indent="0" algn="ctr">
              <a:buNone/>
            </a:pPr>
            <a:r>
              <a:rPr lang="en-GB" sz="2800" b="1" dirty="0"/>
              <a:t>Click </a:t>
            </a:r>
            <a:r>
              <a:rPr lang="en-GB" sz="2800" b="1" dirty="0" err="1"/>
              <a:t>Ctrl+P</a:t>
            </a:r>
            <a:r>
              <a:rPr lang="en-GB" sz="2800" b="1" dirty="0"/>
              <a:t> to open the Print dialog, then select Microsoft Print to PDF as your printer.</a:t>
            </a:r>
          </a:p>
          <a:p>
            <a:pPr marL="0" indent="0" algn="ctr">
              <a:buNone/>
            </a:pPr>
            <a:r>
              <a:rPr lang="en-GB" sz="2800" b="1" dirty="0"/>
              <a:t>Once you select Print, pick a folder, name your PDF, then click Save.</a:t>
            </a:r>
          </a:p>
        </p:txBody>
      </p:sp>
      <p:pic>
        <p:nvPicPr>
          <p:cNvPr id="1026" name="Picture 2" descr="Image result for pdf">
            <a:extLst>
              <a:ext uri="{FF2B5EF4-FFF2-40B4-BE49-F238E27FC236}">
                <a16:creationId xmlns:a16="http://schemas.microsoft.com/office/drawing/2014/main" id="{B81820AA-3250-4D9F-9067-4D46AC36F131}"/>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0000" b="90000" l="10000" r="90000">
                        <a14:foregroundMark x1="50391" y1="46289" x2="50391" y2="46289"/>
                        <a14:foregroundMark x1="50391" y1="46094" x2="50391" y2="46094"/>
                        <a14:foregroundMark x1="37500" y1="44336" x2="37500" y2="44336"/>
                        <a14:foregroundMark x1="37500" y1="44336" x2="37500" y2="44336"/>
                      </a14:backgroundRemoval>
                    </a14:imgEffect>
                  </a14:imgLayer>
                </a14:imgProps>
              </a:ext>
              <a:ext uri="{28A0092B-C50C-407E-A947-70E740481C1C}">
                <a14:useLocalDpi xmlns:a14="http://schemas.microsoft.com/office/drawing/2010/main" val="0"/>
              </a:ext>
            </a:extLst>
          </a:blip>
          <a:srcRect l="18803" t="9078" r="18585" b="10746"/>
          <a:stretch/>
        </p:blipFill>
        <p:spPr bwMode="auto">
          <a:xfrm>
            <a:off x="208547" y="1792936"/>
            <a:ext cx="3513809" cy="48362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959173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outlook</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0" y="1917832"/>
            <a:ext cx="7218947" cy="4940168"/>
          </a:xfrm>
        </p:spPr>
        <p:txBody>
          <a:bodyPr>
            <a:normAutofit fontScale="92500" lnSpcReduction="10000"/>
          </a:bodyPr>
          <a:lstStyle/>
          <a:p>
            <a:pPr marL="0" indent="0" algn="ctr">
              <a:buNone/>
            </a:pPr>
            <a:r>
              <a:rPr lang="en-GB" sz="2800" b="1" dirty="0"/>
              <a:t>Creating custom away messages</a:t>
            </a:r>
          </a:p>
          <a:p>
            <a:pPr marL="0" indent="0" algn="ctr">
              <a:buNone/>
            </a:pPr>
            <a:r>
              <a:rPr lang="en-GB" sz="2800" b="1" dirty="0"/>
              <a:t>If you are going to be out of the office or on vacation, let senders know you are away, when you’ll be back, and provide information for someone they can contact in your absence. </a:t>
            </a:r>
          </a:p>
          <a:p>
            <a:pPr marL="0" indent="0" algn="ctr">
              <a:buNone/>
            </a:pPr>
            <a:r>
              <a:rPr lang="en-GB" sz="2800" b="1" dirty="0"/>
              <a:t>Just be sure to turn his feature off upon your return.</a:t>
            </a:r>
          </a:p>
          <a:p>
            <a:pPr marL="0" indent="0" algn="ctr">
              <a:buNone/>
            </a:pPr>
            <a:endParaRPr lang="en-GB" sz="2800" b="1" dirty="0"/>
          </a:p>
          <a:p>
            <a:pPr marL="0" indent="0" algn="ctr">
              <a:buNone/>
            </a:pPr>
            <a:r>
              <a:rPr lang="en-GB" sz="2800" b="1" dirty="0"/>
              <a:t>Select File &gt; Automatic Replies &gt; Send automatic replies.</a:t>
            </a:r>
          </a:p>
          <a:p>
            <a:pPr marL="0" indent="0" algn="ctr">
              <a:buNone/>
            </a:pPr>
            <a:r>
              <a:rPr lang="en-GB" sz="2800" b="1" dirty="0"/>
              <a:t>Type the message that will be displayed to senders, and click OK.</a:t>
            </a:r>
          </a:p>
        </p:txBody>
      </p:sp>
      <p:pic>
        <p:nvPicPr>
          <p:cNvPr id="2050" name="Picture 2" descr="Image result for do not disturb">
            <a:extLst>
              <a:ext uri="{FF2B5EF4-FFF2-40B4-BE49-F238E27FC236}">
                <a16:creationId xmlns:a16="http://schemas.microsoft.com/office/drawing/2014/main" id="{6E843D9F-09AC-44BD-8F65-5CA9214F081A}"/>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6000" b="95500" l="5000" r="94750">
                        <a14:foregroundMark x1="9875" y1="47375" x2="8125" y2="51625"/>
                        <a14:foregroundMark x1="5000" y1="50500" x2="5000" y2="50500"/>
                        <a14:foregroundMark x1="45125" y1="90125" x2="52375" y2="91375"/>
                        <a14:foregroundMark x1="52375" y1="91375" x2="54625" y2="90500"/>
                        <a14:foregroundMark x1="50250" y1="95500" x2="50250" y2="95500"/>
                        <a14:foregroundMark x1="50250" y1="95500" x2="50250" y2="95500"/>
                        <a14:foregroundMark x1="94750" y1="51000" x2="94750" y2="51000"/>
                        <a14:foregroundMark x1="94625" y1="51000" x2="94625" y2="51000"/>
                        <a14:foregroundMark x1="50000" y1="6000" x2="50000" y2="6000"/>
                        <a14:foregroundMark x1="50000" y1="6000" x2="50000" y2="6000"/>
                      </a14:backgroundRemoval>
                    </a14:imgEffect>
                  </a14:imgLayer>
                </a14:imgProps>
              </a:ext>
              <a:ext uri="{28A0092B-C50C-407E-A947-70E740481C1C}">
                <a14:useLocalDpi xmlns:a14="http://schemas.microsoft.com/office/drawing/2010/main" val="0"/>
              </a:ext>
            </a:extLst>
          </a:blip>
          <a:srcRect/>
          <a:stretch>
            <a:fillRect/>
          </a:stretch>
        </p:blipFill>
        <p:spPr bwMode="auto">
          <a:xfrm>
            <a:off x="6641432" y="1653366"/>
            <a:ext cx="5550568" cy="52046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917051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outlook</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438274" y="1917832"/>
            <a:ext cx="6641431" cy="4940168"/>
          </a:xfrm>
        </p:spPr>
        <p:txBody>
          <a:bodyPr>
            <a:normAutofit lnSpcReduction="10000"/>
          </a:bodyPr>
          <a:lstStyle/>
          <a:p>
            <a:pPr marL="0" indent="0" algn="ctr">
              <a:buNone/>
            </a:pPr>
            <a:r>
              <a:rPr lang="en-GB" sz="2800" b="1" dirty="0"/>
              <a:t>Prioritising important conversations</a:t>
            </a:r>
          </a:p>
          <a:p>
            <a:pPr marL="0" indent="0" algn="ctr">
              <a:buNone/>
            </a:pPr>
            <a:r>
              <a:rPr lang="en-GB" sz="2800" b="1" dirty="0"/>
              <a:t>Sometimes redundant emails can cause us to get distracted.. With Outlook in Microsoft 365 you can literally ignore any conversation you desire.</a:t>
            </a:r>
          </a:p>
          <a:p>
            <a:pPr marL="0" indent="0" algn="ctr">
              <a:buNone/>
            </a:pPr>
            <a:r>
              <a:rPr lang="en-GB" sz="2800" b="1" dirty="0"/>
              <a:t>Any conversation you ignore will be moved to the Deleted Items folder. All you have to do is select a message from a conversation you want to ignore, then select Home &gt; Ignore &gt; Ignore Conversation (or press </a:t>
            </a:r>
            <a:r>
              <a:rPr lang="en-GB" sz="2800" b="1" dirty="0" err="1"/>
              <a:t>Ctrl+Del</a:t>
            </a:r>
            <a:r>
              <a:rPr lang="en-GB" sz="2800" b="1" dirty="0"/>
              <a:t>). Optionally: check Don’t show this message again.</a:t>
            </a:r>
          </a:p>
        </p:txBody>
      </p:sp>
      <p:pic>
        <p:nvPicPr>
          <p:cNvPr id="3074" name="Picture 2" descr="Image result for priority">
            <a:extLst>
              <a:ext uri="{FF2B5EF4-FFF2-40B4-BE49-F238E27FC236}">
                <a16:creationId xmlns:a16="http://schemas.microsoft.com/office/drawing/2014/main" id="{8433C40E-B87C-40AD-A0E8-AAEA43362E47}"/>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9794" b="89691" l="7095" r="92905">
                        <a14:foregroundMark x1="7770" y1="65464" x2="7770" y2="65464"/>
                        <a14:foregroundMark x1="7770" y1="65464" x2="7770" y2="65464"/>
                        <a14:foregroundMark x1="80068" y1="48454" x2="80068" y2="48454"/>
                        <a14:foregroundMark x1="80068" y1="47938" x2="80068" y2="47938"/>
                        <a14:foregroundMark x1="78716" y1="49485" x2="62500" y2="35567"/>
                        <a14:foregroundMark x1="62500" y1="35567" x2="77365" y2="51546"/>
                        <a14:foregroundMark x1="77365" y1="51546" x2="52365" y2="26804"/>
                        <a14:foregroundMark x1="80743" y1="66495" x2="80743" y2="66495"/>
                        <a14:foregroundMark x1="80068" y1="64433" x2="78716" y2="57732"/>
                        <a14:foregroundMark x1="87162" y1="55670" x2="87162" y2="55670"/>
                        <a14:foregroundMark x1="87838" y1="55670" x2="87838" y2="55670"/>
                        <a14:foregroundMark x1="86486" y1="57732" x2="84797" y2="54124"/>
                        <a14:foregroundMark x1="82095" y1="48454" x2="77365" y2="40722"/>
                        <a14:foregroundMark x1="89865" y1="62371" x2="89865" y2="62371"/>
                        <a14:foregroundMark x1="89865" y1="62371" x2="89865" y2="62371"/>
                        <a14:foregroundMark x1="92905" y1="59794" x2="92905" y2="59794"/>
                        <a14:foregroundMark x1="92905" y1="59794" x2="92905" y2="59794"/>
                        <a14:foregroundMark x1="79054" y1="30412" x2="79054" y2="30412"/>
                        <a14:foregroundMark x1="78716" y1="30412" x2="78716" y2="30412"/>
                        <a14:backgroundMark x1="80743" y1="40206" x2="80743" y2="40206"/>
                        <a14:backgroundMark x1="80743" y1="38144" x2="80743" y2="38144"/>
                        <a14:backgroundMark x1="79730" y1="39175" x2="79730" y2="39175"/>
                      </a14:backgroundRemoval>
                    </a14:imgEffect>
                  </a14:imgLayer>
                </a14:imgProps>
              </a:ext>
              <a:ext uri="{28A0092B-C50C-407E-A947-70E740481C1C}">
                <a14:useLocalDpi xmlns:a14="http://schemas.microsoft.com/office/drawing/2010/main" val="0"/>
              </a:ext>
            </a:extLst>
          </a:blip>
          <a:srcRect/>
          <a:stretch>
            <a:fillRect/>
          </a:stretch>
        </p:blipFill>
        <p:spPr bwMode="auto">
          <a:xfrm>
            <a:off x="1" y="1917831"/>
            <a:ext cx="5305926" cy="49401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271930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Alternative packages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71147377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Gmail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168442" y="2011680"/>
            <a:ext cx="7158789" cy="4665846"/>
          </a:xfrm>
        </p:spPr>
        <p:txBody>
          <a:bodyPr>
            <a:normAutofit/>
          </a:bodyPr>
          <a:lstStyle/>
          <a:p>
            <a:pPr marL="0" indent="0">
              <a:buNone/>
            </a:pPr>
            <a:r>
              <a:rPr lang="en-GB" sz="2800" b="1" dirty="0"/>
              <a:t>Gmail is a free email service provided by Google. In many ways, Gmail is like any other email service: </a:t>
            </a:r>
          </a:p>
          <a:p>
            <a:pPr marL="0" indent="0">
              <a:buNone/>
            </a:pPr>
            <a:r>
              <a:rPr lang="en-GB" sz="2800" b="1" dirty="0"/>
              <a:t>You can send and receive emails, block spam, create an address book, and perform other basic email tasks. </a:t>
            </a:r>
          </a:p>
          <a:p>
            <a:pPr marL="0" indent="0">
              <a:buNone/>
            </a:pPr>
            <a:r>
              <a:rPr lang="en-GB" sz="2800" b="1" dirty="0"/>
              <a:t>But it also has some more unique features that help make it one of the most popular online email services.</a:t>
            </a:r>
          </a:p>
        </p:txBody>
      </p:sp>
      <p:pic>
        <p:nvPicPr>
          <p:cNvPr id="6146" name="Picture 2" descr="Image result for gmail icon">
            <a:extLst>
              <a:ext uri="{FF2B5EF4-FFF2-40B4-BE49-F238E27FC236}">
                <a16:creationId xmlns:a16="http://schemas.microsoft.com/office/drawing/2014/main" id="{A9BC7DBC-163E-4665-800B-F627D49E8D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9747" y="2011680"/>
            <a:ext cx="4783811" cy="46658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433886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Gmail</a:t>
            </a:r>
          </a:p>
        </p:txBody>
      </p:sp>
      <p:pic>
        <p:nvPicPr>
          <p:cNvPr id="7" name="Content Placeholder 6">
            <a:extLst>
              <a:ext uri="{FF2B5EF4-FFF2-40B4-BE49-F238E27FC236}">
                <a16:creationId xmlns:a16="http://schemas.microsoft.com/office/drawing/2014/main" id="{4B4BDEE9-A662-41AE-926B-E4D8BD924BCE}"/>
              </a:ext>
            </a:extLst>
          </p:cNvPr>
          <p:cNvPicPr>
            <a:picLocks noGrp="1" noChangeAspect="1"/>
          </p:cNvPicPr>
          <p:nvPr>
            <p:ph idx="1"/>
          </p:nvPr>
        </p:nvPicPr>
        <p:blipFill>
          <a:blip r:embed="rId2"/>
          <a:stretch>
            <a:fillRect/>
          </a:stretch>
        </p:blipFill>
        <p:spPr>
          <a:xfrm>
            <a:off x="232475" y="2085974"/>
            <a:ext cx="11825206" cy="4624791"/>
          </a:xfrm>
          <a:prstGeom prst="rect">
            <a:avLst/>
          </a:prstGeom>
        </p:spPr>
      </p:pic>
    </p:spTree>
    <p:extLst>
      <p:ext uri="{BB962C8B-B14F-4D97-AF65-F5344CB8AC3E}">
        <p14:creationId xmlns:p14="http://schemas.microsoft.com/office/powerpoint/2010/main" val="370329853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Gmail</a:t>
            </a:r>
          </a:p>
        </p:txBody>
      </p:sp>
      <p:graphicFrame>
        <p:nvGraphicFramePr>
          <p:cNvPr id="4" name="Content Placeholder 3">
            <a:extLst>
              <a:ext uri="{FF2B5EF4-FFF2-40B4-BE49-F238E27FC236}">
                <a16:creationId xmlns:a16="http://schemas.microsoft.com/office/drawing/2014/main" id="{56870691-1B90-442E-BE22-BFC6FF9D806C}"/>
              </a:ext>
            </a:extLst>
          </p:cNvPr>
          <p:cNvGraphicFramePr>
            <a:graphicFrameLocks noGrp="1"/>
          </p:cNvGraphicFramePr>
          <p:nvPr>
            <p:ph idx="1"/>
          </p:nvPr>
        </p:nvGraphicFramePr>
        <p:xfrm>
          <a:off x="210553" y="1915110"/>
          <a:ext cx="11770894" cy="4850439"/>
        </p:xfrm>
        <a:graphic>
          <a:graphicData uri="http://schemas.openxmlformats.org/drawingml/2006/table">
            <a:tbl>
              <a:tblPr/>
              <a:tblGrid>
                <a:gridCol w="4263077">
                  <a:extLst>
                    <a:ext uri="{9D8B030D-6E8A-4147-A177-3AD203B41FA5}">
                      <a16:colId xmlns:a16="http://schemas.microsoft.com/office/drawing/2014/main" val="1136625761"/>
                    </a:ext>
                  </a:extLst>
                </a:gridCol>
                <a:gridCol w="7507817">
                  <a:extLst>
                    <a:ext uri="{9D8B030D-6E8A-4147-A177-3AD203B41FA5}">
                      <a16:colId xmlns:a16="http://schemas.microsoft.com/office/drawing/2014/main" val="2862147668"/>
                    </a:ext>
                  </a:extLst>
                </a:gridCol>
              </a:tblGrid>
              <a:tr h="186223">
                <a:tc>
                  <a:txBody>
                    <a:bodyPr/>
                    <a:lstStyle/>
                    <a:p>
                      <a:pPr algn="l" fontAlgn="base"/>
                      <a:r>
                        <a:rPr lang="en-GB" sz="2000" b="1">
                          <a:solidFill>
                            <a:schemeClr val="tx2">
                              <a:lumMod val="10000"/>
                            </a:schemeClr>
                          </a:solidFill>
                          <a:effectLst/>
                        </a:rPr>
                        <a:t>In Outlook…</a:t>
                      </a:r>
                    </a:p>
                  </a:txBody>
                  <a:tcPr marL="42927" marR="42927" marT="21464" marB="21464" anchor="ctr">
                    <a:lnL>
                      <a:noFill/>
                    </a:lnL>
                    <a:lnR>
                      <a:noFill/>
                    </a:lnR>
                    <a:lnT>
                      <a:noFill/>
                    </a:lnT>
                    <a:lnB>
                      <a:noFill/>
                    </a:lnB>
                    <a:solidFill>
                      <a:srgbClr val="F1F3F4"/>
                    </a:solidFill>
                  </a:tcPr>
                </a:tc>
                <a:tc>
                  <a:txBody>
                    <a:bodyPr/>
                    <a:lstStyle/>
                    <a:p>
                      <a:pPr algn="l" fontAlgn="base"/>
                      <a:r>
                        <a:rPr lang="en-GB" sz="2000" b="1" dirty="0">
                          <a:solidFill>
                            <a:schemeClr val="tx2">
                              <a:lumMod val="10000"/>
                            </a:schemeClr>
                          </a:solidFill>
                          <a:effectLst/>
                        </a:rPr>
                        <a:t>In Gmail…</a:t>
                      </a:r>
                    </a:p>
                  </a:txBody>
                  <a:tcPr marL="42927" marR="42927" marT="21464" marB="21464" anchor="ctr">
                    <a:lnL>
                      <a:noFill/>
                    </a:lnL>
                    <a:lnR>
                      <a:noFill/>
                    </a:lnR>
                    <a:lnT>
                      <a:noFill/>
                    </a:lnT>
                    <a:lnB>
                      <a:noFill/>
                    </a:lnB>
                    <a:solidFill>
                      <a:srgbClr val="F1F3F4"/>
                    </a:solidFill>
                  </a:tcPr>
                </a:tc>
                <a:extLst>
                  <a:ext uri="{0D108BD9-81ED-4DB2-BD59-A6C34878D82A}">
                    <a16:rowId xmlns:a16="http://schemas.microsoft.com/office/drawing/2014/main" val="3383870330"/>
                  </a:ext>
                </a:extLst>
              </a:tr>
              <a:tr h="244826">
                <a:tc>
                  <a:txBody>
                    <a:bodyPr/>
                    <a:lstStyle/>
                    <a:p>
                      <a:pPr fontAlgn="t"/>
                      <a:r>
                        <a:rPr lang="en-GB" sz="1600" dirty="0">
                          <a:solidFill>
                            <a:schemeClr val="tx2">
                              <a:lumMod val="10000"/>
                            </a:schemeClr>
                          </a:solidFill>
                          <a:effectLst/>
                        </a:rPr>
                        <a:t>View messages and their replies by default as individual entries in your inbox</a:t>
                      </a:r>
                    </a:p>
                  </a:txBody>
                  <a:tcPr marL="42927" marR="42927" marT="21464" marB="21464">
                    <a:lnL>
                      <a:noFill/>
                    </a:lnL>
                    <a:lnR>
                      <a:noFill/>
                    </a:lnR>
                    <a:lnT>
                      <a:noFill/>
                    </a:lnT>
                    <a:lnB>
                      <a:noFill/>
                    </a:lnB>
                    <a:solidFill>
                      <a:srgbClr val="F8F9FA"/>
                    </a:solidFill>
                  </a:tcPr>
                </a:tc>
                <a:tc>
                  <a:txBody>
                    <a:bodyPr/>
                    <a:lstStyle/>
                    <a:p>
                      <a:pPr fontAlgn="t"/>
                      <a:r>
                        <a:rPr lang="en-GB" sz="1600" dirty="0">
                          <a:solidFill>
                            <a:schemeClr val="tx2">
                              <a:lumMod val="10000"/>
                            </a:schemeClr>
                          </a:solidFill>
                          <a:effectLst/>
                        </a:rPr>
                        <a:t>Group messages and their replies by default in conversation threads so that you see multiple related messages in one view</a:t>
                      </a:r>
                    </a:p>
                  </a:txBody>
                  <a:tcPr marL="42927" marR="42927" marT="21464" marB="21464">
                    <a:lnL>
                      <a:noFill/>
                    </a:lnL>
                    <a:lnR>
                      <a:noFill/>
                    </a:lnR>
                    <a:lnT>
                      <a:noFill/>
                    </a:lnT>
                    <a:lnB>
                      <a:noFill/>
                    </a:lnB>
                    <a:solidFill>
                      <a:srgbClr val="F8F9FA"/>
                    </a:solidFill>
                  </a:tcPr>
                </a:tc>
                <a:extLst>
                  <a:ext uri="{0D108BD9-81ED-4DB2-BD59-A6C34878D82A}">
                    <a16:rowId xmlns:a16="http://schemas.microsoft.com/office/drawing/2014/main" val="2899005421"/>
                  </a:ext>
                </a:extLst>
              </a:tr>
              <a:tr h="186223">
                <a:tc>
                  <a:txBody>
                    <a:bodyPr/>
                    <a:lstStyle/>
                    <a:p>
                      <a:pPr fontAlgn="t"/>
                      <a:r>
                        <a:rPr lang="en-GB" sz="1600" dirty="0">
                          <a:solidFill>
                            <a:schemeClr val="tx2">
                              <a:lumMod val="10000"/>
                            </a:schemeClr>
                          </a:solidFill>
                          <a:effectLst/>
                        </a:rPr>
                        <a:t>Create multiple signatures</a:t>
                      </a:r>
                    </a:p>
                  </a:txBody>
                  <a:tcPr marL="42927" marR="42927" marT="21464" marB="21464">
                    <a:lnL>
                      <a:noFill/>
                    </a:lnL>
                    <a:lnR>
                      <a:noFill/>
                    </a:lnR>
                    <a:lnT>
                      <a:noFill/>
                    </a:lnT>
                    <a:lnB>
                      <a:noFill/>
                    </a:lnB>
                    <a:solidFill>
                      <a:srgbClr val="FFFFFF"/>
                    </a:solidFill>
                  </a:tcPr>
                </a:tc>
                <a:tc>
                  <a:txBody>
                    <a:bodyPr/>
                    <a:lstStyle/>
                    <a:p>
                      <a:pPr fontAlgn="t"/>
                      <a:r>
                        <a:rPr lang="en-GB" sz="1600">
                          <a:solidFill>
                            <a:schemeClr val="tx2">
                              <a:lumMod val="10000"/>
                            </a:schemeClr>
                          </a:solidFill>
                          <a:effectLst/>
                        </a:rPr>
                        <a:t>Use canned responses</a:t>
                      </a:r>
                    </a:p>
                  </a:txBody>
                  <a:tcPr marL="42927" marR="42927" marT="21464" marB="21464">
                    <a:lnL>
                      <a:noFill/>
                    </a:lnL>
                    <a:lnR>
                      <a:noFill/>
                    </a:lnR>
                    <a:lnT>
                      <a:noFill/>
                    </a:lnT>
                    <a:lnB>
                      <a:noFill/>
                    </a:lnB>
                    <a:solidFill>
                      <a:srgbClr val="FFFFFF"/>
                    </a:solidFill>
                  </a:tcPr>
                </a:tc>
                <a:extLst>
                  <a:ext uri="{0D108BD9-81ED-4DB2-BD59-A6C34878D82A}">
                    <a16:rowId xmlns:a16="http://schemas.microsoft.com/office/drawing/2014/main" val="889754986"/>
                  </a:ext>
                </a:extLst>
              </a:tr>
              <a:tr h="325890">
                <a:tc>
                  <a:txBody>
                    <a:bodyPr/>
                    <a:lstStyle/>
                    <a:p>
                      <a:pPr fontAlgn="t"/>
                      <a:r>
                        <a:rPr lang="en-GB" sz="1600" dirty="0">
                          <a:solidFill>
                            <a:schemeClr val="tx2">
                              <a:lumMod val="10000"/>
                            </a:schemeClr>
                          </a:solidFill>
                          <a:effectLst/>
                        </a:rPr>
                        <a:t>Spell-check automatically while composing</a:t>
                      </a:r>
                    </a:p>
                  </a:txBody>
                  <a:tcPr marL="42927" marR="42927" marT="21464" marB="21464">
                    <a:lnL>
                      <a:noFill/>
                    </a:lnL>
                    <a:lnR>
                      <a:noFill/>
                    </a:lnR>
                    <a:lnT>
                      <a:noFill/>
                    </a:lnT>
                    <a:lnB>
                      <a:noFill/>
                    </a:lnB>
                    <a:solidFill>
                      <a:srgbClr val="F8F9FA"/>
                    </a:solidFill>
                  </a:tcPr>
                </a:tc>
                <a:tc>
                  <a:txBody>
                    <a:bodyPr/>
                    <a:lstStyle/>
                    <a:p>
                      <a:pPr fontAlgn="t"/>
                      <a:r>
                        <a:rPr lang="en-GB" sz="1600">
                          <a:solidFill>
                            <a:schemeClr val="tx2">
                              <a:lumMod val="10000"/>
                            </a:schemeClr>
                          </a:solidFill>
                          <a:effectLst/>
                        </a:rPr>
                        <a:t>Check spelling after composing</a:t>
                      </a:r>
                    </a:p>
                  </a:txBody>
                  <a:tcPr marL="42927" marR="42927" marT="21464" marB="21464">
                    <a:lnL>
                      <a:noFill/>
                    </a:lnL>
                    <a:lnR>
                      <a:noFill/>
                    </a:lnR>
                    <a:lnT>
                      <a:noFill/>
                    </a:lnT>
                    <a:lnB>
                      <a:noFill/>
                    </a:lnB>
                    <a:solidFill>
                      <a:srgbClr val="F8F9FA"/>
                    </a:solidFill>
                  </a:tcPr>
                </a:tc>
                <a:extLst>
                  <a:ext uri="{0D108BD9-81ED-4DB2-BD59-A6C34878D82A}">
                    <a16:rowId xmlns:a16="http://schemas.microsoft.com/office/drawing/2014/main" val="672611328"/>
                  </a:ext>
                </a:extLst>
              </a:tr>
              <a:tr h="325890">
                <a:tc>
                  <a:txBody>
                    <a:bodyPr/>
                    <a:lstStyle/>
                    <a:p>
                      <a:pPr fontAlgn="t"/>
                      <a:r>
                        <a:rPr lang="en-GB" sz="1600">
                          <a:solidFill>
                            <a:schemeClr val="tx2">
                              <a:lumMod val="10000"/>
                            </a:schemeClr>
                          </a:solidFill>
                          <a:effectLst/>
                        </a:rPr>
                        <a:t>Attach and forward multiple messages</a:t>
                      </a:r>
                    </a:p>
                  </a:txBody>
                  <a:tcPr marL="42927" marR="42927" marT="21464" marB="21464">
                    <a:lnL>
                      <a:noFill/>
                    </a:lnL>
                    <a:lnR>
                      <a:noFill/>
                    </a:lnR>
                    <a:lnT>
                      <a:noFill/>
                    </a:lnT>
                    <a:lnB>
                      <a:noFill/>
                    </a:lnB>
                    <a:solidFill>
                      <a:srgbClr val="FFFFFF"/>
                    </a:solidFill>
                  </a:tcPr>
                </a:tc>
                <a:tc>
                  <a:txBody>
                    <a:bodyPr/>
                    <a:lstStyle/>
                    <a:p>
                      <a:pPr fontAlgn="t"/>
                      <a:r>
                        <a:rPr lang="en-GB" sz="1600">
                          <a:solidFill>
                            <a:schemeClr val="tx2">
                              <a:lumMod val="10000"/>
                            </a:schemeClr>
                          </a:solidFill>
                          <a:effectLst/>
                        </a:rPr>
                        <a:t>Forward all or select messages in a conversation thread</a:t>
                      </a:r>
                    </a:p>
                  </a:txBody>
                  <a:tcPr marL="42927" marR="42927" marT="21464" marB="21464">
                    <a:lnL>
                      <a:noFill/>
                    </a:lnL>
                    <a:lnR>
                      <a:noFill/>
                    </a:lnR>
                    <a:lnT>
                      <a:noFill/>
                    </a:lnT>
                    <a:lnB>
                      <a:noFill/>
                    </a:lnB>
                    <a:solidFill>
                      <a:srgbClr val="FFFFFF"/>
                    </a:solidFill>
                  </a:tcPr>
                </a:tc>
                <a:extLst>
                  <a:ext uri="{0D108BD9-81ED-4DB2-BD59-A6C34878D82A}">
                    <a16:rowId xmlns:a16="http://schemas.microsoft.com/office/drawing/2014/main" val="2625499552"/>
                  </a:ext>
                </a:extLst>
              </a:tr>
              <a:tr h="325890">
                <a:tc>
                  <a:txBody>
                    <a:bodyPr/>
                    <a:lstStyle/>
                    <a:p>
                      <a:pPr fontAlgn="t"/>
                      <a:r>
                        <a:rPr lang="en-GB" sz="1600">
                          <a:solidFill>
                            <a:schemeClr val="tx2">
                              <a:lumMod val="10000"/>
                            </a:schemeClr>
                          </a:solidFill>
                          <a:effectLst/>
                        </a:rPr>
                        <a:t>Delete message, typically to save space</a:t>
                      </a:r>
                    </a:p>
                  </a:txBody>
                  <a:tcPr marL="42927" marR="42927" marT="21464" marB="21464">
                    <a:lnL>
                      <a:noFill/>
                    </a:lnL>
                    <a:lnR>
                      <a:noFill/>
                    </a:lnR>
                    <a:lnT>
                      <a:noFill/>
                    </a:lnT>
                    <a:lnB>
                      <a:noFill/>
                    </a:lnB>
                    <a:solidFill>
                      <a:srgbClr val="F8F9FA"/>
                    </a:solidFill>
                  </a:tcPr>
                </a:tc>
                <a:tc>
                  <a:txBody>
                    <a:bodyPr/>
                    <a:lstStyle/>
                    <a:p>
                      <a:pPr fontAlgn="t"/>
                      <a:r>
                        <a:rPr lang="en-GB" sz="1600">
                          <a:solidFill>
                            <a:schemeClr val="tx2">
                              <a:lumMod val="10000"/>
                            </a:schemeClr>
                          </a:solidFill>
                          <a:effectLst/>
                        </a:rPr>
                        <a:t>Archive messages to declutter your inbox</a:t>
                      </a:r>
                    </a:p>
                  </a:txBody>
                  <a:tcPr marL="42927" marR="42927" marT="21464" marB="21464">
                    <a:lnL>
                      <a:noFill/>
                    </a:lnL>
                    <a:lnR>
                      <a:noFill/>
                    </a:lnR>
                    <a:lnT>
                      <a:noFill/>
                    </a:lnT>
                    <a:lnB>
                      <a:noFill/>
                    </a:lnB>
                    <a:solidFill>
                      <a:srgbClr val="F8F9FA"/>
                    </a:solidFill>
                  </a:tcPr>
                </a:tc>
                <a:extLst>
                  <a:ext uri="{0D108BD9-81ED-4DB2-BD59-A6C34878D82A}">
                    <a16:rowId xmlns:a16="http://schemas.microsoft.com/office/drawing/2014/main" val="2870584195"/>
                  </a:ext>
                </a:extLst>
              </a:tr>
              <a:tr h="325890">
                <a:tc>
                  <a:txBody>
                    <a:bodyPr/>
                    <a:lstStyle/>
                    <a:p>
                      <a:pPr fontAlgn="t"/>
                      <a:r>
                        <a:rPr lang="en-GB" sz="1600">
                          <a:solidFill>
                            <a:schemeClr val="tx2">
                              <a:lumMod val="10000"/>
                            </a:schemeClr>
                          </a:solidFill>
                          <a:effectLst/>
                        </a:rPr>
                        <a:t>Sort messages by sender, date or size</a:t>
                      </a:r>
                    </a:p>
                  </a:txBody>
                  <a:tcPr marL="42927" marR="42927" marT="21464" marB="21464">
                    <a:lnL>
                      <a:noFill/>
                    </a:lnL>
                    <a:lnR>
                      <a:noFill/>
                    </a:lnR>
                    <a:lnT>
                      <a:noFill/>
                    </a:lnT>
                    <a:lnB>
                      <a:noFill/>
                    </a:lnB>
                    <a:solidFill>
                      <a:srgbClr val="FFFFFF"/>
                    </a:solidFill>
                  </a:tcPr>
                </a:tc>
                <a:tc>
                  <a:txBody>
                    <a:bodyPr/>
                    <a:lstStyle/>
                    <a:p>
                      <a:pPr fontAlgn="t"/>
                      <a:r>
                        <a:rPr lang="en-GB" sz="1600">
                          <a:solidFill>
                            <a:schemeClr val="tx2">
                              <a:lumMod val="10000"/>
                            </a:schemeClr>
                          </a:solidFill>
                          <a:effectLst/>
                        </a:rPr>
                        <a:t>Find messages by sender, date, topic and more using Gmail</a:t>
                      </a:r>
                    </a:p>
                  </a:txBody>
                  <a:tcPr marL="42927" marR="42927" marT="21464" marB="21464">
                    <a:lnL>
                      <a:noFill/>
                    </a:lnL>
                    <a:lnR>
                      <a:noFill/>
                    </a:lnR>
                    <a:lnT>
                      <a:noFill/>
                    </a:lnT>
                    <a:lnB>
                      <a:noFill/>
                    </a:lnB>
                    <a:solidFill>
                      <a:srgbClr val="FFFFFF"/>
                    </a:solidFill>
                  </a:tcPr>
                </a:tc>
                <a:extLst>
                  <a:ext uri="{0D108BD9-81ED-4DB2-BD59-A6C34878D82A}">
                    <a16:rowId xmlns:a16="http://schemas.microsoft.com/office/drawing/2014/main" val="4060816403"/>
                  </a:ext>
                </a:extLst>
              </a:tr>
              <a:tr h="148642">
                <a:tc>
                  <a:txBody>
                    <a:bodyPr/>
                    <a:lstStyle/>
                    <a:p>
                      <a:pPr fontAlgn="t"/>
                      <a:r>
                        <a:rPr lang="en-GB" sz="1600">
                          <a:solidFill>
                            <a:schemeClr val="tx2">
                              <a:lumMod val="10000"/>
                            </a:schemeClr>
                          </a:solidFill>
                          <a:effectLst/>
                        </a:rPr>
                        <a:t>Organise messages in folders</a:t>
                      </a:r>
                    </a:p>
                  </a:txBody>
                  <a:tcPr marL="42927" marR="42927" marT="21464" marB="21464">
                    <a:lnL>
                      <a:noFill/>
                    </a:lnL>
                    <a:lnR>
                      <a:noFill/>
                    </a:lnR>
                    <a:lnT>
                      <a:noFill/>
                    </a:lnT>
                    <a:lnB>
                      <a:noFill/>
                    </a:lnB>
                    <a:solidFill>
                      <a:srgbClr val="F8F9FA"/>
                    </a:solidFill>
                  </a:tcPr>
                </a:tc>
                <a:tc>
                  <a:txBody>
                    <a:bodyPr/>
                    <a:lstStyle/>
                    <a:p>
                      <a:pPr fontAlgn="t"/>
                      <a:r>
                        <a:rPr lang="en-GB" sz="1600">
                          <a:solidFill>
                            <a:schemeClr val="tx2">
                              <a:lumMod val="10000"/>
                            </a:schemeClr>
                          </a:solidFill>
                          <a:effectLst/>
                        </a:rPr>
                        <a:t>Tag messages with labels</a:t>
                      </a:r>
                    </a:p>
                  </a:txBody>
                  <a:tcPr marL="42927" marR="42927" marT="21464" marB="21464">
                    <a:lnL>
                      <a:noFill/>
                    </a:lnL>
                    <a:lnR>
                      <a:noFill/>
                    </a:lnR>
                    <a:lnT>
                      <a:noFill/>
                    </a:lnT>
                    <a:lnB>
                      <a:noFill/>
                    </a:lnB>
                    <a:solidFill>
                      <a:srgbClr val="F8F9FA"/>
                    </a:solidFill>
                  </a:tcPr>
                </a:tc>
                <a:extLst>
                  <a:ext uri="{0D108BD9-81ED-4DB2-BD59-A6C34878D82A}">
                    <a16:rowId xmlns:a16="http://schemas.microsoft.com/office/drawing/2014/main" val="2569606543"/>
                  </a:ext>
                </a:extLst>
              </a:tr>
              <a:tr h="325890">
                <a:tc>
                  <a:txBody>
                    <a:bodyPr/>
                    <a:lstStyle/>
                    <a:p>
                      <a:pPr fontAlgn="t"/>
                      <a:r>
                        <a:rPr lang="en-GB" sz="1600">
                          <a:solidFill>
                            <a:schemeClr val="tx2">
                              <a:lumMod val="10000"/>
                            </a:schemeClr>
                          </a:solidFill>
                          <a:effectLst/>
                        </a:rPr>
                        <a:t>Assign colour categories to messages</a:t>
                      </a:r>
                    </a:p>
                  </a:txBody>
                  <a:tcPr marL="42927" marR="42927" marT="21464" marB="21464">
                    <a:lnL>
                      <a:noFill/>
                    </a:lnL>
                    <a:lnR>
                      <a:noFill/>
                    </a:lnR>
                    <a:lnT>
                      <a:noFill/>
                    </a:lnT>
                    <a:lnB>
                      <a:noFill/>
                    </a:lnB>
                    <a:solidFill>
                      <a:srgbClr val="FFFFFF"/>
                    </a:solidFill>
                  </a:tcPr>
                </a:tc>
                <a:tc>
                  <a:txBody>
                    <a:bodyPr/>
                    <a:lstStyle/>
                    <a:p>
                      <a:pPr fontAlgn="t"/>
                      <a:r>
                        <a:rPr lang="en-GB" sz="1600">
                          <a:solidFill>
                            <a:schemeClr val="tx2">
                              <a:lumMod val="10000"/>
                            </a:schemeClr>
                          </a:solidFill>
                          <a:effectLst/>
                        </a:rPr>
                        <a:t>Colour-code your labels</a:t>
                      </a:r>
                    </a:p>
                  </a:txBody>
                  <a:tcPr marL="42927" marR="42927" marT="21464" marB="21464">
                    <a:lnL>
                      <a:noFill/>
                    </a:lnL>
                    <a:lnR>
                      <a:noFill/>
                    </a:lnR>
                    <a:lnT>
                      <a:noFill/>
                    </a:lnT>
                    <a:lnB>
                      <a:noFill/>
                    </a:lnB>
                    <a:solidFill>
                      <a:srgbClr val="FFFFFF"/>
                    </a:solidFill>
                  </a:tcPr>
                </a:tc>
                <a:extLst>
                  <a:ext uri="{0D108BD9-81ED-4DB2-BD59-A6C34878D82A}">
                    <a16:rowId xmlns:a16="http://schemas.microsoft.com/office/drawing/2014/main" val="4255828177"/>
                  </a:ext>
                </a:extLst>
              </a:tr>
              <a:tr h="325890">
                <a:tc>
                  <a:txBody>
                    <a:bodyPr/>
                    <a:lstStyle/>
                    <a:p>
                      <a:pPr fontAlgn="t"/>
                      <a:r>
                        <a:rPr lang="en-GB" sz="1600">
                          <a:solidFill>
                            <a:schemeClr val="tx2">
                              <a:lumMod val="10000"/>
                            </a:schemeClr>
                          </a:solidFill>
                          <a:effectLst/>
                        </a:rPr>
                        <a:t>Flag important messages</a:t>
                      </a:r>
                    </a:p>
                  </a:txBody>
                  <a:tcPr marL="42927" marR="42927" marT="21464" marB="21464">
                    <a:lnL>
                      <a:noFill/>
                    </a:lnL>
                    <a:lnR>
                      <a:noFill/>
                    </a:lnR>
                    <a:lnT>
                      <a:noFill/>
                    </a:lnT>
                    <a:lnB>
                      <a:noFill/>
                    </a:lnB>
                    <a:solidFill>
                      <a:srgbClr val="F8F9FA"/>
                    </a:solidFill>
                  </a:tcPr>
                </a:tc>
                <a:tc>
                  <a:txBody>
                    <a:bodyPr/>
                    <a:lstStyle/>
                    <a:p>
                      <a:pPr fontAlgn="t"/>
                      <a:r>
                        <a:rPr lang="en-GB" sz="1600">
                          <a:solidFill>
                            <a:schemeClr val="tx2">
                              <a:lumMod val="10000"/>
                            </a:schemeClr>
                          </a:solidFill>
                          <a:effectLst/>
                        </a:rPr>
                        <a:t>Star or add markers to important messages</a:t>
                      </a:r>
                    </a:p>
                  </a:txBody>
                  <a:tcPr marL="42927" marR="42927" marT="21464" marB="21464">
                    <a:lnL>
                      <a:noFill/>
                    </a:lnL>
                    <a:lnR>
                      <a:noFill/>
                    </a:lnR>
                    <a:lnT>
                      <a:noFill/>
                    </a:lnT>
                    <a:lnB>
                      <a:noFill/>
                    </a:lnB>
                    <a:solidFill>
                      <a:srgbClr val="F8F9FA"/>
                    </a:solidFill>
                  </a:tcPr>
                </a:tc>
                <a:extLst>
                  <a:ext uri="{0D108BD9-81ED-4DB2-BD59-A6C34878D82A}">
                    <a16:rowId xmlns:a16="http://schemas.microsoft.com/office/drawing/2014/main" val="2540730388"/>
                  </a:ext>
                </a:extLst>
              </a:tr>
              <a:tr h="325890">
                <a:tc>
                  <a:txBody>
                    <a:bodyPr/>
                    <a:lstStyle/>
                    <a:p>
                      <a:pPr fontAlgn="t"/>
                      <a:r>
                        <a:rPr lang="en-GB" sz="1600">
                          <a:solidFill>
                            <a:schemeClr val="tx2">
                              <a:lumMod val="10000"/>
                            </a:schemeClr>
                          </a:solidFill>
                          <a:effectLst/>
                        </a:rPr>
                        <a:t>Manage incoming email with rules</a:t>
                      </a:r>
                    </a:p>
                  </a:txBody>
                  <a:tcPr marL="42927" marR="42927" marT="21464" marB="21464">
                    <a:lnL>
                      <a:noFill/>
                    </a:lnL>
                    <a:lnR>
                      <a:noFill/>
                    </a:lnR>
                    <a:lnT>
                      <a:noFill/>
                    </a:lnT>
                    <a:lnB>
                      <a:noFill/>
                    </a:lnB>
                    <a:solidFill>
                      <a:srgbClr val="FFFFFF"/>
                    </a:solidFill>
                  </a:tcPr>
                </a:tc>
                <a:tc>
                  <a:txBody>
                    <a:bodyPr/>
                    <a:lstStyle/>
                    <a:p>
                      <a:pPr fontAlgn="t"/>
                      <a:r>
                        <a:rPr lang="en-GB" sz="1600">
                          <a:solidFill>
                            <a:schemeClr val="tx2">
                              <a:lumMod val="10000"/>
                            </a:schemeClr>
                          </a:solidFill>
                          <a:effectLst/>
                        </a:rPr>
                        <a:t>Manage incoming email with filters</a:t>
                      </a:r>
                    </a:p>
                  </a:txBody>
                  <a:tcPr marL="42927" marR="42927" marT="21464" marB="21464">
                    <a:lnL>
                      <a:noFill/>
                    </a:lnL>
                    <a:lnR>
                      <a:noFill/>
                    </a:lnR>
                    <a:lnT>
                      <a:noFill/>
                    </a:lnT>
                    <a:lnB>
                      <a:noFill/>
                    </a:lnB>
                    <a:solidFill>
                      <a:srgbClr val="FFFFFF"/>
                    </a:solidFill>
                  </a:tcPr>
                </a:tc>
                <a:extLst>
                  <a:ext uri="{0D108BD9-81ED-4DB2-BD59-A6C34878D82A}">
                    <a16:rowId xmlns:a16="http://schemas.microsoft.com/office/drawing/2014/main" val="3367462764"/>
                  </a:ext>
                </a:extLst>
              </a:tr>
              <a:tr h="325890">
                <a:tc>
                  <a:txBody>
                    <a:bodyPr/>
                    <a:lstStyle/>
                    <a:p>
                      <a:pPr fontAlgn="t"/>
                      <a:r>
                        <a:rPr lang="en-GB" sz="1600">
                          <a:solidFill>
                            <a:schemeClr val="tx2">
                              <a:lumMod val="10000"/>
                            </a:schemeClr>
                          </a:solidFill>
                          <a:effectLst/>
                        </a:rPr>
                        <a:t>Flag messages for follow-up</a:t>
                      </a:r>
                    </a:p>
                  </a:txBody>
                  <a:tcPr marL="42927" marR="42927" marT="21464" marB="21464">
                    <a:lnL>
                      <a:noFill/>
                    </a:lnL>
                    <a:lnR>
                      <a:noFill/>
                    </a:lnR>
                    <a:lnT>
                      <a:noFill/>
                    </a:lnT>
                    <a:lnB>
                      <a:noFill/>
                    </a:lnB>
                    <a:solidFill>
                      <a:srgbClr val="F8F9FA"/>
                    </a:solidFill>
                  </a:tcPr>
                </a:tc>
                <a:tc>
                  <a:txBody>
                    <a:bodyPr/>
                    <a:lstStyle/>
                    <a:p>
                      <a:pPr fontAlgn="t"/>
                      <a:r>
                        <a:rPr lang="en-GB" sz="1600">
                          <a:solidFill>
                            <a:schemeClr val="tx2">
                              <a:lumMod val="10000"/>
                            </a:schemeClr>
                          </a:solidFill>
                          <a:effectLst/>
                        </a:rPr>
                        <a:t>Add messages to your tasks list or a follow-up label</a:t>
                      </a:r>
                    </a:p>
                  </a:txBody>
                  <a:tcPr marL="42927" marR="42927" marT="21464" marB="21464">
                    <a:lnL>
                      <a:noFill/>
                    </a:lnL>
                    <a:lnR>
                      <a:noFill/>
                    </a:lnR>
                    <a:lnT>
                      <a:noFill/>
                    </a:lnT>
                    <a:lnB>
                      <a:noFill/>
                    </a:lnB>
                    <a:solidFill>
                      <a:srgbClr val="F8F9FA"/>
                    </a:solidFill>
                  </a:tcPr>
                </a:tc>
                <a:extLst>
                  <a:ext uri="{0D108BD9-81ED-4DB2-BD59-A6C34878D82A}">
                    <a16:rowId xmlns:a16="http://schemas.microsoft.com/office/drawing/2014/main" val="1964694687"/>
                  </a:ext>
                </a:extLst>
              </a:tr>
              <a:tr h="325890">
                <a:tc>
                  <a:txBody>
                    <a:bodyPr/>
                    <a:lstStyle/>
                    <a:p>
                      <a:pPr fontAlgn="t"/>
                      <a:r>
                        <a:rPr lang="en-GB" sz="1600">
                          <a:solidFill>
                            <a:schemeClr val="tx2">
                              <a:lumMod val="10000"/>
                            </a:schemeClr>
                          </a:solidFill>
                          <a:effectLst/>
                        </a:rPr>
                        <a:t>Get desktop mail notifications via desktop alerts</a:t>
                      </a:r>
                    </a:p>
                  </a:txBody>
                  <a:tcPr marL="42927" marR="42927" marT="21464" marB="21464">
                    <a:lnL>
                      <a:noFill/>
                    </a:lnL>
                    <a:lnR>
                      <a:noFill/>
                    </a:lnR>
                    <a:lnT>
                      <a:noFill/>
                    </a:lnT>
                    <a:lnB>
                      <a:noFill/>
                    </a:lnB>
                    <a:solidFill>
                      <a:srgbClr val="FFFFFF"/>
                    </a:solidFill>
                  </a:tcPr>
                </a:tc>
                <a:tc>
                  <a:txBody>
                    <a:bodyPr/>
                    <a:lstStyle/>
                    <a:p>
                      <a:pPr fontAlgn="t"/>
                      <a:r>
                        <a:rPr lang="en-GB" sz="1600">
                          <a:solidFill>
                            <a:schemeClr val="tx2">
                              <a:lumMod val="10000"/>
                            </a:schemeClr>
                          </a:solidFill>
                          <a:effectLst/>
                        </a:rPr>
                        <a:t>Enable desktop notifications in Chrome</a:t>
                      </a:r>
                    </a:p>
                  </a:txBody>
                  <a:tcPr marL="42927" marR="42927" marT="21464" marB="21464">
                    <a:lnL>
                      <a:noFill/>
                    </a:lnL>
                    <a:lnR>
                      <a:noFill/>
                    </a:lnR>
                    <a:lnT>
                      <a:noFill/>
                    </a:lnT>
                    <a:lnB>
                      <a:noFill/>
                    </a:lnB>
                    <a:solidFill>
                      <a:srgbClr val="FFFFFF"/>
                    </a:solidFill>
                  </a:tcPr>
                </a:tc>
                <a:extLst>
                  <a:ext uri="{0D108BD9-81ED-4DB2-BD59-A6C34878D82A}">
                    <a16:rowId xmlns:a16="http://schemas.microsoft.com/office/drawing/2014/main" val="1711703188"/>
                  </a:ext>
                </a:extLst>
              </a:tr>
              <a:tr h="465557">
                <a:tc>
                  <a:txBody>
                    <a:bodyPr/>
                    <a:lstStyle/>
                    <a:p>
                      <a:pPr fontAlgn="t"/>
                      <a:r>
                        <a:rPr lang="en-GB" sz="1600">
                          <a:solidFill>
                            <a:schemeClr val="tx2">
                              <a:lumMod val="10000"/>
                            </a:schemeClr>
                          </a:solidFill>
                          <a:effectLst/>
                        </a:rPr>
                        <a:t>Share a mailbox</a:t>
                      </a:r>
                    </a:p>
                  </a:txBody>
                  <a:tcPr marL="42927" marR="42927" marT="21464" marB="21464">
                    <a:lnL>
                      <a:noFill/>
                    </a:lnL>
                    <a:lnR>
                      <a:noFill/>
                    </a:lnR>
                    <a:lnT>
                      <a:noFill/>
                    </a:lnT>
                    <a:lnB>
                      <a:noFill/>
                    </a:lnB>
                    <a:solidFill>
                      <a:srgbClr val="F8F9FA"/>
                    </a:solidFill>
                  </a:tcPr>
                </a:tc>
                <a:tc>
                  <a:txBody>
                    <a:bodyPr/>
                    <a:lstStyle/>
                    <a:p>
                      <a:pPr fontAlgn="t"/>
                      <a:r>
                        <a:rPr lang="en-GB" sz="1600" dirty="0">
                          <a:solidFill>
                            <a:schemeClr val="tx2">
                              <a:lumMod val="10000"/>
                            </a:schemeClr>
                          </a:solidFill>
                          <a:effectLst/>
                        </a:rPr>
                        <a:t>Delegate your mailbox to individuals or use Google Groups to share more broadly</a:t>
                      </a:r>
                    </a:p>
                  </a:txBody>
                  <a:tcPr marL="42927" marR="42927" marT="21464" marB="21464">
                    <a:lnL>
                      <a:noFill/>
                    </a:lnL>
                    <a:lnR>
                      <a:noFill/>
                    </a:lnR>
                    <a:lnT>
                      <a:noFill/>
                    </a:lnT>
                    <a:lnB>
                      <a:noFill/>
                    </a:lnB>
                    <a:solidFill>
                      <a:srgbClr val="F8F9FA"/>
                    </a:solidFill>
                  </a:tcPr>
                </a:tc>
                <a:extLst>
                  <a:ext uri="{0D108BD9-81ED-4DB2-BD59-A6C34878D82A}">
                    <a16:rowId xmlns:a16="http://schemas.microsoft.com/office/drawing/2014/main" val="582886249"/>
                  </a:ext>
                </a:extLst>
              </a:tr>
            </a:tbl>
          </a:graphicData>
        </a:graphic>
      </p:graphicFrame>
    </p:spTree>
    <p:extLst>
      <p:ext uri="{BB962C8B-B14F-4D97-AF65-F5344CB8AC3E}">
        <p14:creationId xmlns:p14="http://schemas.microsoft.com/office/powerpoint/2010/main" val="315212968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Email considerations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47553794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87580" y="2051234"/>
            <a:ext cx="8196943" cy="4806766"/>
          </a:xfrm>
        </p:spPr>
        <p:txBody>
          <a:bodyPr>
            <a:normAutofit fontScale="62500" lnSpcReduction="20000"/>
          </a:bodyPr>
          <a:lstStyle/>
          <a:p>
            <a:pPr marL="0" indent="0" algn="just">
              <a:buNone/>
            </a:pPr>
            <a:r>
              <a:rPr lang="en-GB" sz="3200" b="0" i="0" dirty="0">
                <a:effectLst/>
                <a:latin typeface="Arial" panose="020B0604020202020204" pitchFamily="34" charset="0"/>
              </a:rPr>
              <a:t>Etiquette </a:t>
            </a:r>
          </a:p>
          <a:p>
            <a:pPr marL="0" indent="0" algn="just">
              <a:buNone/>
            </a:pPr>
            <a:r>
              <a:rPr lang="en-GB" sz="3200" b="0" i="0" dirty="0">
                <a:effectLst/>
                <a:latin typeface="Arial" panose="020B0604020202020204" pitchFamily="34" charset="0"/>
              </a:rPr>
              <a:t>The term etiquette refers to conventional rules of personal behaviour. But while communicating via email, we cannot know about the body language and tone of voice etc. Therefore a set of guidelines for acceptable behaviour on email that have been evolved is known as Email Netiquette.</a:t>
            </a:r>
          </a:p>
          <a:p>
            <a:pPr algn="just"/>
            <a:r>
              <a:rPr lang="en-GB" sz="3200" b="0" i="0" dirty="0">
                <a:effectLst/>
                <a:latin typeface="Arial" panose="020B0604020202020204" pitchFamily="34" charset="0"/>
              </a:rPr>
              <a:t>Here are set of guidelines that should be followed while working with email:</a:t>
            </a:r>
          </a:p>
          <a:p>
            <a:pPr algn="just"/>
            <a:r>
              <a:rPr lang="en-GB" sz="3200" b="0" i="0" dirty="0">
                <a:effectLst/>
                <a:latin typeface="Arial" panose="020B0604020202020204" pitchFamily="34" charset="0"/>
              </a:rPr>
              <a:t>Try to make your message as short as possible. It will make your message easy to read and understood.</a:t>
            </a:r>
          </a:p>
          <a:p>
            <a:pPr algn="just"/>
            <a:r>
              <a:rPr lang="en-GB" sz="3200" b="0" i="0" dirty="0">
                <a:effectLst/>
                <a:latin typeface="Arial" panose="020B0604020202020204" pitchFamily="34" charset="0"/>
              </a:rPr>
              <a:t>Be careful about spelling and grammar while typing a message.</a:t>
            </a:r>
          </a:p>
          <a:p>
            <a:pPr algn="just"/>
            <a:r>
              <a:rPr lang="en-GB" sz="3200" b="0" i="0" dirty="0">
                <a:effectLst/>
                <a:latin typeface="Arial" panose="020B0604020202020204" pitchFamily="34" charset="0"/>
              </a:rPr>
              <a:t>Use emoticons, smiles when required.</a:t>
            </a:r>
          </a:p>
          <a:p>
            <a:pPr algn="just"/>
            <a:r>
              <a:rPr lang="en-GB" sz="3200" b="0" i="0" dirty="0">
                <a:effectLst/>
                <a:latin typeface="Arial" panose="020B0604020202020204" pitchFamily="34" charset="0"/>
              </a:rPr>
              <a:t>Email address entered must be correct.</a:t>
            </a:r>
          </a:p>
          <a:p>
            <a:pPr algn="just"/>
            <a:r>
              <a:rPr lang="en-GB" sz="3200" b="0" i="0" dirty="0">
                <a:effectLst/>
                <a:latin typeface="Arial" panose="020B0604020202020204" pitchFamily="34" charset="0"/>
              </a:rPr>
              <a:t>The subject heading of a message should be clear and descriptive.</a:t>
            </a:r>
          </a:p>
        </p:txBody>
      </p:sp>
      <p:pic>
        <p:nvPicPr>
          <p:cNvPr id="4" name="Picture 3">
            <a:extLst>
              <a:ext uri="{FF2B5EF4-FFF2-40B4-BE49-F238E27FC236}">
                <a16:creationId xmlns:a16="http://schemas.microsoft.com/office/drawing/2014/main" id="{DE0AEA20-D262-4BEB-82D7-1228492CD398}"/>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0000" b="90000" l="10000" r="90000"/>
                    </a14:imgEffect>
                  </a14:imgLayer>
                </a14:imgProps>
              </a:ext>
            </a:extLst>
          </a:blip>
          <a:srcRect l="16671" t="17646" r="15935" b="22160"/>
          <a:stretch/>
        </p:blipFill>
        <p:spPr>
          <a:xfrm>
            <a:off x="8431479" y="2505694"/>
            <a:ext cx="3753231" cy="3610098"/>
          </a:xfrm>
          <a:prstGeom prst="rect">
            <a:avLst/>
          </a:prstGeom>
        </p:spPr>
      </p:pic>
    </p:spTree>
    <p:extLst>
      <p:ext uri="{BB962C8B-B14F-4D97-AF65-F5344CB8AC3E}">
        <p14:creationId xmlns:p14="http://schemas.microsoft.com/office/powerpoint/2010/main" val="252282596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660959" y="2051234"/>
            <a:ext cx="8196943" cy="4806766"/>
          </a:xfrm>
        </p:spPr>
        <p:txBody>
          <a:bodyPr>
            <a:normAutofit fontScale="55000" lnSpcReduction="20000"/>
          </a:bodyPr>
          <a:lstStyle/>
          <a:p>
            <a:pPr marL="0" indent="0" algn="just">
              <a:buNone/>
            </a:pPr>
            <a:r>
              <a:rPr lang="en-GB" sz="3200" b="0" i="0" dirty="0">
                <a:effectLst/>
                <a:latin typeface="Arial" panose="020B0604020202020204" pitchFamily="34" charset="0"/>
              </a:rPr>
              <a:t>Etiquette </a:t>
            </a:r>
          </a:p>
          <a:p>
            <a:pPr marL="0" indent="0" algn="just">
              <a:buNone/>
            </a:pPr>
            <a:r>
              <a:rPr lang="en-GB" sz="3200" b="0" i="0" dirty="0">
                <a:effectLst/>
                <a:latin typeface="Arial" panose="020B0604020202020204" pitchFamily="34" charset="0"/>
              </a:rPr>
              <a:t>The term etiquette refers to conventional rules of personal behaviour. But while communicating via email, we cannot know about the body language and tone of voice etc. Therefore a set of guidelines for acceptable behaviour on email that have been evolved is known as Email Netiquette.</a:t>
            </a:r>
          </a:p>
          <a:p>
            <a:pPr algn="just"/>
            <a:r>
              <a:rPr lang="en-GB" sz="3200" b="0" i="0" dirty="0">
                <a:effectLst/>
                <a:latin typeface="Arial" panose="020B0604020202020204" pitchFamily="34" charset="0"/>
              </a:rPr>
              <a:t>Follow the same rules as if you are writing a letter or a memo.</a:t>
            </a:r>
          </a:p>
          <a:p>
            <a:pPr algn="just"/>
            <a:r>
              <a:rPr lang="en-GB" sz="3200" b="0" i="0" dirty="0">
                <a:effectLst/>
                <a:latin typeface="Arial" panose="020B0604020202020204" pitchFamily="34" charset="0"/>
              </a:rPr>
              <a:t>Sending a message that has already been forwarded or replied many times may contain many angled brackets. It is better to remove the angled brackets from the message.</a:t>
            </a:r>
          </a:p>
          <a:p>
            <a:pPr algn="just"/>
            <a:r>
              <a:rPr lang="en-GB" sz="3200" b="0" i="0" dirty="0">
                <a:effectLst/>
                <a:latin typeface="Arial" panose="020B0604020202020204" pitchFamily="34" charset="0"/>
              </a:rPr>
              <a:t>While sending mails to multiple persons, specify their email addresses in the BCC: field so that the spammers cannot come to know about addresses of other recipients to whom you have sent a copy.</a:t>
            </a:r>
          </a:p>
          <a:p>
            <a:pPr algn="just"/>
            <a:r>
              <a:rPr lang="en-GB" sz="3200" b="0" i="0" dirty="0">
                <a:effectLst/>
                <a:latin typeface="Arial" panose="020B0604020202020204" pitchFamily="34" charset="0"/>
              </a:rPr>
              <a:t>Keep size of attachment as small as possible.</a:t>
            </a:r>
          </a:p>
          <a:p>
            <a:pPr algn="just"/>
            <a:r>
              <a:rPr lang="en-GB" sz="3200" b="0" i="0" dirty="0">
                <a:effectLst/>
                <a:latin typeface="Arial" panose="020B0604020202020204" pitchFamily="34" charset="0"/>
              </a:rPr>
              <a:t>Always add your signature at the end of email.</a:t>
            </a:r>
          </a:p>
          <a:p>
            <a:pPr algn="just"/>
            <a:r>
              <a:rPr lang="en-GB" sz="3200" b="0" i="0" dirty="0">
                <a:effectLst/>
                <a:latin typeface="Arial" panose="020B0604020202020204" pitchFamily="34" charset="0"/>
              </a:rPr>
              <a:t>Before you send, make it sure everything is fine because you cannot call back a sent mail.</a:t>
            </a:r>
            <a:endParaRPr lang="en-GB" sz="2800" b="0" i="0" dirty="0">
              <a:effectLst/>
              <a:latin typeface="Arial" panose="020B0604020202020204" pitchFamily="34" charset="0"/>
            </a:endParaRPr>
          </a:p>
        </p:txBody>
      </p:sp>
      <p:pic>
        <p:nvPicPr>
          <p:cNvPr id="4" name="Picture 3">
            <a:extLst>
              <a:ext uri="{FF2B5EF4-FFF2-40B4-BE49-F238E27FC236}">
                <a16:creationId xmlns:a16="http://schemas.microsoft.com/office/drawing/2014/main" id="{DE0AEA20-D262-4BEB-82D7-1228492CD398}"/>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0000" b="90000" l="10000" r="90000"/>
                    </a14:imgEffect>
                  </a14:imgLayer>
                </a14:imgProps>
              </a:ext>
            </a:extLst>
          </a:blip>
          <a:srcRect l="16671" t="17646" r="15935" b="22160"/>
          <a:stretch/>
        </p:blipFill>
        <p:spPr>
          <a:xfrm>
            <a:off x="0" y="2445536"/>
            <a:ext cx="3753231" cy="3610098"/>
          </a:xfrm>
          <a:prstGeom prst="rect">
            <a:avLst/>
          </a:prstGeom>
        </p:spPr>
      </p:pic>
    </p:spTree>
    <p:extLst>
      <p:ext uri="{BB962C8B-B14F-4D97-AF65-F5344CB8AC3E}">
        <p14:creationId xmlns:p14="http://schemas.microsoft.com/office/powerpoint/2010/main" val="368945608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87580" y="2051234"/>
            <a:ext cx="8196943" cy="4806766"/>
          </a:xfrm>
        </p:spPr>
        <p:txBody>
          <a:bodyPr>
            <a:normAutofit/>
          </a:bodyPr>
          <a:lstStyle/>
          <a:p>
            <a:pPr marL="0" indent="0" algn="just">
              <a:buNone/>
            </a:pPr>
            <a:r>
              <a:rPr lang="en-GB" sz="3200" b="0" i="0" dirty="0">
                <a:effectLst/>
                <a:latin typeface="Arial" panose="020B0604020202020204" pitchFamily="34" charset="0"/>
              </a:rPr>
              <a:t>Microsoft 365 scans your messages and documents for spam and malicious software (malware) 24 hours a day, seven days a week. </a:t>
            </a:r>
          </a:p>
          <a:p>
            <a:pPr marL="0" indent="0" algn="just">
              <a:buNone/>
            </a:pPr>
            <a:r>
              <a:rPr lang="en-GB" sz="3200" b="0" i="0" dirty="0">
                <a:effectLst/>
                <a:latin typeface="Arial" panose="020B0604020202020204" pitchFamily="34" charset="0"/>
              </a:rPr>
              <a:t>Your email will be on the same infrastructure that large corporations use to protect their networks. Microsoft data </a:t>
            </a:r>
            <a:r>
              <a:rPr lang="en-GB" sz="3200" b="0" i="0" dirty="0" err="1">
                <a:effectLst/>
                <a:latin typeface="Arial" panose="020B0604020202020204" pitchFamily="34" charset="0"/>
              </a:rPr>
              <a:t>centers</a:t>
            </a:r>
            <a:r>
              <a:rPr lang="en-GB" sz="3200" b="0" i="0" dirty="0">
                <a:effectLst/>
                <a:latin typeface="Arial" panose="020B0604020202020204" pitchFamily="34" charset="0"/>
              </a:rPr>
              <a:t> help safeguard your data and are certified to meet multiple industry-standard certifications.</a:t>
            </a:r>
            <a:endParaRPr lang="en-GB" sz="2800" b="0" i="0" dirty="0">
              <a:effectLst/>
              <a:latin typeface="Arial" panose="020B0604020202020204" pitchFamily="34" charset="0"/>
            </a:endParaRPr>
          </a:p>
        </p:txBody>
      </p:sp>
      <p:pic>
        <p:nvPicPr>
          <p:cNvPr id="4098" name="Picture 2" descr="Image result for security">
            <a:extLst>
              <a:ext uri="{FF2B5EF4-FFF2-40B4-BE49-F238E27FC236}">
                <a16:creationId xmlns:a16="http://schemas.microsoft.com/office/drawing/2014/main" id="{ADA63BC5-4076-45C8-9FD6-E434C87569F9}"/>
              </a:ext>
            </a:extLst>
          </p:cNvPr>
          <p:cNvPicPr>
            <a:picLocks noChangeAspect="1" noChangeArrowheads="1"/>
          </p:cNvPicPr>
          <p:nvPr/>
        </p:nvPicPr>
        <p:blipFill>
          <a:blip r:embed="rId2">
            <a:duotone>
              <a:schemeClr val="accent1">
                <a:shade val="45000"/>
                <a:satMod val="135000"/>
              </a:schemeClr>
              <a:prstClr val="white"/>
            </a:duotone>
            <a:extLst>
              <a:ext uri="{BEBA8EAE-BF5A-486C-A8C5-ECC9F3942E4B}">
                <a14:imgProps xmlns:a14="http://schemas.microsoft.com/office/drawing/2010/main">
                  <a14:imgLayer r:embed="rId3">
                    <a14:imgEffect>
                      <a14:artisticTexturizer/>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8123322" y="2051234"/>
            <a:ext cx="4072840" cy="4072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470200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3805337" y="2051234"/>
            <a:ext cx="8196943" cy="4806766"/>
          </a:xfrm>
        </p:spPr>
        <p:txBody>
          <a:bodyPr>
            <a:normAutofit fontScale="62500" lnSpcReduction="20000"/>
          </a:bodyPr>
          <a:lstStyle/>
          <a:p>
            <a:pPr marL="0" indent="0" algn="just">
              <a:buNone/>
            </a:pPr>
            <a:r>
              <a:rPr lang="en-GB" sz="3200" b="0" i="0" dirty="0">
                <a:effectLst/>
                <a:latin typeface="Arial" panose="020B0604020202020204" pitchFamily="34" charset="0"/>
              </a:rPr>
              <a:t>Unwanted Messages: Types of Spam?</a:t>
            </a:r>
          </a:p>
          <a:p>
            <a:pPr marL="0" indent="0" algn="just">
              <a:buNone/>
            </a:pPr>
            <a:r>
              <a:rPr lang="en-GB" sz="3200" b="0" i="0" dirty="0">
                <a:effectLst/>
                <a:latin typeface="Arial" panose="020B0604020202020204" pitchFamily="34" charset="0"/>
              </a:rPr>
              <a:t>Phishing emails - tricks victims into giving up sensitive information, e.g. website logins, and credit card info, by way of social engineering and email spoofing. Spoofed emails mimic, or spoof, an email from a legitimate sender, demanding some sort of action. Well executed spoofs will contain familiar branding and content, and sound urgent—even threatening. Common phishing ploys include:</a:t>
            </a:r>
          </a:p>
          <a:p>
            <a:pPr marL="0" indent="0" algn="just">
              <a:buNone/>
            </a:pPr>
            <a:r>
              <a:rPr lang="en-GB" sz="3200" b="0" i="0" dirty="0">
                <a:effectLst/>
                <a:latin typeface="Arial" panose="020B0604020202020204" pitchFamily="34" charset="0"/>
              </a:rPr>
              <a:t>A request for payment of an outstanding invoice.</a:t>
            </a:r>
          </a:p>
          <a:p>
            <a:pPr marL="0" indent="0" algn="just">
              <a:buNone/>
            </a:pPr>
            <a:r>
              <a:rPr lang="en-GB" sz="3200" b="0" i="0" dirty="0">
                <a:effectLst/>
                <a:latin typeface="Arial" panose="020B0604020202020204" pitchFamily="34" charset="0"/>
              </a:rPr>
              <a:t>A request to reset your password or verify your account.</a:t>
            </a:r>
          </a:p>
          <a:p>
            <a:pPr marL="0" indent="0" algn="just">
              <a:buNone/>
            </a:pPr>
            <a:r>
              <a:rPr lang="en-GB" sz="3200" b="0" i="0" dirty="0">
                <a:effectLst/>
                <a:latin typeface="Arial" panose="020B0604020202020204" pitchFamily="34" charset="0"/>
              </a:rPr>
              <a:t>Verification of purchases you never made.</a:t>
            </a:r>
          </a:p>
          <a:p>
            <a:pPr marL="0" indent="0" algn="just">
              <a:buNone/>
            </a:pPr>
            <a:r>
              <a:rPr lang="en-GB" sz="3200" b="0" i="0" dirty="0">
                <a:effectLst/>
                <a:latin typeface="Arial" panose="020B0604020202020204" pitchFamily="34" charset="0"/>
              </a:rPr>
              <a:t>A request for updated billing information.</a:t>
            </a:r>
          </a:p>
          <a:p>
            <a:pPr marL="0" indent="0" algn="just">
              <a:buNone/>
            </a:pPr>
            <a:r>
              <a:rPr lang="en-GB" sz="3200" b="0" i="0" dirty="0">
                <a:effectLst/>
                <a:latin typeface="Arial" panose="020B0604020202020204" pitchFamily="34" charset="0"/>
              </a:rPr>
              <a:t>By tricking us into giving up valuable information, cybercriminals are able to hack the online services we use every day without any real technological savvy. To put it another way, why pick the lock when you can just steal the key?</a:t>
            </a:r>
          </a:p>
        </p:txBody>
      </p:sp>
      <p:pic>
        <p:nvPicPr>
          <p:cNvPr id="4098" name="Picture 2" descr="Image result for security">
            <a:extLst>
              <a:ext uri="{FF2B5EF4-FFF2-40B4-BE49-F238E27FC236}">
                <a16:creationId xmlns:a16="http://schemas.microsoft.com/office/drawing/2014/main" id="{ADA63BC5-4076-45C8-9FD6-E434C87569F9}"/>
              </a:ext>
            </a:extLst>
          </p:cNvPr>
          <p:cNvPicPr>
            <a:picLocks noChangeAspect="1" noChangeArrowheads="1"/>
          </p:cNvPicPr>
          <p:nvPr/>
        </p:nvPicPr>
        <p:blipFill>
          <a:blip r:embed="rId2">
            <a:duotone>
              <a:schemeClr val="accent1">
                <a:shade val="45000"/>
                <a:satMod val="135000"/>
              </a:schemeClr>
              <a:prstClr val="white"/>
            </a:duotone>
            <a:extLst>
              <a:ext uri="{BEBA8EAE-BF5A-486C-A8C5-ECC9F3942E4B}">
                <a14:imgProps xmlns:a14="http://schemas.microsoft.com/office/drawing/2010/main">
                  <a14:imgLayer r:embed="rId3">
                    <a14:imgEffect>
                      <a14:artisticTexturizer/>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178467" y="2051234"/>
            <a:ext cx="4072840" cy="4072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728978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09949" y="2460307"/>
            <a:ext cx="11172101" cy="3350945"/>
          </a:xfrm>
        </p:spPr>
        <p:txBody>
          <a:bodyPr>
            <a:normAutofit/>
          </a:bodyPr>
          <a:lstStyle/>
          <a:p>
            <a:pPr marL="0" indent="0" algn="ctr">
              <a:buNone/>
            </a:pPr>
            <a:r>
              <a:rPr lang="en-GB" sz="3200" b="0" i="0" dirty="0">
                <a:effectLst/>
                <a:latin typeface="Arial" panose="020B0604020202020204" pitchFamily="34" charset="0"/>
              </a:rPr>
              <a:t>“Phishing is the simplest kind of cyberattack and, at the same time, the most dangerous and effective. That is because it attacks the most vulnerable and powerful computer on the planet: the human mind,"</a:t>
            </a:r>
          </a:p>
          <a:p>
            <a:pPr marL="0" indent="0" algn="ctr">
              <a:buNone/>
            </a:pPr>
            <a:endParaRPr lang="en-GB" sz="3200" b="0" i="0" dirty="0">
              <a:effectLst/>
              <a:latin typeface="Arial" panose="020B0604020202020204" pitchFamily="34" charset="0"/>
            </a:endParaRPr>
          </a:p>
          <a:p>
            <a:pPr marL="0" indent="0" algn="r">
              <a:buNone/>
            </a:pPr>
            <a:r>
              <a:rPr lang="en-GB" sz="3200" b="0" i="0" dirty="0">
                <a:effectLst/>
                <a:latin typeface="Arial" panose="020B0604020202020204" pitchFamily="34" charset="0"/>
              </a:rPr>
              <a:t>Adam </a:t>
            </a:r>
            <a:r>
              <a:rPr lang="en-GB" sz="3200" b="0" i="0" dirty="0" err="1">
                <a:effectLst/>
                <a:latin typeface="Arial" panose="020B0604020202020204" pitchFamily="34" charset="0"/>
              </a:rPr>
              <a:t>Kujawa</a:t>
            </a:r>
            <a:r>
              <a:rPr lang="en-GB" sz="3200" b="0" i="0" dirty="0">
                <a:effectLst/>
                <a:latin typeface="Arial" panose="020B0604020202020204" pitchFamily="34" charset="0"/>
              </a:rPr>
              <a:t>- Director of Malwarebytes Labs</a:t>
            </a:r>
          </a:p>
        </p:txBody>
      </p:sp>
    </p:spTree>
    <p:extLst>
      <p:ext uri="{BB962C8B-B14F-4D97-AF65-F5344CB8AC3E}">
        <p14:creationId xmlns:p14="http://schemas.microsoft.com/office/powerpoint/2010/main" val="111455515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09949" y="1913021"/>
            <a:ext cx="11172101" cy="4944979"/>
          </a:xfrm>
        </p:spPr>
        <p:txBody>
          <a:bodyPr>
            <a:normAutofit fontScale="92500" lnSpcReduction="20000"/>
          </a:bodyPr>
          <a:lstStyle/>
          <a:p>
            <a:pPr marL="0" indent="0" algn="ctr">
              <a:buNone/>
            </a:pPr>
            <a:r>
              <a:rPr lang="en-GB" sz="3200" b="0" i="0" dirty="0">
                <a:effectLst/>
                <a:latin typeface="Arial" panose="020B0604020202020204" pitchFamily="34" charset="0"/>
              </a:rPr>
              <a:t>Unwanted Messages: Types of Spam?</a:t>
            </a:r>
          </a:p>
          <a:p>
            <a:pPr marL="0" indent="0" algn="ctr">
              <a:buNone/>
            </a:pPr>
            <a:r>
              <a:rPr lang="en-GB" sz="3200" b="0" i="0" dirty="0" err="1">
                <a:effectLst/>
                <a:latin typeface="Arial" panose="020B0604020202020204" pitchFamily="34" charset="0"/>
              </a:rPr>
              <a:t>Malspam</a:t>
            </a:r>
            <a:r>
              <a:rPr lang="en-GB" sz="3200" b="0" i="0" dirty="0">
                <a:effectLst/>
                <a:latin typeface="Arial" panose="020B0604020202020204" pitchFamily="34" charset="0"/>
              </a:rPr>
              <a:t> - is any kind of malware spread via spam. Much like advance-fee and phishing emails, </a:t>
            </a:r>
            <a:r>
              <a:rPr lang="en-GB" sz="3200" b="0" i="0" dirty="0" err="1">
                <a:effectLst/>
                <a:latin typeface="Arial" panose="020B0604020202020204" pitchFamily="34" charset="0"/>
              </a:rPr>
              <a:t>malspam</a:t>
            </a:r>
            <a:r>
              <a:rPr lang="en-GB" sz="3200" b="0" i="0" dirty="0">
                <a:effectLst/>
                <a:latin typeface="Arial" panose="020B0604020202020204" pitchFamily="34" charset="0"/>
              </a:rPr>
              <a:t> relies on social engineering to trick recipients into taking some kind of action, often against our better judgment, like clicking a download link, or opening an attachment contained in the email that infects your computer with malware.</a:t>
            </a:r>
          </a:p>
          <a:p>
            <a:pPr marL="0" indent="0" algn="ctr">
              <a:buNone/>
            </a:pPr>
            <a:r>
              <a:rPr lang="en-GB" sz="3200" b="0" i="0" dirty="0">
                <a:effectLst/>
                <a:latin typeface="Arial" panose="020B0604020202020204" pitchFamily="34" charset="0"/>
              </a:rPr>
              <a:t>In either case, these downloads and attachments often come in the form of Word, </a:t>
            </a:r>
            <a:r>
              <a:rPr lang="en-GB" sz="3200" b="0" i="0" dirty="0" err="1">
                <a:effectLst/>
                <a:latin typeface="Arial" panose="020B0604020202020204" pitchFamily="34" charset="0"/>
              </a:rPr>
              <a:t>Powerpoint</a:t>
            </a:r>
            <a:r>
              <a:rPr lang="en-GB" sz="3200" b="0" i="0" dirty="0">
                <a:effectLst/>
                <a:latin typeface="Arial" panose="020B0604020202020204" pitchFamily="34" charset="0"/>
              </a:rPr>
              <a:t> or PDF files with malicious code hidden in the scripts/macros (i.e. automated tasks). When the document is opened the scripts run, retrieving the malware payload from the command and control (C&amp;C) servers run by the cybercriminals.</a:t>
            </a:r>
          </a:p>
        </p:txBody>
      </p:sp>
    </p:spTree>
    <p:extLst>
      <p:ext uri="{BB962C8B-B14F-4D97-AF65-F5344CB8AC3E}">
        <p14:creationId xmlns:p14="http://schemas.microsoft.com/office/powerpoint/2010/main" val="200454468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Email</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09949" y="1913021"/>
            <a:ext cx="11172101" cy="4944979"/>
          </a:xfrm>
        </p:spPr>
        <p:txBody>
          <a:bodyPr>
            <a:normAutofit fontScale="92500" lnSpcReduction="10000"/>
          </a:bodyPr>
          <a:lstStyle/>
          <a:p>
            <a:pPr marL="0" indent="0" algn="ctr">
              <a:buNone/>
            </a:pPr>
            <a:r>
              <a:rPr lang="en-GB" sz="3200" b="0" i="0" dirty="0">
                <a:effectLst/>
                <a:latin typeface="Arial" panose="020B0604020202020204" pitchFamily="34" charset="0"/>
              </a:rPr>
              <a:t>Unwanted Messages: Types of Spam?</a:t>
            </a:r>
          </a:p>
          <a:p>
            <a:pPr marL="0" indent="0" algn="ctr">
              <a:buNone/>
            </a:pPr>
            <a:r>
              <a:rPr lang="en-GB" sz="3200" b="0" i="0" dirty="0">
                <a:effectLst/>
                <a:latin typeface="Arial" panose="020B0604020202020204" pitchFamily="34" charset="0"/>
              </a:rPr>
              <a:t>Malware payloads vary greatly. The malware payload may enslave your computer into a botnet for the purposes of sending out more spam. More often than not the payload will be a Trojan. As we noted in our Cybercrime Tactics and Techniques Report, the majority of malware attacks in 2018 for both businesses and consumers were identified as Trojans of some kind.</a:t>
            </a:r>
          </a:p>
          <a:p>
            <a:pPr marL="0" indent="0" algn="ctr">
              <a:buNone/>
            </a:pPr>
            <a:r>
              <a:rPr lang="en-GB" sz="3200" b="0" i="0" dirty="0">
                <a:effectLst/>
                <a:latin typeface="Arial" panose="020B0604020202020204" pitchFamily="34" charset="0"/>
              </a:rPr>
              <a:t>Banking Trojans, for example, are designed to steal sensitive financial information off your computer. And in an interesting twist, some Trojans, e.g. </a:t>
            </a:r>
            <a:r>
              <a:rPr lang="en-GB" sz="3200" b="0" i="0" dirty="0" err="1">
                <a:effectLst/>
                <a:latin typeface="Arial" panose="020B0604020202020204" pitchFamily="34" charset="0"/>
              </a:rPr>
              <a:t>Emotet</a:t>
            </a:r>
            <a:r>
              <a:rPr lang="en-GB" sz="3200" b="0" i="0" dirty="0">
                <a:effectLst/>
                <a:latin typeface="Arial" panose="020B0604020202020204" pitchFamily="34" charset="0"/>
              </a:rPr>
              <a:t> and </a:t>
            </a:r>
            <a:r>
              <a:rPr lang="en-GB" sz="3200" b="0" i="0" dirty="0" err="1">
                <a:effectLst/>
                <a:latin typeface="Arial" panose="020B0604020202020204" pitchFamily="34" charset="0"/>
              </a:rPr>
              <a:t>TrickBot</a:t>
            </a:r>
            <a:r>
              <a:rPr lang="en-GB" sz="3200" b="0" i="0" dirty="0">
                <a:effectLst/>
                <a:latin typeface="Arial" panose="020B0604020202020204" pitchFamily="34" charset="0"/>
              </a:rPr>
              <a:t>, are now being used as a delivery mechanism for other malware, like ransomware, adware, spyware, or </a:t>
            </a:r>
            <a:r>
              <a:rPr lang="en-GB" sz="3200" b="0" i="0" dirty="0" err="1">
                <a:effectLst/>
                <a:latin typeface="Arial" panose="020B0604020202020204" pitchFamily="34" charset="0"/>
              </a:rPr>
              <a:t>cryptojackers</a:t>
            </a:r>
            <a:r>
              <a:rPr lang="en-GB" sz="3200" b="0" i="0" dirty="0">
                <a:effectLst/>
                <a:latin typeface="Arial" panose="020B0604020202020204" pitchFamily="34" charset="0"/>
              </a:rPr>
              <a:t>.</a:t>
            </a:r>
          </a:p>
        </p:txBody>
      </p:sp>
    </p:spTree>
    <p:extLst>
      <p:ext uri="{BB962C8B-B14F-4D97-AF65-F5344CB8AC3E}">
        <p14:creationId xmlns:p14="http://schemas.microsoft.com/office/powerpoint/2010/main" val="421665904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Tasks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4694889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1704813" y="588936"/>
            <a:ext cx="11809701" cy="1204000"/>
          </a:xfrm>
        </p:spPr>
        <p:txBody>
          <a:bodyPr>
            <a:normAutofit/>
          </a:bodyPr>
          <a:lstStyle/>
          <a:p>
            <a:r>
              <a:rPr lang="en-GB" dirty="0"/>
              <a:t>tasks</a:t>
            </a:r>
          </a:p>
        </p:txBody>
      </p:sp>
      <p:graphicFrame>
        <p:nvGraphicFramePr>
          <p:cNvPr id="4" name="Content Placeholder 2">
            <a:extLst>
              <a:ext uri="{FF2B5EF4-FFF2-40B4-BE49-F238E27FC236}">
                <a16:creationId xmlns:a16="http://schemas.microsoft.com/office/drawing/2014/main" id="{998D70A3-E9F4-40D5-8BFE-B15F824DBE8B}"/>
              </a:ext>
            </a:extLst>
          </p:cNvPr>
          <p:cNvGraphicFramePr>
            <a:graphicFrameLocks/>
          </p:cNvGraphicFramePr>
          <p:nvPr/>
        </p:nvGraphicFramePr>
        <p:xfrm>
          <a:off x="227699" y="4508207"/>
          <a:ext cx="11809318" cy="20656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Content Placeholder 2">
            <a:extLst>
              <a:ext uri="{FF2B5EF4-FFF2-40B4-BE49-F238E27FC236}">
                <a16:creationId xmlns:a16="http://schemas.microsoft.com/office/drawing/2014/main" id="{BA0B45A9-2CE9-453D-A84B-369C824D445F}"/>
              </a:ext>
            </a:extLst>
          </p:cNvPr>
          <p:cNvGraphicFramePr>
            <a:graphicFrameLocks/>
          </p:cNvGraphicFramePr>
          <p:nvPr/>
        </p:nvGraphicFramePr>
        <p:xfrm>
          <a:off x="191341" y="2117764"/>
          <a:ext cx="11809318" cy="206561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1800549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2" ma:contentTypeDescription="Create a new document." ma:contentTypeScope="" ma:versionID="48d6ce274c2c99f53fa470523dcf380d">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2e65138d66d826f98f465ac36663b993"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4332A56-BB42-464B-B748-8153E505D876}">
  <ds:schemaRefs>
    <ds:schemaRef ds:uri="http://schemas.microsoft.com/sharepoint/v3/contenttype/forms"/>
  </ds:schemaRefs>
</ds:datastoreItem>
</file>

<file path=customXml/itemProps2.xml><?xml version="1.0" encoding="utf-8"?>
<ds:datastoreItem xmlns:ds="http://schemas.openxmlformats.org/officeDocument/2006/customXml" ds:itemID="{A8A276B6-176B-4067-82FD-C89B44799588}">
  <ds:schemaRefs>
    <ds:schemaRef ds:uri="4f627824-a7cf-4e54-9661-934e5f85792b"/>
    <ds:schemaRef ds:uri="http://schemas.microsoft.com/office/2006/metadata/properties"/>
    <ds:schemaRef ds:uri="19514574-b5d9-49eb-9678-28308461b4ba"/>
    <ds:schemaRef ds:uri="http://schemas.microsoft.com/office/2006/documentManagement/types"/>
    <ds:schemaRef ds:uri="http://purl.org/dc/elements/1.1/"/>
    <ds:schemaRef ds:uri="http://purl.org/dc/terms/"/>
    <ds:schemaRef ds:uri="http://purl.org/dc/dcmitype/"/>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6376FA44-2F1D-423A-A197-9873AC9D2B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5133</TotalTime>
  <Words>4218</Words>
  <Application>Microsoft Office PowerPoint</Application>
  <PresentationFormat>Widescreen</PresentationFormat>
  <Paragraphs>407</Paragraphs>
  <Slides>62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62</vt:i4>
      </vt:variant>
    </vt:vector>
  </HeadingPairs>
  <TitlesOfParts>
    <vt:vector size="69" baseType="lpstr">
      <vt:lpstr>Arial</vt:lpstr>
      <vt:lpstr>Arial Rounded MT Bold</vt:lpstr>
      <vt:lpstr>Calibri</vt:lpstr>
      <vt:lpstr>Corbel</vt:lpstr>
      <vt:lpstr>Symbol</vt:lpstr>
      <vt:lpstr>Wingdings</vt:lpstr>
      <vt:lpstr>Banded</vt:lpstr>
      <vt:lpstr>ACCA4031: Software Applications for Business</vt:lpstr>
      <vt:lpstr>Aims: Emails &amp; communication</vt:lpstr>
      <vt:lpstr>Collaboration tools</vt:lpstr>
      <vt:lpstr>communications</vt:lpstr>
      <vt:lpstr>Definition</vt:lpstr>
      <vt:lpstr>Email</vt:lpstr>
      <vt:lpstr>Email</vt:lpstr>
      <vt:lpstr>Email</vt:lpstr>
      <vt:lpstr>Email</vt:lpstr>
      <vt:lpstr>Email</vt:lpstr>
      <vt:lpstr>Email</vt:lpstr>
      <vt:lpstr>Email</vt:lpstr>
      <vt:lpstr>Email</vt:lpstr>
      <vt:lpstr>Email</vt:lpstr>
      <vt:lpstr>Email</vt:lpstr>
      <vt:lpstr>Email</vt:lpstr>
      <vt:lpstr>Email</vt:lpstr>
      <vt:lpstr>Email</vt:lpstr>
      <vt:lpstr>Email</vt:lpstr>
      <vt:lpstr>Email</vt:lpstr>
      <vt:lpstr>Email</vt:lpstr>
      <vt:lpstr>Email</vt:lpstr>
      <vt:lpstr>Email</vt:lpstr>
      <vt:lpstr>Email</vt:lpstr>
      <vt:lpstr>Email</vt:lpstr>
      <vt:lpstr>Email</vt:lpstr>
      <vt:lpstr>Email</vt:lpstr>
      <vt:lpstr>Email</vt:lpstr>
      <vt:lpstr>Email</vt:lpstr>
      <vt:lpstr>Email</vt:lpstr>
      <vt:lpstr>Email</vt:lpstr>
      <vt:lpstr>Email</vt:lpstr>
      <vt:lpstr>Microsoft Outlook</vt:lpstr>
      <vt:lpstr>outlook</vt:lpstr>
      <vt:lpstr>outlook</vt:lpstr>
      <vt:lpstr>outlook</vt:lpstr>
      <vt:lpstr>outlook</vt:lpstr>
      <vt:lpstr>outlook</vt:lpstr>
      <vt:lpstr>outlook</vt:lpstr>
      <vt:lpstr>outlook</vt:lpstr>
      <vt:lpstr>outlook</vt:lpstr>
      <vt:lpstr>outlook</vt:lpstr>
      <vt:lpstr>outlook</vt:lpstr>
      <vt:lpstr>outlook</vt:lpstr>
      <vt:lpstr>outlook</vt:lpstr>
      <vt:lpstr>outlook</vt:lpstr>
      <vt:lpstr>outlook</vt:lpstr>
      <vt:lpstr>outlook</vt:lpstr>
      <vt:lpstr>Alternative packages</vt:lpstr>
      <vt:lpstr>Gmail</vt:lpstr>
      <vt:lpstr>Gmail</vt:lpstr>
      <vt:lpstr>Gmail</vt:lpstr>
      <vt:lpstr>Email considerations</vt:lpstr>
      <vt:lpstr>Email</vt:lpstr>
      <vt:lpstr>Email</vt:lpstr>
      <vt:lpstr>Email</vt:lpstr>
      <vt:lpstr>Email</vt:lpstr>
      <vt:lpstr>Email</vt:lpstr>
      <vt:lpstr>Email</vt:lpstr>
      <vt:lpstr>Email</vt:lpstr>
      <vt:lpstr>Tasks</vt:lpstr>
      <vt:lpstr>tasks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ACCA4031: Software and Applications for Business</dc:title>
  <dc:creator>David Williams (SOAC)</dc:creator>
  <cp:lastModifiedBy>David Williams (SOAC)</cp:lastModifiedBy>
  <cp:revision>3</cp:revision>
  <dcterms:created xsi:type="dcterms:W3CDTF">2021-01-17T14:45:14Z</dcterms:created>
  <dcterms:modified xsi:type="dcterms:W3CDTF">2021-02-11T10:17:52Z</dcterms:modified>
</cp:coreProperties>
</file>