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3" r:id="rId1"/>
  </p:sldMasterIdLst>
  <p:notesMasterIdLst>
    <p:notesMasterId r:id="rId16"/>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6FD28C-20DC-47BF-AA3E-BB68B45A53D0}" v="2" dt="2024-03-08T07:26:08.2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154" y="8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rin Tac" userId="37cbb43dfed3cec0" providerId="LiveId" clId="{3D6FD28C-20DC-47BF-AA3E-BB68B45A53D0}"/>
    <pc:docChg chg="undo custSel delSld modSld">
      <pc:chgData name="Sorin Tac" userId="37cbb43dfed3cec0" providerId="LiveId" clId="{3D6FD28C-20DC-47BF-AA3E-BB68B45A53D0}" dt="2024-03-08T07:32:38.053" v="94" actId="20577"/>
      <pc:docMkLst>
        <pc:docMk/>
      </pc:docMkLst>
      <pc:sldChg chg="addSp modSp mod setBg modNotes">
        <pc:chgData name="Sorin Tac" userId="37cbb43dfed3cec0" providerId="LiveId" clId="{3D6FD28C-20DC-47BF-AA3E-BB68B45A53D0}" dt="2024-03-08T07:32:38.053" v="94" actId="20577"/>
        <pc:sldMkLst>
          <pc:docMk/>
          <pc:sldMk cId="0" sldId="256"/>
        </pc:sldMkLst>
        <pc:spChg chg="mod">
          <ac:chgData name="Sorin Tac" userId="37cbb43dfed3cec0" providerId="LiveId" clId="{3D6FD28C-20DC-47BF-AA3E-BB68B45A53D0}" dt="2024-03-08T07:32:38.053" v="94" actId="20577"/>
          <ac:spMkLst>
            <pc:docMk/>
            <pc:sldMk cId="0" sldId="256"/>
            <ac:spMk id="54" creationId="{00000000-0000-0000-0000-000000000000}"/>
          </ac:spMkLst>
        </pc:spChg>
        <pc:spChg chg="add">
          <ac:chgData name="Sorin Tac" userId="37cbb43dfed3cec0" providerId="LiveId" clId="{3D6FD28C-20DC-47BF-AA3E-BB68B45A53D0}" dt="2024-03-08T07:26:12.629" v="5" actId="26606"/>
          <ac:spMkLst>
            <pc:docMk/>
            <pc:sldMk cId="0" sldId="256"/>
            <ac:spMk id="59" creationId="{2FDF9410-E530-4E71-A2C0-4C24B489649E}"/>
          </ac:spMkLst>
        </pc:spChg>
        <pc:cxnChg chg="add">
          <ac:chgData name="Sorin Tac" userId="37cbb43dfed3cec0" providerId="LiveId" clId="{3D6FD28C-20DC-47BF-AA3E-BB68B45A53D0}" dt="2024-03-08T07:26:12.629" v="5" actId="26606"/>
          <ac:cxnSpMkLst>
            <pc:docMk/>
            <pc:sldMk cId="0" sldId="256"/>
            <ac:cxnSpMk id="61" creationId="{53268B1E-8861-4702-9529-5A8FB23A618F}"/>
          </ac:cxnSpMkLst>
        </pc:cxnChg>
        <pc:cxnChg chg="add">
          <ac:chgData name="Sorin Tac" userId="37cbb43dfed3cec0" providerId="LiveId" clId="{3D6FD28C-20DC-47BF-AA3E-BB68B45A53D0}" dt="2024-03-08T07:26:12.629" v="5" actId="26606"/>
          <ac:cxnSpMkLst>
            <pc:docMk/>
            <pc:sldMk cId="0" sldId="256"/>
            <ac:cxnSpMk id="63" creationId="{BC6646AE-8FD6-411E-8640-6CCB250D54FB}"/>
          </ac:cxnSpMkLst>
        </pc:cxnChg>
      </pc:sldChg>
      <pc:sldChg chg="modSp del mod modNotes">
        <pc:chgData name="Sorin Tac" userId="37cbb43dfed3cec0" providerId="LiveId" clId="{3D6FD28C-20DC-47BF-AA3E-BB68B45A53D0}" dt="2024-03-08T07:27:04.653" v="10" actId="47"/>
        <pc:sldMkLst>
          <pc:docMk/>
          <pc:sldMk cId="0" sldId="257"/>
        </pc:sldMkLst>
        <pc:spChg chg="mod">
          <ac:chgData name="Sorin Tac" userId="37cbb43dfed3cec0" providerId="LiveId" clId="{3D6FD28C-20DC-47BF-AA3E-BB68B45A53D0}" dt="2024-03-08T07:26:28.725" v="8" actId="14100"/>
          <ac:spMkLst>
            <pc:docMk/>
            <pc:sldMk cId="0" sldId="257"/>
            <ac:spMk id="59" creationId="{00000000-0000-0000-0000-000000000000}"/>
          </ac:spMkLst>
        </pc:spChg>
        <pc:spChg chg="mod">
          <ac:chgData name="Sorin Tac" userId="37cbb43dfed3cec0" providerId="LiveId" clId="{3D6FD28C-20DC-47BF-AA3E-BB68B45A53D0}" dt="2024-03-08T07:26:35.197" v="9" actId="14100"/>
          <ac:spMkLst>
            <pc:docMk/>
            <pc:sldMk cId="0" sldId="257"/>
            <ac:spMk id="60" creationId="{00000000-0000-0000-0000-000000000000}"/>
          </ac:spMkLst>
        </pc:spChg>
      </pc:sldChg>
      <pc:sldChg chg="addSp modSp mod setBg modNotes">
        <pc:chgData name="Sorin Tac" userId="37cbb43dfed3cec0" providerId="LiveId" clId="{3D6FD28C-20DC-47BF-AA3E-BB68B45A53D0}" dt="2024-03-08T07:27:36.465" v="15" actId="5793"/>
        <pc:sldMkLst>
          <pc:docMk/>
          <pc:sldMk cId="0" sldId="258"/>
        </pc:sldMkLst>
        <pc:spChg chg="mod">
          <ac:chgData name="Sorin Tac" userId="37cbb43dfed3cec0" providerId="LiveId" clId="{3D6FD28C-20DC-47BF-AA3E-BB68B45A53D0}" dt="2024-03-08T07:27:32.875" v="14" actId="26606"/>
          <ac:spMkLst>
            <pc:docMk/>
            <pc:sldMk cId="0" sldId="258"/>
            <ac:spMk id="65" creationId="{00000000-0000-0000-0000-000000000000}"/>
          </ac:spMkLst>
        </pc:spChg>
        <pc:spChg chg="mod ord">
          <ac:chgData name="Sorin Tac" userId="37cbb43dfed3cec0" providerId="LiveId" clId="{3D6FD28C-20DC-47BF-AA3E-BB68B45A53D0}" dt="2024-03-08T07:27:36.465" v="15" actId="5793"/>
          <ac:spMkLst>
            <pc:docMk/>
            <pc:sldMk cId="0" sldId="258"/>
            <ac:spMk id="66" creationId="{00000000-0000-0000-0000-000000000000}"/>
          </ac:spMkLst>
        </pc:spChg>
        <pc:spChg chg="add">
          <ac:chgData name="Sorin Tac" userId="37cbb43dfed3cec0" providerId="LiveId" clId="{3D6FD28C-20DC-47BF-AA3E-BB68B45A53D0}" dt="2024-03-08T07:27:32.875" v="14" actId="26606"/>
          <ac:spMkLst>
            <pc:docMk/>
            <pc:sldMk cId="0" sldId="258"/>
            <ac:spMk id="72" creationId="{0CABCAE3-64FC-4149-819F-2C1812824154}"/>
          </ac:spMkLst>
        </pc:spChg>
        <pc:picChg chg="mod">
          <ac:chgData name="Sorin Tac" userId="37cbb43dfed3cec0" providerId="LiveId" clId="{3D6FD28C-20DC-47BF-AA3E-BB68B45A53D0}" dt="2024-03-08T07:27:32.875" v="14" actId="26606"/>
          <ac:picMkLst>
            <pc:docMk/>
            <pc:sldMk cId="0" sldId="258"/>
            <ac:picMk id="67" creationId="{00000000-0000-0000-0000-000000000000}"/>
          </ac:picMkLst>
        </pc:picChg>
        <pc:picChg chg="add">
          <ac:chgData name="Sorin Tac" userId="37cbb43dfed3cec0" providerId="LiveId" clId="{3D6FD28C-20DC-47BF-AA3E-BB68B45A53D0}" dt="2024-03-08T07:27:32.875" v="14" actId="26606"/>
          <ac:picMkLst>
            <pc:docMk/>
            <pc:sldMk cId="0" sldId="258"/>
            <ac:picMk id="74" creationId="{012FDCFE-9AD2-4D8A-8CBF-B3AA37EBF6DD}"/>
          </ac:picMkLst>
        </pc:picChg>
        <pc:cxnChg chg="add">
          <ac:chgData name="Sorin Tac" userId="37cbb43dfed3cec0" providerId="LiveId" clId="{3D6FD28C-20DC-47BF-AA3E-BB68B45A53D0}" dt="2024-03-08T07:27:32.875" v="14" actId="26606"/>
          <ac:cxnSpMkLst>
            <pc:docMk/>
            <pc:sldMk cId="0" sldId="258"/>
            <ac:cxnSpMk id="76" creationId="{FBD463FC-4CA8-4FF4-85A3-AF9F4B98D210}"/>
          </ac:cxnSpMkLst>
        </pc:cxnChg>
        <pc:cxnChg chg="add">
          <ac:chgData name="Sorin Tac" userId="37cbb43dfed3cec0" providerId="LiveId" clId="{3D6FD28C-20DC-47BF-AA3E-BB68B45A53D0}" dt="2024-03-08T07:27:32.875" v="14" actId="26606"/>
          <ac:cxnSpMkLst>
            <pc:docMk/>
            <pc:sldMk cId="0" sldId="258"/>
            <ac:cxnSpMk id="78" creationId="{A56012FD-74A8-4C91-B318-435CF2B71927}"/>
          </ac:cxnSpMkLst>
        </pc:cxnChg>
      </pc:sldChg>
      <pc:sldChg chg="modSp modNotes">
        <pc:chgData name="Sorin Tac" userId="37cbb43dfed3cec0" providerId="LiveId" clId="{3D6FD28C-20DC-47BF-AA3E-BB68B45A53D0}" dt="2024-03-08T07:26:08.255" v="4"/>
        <pc:sldMkLst>
          <pc:docMk/>
          <pc:sldMk cId="0" sldId="259"/>
        </pc:sldMkLst>
        <pc:spChg chg="mod">
          <ac:chgData name="Sorin Tac" userId="37cbb43dfed3cec0" providerId="LiveId" clId="{3D6FD28C-20DC-47BF-AA3E-BB68B45A53D0}" dt="2024-03-08T07:26:08.255" v="4"/>
          <ac:spMkLst>
            <pc:docMk/>
            <pc:sldMk cId="0" sldId="259"/>
            <ac:spMk id="72" creationId="{00000000-0000-0000-0000-000000000000}"/>
          </ac:spMkLst>
        </pc:spChg>
      </pc:sldChg>
      <pc:sldChg chg="addSp delSp modSp mod setBg modNotes">
        <pc:chgData name="Sorin Tac" userId="37cbb43dfed3cec0" providerId="LiveId" clId="{3D6FD28C-20DC-47BF-AA3E-BB68B45A53D0}" dt="2024-03-08T07:28:46.746" v="19" actId="26606"/>
        <pc:sldMkLst>
          <pc:docMk/>
          <pc:sldMk cId="0" sldId="260"/>
        </pc:sldMkLst>
        <pc:spChg chg="mod">
          <ac:chgData name="Sorin Tac" userId="37cbb43dfed3cec0" providerId="LiveId" clId="{3D6FD28C-20DC-47BF-AA3E-BB68B45A53D0}" dt="2024-03-08T07:28:46.746" v="19" actId="26606"/>
          <ac:spMkLst>
            <pc:docMk/>
            <pc:sldMk cId="0" sldId="260"/>
            <ac:spMk id="79" creationId="{00000000-0000-0000-0000-000000000000}"/>
          </ac:spMkLst>
        </pc:spChg>
        <pc:spChg chg="add del">
          <ac:chgData name="Sorin Tac" userId="37cbb43dfed3cec0" providerId="LiveId" clId="{3D6FD28C-20DC-47BF-AA3E-BB68B45A53D0}" dt="2024-03-08T07:28:46.708" v="18" actId="26606"/>
          <ac:spMkLst>
            <pc:docMk/>
            <pc:sldMk cId="0" sldId="260"/>
            <ac:spMk id="85" creationId="{0CABCAE3-64FC-4149-819F-2C1812824154}"/>
          </ac:spMkLst>
        </pc:spChg>
        <pc:spChg chg="add">
          <ac:chgData name="Sorin Tac" userId="37cbb43dfed3cec0" providerId="LiveId" clId="{3D6FD28C-20DC-47BF-AA3E-BB68B45A53D0}" dt="2024-03-08T07:28:46.746" v="19" actId="26606"/>
          <ac:spMkLst>
            <pc:docMk/>
            <pc:sldMk cId="0" sldId="260"/>
            <ac:spMk id="93" creationId="{3193BA5C-B8F3-4972-BA54-014C48FAFA42}"/>
          </ac:spMkLst>
        </pc:spChg>
        <pc:spChg chg="add">
          <ac:chgData name="Sorin Tac" userId="37cbb43dfed3cec0" providerId="LiveId" clId="{3D6FD28C-20DC-47BF-AA3E-BB68B45A53D0}" dt="2024-03-08T07:28:46.746" v="19" actId="26606"/>
          <ac:spMkLst>
            <pc:docMk/>
            <pc:sldMk cId="0" sldId="260"/>
            <ac:spMk id="94" creationId="{0CABCAE3-64FC-4149-819F-2C1812824154}"/>
          </ac:spMkLst>
        </pc:spChg>
        <pc:spChg chg="add">
          <ac:chgData name="Sorin Tac" userId="37cbb43dfed3cec0" providerId="LiveId" clId="{3D6FD28C-20DC-47BF-AA3E-BB68B45A53D0}" dt="2024-03-08T07:28:46.746" v="19" actId="26606"/>
          <ac:spMkLst>
            <pc:docMk/>
            <pc:sldMk cId="0" sldId="260"/>
            <ac:spMk id="97" creationId="{05B93327-222A-4DAC-9163-371BF44CDB0C}"/>
          </ac:spMkLst>
        </pc:spChg>
        <pc:spChg chg="add">
          <ac:chgData name="Sorin Tac" userId="37cbb43dfed3cec0" providerId="LiveId" clId="{3D6FD28C-20DC-47BF-AA3E-BB68B45A53D0}" dt="2024-03-08T07:28:46.746" v="19" actId="26606"/>
          <ac:spMkLst>
            <pc:docMk/>
            <pc:sldMk cId="0" sldId="260"/>
            <ac:spMk id="103" creationId="{56388820-A63D-463C-9DBC-060A5ABE33B6}"/>
          </ac:spMkLst>
        </pc:spChg>
        <pc:grpChg chg="add">
          <ac:chgData name="Sorin Tac" userId="37cbb43dfed3cec0" providerId="LiveId" clId="{3D6FD28C-20DC-47BF-AA3E-BB68B45A53D0}" dt="2024-03-08T07:28:46.746" v="19" actId="26606"/>
          <ac:grpSpMkLst>
            <pc:docMk/>
            <pc:sldMk cId="0" sldId="260"/>
            <ac:grpSpMk id="99" creationId="{14EE34E3-F117-4487-8ACF-33DA65FA11B3}"/>
          </ac:grpSpMkLst>
        </pc:grpChg>
        <pc:picChg chg="mod">
          <ac:chgData name="Sorin Tac" userId="37cbb43dfed3cec0" providerId="LiveId" clId="{3D6FD28C-20DC-47BF-AA3E-BB68B45A53D0}" dt="2024-03-08T07:28:46.746" v="19" actId="26606"/>
          <ac:picMkLst>
            <pc:docMk/>
            <pc:sldMk cId="0" sldId="260"/>
            <ac:picMk id="80" creationId="{00000000-0000-0000-0000-000000000000}"/>
          </ac:picMkLst>
        </pc:picChg>
        <pc:picChg chg="add del">
          <ac:chgData name="Sorin Tac" userId="37cbb43dfed3cec0" providerId="LiveId" clId="{3D6FD28C-20DC-47BF-AA3E-BB68B45A53D0}" dt="2024-03-08T07:28:46.708" v="18" actId="26606"/>
          <ac:picMkLst>
            <pc:docMk/>
            <pc:sldMk cId="0" sldId="260"/>
            <ac:picMk id="87" creationId="{012FDCFE-9AD2-4D8A-8CBF-B3AA37EBF6DD}"/>
          </ac:picMkLst>
        </pc:picChg>
        <pc:picChg chg="add">
          <ac:chgData name="Sorin Tac" userId="37cbb43dfed3cec0" providerId="LiveId" clId="{3D6FD28C-20DC-47BF-AA3E-BB68B45A53D0}" dt="2024-03-08T07:28:46.746" v="19" actId="26606"/>
          <ac:picMkLst>
            <pc:docMk/>
            <pc:sldMk cId="0" sldId="260"/>
            <ac:picMk id="96" creationId="{012FDCFE-9AD2-4D8A-8CBF-B3AA37EBF6DD}"/>
          </ac:picMkLst>
        </pc:picChg>
        <pc:picChg chg="add">
          <ac:chgData name="Sorin Tac" userId="37cbb43dfed3cec0" providerId="LiveId" clId="{3D6FD28C-20DC-47BF-AA3E-BB68B45A53D0}" dt="2024-03-08T07:28:46.746" v="19" actId="26606"/>
          <ac:picMkLst>
            <pc:docMk/>
            <pc:sldMk cId="0" sldId="260"/>
            <ac:picMk id="105" creationId="{C04ED70F-D6FD-4EB1-A171-D30F885FE73E}"/>
          </ac:picMkLst>
        </pc:picChg>
        <pc:cxnChg chg="add del">
          <ac:chgData name="Sorin Tac" userId="37cbb43dfed3cec0" providerId="LiveId" clId="{3D6FD28C-20DC-47BF-AA3E-BB68B45A53D0}" dt="2024-03-08T07:28:46.708" v="18" actId="26606"/>
          <ac:cxnSpMkLst>
            <pc:docMk/>
            <pc:sldMk cId="0" sldId="260"/>
            <ac:cxnSpMk id="89" creationId="{FBD463FC-4CA8-4FF4-85A3-AF9F4B98D210}"/>
          </ac:cxnSpMkLst>
        </pc:cxnChg>
        <pc:cxnChg chg="add del">
          <ac:chgData name="Sorin Tac" userId="37cbb43dfed3cec0" providerId="LiveId" clId="{3D6FD28C-20DC-47BF-AA3E-BB68B45A53D0}" dt="2024-03-08T07:28:46.708" v="18" actId="26606"/>
          <ac:cxnSpMkLst>
            <pc:docMk/>
            <pc:sldMk cId="0" sldId="260"/>
            <ac:cxnSpMk id="91" creationId="{A56012FD-74A8-4C91-B318-435CF2B71927}"/>
          </ac:cxnSpMkLst>
        </pc:cxnChg>
        <pc:cxnChg chg="add">
          <ac:chgData name="Sorin Tac" userId="37cbb43dfed3cec0" providerId="LiveId" clId="{3D6FD28C-20DC-47BF-AA3E-BB68B45A53D0}" dt="2024-03-08T07:28:46.746" v="19" actId="26606"/>
          <ac:cxnSpMkLst>
            <pc:docMk/>
            <pc:sldMk cId="0" sldId="260"/>
            <ac:cxnSpMk id="95" creationId="{D7162BAB-C25E-4CE9-B87C-F118DC7E7C22}"/>
          </ac:cxnSpMkLst>
        </pc:cxnChg>
        <pc:cxnChg chg="add">
          <ac:chgData name="Sorin Tac" userId="37cbb43dfed3cec0" providerId="LiveId" clId="{3D6FD28C-20DC-47BF-AA3E-BB68B45A53D0}" dt="2024-03-08T07:28:46.746" v="19" actId="26606"/>
          <ac:cxnSpMkLst>
            <pc:docMk/>
            <pc:sldMk cId="0" sldId="260"/>
            <ac:cxnSpMk id="98" creationId="{FBD463FC-4CA8-4FF4-85A3-AF9F4B98D210}"/>
          </ac:cxnSpMkLst>
        </pc:cxnChg>
        <pc:cxnChg chg="add">
          <ac:chgData name="Sorin Tac" userId="37cbb43dfed3cec0" providerId="LiveId" clId="{3D6FD28C-20DC-47BF-AA3E-BB68B45A53D0}" dt="2024-03-08T07:28:46.746" v="19" actId="26606"/>
          <ac:cxnSpMkLst>
            <pc:docMk/>
            <pc:sldMk cId="0" sldId="260"/>
            <ac:cxnSpMk id="102" creationId="{A56012FD-74A8-4C91-B318-435CF2B71927}"/>
          </ac:cxnSpMkLst>
        </pc:cxnChg>
        <pc:cxnChg chg="add">
          <ac:chgData name="Sorin Tac" userId="37cbb43dfed3cec0" providerId="LiveId" clId="{3D6FD28C-20DC-47BF-AA3E-BB68B45A53D0}" dt="2024-03-08T07:28:46.746" v="19" actId="26606"/>
          <ac:cxnSpMkLst>
            <pc:docMk/>
            <pc:sldMk cId="0" sldId="260"/>
            <ac:cxnSpMk id="107" creationId="{DA26CAE9-74C4-4EDD-8A80-77F79EAA86F4}"/>
          </ac:cxnSpMkLst>
        </pc:cxnChg>
      </pc:sldChg>
      <pc:sldChg chg="modNotes">
        <pc:chgData name="Sorin Tac" userId="37cbb43dfed3cec0" providerId="LiveId" clId="{3D6FD28C-20DC-47BF-AA3E-BB68B45A53D0}" dt="2024-03-08T07:25:47.991" v="0"/>
        <pc:sldMkLst>
          <pc:docMk/>
          <pc:sldMk cId="0" sldId="261"/>
        </pc:sldMkLst>
      </pc:sldChg>
      <pc:sldChg chg="addSp modSp mod setBg modNotes">
        <pc:chgData name="Sorin Tac" userId="37cbb43dfed3cec0" providerId="LiveId" clId="{3D6FD28C-20DC-47BF-AA3E-BB68B45A53D0}" dt="2024-03-08T07:29:06.213" v="20" actId="26606"/>
        <pc:sldMkLst>
          <pc:docMk/>
          <pc:sldMk cId="0" sldId="262"/>
        </pc:sldMkLst>
        <pc:spChg chg="mod">
          <ac:chgData name="Sorin Tac" userId="37cbb43dfed3cec0" providerId="LiveId" clId="{3D6FD28C-20DC-47BF-AA3E-BB68B45A53D0}" dt="2024-03-08T07:29:06.213" v="20" actId="26606"/>
          <ac:spMkLst>
            <pc:docMk/>
            <pc:sldMk cId="0" sldId="262"/>
            <ac:spMk id="91" creationId="{00000000-0000-0000-0000-000000000000}"/>
          </ac:spMkLst>
        </pc:spChg>
        <pc:spChg chg="mod">
          <ac:chgData name="Sorin Tac" userId="37cbb43dfed3cec0" providerId="LiveId" clId="{3D6FD28C-20DC-47BF-AA3E-BB68B45A53D0}" dt="2024-03-08T07:29:06.213" v="20" actId="26606"/>
          <ac:spMkLst>
            <pc:docMk/>
            <pc:sldMk cId="0" sldId="262"/>
            <ac:spMk id="92" creationId="{00000000-0000-0000-0000-000000000000}"/>
          </ac:spMkLst>
        </pc:spChg>
        <pc:spChg chg="add">
          <ac:chgData name="Sorin Tac" userId="37cbb43dfed3cec0" providerId="LiveId" clId="{3D6FD28C-20DC-47BF-AA3E-BB68B45A53D0}" dt="2024-03-08T07:29:06.213" v="20" actId="26606"/>
          <ac:spMkLst>
            <pc:docMk/>
            <pc:sldMk cId="0" sldId="262"/>
            <ac:spMk id="98" creationId="{0CABCAE3-64FC-4149-819F-2C1812824154}"/>
          </ac:spMkLst>
        </pc:spChg>
        <pc:picChg chg="mod">
          <ac:chgData name="Sorin Tac" userId="37cbb43dfed3cec0" providerId="LiveId" clId="{3D6FD28C-20DC-47BF-AA3E-BB68B45A53D0}" dt="2024-03-08T07:29:06.213" v="20" actId="26606"/>
          <ac:picMkLst>
            <pc:docMk/>
            <pc:sldMk cId="0" sldId="262"/>
            <ac:picMk id="93" creationId="{00000000-0000-0000-0000-000000000000}"/>
          </ac:picMkLst>
        </pc:picChg>
        <pc:picChg chg="add">
          <ac:chgData name="Sorin Tac" userId="37cbb43dfed3cec0" providerId="LiveId" clId="{3D6FD28C-20DC-47BF-AA3E-BB68B45A53D0}" dt="2024-03-08T07:29:06.213" v="20" actId="26606"/>
          <ac:picMkLst>
            <pc:docMk/>
            <pc:sldMk cId="0" sldId="262"/>
            <ac:picMk id="100" creationId="{012FDCFE-9AD2-4D8A-8CBF-B3AA37EBF6DD}"/>
          </ac:picMkLst>
        </pc:picChg>
        <pc:cxnChg chg="add">
          <ac:chgData name="Sorin Tac" userId="37cbb43dfed3cec0" providerId="LiveId" clId="{3D6FD28C-20DC-47BF-AA3E-BB68B45A53D0}" dt="2024-03-08T07:29:06.213" v="20" actId="26606"/>
          <ac:cxnSpMkLst>
            <pc:docMk/>
            <pc:sldMk cId="0" sldId="262"/>
            <ac:cxnSpMk id="102" creationId="{FBD463FC-4CA8-4FF4-85A3-AF9F4B98D210}"/>
          </ac:cxnSpMkLst>
        </pc:cxnChg>
        <pc:cxnChg chg="add">
          <ac:chgData name="Sorin Tac" userId="37cbb43dfed3cec0" providerId="LiveId" clId="{3D6FD28C-20DC-47BF-AA3E-BB68B45A53D0}" dt="2024-03-08T07:29:06.213" v="20" actId="26606"/>
          <ac:cxnSpMkLst>
            <pc:docMk/>
            <pc:sldMk cId="0" sldId="262"/>
            <ac:cxnSpMk id="104" creationId="{A56012FD-74A8-4C91-B318-435CF2B71927}"/>
          </ac:cxnSpMkLst>
        </pc:cxnChg>
      </pc:sldChg>
      <pc:sldChg chg="modNotes">
        <pc:chgData name="Sorin Tac" userId="37cbb43dfed3cec0" providerId="LiveId" clId="{3D6FD28C-20DC-47BF-AA3E-BB68B45A53D0}" dt="2024-03-08T07:25:47.991" v="0"/>
        <pc:sldMkLst>
          <pc:docMk/>
          <pc:sldMk cId="0" sldId="263"/>
        </pc:sldMkLst>
      </pc:sldChg>
      <pc:sldChg chg="modNotes">
        <pc:chgData name="Sorin Tac" userId="37cbb43dfed3cec0" providerId="LiveId" clId="{3D6FD28C-20DC-47BF-AA3E-BB68B45A53D0}" dt="2024-03-08T07:25:47.991" v="0"/>
        <pc:sldMkLst>
          <pc:docMk/>
          <pc:sldMk cId="0" sldId="264"/>
        </pc:sldMkLst>
      </pc:sldChg>
      <pc:sldChg chg="addSp modSp mod setBg modNotes">
        <pc:chgData name="Sorin Tac" userId="37cbb43dfed3cec0" providerId="LiveId" clId="{3D6FD28C-20DC-47BF-AA3E-BB68B45A53D0}" dt="2024-03-08T07:30:23.570" v="21" actId="26606"/>
        <pc:sldMkLst>
          <pc:docMk/>
          <pc:sldMk cId="0" sldId="265"/>
        </pc:sldMkLst>
        <pc:spChg chg="mod">
          <ac:chgData name="Sorin Tac" userId="37cbb43dfed3cec0" providerId="LiveId" clId="{3D6FD28C-20DC-47BF-AA3E-BB68B45A53D0}" dt="2024-03-08T07:30:23.570" v="21" actId="26606"/>
          <ac:spMkLst>
            <pc:docMk/>
            <pc:sldMk cId="0" sldId="265"/>
            <ac:spMk id="110" creationId="{00000000-0000-0000-0000-000000000000}"/>
          </ac:spMkLst>
        </pc:spChg>
        <pc:spChg chg="mod">
          <ac:chgData name="Sorin Tac" userId="37cbb43dfed3cec0" providerId="LiveId" clId="{3D6FD28C-20DC-47BF-AA3E-BB68B45A53D0}" dt="2024-03-08T07:30:23.570" v="21" actId="26606"/>
          <ac:spMkLst>
            <pc:docMk/>
            <pc:sldMk cId="0" sldId="265"/>
            <ac:spMk id="111" creationId="{00000000-0000-0000-0000-000000000000}"/>
          </ac:spMkLst>
        </pc:spChg>
        <pc:spChg chg="add">
          <ac:chgData name="Sorin Tac" userId="37cbb43dfed3cec0" providerId="LiveId" clId="{3D6FD28C-20DC-47BF-AA3E-BB68B45A53D0}" dt="2024-03-08T07:30:23.570" v="21" actId="26606"/>
          <ac:spMkLst>
            <pc:docMk/>
            <pc:sldMk cId="0" sldId="265"/>
            <ac:spMk id="117" creationId="{1CE580D1-F917-4567-AFB4-99AA9B52ADF0}"/>
          </ac:spMkLst>
        </pc:spChg>
        <pc:grpChg chg="add">
          <ac:chgData name="Sorin Tac" userId="37cbb43dfed3cec0" providerId="LiveId" clId="{3D6FD28C-20DC-47BF-AA3E-BB68B45A53D0}" dt="2024-03-08T07:30:23.570" v="21" actId="26606"/>
          <ac:grpSpMkLst>
            <pc:docMk/>
            <pc:sldMk cId="0" sldId="265"/>
            <ac:grpSpMk id="125" creationId="{FEB7DF70-0A31-4A61-9C8B-3333776A15B8}"/>
          </ac:grpSpMkLst>
        </pc:grpChg>
        <pc:picChg chg="mod">
          <ac:chgData name="Sorin Tac" userId="37cbb43dfed3cec0" providerId="LiveId" clId="{3D6FD28C-20DC-47BF-AA3E-BB68B45A53D0}" dt="2024-03-08T07:30:23.570" v="21" actId="26606"/>
          <ac:picMkLst>
            <pc:docMk/>
            <pc:sldMk cId="0" sldId="265"/>
            <ac:picMk id="112" creationId="{00000000-0000-0000-0000-000000000000}"/>
          </ac:picMkLst>
        </pc:picChg>
        <pc:picChg chg="add">
          <ac:chgData name="Sorin Tac" userId="37cbb43dfed3cec0" providerId="LiveId" clId="{3D6FD28C-20DC-47BF-AA3E-BB68B45A53D0}" dt="2024-03-08T07:30:23.570" v="21" actId="26606"/>
          <ac:picMkLst>
            <pc:docMk/>
            <pc:sldMk cId="0" sldId="265"/>
            <ac:picMk id="119" creationId="{1F5620B8-A2D8-4568-B566-F0453A0D9167}"/>
          </ac:picMkLst>
        </pc:picChg>
        <pc:cxnChg chg="add">
          <ac:chgData name="Sorin Tac" userId="37cbb43dfed3cec0" providerId="LiveId" clId="{3D6FD28C-20DC-47BF-AA3E-BB68B45A53D0}" dt="2024-03-08T07:30:23.570" v="21" actId="26606"/>
          <ac:cxnSpMkLst>
            <pc:docMk/>
            <pc:sldMk cId="0" sldId="265"/>
            <ac:cxnSpMk id="121" creationId="{1C7D2BA4-4B7A-4596-8BCC-5CF715423894}"/>
          </ac:cxnSpMkLst>
        </pc:cxnChg>
        <pc:cxnChg chg="add">
          <ac:chgData name="Sorin Tac" userId="37cbb43dfed3cec0" providerId="LiveId" clId="{3D6FD28C-20DC-47BF-AA3E-BB68B45A53D0}" dt="2024-03-08T07:30:23.570" v="21" actId="26606"/>
          <ac:cxnSpMkLst>
            <pc:docMk/>
            <pc:sldMk cId="0" sldId="265"/>
            <ac:cxnSpMk id="123" creationId="{C9D4B225-18E9-4C5B-94D8-2ABE6D161E4A}"/>
          </ac:cxnSpMkLst>
        </pc:cxnChg>
      </pc:sldChg>
      <pc:sldChg chg="addSp delSp modSp mod setBg modNotes">
        <pc:chgData name="Sorin Tac" userId="37cbb43dfed3cec0" providerId="LiveId" clId="{3D6FD28C-20DC-47BF-AA3E-BB68B45A53D0}" dt="2024-03-08T07:30:42.790" v="24" actId="26606"/>
        <pc:sldMkLst>
          <pc:docMk/>
          <pc:sldMk cId="0" sldId="266"/>
        </pc:sldMkLst>
        <pc:spChg chg="mod ord">
          <ac:chgData name="Sorin Tac" userId="37cbb43dfed3cec0" providerId="LiveId" clId="{3D6FD28C-20DC-47BF-AA3E-BB68B45A53D0}" dt="2024-03-08T07:30:42.790" v="24" actId="26606"/>
          <ac:spMkLst>
            <pc:docMk/>
            <pc:sldMk cId="0" sldId="266"/>
            <ac:spMk id="117" creationId="{00000000-0000-0000-0000-000000000000}"/>
          </ac:spMkLst>
        </pc:spChg>
        <pc:spChg chg="add del">
          <ac:chgData name="Sorin Tac" userId="37cbb43dfed3cec0" providerId="LiveId" clId="{3D6FD28C-20DC-47BF-AA3E-BB68B45A53D0}" dt="2024-03-08T07:30:42.765" v="23" actId="26606"/>
          <ac:spMkLst>
            <pc:docMk/>
            <pc:sldMk cId="0" sldId="266"/>
            <ac:spMk id="123" creationId="{0CABCAE3-64FC-4149-819F-2C1812824154}"/>
          </ac:spMkLst>
        </pc:spChg>
        <pc:spChg chg="add del">
          <ac:chgData name="Sorin Tac" userId="37cbb43dfed3cec0" providerId="LiveId" clId="{3D6FD28C-20DC-47BF-AA3E-BB68B45A53D0}" dt="2024-03-08T07:30:42.765" v="23" actId="26606"/>
          <ac:spMkLst>
            <pc:docMk/>
            <pc:sldMk cId="0" sldId="266"/>
            <ac:spMk id="131" creationId="{1669046F-5838-4C7A-BBE8-A77F40FD9C7F}"/>
          </ac:spMkLst>
        </pc:spChg>
        <pc:spChg chg="add del">
          <ac:chgData name="Sorin Tac" userId="37cbb43dfed3cec0" providerId="LiveId" clId="{3D6FD28C-20DC-47BF-AA3E-BB68B45A53D0}" dt="2024-03-08T07:30:42.765" v="23" actId="26606"/>
          <ac:spMkLst>
            <pc:docMk/>
            <pc:sldMk cId="0" sldId="266"/>
            <ac:spMk id="133" creationId="{2D5E6CDB-92ED-43A1-9491-C46E2C8E9956}"/>
          </ac:spMkLst>
        </pc:spChg>
        <pc:spChg chg="add del">
          <ac:chgData name="Sorin Tac" userId="37cbb43dfed3cec0" providerId="LiveId" clId="{3D6FD28C-20DC-47BF-AA3E-BB68B45A53D0}" dt="2024-03-08T07:30:42.765" v="23" actId="26606"/>
          <ac:spMkLst>
            <pc:docMk/>
            <pc:sldMk cId="0" sldId="266"/>
            <ac:spMk id="139" creationId="{23B9DAF8-7DB4-40CB-85F8-7E02F95C6CA7}"/>
          </ac:spMkLst>
        </pc:spChg>
        <pc:spChg chg="add">
          <ac:chgData name="Sorin Tac" userId="37cbb43dfed3cec0" providerId="LiveId" clId="{3D6FD28C-20DC-47BF-AA3E-BB68B45A53D0}" dt="2024-03-08T07:30:42.790" v="24" actId="26606"/>
          <ac:spMkLst>
            <pc:docMk/>
            <pc:sldMk cId="0" sldId="266"/>
            <ac:spMk id="147" creationId="{0CABCAE3-64FC-4149-819F-2C1812824154}"/>
          </ac:spMkLst>
        </pc:spChg>
        <pc:spChg chg="add">
          <ac:chgData name="Sorin Tac" userId="37cbb43dfed3cec0" providerId="LiveId" clId="{3D6FD28C-20DC-47BF-AA3E-BB68B45A53D0}" dt="2024-03-08T07:30:42.790" v="24" actId="26606"/>
          <ac:spMkLst>
            <pc:docMk/>
            <pc:sldMk cId="0" sldId="266"/>
            <ac:spMk id="151" creationId="{1C2A4B30-77D7-4FFB-8B53-A88BD68CABD2}"/>
          </ac:spMkLst>
        </pc:spChg>
        <pc:spChg chg="add">
          <ac:chgData name="Sorin Tac" userId="37cbb43dfed3cec0" providerId="LiveId" clId="{3D6FD28C-20DC-47BF-AA3E-BB68B45A53D0}" dt="2024-03-08T07:30:42.790" v="24" actId="26606"/>
          <ac:spMkLst>
            <pc:docMk/>
            <pc:sldMk cId="0" sldId="266"/>
            <ac:spMk id="153" creationId="{01E4D783-AD45-49E7-B6C7-BBACB8290688}"/>
          </ac:spMkLst>
        </pc:spChg>
        <pc:grpChg chg="add del">
          <ac:chgData name="Sorin Tac" userId="37cbb43dfed3cec0" providerId="LiveId" clId="{3D6FD28C-20DC-47BF-AA3E-BB68B45A53D0}" dt="2024-03-08T07:30:42.765" v="23" actId="26606"/>
          <ac:grpSpMkLst>
            <pc:docMk/>
            <pc:sldMk cId="0" sldId="266"/>
            <ac:grpSpMk id="135" creationId="{EBB966BC-DC49-4138-8DEF-B1CD13033926}"/>
          </ac:grpSpMkLst>
        </pc:grpChg>
        <pc:picChg chg="mod">
          <ac:chgData name="Sorin Tac" userId="37cbb43dfed3cec0" providerId="LiveId" clId="{3D6FD28C-20DC-47BF-AA3E-BB68B45A53D0}" dt="2024-03-08T07:30:42.790" v="24" actId="26606"/>
          <ac:picMkLst>
            <pc:docMk/>
            <pc:sldMk cId="0" sldId="266"/>
            <ac:picMk id="118" creationId="{00000000-0000-0000-0000-000000000000}"/>
          </ac:picMkLst>
        </pc:picChg>
        <pc:picChg chg="add del">
          <ac:chgData name="Sorin Tac" userId="37cbb43dfed3cec0" providerId="LiveId" clId="{3D6FD28C-20DC-47BF-AA3E-BB68B45A53D0}" dt="2024-03-08T07:30:42.765" v="23" actId="26606"/>
          <ac:picMkLst>
            <pc:docMk/>
            <pc:sldMk cId="0" sldId="266"/>
            <ac:picMk id="125" creationId="{012FDCFE-9AD2-4D8A-8CBF-B3AA37EBF6DD}"/>
          </ac:picMkLst>
        </pc:picChg>
        <pc:picChg chg="add del">
          <ac:chgData name="Sorin Tac" userId="37cbb43dfed3cec0" providerId="LiveId" clId="{3D6FD28C-20DC-47BF-AA3E-BB68B45A53D0}" dt="2024-03-08T07:30:42.765" v="23" actId="26606"/>
          <ac:picMkLst>
            <pc:docMk/>
            <pc:sldMk cId="0" sldId="266"/>
            <ac:picMk id="143" creationId="{7EFCF05C-6070-460B-8E60-12BE3EFD19F0}"/>
          </ac:picMkLst>
        </pc:picChg>
        <pc:picChg chg="add">
          <ac:chgData name="Sorin Tac" userId="37cbb43dfed3cec0" providerId="LiveId" clId="{3D6FD28C-20DC-47BF-AA3E-BB68B45A53D0}" dt="2024-03-08T07:30:42.790" v="24" actId="26606"/>
          <ac:picMkLst>
            <pc:docMk/>
            <pc:sldMk cId="0" sldId="266"/>
            <ac:picMk id="148" creationId="{012FDCFE-9AD2-4D8A-8CBF-B3AA37EBF6DD}"/>
          </ac:picMkLst>
        </pc:picChg>
        <pc:cxnChg chg="add del">
          <ac:chgData name="Sorin Tac" userId="37cbb43dfed3cec0" providerId="LiveId" clId="{3D6FD28C-20DC-47BF-AA3E-BB68B45A53D0}" dt="2024-03-08T07:30:42.765" v="23" actId="26606"/>
          <ac:cxnSpMkLst>
            <pc:docMk/>
            <pc:sldMk cId="0" sldId="266"/>
            <ac:cxnSpMk id="127" creationId="{FBD463FC-4CA8-4FF4-85A3-AF9F4B98D210}"/>
          </ac:cxnSpMkLst>
        </pc:cxnChg>
        <pc:cxnChg chg="add del">
          <ac:chgData name="Sorin Tac" userId="37cbb43dfed3cec0" providerId="LiveId" clId="{3D6FD28C-20DC-47BF-AA3E-BB68B45A53D0}" dt="2024-03-08T07:30:42.765" v="23" actId="26606"/>
          <ac:cxnSpMkLst>
            <pc:docMk/>
            <pc:sldMk cId="0" sldId="266"/>
            <ac:cxnSpMk id="129" creationId="{A56012FD-74A8-4C91-B318-435CF2B71927}"/>
          </ac:cxnSpMkLst>
        </pc:cxnChg>
        <pc:cxnChg chg="add del">
          <ac:chgData name="Sorin Tac" userId="37cbb43dfed3cec0" providerId="LiveId" clId="{3D6FD28C-20DC-47BF-AA3E-BB68B45A53D0}" dt="2024-03-08T07:30:42.765" v="23" actId="26606"/>
          <ac:cxnSpMkLst>
            <pc:docMk/>
            <pc:sldMk cId="0" sldId="266"/>
            <ac:cxnSpMk id="141" creationId="{606AED2C-61BA-485C-9DD4-B23B6280F9D8}"/>
          </ac:cxnSpMkLst>
        </pc:cxnChg>
        <pc:cxnChg chg="add del">
          <ac:chgData name="Sorin Tac" userId="37cbb43dfed3cec0" providerId="LiveId" clId="{3D6FD28C-20DC-47BF-AA3E-BB68B45A53D0}" dt="2024-03-08T07:30:42.765" v="23" actId="26606"/>
          <ac:cxnSpMkLst>
            <pc:docMk/>
            <pc:sldMk cId="0" sldId="266"/>
            <ac:cxnSpMk id="145" creationId="{CFD731F1-726F-453E-9516-3058095DE995}"/>
          </ac:cxnSpMkLst>
        </pc:cxnChg>
        <pc:cxnChg chg="add">
          <ac:chgData name="Sorin Tac" userId="37cbb43dfed3cec0" providerId="LiveId" clId="{3D6FD28C-20DC-47BF-AA3E-BB68B45A53D0}" dt="2024-03-08T07:30:42.790" v="24" actId="26606"/>
          <ac:cxnSpMkLst>
            <pc:docMk/>
            <pc:sldMk cId="0" sldId="266"/>
            <ac:cxnSpMk id="149" creationId="{FBD463FC-4CA8-4FF4-85A3-AF9F4B98D210}"/>
          </ac:cxnSpMkLst>
        </pc:cxnChg>
        <pc:cxnChg chg="add">
          <ac:chgData name="Sorin Tac" userId="37cbb43dfed3cec0" providerId="LiveId" clId="{3D6FD28C-20DC-47BF-AA3E-BB68B45A53D0}" dt="2024-03-08T07:30:42.790" v="24" actId="26606"/>
          <ac:cxnSpMkLst>
            <pc:docMk/>
            <pc:sldMk cId="0" sldId="266"/>
            <ac:cxnSpMk id="150" creationId="{A56012FD-74A8-4C91-B318-435CF2B71927}"/>
          </ac:cxnSpMkLst>
        </pc:cxnChg>
        <pc:cxnChg chg="add">
          <ac:chgData name="Sorin Tac" userId="37cbb43dfed3cec0" providerId="LiveId" clId="{3D6FD28C-20DC-47BF-AA3E-BB68B45A53D0}" dt="2024-03-08T07:30:42.790" v="24" actId="26606"/>
          <ac:cxnSpMkLst>
            <pc:docMk/>
            <pc:sldMk cId="0" sldId="266"/>
            <ac:cxnSpMk id="152" creationId="{373AAE2E-5D6B-4952-A4BB-546C49F8DE4B}"/>
          </ac:cxnSpMkLst>
        </pc:cxnChg>
      </pc:sldChg>
      <pc:sldChg chg="modNotes">
        <pc:chgData name="Sorin Tac" userId="37cbb43dfed3cec0" providerId="LiveId" clId="{3D6FD28C-20DC-47BF-AA3E-BB68B45A53D0}" dt="2024-03-08T07:25:47.991" v="0"/>
        <pc:sldMkLst>
          <pc:docMk/>
          <pc:sldMk cId="0" sldId="267"/>
        </pc:sldMkLst>
      </pc:sldChg>
      <pc:sldChg chg="modSp mod modNotes">
        <pc:chgData name="Sorin Tac" userId="37cbb43dfed3cec0" providerId="LiveId" clId="{3D6FD28C-20DC-47BF-AA3E-BB68B45A53D0}" dt="2024-03-08T07:26:08.255" v="4"/>
        <pc:sldMkLst>
          <pc:docMk/>
          <pc:sldMk cId="0" sldId="268"/>
        </pc:sldMkLst>
        <pc:spChg chg="mod">
          <ac:chgData name="Sorin Tac" userId="37cbb43dfed3cec0" providerId="LiveId" clId="{3D6FD28C-20DC-47BF-AA3E-BB68B45A53D0}" dt="2024-03-08T07:26:08.255" v="4"/>
          <ac:spMkLst>
            <pc:docMk/>
            <pc:sldMk cId="0" sldId="268"/>
            <ac:spMk id="129" creationId="{00000000-0000-0000-0000-000000000000}"/>
          </ac:spMkLst>
        </pc:spChg>
      </pc:sldChg>
      <pc:sldChg chg="modSp mod modNotes">
        <pc:chgData name="Sorin Tac" userId="37cbb43dfed3cec0" providerId="LiveId" clId="{3D6FD28C-20DC-47BF-AA3E-BB68B45A53D0}" dt="2024-03-08T07:26:08.255" v="4"/>
        <pc:sldMkLst>
          <pc:docMk/>
          <pc:sldMk cId="0" sldId="269"/>
        </pc:sldMkLst>
        <pc:spChg chg="mod">
          <ac:chgData name="Sorin Tac" userId="37cbb43dfed3cec0" providerId="LiveId" clId="{3D6FD28C-20DC-47BF-AA3E-BB68B45A53D0}" dt="2024-03-08T07:26:08.255" v="4"/>
          <ac:spMkLst>
            <pc:docMk/>
            <pc:sldMk cId="0" sldId="269"/>
            <ac:spMk id="136" creationId="{00000000-0000-0000-0000-000000000000}"/>
          </ac:spMkLst>
        </pc:spChg>
      </pc:sldChg>
      <pc:sldChg chg="addSp modSp mod setBg modNotes">
        <pc:chgData name="Sorin Tac" userId="37cbb43dfed3cec0" providerId="LiveId" clId="{3D6FD28C-20DC-47BF-AA3E-BB68B45A53D0}" dt="2024-03-08T07:30:59.256" v="25" actId="26606"/>
        <pc:sldMkLst>
          <pc:docMk/>
          <pc:sldMk cId="0" sldId="270"/>
        </pc:sldMkLst>
        <pc:spChg chg="add">
          <ac:chgData name="Sorin Tac" userId="37cbb43dfed3cec0" providerId="LiveId" clId="{3D6FD28C-20DC-47BF-AA3E-BB68B45A53D0}" dt="2024-03-08T07:30:59.256" v="25" actId="26606"/>
          <ac:spMkLst>
            <pc:docMk/>
            <pc:sldMk cId="0" sldId="270"/>
            <ac:spMk id="147" creationId="{882C17D0-0115-4E43-AF4A-3BA36E80919D}"/>
          </ac:spMkLst>
        </pc:spChg>
        <pc:spChg chg="add">
          <ac:chgData name="Sorin Tac" userId="37cbb43dfed3cec0" providerId="LiveId" clId="{3D6FD28C-20DC-47BF-AA3E-BB68B45A53D0}" dt="2024-03-08T07:30:59.256" v="25" actId="26606"/>
          <ac:spMkLst>
            <pc:docMk/>
            <pc:sldMk cId="0" sldId="270"/>
            <ac:spMk id="149" creationId="{A2982B51-6FEC-4000-8197-30B2EE78ADE0}"/>
          </ac:spMkLst>
        </pc:spChg>
        <pc:spChg chg="add">
          <ac:chgData name="Sorin Tac" userId="37cbb43dfed3cec0" providerId="LiveId" clId="{3D6FD28C-20DC-47BF-AA3E-BB68B45A53D0}" dt="2024-03-08T07:30:59.256" v="25" actId="26606"/>
          <ac:spMkLst>
            <pc:docMk/>
            <pc:sldMk cId="0" sldId="270"/>
            <ac:spMk id="151" creationId="{E5DFB8AC-1A2A-4330-B50D-AAE63C682328}"/>
          </ac:spMkLst>
        </pc:spChg>
        <pc:picChg chg="mod">
          <ac:chgData name="Sorin Tac" userId="37cbb43dfed3cec0" providerId="LiveId" clId="{3D6FD28C-20DC-47BF-AA3E-BB68B45A53D0}" dt="2024-03-08T07:30:59.256" v="25" actId="26606"/>
          <ac:picMkLst>
            <pc:docMk/>
            <pc:sldMk cId="0" sldId="270"/>
            <ac:picMk id="142"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2bef7f0d2f8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2bef7f0d2f8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The following slides typically present reflective accounts regarding the experience throughout the completion of the assignment. As a part of the reflective account the slides typically discussed what type of research was carried out, the relevance of information extracted and the external sources which were used in overall assignment. Furthermore, the slides also discuss the key challenges faced in completing the assignment and the approach used to overcome those challenges. Lastly discusses the practical learning outcomes of the assignment and its implications in the future academic as well as career journey. Moreover, the reflective account aims to demonstrate knowledge gained in the overall completion of the assignment. </a:t>
            </a:r>
            <a:endParaRPr sz="1200" b="1">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2bef7f0d2f8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2bef7f0d2f8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Since I was tasked to conduct research in order to extract information regarding Victoria`s Secret and to gain understanding regarding the recent downfall of the company I actively made use of qualitative research methods. As a part of such research method consideration I followed giving more priority to non-numerical data that helps me to address the tasked questions. I made use of the secondary data collection process while making use of articles, journals, magazines and other secondary sources. In the practice of secondary research method I was able to identify regarding the product and services offered by the Victoria`s Secret and also also was able to gain the understanding how innovation had helped the company to become one of the iconic fashion fashion brand to ever exist at international fashion market. It is through the utilisation of the secondary research method. I was able to gather and collect relevant information which I further searched and sorted out as per my task requirements. Some of the key theories or models  that I made  use of include the scamper model which is an innovative and strategic tool for the business organisations to inform them regarding their ability to enhance their business practise. Concentration of these models or frameworks has helped me to inform and suggest Victoria`s Secret regarding the innovative practices the business can consider in its operations. As a part of this usage, I even researched regarding the model and the concepts of various components involved in the model, which collectively helped me in demonstrating its understanding and practically apply or implement on the company while giving contemporary solutions or recommendations. </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2bef7f0d2f8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2bef7f0d2f8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Among the key external sources I extensively made use of secondary sources such as articles journals upon referring from Google scholar and websites such as Forbes and so on. These sorts of external sources have helped me to identify and gather knowledge regarding innovation and creativity for business advantage. For instance, it is through the utilisation of the articles from Google scholar and website I was able to critically discuss how innovation has influenced Victoria`s Secret on both negative and positive aspects.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2bef7f0d2f8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2bef7f0d2f8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 Moreover, I was able to gather vast knowledge and information while referring to external sources and conducting secondary research methods which collectively helped me to address the task requirements and meet my objectives of gaining a host of ideas that I have used appropriately for the assignment (Chong and Plonsky, 2023). herefore, I can say that the secondary research method forms the baseline for the completion of assignment and overall procedure utilised throughout the assignment.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bef7f0d2f8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2bef7f0d2f8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The overall completion of the assignment was extremely rewarding as well as challenging for me as I encountered a host of knowledge which has shaped my knowledge and also made me witness some of the key challenges. Considering this, one of the key challenges that I witnessed includes</a:t>
            </a:r>
            <a:r>
              <a:rPr lang="en-GB" sz="1200" b="1" i="1">
                <a:solidFill>
                  <a:srgbClr val="222222"/>
                </a:solidFill>
                <a:highlight>
                  <a:srgbClr val="FFFFFF"/>
                </a:highlight>
                <a:latin typeface="Times New Roman"/>
                <a:ea typeface="Times New Roman"/>
                <a:cs typeface="Times New Roman"/>
                <a:sym typeface="Times New Roman"/>
              </a:rPr>
              <a:t> lack of motivation.</a:t>
            </a:r>
            <a:r>
              <a:rPr lang="en-GB" sz="1200">
                <a:solidFill>
                  <a:srgbClr val="222222"/>
                </a:solidFill>
                <a:highlight>
                  <a:srgbClr val="FFFFFF"/>
                </a:highlight>
                <a:latin typeface="Times New Roman"/>
                <a:ea typeface="Times New Roman"/>
                <a:cs typeface="Times New Roman"/>
                <a:sym typeface="Times New Roman"/>
              </a:rPr>
              <a:t> At the initial time of beginning with the assignment, I was left with no a little motivation since I was already working on another assignment. However with the passage of time I was able to gather some motivation leading to help me setback from losing motivation. Losing motivation is one of the key challenges that I had experienced as I believe motivation is one of the main drivers for completing any work thus losing such key components could have negatively influenced my ability to complete the work (Bode</a:t>
            </a:r>
            <a:r>
              <a:rPr lang="en-GB" sz="1200" i="1">
                <a:solidFill>
                  <a:srgbClr val="222222"/>
                </a:solidFill>
                <a:highlight>
                  <a:srgbClr val="FFFFFF"/>
                </a:highlight>
                <a:latin typeface="Times New Roman"/>
                <a:ea typeface="Times New Roman"/>
                <a:cs typeface="Times New Roman"/>
                <a:sym typeface="Times New Roman"/>
              </a:rPr>
              <a:t> et al., </a:t>
            </a:r>
            <a:r>
              <a:rPr lang="en-GB" sz="1200">
                <a:solidFill>
                  <a:srgbClr val="222222"/>
                </a:solidFill>
                <a:highlight>
                  <a:srgbClr val="FFFFFF"/>
                </a:highlight>
                <a:latin typeface="Times New Roman"/>
                <a:ea typeface="Times New Roman"/>
                <a:cs typeface="Times New Roman"/>
                <a:sym typeface="Times New Roman"/>
              </a:rPr>
              <a:t>2023). However, I made use of my time management, management skills to management, my assignment and personal life in the context of urgency and importance. In addition to this, it helped me to overcome the challenge of lack of motivation as I was able to manage my time productively which pushed my motivation to walk for my assignments.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2bef7f0d2f8_0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2bef7f0d2f8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Similarly, another challenge that I experienced in the completion of assignment includes</a:t>
            </a:r>
            <a:r>
              <a:rPr lang="en-GB" sz="1200" b="1" i="1">
                <a:solidFill>
                  <a:srgbClr val="222222"/>
                </a:solidFill>
                <a:highlight>
                  <a:srgbClr val="FFFFFF"/>
                </a:highlight>
                <a:latin typeface="Times New Roman"/>
                <a:ea typeface="Times New Roman"/>
                <a:cs typeface="Times New Roman"/>
                <a:sym typeface="Times New Roman"/>
              </a:rPr>
              <a:t> lack of research skills. </a:t>
            </a:r>
            <a:r>
              <a:rPr lang="en-GB" sz="1200">
                <a:solidFill>
                  <a:srgbClr val="222222"/>
                </a:solidFill>
                <a:highlight>
                  <a:srgbClr val="FFFFFF"/>
                </a:highlight>
                <a:latin typeface="Times New Roman"/>
                <a:ea typeface="Times New Roman"/>
                <a:cs typeface="Times New Roman"/>
                <a:sym typeface="Times New Roman"/>
              </a:rPr>
              <a:t>This is so because at the initial time of beginning with assignment, I had no such knowledge regarding the company where it made me experience difficulty in extracting relevant information as per the task requirements. However, with the utilisation of secondary data collection, process or research method, I was able to overcome this challenge as it helped me to have greater access to sources which makes me deliver productive results. </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2bef7f0d2f8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2bef7f0d2f8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Another significant challenge that I had witnessed in my completion of assignment includes </a:t>
            </a:r>
            <a:r>
              <a:rPr lang="en-GB" sz="1200" b="1" i="1">
                <a:solidFill>
                  <a:srgbClr val="222222"/>
                </a:solidFill>
                <a:highlight>
                  <a:srgbClr val="FFFFFF"/>
                </a:highlight>
                <a:latin typeface="Times New Roman"/>
                <a:ea typeface="Times New Roman"/>
                <a:cs typeface="Times New Roman"/>
                <a:sym typeface="Times New Roman"/>
              </a:rPr>
              <a:t>lack of confidence</a:t>
            </a:r>
            <a:r>
              <a:rPr lang="en-GB" sz="1200">
                <a:solidFill>
                  <a:srgbClr val="222222"/>
                </a:solidFill>
                <a:highlight>
                  <a:srgbClr val="FFFFFF"/>
                </a:highlight>
                <a:latin typeface="Times New Roman"/>
                <a:ea typeface="Times New Roman"/>
                <a:cs typeface="Times New Roman"/>
                <a:sym typeface="Times New Roman"/>
              </a:rPr>
              <a:t> to express my view points in the assignment. This is so because in many standards I had lacked confidence to express my ideas regarding the company and also while suggesting the company regarding their navigation of challenges. As a part of overcoming this challenge, I may use drafting the raw ideas which led me to figure out the solutions for every task requirement. In addition, I also made use of my thought processes with that of Internet solutions to the answers which collectively helped me to deliver effective results while also incorporating secondary information, self ideas and delivering effective overall research outcomes. Therefore, the challenges made me self-aware and will consider in my future assignments as to eliminate its negative influences. </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2bef7f0d2f8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2bef7f0d2f8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One of the key practical learning outcomes of the assignments that I am able to rely on includes the knowledge regarding the significance of innovation for the business advantage. This is so because with the active concentration of secondary research methods, I was able to identify the significance of innovation for the business. As it is through innovation the business can deliver unique products and services which helps them to have a competitive age in the market. This  knowledge will help me to have key entrepreneurship skills of recognising the necessity of innovation for the business advantage while also enhancing my business management knowledge which I can use in my future workplace. Another significant learning outcome includes realisation or improvisation of research skills. This is so because as I was asked to carry out research in gathering the information regarding the company and different faces associated with designing innovation for business advantage I was able to improve my research skills which will further help me to have an effective skills portfolio. Research skill is one of the most demanding skills by the employer, regardless of the industry which possessing it will help me to have an effective skills portfolio in my curriculum vitae. </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2bef7f0d2f8_0_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2bef7f0d2f8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I can also say that some of the significant learning outcomes that I can differentiate includes the ability to critically explore different concepts to innovation, critically access characteristics of innovation in organisation and so on. All this knowledge will extensively help me to have strategic thinking skills regarding the necessity of innovation for the business leading to play a vital role in my future workplace. This is so because of realising the significance of innovation I express a host of innovative ideas in my future group projects which will lead me to have effective results as innovation is one of the promising components that helps in delivering effective results in both academic as well as career tasks and responsibilities.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2bef7f0d2f8_0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2bef7f0d2f8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 To note, in completing the assignment I can also say that I am able to shape my possession of creativity skills. It is evident in developing presentations which has helped me to design and enhance my presentation as well as creativity skills. Moreover, I can say that the overall completion of the assignment has been extremely favourable as well as unfavourable since I encountered some of the key  challenges. Although I was able to overcome key challenges I will be aware of such crucial aspects in my future works and assignments. </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2bef7f0d2f8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2bef7f0d2f8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Summarising the overall slides here it can be said that the one of the key procedures that has been followed in completing the assignment include a secondary research method. In addition to this, extensive use of external sources has helped in delivering informed and reliable sources of information in meeting task requirements. Some of the  key challenges that had been identified were strategically overcome. The learning outcomes from the assignment can be drawn from the concept of demonstrating and having understanding regarding the significance of innovation for the business advantage.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2bef7f0d2f8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2bef7f0d2f8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2bef7f0d2f8_0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2bef7f0d2f8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13335" y="601724"/>
            <a:ext cx="6477805" cy="1906073"/>
          </a:xfrm>
        </p:spPr>
        <p:txBody>
          <a:bodyPr bIns="0" anchor="b">
            <a:normAutofit/>
          </a:bodyPr>
          <a:lstStyle>
            <a:lvl1pPr algn="l">
              <a:defRPr sz="4950"/>
            </a:lvl1pPr>
          </a:lstStyle>
          <a:p>
            <a:r>
              <a:rPr lang="en-US"/>
              <a:t>Click to edit Master title style</a:t>
            </a:r>
            <a:endParaRPr lang="en-US" dirty="0"/>
          </a:p>
        </p:txBody>
      </p:sp>
      <p:sp>
        <p:nvSpPr>
          <p:cNvPr id="3" name="Subtitle 2"/>
          <p:cNvSpPr>
            <a:spLocks noGrp="1"/>
          </p:cNvSpPr>
          <p:nvPr>
            <p:ph type="subTitle" idx="1"/>
          </p:nvPr>
        </p:nvSpPr>
        <p:spPr>
          <a:xfrm>
            <a:off x="1813335" y="2648403"/>
            <a:ext cx="6477804" cy="733216"/>
          </a:xfrm>
        </p:spPr>
        <p:txBody>
          <a:bodyPr tIns="91440" bIns="91440">
            <a:normAutofit/>
          </a:bodyPr>
          <a:lstStyle>
            <a:lvl1pPr marL="0" indent="0" algn="l">
              <a:buNone/>
              <a:defRPr sz="1350" b="0" cap="all" baseline="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3/8/2024</a:t>
            </a:fld>
            <a:endParaRPr lang="en-US" dirty="0"/>
          </a:p>
        </p:txBody>
      </p:sp>
      <p:sp>
        <p:nvSpPr>
          <p:cNvPr id="5" name="Footer Placeholder 4"/>
          <p:cNvSpPr>
            <a:spLocks noGrp="1"/>
          </p:cNvSpPr>
          <p:nvPr>
            <p:ph type="ftr" sz="quarter" idx="11"/>
          </p:nvPr>
        </p:nvSpPr>
        <p:spPr>
          <a:xfrm>
            <a:off x="1812376" y="246981"/>
            <a:ext cx="3730436" cy="231901"/>
          </a:xfrm>
        </p:spPr>
        <p:txBody>
          <a:bodyPr/>
          <a:lstStyle/>
          <a:p>
            <a:endParaRPr lang="en-US" dirty="0"/>
          </a:p>
        </p:txBody>
      </p:sp>
      <p:sp>
        <p:nvSpPr>
          <p:cNvPr id="6" name="Slide Number Placeholder 5"/>
          <p:cNvSpPr>
            <a:spLocks noGrp="1"/>
          </p:cNvSpPr>
          <p:nvPr>
            <p:ph type="sldNum" sz="quarter" idx="12"/>
          </p:nvPr>
        </p:nvSpPr>
        <p:spPr>
          <a:xfrm>
            <a:off x="1078249" y="599230"/>
            <a:ext cx="608264" cy="377684"/>
          </a:xfrm>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15" name="Straight Connector 14"/>
          <p:cNvCxnSpPr/>
          <p:nvPr/>
        </p:nvCxnSpPr>
        <p:spPr>
          <a:xfrm>
            <a:off x="1813335" y="2646407"/>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5001908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33" name="Straight Connector 32"/>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3050850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90679" y="1317097"/>
            <a:ext cx="6482366" cy="1415963"/>
          </a:xfrm>
        </p:spPr>
        <p:txBody>
          <a:bodyPr anchor="b">
            <a:normAutofit/>
          </a:bodyPr>
          <a:lstStyle>
            <a:lvl1pPr algn="l">
              <a:defRPr sz="2700"/>
            </a:lvl1pPr>
          </a:lstStyle>
          <a:p>
            <a:r>
              <a:rPr lang="en-US"/>
              <a:t>Click to edit Master title style</a:t>
            </a:r>
            <a:endParaRPr lang="en-US" dirty="0"/>
          </a:p>
        </p:txBody>
      </p:sp>
      <p:sp>
        <p:nvSpPr>
          <p:cNvPr id="3" name="Text Placeholder 2"/>
          <p:cNvSpPr>
            <a:spLocks noGrp="1"/>
          </p:cNvSpPr>
          <p:nvPr>
            <p:ph type="body" idx="1"/>
          </p:nvPr>
        </p:nvSpPr>
        <p:spPr>
          <a:xfrm>
            <a:off x="1090679" y="2854647"/>
            <a:ext cx="6472835" cy="759697"/>
          </a:xfrm>
        </p:spPr>
        <p:txBody>
          <a:bodyPr tIns="91440">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15" name="Straight Connector 14"/>
          <p:cNvCxnSpPr/>
          <p:nvPr/>
        </p:nvCxnSpPr>
        <p:spPr>
          <a:xfrm>
            <a:off x="1090679" y="2853739"/>
            <a:ext cx="64728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1465450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86913" y="603667"/>
            <a:ext cx="7204226" cy="79447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85498" y="1508159"/>
            <a:ext cx="3483864" cy="25864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10328" y="1513007"/>
            <a:ext cx="3483864" cy="25811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35" name="Straight Connector 34"/>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5280494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85394" y="603123"/>
            <a:ext cx="7205746" cy="79223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85393" y="1514662"/>
            <a:ext cx="3483864" cy="601457"/>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085393" y="2118202"/>
            <a:ext cx="3483864" cy="19833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09272" y="1517253"/>
            <a:ext cx="3483864" cy="601678"/>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09272" y="2116119"/>
            <a:ext cx="3483864" cy="19780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29" name="Straight Connector 28"/>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8654445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25" name="Straight Connector 24"/>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3999133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077113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3504" y="599230"/>
            <a:ext cx="2454824" cy="1685338"/>
          </a:xfrm>
        </p:spPr>
        <p:txBody>
          <a:bodyPr anchor="b">
            <a:normAutofit/>
          </a:bodyPr>
          <a:lstStyle>
            <a:lvl1pPr algn="l">
              <a:defRPr sz="1800"/>
            </a:lvl1pPr>
          </a:lstStyle>
          <a:p>
            <a:r>
              <a:rPr lang="en-US"/>
              <a:t>Click to edit Master title style</a:t>
            </a:r>
            <a:endParaRPr lang="en-US" dirty="0"/>
          </a:p>
        </p:txBody>
      </p:sp>
      <p:sp>
        <p:nvSpPr>
          <p:cNvPr id="3" name="Content Placeholder 2"/>
          <p:cNvSpPr>
            <a:spLocks noGrp="1"/>
          </p:cNvSpPr>
          <p:nvPr>
            <p:ph idx="1"/>
          </p:nvPr>
        </p:nvSpPr>
        <p:spPr>
          <a:xfrm>
            <a:off x="3782785" y="599230"/>
            <a:ext cx="4509353" cy="349412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83504" y="2404119"/>
            <a:ext cx="2456260" cy="1686136"/>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17" name="Straight Connector 16"/>
          <p:cNvCxnSpPr/>
          <p:nvPr/>
        </p:nvCxnSpPr>
        <p:spPr>
          <a:xfrm>
            <a:off x="1086210" y="2404118"/>
            <a:ext cx="245211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3870691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608041" y="361628"/>
            <a:ext cx="3055900" cy="3861826"/>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088405" y="847135"/>
            <a:ext cx="4149246" cy="1372938"/>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3292" y="841907"/>
            <a:ext cx="2093378" cy="2899745"/>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087747" y="2359494"/>
            <a:ext cx="4143303" cy="1502807"/>
          </a:xfrm>
        </p:spPr>
        <p:txBody>
          <a:bodyPr>
            <a:normAutofit/>
          </a:bodyPr>
          <a:lstStyle>
            <a:lvl1pPr marL="0" indent="0" algn="l">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085537" y="4102393"/>
            <a:ext cx="4145513" cy="240092"/>
          </a:xfrm>
        </p:spPr>
        <p:txBody>
          <a:bodyPr/>
          <a:lstStyle>
            <a:lvl1pPr algn="l">
              <a:defRPr/>
            </a:lvl1pPr>
          </a:lstStyle>
          <a:p>
            <a:fld id="{48A87A34-81AB-432B-8DAE-1953F412C126}" type="datetimeFigureOut">
              <a:rPr lang="en-US" smtClean="0"/>
              <a:pPr/>
              <a:t>3/8/2024</a:t>
            </a:fld>
            <a:endParaRPr lang="en-US" dirty="0"/>
          </a:p>
        </p:txBody>
      </p:sp>
      <p:sp>
        <p:nvSpPr>
          <p:cNvPr id="6" name="Footer Placeholder 5"/>
          <p:cNvSpPr>
            <a:spLocks noGrp="1"/>
          </p:cNvSpPr>
          <p:nvPr>
            <p:ph type="ftr" sz="quarter" idx="11"/>
          </p:nvPr>
        </p:nvSpPr>
        <p:spPr>
          <a:xfrm>
            <a:off x="1085537" y="238981"/>
            <a:ext cx="4155753" cy="240698"/>
          </a:xfrm>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31" name="Straight Connector 30"/>
          <p:cNvCxnSpPr/>
          <p:nvPr/>
        </p:nvCxnSpPr>
        <p:spPr>
          <a:xfrm>
            <a:off x="1085537" y="2357704"/>
            <a:ext cx="414551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2693307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26" name="Straight Connector 25"/>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6867617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79333" y="599230"/>
            <a:ext cx="1211807" cy="3494917"/>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83504" y="599230"/>
            <a:ext cx="5871623" cy="34949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15" name="Straight Connector 14"/>
          <p:cNvCxnSpPr/>
          <p:nvPr/>
        </p:nvCxnSpPr>
        <p:spPr>
          <a:xfrm>
            <a:off x="7079333" y="599230"/>
            <a:ext cx="0" cy="3494917"/>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7562497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934866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1514607"/>
            <a:ext cx="9144000" cy="3079456"/>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4594860"/>
            <a:ext cx="9144000" cy="557213"/>
          </a:xfrm>
          <a:prstGeom prst="rect">
            <a:avLst/>
          </a:prstGeom>
        </p:spPr>
      </p:pic>
      <p:sp>
        <p:nvSpPr>
          <p:cNvPr id="2" name="Title Placeholder 1"/>
          <p:cNvSpPr>
            <a:spLocks noGrp="1"/>
          </p:cNvSpPr>
          <p:nvPr>
            <p:ph type="title"/>
          </p:nvPr>
        </p:nvSpPr>
        <p:spPr>
          <a:xfrm>
            <a:off x="1088685" y="603390"/>
            <a:ext cx="7202456" cy="78692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88685" y="1511799"/>
            <a:ext cx="7202456" cy="25879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65604" y="247778"/>
            <a:ext cx="2625536" cy="231901"/>
          </a:xfrm>
          <a:prstGeom prst="rect">
            <a:avLst/>
          </a:prstGeom>
        </p:spPr>
        <p:txBody>
          <a:bodyPr vert="horz" lIns="91440" tIns="45720" rIns="91440" bIns="45720" rtlCol="0" anchor="ctr"/>
          <a:lstStyle>
            <a:lvl1pPr algn="r">
              <a:defRPr sz="750">
                <a:solidFill>
                  <a:schemeClr val="tx1">
                    <a:tint val="75000"/>
                  </a:schemeClr>
                </a:solidFill>
              </a:defRPr>
            </a:lvl1pPr>
          </a:lstStyle>
          <a:p>
            <a:fld id="{48A87A34-81AB-432B-8DAE-1953F412C126}" type="datetimeFigureOut">
              <a:rPr lang="en-US" smtClean="0"/>
              <a:pPr/>
              <a:t>3/8/2024</a:t>
            </a:fld>
            <a:endParaRPr lang="en-US" dirty="0"/>
          </a:p>
        </p:txBody>
      </p:sp>
      <p:sp>
        <p:nvSpPr>
          <p:cNvPr id="5" name="Footer Placeholder 4"/>
          <p:cNvSpPr>
            <a:spLocks noGrp="1"/>
          </p:cNvSpPr>
          <p:nvPr>
            <p:ph type="ftr" sz="quarter" idx="3"/>
          </p:nvPr>
        </p:nvSpPr>
        <p:spPr>
          <a:xfrm>
            <a:off x="1088684" y="246981"/>
            <a:ext cx="4454127" cy="231901"/>
          </a:xfrm>
          <a:prstGeom prst="rect">
            <a:avLst/>
          </a:prstGeom>
        </p:spPr>
        <p:txBody>
          <a:bodyPr vert="horz" lIns="91440" tIns="45720" rIns="91440" bIns="45720" rtlCol="0" anchor="ctr"/>
          <a:lstStyle>
            <a:lvl1pPr algn="l">
              <a:defRPr sz="7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60046" y="599230"/>
            <a:ext cx="608264" cy="377684"/>
          </a:xfrm>
          <a:prstGeom prst="rect">
            <a:avLst/>
          </a:prstGeom>
        </p:spPr>
        <p:txBody>
          <a:bodyPr vert="horz" lIns="91440" tIns="45720" rIns="91440" bIns="45720" rtlCol="0" anchor="t"/>
          <a:lstStyle>
            <a:lvl1pPr algn="r">
              <a:defRPr sz="2100">
                <a:solidFill>
                  <a:schemeClr val="accent1"/>
                </a:solidFill>
              </a:defRPr>
            </a:lvl1pPr>
          </a:lstStyle>
          <a:p>
            <a:pPr marL="0" lvl="0" indent="0" algn="r" rtl="0">
              <a:spcBef>
                <a:spcPts val="0"/>
              </a:spcBef>
              <a:spcAft>
                <a:spcPts val="0"/>
              </a:spcAft>
              <a:buNone/>
            </a:pPr>
            <a:fld id="{00000000-1234-1234-1234-123412341234}" type="slidenum">
              <a:rPr lang="en-GB" smtClean="0"/>
              <a:t>‹#›</a:t>
            </a:fld>
            <a:endParaRPr lang="en-GB"/>
          </a:p>
        </p:txBody>
      </p:sp>
      <p:cxnSp>
        <p:nvCxnSpPr>
          <p:cNvPr id="10" name="Straight Connector 9"/>
          <p:cNvCxnSpPr/>
          <p:nvPr/>
        </p:nvCxnSpPr>
        <p:spPr>
          <a:xfrm>
            <a:off x="0" y="4596310"/>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1746364"/>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hf sldNum="0" hdr="0" ftr="0" dt="0"/>
  <p:txStyles>
    <p:titleStyle>
      <a:lvl1pPr algn="l" defTabSz="685800" rtl="0" eaLnBrk="1" latinLnBrk="0" hangingPunct="1">
        <a:lnSpc>
          <a:spcPct val="90000"/>
        </a:lnSpc>
        <a:spcBef>
          <a:spcPct val="0"/>
        </a:spcBef>
        <a:buNone/>
        <a:defRPr sz="2400" b="0" i="0" kern="1200" cap="all">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00000"/>
        <a:buFont typeface="Arial" panose="020B0604020202020204" pitchFamily="34" charset="0"/>
        <a:buChar char="•"/>
        <a:defRPr sz="15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350" kern="1200" cap="none"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050" kern="1200" cap="none"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Shape 53"/>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2FDF9410-E530-4E71-A2C0-4C24B48964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Google Shape;54;p13"/>
          <p:cNvSpPr txBox="1">
            <a:spLocks noGrp="1"/>
          </p:cNvSpPr>
          <p:nvPr>
            <p:ph type="ctrTitle"/>
          </p:nvPr>
        </p:nvSpPr>
        <p:spPr>
          <a:xfrm>
            <a:off x="1314724" y="1070478"/>
            <a:ext cx="6515100" cy="2431136"/>
          </a:xfrm>
          <a:prstGeom prst="rect">
            <a:avLst/>
          </a:prstGeom>
        </p:spPr>
        <p:txBody>
          <a:bodyPr spcFirstLastPara="1" lIns="91425" tIns="91425" rIns="91425" bIns="91425" anchor="ctr" anchorCtr="0">
            <a:normAutofit fontScale="90000"/>
          </a:bodyPr>
          <a:lstStyle/>
          <a:p>
            <a:pPr marL="0" lvl="0" indent="0" rtl="0">
              <a:spcBef>
                <a:spcPts val="1200"/>
              </a:spcBef>
              <a:spcAft>
                <a:spcPts val="0"/>
              </a:spcAft>
              <a:buNone/>
            </a:pPr>
            <a:r>
              <a:rPr lang="en-GB" sz="1900" b="1" dirty="0">
                <a:latin typeface="Times New Roman"/>
                <a:ea typeface="Times New Roman"/>
                <a:cs typeface="Times New Roman"/>
                <a:sym typeface="Times New Roman"/>
              </a:rPr>
              <a:t>Module: Developing Innovation and Creativity for Business Advantage</a:t>
            </a:r>
          </a:p>
          <a:p>
            <a:pPr marL="0" lvl="0" indent="0" rtl="0">
              <a:spcBef>
                <a:spcPts val="1200"/>
              </a:spcBef>
              <a:spcAft>
                <a:spcPts val="0"/>
              </a:spcAft>
              <a:buNone/>
            </a:pPr>
            <a:r>
              <a:rPr lang="en-GB" sz="1900" b="1" dirty="0">
                <a:latin typeface="Times New Roman"/>
                <a:ea typeface="Times New Roman"/>
                <a:cs typeface="Times New Roman"/>
                <a:sym typeface="Times New Roman"/>
              </a:rPr>
              <a:t>Module code: BMSW6102</a:t>
            </a:r>
          </a:p>
          <a:p>
            <a:pPr marL="0" lvl="0" indent="0" rtl="0">
              <a:spcBef>
                <a:spcPts val="1200"/>
              </a:spcBef>
              <a:spcAft>
                <a:spcPts val="0"/>
              </a:spcAft>
              <a:buNone/>
            </a:pPr>
            <a:r>
              <a:rPr lang="en-GB" sz="1900" b="1" dirty="0">
                <a:latin typeface="Times New Roman"/>
                <a:ea typeface="Times New Roman"/>
                <a:cs typeface="Times New Roman"/>
                <a:sym typeface="Times New Roman"/>
              </a:rPr>
              <a:t>Student name: Frida-Izabella Tac</a:t>
            </a:r>
            <a:br>
              <a:rPr lang="en-GB" sz="1900" b="1" dirty="0">
                <a:latin typeface="Times New Roman"/>
                <a:ea typeface="Times New Roman"/>
                <a:cs typeface="Times New Roman"/>
                <a:sym typeface="Times New Roman"/>
              </a:rPr>
            </a:br>
            <a:r>
              <a:rPr lang="en-GB" sz="1900" b="1" dirty="0">
                <a:latin typeface="Times New Roman"/>
                <a:ea typeface="Times New Roman"/>
                <a:cs typeface="Times New Roman"/>
                <a:sym typeface="Times New Roman"/>
              </a:rPr>
              <a:t>Student code: 2118358</a:t>
            </a:r>
            <a:br>
              <a:rPr lang="en-GB" sz="1900" b="1" dirty="0">
                <a:latin typeface="Times New Roman"/>
                <a:ea typeface="Times New Roman"/>
                <a:cs typeface="Times New Roman"/>
                <a:sym typeface="Times New Roman"/>
              </a:rPr>
            </a:br>
            <a:r>
              <a:rPr lang="en-GB" sz="1900" b="1" dirty="0">
                <a:latin typeface="Times New Roman"/>
                <a:ea typeface="Times New Roman"/>
                <a:cs typeface="Times New Roman"/>
                <a:sym typeface="Times New Roman"/>
              </a:rPr>
              <a:t>Lecturer name: Ivan </a:t>
            </a:r>
            <a:r>
              <a:rPr lang="en-GB" sz="1900" b="1" dirty="0" err="1">
                <a:latin typeface="Times New Roman"/>
                <a:ea typeface="Times New Roman"/>
                <a:cs typeface="Times New Roman"/>
                <a:sym typeface="Times New Roman"/>
              </a:rPr>
              <a:t>rodriguez</a:t>
            </a:r>
            <a:r>
              <a:rPr lang="en-GB" sz="1900" b="1" dirty="0">
                <a:latin typeface="Times New Roman"/>
                <a:ea typeface="Times New Roman"/>
                <a:cs typeface="Times New Roman"/>
                <a:sym typeface="Times New Roman"/>
              </a:rPr>
              <a:t> </a:t>
            </a:r>
            <a:r>
              <a:rPr lang="en-GB" sz="1900" b="1" dirty="0" err="1">
                <a:latin typeface="Times New Roman"/>
                <a:ea typeface="Times New Roman"/>
                <a:cs typeface="Times New Roman"/>
                <a:sym typeface="Times New Roman"/>
              </a:rPr>
              <a:t>hernandez</a:t>
            </a:r>
            <a:endParaRPr lang="en-GB" sz="1900" b="1" dirty="0">
              <a:latin typeface="Times New Roman"/>
              <a:ea typeface="Times New Roman"/>
              <a:cs typeface="Times New Roman"/>
              <a:sym typeface="Times New Roman"/>
            </a:endParaRPr>
          </a:p>
          <a:p>
            <a:pPr marL="0" lvl="0" indent="0" rtl="0">
              <a:spcBef>
                <a:spcPts val="1200"/>
              </a:spcBef>
              <a:spcAft>
                <a:spcPts val="1200"/>
              </a:spcAft>
              <a:buNone/>
            </a:pPr>
            <a:r>
              <a:rPr lang="en-GB" sz="1900" b="1" dirty="0">
                <a:latin typeface="Times New Roman"/>
                <a:ea typeface="Times New Roman"/>
                <a:cs typeface="Times New Roman"/>
                <a:sym typeface="Times New Roman"/>
              </a:rPr>
              <a:t>Assignment title: Innovative service plan</a:t>
            </a:r>
            <a:endParaRPr lang="en-GB" sz="1900" dirty="0"/>
          </a:p>
        </p:txBody>
      </p:sp>
      <p:cxnSp>
        <p:nvCxnSpPr>
          <p:cNvPr id="61" name="Straight Connector 60">
            <a:extLst>
              <a:ext uri="{FF2B5EF4-FFF2-40B4-BE49-F238E27FC236}">
                <a16:creationId xmlns:a16="http://schemas.microsoft.com/office/drawing/2014/main" id="{53268B1E-8861-4702-9529-5A8FB23A61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14724" y="821068"/>
            <a:ext cx="6515100" cy="0"/>
          </a:xfrm>
          <a:prstGeom prst="line">
            <a:avLst/>
          </a:prstGeom>
          <a:ln w="31750"/>
        </p:spPr>
        <p:style>
          <a:lnRef idx="3">
            <a:schemeClr val="accent1"/>
          </a:lnRef>
          <a:fillRef idx="0">
            <a:schemeClr val="accent1"/>
          </a:fillRef>
          <a:effectRef idx="2">
            <a:schemeClr val="accent1"/>
          </a:effectRef>
          <a:fontRef idx="minor">
            <a:schemeClr val="tx1"/>
          </a:fontRef>
        </p:style>
      </p:cxnSp>
      <p:cxnSp>
        <p:nvCxnSpPr>
          <p:cNvPr id="63" name="Straight Connector 62">
            <a:extLst>
              <a:ext uri="{FF2B5EF4-FFF2-40B4-BE49-F238E27FC236}">
                <a16:creationId xmlns:a16="http://schemas.microsoft.com/office/drawing/2014/main" id="{BC6646AE-8FD6-411E-8640-6CCB250D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14724" y="3692779"/>
            <a:ext cx="651510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64"/>
        <p:cNvGrpSpPr/>
        <p:nvPr/>
      </p:nvGrpSpPr>
      <p:grpSpPr>
        <a:xfrm>
          <a:off x="0" y="0"/>
          <a:ext cx="0" cy="0"/>
          <a:chOff x="0" y="0"/>
          <a:chExt cx="0" cy="0"/>
        </a:xfrm>
      </p:grpSpPr>
      <p:sp>
        <p:nvSpPr>
          <p:cNvPr id="72" name="Rectangle 71">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4607"/>
            <a:ext cx="9144000" cy="3079455"/>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4" name="Picture 73">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4594860"/>
            <a:ext cx="9144000" cy="557212"/>
          </a:xfrm>
          <a:prstGeom prst="rect">
            <a:avLst/>
          </a:prstGeom>
        </p:spPr>
      </p:pic>
      <p:cxnSp>
        <p:nvCxnSpPr>
          <p:cNvPr id="76" name="Straight Connector 75">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96309"/>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385316"/>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5" name="Google Shape;65;p15"/>
          <p:cNvSpPr txBox="1">
            <a:spLocks noGrp="1"/>
          </p:cNvSpPr>
          <p:nvPr>
            <p:ph type="title"/>
          </p:nvPr>
        </p:nvSpPr>
        <p:spPr>
          <a:xfrm>
            <a:off x="1088684" y="603389"/>
            <a:ext cx="7202456" cy="786926"/>
          </a:xfrm>
          <a:prstGeom prst="rect">
            <a:avLst/>
          </a:prstGeom>
        </p:spPr>
        <p:txBody>
          <a:bodyPr spcFirstLastPara="1" vert="horz" lIns="91440" tIns="45720" rIns="91440" bIns="45720" rtlCol="0" anchor="t" anchorCtr="0">
            <a:normAutofit/>
          </a:bodyPr>
          <a:lstStyle/>
          <a:p>
            <a:pPr marL="0" lvl="0" indent="0" defTabSz="914400">
              <a:spcBef>
                <a:spcPct val="0"/>
              </a:spcBef>
              <a:spcAft>
                <a:spcPts val="0"/>
              </a:spcAft>
              <a:buSzPts val="990"/>
            </a:pPr>
            <a:r>
              <a:rPr lang="en-US" sz="3200">
                <a:sym typeface="Times New Roman"/>
              </a:rPr>
              <a:t>Introduction</a:t>
            </a:r>
          </a:p>
          <a:p>
            <a:pPr marL="0" lvl="0" indent="0" defTabSz="914400">
              <a:spcBef>
                <a:spcPct val="0"/>
              </a:spcBef>
              <a:spcAft>
                <a:spcPts val="0"/>
              </a:spcAft>
              <a:buSzPts val="990"/>
            </a:pPr>
            <a:endParaRPr lang="en-US" sz="3200"/>
          </a:p>
        </p:txBody>
      </p:sp>
      <p:pic>
        <p:nvPicPr>
          <p:cNvPr id="67" name="Google Shape;67;p15"/>
          <p:cNvPicPr preferRelativeResize="0"/>
          <p:nvPr/>
        </p:nvPicPr>
        <p:blipFill>
          <a:blip r:embed="rId4"/>
          <a:stretch>
            <a:fillRect/>
          </a:stretch>
        </p:blipFill>
        <p:spPr>
          <a:xfrm>
            <a:off x="1221320" y="1511800"/>
            <a:ext cx="3455060" cy="2587960"/>
          </a:xfrm>
          <a:prstGeom prst="rect">
            <a:avLst/>
          </a:prstGeom>
          <a:noFill/>
        </p:spPr>
      </p:pic>
      <p:sp>
        <p:nvSpPr>
          <p:cNvPr id="66" name="Google Shape;66;p15"/>
          <p:cNvSpPr txBox="1">
            <a:spLocks noGrp="1"/>
          </p:cNvSpPr>
          <p:nvPr>
            <p:ph type="body" idx="1"/>
          </p:nvPr>
        </p:nvSpPr>
        <p:spPr>
          <a:xfrm>
            <a:off x="5169224" y="1511800"/>
            <a:ext cx="3121916" cy="2587960"/>
          </a:xfrm>
          <a:prstGeom prst="rect">
            <a:avLst/>
          </a:prstGeom>
        </p:spPr>
        <p:txBody>
          <a:bodyPr spcFirstLastPara="1" vert="horz" lIns="91440" tIns="45720" rIns="91440" bIns="45720" rtlCol="0" anchor="t" anchorCtr="0">
            <a:normAutofit/>
          </a:bodyPr>
          <a:lstStyle/>
          <a:p>
            <a:pPr marL="457200" lvl="0" indent="-228600" defTabSz="914400">
              <a:spcBef>
                <a:spcPts val="0"/>
              </a:spcBef>
              <a:spcAft>
                <a:spcPts val="0"/>
              </a:spcAft>
              <a:buSzPct val="100000"/>
              <a:buFont typeface="Arial" panose="020B0604020202020204" pitchFamily="34" charset="0"/>
              <a:buChar char="•"/>
            </a:pPr>
            <a:r>
              <a:rPr lang="en-US" dirty="0">
                <a:sym typeface="Times New Roman"/>
              </a:rPr>
              <a:t>The following slides typically present reflective accounts regarding the experience throughout the completion of the assignment. </a:t>
            </a:r>
          </a:p>
          <a:p>
            <a:pPr marL="228600" lvl="0" indent="0" defTabSz="914400">
              <a:spcBef>
                <a:spcPts val="0"/>
              </a:spcBef>
              <a:spcAft>
                <a:spcPts val="0"/>
              </a:spcAft>
              <a:buSzPct val="100000"/>
              <a:buNone/>
            </a:pPr>
            <a:r>
              <a:rPr lang="en-US" dirty="0">
                <a:sym typeface="Times New Roman"/>
              </a:rPr>
              <a:t> </a:t>
            </a:r>
            <a:endParaRPr lang="en-US" b="1" dirty="0">
              <a:sym typeface="Times New Roman"/>
            </a:endParaRPr>
          </a:p>
          <a:p>
            <a:pPr marL="0" lvl="0" indent="-228600" defTabSz="914400">
              <a:spcBef>
                <a:spcPts val="0"/>
              </a:spcBef>
              <a:spcAft>
                <a:spcPts val="1200"/>
              </a:spcAft>
              <a:buSzPct val="100000"/>
              <a:buFont typeface="Arial" panose="020B0604020202020204" pitchFamily="34" charset="0"/>
              <a:buChar char="•"/>
            </a:pP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6"/>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just" rtl="0">
              <a:lnSpc>
                <a:spcPct val="150000"/>
              </a:lnSpc>
              <a:spcBef>
                <a:spcPts val="1800"/>
              </a:spcBef>
              <a:spcAft>
                <a:spcPts val="0"/>
              </a:spcAft>
              <a:buSzPts val="990"/>
              <a:buNone/>
            </a:pPr>
            <a:r>
              <a:rPr lang="en-GB" sz="2110" b="1">
                <a:latin typeface="Times New Roman"/>
                <a:ea typeface="Times New Roman"/>
                <a:cs typeface="Times New Roman"/>
                <a:sym typeface="Times New Roman"/>
              </a:rPr>
              <a:t>Procedures followed to complete the assignment. </a:t>
            </a:r>
            <a:endParaRPr sz="2110" b="1">
              <a:latin typeface="Times New Roman"/>
              <a:ea typeface="Times New Roman"/>
              <a:cs typeface="Times New Roman"/>
              <a:sym typeface="Times New Roman"/>
            </a:endParaRPr>
          </a:p>
          <a:p>
            <a:pPr marL="0" lvl="0" indent="0" algn="l" rtl="0">
              <a:spcBef>
                <a:spcPts val="600"/>
              </a:spcBef>
              <a:spcAft>
                <a:spcPts val="0"/>
              </a:spcAft>
              <a:buSzPts val="990"/>
              <a:buNone/>
            </a:pPr>
            <a:endParaRPr sz="2520"/>
          </a:p>
        </p:txBody>
      </p:sp>
      <p:sp>
        <p:nvSpPr>
          <p:cNvPr id="73" name="Google Shape;73;p16"/>
          <p:cNvSpPr txBox="1">
            <a:spLocks noGrp="1"/>
          </p:cNvSpPr>
          <p:nvPr>
            <p:ph type="body" idx="1"/>
          </p:nvPr>
        </p:nvSpPr>
        <p:spPr>
          <a:xfrm>
            <a:off x="311700" y="1152475"/>
            <a:ext cx="5184600" cy="3416400"/>
          </a:xfrm>
          <a:prstGeom prst="rect">
            <a:avLst/>
          </a:prstGeom>
        </p:spPr>
        <p:txBody>
          <a:bodyPr spcFirstLastPara="1" wrap="square" lIns="91425" tIns="91425" rIns="91425" bIns="91425" anchor="t" anchorCtr="0">
            <a:normAutofit/>
          </a:bodyPr>
          <a:lstStyle/>
          <a:p>
            <a:pPr marL="457200" lvl="0" indent="-336550" algn="just" rtl="0">
              <a:lnSpc>
                <a:spcPct val="15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Since I was tasked to conduct research in order to extract information regarding Victoria`s Secret and to gain understanding regarding the recent downfall of the company I actively made use of qualitative research methods</a:t>
            </a:r>
            <a:endParaRPr sz="1700">
              <a:solidFill>
                <a:schemeClr val="dk1"/>
              </a:solidFill>
              <a:latin typeface="Times New Roman"/>
              <a:ea typeface="Times New Roman"/>
              <a:cs typeface="Times New Roman"/>
              <a:sym typeface="Times New Roman"/>
            </a:endParaRPr>
          </a:p>
        </p:txBody>
      </p:sp>
      <p:pic>
        <p:nvPicPr>
          <p:cNvPr id="74" name="Google Shape;74;p16"/>
          <p:cNvPicPr preferRelativeResize="0"/>
          <p:nvPr/>
        </p:nvPicPr>
        <p:blipFill>
          <a:blip r:embed="rId3">
            <a:alphaModFix/>
          </a:blip>
          <a:stretch>
            <a:fillRect/>
          </a:stretch>
        </p:blipFill>
        <p:spPr>
          <a:xfrm>
            <a:off x="6427550" y="1538288"/>
            <a:ext cx="2209800" cy="20669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78"/>
        <p:cNvGrpSpPr/>
        <p:nvPr/>
      </p:nvGrpSpPr>
      <p:grpSpPr>
        <a:xfrm>
          <a:off x="0" y="0"/>
          <a:ext cx="0" cy="0"/>
          <a:chOff x="0" y="0"/>
          <a:chExt cx="0" cy="0"/>
        </a:xfrm>
      </p:grpSpPr>
      <p:sp>
        <p:nvSpPr>
          <p:cNvPr id="94" name="Rectangle 93">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4607"/>
            <a:ext cx="9144000" cy="3079455"/>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96" name="Picture 95">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4594860"/>
            <a:ext cx="9144000" cy="557212"/>
          </a:xfrm>
          <a:prstGeom prst="rect">
            <a:avLst/>
          </a:prstGeom>
        </p:spPr>
      </p:pic>
      <p:cxnSp>
        <p:nvCxnSpPr>
          <p:cNvPr id="98" name="Straight Connector 97">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96309"/>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385316"/>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93" name="Rectangle 92">
            <a:extLst>
              <a:ext uri="{FF2B5EF4-FFF2-40B4-BE49-F238E27FC236}">
                <a16:creationId xmlns:a16="http://schemas.microsoft.com/office/drawing/2014/main" id="{3193BA5C-B8F3-4972-BA54-014C48FAF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5" name="Straight Connector 94">
            <a:extLst>
              <a:ext uri="{FF2B5EF4-FFF2-40B4-BE49-F238E27FC236}">
                <a16:creationId xmlns:a16="http://schemas.microsoft.com/office/drawing/2014/main" id="{D7162BAB-C25E-4CE9-B87C-F118DC7E7C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385316"/>
            <a:ext cx="264816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7" name="Rectangle 96">
            <a:extLst>
              <a:ext uri="{FF2B5EF4-FFF2-40B4-BE49-F238E27FC236}">
                <a16:creationId xmlns:a16="http://schemas.microsoft.com/office/drawing/2014/main" id="{05B93327-222A-4DAC-9163-371BF44CD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4607"/>
            <a:ext cx="9144000" cy="3079455"/>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9" name="Google Shape;79;p17"/>
          <p:cNvSpPr txBox="1">
            <a:spLocks noGrp="1"/>
          </p:cNvSpPr>
          <p:nvPr>
            <p:ph type="body" idx="1"/>
          </p:nvPr>
        </p:nvSpPr>
        <p:spPr>
          <a:xfrm>
            <a:off x="1088685" y="1511799"/>
            <a:ext cx="2644893" cy="2587959"/>
          </a:xfrm>
          <a:prstGeom prst="rect">
            <a:avLst/>
          </a:prstGeom>
        </p:spPr>
        <p:txBody>
          <a:bodyPr spcFirstLastPara="1" vert="horz" lIns="91440" tIns="45720" rIns="91440" bIns="45720" rtlCol="0" anchor="t" anchorCtr="0">
            <a:normAutofit/>
          </a:bodyPr>
          <a:lstStyle/>
          <a:p>
            <a:pPr marL="457200" lvl="0" indent="-228600" defTabSz="914400">
              <a:spcBef>
                <a:spcPts val="0"/>
              </a:spcBef>
              <a:spcAft>
                <a:spcPts val="600"/>
              </a:spcAft>
              <a:buSzPct val="100000"/>
              <a:buFont typeface="Arial" panose="020B0604020202020204" pitchFamily="34" charset="0"/>
              <a:buChar char="•"/>
            </a:pPr>
            <a:r>
              <a:rPr lang="en-US" dirty="0">
                <a:sym typeface="Times New Roman"/>
              </a:rPr>
              <a:t>Among the key external sources, I extensively made use of secondary sources such as articles journals upon referring from Google scholar and websites such as Forbes and so on. </a:t>
            </a:r>
          </a:p>
        </p:txBody>
      </p:sp>
      <p:grpSp>
        <p:nvGrpSpPr>
          <p:cNvPr id="99" name="Group 98">
            <a:extLst>
              <a:ext uri="{FF2B5EF4-FFF2-40B4-BE49-F238E27FC236}">
                <a16:creationId xmlns:a16="http://schemas.microsoft.com/office/drawing/2014/main" id="{14EE34E3-F117-4487-8ACF-33DA65FA1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5098" y="361628"/>
            <a:ext cx="4568843" cy="3861826"/>
            <a:chOff x="5460131" y="482171"/>
            <a:chExt cx="6091791" cy="5149101"/>
          </a:xfrm>
        </p:grpSpPr>
        <p:sp>
          <p:nvSpPr>
            <p:cNvPr id="100" name="Rectangle 99">
              <a:extLst>
                <a:ext uri="{FF2B5EF4-FFF2-40B4-BE49-F238E27FC236}">
                  <a16:creationId xmlns:a16="http://schemas.microsoft.com/office/drawing/2014/main" id="{39ACC02C-6424-4165-93C4-E83C8E81D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1" name="Rectangle 100">
              <a:extLst>
                <a:ext uri="{FF2B5EF4-FFF2-40B4-BE49-F238E27FC236}">
                  <a16:creationId xmlns:a16="http://schemas.microsoft.com/office/drawing/2014/main" id="{C182CB9C-C978-4C9B-9AAD-8B1341897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03" name="Rectangle 102">
            <a:extLst>
              <a:ext uri="{FF2B5EF4-FFF2-40B4-BE49-F238E27FC236}">
                <a16:creationId xmlns:a16="http://schemas.microsoft.com/office/drawing/2014/main" id="{56388820-A63D-463C-9DBC-060A5ABE3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6784" y="733473"/>
            <a:ext cx="3850973" cy="3101505"/>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0" name="Google Shape;80;p17"/>
          <p:cNvPicPr preferRelativeResize="0"/>
          <p:nvPr/>
        </p:nvPicPr>
        <p:blipFill>
          <a:blip r:embed="rId4"/>
          <a:stretch>
            <a:fillRect/>
          </a:stretch>
        </p:blipFill>
        <p:spPr>
          <a:xfrm>
            <a:off x="4570444" y="1128871"/>
            <a:ext cx="3616163" cy="2316403"/>
          </a:xfrm>
          <a:prstGeom prst="rect">
            <a:avLst/>
          </a:prstGeom>
          <a:noFill/>
        </p:spPr>
      </p:pic>
      <p:pic>
        <p:nvPicPr>
          <p:cNvPr id="105" name="Picture 104">
            <a:extLst>
              <a:ext uri="{FF2B5EF4-FFF2-40B4-BE49-F238E27FC236}">
                <a16:creationId xmlns:a16="http://schemas.microsoft.com/office/drawing/2014/main" id="{C04ED70F-D6FD-4EB1-A171-D30F885FE7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4594860"/>
            <a:ext cx="9144000" cy="557212"/>
          </a:xfrm>
          <a:prstGeom prst="rect">
            <a:avLst/>
          </a:prstGeom>
        </p:spPr>
      </p:pic>
      <p:cxnSp>
        <p:nvCxnSpPr>
          <p:cNvPr id="107" name="Straight Connector 106">
            <a:extLst>
              <a:ext uri="{FF2B5EF4-FFF2-40B4-BE49-F238E27FC236}">
                <a16:creationId xmlns:a16="http://schemas.microsoft.com/office/drawing/2014/main" id="{DA26CAE9-74C4-4EDD-8A80-77F79EAA86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96309"/>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8"/>
          <p:cNvSpPr txBox="1">
            <a:spLocks noGrp="1"/>
          </p:cNvSpPr>
          <p:nvPr>
            <p:ph type="body" idx="1"/>
          </p:nvPr>
        </p:nvSpPr>
        <p:spPr>
          <a:xfrm>
            <a:off x="311700" y="1152475"/>
            <a:ext cx="5316900" cy="3416400"/>
          </a:xfrm>
          <a:prstGeom prst="rect">
            <a:avLst/>
          </a:prstGeom>
        </p:spPr>
        <p:txBody>
          <a:bodyPr spcFirstLastPara="1" wrap="square" lIns="91425" tIns="91425" rIns="91425" bIns="91425" anchor="t" anchorCtr="0">
            <a:normAutofit/>
          </a:bodyPr>
          <a:lstStyle/>
          <a:p>
            <a:pPr marL="457200" lvl="0" indent="-361950" algn="just" rtl="0">
              <a:lnSpc>
                <a:spcPct val="150000"/>
              </a:lnSpc>
              <a:spcBef>
                <a:spcPts val="0"/>
              </a:spcBef>
              <a:spcAft>
                <a:spcPts val="0"/>
              </a:spcAft>
              <a:buClr>
                <a:schemeClr val="dk1"/>
              </a:buClr>
              <a:buSzPts val="2100"/>
              <a:buChar char="●"/>
            </a:pPr>
            <a:r>
              <a:rPr lang="en-GB" sz="1500">
                <a:solidFill>
                  <a:schemeClr val="dk1"/>
                </a:solidFill>
                <a:latin typeface="Times New Roman"/>
                <a:ea typeface="Times New Roman"/>
                <a:cs typeface="Times New Roman"/>
                <a:sym typeface="Times New Roman"/>
              </a:rPr>
              <a:t> Moreover, I was able to gather vast knowledge and information while referring to external sources and conducting secondary research methods which collectively helped me to address the task requirements and meet my objectives of gaining a host of ideas that I have used appropriately for the assignment (Chong and Plonsky, 2023). </a:t>
            </a:r>
            <a:endParaRPr sz="2100">
              <a:solidFill>
                <a:schemeClr val="dk1"/>
              </a:solidFill>
            </a:endParaRPr>
          </a:p>
        </p:txBody>
      </p:sp>
      <p:pic>
        <p:nvPicPr>
          <p:cNvPr id="86" name="Google Shape;86;p18"/>
          <p:cNvPicPr preferRelativeResize="0"/>
          <p:nvPr/>
        </p:nvPicPr>
        <p:blipFill>
          <a:blip r:embed="rId3">
            <a:alphaModFix/>
          </a:blip>
          <a:stretch>
            <a:fillRect/>
          </a:stretch>
        </p:blipFill>
        <p:spPr>
          <a:xfrm>
            <a:off x="6030850" y="1592600"/>
            <a:ext cx="2705100" cy="16859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90"/>
        <p:cNvGrpSpPr/>
        <p:nvPr/>
      </p:nvGrpSpPr>
      <p:grpSpPr>
        <a:xfrm>
          <a:off x="0" y="0"/>
          <a:ext cx="0" cy="0"/>
          <a:chOff x="0" y="0"/>
          <a:chExt cx="0" cy="0"/>
        </a:xfrm>
      </p:grpSpPr>
      <p:sp>
        <p:nvSpPr>
          <p:cNvPr id="98" name="Rectangle 97">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4607"/>
            <a:ext cx="9144000" cy="3079455"/>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0" name="Picture 99">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4594860"/>
            <a:ext cx="9144000" cy="557212"/>
          </a:xfrm>
          <a:prstGeom prst="rect">
            <a:avLst/>
          </a:prstGeom>
        </p:spPr>
      </p:pic>
      <p:cxnSp>
        <p:nvCxnSpPr>
          <p:cNvPr id="102" name="Straight Connector 101">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96309"/>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385316"/>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1" name="Google Shape;91;p19"/>
          <p:cNvSpPr txBox="1">
            <a:spLocks noGrp="1"/>
          </p:cNvSpPr>
          <p:nvPr>
            <p:ph type="title"/>
          </p:nvPr>
        </p:nvSpPr>
        <p:spPr>
          <a:xfrm>
            <a:off x="1088684" y="603389"/>
            <a:ext cx="7202456" cy="786926"/>
          </a:xfrm>
          <a:prstGeom prst="rect">
            <a:avLst/>
          </a:prstGeom>
        </p:spPr>
        <p:txBody>
          <a:bodyPr spcFirstLastPara="1" vert="horz" lIns="91440" tIns="45720" rIns="91440" bIns="45720" rtlCol="0" anchor="t" anchorCtr="0">
            <a:normAutofit/>
          </a:bodyPr>
          <a:lstStyle/>
          <a:p>
            <a:pPr marL="0" lvl="0" indent="0" defTabSz="914400">
              <a:spcBef>
                <a:spcPct val="0"/>
              </a:spcBef>
              <a:spcAft>
                <a:spcPts val="0"/>
              </a:spcAft>
              <a:buSzPts val="990"/>
            </a:pPr>
            <a:r>
              <a:rPr lang="en-US" sz="2000">
                <a:sym typeface="Times New Roman"/>
              </a:rPr>
              <a:t>Challenges faced in completing the assignment and how were those challenges overcome</a:t>
            </a:r>
          </a:p>
          <a:p>
            <a:pPr marL="0" lvl="0" indent="0" defTabSz="914400">
              <a:spcBef>
                <a:spcPct val="0"/>
              </a:spcBef>
              <a:spcAft>
                <a:spcPts val="0"/>
              </a:spcAft>
              <a:buSzPts val="990"/>
            </a:pPr>
            <a:endParaRPr lang="en-US" sz="2000"/>
          </a:p>
        </p:txBody>
      </p:sp>
      <p:sp>
        <p:nvSpPr>
          <p:cNvPr id="92" name="Google Shape;92;p19"/>
          <p:cNvSpPr txBox="1">
            <a:spLocks noGrp="1"/>
          </p:cNvSpPr>
          <p:nvPr>
            <p:ph type="body" idx="1"/>
          </p:nvPr>
        </p:nvSpPr>
        <p:spPr>
          <a:xfrm>
            <a:off x="1088684" y="1511800"/>
            <a:ext cx="4216713" cy="2587960"/>
          </a:xfrm>
          <a:prstGeom prst="rect">
            <a:avLst/>
          </a:prstGeom>
        </p:spPr>
        <p:txBody>
          <a:bodyPr spcFirstLastPara="1" vert="horz" lIns="91440" tIns="45720" rIns="91440" bIns="45720" rtlCol="0" anchor="t" anchorCtr="0">
            <a:normAutofit/>
          </a:bodyPr>
          <a:lstStyle/>
          <a:p>
            <a:pPr marL="457200" lvl="0" indent="-228600" defTabSz="914400">
              <a:lnSpc>
                <a:spcPct val="110000"/>
              </a:lnSpc>
              <a:spcBef>
                <a:spcPts val="0"/>
              </a:spcBef>
              <a:spcAft>
                <a:spcPts val="600"/>
              </a:spcAft>
              <a:buSzPct val="100000"/>
              <a:buFont typeface="Arial" panose="020B0604020202020204" pitchFamily="34" charset="0"/>
              <a:buChar char="•"/>
            </a:pPr>
            <a:r>
              <a:rPr lang="en-US" sz="1300">
                <a:sym typeface="Times New Roman"/>
              </a:rPr>
              <a:t>The overall completion of the assignment was extremely rewarding as well as challenging for me as I encountered a host of knowledge which has shaped my knowledge and also made me witness some of the key challenges. Considering this, one of the key challenges that I witnessed includes</a:t>
            </a:r>
            <a:r>
              <a:rPr lang="en-US" sz="1300" b="1" i="1">
                <a:sym typeface="Times New Roman"/>
              </a:rPr>
              <a:t> lack of motivation.</a:t>
            </a:r>
            <a:r>
              <a:rPr lang="en-US" sz="1300">
                <a:sym typeface="Times New Roman"/>
              </a:rPr>
              <a:t> </a:t>
            </a:r>
          </a:p>
          <a:p>
            <a:pPr marL="457200" lvl="0" indent="-228600" defTabSz="914400">
              <a:lnSpc>
                <a:spcPct val="110000"/>
              </a:lnSpc>
              <a:spcBef>
                <a:spcPts val="0"/>
              </a:spcBef>
              <a:spcAft>
                <a:spcPts val="600"/>
              </a:spcAft>
              <a:buSzPct val="100000"/>
              <a:buFont typeface="Arial" panose="020B0604020202020204" pitchFamily="34" charset="0"/>
              <a:buChar char="•"/>
            </a:pPr>
            <a:r>
              <a:rPr lang="en-US" sz="1300">
                <a:sym typeface="Times New Roman"/>
              </a:rPr>
              <a:t>At the initial time of beginning with the assignment, I was left with no a little motivation since I was already working on another assignment.</a:t>
            </a:r>
            <a:endParaRPr lang="en-US" sz="1300"/>
          </a:p>
        </p:txBody>
      </p:sp>
      <p:pic>
        <p:nvPicPr>
          <p:cNvPr id="93" name="Google Shape;93;p19"/>
          <p:cNvPicPr preferRelativeResize="0"/>
          <p:nvPr/>
        </p:nvPicPr>
        <p:blipFill>
          <a:blip r:embed="rId4"/>
          <a:stretch>
            <a:fillRect/>
          </a:stretch>
        </p:blipFill>
        <p:spPr>
          <a:xfrm>
            <a:off x="5665604" y="1856012"/>
            <a:ext cx="2625536" cy="1899535"/>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20"/>
          <p:cNvSpPr txBox="1">
            <a:spLocks noGrp="1"/>
          </p:cNvSpPr>
          <p:nvPr>
            <p:ph type="body" idx="1"/>
          </p:nvPr>
        </p:nvSpPr>
        <p:spPr>
          <a:xfrm>
            <a:off x="311700" y="1152475"/>
            <a:ext cx="5448900" cy="34164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Font typeface="Times New Roman"/>
              <a:buChar char="●"/>
            </a:pPr>
            <a:r>
              <a:rPr lang="en-GB">
                <a:solidFill>
                  <a:schemeClr val="dk1"/>
                </a:solidFill>
                <a:highlight>
                  <a:schemeClr val="lt1"/>
                </a:highlight>
                <a:latin typeface="Times New Roman"/>
                <a:ea typeface="Times New Roman"/>
                <a:cs typeface="Times New Roman"/>
                <a:sym typeface="Times New Roman"/>
              </a:rPr>
              <a:t>Another challenge that I experienced in the completion of assignment includes</a:t>
            </a:r>
            <a:r>
              <a:rPr lang="en-GB" b="1" i="1">
                <a:solidFill>
                  <a:schemeClr val="dk1"/>
                </a:solidFill>
                <a:highlight>
                  <a:schemeClr val="lt1"/>
                </a:highlight>
                <a:latin typeface="Times New Roman"/>
                <a:ea typeface="Times New Roman"/>
                <a:cs typeface="Times New Roman"/>
                <a:sym typeface="Times New Roman"/>
              </a:rPr>
              <a:t> lack of research skills. </a:t>
            </a:r>
            <a:r>
              <a:rPr lang="en-GB">
                <a:solidFill>
                  <a:schemeClr val="dk1"/>
                </a:solidFill>
                <a:highlight>
                  <a:schemeClr val="lt1"/>
                </a:highlight>
                <a:latin typeface="Times New Roman"/>
                <a:ea typeface="Times New Roman"/>
                <a:cs typeface="Times New Roman"/>
                <a:sym typeface="Times New Roman"/>
              </a:rPr>
              <a:t>This is so because at the initial time of beginning with assignment, I had no such knowledge regarding the company where it made me experience difficulty in extracting relevant information as per the task requirements.</a:t>
            </a:r>
            <a:endParaRPr sz="2400"/>
          </a:p>
        </p:txBody>
      </p:sp>
      <p:pic>
        <p:nvPicPr>
          <p:cNvPr id="99" name="Google Shape;99;p20"/>
          <p:cNvPicPr preferRelativeResize="0"/>
          <p:nvPr/>
        </p:nvPicPr>
        <p:blipFill>
          <a:blip r:embed="rId3">
            <a:alphaModFix/>
          </a:blip>
          <a:stretch>
            <a:fillRect/>
          </a:stretch>
        </p:blipFill>
        <p:spPr>
          <a:xfrm>
            <a:off x="6442050" y="1500188"/>
            <a:ext cx="2143125" cy="21431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21"/>
          <p:cNvSpPr txBox="1">
            <a:spLocks noGrp="1"/>
          </p:cNvSpPr>
          <p:nvPr>
            <p:ph type="body" idx="1"/>
          </p:nvPr>
        </p:nvSpPr>
        <p:spPr>
          <a:xfrm>
            <a:off x="311700" y="1152475"/>
            <a:ext cx="4934700" cy="34164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Another significant challenge that I had witnessed in my completion of assignment includes </a:t>
            </a:r>
            <a:r>
              <a:rPr lang="en-GB" sz="1600" b="1" i="1" dirty="0">
                <a:solidFill>
                  <a:schemeClr val="dk1"/>
                </a:solidFill>
                <a:latin typeface="Times New Roman"/>
                <a:ea typeface="Times New Roman"/>
                <a:cs typeface="Times New Roman"/>
                <a:sym typeface="Times New Roman"/>
              </a:rPr>
              <a:t>lack of confidence</a:t>
            </a:r>
            <a:r>
              <a:rPr lang="en-GB" sz="1600" dirty="0">
                <a:solidFill>
                  <a:schemeClr val="dk1"/>
                </a:solidFill>
                <a:latin typeface="Times New Roman"/>
                <a:ea typeface="Times New Roman"/>
                <a:cs typeface="Times New Roman"/>
                <a:sym typeface="Times New Roman"/>
              </a:rPr>
              <a:t> to express my view points in the assignment. This is so because in many standards I had lacked confidence to express my ideas regarding the company and also while suggesting the company regarding their navigation of challenges. </a:t>
            </a:r>
            <a:endParaRPr sz="1600" dirty="0">
              <a:solidFill>
                <a:schemeClr val="dk1"/>
              </a:solidFill>
              <a:latin typeface="Times New Roman"/>
              <a:ea typeface="Times New Roman"/>
              <a:cs typeface="Times New Roman"/>
              <a:sym typeface="Times New Roman"/>
            </a:endParaRPr>
          </a:p>
        </p:txBody>
      </p:sp>
      <p:pic>
        <p:nvPicPr>
          <p:cNvPr id="105" name="Google Shape;105;p21"/>
          <p:cNvPicPr preferRelativeResize="0"/>
          <p:nvPr/>
        </p:nvPicPr>
        <p:blipFill>
          <a:blip r:embed="rId3">
            <a:alphaModFix/>
          </a:blip>
          <a:stretch>
            <a:fillRect/>
          </a:stretch>
        </p:blipFill>
        <p:spPr>
          <a:xfrm>
            <a:off x="5913150" y="1636675"/>
            <a:ext cx="2619375" cy="17430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109"/>
        <p:cNvGrpSpPr/>
        <p:nvPr/>
      </p:nvGrpSpPr>
      <p:grpSpPr>
        <a:xfrm>
          <a:off x="0" y="0"/>
          <a:ext cx="0" cy="0"/>
          <a:chOff x="0" y="0"/>
          <a:chExt cx="0" cy="0"/>
        </a:xfrm>
      </p:grpSpPr>
      <p:sp>
        <p:nvSpPr>
          <p:cNvPr id="117" name="Rectangle 116">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4607"/>
            <a:ext cx="9144000" cy="3079455"/>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9" name="Picture 118">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4594860"/>
            <a:ext cx="9144000" cy="557212"/>
          </a:xfrm>
          <a:prstGeom prst="rect">
            <a:avLst/>
          </a:prstGeom>
        </p:spPr>
      </p:pic>
      <p:cxnSp>
        <p:nvCxnSpPr>
          <p:cNvPr id="121" name="Straight Connector 120">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96309"/>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385316"/>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10" name="Google Shape;110;p22"/>
          <p:cNvSpPr txBox="1">
            <a:spLocks noGrp="1"/>
          </p:cNvSpPr>
          <p:nvPr>
            <p:ph type="title"/>
          </p:nvPr>
        </p:nvSpPr>
        <p:spPr>
          <a:xfrm>
            <a:off x="1088684" y="603389"/>
            <a:ext cx="7202456" cy="786926"/>
          </a:xfrm>
          <a:prstGeom prst="rect">
            <a:avLst/>
          </a:prstGeom>
        </p:spPr>
        <p:txBody>
          <a:bodyPr spcFirstLastPara="1" vert="horz" lIns="91440" tIns="45720" rIns="91440" bIns="45720" rtlCol="0" anchor="t" anchorCtr="0">
            <a:normAutofit/>
          </a:bodyPr>
          <a:lstStyle/>
          <a:p>
            <a:pPr marL="0" lvl="0" indent="0" defTabSz="914400">
              <a:spcBef>
                <a:spcPct val="0"/>
              </a:spcBef>
              <a:spcAft>
                <a:spcPts val="0"/>
              </a:spcAft>
              <a:buSzPts val="990"/>
            </a:pPr>
            <a:r>
              <a:rPr lang="en-US" sz="2000">
                <a:sym typeface="Times New Roman"/>
              </a:rPr>
              <a:t>Practical learning outcomes of the assignment and how can it benefit in the future </a:t>
            </a:r>
          </a:p>
          <a:p>
            <a:pPr marL="0" lvl="0" indent="0" defTabSz="914400">
              <a:spcBef>
                <a:spcPct val="0"/>
              </a:spcBef>
              <a:spcAft>
                <a:spcPts val="0"/>
              </a:spcAft>
              <a:buSzPts val="990"/>
            </a:pPr>
            <a:endParaRPr lang="en-US" sz="2000"/>
          </a:p>
        </p:txBody>
      </p:sp>
      <p:sp>
        <p:nvSpPr>
          <p:cNvPr id="111" name="Google Shape;111;p22"/>
          <p:cNvSpPr txBox="1">
            <a:spLocks noGrp="1"/>
          </p:cNvSpPr>
          <p:nvPr>
            <p:ph type="body" idx="1"/>
          </p:nvPr>
        </p:nvSpPr>
        <p:spPr>
          <a:xfrm>
            <a:off x="1088684" y="1511800"/>
            <a:ext cx="4076800" cy="2587960"/>
          </a:xfrm>
          <a:prstGeom prst="rect">
            <a:avLst/>
          </a:prstGeom>
        </p:spPr>
        <p:txBody>
          <a:bodyPr spcFirstLastPara="1" vert="horz" lIns="91440" tIns="45720" rIns="91440" bIns="45720" rtlCol="0" anchor="t" anchorCtr="0">
            <a:normAutofit/>
          </a:bodyPr>
          <a:lstStyle/>
          <a:p>
            <a:pPr marL="457200" lvl="0" indent="-228600" defTabSz="914400">
              <a:lnSpc>
                <a:spcPct val="110000"/>
              </a:lnSpc>
              <a:spcBef>
                <a:spcPts val="0"/>
              </a:spcBef>
              <a:spcAft>
                <a:spcPts val="600"/>
              </a:spcAft>
              <a:buSzPct val="100000"/>
              <a:buFont typeface="Arial" panose="020B0604020202020204" pitchFamily="34" charset="0"/>
              <a:buChar char="•"/>
            </a:pPr>
            <a:r>
              <a:rPr lang="en-US">
                <a:sym typeface="Times New Roman"/>
              </a:rPr>
              <a:t>One of the key practical learning outcomes of the assignments that I am able to rely on includes the knowledge regarding the significance of innovation for the business advantage. </a:t>
            </a:r>
          </a:p>
          <a:p>
            <a:pPr marL="457200" lvl="0" indent="-228600" defTabSz="914400">
              <a:lnSpc>
                <a:spcPct val="110000"/>
              </a:lnSpc>
              <a:spcBef>
                <a:spcPts val="0"/>
              </a:spcBef>
              <a:spcAft>
                <a:spcPts val="600"/>
              </a:spcAft>
              <a:buSzPct val="100000"/>
              <a:buFont typeface="Arial" panose="020B0604020202020204" pitchFamily="34" charset="0"/>
              <a:buChar char="•"/>
            </a:pPr>
            <a:r>
              <a:rPr lang="en-US">
                <a:sym typeface="Times New Roman"/>
              </a:rPr>
              <a:t>This is so because with the active concentration of secondary research methods, I was able to identify the significance of innovation for the business. </a:t>
            </a:r>
            <a:endParaRPr lang="en-US"/>
          </a:p>
        </p:txBody>
      </p:sp>
      <p:grpSp>
        <p:nvGrpSpPr>
          <p:cNvPr id="125" name="Group 124">
            <a:extLst>
              <a:ext uri="{FF2B5EF4-FFF2-40B4-BE49-F238E27FC236}">
                <a16:creationId xmlns:a16="http://schemas.microsoft.com/office/drawing/2014/main" id="{FEB7DF70-0A31-4A61-9C8B-3333776A1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42809" y="1509607"/>
            <a:ext cx="2751052" cy="2590151"/>
            <a:chOff x="7807230" y="2012810"/>
            <a:chExt cx="3251252" cy="3459865"/>
          </a:xfrm>
        </p:grpSpPr>
        <p:sp>
          <p:nvSpPr>
            <p:cNvPr id="126" name="Rectangle 125">
              <a:extLst>
                <a:ext uri="{FF2B5EF4-FFF2-40B4-BE49-F238E27FC236}">
                  <a16:creationId xmlns:a16="http://schemas.microsoft.com/office/drawing/2014/main" id="{47926867-8D58-4875-8B76-E87E5BE82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7" name="Rectangle 126">
              <a:extLst>
                <a:ext uri="{FF2B5EF4-FFF2-40B4-BE49-F238E27FC236}">
                  <a16:creationId xmlns:a16="http://schemas.microsoft.com/office/drawing/2014/main" id="{A9F6663C-0F32-4FB9-B549-C2757F49F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12" name="Google Shape;112;p22"/>
          <p:cNvPicPr preferRelativeResize="0"/>
          <p:nvPr/>
        </p:nvPicPr>
        <p:blipFill rotWithShape="1">
          <a:blip r:embed="rId4"/>
          <a:srcRect l="16867" r="16569" b="2"/>
          <a:stretch/>
        </p:blipFill>
        <p:spPr>
          <a:xfrm>
            <a:off x="5665604" y="1630681"/>
            <a:ext cx="2502742" cy="2343263"/>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116"/>
        <p:cNvGrpSpPr/>
        <p:nvPr/>
      </p:nvGrpSpPr>
      <p:grpSpPr>
        <a:xfrm>
          <a:off x="0" y="0"/>
          <a:ext cx="0" cy="0"/>
          <a:chOff x="0" y="0"/>
          <a:chExt cx="0" cy="0"/>
        </a:xfrm>
      </p:grpSpPr>
      <p:sp>
        <p:nvSpPr>
          <p:cNvPr id="147" name="Rectangle 146">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4607"/>
            <a:ext cx="9144000" cy="3079455"/>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48" name="Picture 147">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4594860"/>
            <a:ext cx="9144000" cy="557212"/>
          </a:xfrm>
          <a:prstGeom prst="rect">
            <a:avLst/>
          </a:prstGeom>
        </p:spPr>
      </p:pic>
      <p:cxnSp>
        <p:nvCxnSpPr>
          <p:cNvPr id="149" name="Straight Connector 148">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96309"/>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385316"/>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1" name="Rectangle 150">
            <a:extLst>
              <a:ext uri="{FF2B5EF4-FFF2-40B4-BE49-F238E27FC236}">
                <a16:creationId xmlns:a16="http://schemas.microsoft.com/office/drawing/2014/main" id="{1C2A4B30-77D7-4FFB-8B53-A88BD68CA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2" name="Straight Connector 151">
            <a:extLst>
              <a:ext uri="{FF2B5EF4-FFF2-40B4-BE49-F238E27FC236}">
                <a16:creationId xmlns:a16="http://schemas.microsoft.com/office/drawing/2014/main" id="{373AAE2E-5D6B-4952-A4BB-546C49F8DE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1390315"/>
            <a:ext cx="324383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3" name="Rectangle 152">
            <a:extLst>
              <a:ext uri="{FF2B5EF4-FFF2-40B4-BE49-F238E27FC236}">
                <a16:creationId xmlns:a16="http://schemas.microsoft.com/office/drawing/2014/main" id="{01E4D783-AD45-49E7-B6C7-BBACB8290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4607"/>
            <a:ext cx="9144000" cy="3628893"/>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17" name="Google Shape;117;p23"/>
          <p:cNvSpPr txBox="1">
            <a:spLocks noGrp="1"/>
          </p:cNvSpPr>
          <p:nvPr>
            <p:ph type="body" idx="1"/>
          </p:nvPr>
        </p:nvSpPr>
        <p:spPr>
          <a:xfrm>
            <a:off x="1088684" y="1511799"/>
            <a:ext cx="3243835" cy="3055629"/>
          </a:xfrm>
          <a:prstGeom prst="rect">
            <a:avLst/>
          </a:prstGeom>
        </p:spPr>
        <p:txBody>
          <a:bodyPr spcFirstLastPara="1" vert="horz" lIns="91440" tIns="45720" rIns="91440" bIns="45720" rtlCol="0" anchor="t" anchorCtr="0">
            <a:normAutofit/>
          </a:bodyPr>
          <a:lstStyle/>
          <a:p>
            <a:pPr marL="457200" lvl="0" indent="-228600" defTabSz="914400">
              <a:spcBef>
                <a:spcPts val="0"/>
              </a:spcBef>
              <a:spcAft>
                <a:spcPts val="600"/>
              </a:spcAft>
              <a:buSzPct val="100000"/>
              <a:buFont typeface="Arial" panose="020B0604020202020204" pitchFamily="34" charset="0"/>
              <a:buChar char="•"/>
            </a:pPr>
            <a:r>
              <a:rPr lang="en-US">
                <a:sym typeface="Times New Roman"/>
              </a:rPr>
              <a:t>I can also say that some of the significant learning outcomes that I can differentiate includes the ability to critically explore different concepts to innovation, critically access characteristics of innovation in organisation and so on.</a:t>
            </a:r>
            <a:endParaRPr lang="en-US"/>
          </a:p>
        </p:txBody>
      </p:sp>
      <p:pic>
        <p:nvPicPr>
          <p:cNvPr id="118" name="Google Shape;118;p23"/>
          <p:cNvPicPr preferRelativeResize="0"/>
          <p:nvPr/>
        </p:nvPicPr>
        <p:blipFill>
          <a:blip r:embed="rId4"/>
          <a:stretch>
            <a:fillRect/>
          </a:stretch>
        </p:blipFill>
        <p:spPr>
          <a:xfrm>
            <a:off x="4813299" y="1442869"/>
            <a:ext cx="3477840" cy="2285078"/>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4"/>
          <p:cNvSpPr txBox="1">
            <a:spLocks noGrp="1"/>
          </p:cNvSpPr>
          <p:nvPr>
            <p:ph type="body" idx="1"/>
          </p:nvPr>
        </p:nvSpPr>
        <p:spPr>
          <a:xfrm>
            <a:off x="311700" y="1152475"/>
            <a:ext cx="5302200" cy="3416400"/>
          </a:xfrm>
          <a:prstGeom prst="rect">
            <a:avLst/>
          </a:prstGeom>
        </p:spPr>
        <p:txBody>
          <a:bodyPr spcFirstLastPara="1" wrap="square" lIns="91425" tIns="91425" rIns="91425" bIns="91425" anchor="t" anchorCtr="0">
            <a:normAutofit/>
          </a:bodyPr>
          <a:lstStyle/>
          <a:p>
            <a:pPr marL="457200" lvl="0" indent="-387350" algn="just" rtl="0">
              <a:lnSpc>
                <a:spcPct val="150000"/>
              </a:lnSpc>
              <a:spcBef>
                <a:spcPts val="0"/>
              </a:spcBef>
              <a:spcAft>
                <a:spcPts val="0"/>
              </a:spcAft>
              <a:buClr>
                <a:schemeClr val="dk1"/>
              </a:buClr>
              <a:buSzPts val="2500"/>
              <a:buChar char="●"/>
            </a:pPr>
            <a:r>
              <a:rPr lang="en-GB" sz="1900">
                <a:solidFill>
                  <a:schemeClr val="dk1"/>
                </a:solidFill>
                <a:highlight>
                  <a:schemeClr val="lt1"/>
                </a:highlight>
                <a:latin typeface="Times New Roman"/>
                <a:ea typeface="Times New Roman"/>
                <a:cs typeface="Times New Roman"/>
                <a:sym typeface="Times New Roman"/>
              </a:rPr>
              <a:t>To note, in completing the assignment I can also say that I am able to shape my possession of creativity skills. </a:t>
            </a:r>
            <a:endParaRPr sz="1900">
              <a:solidFill>
                <a:schemeClr val="dk1"/>
              </a:solidFill>
              <a:highlight>
                <a:schemeClr val="lt1"/>
              </a:highlight>
              <a:latin typeface="Times New Roman"/>
              <a:ea typeface="Times New Roman"/>
              <a:cs typeface="Times New Roman"/>
              <a:sym typeface="Times New Roman"/>
            </a:endParaRPr>
          </a:p>
          <a:p>
            <a:pPr marL="457200" lvl="0" indent="-387350" algn="just" rtl="0">
              <a:lnSpc>
                <a:spcPct val="150000"/>
              </a:lnSpc>
              <a:spcBef>
                <a:spcPts val="0"/>
              </a:spcBef>
              <a:spcAft>
                <a:spcPts val="0"/>
              </a:spcAft>
              <a:buClr>
                <a:schemeClr val="dk1"/>
              </a:buClr>
              <a:buSzPts val="2500"/>
              <a:buChar char="●"/>
            </a:pPr>
            <a:r>
              <a:rPr lang="en-GB" sz="1900">
                <a:solidFill>
                  <a:schemeClr val="dk1"/>
                </a:solidFill>
                <a:highlight>
                  <a:schemeClr val="lt1"/>
                </a:highlight>
                <a:latin typeface="Times New Roman"/>
                <a:ea typeface="Times New Roman"/>
                <a:cs typeface="Times New Roman"/>
                <a:sym typeface="Times New Roman"/>
              </a:rPr>
              <a:t>It is evident in developing presentations which has helped me to design and enhance my presentation as well as creativity skills.</a:t>
            </a:r>
            <a:endParaRPr sz="2500"/>
          </a:p>
        </p:txBody>
      </p:sp>
      <p:pic>
        <p:nvPicPr>
          <p:cNvPr id="124" name="Google Shape;124;p24"/>
          <p:cNvPicPr preferRelativeResize="0"/>
          <p:nvPr/>
        </p:nvPicPr>
        <p:blipFill>
          <a:blip r:embed="rId3">
            <a:alphaModFix/>
          </a:blip>
          <a:stretch>
            <a:fillRect/>
          </a:stretch>
        </p:blipFill>
        <p:spPr>
          <a:xfrm>
            <a:off x="5898550" y="1871800"/>
            <a:ext cx="2847975" cy="16097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25"/>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800"/>
              </a:spcBef>
              <a:spcAft>
                <a:spcPts val="600"/>
              </a:spcAft>
              <a:buNone/>
            </a:pPr>
            <a:r>
              <a:rPr lang="en-GB" sz="2200" b="1">
                <a:latin typeface="Times New Roman"/>
                <a:ea typeface="Times New Roman"/>
                <a:cs typeface="Times New Roman"/>
                <a:sym typeface="Times New Roman"/>
              </a:rPr>
              <a:t>Conclusion </a:t>
            </a:r>
            <a:endParaRPr sz="3800"/>
          </a:p>
        </p:txBody>
      </p:sp>
      <p:sp>
        <p:nvSpPr>
          <p:cNvPr id="130" name="Google Shape;130;p25"/>
          <p:cNvSpPr txBox="1">
            <a:spLocks noGrp="1"/>
          </p:cNvSpPr>
          <p:nvPr>
            <p:ph type="body" idx="1"/>
          </p:nvPr>
        </p:nvSpPr>
        <p:spPr>
          <a:xfrm>
            <a:off x="311700" y="1152475"/>
            <a:ext cx="4934700" cy="3416400"/>
          </a:xfrm>
          <a:prstGeom prst="rect">
            <a:avLst/>
          </a:prstGeom>
        </p:spPr>
        <p:txBody>
          <a:bodyPr spcFirstLastPara="1" wrap="square" lIns="91425" tIns="91425" rIns="91425" bIns="91425" anchor="t" anchorCtr="0">
            <a:norm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GB" sz="1600">
                <a:solidFill>
                  <a:schemeClr val="dk1"/>
                </a:solidFill>
                <a:latin typeface="Times New Roman"/>
                <a:ea typeface="Times New Roman"/>
                <a:cs typeface="Times New Roman"/>
                <a:sym typeface="Times New Roman"/>
              </a:rPr>
              <a:t>Summarising the overall slides here it can be said that the one of the key procedures that has been followed in completing the assignment include a secondary research method.</a:t>
            </a:r>
            <a:endParaRPr sz="2200">
              <a:solidFill>
                <a:schemeClr val="dk1"/>
              </a:solidFill>
              <a:latin typeface="Times New Roman"/>
              <a:ea typeface="Times New Roman"/>
              <a:cs typeface="Times New Roman"/>
              <a:sym typeface="Times New Roman"/>
            </a:endParaRPr>
          </a:p>
        </p:txBody>
      </p:sp>
      <p:pic>
        <p:nvPicPr>
          <p:cNvPr id="131" name="Google Shape;131;p25"/>
          <p:cNvPicPr preferRelativeResize="0"/>
          <p:nvPr/>
        </p:nvPicPr>
        <p:blipFill>
          <a:blip r:embed="rId3">
            <a:alphaModFix/>
          </a:blip>
          <a:stretch>
            <a:fillRect/>
          </a:stretch>
        </p:blipFill>
        <p:spPr>
          <a:xfrm>
            <a:off x="5678000" y="1700213"/>
            <a:ext cx="2619375" cy="17430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6"/>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a:latin typeface="Times New Roman"/>
                <a:ea typeface="Times New Roman"/>
                <a:cs typeface="Times New Roman"/>
                <a:sym typeface="Times New Roman"/>
              </a:rPr>
              <a:t>Reference List  </a:t>
            </a:r>
            <a:endParaRPr b="1">
              <a:latin typeface="Times New Roman"/>
              <a:ea typeface="Times New Roman"/>
              <a:cs typeface="Times New Roman"/>
              <a:sym typeface="Times New Roman"/>
            </a:endParaRPr>
          </a:p>
        </p:txBody>
      </p:sp>
      <p:sp>
        <p:nvSpPr>
          <p:cNvPr id="137" name="Google Shape;137;p26"/>
          <p:cNvSpPr txBox="1">
            <a:spLocks noGrp="1"/>
          </p:cNvSpPr>
          <p:nvPr>
            <p:ph type="body" idx="1"/>
          </p:nvPr>
        </p:nvSpPr>
        <p:spPr>
          <a:xfrm>
            <a:off x="311700" y="1152475"/>
            <a:ext cx="5111100" cy="34164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Char char="●"/>
            </a:pPr>
            <a:r>
              <a:rPr lang="en-GB" sz="1200">
                <a:solidFill>
                  <a:schemeClr val="dk1"/>
                </a:solidFill>
                <a:latin typeface="Times New Roman"/>
                <a:ea typeface="Times New Roman"/>
                <a:cs typeface="Times New Roman"/>
                <a:sym typeface="Times New Roman"/>
              </a:rPr>
              <a:t>Bode, J., Kühl, N., Kreuzberger, D. and Hirschl, S., 2023. Data Mesh: Motivational Factors, Challenges, and Best Practices. </a:t>
            </a:r>
            <a:r>
              <a:rPr lang="en-GB" sz="1200" i="1">
                <a:solidFill>
                  <a:schemeClr val="dk1"/>
                </a:solidFill>
                <a:latin typeface="Times New Roman"/>
                <a:ea typeface="Times New Roman"/>
                <a:cs typeface="Times New Roman"/>
                <a:sym typeface="Times New Roman"/>
              </a:rPr>
              <a:t>arXiv preprint arXiv:2302.01713</a:t>
            </a:r>
            <a:r>
              <a:rPr lang="en-GB"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Char char="●"/>
            </a:pPr>
            <a:r>
              <a:rPr lang="en-GB" sz="1200">
                <a:solidFill>
                  <a:schemeClr val="dk1"/>
                </a:solidFill>
                <a:latin typeface="Times New Roman"/>
                <a:ea typeface="Times New Roman"/>
                <a:cs typeface="Times New Roman"/>
                <a:sym typeface="Times New Roman"/>
              </a:rPr>
              <a:t>Chong, S.W. and Plonsky, L., (2023). A typology of secondary research in Applied Linguistics. </a:t>
            </a:r>
            <a:r>
              <a:rPr lang="en-GB" sz="1200" i="1">
                <a:solidFill>
                  <a:schemeClr val="dk1"/>
                </a:solidFill>
                <a:latin typeface="Times New Roman"/>
                <a:ea typeface="Times New Roman"/>
                <a:cs typeface="Times New Roman"/>
                <a:sym typeface="Times New Roman"/>
              </a:rPr>
              <a:t>Applied Linguistics Review</a:t>
            </a:r>
            <a:r>
              <a:rPr lang="en-GB" sz="1200">
                <a:solidFill>
                  <a:schemeClr val="dk1"/>
                </a:solidFill>
                <a:latin typeface="Times New Roman"/>
                <a:ea typeface="Times New Roman"/>
                <a:cs typeface="Times New Roman"/>
                <a:sym typeface="Times New Roman"/>
              </a:rPr>
              <a:t>, (0).</a:t>
            </a:r>
            <a:endParaRPr sz="1200">
              <a:solidFill>
                <a:schemeClr val="dk1"/>
              </a:solidFill>
              <a:latin typeface="Times New Roman"/>
              <a:ea typeface="Times New Roman"/>
              <a:cs typeface="Times New Roman"/>
              <a:sym typeface="Times New Roman"/>
            </a:endParaRPr>
          </a:p>
          <a:p>
            <a:pPr marL="457200" lvl="0" indent="0" algn="l" rtl="0">
              <a:spcBef>
                <a:spcPts val="0"/>
              </a:spcBef>
              <a:spcAft>
                <a:spcPts val="1200"/>
              </a:spcAft>
              <a:buNone/>
            </a:pP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141"/>
        <p:cNvGrpSpPr/>
        <p:nvPr/>
      </p:nvGrpSpPr>
      <p:grpSpPr>
        <a:xfrm>
          <a:off x="0" y="0"/>
          <a:ext cx="0" cy="0"/>
          <a:chOff x="0" y="0"/>
          <a:chExt cx="0" cy="0"/>
        </a:xfrm>
      </p:grpSpPr>
      <p:sp useBgFill="1">
        <p:nvSpPr>
          <p:cNvPr id="147" name="Rectangle 146">
            <a:extLst>
              <a:ext uri="{FF2B5EF4-FFF2-40B4-BE49-F238E27FC236}">
                <a16:creationId xmlns:a16="http://schemas.microsoft.com/office/drawing/2014/main" id="{882C17D0-0115-4E43-AF4A-3BA36E809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Rectangle 148">
            <a:extLst>
              <a:ext uri="{FF2B5EF4-FFF2-40B4-BE49-F238E27FC236}">
                <a16:creationId xmlns:a16="http://schemas.microsoft.com/office/drawing/2014/main" id="{A2982B51-6FEC-4000-8197-30B2EE78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820" y="587826"/>
            <a:ext cx="7936360" cy="396784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1" name="Rectangle 150">
            <a:extLst>
              <a:ext uri="{FF2B5EF4-FFF2-40B4-BE49-F238E27FC236}">
                <a16:creationId xmlns:a16="http://schemas.microsoft.com/office/drawing/2014/main" id="{E5DFB8AC-1A2A-4330-B50D-AAE63C682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955" y="764667"/>
            <a:ext cx="7578090" cy="3614166"/>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42" name="Google Shape;142;p27"/>
          <p:cNvPicPr preferRelativeResize="0"/>
          <p:nvPr/>
        </p:nvPicPr>
        <p:blipFill>
          <a:blip r:embed="rId3"/>
          <a:stretch>
            <a:fillRect/>
          </a:stretch>
        </p:blipFill>
        <p:spPr>
          <a:xfrm>
            <a:off x="1022985" y="1026885"/>
            <a:ext cx="7098030" cy="3089730"/>
          </a:xfrm>
          <a:prstGeom prst="rect">
            <a:avLst/>
          </a:prstGeom>
          <a:noFill/>
        </p:spPr>
      </p:pic>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0</TotalTime>
  <Words>2194</Words>
  <Application>Microsoft Office PowerPoint</Application>
  <PresentationFormat>On-screen Show (16:9)</PresentationFormat>
  <Paragraphs>38</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Gill Sans MT</vt:lpstr>
      <vt:lpstr>Times New Roman</vt:lpstr>
      <vt:lpstr>Gallery</vt:lpstr>
      <vt:lpstr>Module: Developing Innovation and Creativity for Business Advantage Module code: BMSW6102 Student name: Frida-Izabella Tac Student code: 2118358 Lecturer name: Ivan rodriguez hernandez Assignment title: Innovative service plan</vt:lpstr>
      <vt:lpstr>Introduction </vt:lpstr>
      <vt:lpstr>Procedures followed to complete the assignment.  </vt:lpstr>
      <vt:lpstr>PowerPoint Presentation</vt:lpstr>
      <vt:lpstr>PowerPoint Presentation</vt:lpstr>
      <vt:lpstr>Challenges faced in completing the assignment and how were those challenges overcome </vt:lpstr>
      <vt:lpstr>PowerPoint Presentation</vt:lpstr>
      <vt:lpstr>PowerPoint Presentation</vt:lpstr>
      <vt:lpstr>Practical learning outcomes of the assignment and how can it benefit in the future  </vt:lpstr>
      <vt:lpstr>PowerPoint Presentation</vt:lpstr>
      <vt:lpstr>PowerPoint Presentation</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Developing Innovation and Creativity for Business Advantage Module code: BMSW6102 Student name: Frida-Izabella Tac Student code: 2118358 Lecturer name: Ivan rodriguez hernandez Assignment title: Innovative service plan</dc:title>
  <cp:lastModifiedBy>Sorin Tac</cp:lastModifiedBy>
  <cp:revision>1</cp:revision>
  <dcterms:modified xsi:type="dcterms:W3CDTF">2024-03-08T07:32:45Z</dcterms:modified>
</cp:coreProperties>
</file>