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72" r:id="rId4"/>
  </p:sldMasterIdLst>
  <p:notesMasterIdLst>
    <p:notesMasterId r:id="rId101"/>
  </p:notesMasterIdLst>
  <p:sldIdLst>
    <p:sldId id="578" r:id="rId5"/>
    <p:sldId id="577" r:id="rId6"/>
    <p:sldId id="269" r:id="rId7"/>
    <p:sldId id="320" r:id="rId8"/>
    <p:sldId id="572" r:id="rId9"/>
    <p:sldId id="567" r:id="rId10"/>
    <p:sldId id="335" r:id="rId11"/>
    <p:sldId id="568" r:id="rId12"/>
    <p:sldId id="276" r:id="rId13"/>
    <p:sldId id="573" r:id="rId14"/>
    <p:sldId id="369" r:id="rId15"/>
    <p:sldId id="374" r:id="rId16"/>
    <p:sldId id="544" r:id="rId17"/>
    <p:sldId id="422" r:id="rId18"/>
    <p:sldId id="454" r:id="rId19"/>
    <p:sldId id="455" r:id="rId20"/>
    <p:sldId id="563" r:id="rId21"/>
    <p:sldId id="417" r:id="rId22"/>
    <p:sldId id="580" r:id="rId23"/>
    <p:sldId id="411" r:id="rId24"/>
    <p:sldId id="413" r:id="rId25"/>
    <p:sldId id="414" r:id="rId26"/>
    <p:sldId id="416" r:id="rId27"/>
    <p:sldId id="415" r:id="rId28"/>
    <p:sldId id="558" r:id="rId29"/>
    <p:sldId id="574" r:id="rId30"/>
    <p:sldId id="461" r:id="rId31"/>
    <p:sldId id="515" r:id="rId32"/>
    <p:sldId id="517" r:id="rId33"/>
    <p:sldId id="297" r:id="rId34"/>
    <p:sldId id="292" r:id="rId35"/>
    <p:sldId id="322" r:id="rId36"/>
    <p:sldId id="314" r:id="rId37"/>
    <p:sldId id="283" r:id="rId38"/>
    <p:sldId id="294" r:id="rId39"/>
    <p:sldId id="295" r:id="rId40"/>
    <p:sldId id="402" r:id="rId41"/>
    <p:sldId id="296" r:id="rId42"/>
    <p:sldId id="569" r:id="rId43"/>
    <p:sldId id="277" r:id="rId44"/>
    <p:sldId id="523" r:id="rId45"/>
    <p:sldId id="547" r:id="rId46"/>
    <p:sldId id="548" r:id="rId47"/>
    <p:sldId id="550" r:id="rId48"/>
    <p:sldId id="293" r:id="rId49"/>
    <p:sldId id="516" r:id="rId50"/>
    <p:sldId id="554" r:id="rId51"/>
    <p:sldId id="519" r:id="rId52"/>
    <p:sldId id="520" r:id="rId53"/>
    <p:sldId id="555" r:id="rId54"/>
    <p:sldId id="582" r:id="rId55"/>
    <p:sldId id="528" r:id="rId56"/>
    <p:sldId id="549" r:id="rId57"/>
    <p:sldId id="590" r:id="rId58"/>
    <p:sldId id="583" r:id="rId59"/>
    <p:sldId id="409" r:id="rId60"/>
    <p:sldId id="401" r:id="rId61"/>
    <p:sldId id="342" r:id="rId62"/>
    <p:sldId id="404" r:id="rId63"/>
    <p:sldId id="559" r:id="rId64"/>
    <p:sldId id="380" r:id="rId65"/>
    <p:sldId id="257" r:id="rId66"/>
    <p:sldId id="530" r:id="rId67"/>
    <p:sldId id="261" r:id="rId68"/>
    <p:sldId id="406" r:id="rId69"/>
    <p:sldId id="531" r:id="rId70"/>
    <p:sldId id="279" r:id="rId71"/>
    <p:sldId id="533" r:id="rId72"/>
    <p:sldId id="535" r:id="rId73"/>
    <p:sldId id="290" r:id="rId74"/>
    <p:sldId id="536" r:id="rId75"/>
    <p:sldId id="581" r:id="rId76"/>
    <p:sldId id="560" r:id="rId77"/>
    <p:sldId id="575" r:id="rId78"/>
    <p:sldId id="259" r:id="rId79"/>
    <p:sldId id="539" r:id="rId80"/>
    <p:sldId id="381" r:id="rId81"/>
    <p:sldId id="537" r:id="rId82"/>
    <p:sldId id="538" r:id="rId83"/>
    <p:sldId id="541" r:id="rId84"/>
    <p:sldId id="542" r:id="rId85"/>
    <p:sldId id="586" r:id="rId86"/>
    <p:sldId id="545" r:id="rId87"/>
    <p:sldId id="343" r:id="rId88"/>
    <p:sldId id="543" r:id="rId89"/>
    <p:sldId id="407" r:id="rId90"/>
    <p:sldId id="267" r:id="rId91"/>
    <p:sldId id="540" r:id="rId92"/>
    <p:sldId id="344" r:id="rId93"/>
    <p:sldId id="275" r:id="rId94"/>
    <p:sldId id="584" r:id="rId95"/>
    <p:sldId id="301" r:id="rId96"/>
    <p:sldId id="585" r:id="rId97"/>
    <p:sldId id="268" r:id="rId98"/>
    <p:sldId id="289" r:id="rId99"/>
    <p:sldId id="456" r:id="rId100"/>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578"/>
            <p14:sldId id="577"/>
            <p14:sldId id="269"/>
            <p14:sldId id="320"/>
            <p14:sldId id="572"/>
            <p14:sldId id="567"/>
            <p14:sldId id="335"/>
            <p14:sldId id="568"/>
            <p14:sldId id="276"/>
            <p14:sldId id="573"/>
            <p14:sldId id="369"/>
            <p14:sldId id="374"/>
            <p14:sldId id="544"/>
            <p14:sldId id="422"/>
            <p14:sldId id="454"/>
            <p14:sldId id="455"/>
            <p14:sldId id="563"/>
            <p14:sldId id="417"/>
            <p14:sldId id="580"/>
            <p14:sldId id="411"/>
            <p14:sldId id="413"/>
            <p14:sldId id="414"/>
            <p14:sldId id="416"/>
            <p14:sldId id="415"/>
            <p14:sldId id="558"/>
            <p14:sldId id="574"/>
            <p14:sldId id="461"/>
            <p14:sldId id="515"/>
            <p14:sldId id="517"/>
            <p14:sldId id="297"/>
            <p14:sldId id="292"/>
            <p14:sldId id="322"/>
            <p14:sldId id="314"/>
            <p14:sldId id="283"/>
            <p14:sldId id="294"/>
            <p14:sldId id="295"/>
            <p14:sldId id="402"/>
            <p14:sldId id="296"/>
            <p14:sldId id="569"/>
            <p14:sldId id="277"/>
            <p14:sldId id="523"/>
            <p14:sldId id="547"/>
            <p14:sldId id="548"/>
            <p14:sldId id="550"/>
            <p14:sldId id="293"/>
            <p14:sldId id="516"/>
            <p14:sldId id="554"/>
            <p14:sldId id="519"/>
            <p14:sldId id="520"/>
            <p14:sldId id="555"/>
            <p14:sldId id="582"/>
            <p14:sldId id="528"/>
            <p14:sldId id="549"/>
            <p14:sldId id="590"/>
            <p14:sldId id="583"/>
            <p14:sldId id="409"/>
            <p14:sldId id="401"/>
            <p14:sldId id="342"/>
            <p14:sldId id="404"/>
            <p14:sldId id="559"/>
            <p14:sldId id="380"/>
            <p14:sldId id="257"/>
            <p14:sldId id="530"/>
            <p14:sldId id="261"/>
            <p14:sldId id="406"/>
            <p14:sldId id="531"/>
            <p14:sldId id="279"/>
            <p14:sldId id="533"/>
            <p14:sldId id="535"/>
            <p14:sldId id="290"/>
            <p14:sldId id="536"/>
            <p14:sldId id="581"/>
            <p14:sldId id="560"/>
            <p14:sldId id="575"/>
            <p14:sldId id="259"/>
            <p14:sldId id="539"/>
            <p14:sldId id="381"/>
            <p14:sldId id="537"/>
            <p14:sldId id="538"/>
            <p14:sldId id="541"/>
            <p14:sldId id="542"/>
            <p14:sldId id="586"/>
            <p14:sldId id="545"/>
            <p14:sldId id="343"/>
            <p14:sldId id="543"/>
            <p14:sldId id="407"/>
            <p14:sldId id="267"/>
            <p14:sldId id="540"/>
            <p14:sldId id="344"/>
            <p14:sldId id="275"/>
            <p14:sldId id="584"/>
            <p14:sldId id="301"/>
            <p14:sldId id="585"/>
            <p14:sldId id="268"/>
            <p14:sldId id="289"/>
            <p14:sldId id="45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a:srgbClr val="FFC000"/>
    <a:srgbClr val="E7E7E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F50A02-564E-4A62-80F0-98EF9836BAA6}" v="100" dt="2024-03-13T12:38:02.8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556" autoAdjust="0"/>
    <p:restoredTop sz="88197" autoAdjust="0"/>
  </p:normalViewPr>
  <p:slideViewPr>
    <p:cSldViewPr snapToGrid="0">
      <p:cViewPr varScale="1">
        <p:scale>
          <a:sx n="55" d="100"/>
          <a:sy n="55" d="100"/>
        </p:scale>
        <p:origin x="498" y="21"/>
      </p:cViewPr>
      <p:guideLst/>
    </p:cSldViewPr>
  </p:slideViewPr>
  <p:notesTextViewPr>
    <p:cViewPr>
      <p:scale>
        <a:sx n="1" d="1"/>
        <a:sy n="1" d="1"/>
      </p:scale>
      <p:origin x="0" y="0"/>
    </p:cViewPr>
  </p:notesTextViewPr>
  <p:sorterViewPr>
    <p:cViewPr varScale="1">
      <p:scale>
        <a:sx n="1" d="1"/>
        <a:sy n="1" d="1"/>
      </p:scale>
      <p:origin x="0" y="-16353"/>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07" Type="http://schemas.microsoft.com/office/2015/10/relationships/revisionInfo" Target="revisionInfo.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presProps" Target="presProps.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theme" Target="theme/theme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EDD46779-7AB5-4634-A01F-1A587F04A4AE}"/>
    <pc:docChg chg="undo redo custSel addSld delSld modSld sldOrd delMainMaster modSection">
      <pc:chgData name="James Williams" userId="c957a50b-491f-4d94-b4bc-52aca3e2340d" providerId="ADAL" clId="{EDD46779-7AB5-4634-A01F-1A587F04A4AE}" dt="2023-03-13T12:53:13.761" v="7781"/>
      <pc:docMkLst>
        <pc:docMk/>
      </pc:docMkLst>
      <pc:sldChg chg="modSp mod">
        <pc:chgData name="James Williams" userId="c957a50b-491f-4d94-b4bc-52aca3e2340d" providerId="ADAL" clId="{EDD46779-7AB5-4634-A01F-1A587F04A4AE}" dt="2023-03-10T09:00:12.985" v="6077" actId="20577"/>
        <pc:sldMkLst>
          <pc:docMk/>
          <pc:sldMk cId="1878704568" sldId="257"/>
        </pc:sldMkLst>
        <pc:spChg chg="mod">
          <ac:chgData name="James Williams" userId="c957a50b-491f-4d94-b4bc-52aca3e2340d" providerId="ADAL" clId="{EDD46779-7AB5-4634-A01F-1A587F04A4AE}" dt="2023-03-10T08:56:42.130" v="5925" actId="20577"/>
          <ac:spMkLst>
            <pc:docMk/>
            <pc:sldMk cId="1878704568" sldId="257"/>
            <ac:spMk id="3" creationId="{00000000-0000-0000-0000-000000000000}"/>
          </ac:spMkLst>
        </pc:spChg>
        <pc:spChg chg="mod">
          <ac:chgData name="James Williams" userId="c957a50b-491f-4d94-b4bc-52aca3e2340d" providerId="ADAL" clId="{EDD46779-7AB5-4634-A01F-1A587F04A4AE}" dt="2023-03-10T08:55:18.959" v="5840" actId="20577"/>
          <ac:spMkLst>
            <pc:docMk/>
            <pc:sldMk cId="1878704568" sldId="257"/>
            <ac:spMk id="7" creationId="{CB1BE92B-644A-4201-9786-B93DEEA6B03B}"/>
          </ac:spMkLst>
        </pc:spChg>
        <pc:graphicFrameChg chg="mod modGraphic">
          <ac:chgData name="James Williams" userId="c957a50b-491f-4d94-b4bc-52aca3e2340d" providerId="ADAL" clId="{EDD46779-7AB5-4634-A01F-1A587F04A4AE}" dt="2023-03-10T09:00:12.985" v="6077" actId="20577"/>
          <ac:graphicFrameMkLst>
            <pc:docMk/>
            <pc:sldMk cId="1878704568" sldId="257"/>
            <ac:graphicFrameMk id="11" creationId="{DF15D505-C886-4EFB-B088-984D55FA35F6}"/>
          </ac:graphicFrameMkLst>
        </pc:graphicFrameChg>
      </pc:sldChg>
      <pc:sldChg chg="modSp mod ord">
        <pc:chgData name="James Williams" userId="c957a50b-491f-4d94-b4bc-52aca3e2340d" providerId="ADAL" clId="{EDD46779-7AB5-4634-A01F-1A587F04A4AE}" dt="2023-03-12T11:35:09.574" v="7732"/>
        <pc:sldMkLst>
          <pc:docMk/>
          <pc:sldMk cId="1147647825" sldId="259"/>
        </pc:sldMkLst>
        <pc:spChg chg="mod">
          <ac:chgData name="James Williams" userId="c957a50b-491f-4d94-b4bc-52aca3e2340d" providerId="ADAL" clId="{EDD46779-7AB5-4634-A01F-1A587F04A4AE}" dt="2023-03-12T11:34:42.513" v="7727" actId="14100"/>
          <ac:spMkLst>
            <pc:docMk/>
            <pc:sldMk cId="1147647825" sldId="259"/>
            <ac:spMk id="2" creationId="{00000000-0000-0000-0000-000000000000}"/>
          </ac:spMkLst>
        </pc:spChg>
        <pc:spChg chg="mod">
          <ac:chgData name="James Williams" userId="c957a50b-491f-4d94-b4bc-52aca3e2340d" providerId="ADAL" clId="{EDD46779-7AB5-4634-A01F-1A587F04A4AE}" dt="2023-03-10T09:34:42.367" v="6439" actId="20577"/>
          <ac:spMkLst>
            <pc:docMk/>
            <pc:sldMk cId="1147647825" sldId="259"/>
            <ac:spMk id="3" creationId="{00000000-0000-0000-0000-000000000000}"/>
          </ac:spMkLst>
        </pc:spChg>
      </pc:sldChg>
      <pc:sldChg chg="modSp mod">
        <pc:chgData name="James Williams" userId="c957a50b-491f-4d94-b4bc-52aca3e2340d" providerId="ADAL" clId="{EDD46779-7AB5-4634-A01F-1A587F04A4AE}" dt="2023-03-06T17:11:37.016" v="1679" actId="20577"/>
        <pc:sldMkLst>
          <pc:docMk/>
          <pc:sldMk cId="395640300" sldId="269"/>
        </pc:sldMkLst>
        <pc:spChg chg="mod">
          <ac:chgData name="James Williams" userId="c957a50b-491f-4d94-b4bc-52aca3e2340d" providerId="ADAL" clId="{EDD46779-7AB5-4634-A01F-1A587F04A4AE}" dt="2023-03-06T17:11:37.016" v="1679" actId="20577"/>
          <ac:spMkLst>
            <pc:docMk/>
            <pc:sldMk cId="395640300" sldId="269"/>
            <ac:spMk id="3" creationId="{4B758968-7626-41FE-A7FF-09DF80DF54AC}"/>
          </ac:spMkLst>
        </pc:spChg>
      </pc:sldChg>
      <pc:sldChg chg="add del">
        <pc:chgData name="James Williams" userId="c957a50b-491f-4d94-b4bc-52aca3e2340d" providerId="ADAL" clId="{EDD46779-7AB5-4634-A01F-1A587F04A4AE}" dt="2023-03-07T19:32:23.742" v="4556" actId="2696"/>
        <pc:sldMkLst>
          <pc:docMk/>
          <pc:sldMk cId="1304516570" sldId="277"/>
        </pc:sldMkLst>
      </pc:sldChg>
      <pc:sldChg chg="add">
        <pc:chgData name="James Williams" userId="c957a50b-491f-4d94-b4bc-52aca3e2340d" providerId="ADAL" clId="{EDD46779-7AB5-4634-A01F-1A587F04A4AE}" dt="2023-03-07T19:32:31.622" v="4557"/>
        <pc:sldMkLst>
          <pc:docMk/>
          <pc:sldMk cId="2181156302" sldId="277"/>
        </pc:sldMkLst>
      </pc:sldChg>
      <pc:sldChg chg="modSp mod">
        <pc:chgData name="James Williams" userId="c957a50b-491f-4d94-b4bc-52aca3e2340d" providerId="ADAL" clId="{EDD46779-7AB5-4634-A01F-1A587F04A4AE}" dt="2023-03-10T09:22:07.987" v="6253" actId="20577"/>
        <pc:sldMkLst>
          <pc:docMk/>
          <pc:sldMk cId="2712851404" sldId="279"/>
        </pc:sldMkLst>
        <pc:spChg chg="mod">
          <ac:chgData name="James Williams" userId="c957a50b-491f-4d94-b4bc-52aca3e2340d" providerId="ADAL" clId="{EDD46779-7AB5-4634-A01F-1A587F04A4AE}" dt="2023-03-10T09:20:39.138" v="6216" actId="14100"/>
          <ac:spMkLst>
            <pc:docMk/>
            <pc:sldMk cId="2712851404" sldId="279"/>
            <ac:spMk id="2" creationId="{00000000-0000-0000-0000-000000000000}"/>
          </ac:spMkLst>
        </pc:spChg>
        <pc:spChg chg="mod">
          <ac:chgData name="James Williams" userId="c957a50b-491f-4d94-b4bc-52aca3e2340d" providerId="ADAL" clId="{EDD46779-7AB5-4634-A01F-1A587F04A4AE}" dt="2023-03-10T09:21:05.380" v="6225" actId="14100"/>
          <ac:spMkLst>
            <pc:docMk/>
            <pc:sldMk cId="2712851404" sldId="279"/>
            <ac:spMk id="6" creationId="{6A14DD31-E4F9-49CF-8DDA-B6D672D1BDD4}"/>
          </ac:spMkLst>
        </pc:spChg>
        <pc:spChg chg="mod">
          <ac:chgData name="James Williams" userId="c957a50b-491f-4d94-b4bc-52aca3e2340d" providerId="ADAL" clId="{EDD46779-7AB5-4634-A01F-1A587F04A4AE}" dt="2023-03-10T09:20:52.121" v="6220" actId="1076"/>
          <ac:spMkLst>
            <pc:docMk/>
            <pc:sldMk cId="2712851404" sldId="279"/>
            <ac:spMk id="8" creationId="{80809202-B90F-402D-ADC6-E419901D8942}"/>
          </ac:spMkLst>
        </pc:spChg>
        <pc:spChg chg="mod">
          <ac:chgData name="James Williams" userId="c957a50b-491f-4d94-b4bc-52aca3e2340d" providerId="ADAL" clId="{EDD46779-7AB5-4634-A01F-1A587F04A4AE}" dt="2023-03-10T09:21:11.959" v="6227" actId="1076"/>
          <ac:spMkLst>
            <pc:docMk/>
            <pc:sldMk cId="2712851404" sldId="279"/>
            <ac:spMk id="11" creationId="{B1A04B88-E763-4625-AC59-01291FF93624}"/>
          </ac:spMkLst>
        </pc:spChg>
        <pc:graphicFrameChg chg="mod modGraphic">
          <ac:chgData name="James Williams" userId="c957a50b-491f-4d94-b4bc-52aca3e2340d" providerId="ADAL" clId="{EDD46779-7AB5-4634-A01F-1A587F04A4AE}" dt="2023-03-10T09:22:07.987" v="6253" actId="20577"/>
          <ac:graphicFrameMkLst>
            <pc:docMk/>
            <pc:sldMk cId="2712851404" sldId="279"/>
            <ac:graphicFrameMk id="4" creationId="{4F35B3E3-2101-4ED5-8295-5DB4FB56FDFE}"/>
          </ac:graphicFrameMkLst>
        </pc:graphicFrameChg>
        <pc:picChg chg="mod">
          <ac:chgData name="James Williams" userId="c957a50b-491f-4d94-b4bc-52aca3e2340d" providerId="ADAL" clId="{EDD46779-7AB5-4634-A01F-1A587F04A4AE}" dt="2023-03-10T09:21:24.242" v="6232" actId="14100"/>
          <ac:picMkLst>
            <pc:docMk/>
            <pc:sldMk cId="2712851404" sldId="279"/>
            <ac:picMk id="3" creationId="{00000000-0000-0000-0000-000000000000}"/>
          </ac:picMkLst>
        </pc:picChg>
        <pc:picChg chg="mod">
          <ac:chgData name="James Williams" userId="c957a50b-491f-4d94-b4bc-52aca3e2340d" providerId="ADAL" clId="{EDD46779-7AB5-4634-A01F-1A587F04A4AE}" dt="2023-03-10T09:21:07.634" v="6226" actId="1076"/>
          <ac:picMkLst>
            <pc:docMk/>
            <pc:sldMk cId="2712851404" sldId="279"/>
            <ac:picMk id="9" creationId="{4741F1FE-A1D7-42B2-9628-64B4C748B632}"/>
          </ac:picMkLst>
        </pc:picChg>
      </pc:sldChg>
      <pc:sldChg chg="modNotesTx">
        <pc:chgData name="James Williams" userId="c957a50b-491f-4d94-b4bc-52aca3e2340d" providerId="ADAL" clId="{EDD46779-7AB5-4634-A01F-1A587F04A4AE}" dt="2023-03-08T18:59:28.621" v="5048" actId="20577"/>
        <pc:sldMkLst>
          <pc:docMk/>
          <pc:sldMk cId="2869696868" sldId="281"/>
        </pc:sldMkLst>
      </pc:sldChg>
      <pc:sldChg chg="del">
        <pc:chgData name="James Williams" userId="c957a50b-491f-4d94-b4bc-52aca3e2340d" providerId="ADAL" clId="{EDD46779-7AB5-4634-A01F-1A587F04A4AE}" dt="2023-03-10T09:58:51.350" v="6967" actId="2696"/>
        <pc:sldMkLst>
          <pc:docMk/>
          <pc:sldMk cId="1603117111" sldId="282"/>
        </pc:sldMkLst>
      </pc:sldChg>
      <pc:sldChg chg="modSp mod modNotesTx">
        <pc:chgData name="James Williams" userId="c957a50b-491f-4d94-b4bc-52aca3e2340d" providerId="ADAL" clId="{EDD46779-7AB5-4634-A01F-1A587F04A4AE}" dt="2023-03-06T17:52:49.624" v="2348" actId="20577"/>
        <pc:sldMkLst>
          <pc:docMk/>
          <pc:sldMk cId="1869130852" sldId="283"/>
        </pc:sldMkLst>
        <pc:spChg chg="mod">
          <ac:chgData name="James Williams" userId="c957a50b-491f-4d94-b4bc-52aca3e2340d" providerId="ADAL" clId="{EDD46779-7AB5-4634-A01F-1A587F04A4AE}" dt="2023-03-06T17:52:05.981" v="2341" actId="1076"/>
          <ac:spMkLst>
            <pc:docMk/>
            <pc:sldMk cId="1869130852" sldId="283"/>
            <ac:spMk id="2" creationId="{00000000-0000-0000-0000-000000000000}"/>
          </ac:spMkLst>
        </pc:spChg>
        <pc:spChg chg="mod">
          <ac:chgData name="James Williams" userId="c957a50b-491f-4d94-b4bc-52aca3e2340d" providerId="ADAL" clId="{EDD46779-7AB5-4634-A01F-1A587F04A4AE}" dt="2023-03-06T17:52:49.624" v="2348" actId="20577"/>
          <ac:spMkLst>
            <pc:docMk/>
            <pc:sldMk cId="1869130852" sldId="283"/>
            <ac:spMk id="3" creationId="{00000000-0000-0000-0000-000000000000}"/>
          </ac:spMkLst>
        </pc:spChg>
        <pc:spChg chg="mod">
          <ac:chgData name="James Williams" userId="c957a50b-491f-4d94-b4bc-52aca3e2340d" providerId="ADAL" clId="{EDD46779-7AB5-4634-A01F-1A587F04A4AE}" dt="2023-03-06T17:52:05.981" v="2341" actId="1076"/>
          <ac:spMkLst>
            <pc:docMk/>
            <pc:sldMk cId="1869130852" sldId="283"/>
            <ac:spMk id="4" creationId="{CCF1CEA4-76F4-4482-8530-2FACA57659F7}"/>
          </ac:spMkLst>
        </pc:spChg>
      </pc:sldChg>
      <pc:sldChg chg="modSp mod">
        <pc:chgData name="James Williams" userId="c957a50b-491f-4d94-b4bc-52aca3e2340d" providerId="ADAL" clId="{EDD46779-7AB5-4634-A01F-1A587F04A4AE}" dt="2023-03-10T09:24:50.981" v="6306" actId="1076"/>
        <pc:sldMkLst>
          <pc:docMk/>
          <pc:sldMk cId="4098798610" sldId="290"/>
        </pc:sldMkLst>
        <pc:spChg chg="mod">
          <ac:chgData name="James Williams" userId="c957a50b-491f-4d94-b4bc-52aca3e2340d" providerId="ADAL" clId="{EDD46779-7AB5-4634-A01F-1A587F04A4AE}" dt="2023-03-10T09:24:40.092" v="6304" actId="1076"/>
          <ac:spMkLst>
            <pc:docMk/>
            <pc:sldMk cId="4098798610" sldId="290"/>
            <ac:spMk id="3" creationId="{00000000-0000-0000-0000-000000000000}"/>
          </ac:spMkLst>
        </pc:spChg>
        <pc:spChg chg="mod">
          <ac:chgData name="James Williams" userId="c957a50b-491f-4d94-b4bc-52aca3e2340d" providerId="ADAL" clId="{EDD46779-7AB5-4634-A01F-1A587F04A4AE}" dt="2023-03-10T09:23:42.199" v="6287" actId="1076"/>
          <ac:spMkLst>
            <pc:docMk/>
            <pc:sldMk cId="4098798610" sldId="290"/>
            <ac:spMk id="4" creationId="{68321836-86E8-4E6E-A494-A1B699775791}"/>
          </ac:spMkLst>
        </pc:spChg>
        <pc:spChg chg="mod">
          <ac:chgData name="James Williams" userId="c957a50b-491f-4d94-b4bc-52aca3e2340d" providerId="ADAL" clId="{EDD46779-7AB5-4634-A01F-1A587F04A4AE}" dt="2023-03-10T09:23:42.199" v="6287" actId="1076"/>
          <ac:spMkLst>
            <pc:docMk/>
            <pc:sldMk cId="4098798610" sldId="290"/>
            <ac:spMk id="5" creationId="{FB7F8B92-914F-44D0-8EE0-33B551FFDBFF}"/>
          </ac:spMkLst>
        </pc:spChg>
        <pc:spChg chg="mod">
          <ac:chgData name="James Williams" userId="c957a50b-491f-4d94-b4bc-52aca3e2340d" providerId="ADAL" clId="{EDD46779-7AB5-4634-A01F-1A587F04A4AE}" dt="2023-03-10T09:23:42.199" v="6287" actId="1076"/>
          <ac:spMkLst>
            <pc:docMk/>
            <pc:sldMk cId="4098798610" sldId="290"/>
            <ac:spMk id="6" creationId="{49E011D7-0975-4D89-AF21-7C03BEACD8B6}"/>
          </ac:spMkLst>
        </pc:spChg>
        <pc:picChg chg="mod">
          <ac:chgData name="James Williams" userId="c957a50b-491f-4d94-b4bc-52aca3e2340d" providerId="ADAL" clId="{EDD46779-7AB5-4634-A01F-1A587F04A4AE}" dt="2023-03-10T09:24:31.552" v="6301" actId="1076"/>
          <ac:picMkLst>
            <pc:docMk/>
            <pc:sldMk cId="4098798610" sldId="290"/>
            <ac:picMk id="9" creationId="{60D65402-D3D5-4E22-BA68-A1E65EC6F12A}"/>
          </ac:picMkLst>
        </pc:picChg>
        <pc:picChg chg="mod">
          <ac:chgData name="James Williams" userId="c957a50b-491f-4d94-b4bc-52aca3e2340d" providerId="ADAL" clId="{EDD46779-7AB5-4634-A01F-1A587F04A4AE}" dt="2023-03-10T09:24:50.981" v="6306" actId="1076"/>
          <ac:picMkLst>
            <pc:docMk/>
            <pc:sldMk cId="4098798610" sldId="290"/>
            <ac:picMk id="12" creationId="{3BFC1D22-AC71-45A0-B904-3F5F0C043A87}"/>
          </ac:picMkLst>
        </pc:picChg>
        <pc:picChg chg="mod">
          <ac:chgData name="James Williams" userId="c957a50b-491f-4d94-b4bc-52aca3e2340d" providerId="ADAL" clId="{EDD46779-7AB5-4634-A01F-1A587F04A4AE}" dt="2023-03-10T09:24:49.538" v="6305" actId="1076"/>
          <ac:picMkLst>
            <pc:docMk/>
            <pc:sldMk cId="4098798610" sldId="290"/>
            <ac:picMk id="18" creationId="{9592FD6C-BF09-44C5-A134-EC176C14D35C}"/>
          </ac:picMkLst>
        </pc:picChg>
      </pc:sldChg>
      <pc:sldChg chg="addSp modSp add del mod">
        <pc:chgData name="James Williams" userId="c957a50b-491f-4d94-b4bc-52aca3e2340d" providerId="ADAL" clId="{EDD46779-7AB5-4634-A01F-1A587F04A4AE}" dt="2023-03-07T19:30:32.050" v="4552" actId="115"/>
        <pc:sldMkLst>
          <pc:docMk/>
          <pc:sldMk cId="2791311214" sldId="292"/>
        </pc:sldMkLst>
        <pc:spChg chg="mod">
          <ac:chgData name="James Williams" userId="c957a50b-491f-4d94-b4bc-52aca3e2340d" providerId="ADAL" clId="{EDD46779-7AB5-4634-A01F-1A587F04A4AE}" dt="2023-03-07T19:30:32.050" v="4552" actId="115"/>
          <ac:spMkLst>
            <pc:docMk/>
            <pc:sldMk cId="2791311214" sldId="292"/>
            <ac:spMk id="2" creationId="{00000000-0000-0000-0000-000000000000}"/>
          </ac:spMkLst>
        </pc:spChg>
        <pc:spChg chg="add mod">
          <ac:chgData name="James Williams" userId="c957a50b-491f-4d94-b4bc-52aca3e2340d" providerId="ADAL" clId="{EDD46779-7AB5-4634-A01F-1A587F04A4AE}" dt="2023-03-07T19:30:29.150" v="4551"/>
          <ac:spMkLst>
            <pc:docMk/>
            <pc:sldMk cId="2791311214" sldId="292"/>
            <ac:spMk id="4" creationId="{90B645BD-1D79-4992-9EC7-CB1910A2AB1D}"/>
          </ac:spMkLst>
        </pc:spChg>
      </pc:sldChg>
      <pc:sldChg chg="modSp add mod">
        <pc:chgData name="James Williams" userId="c957a50b-491f-4d94-b4bc-52aca3e2340d" providerId="ADAL" clId="{EDD46779-7AB5-4634-A01F-1A587F04A4AE}" dt="2023-03-07T19:37:01.323" v="4792" actId="20577"/>
        <pc:sldMkLst>
          <pc:docMk/>
          <pc:sldMk cId="1208617688" sldId="293"/>
        </pc:sldMkLst>
        <pc:spChg chg="mod">
          <ac:chgData name="James Williams" userId="c957a50b-491f-4d94-b4bc-52aca3e2340d" providerId="ADAL" clId="{EDD46779-7AB5-4634-A01F-1A587F04A4AE}" dt="2023-03-07T19:35:39.858" v="4618" actId="113"/>
          <ac:spMkLst>
            <pc:docMk/>
            <pc:sldMk cId="1208617688" sldId="293"/>
            <ac:spMk id="2" creationId="{00000000-0000-0000-0000-000000000000}"/>
          </ac:spMkLst>
        </pc:spChg>
        <pc:spChg chg="mod">
          <ac:chgData name="James Williams" userId="c957a50b-491f-4d94-b4bc-52aca3e2340d" providerId="ADAL" clId="{EDD46779-7AB5-4634-A01F-1A587F04A4AE}" dt="2023-03-07T19:37:01.323" v="4792" actId="20577"/>
          <ac:spMkLst>
            <pc:docMk/>
            <pc:sldMk cId="1208617688" sldId="293"/>
            <ac:spMk id="3" creationId="{00000000-0000-0000-0000-000000000000}"/>
          </ac:spMkLst>
        </pc:spChg>
      </pc:sldChg>
      <pc:sldChg chg="addSp modSp add mod">
        <pc:chgData name="James Williams" userId="c957a50b-491f-4d94-b4bc-52aca3e2340d" providerId="ADAL" clId="{EDD46779-7AB5-4634-A01F-1A587F04A4AE}" dt="2023-03-07T19:39:42.494" v="4866" actId="14100"/>
        <pc:sldMkLst>
          <pc:docMk/>
          <pc:sldMk cId="1050111293" sldId="294"/>
        </pc:sldMkLst>
        <pc:spChg chg="mod">
          <ac:chgData name="James Williams" userId="c957a50b-491f-4d94-b4bc-52aca3e2340d" providerId="ADAL" clId="{EDD46779-7AB5-4634-A01F-1A587F04A4AE}" dt="2023-03-07T19:39:42.494" v="4866" actId="14100"/>
          <ac:spMkLst>
            <pc:docMk/>
            <pc:sldMk cId="1050111293" sldId="294"/>
            <ac:spMk id="2" creationId="{00000000-0000-0000-0000-000000000000}"/>
          </ac:spMkLst>
        </pc:spChg>
        <pc:spChg chg="mod">
          <ac:chgData name="James Williams" userId="c957a50b-491f-4d94-b4bc-52aca3e2340d" providerId="ADAL" clId="{EDD46779-7AB5-4634-A01F-1A587F04A4AE}" dt="2023-03-07T19:39:33.722" v="4863" actId="1076"/>
          <ac:spMkLst>
            <pc:docMk/>
            <pc:sldMk cId="1050111293" sldId="294"/>
            <ac:spMk id="3" creationId="{00000000-0000-0000-0000-000000000000}"/>
          </ac:spMkLst>
        </pc:spChg>
        <pc:spChg chg="add mod">
          <ac:chgData name="James Williams" userId="c957a50b-491f-4d94-b4bc-52aca3e2340d" providerId="ADAL" clId="{EDD46779-7AB5-4634-A01F-1A587F04A4AE}" dt="2023-03-07T19:39:39.211" v="4865" actId="14100"/>
          <ac:spMkLst>
            <pc:docMk/>
            <pc:sldMk cId="1050111293" sldId="294"/>
            <ac:spMk id="4" creationId="{969CB5D9-1689-B562-3D59-1698175A1BD3}"/>
          </ac:spMkLst>
        </pc:spChg>
      </pc:sldChg>
      <pc:sldChg chg="addSp modSp add mod">
        <pc:chgData name="James Williams" userId="c957a50b-491f-4d94-b4bc-52aca3e2340d" providerId="ADAL" clId="{EDD46779-7AB5-4634-A01F-1A587F04A4AE}" dt="2023-03-07T19:40:04.807" v="4874" actId="27636"/>
        <pc:sldMkLst>
          <pc:docMk/>
          <pc:sldMk cId="3079736020" sldId="295"/>
        </pc:sldMkLst>
        <pc:spChg chg="mod">
          <ac:chgData name="James Williams" userId="c957a50b-491f-4d94-b4bc-52aca3e2340d" providerId="ADAL" clId="{EDD46779-7AB5-4634-A01F-1A587F04A4AE}" dt="2023-03-07T19:40:01.719" v="4871" actId="14100"/>
          <ac:spMkLst>
            <pc:docMk/>
            <pc:sldMk cId="3079736020" sldId="295"/>
            <ac:spMk id="2" creationId="{00000000-0000-0000-0000-000000000000}"/>
          </ac:spMkLst>
        </pc:spChg>
        <pc:spChg chg="mod">
          <ac:chgData name="James Williams" userId="c957a50b-491f-4d94-b4bc-52aca3e2340d" providerId="ADAL" clId="{EDD46779-7AB5-4634-A01F-1A587F04A4AE}" dt="2023-03-07T19:40:04.807" v="4874" actId="27636"/>
          <ac:spMkLst>
            <pc:docMk/>
            <pc:sldMk cId="3079736020" sldId="295"/>
            <ac:spMk id="3" creationId="{00000000-0000-0000-0000-000000000000}"/>
          </ac:spMkLst>
        </pc:spChg>
        <pc:spChg chg="add mod">
          <ac:chgData name="James Williams" userId="c957a50b-491f-4d94-b4bc-52aca3e2340d" providerId="ADAL" clId="{EDD46779-7AB5-4634-A01F-1A587F04A4AE}" dt="2023-03-07T19:39:56.897" v="4870"/>
          <ac:spMkLst>
            <pc:docMk/>
            <pc:sldMk cId="3079736020" sldId="295"/>
            <ac:spMk id="4" creationId="{87459312-578C-FB55-77C6-3CA5799AE402}"/>
          </ac:spMkLst>
        </pc:spChg>
      </pc:sldChg>
      <pc:sldChg chg="addSp delSp modSp add mod ord modNotesTx">
        <pc:chgData name="James Williams" userId="c957a50b-491f-4d94-b4bc-52aca3e2340d" providerId="ADAL" clId="{EDD46779-7AB5-4634-A01F-1A587F04A4AE}" dt="2023-03-07T19:44:46.278" v="5045" actId="1076"/>
        <pc:sldMkLst>
          <pc:docMk/>
          <pc:sldMk cId="3632433661" sldId="296"/>
        </pc:sldMkLst>
        <pc:spChg chg="del mod">
          <ac:chgData name="James Williams" userId="c957a50b-491f-4d94-b4bc-52aca3e2340d" providerId="ADAL" clId="{EDD46779-7AB5-4634-A01F-1A587F04A4AE}" dt="2023-03-07T19:40:34.730" v="4876" actId="478"/>
          <ac:spMkLst>
            <pc:docMk/>
            <pc:sldMk cId="3632433661" sldId="296"/>
            <ac:spMk id="2" creationId="{00000000-0000-0000-0000-000000000000}"/>
          </ac:spMkLst>
        </pc:spChg>
        <pc:spChg chg="mod">
          <ac:chgData name="James Williams" userId="c957a50b-491f-4d94-b4bc-52aca3e2340d" providerId="ADAL" clId="{EDD46779-7AB5-4634-A01F-1A587F04A4AE}" dt="2023-03-07T19:44:02.823" v="5032" actId="20577"/>
          <ac:spMkLst>
            <pc:docMk/>
            <pc:sldMk cId="3632433661" sldId="296"/>
            <ac:spMk id="3" creationId="{00000000-0000-0000-0000-000000000000}"/>
          </ac:spMkLst>
        </pc:spChg>
        <pc:spChg chg="add del mod">
          <ac:chgData name="James Williams" userId="c957a50b-491f-4d94-b4bc-52aca3e2340d" providerId="ADAL" clId="{EDD46779-7AB5-4634-A01F-1A587F04A4AE}" dt="2023-03-07T19:40:38.218" v="4877" actId="478"/>
          <ac:spMkLst>
            <pc:docMk/>
            <pc:sldMk cId="3632433661" sldId="296"/>
            <ac:spMk id="5" creationId="{CC23DDBE-F082-6608-E86E-697BEBCF3E2A}"/>
          </ac:spMkLst>
        </pc:spChg>
        <pc:spChg chg="add mod">
          <ac:chgData name="James Williams" userId="c957a50b-491f-4d94-b4bc-52aca3e2340d" providerId="ADAL" clId="{EDD46779-7AB5-4634-A01F-1A587F04A4AE}" dt="2023-03-07T19:44:46.278" v="5045" actId="1076"/>
          <ac:spMkLst>
            <pc:docMk/>
            <pc:sldMk cId="3632433661" sldId="296"/>
            <ac:spMk id="6" creationId="{EA632F6E-B8FD-30EE-1CFD-0B5DFE190B1E}"/>
          </ac:spMkLst>
        </pc:spChg>
        <pc:spChg chg="add del mod">
          <ac:chgData name="James Williams" userId="c957a50b-491f-4d94-b4bc-52aca3e2340d" providerId="ADAL" clId="{EDD46779-7AB5-4634-A01F-1A587F04A4AE}" dt="2023-03-07T19:44:39.385" v="5044" actId="478"/>
          <ac:spMkLst>
            <pc:docMk/>
            <pc:sldMk cId="3632433661" sldId="296"/>
            <ac:spMk id="7" creationId="{59F9D235-821A-C865-B97D-429902782FF1}"/>
          </ac:spMkLst>
        </pc:spChg>
      </pc:sldChg>
      <pc:sldChg chg="addSp modSp add del mod">
        <pc:chgData name="James Williams" userId="c957a50b-491f-4d94-b4bc-52aca3e2340d" providerId="ADAL" clId="{EDD46779-7AB5-4634-A01F-1A587F04A4AE}" dt="2023-03-07T19:30:22.888" v="4550" actId="20577"/>
        <pc:sldMkLst>
          <pc:docMk/>
          <pc:sldMk cId="3574581837" sldId="297"/>
        </pc:sldMkLst>
        <pc:spChg chg="mod">
          <ac:chgData name="James Williams" userId="c957a50b-491f-4d94-b4bc-52aca3e2340d" providerId="ADAL" clId="{EDD46779-7AB5-4634-A01F-1A587F04A4AE}" dt="2023-03-07T19:27:08.959" v="4471" actId="113"/>
          <ac:spMkLst>
            <pc:docMk/>
            <pc:sldMk cId="3574581837" sldId="297"/>
            <ac:spMk id="2" creationId="{00000000-0000-0000-0000-000000000000}"/>
          </ac:spMkLst>
        </pc:spChg>
        <pc:spChg chg="mod">
          <ac:chgData name="James Williams" userId="c957a50b-491f-4d94-b4bc-52aca3e2340d" providerId="ADAL" clId="{EDD46779-7AB5-4634-A01F-1A587F04A4AE}" dt="2023-03-07T19:30:22.888" v="4550" actId="20577"/>
          <ac:spMkLst>
            <pc:docMk/>
            <pc:sldMk cId="3574581837" sldId="297"/>
            <ac:spMk id="3" creationId="{00000000-0000-0000-0000-000000000000}"/>
          </ac:spMkLst>
        </pc:spChg>
        <pc:spChg chg="mod">
          <ac:chgData name="James Williams" userId="c957a50b-491f-4d94-b4bc-52aca3e2340d" providerId="ADAL" clId="{EDD46779-7AB5-4634-A01F-1A587F04A4AE}" dt="2023-03-07T19:28:47.571" v="4496" actId="20577"/>
          <ac:spMkLst>
            <pc:docMk/>
            <pc:sldMk cId="3574581837" sldId="297"/>
            <ac:spMk id="4" creationId="{00000000-0000-0000-0000-000000000000}"/>
          </ac:spMkLst>
        </pc:spChg>
        <pc:spChg chg="add mod">
          <ac:chgData name="James Williams" userId="c957a50b-491f-4d94-b4bc-52aca3e2340d" providerId="ADAL" clId="{EDD46779-7AB5-4634-A01F-1A587F04A4AE}" dt="2023-03-07T19:27:15.747" v="4473" actId="1076"/>
          <ac:spMkLst>
            <pc:docMk/>
            <pc:sldMk cId="3574581837" sldId="297"/>
            <ac:spMk id="5" creationId="{867C1512-2185-902E-9B2C-7DA72E7B70BD}"/>
          </ac:spMkLst>
        </pc:spChg>
      </pc:sldChg>
      <pc:sldChg chg="delSp modSp add del mod">
        <pc:chgData name="James Williams" userId="c957a50b-491f-4d94-b4bc-52aca3e2340d" providerId="ADAL" clId="{EDD46779-7AB5-4634-A01F-1A587F04A4AE}" dt="2023-03-07T19:22:08.749" v="4416" actId="2696"/>
        <pc:sldMkLst>
          <pc:docMk/>
          <pc:sldMk cId="3622265403" sldId="299"/>
        </pc:sldMkLst>
        <pc:spChg chg="mod">
          <ac:chgData name="James Williams" userId="c957a50b-491f-4d94-b4bc-52aca3e2340d" providerId="ADAL" clId="{EDD46779-7AB5-4634-A01F-1A587F04A4AE}" dt="2023-03-07T19:21:44.359" v="4415" actId="1076"/>
          <ac:spMkLst>
            <pc:docMk/>
            <pc:sldMk cId="3622265403" sldId="299"/>
            <ac:spMk id="2" creationId="{00000000-0000-0000-0000-000000000000}"/>
          </ac:spMkLst>
        </pc:spChg>
        <pc:spChg chg="del">
          <ac:chgData name="James Williams" userId="c957a50b-491f-4d94-b4bc-52aca3e2340d" providerId="ADAL" clId="{EDD46779-7AB5-4634-A01F-1A587F04A4AE}" dt="2023-03-07T19:21:24.524" v="4392" actId="478"/>
          <ac:spMkLst>
            <pc:docMk/>
            <pc:sldMk cId="3622265403" sldId="299"/>
            <ac:spMk id="5" creationId="{00000000-0000-0000-0000-000000000000}"/>
          </ac:spMkLst>
        </pc:spChg>
        <pc:picChg chg="mod">
          <ac:chgData name="James Williams" userId="c957a50b-491f-4d94-b4bc-52aca3e2340d" providerId="ADAL" clId="{EDD46779-7AB5-4634-A01F-1A587F04A4AE}" dt="2023-03-07T19:21:41.407" v="4414" actId="1076"/>
          <ac:picMkLst>
            <pc:docMk/>
            <pc:sldMk cId="3622265403" sldId="299"/>
            <ac:picMk id="4" creationId="{00000000-0000-0000-0000-000000000000}"/>
          </ac:picMkLst>
        </pc:picChg>
      </pc:sldChg>
      <pc:sldChg chg="add del">
        <pc:chgData name="James Williams" userId="c957a50b-491f-4d94-b4bc-52aca3e2340d" providerId="ADAL" clId="{EDD46779-7AB5-4634-A01F-1A587F04A4AE}" dt="2023-03-07T19:19:04.946" v="4377" actId="2696"/>
        <pc:sldMkLst>
          <pc:docMk/>
          <pc:sldMk cId="2418660576" sldId="300"/>
        </pc:sldMkLst>
      </pc:sldChg>
      <pc:sldChg chg="addSp delSp modSp mod ord">
        <pc:chgData name="James Williams" userId="c957a50b-491f-4d94-b4bc-52aca3e2340d" providerId="ADAL" clId="{EDD46779-7AB5-4634-A01F-1A587F04A4AE}" dt="2023-03-13T10:58:44.781" v="7773" actId="12"/>
        <pc:sldMkLst>
          <pc:docMk/>
          <pc:sldMk cId="2961266617" sldId="301"/>
        </pc:sldMkLst>
        <pc:spChg chg="mod">
          <ac:chgData name="James Williams" userId="c957a50b-491f-4d94-b4bc-52aca3e2340d" providerId="ADAL" clId="{EDD46779-7AB5-4634-A01F-1A587F04A4AE}" dt="2023-03-13T10:58:38.756" v="7767" actId="20577"/>
          <ac:spMkLst>
            <pc:docMk/>
            <pc:sldMk cId="2961266617" sldId="301"/>
            <ac:spMk id="2" creationId="{4E19FDFA-248F-4679-A0E2-5599C132D48C}"/>
          </ac:spMkLst>
        </pc:spChg>
        <pc:spChg chg="mod">
          <ac:chgData name="James Williams" userId="c957a50b-491f-4d94-b4bc-52aca3e2340d" providerId="ADAL" clId="{EDD46779-7AB5-4634-A01F-1A587F04A4AE}" dt="2023-03-13T10:58:44.781" v="7773" actId="12"/>
          <ac:spMkLst>
            <pc:docMk/>
            <pc:sldMk cId="2961266617" sldId="301"/>
            <ac:spMk id="3" creationId="{795B3E02-BC8B-4FF6-B744-2254AEFA265E}"/>
          </ac:spMkLst>
        </pc:spChg>
        <pc:picChg chg="add mod">
          <ac:chgData name="James Williams" userId="c957a50b-491f-4d94-b4bc-52aca3e2340d" providerId="ADAL" clId="{EDD46779-7AB5-4634-A01F-1A587F04A4AE}" dt="2023-03-06T13:02:48.813" v="79" actId="1076"/>
          <ac:picMkLst>
            <pc:docMk/>
            <pc:sldMk cId="2961266617" sldId="301"/>
            <ac:picMk id="5" creationId="{979A8C0C-3955-9040-3DA2-46A06AA3E444}"/>
          </ac:picMkLst>
        </pc:picChg>
        <pc:picChg chg="add del mod">
          <ac:chgData name="James Williams" userId="c957a50b-491f-4d94-b4bc-52aca3e2340d" providerId="ADAL" clId="{EDD46779-7AB5-4634-A01F-1A587F04A4AE}" dt="2023-03-13T10:58:40.484" v="7769" actId="478"/>
          <ac:picMkLst>
            <pc:docMk/>
            <pc:sldMk cId="2961266617" sldId="301"/>
            <ac:picMk id="7" creationId="{67A52914-0D06-418A-1886-521F1351DCE3}"/>
          </ac:picMkLst>
        </pc:picChg>
      </pc:sldChg>
      <pc:sldChg chg="del">
        <pc:chgData name="James Williams" userId="c957a50b-491f-4d94-b4bc-52aca3e2340d" providerId="ADAL" clId="{EDD46779-7AB5-4634-A01F-1A587F04A4AE}" dt="2023-03-10T09:58:46.094" v="6966" actId="2696"/>
        <pc:sldMkLst>
          <pc:docMk/>
          <pc:sldMk cId="1910098369" sldId="311"/>
        </pc:sldMkLst>
      </pc:sldChg>
      <pc:sldChg chg="modSp mod">
        <pc:chgData name="James Williams" userId="c957a50b-491f-4d94-b4bc-52aca3e2340d" providerId="ADAL" clId="{EDD46779-7AB5-4634-A01F-1A587F04A4AE}" dt="2023-03-06T17:51:40.722" v="2338" actId="20577"/>
        <pc:sldMkLst>
          <pc:docMk/>
          <pc:sldMk cId="1025001089" sldId="314"/>
        </pc:sldMkLst>
        <pc:spChg chg="mod">
          <ac:chgData name="James Williams" userId="c957a50b-491f-4d94-b4bc-52aca3e2340d" providerId="ADAL" clId="{EDD46779-7AB5-4634-A01F-1A587F04A4AE}" dt="2023-03-06T17:51:40.722" v="2338" actId="20577"/>
          <ac:spMkLst>
            <pc:docMk/>
            <pc:sldMk cId="1025001089" sldId="314"/>
            <ac:spMk id="7" creationId="{00000000-0000-0000-0000-000000000000}"/>
          </ac:spMkLst>
        </pc:spChg>
        <pc:picChg chg="mod">
          <ac:chgData name="James Williams" userId="c957a50b-491f-4d94-b4bc-52aca3e2340d" providerId="ADAL" clId="{EDD46779-7AB5-4634-A01F-1A587F04A4AE}" dt="2023-03-06T17:50:36.743" v="2290" actId="1076"/>
          <ac:picMkLst>
            <pc:docMk/>
            <pc:sldMk cId="1025001089" sldId="314"/>
            <ac:picMk id="9" creationId="{00000000-0000-0000-0000-000000000000}"/>
          </ac:picMkLst>
        </pc:picChg>
      </pc:sldChg>
      <pc:sldChg chg="modSp mod modNotesTx">
        <pc:chgData name="James Williams" userId="c957a50b-491f-4d94-b4bc-52aca3e2340d" providerId="ADAL" clId="{EDD46779-7AB5-4634-A01F-1A587F04A4AE}" dt="2023-03-10T08:18:19.876" v="5053" actId="20577"/>
        <pc:sldMkLst>
          <pc:docMk/>
          <pc:sldMk cId="4072870252" sldId="320"/>
        </pc:sldMkLst>
        <pc:spChg chg="mod">
          <ac:chgData name="James Williams" userId="c957a50b-491f-4d94-b4bc-52aca3e2340d" providerId="ADAL" clId="{EDD46779-7AB5-4634-A01F-1A587F04A4AE}" dt="2023-03-10T08:18:11.174" v="5050" actId="20577"/>
          <ac:spMkLst>
            <pc:docMk/>
            <pc:sldMk cId="4072870252" sldId="320"/>
            <ac:spMk id="3" creationId="{422CFA14-634B-4B25-9B9E-54387B1760E4}"/>
          </ac:spMkLst>
        </pc:spChg>
      </pc:sldChg>
      <pc:sldChg chg="modSp mod">
        <pc:chgData name="James Williams" userId="c957a50b-491f-4d94-b4bc-52aca3e2340d" providerId="ADAL" clId="{EDD46779-7AB5-4634-A01F-1A587F04A4AE}" dt="2023-03-06T17:50:14.825" v="2288" actId="12"/>
        <pc:sldMkLst>
          <pc:docMk/>
          <pc:sldMk cId="1588862583" sldId="322"/>
        </pc:sldMkLst>
        <pc:spChg chg="mod">
          <ac:chgData name="James Williams" userId="c957a50b-491f-4d94-b4bc-52aca3e2340d" providerId="ADAL" clId="{EDD46779-7AB5-4634-A01F-1A587F04A4AE}" dt="2023-03-06T17:47:39.355" v="2270" actId="1076"/>
          <ac:spMkLst>
            <pc:docMk/>
            <pc:sldMk cId="1588862583" sldId="322"/>
            <ac:spMk id="2" creationId="{00000000-0000-0000-0000-000000000000}"/>
          </ac:spMkLst>
        </pc:spChg>
        <pc:spChg chg="mod">
          <ac:chgData name="James Williams" userId="c957a50b-491f-4d94-b4bc-52aca3e2340d" providerId="ADAL" clId="{EDD46779-7AB5-4634-A01F-1A587F04A4AE}" dt="2023-03-06T17:50:14.825" v="2288" actId="12"/>
          <ac:spMkLst>
            <pc:docMk/>
            <pc:sldMk cId="1588862583" sldId="322"/>
            <ac:spMk id="3" creationId="{00000000-0000-0000-0000-000000000000}"/>
          </ac:spMkLst>
        </pc:spChg>
        <pc:spChg chg="mod">
          <ac:chgData name="James Williams" userId="c957a50b-491f-4d94-b4bc-52aca3e2340d" providerId="ADAL" clId="{EDD46779-7AB5-4634-A01F-1A587F04A4AE}" dt="2023-03-06T17:47:39.355" v="2270" actId="1076"/>
          <ac:spMkLst>
            <pc:docMk/>
            <pc:sldMk cId="1588862583" sldId="322"/>
            <ac:spMk id="19" creationId="{53908370-B9F8-4378-9A04-D0B290FBA245}"/>
          </ac:spMkLst>
        </pc:spChg>
        <pc:grpChg chg="mod">
          <ac:chgData name="James Williams" userId="c957a50b-491f-4d94-b4bc-52aca3e2340d" providerId="ADAL" clId="{EDD46779-7AB5-4634-A01F-1A587F04A4AE}" dt="2023-03-06T17:45:39.895" v="2192" actId="1076"/>
          <ac:grpSpMkLst>
            <pc:docMk/>
            <pc:sldMk cId="1588862583" sldId="322"/>
            <ac:grpSpMk id="7" creationId="{00000000-0000-0000-0000-000000000000}"/>
          </ac:grpSpMkLst>
        </pc:grpChg>
      </pc:sldChg>
      <pc:sldChg chg="modSp mod">
        <pc:chgData name="James Williams" userId="c957a50b-491f-4d94-b4bc-52aca3e2340d" providerId="ADAL" clId="{EDD46779-7AB5-4634-A01F-1A587F04A4AE}" dt="2023-03-10T09:07:57.216" v="6197" actId="20577"/>
        <pc:sldMkLst>
          <pc:docMk/>
          <pc:sldMk cId="755342964" sldId="342"/>
        </pc:sldMkLst>
        <pc:spChg chg="mod">
          <ac:chgData name="James Williams" userId="c957a50b-491f-4d94-b4bc-52aca3e2340d" providerId="ADAL" clId="{EDD46779-7AB5-4634-A01F-1A587F04A4AE}" dt="2023-03-06T18:56:26.588" v="4250" actId="20577"/>
          <ac:spMkLst>
            <pc:docMk/>
            <pc:sldMk cId="755342964" sldId="342"/>
            <ac:spMk id="2" creationId="{55603115-D299-4C7C-B8A6-E993CD682144}"/>
          </ac:spMkLst>
        </pc:spChg>
        <pc:spChg chg="mod">
          <ac:chgData name="James Williams" userId="c957a50b-491f-4d94-b4bc-52aca3e2340d" providerId="ADAL" clId="{EDD46779-7AB5-4634-A01F-1A587F04A4AE}" dt="2023-03-10T08:50:00.151" v="5620" actId="20577"/>
          <ac:spMkLst>
            <pc:docMk/>
            <pc:sldMk cId="755342964" sldId="342"/>
            <ac:spMk id="3" creationId="{D0AD2AA0-E200-409E-8C68-7CEA2BCA7118}"/>
          </ac:spMkLst>
        </pc:spChg>
        <pc:graphicFrameChg chg="mod modGraphic">
          <ac:chgData name="James Williams" userId="c957a50b-491f-4d94-b4bc-52aca3e2340d" providerId="ADAL" clId="{EDD46779-7AB5-4634-A01F-1A587F04A4AE}" dt="2023-03-10T09:07:57.216" v="6197" actId="20577"/>
          <ac:graphicFrameMkLst>
            <pc:docMk/>
            <pc:sldMk cId="755342964" sldId="342"/>
            <ac:graphicFrameMk id="4" creationId="{A2173E33-D94E-4514-98EE-E924E5B3E2CC}"/>
          </ac:graphicFrameMkLst>
        </pc:graphicFrameChg>
      </pc:sldChg>
      <pc:sldChg chg="modSp mod">
        <pc:chgData name="James Williams" userId="c957a50b-491f-4d94-b4bc-52aca3e2340d" providerId="ADAL" clId="{EDD46779-7AB5-4634-A01F-1A587F04A4AE}" dt="2023-03-10T09:54:34.899" v="6898" actId="20577"/>
        <pc:sldMkLst>
          <pc:docMk/>
          <pc:sldMk cId="2246053608" sldId="343"/>
        </pc:sldMkLst>
        <pc:spChg chg="mod">
          <ac:chgData name="James Williams" userId="c957a50b-491f-4d94-b4bc-52aca3e2340d" providerId="ADAL" clId="{EDD46779-7AB5-4634-A01F-1A587F04A4AE}" dt="2023-03-10T09:54:34.899" v="6898" actId="20577"/>
          <ac:spMkLst>
            <pc:docMk/>
            <pc:sldMk cId="2246053608" sldId="343"/>
            <ac:spMk id="3" creationId="{00000000-0000-0000-0000-000000000000}"/>
          </ac:spMkLst>
        </pc:spChg>
      </pc:sldChg>
      <pc:sldChg chg="modSp mod">
        <pc:chgData name="James Williams" userId="c957a50b-491f-4d94-b4bc-52aca3e2340d" providerId="ADAL" clId="{EDD46779-7AB5-4634-A01F-1A587F04A4AE}" dt="2023-03-10T09:57:27.467" v="6964" actId="1076"/>
        <pc:sldMkLst>
          <pc:docMk/>
          <pc:sldMk cId="1437352408" sldId="344"/>
        </pc:sldMkLst>
        <pc:picChg chg="mod">
          <ac:chgData name="James Williams" userId="c957a50b-491f-4d94-b4bc-52aca3e2340d" providerId="ADAL" clId="{EDD46779-7AB5-4634-A01F-1A587F04A4AE}" dt="2023-03-10T09:57:27.467" v="6964" actId="1076"/>
          <ac:picMkLst>
            <pc:docMk/>
            <pc:sldMk cId="1437352408" sldId="344"/>
            <ac:picMk id="8" creationId="{35035B88-1C73-4E55-92D5-D6A635DF1213}"/>
          </ac:picMkLst>
        </pc:picChg>
      </pc:sldChg>
      <pc:sldChg chg="modSp mod">
        <pc:chgData name="James Williams" userId="c957a50b-491f-4d94-b4bc-52aca3e2340d" providerId="ADAL" clId="{EDD46779-7AB5-4634-A01F-1A587F04A4AE}" dt="2023-03-06T18:29:54.804" v="3567" actId="20577"/>
        <pc:sldMkLst>
          <pc:docMk/>
          <pc:sldMk cId="314792648" sldId="369"/>
        </pc:sldMkLst>
        <pc:spChg chg="mod">
          <ac:chgData name="James Williams" userId="c957a50b-491f-4d94-b4bc-52aca3e2340d" providerId="ADAL" clId="{EDD46779-7AB5-4634-A01F-1A587F04A4AE}" dt="2023-03-06T18:29:54.804" v="3567" actId="20577"/>
          <ac:spMkLst>
            <pc:docMk/>
            <pc:sldMk cId="314792648" sldId="369"/>
            <ac:spMk id="2" creationId="{BBB5A85B-A6ED-45E5-9359-F048D3270786}"/>
          </ac:spMkLst>
        </pc:spChg>
        <pc:spChg chg="mod">
          <ac:chgData name="James Williams" userId="c957a50b-491f-4d94-b4bc-52aca3e2340d" providerId="ADAL" clId="{EDD46779-7AB5-4634-A01F-1A587F04A4AE}" dt="2023-03-06T18:29:34.629" v="3552" actId="20577"/>
          <ac:spMkLst>
            <pc:docMk/>
            <pc:sldMk cId="314792648" sldId="369"/>
            <ac:spMk id="3" creationId="{ACB67159-4B79-4359-BA00-E383FB1F9380}"/>
          </ac:spMkLst>
        </pc:spChg>
        <pc:grpChg chg="mod">
          <ac:chgData name="James Williams" userId="c957a50b-491f-4d94-b4bc-52aca3e2340d" providerId="ADAL" clId="{EDD46779-7AB5-4634-A01F-1A587F04A4AE}" dt="2023-03-06T18:29:31.677" v="3550" actId="1076"/>
          <ac:grpSpMkLst>
            <pc:docMk/>
            <pc:sldMk cId="314792648" sldId="369"/>
            <ac:grpSpMk id="7" creationId="{35BC6CEA-B386-4EAC-A295-9774A0C5988A}"/>
          </ac:grpSpMkLst>
        </pc:grpChg>
      </pc:sldChg>
      <pc:sldChg chg="delSp modSp mod">
        <pc:chgData name="James Williams" userId="c957a50b-491f-4d94-b4bc-52aca3e2340d" providerId="ADAL" clId="{EDD46779-7AB5-4634-A01F-1A587F04A4AE}" dt="2023-03-13T12:47:16.093" v="7777" actId="20577"/>
        <pc:sldMkLst>
          <pc:docMk/>
          <pc:sldMk cId="2649829660" sldId="373"/>
        </pc:sldMkLst>
        <pc:spChg chg="mod">
          <ac:chgData name="James Williams" userId="c957a50b-491f-4d94-b4bc-52aca3e2340d" providerId="ADAL" clId="{EDD46779-7AB5-4634-A01F-1A587F04A4AE}" dt="2023-03-10T10:01:52.799" v="7008" actId="1076"/>
          <ac:spMkLst>
            <pc:docMk/>
            <pc:sldMk cId="2649829660" sldId="373"/>
            <ac:spMk id="3" creationId="{74C4A6F2-EF4E-4D1D-8853-9231B65E61D8}"/>
          </ac:spMkLst>
        </pc:spChg>
        <pc:spChg chg="mod">
          <ac:chgData name="James Williams" userId="c957a50b-491f-4d94-b4bc-52aca3e2340d" providerId="ADAL" clId="{EDD46779-7AB5-4634-A01F-1A587F04A4AE}" dt="2023-03-13T12:47:16.093" v="7777" actId="20577"/>
          <ac:spMkLst>
            <pc:docMk/>
            <pc:sldMk cId="2649829660" sldId="373"/>
            <ac:spMk id="4" creationId="{0833C173-4216-4B13-AEB2-DD282EBE7E44}"/>
          </ac:spMkLst>
        </pc:spChg>
        <pc:spChg chg="del">
          <ac:chgData name="James Williams" userId="c957a50b-491f-4d94-b4bc-52aca3e2340d" providerId="ADAL" clId="{EDD46779-7AB5-4634-A01F-1A587F04A4AE}" dt="2023-03-10T09:57:54.191" v="6965" actId="478"/>
          <ac:spMkLst>
            <pc:docMk/>
            <pc:sldMk cId="2649829660" sldId="373"/>
            <ac:spMk id="5" creationId="{BAAC4857-8339-4AA4-990A-F86B7F96B226}"/>
          </ac:spMkLst>
        </pc:spChg>
      </pc:sldChg>
      <pc:sldChg chg="modSp mod">
        <pc:chgData name="James Williams" userId="c957a50b-491f-4d94-b4bc-52aca3e2340d" providerId="ADAL" clId="{EDD46779-7AB5-4634-A01F-1A587F04A4AE}" dt="2023-03-06T18:30:28.713" v="3575" actId="20577"/>
        <pc:sldMkLst>
          <pc:docMk/>
          <pc:sldMk cId="3941507126" sldId="374"/>
        </pc:sldMkLst>
        <pc:spChg chg="mod">
          <ac:chgData name="James Williams" userId="c957a50b-491f-4d94-b4bc-52aca3e2340d" providerId="ADAL" clId="{EDD46779-7AB5-4634-A01F-1A587F04A4AE}" dt="2023-03-06T18:30:28.713" v="3575" actId="20577"/>
          <ac:spMkLst>
            <pc:docMk/>
            <pc:sldMk cId="3941507126" sldId="374"/>
            <ac:spMk id="3" creationId="{C3294E62-DC58-4A1F-9CAE-249D93873107}"/>
          </ac:spMkLst>
        </pc:spChg>
      </pc:sldChg>
      <pc:sldChg chg="modSp mod">
        <pc:chgData name="James Williams" userId="c957a50b-491f-4d94-b4bc-52aca3e2340d" providerId="ADAL" clId="{EDD46779-7AB5-4634-A01F-1A587F04A4AE}" dt="2023-03-06T18:55:16.941" v="4222" actId="1076"/>
        <pc:sldMkLst>
          <pc:docMk/>
          <pc:sldMk cId="2844906417" sldId="375"/>
        </pc:sldMkLst>
        <pc:spChg chg="mod">
          <ac:chgData name="James Williams" userId="c957a50b-491f-4d94-b4bc-52aca3e2340d" providerId="ADAL" clId="{EDD46779-7AB5-4634-A01F-1A587F04A4AE}" dt="2023-03-06T18:55:16.941" v="4222" actId="1076"/>
          <ac:spMkLst>
            <pc:docMk/>
            <pc:sldMk cId="2844906417" sldId="375"/>
            <ac:spMk id="2" creationId="{BBB5A85B-A6ED-45E5-9359-F048D3270786}"/>
          </ac:spMkLst>
        </pc:spChg>
        <pc:spChg chg="mod">
          <ac:chgData name="James Williams" userId="c957a50b-491f-4d94-b4bc-52aca3e2340d" providerId="ADAL" clId="{EDD46779-7AB5-4634-A01F-1A587F04A4AE}" dt="2023-03-06T18:54:25.509" v="4207" actId="113"/>
          <ac:spMkLst>
            <pc:docMk/>
            <pc:sldMk cId="2844906417" sldId="375"/>
            <ac:spMk id="3" creationId="{ACB67159-4B79-4359-BA00-E383FB1F9380}"/>
          </ac:spMkLst>
        </pc:spChg>
      </pc:sldChg>
      <pc:sldChg chg="modNotesTx">
        <pc:chgData name="James Williams" userId="c957a50b-491f-4d94-b4bc-52aca3e2340d" providerId="ADAL" clId="{EDD46779-7AB5-4634-A01F-1A587F04A4AE}" dt="2023-03-10T08:54:52.371" v="5828" actId="20577"/>
        <pc:sldMkLst>
          <pc:docMk/>
          <pc:sldMk cId="1481574325" sldId="380"/>
        </pc:sldMkLst>
      </pc:sldChg>
      <pc:sldChg chg="modSp mod ord">
        <pc:chgData name="James Williams" userId="c957a50b-491f-4d94-b4bc-52aca3e2340d" providerId="ADAL" clId="{EDD46779-7AB5-4634-A01F-1A587F04A4AE}" dt="2023-03-13T12:42:31.286" v="7775"/>
        <pc:sldMkLst>
          <pc:docMk/>
          <pc:sldMk cId="504193417" sldId="381"/>
        </pc:sldMkLst>
        <pc:spChg chg="mod">
          <ac:chgData name="James Williams" userId="c957a50b-491f-4d94-b4bc-52aca3e2340d" providerId="ADAL" clId="{EDD46779-7AB5-4634-A01F-1A587F04A4AE}" dt="2023-03-10T09:43:01.668" v="6692" actId="20577"/>
          <ac:spMkLst>
            <pc:docMk/>
            <pc:sldMk cId="504193417" sldId="381"/>
            <ac:spMk id="3" creationId="{00000000-0000-0000-0000-000000000000}"/>
          </ac:spMkLst>
        </pc:spChg>
        <pc:picChg chg="mod">
          <ac:chgData name="James Williams" userId="c957a50b-491f-4d94-b4bc-52aca3e2340d" providerId="ADAL" clId="{EDD46779-7AB5-4634-A01F-1A587F04A4AE}" dt="2023-03-10T09:42:19.850" v="6680" actId="1076"/>
          <ac:picMkLst>
            <pc:docMk/>
            <pc:sldMk cId="504193417" sldId="381"/>
            <ac:picMk id="5" creationId="{E68C6E6D-5563-40D9-9CCF-F20C92765F82}"/>
          </ac:picMkLst>
        </pc:picChg>
        <pc:picChg chg="mod">
          <ac:chgData name="James Williams" userId="c957a50b-491f-4d94-b4bc-52aca3e2340d" providerId="ADAL" clId="{EDD46779-7AB5-4634-A01F-1A587F04A4AE}" dt="2023-03-10T09:42:21.935" v="6681" actId="1076"/>
          <ac:picMkLst>
            <pc:docMk/>
            <pc:sldMk cId="504193417" sldId="381"/>
            <ac:picMk id="8" creationId="{27A551AA-A15F-4F52-9252-2C4AC27D8F9F}"/>
          </ac:picMkLst>
        </pc:picChg>
        <pc:picChg chg="mod">
          <ac:chgData name="James Williams" userId="c957a50b-491f-4d94-b4bc-52aca3e2340d" providerId="ADAL" clId="{EDD46779-7AB5-4634-A01F-1A587F04A4AE}" dt="2023-03-10T09:42:25.075" v="6682" actId="1076"/>
          <ac:picMkLst>
            <pc:docMk/>
            <pc:sldMk cId="504193417" sldId="381"/>
            <ac:picMk id="11" creationId="{2668C55F-9E11-456A-ACB5-711F37C86705}"/>
          </ac:picMkLst>
        </pc:picChg>
      </pc:sldChg>
      <pc:sldChg chg="add">
        <pc:chgData name="James Williams" userId="c957a50b-491f-4d94-b4bc-52aca3e2340d" providerId="ADAL" clId="{EDD46779-7AB5-4634-A01F-1A587F04A4AE}" dt="2023-02-27T13:13:11.587" v="0"/>
        <pc:sldMkLst>
          <pc:docMk/>
          <pc:sldMk cId="1769557620" sldId="384"/>
        </pc:sldMkLst>
      </pc:sldChg>
      <pc:sldChg chg="del">
        <pc:chgData name="James Williams" userId="c957a50b-491f-4d94-b4bc-52aca3e2340d" providerId="ADAL" clId="{EDD46779-7AB5-4634-A01F-1A587F04A4AE}" dt="2023-03-10T09:58:46.094" v="6966" actId="2696"/>
        <pc:sldMkLst>
          <pc:docMk/>
          <pc:sldMk cId="1723353639" sldId="387"/>
        </pc:sldMkLst>
      </pc:sldChg>
      <pc:sldChg chg="del">
        <pc:chgData name="James Williams" userId="c957a50b-491f-4d94-b4bc-52aca3e2340d" providerId="ADAL" clId="{EDD46779-7AB5-4634-A01F-1A587F04A4AE}" dt="2023-03-10T09:58:46.094" v="6966" actId="2696"/>
        <pc:sldMkLst>
          <pc:docMk/>
          <pc:sldMk cId="1290362966" sldId="388"/>
        </pc:sldMkLst>
      </pc:sldChg>
      <pc:sldChg chg="del">
        <pc:chgData name="James Williams" userId="c957a50b-491f-4d94-b4bc-52aca3e2340d" providerId="ADAL" clId="{EDD46779-7AB5-4634-A01F-1A587F04A4AE}" dt="2023-03-10T09:58:54.364" v="6968" actId="2696"/>
        <pc:sldMkLst>
          <pc:docMk/>
          <pc:sldMk cId="3756651854" sldId="392"/>
        </pc:sldMkLst>
      </pc:sldChg>
      <pc:sldChg chg="del">
        <pc:chgData name="James Williams" userId="c957a50b-491f-4d94-b4bc-52aca3e2340d" providerId="ADAL" clId="{EDD46779-7AB5-4634-A01F-1A587F04A4AE}" dt="2023-03-10T09:06:14.255" v="6154" actId="2696"/>
        <pc:sldMkLst>
          <pc:docMk/>
          <pc:sldMk cId="3630608181" sldId="393"/>
        </pc:sldMkLst>
      </pc:sldChg>
      <pc:sldChg chg="modSp mod">
        <pc:chgData name="James Williams" userId="c957a50b-491f-4d94-b4bc-52aca3e2340d" providerId="ADAL" clId="{EDD46779-7AB5-4634-A01F-1A587F04A4AE}" dt="2023-03-06T18:37:36.753" v="3891" actId="113"/>
        <pc:sldMkLst>
          <pc:docMk/>
          <pc:sldMk cId="2292459073" sldId="398"/>
        </pc:sldMkLst>
        <pc:spChg chg="mod">
          <ac:chgData name="James Williams" userId="c957a50b-491f-4d94-b4bc-52aca3e2340d" providerId="ADAL" clId="{EDD46779-7AB5-4634-A01F-1A587F04A4AE}" dt="2023-03-06T18:37:36.753" v="3891" actId="113"/>
          <ac:spMkLst>
            <pc:docMk/>
            <pc:sldMk cId="2292459073" sldId="398"/>
            <ac:spMk id="2" creationId="{8BD6514F-C1A1-42C8-A69A-198C7F93DBDA}"/>
          </ac:spMkLst>
        </pc:spChg>
      </pc:sldChg>
      <pc:sldChg chg="modSp mod">
        <pc:chgData name="James Williams" userId="c957a50b-491f-4d94-b4bc-52aca3e2340d" providerId="ADAL" clId="{EDD46779-7AB5-4634-A01F-1A587F04A4AE}" dt="2023-03-06T18:56:12.607" v="4249" actId="403"/>
        <pc:sldMkLst>
          <pc:docMk/>
          <pc:sldMk cId="1199500905" sldId="401"/>
        </pc:sldMkLst>
        <pc:spChg chg="mod">
          <ac:chgData name="James Williams" userId="c957a50b-491f-4d94-b4bc-52aca3e2340d" providerId="ADAL" clId="{EDD46779-7AB5-4634-A01F-1A587F04A4AE}" dt="2023-03-06T18:56:12.607" v="4249" actId="403"/>
          <ac:spMkLst>
            <pc:docMk/>
            <pc:sldMk cId="1199500905" sldId="401"/>
            <ac:spMk id="2" creationId="{00000000-0000-0000-0000-000000000000}"/>
          </ac:spMkLst>
        </pc:spChg>
        <pc:spChg chg="mod">
          <ac:chgData name="James Williams" userId="c957a50b-491f-4d94-b4bc-52aca3e2340d" providerId="ADAL" clId="{EDD46779-7AB5-4634-A01F-1A587F04A4AE}" dt="2023-03-06T18:56:07.461" v="4248" actId="20577"/>
          <ac:spMkLst>
            <pc:docMk/>
            <pc:sldMk cId="1199500905" sldId="401"/>
            <ac:spMk id="3" creationId="{00000000-0000-0000-0000-000000000000}"/>
          </ac:spMkLst>
        </pc:spChg>
      </pc:sldChg>
      <pc:sldChg chg="modSp mod">
        <pc:chgData name="James Williams" userId="c957a50b-491f-4d94-b4bc-52aca3e2340d" providerId="ADAL" clId="{EDD46779-7AB5-4634-A01F-1A587F04A4AE}" dt="2023-03-06T17:54:56.705" v="2395" actId="20577"/>
        <pc:sldMkLst>
          <pc:docMk/>
          <pc:sldMk cId="4045659749" sldId="402"/>
        </pc:sldMkLst>
        <pc:spChg chg="mod">
          <ac:chgData name="James Williams" userId="c957a50b-491f-4d94-b4bc-52aca3e2340d" providerId="ADAL" clId="{EDD46779-7AB5-4634-A01F-1A587F04A4AE}" dt="2023-03-06T17:54:56.705" v="2395" actId="20577"/>
          <ac:spMkLst>
            <pc:docMk/>
            <pc:sldMk cId="4045659749" sldId="402"/>
            <ac:spMk id="3" creationId="{126CA5B5-FDC9-4F57-88D0-60D210A23B9A}"/>
          </ac:spMkLst>
        </pc:spChg>
      </pc:sldChg>
      <pc:sldChg chg="del">
        <pc:chgData name="James Williams" userId="c957a50b-491f-4d94-b4bc-52aca3e2340d" providerId="ADAL" clId="{EDD46779-7AB5-4634-A01F-1A587F04A4AE}" dt="2023-03-10T09:06:14.255" v="6154" actId="2696"/>
        <pc:sldMkLst>
          <pc:docMk/>
          <pc:sldMk cId="2324008776" sldId="403"/>
        </pc:sldMkLst>
      </pc:sldChg>
      <pc:sldChg chg="modSp mod">
        <pc:chgData name="James Williams" userId="c957a50b-491f-4d94-b4bc-52aca3e2340d" providerId="ADAL" clId="{EDD46779-7AB5-4634-A01F-1A587F04A4AE}" dt="2023-03-10T08:53:33.516" v="5776" actId="20577"/>
        <pc:sldMkLst>
          <pc:docMk/>
          <pc:sldMk cId="3261488861" sldId="404"/>
        </pc:sldMkLst>
        <pc:spChg chg="mod">
          <ac:chgData name="James Williams" userId="c957a50b-491f-4d94-b4bc-52aca3e2340d" providerId="ADAL" clId="{EDD46779-7AB5-4634-A01F-1A587F04A4AE}" dt="2023-03-10T08:53:33.516" v="5776" actId="20577"/>
          <ac:spMkLst>
            <pc:docMk/>
            <pc:sldMk cId="3261488861" sldId="404"/>
            <ac:spMk id="3" creationId="{126CA5B5-FDC9-4F57-88D0-60D210A23B9A}"/>
          </ac:spMkLst>
        </pc:spChg>
      </pc:sldChg>
      <pc:sldChg chg="delSp modSp mod">
        <pc:chgData name="James Williams" userId="c957a50b-491f-4d94-b4bc-52aca3e2340d" providerId="ADAL" clId="{EDD46779-7AB5-4634-A01F-1A587F04A4AE}" dt="2023-03-10T09:01:41.938" v="6125" actId="6549"/>
        <pc:sldMkLst>
          <pc:docMk/>
          <pc:sldMk cId="2073772360" sldId="406"/>
        </pc:sldMkLst>
        <pc:spChg chg="mod">
          <ac:chgData name="James Williams" userId="c957a50b-491f-4d94-b4bc-52aca3e2340d" providerId="ADAL" clId="{EDD46779-7AB5-4634-A01F-1A587F04A4AE}" dt="2023-03-10T09:01:41.938" v="6125" actId="6549"/>
          <ac:spMkLst>
            <pc:docMk/>
            <pc:sldMk cId="2073772360" sldId="406"/>
            <ac:spMk id="2" creationId="{00000000-0000-0000-0000-000000000000}"/>
          </ac:spMkLst>
        </pc:spChg>
        <pc:spChg chg="mod">
          <ac:chgData name="James Williams" userId="c957a50b-491f-4d94-b4bc-52aca3e2340d" providerId="ADAL" clId="{EDD46779-7AB5-4634-A01F-1A587F04A4AE}" dt="2023-03-10T09:01:07.783" v="6104" actId="20577"/>
          <ac:spMkLst>
            <pc:docMk/>
            <pc:sldMk cId="2073772360" sldId="406"/>
            <ac:spMk id="3" creationId="{E1970A71-99FE-44A7-8F36-F4C854AD8D9B}"/>
          </ac:spMkLst>
        </pc:spChg>
        <pc:spChg chg="del mod">
          <ac:chgData name="James Williams" userId="c957a50b-491f-4d94-b4bc-52aca3e2340d" providerId="ADAL" clId="{EDD46779-7AB5-4634-A01F-1A587F04A4AE}" dt="2023-03-10T09:01:29.931" v="6111" actId="478"/>
          <ac:spMkLst>
            <pc:docMk/>
            <pc:sldMk cId="2073772360" sldId="406"/>
            <ac:spMk id="18" creationId="{5A9FB166-51DE-4240-8183-557D7EA863FB}"/>
          </ac:spMkLst>
        </pc:spChg>
        <pc:graphicFrameChg chg="mod modGraphic">
          <ac:chgData name="James Williams" userId="c957a50b-491f-4d94-b4bc-52aca3e2340d" providerId="ADAL" clId="{EDD46779-7AB5-4634-A01F-1A587F04A4AE}" dt="2023-03-10T09:01:13.616" v="6105" actId="1076"/>
          <ac:graphicFrameMkLst>
            <pc:docMk/>
            <pc:sldMk cId="2073772360" sldId="406"/>
            <ac:graphicFrameMk id="4" creationId="{BDA643C6-66E9-4311-9017-FC049909CEAC}"/>
          </ac:graphicFrameMkLst>
        </pc:graphicFrameChg>
      </pc:sldChg>
      <pc:sldChg chg="modSp mod">
        <pc:chgData name="James Williams" userId="c957a50b-491f-4d94-b4bc-52aca3e2340d" providerId="ADAL" clId="{EDD46779-7AB5-4634-A01F-1A587F04A4AE}" dt="2023-03-10T09:57:13.713" v="6963" actId="20577"/>
        <pc:sldMkLst>
          <pc:docMk/>
          <pc:sldMk cId="3507032522" sldId="407"/>
        </pc:sldMkLst>
        <pc:spChg chg="mod">
          <ac:chgData name="James Williams" userId="c957a50b-491f-4d94-b4bc-52aca3e2340d" providerId="ADAL" clId="{EDD46779-7AB5-4634-A01F-1A587F04A4AE}" dt="2023-03-10T09:57:13.713" v="6963" actId="20577"/>
          <ac:spMkLst>
            <pc:docMk/>
            <pc:sldMk cId="3507032522" sldId="407"/>
            <ac:spMk id="3" creationId="{00000000-0000-0000-0000-000000000000}"/>
          </ac:spMkLst>
        </pc:spChg>
      </pc:sldChg>
      <pc:sldChg chg="modSp del mod">
        <pc:chgData name="James Williams" userId="c957a50b-491f-4d94-b4bc-52aca3e2340d" providerId="ADAL" clId="{EDD46779-7AB5-4634-A01F-1A587F04A4AE}" dt="2023-03-10T09:06:14.255" v="6154" actId="2696"/>
        <pc:sldMkLst>
          <pc:docMk/>
          <pc:sldMk cId="4185837614" sldId="408"/>
        </pc:sldMkLst>
        <pc:spChg chg="mod">
          <ac:chgData name="James Williams" userId="c957a50b-491f-4d94-b4bc-52aca3e2340d" providerId="ADAL" clId="{EDD46779-7AB5-4634-A01F-1A587F04A4AE}" dt="2023-03-10T09:04:21.718" v="6153" actId="313"/>
          <ac:spMkLst>
            <pc:docMk/>
            <pc:sldMk cId="4185837614" sldId="408"/>
            <ac:spMk id="3" creationId="{00000000-0000-0000-0000-000000000000}"/>
          </ac:spMkLst>
        </pc:spChg>
      </pc:sldChg>
      <pc:sldChg chg="modSp mod">
        <pc:chgData name="James Williams" userId="c957a50b-491f-4d94-b4bc-52aca3e2340d" providerId="ADAL" clId="{EDD46779-7AB5-4634-A01F-1A587F04A4AE}" dt="2023-03-06T18:44:10.519" v="4115" actId="403"/>
        <pc:sldMkLst>
          <pc:docMk/>
          <pc:sldMk cId="843891121" sldId="411"/>
        </pc:sldMkLst>
        <pc:spChg chg="mod">
          <ac:chgData name="James Williams" userId="c957a50b-491f-4d94-b4bc-52aca3e2340d" providerId="ADAL" clId="{EDD46779-7AB5-4634-A01F-1A587F04A4AE}" dt="2023-03-06T18:44:10.519" v="4115" actId="403"/>
          <ac:spMkLst>
            <pc:docMk/>
            <pc:sldMk cId="843891121" sldId="411"/>
            <ac:spMk id="3" creationId="{00000000-0000-0000-0000-000000000000}"/>
          </ac:spMkLst>
        </pc:spChg>
      </pc:sldChg>
      <pc:sldChg chg="modSp mod">
        <pc:chgData name="James Williams" userId="c957a50b-491f-4d94-b4bc-52aca3e2340d" providerId="ADAL" clId="{EDD46779-7AB5-4634-A01F-1A587F04A4AE}" dt="2023-03-06T18:44:20.539" v="4119" actId="27636"/>
        <pc:sldMkLst>
          <pc:docMk/>
          <pc:sldMk cId="2309516420" sldId="413"/>
        </pc:sldMkLst>
        <pc:spChg chg="mod">
          <ac:chgData name="James Williams" userId="c957a50b-491f-4d94-b4bc-52aca3e2340d" providerId="ADAL" clId="{EDD46779-7AB5-4634-A01F-1A587F04A4AE}" dt="2023-03-06T18:44:20.539" v="4119" actId="27636"/>
          <ac:spMkLst>
            <pc:docMk/>
            <pc:sldMk cId="2309516420" sldId="413"/>
            <ac:spMk id="19460" creationId="{00000000-0000-0000-0000-000000000000}"/>
          </ac:spMkLst>
        </pc:spChg>
      </pc:sldChg>
      <pc:sldChg chg="modSp mod">
        <pc:chgData name="James Williams" userId="c957a50b-491f-4d94-b4bc-52aca3e2340d" providerId="ADAL" clId="{EDD46779-7AB5-4634-A01F-1A587F04A4AE}" dt="2023-03-06T18:45:59.501" v="4153" actId="404"/>
        <pc:sldMkLst>
          <pc:docMk/>
          <pc:sldMk cId="1236834838" sldId="414"/>
        </pc:sldMkLst>
        <pc:spChg chg="mod">
          <ac:chgData name="James Williams" userId="c957a50b-491f-4d94-b4bc-52aca3e2340d" providerId="ADAL" clId="{EDD46779-7AB5-4634-A01F-1A587F04A4AE}" dt="2023-03-06T18:45:59.501" v="4153" actId="404"/>
          <ac:spMkLst>
            <pc:docMk/>
            <pc:sldMk cId="1236834838" sldId="414"/>
            <ac:spMk id="3" creationId="{21584B4D-5BCE-4054-A202-124FA14A9676}"/>
          </ac:spMkLst>
        </pc:spChg>
      </pc:sldChg>
      <pc:sldChg chg="modSp mod">
        <pc:chgData name="James Williams" userId="c957a50b-491f-4d94-b4bc-52aca3e2340d" providerId="ADAL" clId="{EDD46779-7AB5-4634-A01F-1A587F04A4AE}" dt="2023-03-10T08:40:31.950" v="5290" actId="20577"/>
        <pc:sldMkLst>
          <pc:docMk/>
          <pc:sldMk cId="2091600759" sldId="415"/>
        </pc:sldMkLst>
        <pc:spChg chg="mod">
          <ac:chgData name="James Williams" userId="c957a50b-491f-4d94-b4bc-52aca3e2340d" providerId="ADAL" clId="{EDD46779-7AB5-4634-A01F-1A587F04A4AE}" dt="2023-03-10T08:40:31.950" v="5290" actId="20577"/>
          <ac:spMkLst>
            <pc:docMk/>
            <pc:sldMk cId="2091600759" sldId="415"/>
            <ac:spMk id="2" creationId="{00000000-0000-0000-0000-000000000000}"/>
          </ac:spMkLst>
        </pc:spChg>
        <pc:spChg chg="mod">
          <ac:chgData name="James Williams" userId="c957a50b-491f-4d94-b4bc-52aca3e2340d" providerId="ADAL" clId="{EDD46779-7AB5-4634-A01F-1A587F04A4AE}" dt="2023-03-06T18:53:43.253" v="4202" actId="20577"/>
          <ac:spMkLst>
            <pc:docMk/>
            <pc:sldMk cId="2091600759" sldId="415"/>
            <ac:spMk id="3" creationId="{00000000-0000-0000-0000-000000000000}"/>
          </ac:spMkLst>
        </pc:spChg>
        <pc:grpChg chg="mod">
          <ac:chgData name="James Williams" userId="c957a50b-491f-4d94-b4bc-52aca3e2340d" providerId="ADAL" clId="{EDD46779-7AB5-4634-A01F-1A587F04A4AE}" dt="2023-03-06T18:53:53.017" v="4206" actId="1076"/>
          <ac:grpSpMkLst>
            <pc:docMk/>
            <pc:sldMk cId="2091600759" sldId="415"/>
            <ac:grpSpMk id="8" creationId="{050B8B86-A976-4058-A575-845685E6BB79}"/>
          </ac:grpSpMkLst>
        </pc:grpChg>
      </pc:sldChg>
      <pc:sldChg chg="ord">
        <pc:chgData name="James Williams" userId="c957a50b-491f-4d94-b4bc-52aca3e2340d" providerId="ADAL" clId="{EDD46779-7AB5-4634-A01F-1A587F04A4AE}" dt="2023-03-06T19:04:55.418" v="4374"/>
        <pc:sldMkLst>
          <pc:docMk/>
          <pc:sldMk cId="1270070382" sldId="416"/>
        </pc:sldMkLst>
      </pc:sldChg>
      <pc:sldChg chg="modSp mod">
        <pc:chgData name="James Williams" userId="c957a50b-491f-4d94-b4bc-52aca3e2340d" providerId="ADAL" clId="{EDD46779-7AB5-4634-A01F-1A587F04A4AE}" dt="2023-03-06T18:43:34.745" v="4106" actId="1076"/>
        <pc:sldMkLst>
          <pc:docMk/>
          <pc:sldMk cId="2305108290" sldId="422"/>
        </pc:sldMkLst>
        <pc:spChg chg="mod">
          <ac:chgData name="James Williams" userId="c957a50b-491f-4d94-b4bc-52aca3e2340d" providerId="ADAL" clId="{EDD46779-7AB5-4634-A01F-1A587F04A4AE}" dt="2023-03-06T18:43:20.640" v="4101" actId="20577"/>
          <ac:spMkLst>
            <pc:docMk/>
            <pc:sldMk cId="2305108290" sldId="422"/>
            <ac:spMk id="2" creationId="{BBB5A85B-A6ED-45E5-9359-F048D3270786}"/>
          </ac:spMkLst>
        </pc:spChg>
        <pc:spChg chg="mod">
          <ac:chgData name="James Williams" userId="c957a50b-491f-4d94-b4bc-52aca3e2340d" providerId="ADAL" clId="{EDD46779-7AB5-4634-A01F-1A587F04A4AE}" dt="2023-03-06T18:43:29.473" v="4105" actId="1076"/>
          <ac:spMkLst>
            <pc:docMk/>
            <pc:sldMk cId="2305108290" sldId="422"/>
            <ac:spMk id="3" creationId="{ACB67159-4B79-4359-BA00-E383FB1F9380}"/>
          </ac:spMkLst>
        </pc:spChg>
        <pc:grpChg chg="mod">
          <ac:chgData name="James Williams" userId="c957a50b-491f-4d94-b4bc-52aca3e2340d" providerId="ADAL" clId="{EDD46779-7AB5-4634-A01F-1A587F04A4AE}" dt="2023-03-06T18:43:34.745" v="4106" actId="1076"/>
          <ac:grpSpMkLst>
            <pc:docMk/>
            <pc:sldMk cId="2305108290" sldId="422"/>
            <ac:grpSpMk id="12" creationId="{425D33CB-269D-4B84-8342-CF773EC78C40}"/>
          </ac:grpSpMkLst>
        </pc:grpChg>
        <pc:cxnChg chg="mod">
          <ac:chgData name="James Williams" userId="c957a50b-491f-4d94-b4bc-52aca3e2340d" providerId="ADAL" clId="{EDD46779-7AB5-4634-A01F-1A587F04A4AE}" dt="2023-03-06T18:37:47.493" v="3893" actId="1076"/>
          <ac:cxnSpMkLst>
            <pc:docMk/>
            <pc:sldMk cId="2305108290" sldId="422"/>
            <ac:cxnSpMk id="5" creationId="{4A142F71-837A-4BE8-9352-AD80931F3D99}"/>
          </ac:cxnSpMkLst>
        </pc:cxnChg>
      </pc:sldChg>
      <pc:sldChg chg="addSp delSp modSp mod">
        <pc:chgData name="James Williams" userId="c957a50b-491f-4d94-b4bc-52aca3e2340d" providerId="ADAL" clId="{EDD46779-7AB5-4634-A01F-1A587F04A4AE}" dt="2023-03-06T18:42:24.849" v="4084" actId="1076"/>
        <pc:sldMkLst>
          <pc:docMk/>
          <pc:sldMk cId="195881549" sldId="454"/>
        </pc:sldMkLst>
        <pc:spChg chg="mod">
          <ac:chgData name="James Williams" userId="c957a50b-491f-4d94-b4bc-52aca3e2340d" providerId="ADAL" clId="{EDD46779-7AB5-4634-A01F-1A587F04A4AE}" dt="2023-03-06T18:41:55.241" v="4078" actId="14100"/>
          <ac:spMkLst>
            <pc:docMk/>
            <pc:sldMk cId="195881549" sldId="454"/>
            <ac:spMk id="2" creationId="{15A8AF30-E9D1-4497-8521-FC27FE5EF253}"/>
          </ac:spMkLst>
        </pc:spChg>
        <pc:spChg chg="mod">
          <ac:chgData name="James Williams" userId="c957a50b-491f-4d94-b4bc-52aca3e2340d" providerId="ADAL" clId="{EDD46779-7AB5-4634-A01F-1A587F04A4AE}" dt="2023-03-06T18:42:20.389" v="4083" actId="20577"/>
          <ac:spMkLst>
            <pc:docMk/>
            <pc:sldMk cId="195881549" sldId="454"/>
            <ac:spMk id="3" creationId="{1900F614-0EFD-4B37-BFD4-2CED252BE5D3}"/>
          </ac:spMkLst>
        </pc:spChg>
        <pc:spChg chg="add del mod">
          <ac:chgData name="James Williams" userId="c957a50b-491f-4d94-b4bc-52aca3e2340d" providerId="ADAL" clId="{EDD46779-7AB5-4634-A01F-1A587F04A4AE}" dt="2023-03-06T18:41:40.110" v="4073" actId="478"/>
          <ac:spMkLst>
            <pc:docMk/>
            <pc:sldMk cId="195881549" sldId="454"/>
            <ac:spMk id="4" creationId="{453DBC01-58A6-0464-DF51-29D37C17B76F}"/>
          </ac:spMkLst>
        </pc:spChg>
        <pc:picChg chg="mod">
          <ac:chgData name="James Williams" userId="c957a50b-491f-4d94-b4bc-52aca3e2340d" providerId="ADAL" clId="{EDD46779-7AB5-4634-A01F-1A587F04A4AE}" dt="2023-03-06T18:42:24.849" v="4084" actId="1076"/>
          <ac:picMkLst>
            <pc:docMk/>
            <pc:sldMk cId="195881549" sldId="454"/>
            <ac:picMk id="5" creationId="{22B70F48-9283-4F93-906F-E1A55D508136}"/>
          </ac:picMkLst>
        </pc:picChg>
      </pc:sldChg>
      <pc:sldChg chg="modSp mod">
        <pc:chgData name="James Williams" userId="c957a50b-491f-4d94-b4bc-52aca3e2340d" providerId="ADAL" clId="{EDD46779-7AB5-4634-A01F-1A587F04A4AE}" dt="2023-03-06T18:42:40.561" v="4085" actId="113"/>
        <pc:sldMkLst>
          <pc:docMk/>
          <pc:sldMk cId="1658148651" sldId="455"/>
        </pc:sldMkLst>
        <pc:spChg chg="mod">
          <ac:chgData name="James Williams" userId="c957a50b-491f-4d94-b4bc-52aca3e2340d" providerId="ADAL" clId="{EDD46779-7AB5-4634-A01F-1A587F04A4AE}" dt="2023-03-06T18:42:40.561" v="4085" actId="113"/>
          <ac:spMkLst>
            <pc:docMk/>
            <pc:sldMk cId="1658148651" sldId="455"/>
            <ac:spMk id="4" creationId="{36055ABE-4CA6-4A02-9CEC-217B21F6C6DB}"/>
          </ac:spMkLst>
        </pc:spChg>
        <pc:graphicFrameChg chg="modGraphic">
          <ac:chgData name="James Williams" userId="c957a50b-491f-4d94-b4bc-52aca3e2340d" providerId="ADAL" clId="{EDD46779-7AB5-4634-A01F-1A587F04A4AE}" dt="2023-03-06T18:37:25.824" v="3889" actId="20577"/>
          <ac:graphicFrameMkLst>
            <pc:docMk/>
            <pc:sldMk cId="1658148651" sldId="455"/>
            <ac:graphicFrameMk id="2" creationId="{96F0345E-2FFD-4B48-8EE2-997CEDB84C72}"/>
          </ac:graphicFrameMkLst>
        </pc:graphicFrameChg>
      </pc:sldChg>
      <pc:sldChg chg="ord">
        <pc:chgData name="James Williams" userId="c957a50b-491f-4d94-b4bc-52aca3e2340d" providerId="ADAL" clId="{EDD46779-7AB5-4634-A01F-1A587F04A4AE}" dt="2023-03-13T12:53:13.761" v="7781"/>
        <pc:sldMkLst>
          <pc:docMk/>
          <pc:sldMk cId="1177378958" sldId="461"/>
        </pc:sldMkLst>
      </pc:sldChg>
      <pc:sldChg chg="modSp mod ord">
        <pc:chgData name="James Williams" userId="c957a50b-491f-4d94-b4bc-52aca3e2340d" providerId="ADAL" clId="{EDD46779-7AB5-4634-A01F-1A587F04A4AE}" dt="2023-03-10T08:47:07.474" v="5521"/>
        <pc:sldMkLst>
          <pc:docMk/>
          <pc:sldMk cId="2445024844" sldId="513"/>
        </pc:sldMkLst>
        <pc:spChg chg="mod">
          <ac:chgData name="James Williams" userId="c957a50b-491f-4d94-b4bc-52aca3e2340d" providerId="ADAL" clId="{EDD46779-7AB5-4634-A01F-1A587F04A4AE}" dt="2023-03-10T08:46:30.012" v="5517" actId="27636"/>
          <ac:spMkLst>
            <pc:docMk/>
            <pc:sldMk cId="2445024844" sldId="513"/>
            <ac:spMk id="3" creationId="{878ED9E2-6013-4961-A373-EBB25975F883}"/>
          </ac:spMkLst>
        </pc:spChg>
      </pc:sldChg>
      <pc:sldChg chg="modSp mod">
        <pc:chgData name="James Williams" userId="c957a50b-491f-4d94-b4bc-52aca3e2340d" providerId="ADAL" clId="{EDD46779-7AB5-4634-A01F-1A587F04A4AE}" dt="2023-03-06T17:43:39.747" v="2151" actId="27636"/>
        <pc:sldMkLst>
          <pc:docMk/>
          <pc:sldMk cId="3865561618" sldId="515"/>
        </pc:sldMkLst>
        <pc:spChg chg="mod">
          <ac:chgData name="James Williams" userId="c957a50b-491f-4d94-b4bc-52aca3e2340d" providerId="ADAL" clId="{EDD46779-7AB5-4634-A01F-1A587F04A4AE}" dt="2023-03-06T17:37:44.160" v="1933" actId="20577"/>
          <ac:spMkLst>
            <pc:docMk/>
            <pc:sldMk cId="3865561618" sldId="515"/>
            <ac:spMk id="2" creationId="{00000000-0000-0000-0000-000000000000}"/>
          </ac:spMkLst>
        </pc:spChg>
        <pc:spChg chg="mod">
          <ac:chgData name="James Williams" userId="c957a50b-491f-4d94-b4bc-52aca3e2340d" providerId="ADAL" clId="{EDD46779-7AB5-4634-A01F-1A587F04A4AE}" dt="2023-03-06T17:43:39.747" v="2151" actId="27636"/>
          <ac:spMkLst>
            <pc:docMk/>
            <pc:sldMk cId="3865561618" sldId="515"/>
            <ac:spMk id="3" creationId="{00000000-0000-0000-0000-000000000000}"/>
          </ac:spMkLst>
        </pc:spChg>
        <pc:spChg chg="mod">
          <ac:chgData name="James Williams" userId="c957a50b-491f-4d94-b4bc-52aca3e2340d" providerId="ADAL" clId="{EDD46779-7AB5-4634-A01F-1A587F04A4AE}" dt="2023-03-06T17:29:36.364" v="1699" actId="1076"/>
          <ac:spMkLst>
            <pc:docMk/>
            <pc:sldMk cId="3865561618" sldId="515"/>
            <ac:spMk id="4" creationId="{CCF1CEA4-76F4-4482-8530-2FACA57659F7}"/>
          </ac:spMkLst>
        </pc:spChg>
        <pc:grpChg chg="mod">
          <ac:chgData name="James Williams" userId="c957a50b-491f-4d94-b4bc-52aca3e2340d" providerId="ADAL" clId="{EDD46779-7AB5-4634-A01F-1A587F04A4AE}" dt="2023-03-06T17:29:32.428" v="1698" actId="1076"/>
          <ac:grpSpMkLst>
            <pc:docMk/>
            <pc:sldMk cId="3865561618" sldId="515"/>
            <ac:grpSpMk id="9" creationId="{1A1C3BF7-52A5-4997-AEEC-629669DCDF17}"/>
          </ac:grpSpMkLst>
        </pc:grpChg>
      </pc:sldChg>
      <pc:sldChg chg="modSp mod">
        <pc:chgData name="James Williams" userId="c957a50b-491f-4d94-b4bc-52aca3e2340d" providerId="ADAL" clId="{EDD46779-7AB5-4634-A01F-1A587F04A4AE}" dt="2023-03-06T18:03:43.484" v="2632" actId="313"/>
        <pc:sldMkLst>
          <pc:docMk/>
          <pc:sldMk cId="706618107" sldId="516"/>
        </pc:sldMkLst>
        <pc:spChg chg="mod">
          <ac:chgData name="James Williams" userId="c957a50b-491f-4d94-b4bc-52aca3e2340d" providerId="ADAL" clId="{EDD46779-7AB5-4634-A01F-1A587F04A4AE}" dt="2023-03-06T18:03:03.331" v="2624" actId="20577"/>
          <ac:spMkLst>
            <pc:docMk/>
            <pc:sldMk cId="706618107" sldId="516"/>
            <ac:spMk id="2" creationId="{7C99517C-23A2-4DA2-8A01-43F1237896E3}"/>
          </ac:spMkLst>
        </pc:spChg>
        <pc:spChg chg="mod">
          <ac:chgData name="James Williams" userId="c957a50b-491f-4d94-b4bc-52aca3e2340d" providerId="ADAL" clId="{EDD46779-7AB5-4634-A01F-1A587F04A4AE}" dt="2023-03-06T18:03:43.484" v="2632" actId="313"/>
          <ac:spMkLst>
            <pc:docMk/>
            <pc:sldMk cId="706618107" sldId="516"/>
            <ac:spMk id="3" creationId="{7CA8EAED-764C-4779-B906-7C62535EC336}"/>
          </ac:spMkLst>
        </pc:spChg>
      </pc:sldChg>
      <pc:sldChg chg="modSp mod">
        <pc:chgData name="James Williams" userId="c957a50b-491f-4d94-b4bc-52aca3e2340d" providerId="ADAL" clId="{EDD46779-7AB5-4634-A01F-1A587F04A4AE}" dt="2023-03-06T17:45:00.528" v="2183" actId="403"/>
        <pc:sldMkLst>
          <pc:docMk/>
          <pc:sldMk cId="1869770938" sldId="517"/>
        </pc:sldMkLst>
        <pc:spChg chg="mod">
          <ac:chgData name="James Williams" userId="c957a50b-491f-4d94-b4bc-52aca3e2340d" providerId="ADAL" clId="{EDD46779-7AB5-4634-A01F-1A587F04A4AE}" dt="2023-03-06T17:45:00.528" v="2183" actId="403"/>
          <ac:spMkLst>
            <pc:docMk/>
            <pc:sldMk cId="1869770938" sldId="517"/>
            <ac:spMk id="3" creationId="{00000000-0000-0000-0000-000000000000}"/>
          </ac:spMkLst>
        </pc:spChg>
        <pc:spChg chg="mod">
          <ac:chgData name="James Williams" userId="c957a50b-491f-4d94-b4bc-52aca3e2340d" providerId="ADAL" clId="{EDD46779-7AB5-4634-A01F-1A587F04A4AE}" dt="2023-03-06T17:38:17.611" v="1951" actId="1076"/>
          <ac:spMkLst>
            <pc:docMk/>
            <pc:sldMk cId="1869770938" sldId="517"/>
            <ac:spMk id="28" creationId="{91DEFA11-1085-44FF-A668-90E72342B941}"/>
          </ac:spMkLst>
        </pc:spChg>
        <pc:picChg chg="mod">
          <ac:chgData name="James Williams" userId="c957a50b-491f-4d94-b4bc-52aca3e2340d" providerId="ADAL" clId="{EDD46779-7AB5-4634-A01F-1A587F04A4AE}" dt="2023-03-06T17:38:15.228" v="1950" actId="1076"/>
          <ac:picMkLst>
            <pc:docMk/>
            <pc:sldMk cId="1869770938" sldId="517"/>
            <ac:picMk id="27" creationId="{AA711F9C-E1F6-42CF-A566-EB625AAED4A9}"/>
          </ac:picMkLst>
        </pc:picChg>
      </pc:sldChg>
      <pc:sldChg chg="addSp delSp modSp mod">
        <pc:chgData name="James Williams" userId="c957a50b-491f-4d94-b4bc-52aca3e2340d" providerId="ADAL" clId="{EDD46779-7AB5-4634-A01F-1A587F04A4AE}" dt="2023-03-06T18:00:15.027" v="2555" actId="1076"/>
        <pc:sldMkLst>
          <pc:docMk/>
          <pc:sldMk cId="2487128675" sldId="523"/>
        </pc:sldMkLst>
        <pc:spChg chg="mod">
          <ac:chgData name="James Williams" userId="c957a50b-491f-4d94-b4bc-52aca3e2340d" providerId="ADAL" clId="{EDD46779-7AB5-4634-A01F-1A587F04A4AE}" dt="2023-03-06T15:55:34.881" v="117" actId="20577"/>
          <ac:spMkLst>
            <pc:docMk/>
            <pc:sldMk cId="2487128675" sldId="523"/>
            <ac:spMk id="2" creationId="{7C99517C-23A2-4DA2-8A01-43F1237896E3}"/>
          </ac:spMkLst>
        </pc:spChg>
        <pc:spChg chg="mod">
          <ac:chgData name="James Williams" userId="c957a50b-491f-4d94-b4bc-52aca3e2340d" providerId="ADAL" clId="{EDD46779-7AB5-4634-A01F-1A587F04A4AE}" dt="2023-03-06T17:57:16.824" v="2503" actId="113"/>
          <ac:spMkLst>
            <pc:docMk/>
            <pc:sldMk cId="2487128675" sldId="523"/>
            <ac:spMk id="3" creationId="{7CA8EAED-764C-4779-B906-7C62535EC336}"/>
          </ac:spMkLst>
        </pc:spChg>
        <pc:spChg chg="add del mod">
          <ac:chgData name="James Williams" userId="c957a50b-491f-4d94-b4bc-52aca3e2340d" providerId="ADAL" clId="{EDD46779-7AB5-4634-A01F-1A587F04A4AE}" dt="2023-03-06T17:03:34.779" v="1644" actId="478"/>
          <ac:spMkLst>
            <pc:docMk/>
            <pc:sldMk cId="2487128675" sldId="523"/>
            <ac:spMk id="6" creationId="{97C24FFA-E55B-1CD7-0F2D-E8A564276B6D}"/>
          </ac:spMkLst>
        </pc:spChg>
        <pc:spChg chg="add mod">
          <ac:chgData name="James Williams" userId="c957a50b-491f-4d94-b4bc-52aca3e2340d" providerId="ADAL" clId="{EDD46779-7AB5-4634-A01F-1A587F04A4AE}" dt="2023-03-06T18:00:15.027" v="2555" actId="1076"/>
          <ac:spMkLst>
            <pc:docMk/>
            <pc:sldMk cId="2487128675" sldId="523"/>
            <ac:spMk id="9" creationId="{F83BDFD4-9038-CC79-9FD8-75D4FE128F69}"/>
          </ac:spMkLst>
        </pc:spChg>
        <pc:picChg chg="add del mod">
          <ac:chgData name="James Williams" userId="c957a50b-491f-4d94-b4bc-52aca3e2340d" providerId="ADAL" clId="{EDD46779-7AB5-4634-A01F-1A587F04A4AE}" dt="2023-03-06T17:03:34.779" v="1644" actId="478"/>
          <ac:picMkLst>
            <pc:docMk/>
            <pc:sldMk cId="2487128675" sldId="523"/>
            <ac:picMk id="5" creationId="{EEC657B4-009C-E3E9-E545-63022486B85B}"/>
          </ac:picMkLst>
        </pc:picChg>
        <pc:picChg chg="add mod">
          <ac:chgData name="James Williams" userId="c957a50b-491f-4d94-b4bc-52aca3e2340d" providerId="ADAL" clId="{EDD46779-7AB5-4634-A01F-1A587F04A4AE}" dt="2023-03-06T17:04:21.738" v="1650" actId="1076"/>
          <ac:picMkLst>
            <pc:docMk/>
            <pc:sldMk cId="2487128675" sldId="523"/>
            <ac:picMk id="8" creationId="{3DAFC01C-1E37-561F-0551-99A6A741640C}"/>
          </ac:picMkLst>
        </pc:picChg>
      </pc:sldChg>
      <pc:sldChg chg="modSp mod">
        <pc:chgData name="James Williams" userId="c957a50b-491f-4d94-b4bc-52aca3e2340d" providerId="ADAL" clId="{EDD46779-7AB5-4634-A01F-1A587F04A4AE}" dt="2023-03-06T18:12:52.219" v="3508" actId="404"/>
        <pc:sldMkLst>
          <pc:docMk/>
          <pc:sldMk cId="2139100971" sldId="528"/>
        </pc:sldMkLst>
        <pc:spChg chg="mod">
          <ac:chgData name="James Williams" userId="c957a50b-491f-4d94-b4bc-52aca3e2340d" providerId="ADAL" clId="{EDD46779-7AB5-4634-A01F-1A587F04A4AE}" dt="2023-03-06T18:12:13.542" v="3472" actId="1076"/>
          <ac:spMkLst>
            <pc:docMk/>
            <pc:sldMk cId="2139100971" sldId="528"/>
            <ac:spMk id="2" creationId="{7AAAC2B2-AEB4-4A19-AA04-80426058E6C8}"/>
          </ac:spMkLst>
        </pc:spChg>
        <pc:spChg chg="mod">
          <ac:chgData name="James Williams" userId="c957a50b-491f-4d94-b4bc-52aca3e2340d" providerId="ADAL" clId="{EDD46779-7AB5-4634-A01F-1A587F04A4AE}" dt="2023-03-06T18:12:52.219" v="3508" actId="404"/>
          <ac:spMkLst>
            <pc:docMk/>
            <pc:sldMk cId="2139100971" sldId="528"/>
            <ac:spMk id="3" creationId="{54940B6D-C78D-4FAF-92E7-EA14CB7AEF95}"/>
          </ac:spMkLst>
        </pc:spChg>
      </pc:sldChg>
      <pc:sldChg chg="modSp mod">
        <pc:chgData name="James Williams" userId="c957a50b-491f-4d94-b4bc-52aca3e2340d" providerId="ADAL" clId="{EDD46779-7AB5-4634-A01F-1A587F04A4AE}" dt="2023-03-10T08:59:53.497" v="6073" actId="20577"/>
        <pc:sldMkLst>
          <pc:docMk/>
          <pc:sldMk cId="3033999257" sldId="530"/>
        </pc:sldMkLst>
        <pc:spChg chg="mod">
          <ac:chgData name="James Williams" userId="c957a50b-491f-4d94-b4bc-52aca3e2340d" providerId="ADAL" clId="{EDD46779-7AB5-4634-A01F-1A587F04A4AE}" dt="2023-03-10T08:59:12.057" v="6062" actId="255"/>
          <ac:spMkLst>
            <pc:docMk/>
            <pc:sldMk cId="3033999257" sldId="530"/>
            <ac:spMk id="3" creationId="{00000000-0000-0000-0000-000000000000}"/>
          </ac:spMkLst>
        </pc:spChg>
        <pc:graphicFrameChg chg="mod modGraphic">
          <ac:chgData name="James Williams" userId="c957a50b-491f-4d94-b4bc-52aca3e2340d" providerId="ADAL" clId="{EDD46779-7AB5-4634-A01F-1A587F04A4AE}" dt="2023-03-10T08:59:53.497" v="6073" actId="20577"/>
          <ac:graphicFrameMkLst>
            <pc:docMk/>
            <pc:sldMk cId="3033999257" sldId="530"/>
            <ac:graphicFrameMk id="12" creationId="{E0FE4FDE-3682-48E0-ADE9-4F438A3979D5}"/>
          </ac:graphicFrameMkLst>
        </pc:graphicFrameChg>
      </pc:sldChg>
      <pc:sldChg chg="delSp mod">
        <pc:chgData name="James Williams" userId="c957a50b-491f-4d94-b4bc-52aca3e2340d" providerId="ADAL" clId="{EDD46779-7AB5-4634-A01F-1A587F04A4AE}" dt="2023-03-10T09:01:50.834" v="6126" actId="478"/>
        <pc:sldMkLst>
          <pc:docMk/>
          <pc:sldMk cId="2475885130" sldId="531"/>
        </pc:sldMkLst>
        <pc:spChg chg="del">
          <ac:chgData name="James Williams" userId="c957a50b-491f-4d94-b4bc-52aca3e2340d" providerId="ADAL" clId="{EDD46779-7AB5-4634-A01F-1A587F04A4AE}" dt="2023-03-10T09:01:50.834" v="6126" actId="478"/>
          <ac:spMkLst>
            <pc:docMk/>
            <pc:sldMk cId="2475885130" sldId="531"/>
            <ac:spMk id="9" creationId="{2076D01D-2EED-4CD8-9142-EA9402CD29B3}"/>
          </ac:spMkLst>
        </pc:spChg>
      </pc:sldChg>
      <pc:sldChg chg="modSp del mod">
        <pc:chgData name="James Williams" userId="c957a50b-491f-4d94-b4bc-52aca3e2340d" providerId="ADAL" clId="{EDD46779-7AB5-4634-A01F-1A587F04A4AE}" dt="2023-03-10T09:06:14.255" v="6154" actId="2696"/>
        <pc:sldMkLst>
          <pc:docMk/>
          <pc:sldMk cId="113335370" sldId="532"/>
        </pc:sldMkLst>
        <pc:spChg chg="mod">
          <ac:chgData name="James Williams" userId="c957a50b-491f-4d94-b4bc-52aca3e2340d" providerId="ADAL" clId="{EDD46779-7AB5-4634-A01F-1A587F04A4AE}" dt="2023-03-10T09:03:52.032" v="6152" actId="20577"/>
          <ac:spMkLst>
            <pc:docMk/>
            <pc:sldMk cId="113335370" sldId="532"/>
            <ac:spMk id="3" creationId="{00000000-0000-0000-0000-000000000000}"/>
          </ac:spMkLst>
        </pc:spChg>
      </pc:sldChg>
      <pc:sldChg chg="modSp mod">
        <pc:chgData name="James Williams" userId="c957a50b-491f-4d94-b4bc-52aca3e2340d" providerId="ADAL" clId="{EDD46779-7AB5-4634-A01F-1A587F04A4AE}" dt="2023-03-10T09:22:59.607" v="6285" actId="14100"/>
        <pc:sldMkLst>
          <pc:docMk/>
          <pc:sldMk cId="3470832414" sldId="533"/>
        </pc:sldMkLst>
        <pc:spChg chg="mod">
          <ac:chgData name="James Williams" userId="c957a50b-491f-4d94-b4bc-52aca3e2340d" providerId="ADAL" clId="{EDD46779-7AB5-4634-A01F-1A587F04A4AE}" dt="2023-03-10T09:22:25.601" v="6280" actId="27636"/>
          <ac:spMkLst>
            <pc:docMk/>
            <pc:sldMk cId="3470832414" sldId="533"/>
            <ac:spMk id="2" creationId="{D2FA7806-EC45-4AB4-A365-B59161804E24}"/>
          </ac:spMkLst>
        </pc:spChg>
        <pc:picChg chg="mod modCrop">
          <ac:chgData name="James Williams" userId="c957a50b-491f-4d94-b4bc-52aca3e2340d" providerId="ADAL" clId="{EDD46779-7AB5-4634-A01F-1A587F04A4AE}" dt="2023-03-10T09:22:59.607" v="6285" actId="14100"/>
          <ac:picMkLst>
            <pc:docMk/>
            <pc:sldMk cId="3470832414" sldId="533"/>
            <ac:picMk id="6" creationId="{79ACF9EC-4C5A-4A5E-AFA2-D79D7604801C}"/>
          </ac:picMkLst>
        </pc:picChg>
      </pc:sldChg>
      <pc:sldChg chg="modSp">
        <pc:chgData name="James Williams" userId="c957a50b-491f-4d94-b4bc-52aca3e2340d" providerId="ADAL" clId="{EDD46779-7AB5-4634-A01F-1A587F04A4AE}" dt="2023-03-10T09:23:15.930" v="6286" actId="20577"/>
        <pc:sldMkLst>
          <pc:docMk/>
          <pc:sldMk cId="3788619371" sldId="535"/>
        </pc:sldMkLst>
        <pc:spChg chg="mod">
          <ac:chgData name="James Williams" userId="c957a50b-491f-4d94-b4bc-52aca3e2340d" providerId="ADAL" clId="{EDD46779-7AB5-4634-A01F-1A587F04A4AE}" dt="2023-03-10T09:23:15.930" v="6286" actId="20577"/>
          <ac:spMkLst>
            <pc:docMk/>
            <pc:sldMk cId="3788619371" sldId="535"/>
            <ac:spMk id="2" creationId="{D2FA7806-EC45-4AB4-A365-B59161804E24}"/>
          </ac:spMkLst>
        </pc:spChg>
      </pc:sldChg>
      <pc:sldChg chg="modSp mod ord">
        <pc:chgData name="James Williams" userId="c957a50b-491f-4d94-b4bc-52aca3e2340d" providerId="ADAL" clId="{EDD46779-7AB5-4634-A01F-1A587F04A4AE}" dt="2023-03-12T11:35:52.044" v="7758" actId="404"/>
        <pc:sldMkLst>
          <pc:docMk/>
          <pc:sldMk cId="3679481432" sldId="536"/>
        </pc:sldMkLst>
        <pc:spChg chg="mod">
          <ac:chgData name="James Williams" userId="c957a50b-491f-4d94-b4bc-52aca3e2340d" providerId="ADAL" clId="{EDD46779-7AB5-4634-A01F-1A587F04A4AE}" dt="2023-03-12T11:35:16.595" v="7738" actId="403"/>
          <ac:spMkLst>
            <pc:docMk/>
            <pc:sldMk cId="3679481432" sldId="536"/>
            <ac:spMk id="2" creationId="{CB1F9F22-AE7B-441F-B0C8-5674D40CD80B}"/>
          </ac:spMkLst>
        </pc:spChg>
        <pc:spChg chg="mod">
          <ac:chgData name="James Williams" userId="c957a50b-491f-4d94-b4bc-52aca3e2340d" providerId="ADAL" clId="{EDD46779-7AB5-4634-A01F-1A587F04A4AE}" dt="2023-03-12T11:35:52.044" v="7758" actId="404"/>
          <ac:spMkLst>
            <pc:docMk/>
            <pc:sldMk cId="3679481432" sldId="536"/>
            <ac:spMk id="3" creationId="{139300AC-B01E-4B93-9B3D-6CFE705FDE81}"/>
          </ac:spMkLst>
        </pc:spChg>
      </pc:sldChg>
      <pc:sldChg chg="modSp mod">
        <pc:chgData name="James Williams" userId="c957a50b-491f-4d94-b4bc-52aca3e2340d" providerId="ADAL" clId="{EDD46779-7AB5-4634-A01F-1A587F04A4AE}" dt="2023-03-10T09:46:43.323" v="6770" actId="27636"/>
        <pc:sldMkLst>
          <pc:docMk/>
          <pc:sldMk cId="1289664000" sldId="537"/>
        </pc:sldMkLst>
        <pc:spChg chg="mod">
          <ac:chgData name="James Williams" userId="c957a50b-491f-4d94-b4bc-52aca3e2340d" providerId="ADAL" clId="{EDD46779-7AB5-4634-A01F-1A587F04A4AE}" dt="2023-03-10T09:46:43.323" v="6770" actId="27636"/>
          <ac:spMkLst>
            <pc:docMk/>
            <pc:sldMk cId="1289664000" sldId="537"/>
            <ac:spMk id="3" creationId="{5A086FAB-0047-4B7D-848C-71F4F3B1DB1E}"/>
          </ac:spMkLst>
        </pc:spChg>
      </pc:sldChg>
      <pc:sldChg chg="modSp mod">
        <pc:chgData name="James Williams" userId="c957a50b-491f-4d94-b4bc-52aca3e2340d" providerId="ADAL" clId="{EDD46779-7AB5-4634-A01F-1A587F04A4AE}" dt="2023-03-12T11:34:52.308" v="7730" actId="403"/>
        <pc:sldMkLst>
          <pc:docMk/>
          <pc:sldMk cId="1727329590" sldId="539"/>
        </pc:sldMkLst>
        <pc:spChg chg="mod">
          <ac:chgData name="James Williams" userId="c957a50b-491f-4d94-b4bc-52aca3e2340d" providerId="ADAL" clId="{EDD46779-7AB5-4634-A01F-1A587F04A4AE}" dt="2023-03-12T11:34:52.308" v="7730" actId="403"/>
          <ac:spMkLst>
            <pc:docMk/>
            <pc:sldMk cId="1727329590" sldId="539"/>
            <ac:spMk id="2" creationId="{00000000-0000-0000-0000-000000000000}"/>
          </ac:spMkLst>
        </pc:spChg>
        <pc:spChg chg="mod">
          <ac:chgData name="James Williams" userId="c957a50b-491f-4d94-b4bc-52aca3e2340d" providerId="ADAL" clId="{EDD46779-7AB5-4634-A01F-1A587F04A4AE}" dt="2023-03-12T11:34:13.935" v="7712" actId="1076"/>
          <ac:spMkLst>
            <pc:docMk/>
            <pc:sldMk cId="1727329590" sldId="539"/>
            <ac:spMk id="3" creationId="{00000000-0000-0000-0000-000000000000}"/>
          </ac:spMkLst>
        </pc:spChg>
        <pc:picChg chg="mod">
          <ac:chgData name="James Williams" userId="c957a50b-491f-4d94-b4bc-52aca3e2340d" providerId="ADAL" clId="{EDD46779-7AB5-4634-A01F-1A587F04A4AE}" dt="2023-03-12T11:34:18.424" v="7714" actId="1076"/>
          <ac:picMkLst>
            <pc:docMk/>
            <pc:sldMk cId="1727329590" sldId="539"/>
            <ac:picMk id="1026" creationId="{B0DE33F1-4765-490B-B067-E5067EAD54ED}"/>
          </ac:picMkLst>
        </pc:picChg>
        <pc:picChg chg="mod">
          <ac:chgData name="James Williams" userId="c957a50b-491f-4d94-b4bc-52aca3e2340d" providerId="ADAL" clId="{EDD46779-7AB5-4634-A01F-1A587F04A4AE}" dt="2023-03-12T11:34:24.105" v="7717" actId="1076"/>
          <ac:picMkLst>
            <pc:docMk/>
            <pc:sldMk cId="1727329590" sldId="539"/>
            <ac:picMk id="1028" creationId="{862CDDEF-ADC5-423E-ADA0-2A82D0CF4ECE}"/>
          </ac:picMkLst>
        </pc:picChg>
      </pc:sldChg>
      <pc:sldChg chg="ord">
        <pc:chgData name="James Williams" userId="c957a50b-491f-4d94-b4bc-52aca3e2340d" providerId="ADAL" clId="{EDD46779-7AB5-4634-A01F-1A587F04A4AE}" dt="2023-03-13T12:52:29.074" v="7779"/>
        <pc:sldMkLst>
          <pc:docMk/>
          <pc:sldMk cId="3685324184" sldId="540"/>
        </pc:sldMkLst>
      </pc:sldChg>
      <pc:sldChg chg="modSp mod">
        <pc:chgData name="James Williams" userId="c957a50b-491f-4d94-b4bc-52aca3e2340d" providerId="ADAL" clId="{EDD46779-7AB5-4634-A01F-1A587F04A4AE}" dt="2023-03-10T09:52:57.961" v="6863" actId="404"/>
        <pc:sldMkLst>
          <pc:docMk/>
          <pc:sldMk cId="1505486272" sldId="541"/>
        </pc:sldMkLst>
        <pc:spChg chg="mod">
          <ac:chgData name="James Williams" userId="c957a50b-491f-4d94-b4bc-52aca3e2340d" providerId="ADAL" clId="{EDD46779-7AB5-4634-A01F-1A587F04A4AE}" dt="2023-03-10T09:52:57.961" v="6863" actId="404"/>
          <ac:spMkLst>
            <pc:docMk/>
            <pc:sldMk cId="1505486272" sldId="541"/>
            <ac:spMk id="2" creationId="{8103FCEC-5549-47AC-B568-C14C5C93B6B7}"/>
          </ac:spMkLst>
        </pc:spChg>
      </pc:sldChg>
      <pc:sldChg chg="modSp mod">
        <pc:chgData name="James Williams" userId="c957a50b-491f-4d94-b4bc-52aca3e2340d" providerId="ADAL" clId="{EDD46779-7AB5-4634-A01F-1A587F04A4AE}" dt="2023-03-10T09:53:10.741" v="6864" actId="20577"/>
        <pc:sldMkLst>
          <pc:docMk/>
          <pc:sldMk cId="188387778" sldId="542"/>
        </pc:sldMkLst>
        <pc:spChg chg="mod">
          <ac:chgData name="James Williams" userId="c957a50b-491f-4d94-b4bc-52aca3e2340d" providerId="ADAL" clId="{EDD46779-7AB5-4634-A01F-1A587F04A4AE}" dt="2023-03-10T09:53:10.741" v="6864" actId="20577"/>
          <ac:spMkLst>
            <pc:docMk/>
            <pc:sldMk cId="188387778" sldId="542"/>
            <ac:spMk id="2" creationId="{E01E8974-01D5-4BE1-9641-99C451E1B2A6}"/>
          </ac:spMkLst>
        </pc:spChg>
      </pc:sldChg>
      <pc:sldChg chg="addSp delSp modSp mod">
        <pc:chgData name="James Williams" userId="c957a50b-491f-4d94-b4bc-52aca3e2340d" providerId="ADAL" clId="{EDD46779-7AB5-4634-A01F-1A587F04A4AE}" dt="2023-03-10T09:56:41.264" v="6955" actId="1076"/>
        <pc:sldMkLst>
          <pc:docMk/>
          <pc:sldMk cId="1845065058" sldId="543"/>
        </pc:sldMkLst>
        <pc:spChg chg="mod">
          <ac:chgData name="James Williams" userId="c957a50b-491f-4d94-b4bc-52aca3e2340d" providerId="ADAL" clId="{EDD46779-7AB5-4634-A01F-1A587F04A4AE}" dt="2023-03-10T09:56:41.264" v="6955" actId="1076"/>
          <ac:spMkLst>
            <pc:docMk/>
            <pc:sldMk cId="1845065058" sldId="543"/>
            <ac:spMk id="3" creationId="{00000000-0000-0000-0000-000000000000}"/>
          </ac:spMkLst>
        </pc:spChg>
        <pc:spChg chg="mod">
          <ac:chgData name="James Williams" userId="c957a50b-491f-4d94-b4bc-52aca3e2340d" providerId="ADAL" clId="{EDD46779-7AB5-4634-A01F-1A587F04A4AE}" dt="2023-03-10T09:56:38.216" v="6954" actId="1076"/>
          <ac:spMkLst>
            <pc:docMk/>
            <pc:sldMk cId="1845065058" sldId="543"/>
            <ac:spMk id="4" creationId="{425E0C3F-C437-482B-AA50-F038BDBE37A5}"/>
          </ac:spMkLst>
        </pc:spChg>
        <pc:spChg chg="mod">
          <ac:chgData name="James Williams" userId="c957a50b-491f-4d94-b4bc-52aca3e2340d" providerId="ADAL" clId="{EDD46779-7AB5-4634-A01F-1A587F04A4AE}" dt="2023-03-10T09:55:03.569" v="6902" actId="26606"/>
          <ac:spMkLst>
            <pc:docMk/>
            <pc:sldMk cId="1845065058" sldId="543"/>
            <ac:spMk id="8" creationId="{F4A0FFF9-25DE-4C60-91B4-CF23B2305549}"/>
          </ac:spMkLst>
        </pc:spChg>
        <pc:spChg chg="add del">
          <ac:chgData name="James Williams" userId="c957a50b-491f-4d94-b4bc-52aca3e2340d" providerId="ADAL" clId="{EDD46779-7AB5-4634-A01F-1A587F04A4AE}" dt="2023-03-10T09:55:03.699" v="6903" actId="26606"/>
          <ac:spMkLst>
            <pc:docMk/>
            <pc:sldMk cId="1845065058" sldId="543"/>
            <ac:spMk id="15" creationId="{F13C74B1-5B17-4795-BED0-7140497B445A}"/>
          </ac:spMkLst>
        </pc:spChg>
        <pc:spChg chg="add del">
          <ac:chgData name="James Williams" userId="c957a50b-491f-4d94-b4bc-52aca3e2340d" providerId="ADAL" clId="{EDD46779-7AB5-4634-A01F-1A587F04A4AE}" dt="2023-03-10T09:55:03.699" v="6903" actId="26606"/>
          <ac:spMkLst>
            <pc:docMk/>
            <pc:sldMk cId="1845065058" sldId="543"/>
            <ac:spMk id="17" creationId="{D4974D33-8DC5-464E-8C6D-BE58F0669C17}"/>
          </ac:spMkLst>
        </pc:spChg>
        <pc:spChg chg="add del">
          <ac:chgData name="James Williams" userId="c957a50b-491f-4d94-b4bc-52aca3e2340d" providerId="ADAL" clId="{EDD46779-7AB5-4634-A01F-1A587F04A4AE}" dt="2023-03-10T09:54:55.789" v="6900" actId="26606"/>
          <ac:spMkLst>
            <pc:docMk/>
            <pc:sldMk cId="1845065058" sldId="543"/>
            <ac:spMk id="22" creationId="{2CB962CF-61A3-4EF9-94F6-7C59B0329524}"/>
          </ac:spMkLst>
        </pc:spChg>
        <pc:spChg chg="add del">
          <ac:chgData name="James Williams" userId="c957a50b-491f-4d94-b4bc-52aca3e2340d" providerId="ADAL" clId="{EDD46779-7AB5-4634-A01F-1A587F04A4AE}" dt="2023-03-10T09:55:03.569" v="6902" actId="26606"/>
          <ac:spMkLst>
            <pc:docMk/>
            <pc:sldMk cId="1845065058" sldId="543"/>
            <ac:spMk id="24" creationId="{22BCA4C2-A213-404E-B14B-DA9A32CE55CC}"/>
          </ac:spMkLst>
        </pc:spChg>
        <pc:spChg chg="add del">
          <ac:chgData name="James Williams" userId="c957a50b-491f-4d94-b4bc-52aca3e2340d" providerId="ADAL" clId="{EDD46779-7AB5-4634-A01F-1A587F04A4AE}" dt="2023-03-10T09:55:03.569" v="6902" actId="26606"/>
          <ac:spMkLst>
            <pc:docMk/>
            <pc:sldMk cId="1845065058" sldId="543"/>
            <ac:spMk id="25" creationId="{C5F44963-F78F-4F17-86B4-4EAA3536BDA1}"/>
          </ac:spMkLst>
        </pc:spChg>
        <pc:spChg chg="add del">
          <ac:chgData name="James Williams" userId="c957a50b-491f-4d94-b4bc-52aca3e2340d" providerId="ADAL" clId="{EDD46779-7AB5-4634-A01F-1A587F04A4AE}" dt="2023-03-10T09:55:03.569" v="6902" actId="26606"/>
          <ac:spMkLst>
            <pc:docMk/>
            <pc:sldMk cId="1845065058" sldId="543"/>
            <ac:spMk id="26" creationId="{2E1ADA1B-8E03-4FC1-9FF5-9A0071A5AF33}"/>
          </ac:spMkLst>
        </pc:spChg>
        <pc:spChg chg="add del">
          <ac:chgData name="James Williams" userId="c957a50b-491f-4d94-b4bc-52aca3e2340d" providerId="ADAL" clId="{EDD46779-7AB5-4634-A01F-1A587F04A4AE}" dt="2023-03-10T09:55:03.569" v="6902" actId="26606"/>
          <ac:spMkLst>
            <pc:docMk/>
            <pc:sldMk cId="1845065058" sldId="543"/>
            <ac:spMk id="28" creationId="{C99D11B4-B61D-4ECC-AA3A-DE3A9B6926D1}"/>
          </ac:spMkLst>
        </pc:spChg>
        <pc:spChg chg="add">
          <ac:chgData name="James Williams" userId="c957a50b-491f-4d94-b4bc-52aca3e2340d" providerId="ADAL" clId="{EDD46779-7AB5-4634-A01F-1A587F04A4AE}" dt="2023-03-10T09:55:03.699" v="6903" actId="26606"/>
          <ac:spMkLst>
            <pc:docMk/>
            <pc:sldMk cId="1845065058" sldId="543"/>
            <ac:spMk id="30" creationId="{61293230-B0F6-45B1-96D1-13D18E242995}"/>
          </ac:spMkLst>
        </pc:spChg>
        <pc:spChg chg="add">
          <ac:chgData name="James Williams" userId="c957a50b-491f-4d94-b4bc-52aca3e2340d" providerId="ADAL" clId="{EDD46779-7AB5-4634-A01F-1A587F04A4AE}" dt="2023-03-10T09:55:03.699" v="6903" actId="26606"/>
          <ac:spMkLst>
            <pc:docMk/>
            <pc:sldMk cId="1845065058" sldId="543"/>
            <ac:spMk id="31" creationId="{2E4C77E0-AD32-4D51-A420-0A861D5A8630}"/>
          </ac:spMkLst>
        </pc:spChg>
        <pc:spChg chg="add">
          <ac:chgData name="James Williams" userId="c957a50b-491f-4d94-b4bc-52aca3e2340d" providerId="ADAL" clId="{EDD46779-7AB5-4634-A01F-1A587F04A4AE}" dt="2023-03-10T09:55:03.699" v="6903" actId="26606"/>
          <ac:spMkLst>
            <pc:docMk/>
            <pc:sldMk cId="1845065058" sldId="543"/>
            <ac:spMk id="32" creationId="{7900702D-FF4F-4820-9979-F623BBCC6A23}"/>
          </ac:spMkLst>
        </pc:spChg>
        <pc:picChg chg="mod ord">
          <ac:chgData name="James Williams" userId="c957a50b-491f-4d94-b4bc-52aca3e2340d" providerId="ADAL" clId="{EDD46779-7AB5-4634-A01F-1A587F04A4AE}" dt="2023-03-10T09:55:27.411" v="6906" actId="1076"/>
          <ac:picMkLst>
            <pc:docMk/>
            <pc:sldMk cId="1845065058" sldId="543"/>
            <ac:picMk id="7" creationId="{36BC4413-CFFC-4C4C-9A6E-A6425F77FC71}"/>
          </ac:picMkLst>
        </pc:picChg>
        <pc:picChg chg="mod">
          <ac:chgData name="James Williams" userId="c957a50b-491f-4d94-b4bc-52aca3e2340d" providerId="ADAL" clId="{EDD46779-7AB5-4634-A01F-1A587F04A4AE}" dt="2023-03-10T09:55:30.080" v="6907" actId="1076"/>
          <ac:picMkLst>
            <pc:docMk/>
            <pc:sldMk cId="1845065058" sldId="543"/>
            <ac:picMk id="10" creationId="{1F3B8A9F-6659-494B-92E5-3B249AD7B1DB}"/>
          </ac:picMkLst>
        </pc:picChg>
      </pc:sldChg>
      <pc:sldChg chg="modSp mod">
        <pc:chgData name="James Williams" userId="c957a50b-491f-4d94-b4bc-52aca3e2340d" providerId="ADAL" clId="{EDD46779-7AB5-4634-A01F-1A587F04A4AE}" dt="2023-03-06T18:34:00.313" v="3709" actId="403"/>
        <pc:sldMkLst>
          <pc:docMk/>
          <pc:sldMk cId="2446864439" sldId="544"/>
        </pc:sldMkLst>
        <pc:spChg chg="mod">
          <ac:chgData name="James Williams" userId="c957a50b-491f-4d94-b4bc-52aca3e2340d" providerId="ADAL" clId="{EDD46779-7AB5-4634-A01F-1A587F04A4AE}" dt="2023-03-06T18:34:00.313" v="3709" actId="403"/>
          <ac:spMkLst>
            <pc:docMk/>
            <pc:sldMk cId="2446864439" sldId="544"/>
            <ac:spMk id="2" creationId="{70B01B65-6FB7-4178-9075-DCA57080BECA}"/>
          </ac:spMkLst>
        </pc:spChg>
        <pc:spChg chg="mod">
          <ac:chgData name="James Williams" userId="c957a50b-491f-4d94-b4bc-52aca3e2340d" providerId="ADAL" clId="{EDD46779-7AB5-4634-A01F-1A587F04A4AE}" dt="2023-03-06T18:33:49.288" v="3707" actId="20577"/>
          <ac:spMkLst>
            <pc:docMk/>
            <pc:sldMk cId="2446864439" sldId="544"/>
            <ac:spMk id="3" creationId="{C3294E62-DC58-4A1F-9CAE-249D93873107}"/>
          </ac:spMkLst>
        </pc:spChg>
        <pc:grpChg chg="mod">
          <ac:chgData name="James Williams" userId="c957a50b-491f-4d94-b4bc-52aca3e2340d" providerId="ADAL" clId="{EDD46779-7AB5-4634-A01F-1A587F04A4AE}" dt="2023-03-06T18:31:50.721" v="3589" actId="1076"/>
          <ac:grpSpMkLst>
            <pc:docMk/>
            <pc:sldMk cId="2446864439" sldId="544"/>
            <ac:grpSpMk id="9" creationId="{5FAC1082-DF4A-48E3-8FE5-A600043D47FC}"/>
          </ac:grpSpMkLst>
        </pc:grpChg>
      </pc:sldChg>
      <pc:sldChg chg="modSp">
        <pc:chgData name="James Williams" userId="c957a50b-491f-4d94-b4bc-52aca3e2340d" providerId="ADAL" clId="{EDD46779-7AB5-4634-A01F-1A587F04A4AE}" dt="2023-03-10T09:53:32.543" v="6865" actId="20577"/>
        <pc:sldMkLst>
          <pc:docMk/>
          <pc:sldMk cId="1440324167" sldId="545"/>
        </pc:sldMkLst>
        <pc:spChg chg="mod">
          <ac:chgData name="James Williams" userId="c957a50b-491f-4d94-b4bc-52aca3e2340d" providerId="ADAL" clId="{EDD46779-7AB5-4634-A01F-1A587F04A4AE}" dt="2023-03-10T09:53:32.543" v="6865" actId="20577"/>
          <ac:spMkLst>
            <pc:docMk/>
            <pc:sldMk cId="1440324167" sldId="545"/>
            <ac:spMk id="2" creationId="{89BBCAC8-62FF-449E-A210-E460F7280B4B}"/>
          </ac:spMkLst>
        </pc:spChg>
      </pc:sldChg>
      <pc:sldChg chg="add">
        <pc:chgData name="James Williams" userId="c957a50b-491f-4d94-b4bc-52aca3e2340d" providerId="ADAL" clId="{EDD46779-7AB5-4634-A01F-1A587F04A4AE}" dt="2023-03-13T10:58:22.948" v="7765"/>
        <pc:sldMkLst>
          <pc:docMk/>
          <pc:sldMk cId="1752881040" sldId="546"/>
        </pc:sldMkLst>
      </pc:sldChg>
      <pc:sldChg chg="delSp modSp add del mod ord">
        <pc:chgData name="James Williams" userId="c957a50b-491f-4d94-b4bc-52aca3e2340d" providerId="ADAL" clId="{EDD46779-7AB5-4634-A01F-1A587F04A4AE}" dt="2023-03-13T10:58:13.463" v="7761" actId="2696"/>
        <pc:sldMkLst>
          <pc:docMk/>
          <pc:sldMk cId="1754051335" sldId="546"/>
        </pc:sldMkLst>
        <pc:spChg chg="mod">
          <ac:chgData name="James Williams" userId="c957a50b-491f-4d94-b4bc-52aca3e2340d" providerId="ADAL" clId="{EDD46779-7AB5-4634-A01F-1A587F04A4AE}" dt="2023-03-06T13:40:31.305" v="98" actId="20577"/>
          <ac:spMkLst>
            <pc:docMk/>
            <pc:sldMk cId="1754051335" sldId="546"/>
            <ac:spMk id="2" creationId="{4E19FDFA-248F-4679-A0E2-5599C132D48C}"/>
          </ac:spMkLst>
        </pc:spChg>
        <pc:spChg chg="mod">
          <ac:chgData name="James Williams" userId="c957a50b-491f-4d94-b4bc-52aca3e2340d" providerId="ADAL" clId="{EDD46779-7AB5-4634-A01F-1A587F04A4AE}" dt="2023-03-06T13:41:06.613" v="114" actId="14100"/>
          <ac:spMkLst>
            <pc:docMk/>
            <pc:sldMk cId="1754051335" sldId="546"/>
            <ac:spMk id="3" creationId="{795B3E02-BC8B-4FF6-B744-2254AEFA265E}"/>
          </ac:spMkLst>
        </pc:spChg>
        <pc:picChg chg="del">
          <ac:chgData name="James Williams" userId="c957a50b-491f-4d94-b4bc-52aca3e2340d" providerId="ADAL" clId="{EDD46779-7AB5-4634-A01F-1A587F04A4AE}" dt="2023-03-06T13:40:36.299" v="100" actId="478"/>
          <ac:picMkLst>
            <pc:docMk/>
            <pc:sldMk cId="1754051335" sldId="546"/>
            <ac:picMk id="5" creationId="{979A8C0C-3955-9040-3DA2-46A06AA3E444}"/>
          </ac:picMkLst>
        </pc:picChg>
        <pc:picChg chg="del">
          <ac:chgData name="James Williams" userId="c957a50b-491f-4d94-b4bc-52aca3e2340d" providerId="ADAL" clId="{EDD46779-7AB5-4634-A01F-1A587F04A4AE}" dt="2023-03-06T13:40:36.953" v="101" actId="478"/>
          <ac:picMkLst>
            <pc:docMk/>
            <pc:sldMk cId="1754051335" sldId="546"/>
            <ac:picMk id="7" creationId="{67A52914-0D06-418A-1886-521F1351DCE3}"/>
          </ac:picMkLst>
        </pc:picChg>
      </pc:sldChg>
      <pc:sldChg chg="new del">
        <pc:chgData name="James Williams" userId="c957a50b-491f-4d94-b4bc-52aca3e2340d" providerId="ADAL" clId="{EDD46779-7AB5-4634-A01F-1A587F04A4AE}" dt="2023-03-06T13:01:12.318" v="3" actId="2696"/>
        <pc:sldMkLst>
          <pc:docMk/>
          <pc:sldMk cId="2340684372" sldId="546"/>
        </pc:sldMkLst>
      </pc:sldChg>
      <pc:sldChg chg="addSp delSp add del setBg delDesignElem">
        <pc:chgData name="James Williams" userId="c957a50b-491f-4d94-b4bc-52aca3e2340d" providerId="ADAL" clId="{EDD46779-7AB5-4634-A01F-1A587F04A4AE}" dt="2023-03-13T10:58:19.636" v="7764"/>
        <pc:sldMkLst>
          <pc:docMk/>
          <pc:sldMk cId="3595702834" sldId="546"/>
        </pc:sldMkLst>
        <pc:spChg chg="add del">
          <ac:chgData name="James Williams" userId="c957a50b-491f-4d94-b4bc-52aca3e2340d" providerId="ADAL" clId="{EDD46779-7AB5-4634-A01F-1A587F04A4AE}" dt="2023-03-13T10:58:19.636" v="7764"/>
          <ac:spMkLst>
            <pc:docMk/>
            <pc:sldMk cId="3595702834" sldId="546"/>
            <ac:spMk id="8" creationId="{907EF6B7-1338-4443-8C46-6A318D952DFD}"/>
          </ac:spMkLst>
        </pc:spChg>
        <pc:spChg chg="add del">
          <ac:chgData name="James Williams" userId="c957a50b-491f-4d94-b4bc-52aca3e2340d" providerId="ADAL" clId="{EDD46779-7AB5-4634-A01F-1A587F04A4AE}" dt="2023-03-13T10:58:19.636" v="7764"/>
          <ac:spMkLst>
            <pc:docMk/>
            <pc:sldMk cId="3595702834" sldId="546"/>
            <ac:spMk id="10" creationId="{DAAE4CDD-124C-4DCF-9584-B6033B545DD5}"/>
          </ac:spMkLst>
        </pc:spChg>
        <pc:spChg chg="add del">
          <ac:chgData name="James Williams" userId="c957a50b-491f-4d94-b4bc-52aca3e2340d" providerId="ADAL" clId="{EDD46779-7AB5-4634-A01F-1A587F04A4AE}" dt="2023-03-13T10:58:19.636" v="7764"/>
          <ac:spMkLst>
            <pc:docMk/>
            <pc:sldMk cId="3595702834" sldId="546"/>
            <ac:spMk id="12" creationId="{081E4A58-353D-44AE-B2FC-2A74E2E400F7}"/>
          </ac:spMkLst>
        </pc:spChg>
      </pc:sldChg>
      <pc:sldChg chg="addSp delSp modSp add mod">
        <pc:chgData name="James Williams" userId="c957a50b-491f-4d94-b4bc-52aca3e2340d" providerId="ADAL" clId="{EDD46779-7AB5-4634-A01F-1A587F04A4AE}" dt="2023-03-06T18:00:39.943" v="2562" actId="1076"/>
        <pc:sldMkLst>
          <pc:docMk/>
          <pc:sldMk cId="777276582" sldId="547"/>
        </pc:sldMkLst>
        <pc:spChg chg="mod">
          <ac:chgData name="James Williams" userId="c957a50b-491f-4d94-b4bc-52aca3e2340d" providerId="ADAL" clId="{EDD46779-7AB5-4634-A01F-1A587F04A4AE}" dt="2023-03-06T17:02:16.488" v="1593" actId="1076"/>
          <ac:spMkLst>
            <pc:docMk/>
            <pc:sldMk cId="777276582" sldId="547"/>
            <ac:spMk id="2" creationId="{7C99517C-23A2-4DA2-8A01-43F1237896E3}"/>
          </ac:spMkLst>
        </pc:spChg>
        <pc:spChg chg="mod">
          <ac:chgData name="James Williams" userId="c957a50b-491f-4d94-b4bc-52aca3e2340d" providerId="ADAL" clId="{EDD46779-7AB5-4634-A01F-1A587F04A4AE}" dt="2023-03-06T17:58:05.115" v="2523" actId="27636"/>
          <ac:spMkLst>
            <pc:docMk/>
            <pc:sldMk cId="777276582" sldId="547"/>
            <ac:spMk id="3" creationId="{7CA8EAED-764C-4779-B906-7C62535EC336}"/>
          </ac:spMkLst>
        </pc:spChg>
        <pc:spChg chg="add del mod">
          <ac:chgData name="James Williams" userId="c957a50b-491f-4d94-b4bc-52aca3e2340d" providerId="ADAL" clId="{EDD46779-7AB5-4634-A01F-1A587F04A4AE}" dt="2023-03-06T16:55:09.932" v="1189" actId="478"/>
          <ac:spMkLst>
            <pc:docMk/>
            <pc:sldMk cId="777276582" sldId="547"/>
            <ac:spMk id="8" creationId="{1FE14491-446D-DB0C-361C-A56B2E1E6485}"/>
          </ac:spMkLst>
        </pc:spChg>
        <pc:spChg chg="add mod">
          <ac:chgData name="James Williams" userId="c957a50b-491f-4d94-b4bc-52aca3e2340d" providerId="ADAL" clId="{EDD46779-7AB5-4634-A01F-1A587F04A4AE}" dt="2023-03-06T18:00:39.943" v="2562" actId="1076"/>
          <ac:spMkLst>
            <pc:docMk/>
            <pc:sldMk cId="777276582" sldId="547"/>
            <ac:spMk id="11" creationId="{96DC5BC6-8A84-3FB4-92DA-E91AB35ABDA9}"/>
          </ac:spMkLst>
        </pc:spChg>
        <pc:picChg chg="add del mod">
          <ac:chgData name="James Williams" userId="c957a50b-491f-4d94-b4bc-52aca3e2340d" providerId="ADAL" clId="{EDD46779-7AB5-4634-A01F-1A587F04A4AE}" dt="2023-03-06T16:52:07.455" v="1165" actId="478"/>
          <ac:picMkLst>
            <pc:docMk/>
            <pc:sldMk cId="777276582" sldId="547"/>
            <ac:picMk id="5" creationId="{9CAF1A08-8EF7-39A1-2E87-7507BA9D3022}"/>
          </ac:picMkLst>
        </pc:picChg>
        <pc:picChg chg="add del mod">
          <ac:chgData name="James Williams" userId="c957a50b-491f-4d94-b4bc-52aca3e2340d" providerId="ADAL" clId="{EDD46779-7AB5-4634-A01F-1A587F04A4AE}" dt="2023-03-06T16:55:09.932" v="1189" actId="478"/>
          <ac:picMkLst>
            <pc:docMk/>
            <pc:sldMk cId="777276582" sldId="547"/>
            <ac:picMk id="7" creationId="{FF38EBB1-DCB2-50D5-B2FF-8BE03C6AFB33}"/>
          </ac:picMkLst>
        </pc:picChg>
        <pc:picChg chg="add mod">
          <ac:chgData name="James Williams" userId="c957a50b-491f-4d94-b4bc-52aca3e2340d" providerId="ADAL" clId="{EDD46779-7AB5-4634-A01F-1A587F04A4AE}" dt="2023-03-06T17:02:19.885" v="1595" actId="1076"/>
          <ac:picMkLst>
            <pc:docMk/>
            <pc:sldMk cId="777276582" sldId="547"/>
            <ac:picMk id="10" creationId="{36F0ED3E-3D04-20EF-6DB2-60E46D381F0E}"/>
          </ac:picMkLst>
        </pc:picChg>
      </pc:sldChg>
      <pc:sldChg chg="new del">
        <pc:chgData name="James Williams" userId="c957a50b-491f-4d94-b4bc-52aca3e2340d" providerId="ADAL" clId="{EDD46779-7AB5-4634-A01F-1A587F04A4AE}" dt="2023-03-06T13:01:46.566" v="28" actId="2696"/>
        <pc:sldMkLst>
          <pc:docMk/>
          <pc:sldMk cId="2076825392" sldId="547"/>
        </pc:sldMkLst>
      </pc:sldChg>
      <pc:sldChg chg="delSp modSp add mod">
        <pc:chgData name="James Williams" userId="c957a50b-491f-4d94-b4bc-52aca3e2340d" providerId="ADAL" clId="{EDD46779-7AB5-4634-A01F-1A587F04A4AE}" dt="2023-03-06T18:01:24.406" v="2592" actId="1076"/>
        <pc:sldMkLst>
          <pc:docMk/>
          <pc:sldMk cId="606689372" sldId="548"/>
        </pc:sldMkLst>
        <pc:spChg chg="mod">
          <ac:chgData name="James Williams" userId="c957a50b-491f-4d94-b4bc-52aca3e2340d" providerId="ADAL" clId="{EDD46779-7AB5-4634-A01F-1A587F04A4AE}" dt="2023-03-06T18:01:19.351" v="2590" actId="27636"/>
          <ac:spMkLst>
            <pc:docMk/>
            <pc:sldMk cId="606689372" sldId="548"/>
            <ac:spMk id="2" creationId="{7C99517C-23A2-4DA2-8A01-43F1237896E3}"/>
          </ac:spMkLst>
        </pc:spChg>
        <pc:spChg chg="mod">
          <ac:chgData name="James Williams" userId="c957a50b-491f-4d94-b4bc-52aca3e2340d" providerId="ADAL" clId="{EDD46779-7AB5-4634-A01F-1A587F04A4AE}" dt="2023-03-06T18:01:24.406" v="2592" actId="1076"/>
          <ac:spMkLst>
            <pc:docMk/>
            <pc:sldMk cId="606689372" sldId="548"/>
            <ac:spMk id="3" creationId="{7CA8EAED-764C-4779-B906-7C62535EC336}"/>
          </ac:spMkLst>
        </pc:spChg>
        <pc:spChg chg="del mod">
          <ac:chgData name="James Williams" userId="c957a50b-491f-4d94-b4bc-52aca3e2340d" providerId="ADAL" clId="{EDD46779-7AB5-4634-A01F-1A587F04A4AE}" dt="2023-03-06T18:00:51.682" v="2563" actId="478"/>
          <ac:spMkLst>
            <pc:docMk/>
            <pc:sldMk cId="606689372" sldId="548"/>
            <ac:spMk id="8" creationId="{1FE14491-446D-DB0C-361C-A56B2E1E6485}"/>
          </ac:spMkLst>
        </pc:spChg>
        <pc:picChg chg="del mod">
          <ac:chgData name="James Williams" userId="c957a50b-491f-4d94-b4bc-52aca3e2340d" providerId="ADAL" clId="{EDD46779-7AB5-4634-A01F-1A587F04A4AE}" dt="2023-03-06T18:00:51.682" v="2563" actId="478"/>
          <ac:picMkLst>
            <pc:docMk/>
            <pc:sldMk cId="606689372" sldId="548"/>
            <ac:picMk id="7" creationId="{FF38EBB1-DCB2-50D5-B2FF-8BE03C6AFB33}"/>
          </ac:picMkLst>
        </pc:picChg>
      </pc:sldChg>
      <pc:sldChg chg="addSp delSp modSp add mod">
        <pc:chgData name="James Williams" userId="c957a50b-491f-4d94-b4bc-52aca3e2340d" providerId="ADAL" clId="{EDD46779-7AB5-4634-A01F-1A587F04A4AE}" dt="2023-03-06T18:01:44.041" v="2595" actId="113"/>
        <pc:sldMkLst>
          <pc:docMk/>
          <pc:sldMk cId="475881322" sldId="549"/>
        </pc:sldMkLst>
        <pc:spChg chg="add mod">
          <ac:chgData name="James Williams" userId="c957a50b-491f-4d94-b4bc-52aca3e2340d" providerId="ADAL" clId="{EDD46779-7AB5-4634-A01F-1A587F04A4AE}" dt="2023-03-06T17:39:32.265" v="1953"/>
          <ac:spMkLst>
            <pc:docMk/>
            <pc:sldMk cId="475881322" sldId="549"/>
            <ac:spMk id="2" creationId="{4D120597-C97A-991D-86AA-10B98A905D9C}"/>
          </ac:spMkLst>
        </pc:spChg>
        <pc:spChg chg="del">
          <ac:chgData name="James Williams" userId="c957a50b-491f-4d94-b4bc-52aca3e2340d" providerId="ADAL" clId="{EDD46779-7AB5-4634-A01F-1A587F04A4AE}" dt="2023-03-06T17:39:37.402" v="1955" actId="478"/>
          <ac:spMkLst>
            <pc:docMk/>
            <pc:sldMk cId="475881322" sldId="549"/>
            <ac:spMk id="4" creationId="{BCAF0DF5-320E-4E23-88B6-91BFF4C73129}"/>
          </ac:spMkLst>
        </pc:spChg>
        <pc:spChg chg="mod">
          <ac:chgData name="James Williams" userId="c957a50b-491f-4d94-b4bc-52aca3e2340d" providerId="ADAL" clId="{EDD46779-7AB5-4634-A01F-1A587F04A4AE}" dt="2023-03-06T17:43:20.354" v="2149" actId="20577"/>
          <ac:spMkLst>
            <pc:docMk/>
            <pc:sldMk cId="475881322" sldId="549"/>
            <ac:spMk id="5122" creationId="{FC011285-292E-444B-8AE7-3B00CB653262}"/>
          </ac:spMkLst>
        </pc:spChg>
        <pc:spChg chg="mod">
          <ac:chgData name="James Williams" userId="c957a50b-491f-4d94-b4bc-52aca3e2340d" providerId="ADAL" clId="{EDD46779-7AB5-4634-A01F-1A587F04A4AE}" dt="2023-03-06T18:01:44.041" v="2595" actId="113"/>
          <ac:spMkLst>
            <pc:docMk/>
            <pc:sldMk cId="475881322" sldId="549"/>
            <ac:spMk id="28674" creationId="{BF2CD4AD-9B83-4431-B17C-0432F2160ACC}"/>
          </ac:spMkLst>
        </pc:spChg>
        <pc:picChg chg="del">
          <ac:chgData name="James Williams" userId="c957a50b-491f-4d94-b4bc-52aca3e2340d" providerId="ADAL" clId="{EDD46779-7AB5-4634-A01F-1A587F04A4AE}" dt="2023-03-06T17:39:37.402" v="1955" actId="478"/>
          <ac:picMkLst>
            <pc:docMk/>
            <pc:sldMk cId="475881322" sldId="549"/>
            <ac:picMk id="3" creationId="{3B80C5E9-F242-49F1-945A-7016BD5F681F}"/>
          </ac:picMkLst>
        </pc:picChg>
      </pc:sldChg>
      <pc:sldChg chg="addSp modSp add mod">
        <pc:chgData name="James Williams" userId="c957a50b-491f-4d94-b4bc-52aca3e2340d" providerId="ADAL" clId="{EDD46779-7AB5-4634-A01F-1A587F04A4AE}" dt="2023-03-07T19:35:21.362" v="4605" actId="1076"/>
        <pc:sldMkLst>
          <pc:docMk/>
          <pc:sldMk cId="3419366989" sldId="550"/>
        </pc:sldMkLst>
        <pc:spChg chg="mod">
          <ac:chgData name="James Williams" userId="c957a50b-491f-4d94-b4bc-52aca3e2340d" providerId="ADAL" clId="{EDD46779-7AB5-4634-A01F-1A587F04A4AE}" dt="2023-03-07T19:35:21.362" v="4605" actId="1076"/>
          <ac:spMkLst>
            <pc:docMk/>
            <pc:sldMk cId="3419366989" sldId="550"/>
            <ac:spMk id="2" creationId="{7C99517C-23A2-4DA2-8A01-43F1237896E3}"/>
          </ac:spMkLst>
        </pc:spChg>
        <pc:spChg chg="mod">
          <ac:chgData name="James Williams" userId="c957a50b-491f-4d94-b4bc-52aca3e2340d" providerId="ADAL" clId="{EDD46779-7AB5-4634-A01F-1A587F04A4AE}" dt="2023-03-06T18:02:19.153" v="2613" actId="20577"/>
          <ac:spMkLst>
            <pc:docMk/>
            <pc:sldMk cId="3419366989" sldId="550"/>
            <ac:spMk id="3" creationId="{7CA8EAED-764C-4779-B906-7C62535EC336}"/>
          </ac:spMkLst>
        </pc:spChg>
        <pc:spChg chg="add mod">
          <ac:chgData name="James Williams" userId="c957a50b-491f-4d94-b4bc-52aca3e2340d" providerId="ADAL" clId="{EDD46779-7AB5-4634-A01F-1A587F04A4AE}" dt="2023-03-06T18:02:43.752" v="2614"/>
          <ac:spMkLst>
            <pc:docMk/>
            <pc:sldMk cId="3419366989" sldId="550"/>
            <ac:spMk id="4" creationId="{C04AE33A-E4F8-DCB8-F9E6-E5A26C100754}"/>
          </ac:spMkLst>
        </pc:spChg>
        <pc:spChg chg="mod">
          <ac:chgData name="James Williams" userId="c957a50b-491f-4d94-b4bc-52aca3e2340d" providerId="ADAL" clId="{EDD46779-7AB5-4634-A01F-1A587F04A4AE}" dt="2023-03-06T18:00:05.347" v="2553" actId="1076"/>
          <ac:spMkLst>
            <pc:docMk/>
            <pc:sldMk cId="3419366989" sldId="550"/>
            <ac:spMk id="8" creationId="{1FE14491-446D-DB0C-361C-A56B2E1E6485}"/>
          </ac:spMkLst>
        </pc:spChg>
        <pc:picChg chg="mod">
          <ac:chgData name="James Williams" userId="c957a50b-491f-4d94-b4bc-52aca3e2340d" providerId="ADAL" clId="{EDD46779-7AB5-4634-A01F-1A587F04A4AE}" dt="2023-03-06T18:00:05.347" v="2553" actId="1076"/>
          <ac:picMkLst>
            <pc:docMk/>
            <pc:sldMk cId="3419366989" sldId="550"/>
            <ac:picMk id="7" creationId="{FF38EBB1-DCB2-50D5-B2FF-8BE03C6AFB33}"/>
          </ac:picMkLst>
        </pc:picChg>
      </pc:sldChg>
      <pc:sldChg chg="modSp new add del mod">
        <pc:chgData name="James Williams" userId="c957a50b-491f-4d94-b4bc-52aca3e2340d" providerId="ADAL" clId="{EDD46779-7AB5-4634-A01F-1A587F04A4AE}" dt="2023-03-10T09:07:49" v="6168" actId="2696"/>
        <pc:sldMkLst>
          <pc:docMk/>
          <pc:sldMk cId="1004262752" sldId="551"/>
        </pc:sldMkLst>
        <pc:spChg chg="mod">
          <ac:chgData name="James Williams" userId="c957a50b-491f-4d94-b4bc-52aca3e2340d" providerId="ADAL" clId="{EDD46779-7AB5-4634-A01F-1A587F04A4AE}" dt="2023-03-06T18:56:36.403" v="4261" actId="20577"/>
          <ac:spMkLst>
            <pc:docMk/>
            <pc:sldMk cId="1004262752" sldId="551"/>
            <ac:spMk id="2" creationId="{56C3D61A-F9DC-08FA-6264-F0C8BA7D7EBE}"/>
          </ac:spMkLst>
        </pc:spChg>
      </pc:sldChg>
      <pc:sldChg chg="addSp modSp new mod ord">
        <pc:chgData name="James Williams" userId="c957a50b-491f-4d94-b4bc-52aca3e2340d" providerId="ADAL" clId="{EDD46779-7AB5-4634-A01F-1A587F04A4AE}" dt="2023-03-06T19:03:05.023" v="4329"/>
        <pc:sldMkLst>
          <pc:docMk/>
          <pc:sldMk cId="3384904824" sldId="552"/>
        </pc:sldMkLst>
        <pc:spChg chg="mod">
          <ac:chgData name="James Williams" userId="c957a50b-491f-4d94-b4bc-52aca3e2340d" providerId="ADAL" clId="{EDD46779-7AB5-4634-A01F-1A587F04A4AE}" dt="2023-03-06T19:01:41.427" v="4310" actId="403"/>
          <ac:spMkLst>
            <pc:docMk/>
            <pc:sldMk cId="3384904824" sldId="552"/>
            <ac:spMk id="2" creationId="{2B4A06C3-22CA-7BB2-A756-40BB69184DA4}"/>
          </ac:spMkLst>
        </pc:spChg>
        <pc:graphicFrameChg chg="add mod modGraphic">
          <ac:chgData name="James Williams" userId="c957a50b-491f-4d94-b4bc-52aca3e2340d" providerId="ADAL" clId="{EDD46779-7AB5-4634-A01F-1A587F04A4AE}" dt="2023-03-06T19:02:26.468" v="4318" actId="1076"/>
          <ac:graphicFrameMkLst>
            <pc:docMk/>
            <pc:sldMk cId="3384904824" sldId="552"/>
            <ac:graphicFrameMk id="3" creationId="{2FAA675E-ADA8-004B-9985-C00C468C278C}"/>
          </ac:graphicFrameMkLst>
        </pc:graphicFrameChg>
      </pc:sldChg>
      <pc:sldChg chg="addSp delSp modSp add mod setBg">
        <pc:chgData name="James Williams" userId="c957a50b-491f-4d94-b4bc-52aca3e2340d" providerId="ADAL" clId="{EDD46779-7AB5-4634-A01F-1A587F04A4AE}" dt="2023-03-06T19:04:48.184" v="4372" actId="1076"/>
        <pc:sldMkLst>
          <pc:docMk/>
          <pc:sldMk cId="3993099256" sldId="553"/>
        </pc:sldMkLst>
        <pc:spChg chg="mod">
          <ac:chgData name="James Williams" userId="c957a50b-491f-4d94-b4bc-52aca3e2340d" providerId="ADAL" clId="{EDD46779-7AB5-4634-A01F-1A587F04A4AE}" dt="2023-03-06T19:04:44.498" v="4371" actId="403"/>
          <ac:spMkLst>
            <pc:docMk/>
            <pc:sldMk cId="3993099256" sldId="553"/>
            <ac:spMk id="2" creationId="{2B4A06C3-22CA-7BB2-A756-40BB69184DA4}"/>
          </ac:spMkLst>
        </pc:spChg>
        <pc:spChg chg="add del">
          <ac:chgData name="James Williams" userId="c957a50b-491f-4d94-b4bc-52aca3e2340d" providerId="ADAL" clId="{EDD46779-7AB5-4634-A01F-1A587F04A4AE}" dt="2023-03-06T19:03:51.650" v="4344" actId="26606"/>
          <ac:spMkLst>
            <pc:docMk/>
            <pc:sldMk cId="3993099256" sldId="553"/>
            <ac:spMk id="9" creationId="{A4AC5506-6312-4701-8D3C-40187889A947}"/>
          </ac:spMkLst>
        </pc:spChg>
        <pc:graphicFrameChg chg="del modGraphic">
          <ac:chgData name="James Williams" userId="c957a50b-491f-4d94-b4bc-52aca3e2340d" providerId="ADAL" clId="{EDD46779-7AB5-4634-A01F-1A587F04A4AE}" dt="2023-03-06T19:02:51.176" v="4323" actId="478"/>
          <ac:graphicFrameMkLst>
            <pc:docMk/>
            <pc:sldMk cId="3993099256" sldId="553"/>
            <ac:graphicFrameMk id="3" creationId="{2FAA675E-ADA8-004B-9985-C00C468C278C}"/>
          </ac:graphicFrameMkLst>
        </pc:graphicFrameChg>
        <pc:picChg chg="add del mod modCrop">
          <ac:chgData name="James Williams" userId="c957a50b-491f-4d94-b4bc-52aca3e2340d" providerId="ADAL" clId="{EDD46779-7AB5-4634-A01F-1A587F04A4AE}" dt="2023-03-06T19:03:53.004" v="4345" actId="478"/>
          <ac:picMkLst>
            <pc:docMk/>
            <pc:sldMk cId="3993099256" sldId="553"/>
            <ac:picMk id="4" creationId="{FC584E02-90A8-D823-A2F6-987DB1DB4A06}"/>
          </ac:picMkLst>
        </pc:picChg>
        <pc:picChg chg="add mod modCrop">
          <ac:chgData name="James Williams" userId="c957a50b-491f-4d94-b4bc-52aca3e2340d" providerId="ADAL" clId="{EDD46779-7AB5-4634-A01F-1A587F04A4AE}" dt="2023-03-06T19:04:48.184" v="4372" actId="1076"/>
          <ac:picMkLst>
            <pc:docMk/>
            <pc:sldMk cId="3993099256" sldId="553"/>
            <ac:picMk id="5" creationId="{DB4BDCB6-1383-8543-AC36-B6673AEB582F}"/>
          </ac:picMkLst>
        </pc:picChg>
      </pc:sldChg>
      <pc:sldChg chg="modSp add mod">
        <pc:chgData name="James Williams" userId="c957a50b-491f-4d94-b4bc-52aca3e2340d" providerId="ADAL" clId="{EDD46779-7AB5-4634-A01F-1A587F04A4AE}" dt="2023-03-07T19:19:21.777" v="4388" actId="1076"/>
        <pc:sldMkLst>
          <pc:docMk/>
          <pc:sldMk cId="247854926" sldId="554"/>
        </pc:sldMkLst>
        <pc:spChg chg="mod">
          <ac:chgData name="James Williams" userId="c957a50b-491f-4d94-b4bc-52aca3e2340d" providerId="ADAL" clId="{EDD46779-7AB5-4634-A01F-1A587F04A4AE}" dt="2023-03-07T19:19:21.777" v="4388" actId="1076"/>
          <ac:spMkLst>
            <pc:docMk/>
            <pc:sldMk cId="247854926" sldId="554"/>
            <ac:spMk id="2" creationId="{00000000-0000-0000-0000-000000000000}"/>
          </ac:spMkLst>
        </pc:spChg>
      </pc:sldChg>
      <pc:sldChg chg="addSp modSp add mod ord">
        <pc:chgData name="James Williams" userId="c957a50b-491f-4d94-b4bc-52aca3e2340d" providerId="ADAL" clId="{EDD46779-7AB5-4634-A01F-1A587F04A4AE}" dt="2023-03-07T19:25:34.818" v="4465" actId="404"/>
        <pc:sldMkLst>
          <pc:docMk/>
          <pc:sldMk cId="1989648899" sldId="555"/>
        </pc:sldMkLst>
        <pc:spChg chg="add mod">
          <ac:chgData name="James Williams" userId="c957a50b-491f-4d94-b4bc-52aca3e2340d" providerId="ADAL" clId="{EDD46779-7AB5-4634-A01F-1A587F04A4AE}" dt="2023-03-07T19:23:16.595" v="4439" actId="1076"/>
          <ac:spMkLst>
            <pc:docMk/>
            <pc:sldMk cId="1989648899" sldId="555"/>
            <ac:spMk id="3" creationId="{8BB08AAE-8AD7-6E26-91C3-B8A1D05A349E}"/>
          </ac:spMkLst>
        </pc:spChg>
        <pc:spChg chg="add mod ord">
          <ac:chgData name="James Williams" userId="c957a50b-491f-4d94-b4bc-52aca3e2340d" providerId="ADAL" clId="{EDD46779-7AB5-4634-A01F-1A587F04A4AE}" dt="2023-03-07T19:25:34.818" v="4465" actId="404"/>
          <ac:spMkLst>
            <pc:docMk/>
            <pc:sldMk cId="1989648899" sldId="555"/>
            <ac:spMk id="5" creationId="{889D7FAE-078D-8335-7F9C-30293AF354CD}"/>
          </ac:spMkLst>
        </pc:spChg>
        <pc:spChg chg="mod">
          <ac:chgData name="James Williams" userId="c957a50b-491f-4d94-b4bc-52aca3e2340d" providerId="ADAL" clId="{EDD46779-7AB5-4634-A01F-1A587F04A4AE}" dt="2023-03-07T19:22:24.111" v="4424" actId="1076"/>
          <ac:spMkLst>
            <pc:docMk/>
            <pc:sldMk cId="1989648899" sldId="555"/>
            <ac:spMk id="10" creationId="{00000000-0000-0000-0000-000000000000}"/>
          </ac:spMkLst>
        </pc:spChg>
        <pc:picChg chg="mod">
          <ac:chgData name="James Williams" userId="c957a50b-491f-4d94-b4bc-52aca3e2340d" providerId="ADAL" clId="{EDD46779-7AB5-4634-A01F-1A587F04A4AE}" dt="2023-03-07T19:24:49.260" v="4452" actId="1076"/>
          <ac:picMkLst>
            <pc:docMk/>
            <pc:sldMk cId="1989648899" sldId="555"/>
            <ac:picMk id="7" creationId="{00000000-0000-0000-0000-000000000000}"/>
          </ac:picMkLst>
        </pc:picChg>
      </pc:sldChg>
      <pc:sldChg chg="modSp add mod">
        <pc:chgData name="James Williams" userId="c957a50b-491f-4d94-b4bc-52aca3e2340d" providerId="ADAL" clId="{EDD46779-7AB5-4634-A01F-1A587F04A4AE}" dt="2023-03-07T19:33:14.807" v="4601" actId="1076"/>
        <pc:sldMkLst>
          <pc:docMk/>
          <pc:sldMk cId="46799320" sldId="556"/>
        </pc:sldMkLst>
        <pc:spChg chg="mod">
          <ac:chgData name="James Williams" userId="c957a50b-491f-4d94-b4bc-52aca3e2340d" providerId="ADAL" clId="{EDD46779-7AB5-4634-A01F-1A587F04A4AE}" dt="2023-03-07T19:33:07.583" v="4600" actId="5793"/>
          <ac:spMkLst>
            <pc:docMk/>
            <pc:sldMk cId="46799320" sldId="556"/>
            <ac:spMk id="2" creationId="{00000000-0000-0000-0000-000000000000}"/>
          </ac:spMkLst>
        </pc:spChg>
        <pc:spChg chg="mod">
          <ac:chgData name="James Williams" userId="c957a50b-491f-4d94-b4bc-52aca3e2340d" providerId="ADAL" clId="{EDD46779-7AB5-4634-A01F-1A587F04A4AE}" dt="2023-03-07T19:33:14.807" v="4601" actId="1076"/>
          <ac:spMkLst>
            <pc:docMk/>
            <pc:sldMk cId="46799320" sldId="556"/>
            <ac:spMk id="3" creationId="{00000000-0000-0000-0000-000000000000}"/>
          </ac:spMkLst>
        </pc:spChg>
      </pc:sldChg>
      <pc:sldChg chg="add del">
        <pc:chgData name="James Williams" userId="c957a50b-491f-4d94-b4bc-52aca3e2340d" providerId="ADAL" clId="{EDD46779-7AB5-4634-A01F-1A587F04A4AE}" dt="2023-03-07T19:32:23.742" v="4556" actId="2696"/>
        <pc:sldMkLst>
          <pc:docMk/>
          <pc:sldMk cId="3134175100" sldId="556"/>
        </pc:sldMkLst>
      </pc:sldChg>
      <pc:sldChg chg="add del">
        <pc:chgData name="James Williams" userId="c957a50b-491f-4d94-b4bc-52aca3e2340d" providerId="ADAL" clId="{EDD46779-7AB5-4634-A01F-1A587F04A4AE}" dt="2023-03-07T19:34:54.440" v="4603"/>
        <pc:sldMkLst>
          <pc:docMk/>
          <pc:sldMk cId="1309306666" sldId="557"/>
        </pc:sldMkLst>
      </pc:sldChg>
      <pc:sldChg chg="addSp delSp modSp add mod setBg">
        <pc:chgData name="James Williams" userId="c957a50b-491f-4d94-b4bc-52aca3e2340d" providerId="ADAL" clId="{EDD46779-7AB5-4634-A01F-1A587F04A4AE}" dt="2023-03-12T11:04:15.100" v="7026" actId="15"/>
        <pc:sldMkLst>
          <pc:docMk/>
          <pc:sldMk cId="3829277954" sldId="557"/>
        </pc:sldMkLst>
        <pc:spChg chg="mod">
          <ac:chgData name="James Williams" userId="c957a50b-491f-4d94-b4bc-52aca3e2340d" providerId="ADAL" clId="{EDD46779-7AB5-4634-A01F-1A587F04A4AE}" dt="2023-03-10T08:47:00.332" v="5519" actId="403"/>
          <ac:spMkLst>
            <pc:docMk/>
            <pc:sldMk cId="3829277954" sldId="557"/>
            <ac:spMk id="2" creationId="{A85EE779-73C9-4049-A8F8-A3738D3BE3C1}"/>
          </ac:spMkLst>
        </pc:spChg>
        <pc:spChg chg="mod">
          <ac:chgData name="James Williams" userId="c957a50b-491f-4d94-b4bc-52aca3e2340d" providerId="ADAL" clId="{EDD46779-7AB5-4634-A01F-1A587F04A4AE}" dt="2023-03-12T11:04:15.100" v="7026" actId="15"/>
          <ac:spMkLst>
            <pc:docMk/>
            <pc:sldMk cId="3829277954" sldId="557"/>
            <ac:spMk id="3" creationId="{878ED9E2-6013-4961-A373-EBB25975F883}"/>
          </ac:spMkLst>
        </pc:spChg>
        <pc:spChg chg="del">
          <ac:chgData name="James Williams" userId="c957a50b-491f-4d94-b4bc-52aca3e2340d" providerId="ADAL" clId="{EDD46779-7AB5-4634-A01F-1A587F04A4AE}" dt="2023-03-10T08:22:43.965" v="5172" actId="478"/>
          <ac:spMkLst>
            <pc:docMk/>
            <pc:sldMk cId="3829277954" sldId="557"/>
            <ac:spMk id="9" creationId="{586841D8-E025-4673-95B5-300D65E35C6B}"/>
          </ac:spMkLst>
        </pc:spChg>
        <pc:spChg chg="add mod">
          <ac:chgData name="James Williams" userId="c957a50b-491f-4d94-b4bc-52aca3e2340d" providerId="ADAL" clId="{EDD46779-7AB5-4634-A01F-1A587F04A4AE}" dt="2023-03-10T08:36:26.040" v="5241" actId="403"/>
          <ac:spMkLst>
            <pc:docMk/>
            <pc:sldMk cId="3829277954" sldId="557"/>
            <ac:spMk id="13" creationId="{D155BF30-5E3D-9C5E-BA8B-CF0C7F47DD4F}"/>
          </ac:spMkLst>
        </pc:spChg>
        <pc:spChg chg="add del">
          <ac:chgData name="James Williams" userId="c957a50b-491f-4d94-b4bc-52aca3e2340d" providerId="ADAL" clId="{EDD46779-7AB5-4634-A01F-1A587F04A4AE}" dt="2023-03-10T08:33:49.739" v="5202" actId="26606"/>
          <ac:spMkLst>
            <pc:docMk/>
            <pc:sldMk cId="3829277954" sldId="557"/>
            <ac:spMk id="1031" creationId="{231BF440-39FA-4087-84CC-2EEC0BBDAF29}"/>
          </ac:spMkLst>
        </pc:spChg>
        <pc:spChg chg="add del">
          <ac:chgData name="James Williams" userId="c957a50b-491f-4d94-b4bc-52aca3e2340d" providerId="ADAL" clId="{EDD46779-7AB5-4634-A01F-1A587F04A4AE}" dt="2023-03-10T08:33:49.739" v="5202" actId="26606"/>
          <ac:spMkLst>
            <pc:docMk/>
            <pc:sldMk cId="3829277954" sldId="557"/>
            <ac:spMk id="1033" creationId="{F04E4CBA-303B-48BD-8451-C2701CB0EEBF}"/>
          </ac:spMkLst>
        </pc:spChg>
        <pc:spChg chg="add del">
          <ac:chgData name="James Williams" userId="c957a50b-491f-4d94-b4bc-52aca3e2340d" providerId="ADAL" clId="{EDD46779-7AB5-4634-A01F-1A587F04A4AE}" dt="2023-03-10T08:33:49.739" v="5202" actId="26606"/>
          <ac:spMkLst>
            <pc:docMk/>
            <pc:sldMk cId="3829277954" sldId="557"/>
            <ac:spMk id="1035" creationId="{F6CA58B3-AFCC-4A40-9882-50D5080879B0}"/>
          </ac:spMkLst>
        </pc:spChg>
        <pc:spChg chg="add del">
          <ac:chgData name="James Williams" userId="c957a50b-491f-4d94-b4bc-52aca3e2340d" providerId="ADAL" clId="{EDD46779-7AB5-4634-A01F-1A587F04A4AE}" dt="2023-03-10T08:33:49.739" v="5202" actId="26606"/>
          <ac:spMkLst>
            <pc:docMk/>
            <pc:sldMk cId="3829277954" sldId="557"/>
            <ac:spMk id="1037" creationId="{75C56826-D4E5-42ED-8529-079651CB3005}"/>
          </ac:spMkLst>
        </pc:spChg>
        <pc:spChg chg="add del">
          <ac:chgData name="James Williams" userId="c957a50b-491f-4d94-b4bc-52aca3e2340d" providerId="ADAL" clId="{EDD46779-7AB5-4634-A01F-1A587F04A4AE}" dt="2023-03-10T08:33:49.739" v="5202" actId="26606"/>
          <ac:spMkLst>
            <pc:docMk/>
            <pc:sldMk cId="3829277954" sldId="557"/>
            <ac:spMk id="1039" creationId="{82095FCE-EF05-4443-B97A-85DEE3A5CA17}"/>
          </ac:spMkLst>
        </pc:spChg>
        <pc:spChg chg="add del">
          <ac:chgData name="James Williams" userId="c957a50b-491f-4d94-b4bc-52aca3e2340d" providerId="ADAL" clId="{EDD46779-7AB5-4634-A01F-1A587F04A4AE}" dt="2023-03-10T08:33:49.739" v="5202" actId="26606"/>
          <ac:spMkLst>
            <pc:docMk/>
            <pc:sldMk cId="3829277954" sldId="557"/>
            <ac:spMk id="1041" creationId="{CA00AE6B-AA30-4CF8-BA6F-339B780AD76C}"/>
          </ac:spMkLst>
        </pc:spChg>
        <pc:spChg chg="add del">
          <ac:chgData name="James Williams" userId="c957a50b-491f-4d94-b4bc-52aca3e2340d" providerId="ADAL" clId="{EDD46779-7AB5-4634-A01F-1A587F04A4AE}" dt="2023-03-10T08:33:49.718" v="5201" actId="26606"/>
          <ac:spMkLst>
            <pc:docMk/>
            <pc:sldMk cId="3829277954" sldId="557"/>
            <ac:spMk id="1046" creationId="{63F5877B-98C7-49DD-83AB-0F6F57CB6543}"/>
          </ac:spMkLst>
        </pc:spChg>
        <pc:spChg chg="add del">
          <ac:chgData name="James Williams" userId="c957a50b-491f-4d94-b4bc-52aca3e2340d" providerId="ADAL" clId="{EDD46779-7AB5-4634-A01F-1A587F04A4AE}" dt="2023-03-10T08:33:49.718" v="5201" actId="26606"/>
          <ac:spMkLst>
            <pc:docMk/>
            <pc:sldMk cId="3829277954" sldId="557"/>
            <ac:spMk id="1048" creationId="{4EA91930-66BC-4C41-B4F5-C31EB216F64B}"/>
          </ac:spMkLst>
        </pc:spChg>
        <pc:spChg chg="add del">
          <ac:chgData name="James Williams" userId="c957a50b-491f-4d94-b4bc-52aca3e2340d" providerId="ADAL" clId="{EDD46779-7AB5-4634-A01F-1A587F04A4AE}" dt="2023-03-10T08:33:49.718" v="5201" actId="26606"/>
          <ac:spMkLst>
            <pc:docMk/>
            <pc:sldMk cId="3829277954" sldId="557"/>
            <ac:spMk id="1050" creationId="{6313CF8F-B436-401E-9575-DE0F8E8B5B17}"/>
          </ac:spMkLst>
        </pc:spChg>
        <pc:spChg chg="add del">
          <ac:chgData name="James Williams" userId="c957a50b-491f-4d94-b4bc-52aca3e2340d" providerId="ADAL" clId="{EDD46779-7AB5-4634-A01F-1A587F04A4AE}" dt="2023-03-10T08:33:49.718" v="5201" actId="26606"/>
          <ac:spMkLst>
            <pc:docMk/>
            <pc:sldMk cId="3829277954" sldId="557"/>
            <ac:spMk id="1052" creationId="{2A38CFE9-C30A-4551-ACCB-D5808FBC39CD}"/>
          </ac:spMkLst>
        </pc:spChg>
        <pc:spChg chg="add del">
          <ac:chgData name="James Williams" userId="c957a50b-491f-4d94-b4bc-52aca3e2340d" providerId="ADAL" clId="{EDD46779-7AB5-4634-A01F-1A587F04A4AE}" dt="2023-03-10T08:33:49.718" v="5201" actId="26606"/>
          <ac:spMkLst>
            <pc:docMk/>
            <pc:sldMk cId="3829277954" sldId="557"/>
            <ac:spMk id="1054" creationId="{67EF550F-47CE-4FB2-9DAC-12AD835C833D}"/>
          </ac:spMkLst>
        </pc:spChg>
        <pc:spChg chg="add">
          <ac:chgData name="James Williams" userId="c957a50b-491f-4d94-b4bc-52aca3e2340d" providerId="ADAL" clId="{EDD46779-7AB5-4634-A01F-1A587F04A4AE}" dt="2023-03-10T08:33:49.739" v="5202" actId="26606"/>
          <ac:spMkLst>
            <pc:docMk/>
            <pc:sldMk cId="3829277954" sldId="557"/>
            <ac:spMk id="1056" creationId="{19C9EAEA-39D0-4B0E-A0EB-51E7B26740B1}"/>
          </ac:spMkLst>
        </pc:spChg>
        <pc:spChg chg="add">
          <ac:chgData name="James Williams" userId="c957a50b-491f-4d94-b4bc-52aca3e2340d" providerId="ADAL" clId="{EDD46779-7AB5-4634-A01F-1A587F04A4AE}" dt="2023-03-10T08:33:49.739" v="5202" actId="26606"/>
          <ac:spMkLst>
            <pc:docMk/>
            <pc:sldMk cId="3829277954" sldId="557"/>
            <ac:spMk id="1057" creationId="{6ECA6DCB-B7E1-40A9-9524-540C6DA40B1B}"/>
          </ac:spMkLst>
        </pc:spChg>
        <pc:spChg chg="add">
          <ac:chgData name="James Williams" userId="c957a50b-491f-4d94-b4bc-52aca3e2340d" providerId="ADAL" clId="{EDD46779-7AB5-4634-A01F-1A587F04A4AE}" dt="2023-03-10T08:33:49.739" v="5202" actId="26606"/>
          <ac:spMkLst>
            <pc:docMk/>
            <pc:sldMk cId="3829277954" sldId="557"/>
            <ac:spMk id="1058" creationId="{8CB5D2D7-DF65-4E86-BFBA-FFB9B5ACEB64}"/>
          </ac:spMkLst>
        </pc:spChg>
        <pc:spChg chg="add">
          <ac:chgData name="James Williams" userId="c957a50b-491f-4d94-b4bc-52aca3e2340d" providerId="ADAL" clId="{EDD46779-7AB5-4634-A01F-1A587F04A4AE}" dt="2023-03-10T08:33:49.739" v="5202" actId="26606"/>
          <ac:spMkLst>
            <pc:docMk/>
            <pc:sldMk cId="3829277954" sldId="557"/>
            <ac:spMk id="1061" creationId="{3873B707-463F-40B0-8227-E8CC6C67EB25}"/>
          </ac:spMkLst>
        </pc:spChg>
        <pc:spChg chg="add">
          <ac:chgData name="James Williams" userId="c957a50b-491f-4d94-b4bc-52aca3e2340d" providerId="ADAL" clId="{EDD46779-7AB5-4634-A01F-1A587F04A4AE}" dt="2023-03-10T08:33:49.739" v="5202" actId="26606"/>
          <ac:spMkLst>
            <pc:docMk/>
            <pc:sldMk cId="3829277954" sldId="557"/>
            <ac:spMk id="1062" creationId="{C13237C8-E62C-4F0D-A318-BD6FB6C2D138}"/>
          </ac:spMkLst>
        </pc:spChg>
        <pc:grpChg chg="add">
          <ac:chgData name="James Williams" userId="c957a50b-491f-4d94-b4bc-52aca3e2340d" providerId="ADAL" clId="{EDD46779-7AB5-4634-A01F-1A587F04A4AE}" dt="2023-03-10T08:33:49.739" v="5202" actId="26606"/>
          <ac:grpSpMkLst>
            <pc:docMk/>
            <pc:sldMk cId="3829277954" sldId="557"/>
            <ac:grpSpMk id="1059" creationId="{1DE889C7-FAD6-4397-98E2-05D503484459}"/>
          </ac:grpSpMkLst>
        </pc:grpChg>
        <pc:picChg chg="add mod ord">
          <ac:chgData name="James Williams" userId="c957a50b-491f-4d94-b4bc-52aca3e2340d" providerId="ADAL" clId="{EDD46779-7AB5-4634-A01F-1A587F04A4AE}" dt="2023-03-10T08:33:49.739" v="5202" actId="26606"/>
          <ac:picMkLst>
            <pc:docMk/>
            <pc:sldMk cId="3829277954" sldId="557"/>
            <ac:picMk id="5" creationId="{3713B012-9F58-DA1E-AC39-3C4CC8AE6025}"/>
          </ac:picMkLst>
        </pc:picChg>
        <pc:picChg chg="add mod ord">
          <ac:chgData name="James Williams" userId="c957a50b-491f-4d94-b4bc-52aca3e2340d" providerId="ADAL" clId="{EDD46779-7AB5-4634-A01F-1A587F04A4AE}" dt="2023-03-10T08:35:55.311" v="5228" actId="1076"/>
          <ac:picMkLst>
            <pc:docMk/>
            <pc:sldMk cId="3829277954" sldId="557"/>
            <ac:picMk id="7" creationId="{6B6281B5-5D41-A8F0-C109-B7B71F8AA494}"/>
          </ac:picMkLst>
        </pc:picChg>
        <pc:picChg chg="del">
          <ac:chgData name="James Williams" userId="c957a50b-491f-4d94-b4bc-52aca3e2340d" providerId="ADAL" clId="{EDD46779-7AB5-4634-A01F-1A587F04A4AE}" dt="2023-03-10T08:22:43.965" v="5172" actId="478"/>
          <ac:picMkLst>
            <pc:docMk/>
            <pc:sldMk cId="3829277954" sldId="557"/>
            <ac:picMk id="8" creationId="{6CE5D64E-4F3B-41ED-BA0B-17AA694A753C}"/>
          </ac:picMkLst>
        </pc:picChg>
        <pc:picChg chg="del">
          <ac:chgData name="James Williams" userId="c957a50b-491f-4d94-b4bc-52aca3e2340d" providerId="ADAL" clId="{EDD46779-7AB5-4634-A01F-1A587F04A4AE}" dt="2023-03-10T08:22:44.591" v="5173" actId="478"/>
          <ac:picMkLst>
            <pc:docMk/>
            <pc:sldMk cId="3829277954" sldId="557"/>
            <ac:picMk id="10" creationId="{F34F050D-ED76-4CCE-AE0C-8AD554D9932F}"/>
          </ac:picMkLst>
        </pc:picChg>
        <pc:picChg chg="add mod">
          <ac:chgData name="James Williams" userId="c957a50b-491f-4d94-b4bc-52aca3e2340d" providerId="ADAL" clId="{EDD46779-7AB5-4634-A01F-1A587F04A4AE}" dt="2023-03-10T08:35:59.751" v="5229" actId="1076"/>
          <ac:picMkLst>
            <pc:docMk/>
            <pc:sldMk cId="3829277954" sldId="557"/>
            <ac:picMk id="11" creationId="{C1634BF5-855F-0A03-65EE-8C2C28ED4E2C}"/>
          </ac:picMkLst>
        </pc:picChg>
        <pc:picChg chg="add mod">
          <ac:chgData name="James Williams" userId="c957a50b-491f-4d94-b4bc-52aca3e2340d" providerId="ADAL" clId="{EDD46779-7AB5-4634-A01F-1A587F04A4AE}" dt="2023-03-10T08:35:51.865" v="5227" actId="1076"/>
          <ac:picMkLst>
            <pc:docMk/>
            <pc:sldMk cId="3829277954" sldId="557"/>
            <ac:picMk id="12" creationId="{EFF656BC-7DF1-3C97-6AF8-734789730A4D}"/>
          </ac:picMkLst>
        </pc:picChg>
        <pc:picChg chg="add mod ord">
          <ac:chgData name="James Williams" userId="c957a50b-491f-4d94-b4bc-52aca3e2340d" providerId="ADAL" clId="{EDD46779-7AB5-4634-A01F-1A587F04A4AE}" dt="2023-03-10T08:33:49.739" v="5202" actId="26606"/>
          <ac:picMkLst>
            <pc:docMk/>
            <pc:sldMk cId="3829277954" sldId="557"/>
            <ac:picMk id="1026" creationId="{BD1FFE9A-A6AD-1510-F5E0-DA81FAF751D8}"/>
          </ac:picMkLst>
        </pc:picChg>
      </pc:sldChg>
      <pc:sldChg chg="addSp modSp add mod">
        <pc:chgData name="James Williams" userId="c957a50b-491f-4d94-b4bc-52aca3e2340d" providerId="ADAL" clId="{EDD46779-7AB5-4634-A01F-1A587F04A4AE}" dt="2023-03-10T08:45:32.174" v="5510" actId="1076"/>
        <pc:sldMkLst>
          <pc:docMk/>
          <pc:sldMk cId="2023814407" sldId="558"/>
        </pc:sldMkLst>
        <pc:spChg chg="mod">
          <ac:chgData name="James Williams" userId="c957a50b-491f-4d94-b4bc-52aca3e2340d" providerId="ADAL" clId="{EDD46779-7AB5-4634-A01F-1A587F04A4AE}" dt="2023-03-10T08:45:19.932" v="5508" actId="20577"/>
          <ac:spMkLst>
            <pc:docMk/>
            <pc:sldMk cId="2023814407" sldId="558"/>
            <ac:spMk id="2" creationId="{00000000-0000-0000-0000-000000000000}"/>
          </ac:spMkLst>
        </pc:spChg>
        <pc:spChg chg="mod">
          <ac:chgData name="James Williams" userId="c957a50b-491f-4d94-b4bc-52aca3e2340d" providerId="ADAL" clId="{EDD46779-7AB5-4634-A01F-1A587F04A4AE}" dt="2023-03-10T08:41:25.985" v="5322" actId="403"/>
          <ac:spMkLst>
            <pc:docMk/>
            <pc:sldMk cId="2023814407" sldId="558"/>
            <ac:spMk id="3" creationId="{00000000-0000-0000-0000-000000000000}"/>
          </ac:spMkLst>
        </pc:spChg>
        <pc:grpChg chg="mod">
          <ac:chgData name="James Williams" userId="c957a50b-491f-4d94-b4bc-52aca3e2340d" providerId="ADAL" clId="{EDD46779-7AB5-4634-A01F-1A587F04A4AE}" dt="2023-03-10T08:45:32.174" v="5510" actId="1076"/>
          <ac:grpSpMkLst>
            <pc:docMk/>
            <pc:sldMk cId="2023814407" sldId="558"/>
            <ac:grpSpMk id="8" creationId="{050B8B86-A976-4058-A575-845685E6BB79}"/>
          </ac:grpSpMkLst>
        </pc:grpChg>
        <pc:picChg chg="add mod">
          <ac:chgData name="James Williams" userId="c957a50b-491f-4d94-b4bc-52aca3e2340d" providerId="ADAL" clId="{EDD46779-7AB5-4634-A01F-1A587F04A4AE}" dt="2023-03-10T08:44:26.572" v="5483" actId="1076"/>
          <ac:picMkLst>
            <pc:docMk/>
            <pc:sldMk cId="2023814407" sldId="558"/>
            <ac:picMk id="7" creationId="{F0386370-494A-7D73-00DA-ADF04CBBB9B9}"/>
          </ac:picMkLst>
        </pc:picChg>
        <pc:picChg chg="add mod">
          <ac:chgData name="James Williams" userId="c957a50b-491f-4d94-b4bc-52aca3e2340d" providerId="ADAL" clId="{EDD46779-7AB5-4634-A01F-1A587F04A4AE}" dt="2023-03-10T08:44:55.764" v="5504" actId="692"/>
          <ac:picMkLst>
            <pc:docMk/>
            <pc:sldMk cId="2023814407" sldId="558"/>
            <ac:picMk id="10" creationId="{F10D7096-D80F-F129-86F2-EF675656758B}"/>
          </ac:picMkLst>
        </pc:picChg>
      </pc:sldChg>
      <pc:sldChg chg="add del">
        <pc:chgData name="James Williams" userId="c957a50b-491f-4d94-b4bc-52aca3e2340d" providerId="ADAL" clId="{EDD46779-7AB5-4634-A01F-1A587F04A4AE}" dt="2023-03-07T19:34:54.440" v="4603"/>
        <pc:sldMkLst>
          <pc:docMk/>
          <pc:sldMk cId="3673669601" sldId="558"/>
        </pc:sldMkLst>
      </pc:sldChg>
      <pc:sldChg chg="modSp add mod">
        <pc:chgData name="James Williams" userId="c957a50b-491f-4d94-b4bc-52aca3e2340d" providerId="ADAL" clId="{EDD46779-7AB5-4634-A01F-1A587F04A4AE}" dt="2023-03-10T08:54:11.604" v="5827" actId="20577"/>
        <pc:sldMkLst>
          <pc:docMk/>
          <pc:sldMk cId="3721539377" sldId="559"/>
        </pc:sldMkLst>
        <pc:spChg chg="mod">
          <ac:chgData name="James Williams" userId="c957a50b-491f-4d94-b4bc-52aca3e2340d" providerId="ADAL" clId="{EDD46779-7AB5-4634-A01F-1A587F04A4AE}" dt="2023-03-10T08:54:11.604" v="5827" actId="20577"/>
          <ac:spMkLst>
            <pc:docMk/>
            <pc:sldMk cId="3721539377" sldId="559"/>
            <ac:spMk id="3" creationId="{126CA5B5-FDC9-4F57-88D0-60D210A23B9A}"/>
          </ac:spMkLst>
        </pc:spChg>
      </pc:sldChg>
      <pc:sldChg chg="addSp delSp modSp add mod ord">
        <pc:chgData name="James Williams" userId="c957a50b-491f-4d94-b4bc-52aca3e2340d" providerId="ADAL" clId="{EDD46779-7AB5-4634-A01F-1A587F04A4AE}" dt="2023-03-12T11:36:56.283" v="7760"/>
        <pc:sldMkLst>
          <pc:docMk/>
          <pc:sldMk cId="1142761441" sldId="560"/>
        </pc:sldMkLst>
        <pc:spChg chg="mod">
          <ac:chgData name="James Williams" userId="c957a50b-491f-4d94-b4bc-52aca3e2340d" providerId="ADAL" clId="{EDD46779-7AB5-4634-A01F-1A587F04A4AE}" dt="2023-03-12T11:33:44.633" v="7708" actId="403"/>
          <ac:spMkLst>
            <pc:docMk/>
            <pc:sldMk cId="1142761441" sldId="560"/>
            <ac:spMk id="2" creationId="{00000000-0000-0000-0000-000000000000}"/>
          </ac:spMkLst>
        </pc:spChg>
        <pc:spChg chg="mod">
          <ac:chgData name="James Williams" userId="c957a50b-491f-4d94-b4bc-52aca3e2340d" providerId="ADAL" clId="{EDD46779-7AB5-4634-A01F-1A587F04A4AE}" dt="2023-03-12T11:32:57.398" v="7700" actId="14100"/>
          <ac:spMkLst>
            <pc:docMk/>
            <pc:sldMk cId="1142761441" sldId="560"/>
            <ac:spMk id="3" creationId="{00000000-0000-0000-0000-000000000000}"/>
          </ac:spMkLst>
        </pc:spChg>
        <pc:spChg chg="add del">
          <ac:chgData name="James Williams" userId="c957a50b-491f-4d94-b4bc-52aca3e2340d" providerId="ADAL" clId="{EDD46779-7AB5-4634-A01F-1A587F04A4AE}" dt="2023-03-12T11:26:39.984" v="7553" actId="22"/>
          <ac:spMkLst>
            <pc:docMk/>
            <pc:sldMk cId="1142761441" sldId="560"/>
            <ac:spMk id="8" creationId="{BB7A8BCE-A99A-EBD6-87B8-41129A376298}"/>
          </ac:spMkLst>
        </pc:spChg>
        <pc:spChg chg="add mod">
          <ac:chgData name="James Williams" userId="c957a50b-491f-4d94-b4bc-52aca3e2340d" providerId="ADAL" clId="{EDD46779-7AB5-4634-A01F-1A587F04A4AE}" dt="2023-03-12T11:27:59.402" v="7570" actId="1076"/>
          <ac:spMkLst>
            <pc:docMk/>
            <pc:sldMk cId="1142761441" sldId="560"/>
            <ac:spMk id="10" creationId="{E9DA308C-DFD1-AA39-48AC-DAAE48E0D345}"/>
          </ac:spMkLst>
        </pc:spChg>
        <pc:picChg chg="add mod ord">
          <ac:chgData name="James Williams" userId="c957a50b-491f-4d94-b4bc-52aca3e2340d" providerId="ADAL" clId="{EDD46779-7AB5-4634-A01F-1A587F04A4AE}" dt="2023-03-12T11:33:09.054" v="7701"/>
          <ac:picMkLst>
            <pc:docMk/>
            <pc:sldMk cId="1142761441" sldId="560"/>
            <ac:picMk id="12" creationId="{55020AA4-CE16-8804-144B-B05B23146EE8}"/>
          </ac:picMkLst>
        </pc:picChg>
        <pc:picChg chg="add mod">
          <ac:chgData name="James Williams" userId="c957a50b-491f-4d94-b4bc-52aca3e2340d" providerId="ADAL" clId="{EDD46779-7AB5-4634-A01F-1A587F04A4AE}" dt="2023-03-12T11:33:36.928" v="7706" actId="1076"/>
          <ac:picMkLst>
            <pc:docMk/>
            <pc:sldMk cId="1142761441" sldId="560"/>
            <ac:picMk id="14" creationId="{B500321E-08BA-03F3-A298-E74ECAD1390D}"/>
          </ac:picMkLst>
        </pc:picChg>
        <pc:picChg chg="del">
          <ac:chgData name="James Williams" userId="c957a50b-491f-4d94-b4bc-52aca3e2340d" providerId="ADAL" clId="{EDD46779-7AB5-4634-A01F-1A587F04A4AE}" dt="2023-03-12T11:17:52.096" v="7028" actId="478"/>
          <ac:picMkLst>
            <pc:docMk/>
            <pc:sldMk cId="1142761441" sldId="560"/>
            <ac:picMk id="1026" creationId="{B0DE33F1-4765-490B-B067-E5067EAD54ED}"/>
          </ac:picMkLst>
        </pc:picChg>
        <pc:picChg chg="del mod">
          <ac:chgData name="James Williams" userId="c957a50b-491f-4d94-b4bc-52aca3e2340d" providerId="ADAL" clId="{EDD46779-7AB5-4634-A01F-1A587F04A4AE}" dt="2023-03-12T11:17:52.504" v="7030" actId="478"/>
          <ac:picMkLst>
            <pc:docMk/>
            <pc:sldMk cId="1142761441" sldId="560"/>
            <ac:picMk id="1028" creationId="{862CDDEF-ADC5-423E-ADA0-2A82D0CF4ECE}"/>
          </ac:picMkLst>
        </pc:picChg>
      </pc:sldChg>
      <pc:sldChg chg="add">
        <pc:chgData name="James Williams" userId="c957a50b-491f-4d94-b4bc-52aca3e2340d" providerId="ADAL" clId="{EDD46779-7AB5-4634-A01F-1A587F04A4AE}" dt="2023-03-13T10:58:33.372" v="7766"/>
        <pc:sldMkLst>
          <pc:docMk/>
          <pc:sldMk cId="299443476" sldId="561"/>
        </pc:sldMkLst>
      </pc:sldChg>
      <pc:sldMasterChg chg="del delSldLayout">
        <pc:chgData name="James Williams" userId="c957a50b-491f-4d94-b4bc-52aca3e2340d" providerId="ADAL" clId="{EDD46779-7AB5-4634-A01F-1A587F04A4AE}" dt="2023-03-07T19:19:04.946" v="4377" actId="2696"/>
        <pc:sldMasterMkLst>
          <pc:docMk/>
          <pc:sldMasterMk cId="1298030246" sldId="2147483684"/>
        </pc:sldMasterMkLst>
        <pc:sldLayoutChg chg="del">
          <pc:chgData name="James Williams" userId="c957a50b-491f-4d94-b4bc-52aca3e2340d" providerId="ADAL" clId="{EDD46779-7AB5-4634-A01F-1A587F04A4AE}" dt="2023-03-07T19:19:04.946" v="4377" actId="2696"/>
          <pc:sldLayoutMkLst>
            <pc:docMk/>
            <pc:sldMasterMk cId="1298030246" sldId="2147483684"/>
            <pc:sldLayoutMk cId="3660746701" sldId="2147483685"/>
          </pc:sldLayoutMkLst>
        </pc:sldLayoutChg>
        <pc:sldLayoutChg chg="del">
          <pc:chgData name="James Williams" userId="c957a50b-491f-4d94-b4bc-52aca3e2340d" providerId="ADAL" clId="{EDD46779-7AB5-4634-A01F-1A587F04A4AE}" dt="2023-03-07T19:19:04.946" v="4377" actId="2696"/>
          <pc:sldLayoutMkLst>
            <pc:docMk/>
            <pc:sldMasterMk cId="1298030246" sldId="2147483684"/>
            <pc:sldLayoutMk cId="4032361847" sldId="2147483686"/>
          </pc:sldLayoutMkLst>
        </pc:sldLayoutChg>
        <pc:sldLayoutChg chg="del">
          <pc:chgData name="James Williams" userId="c957a50b-491f-4d94-b4bc-52aca3e2340d" providerId="ADAL" clId="{EDD46779-7AB5-4634-A01F-1A587F04A4AE}" dt="2023-03-07T19:19:04.946" v="4377" actId="2696"/>
          <pc:sldLayoutMkLst>
            <pc:docMk/>
            <pc:sldMasterMk cId="1298030246" sldId="2147483684"/>
            <pc:sldLayoutMk cId="3511369690" sldId="2147483687"/>
          </pc:sldLayoutMkLst>
        </pc:sldLayoutChg>
        <pc:sldLayoutChg chg="del">
          <pc:chgData name="James Williams" userId="c957a50b-491f-4d94-b4bc-52aca3e2340d" providerId="ADAL" clId="{EDD46779-7AB5-4634-A01F-1A587F04A4AE}" dt="2023-03-07T19:19:04.946" v="4377" actId="2696"/>
          <pc:sldLayoutMkLst>
            <pc:docMk/>
            <pc:sldMasterMk cId="1298030246" sldId="2147483684"/>
            <pc:sldLayoutMk cId="2798032636" sldId="2147483688"/>
          </pc:sldLayoutMkLst>
        </pc:sldLayoutChg>
        <pc:sldLayoutChg chg="del">
          <pc:chgData name="James Williams" userId="c957a50b-491f-4d94-b4bc-52aca3e2340d" providerId="ADAL" clId="{EDD46779-7AB5-4634-A01F-1A587F04A4AE}" dt="2023-03-07T19:19:04.946" v="4377" actId="2696"/>
          <pc:sldLayoutMkLst>
            <pc:docMk/>
            <pc:sldMasterMk cId="1298030246" sldId="2147483684"/>
            <pc:sldLayoutMk cId="1571605801" sldId="2147483689"/>
          </pc:sldLayoutMkLst>
        </pc:sldLayoutChg>
        <pc:sldLayoutChg chg="del">
          <pc:chgData name="James Williams" userId="c957a50b-491f-4d94-b4bc-52aca3e2340d" providerId="ADAL" clId="{EDD46779-7AB5-4634-A01F-1A587F04A4AE}" dt="2023-03-07T19:19:04.946" v="4377" actId="2696"/>
          <pc:sldLayoutMkLst>
            <pc:docMk/>
            <pc:sldMasterMk cId="1298030246" sldId="2147483684"/>
            <pc:sldLayoutMk cId="22322624" sldId="2147483690"/>
          </pc:sldLayoutMkLst>
        </pc:sldLayoutChg>
        <pc:sldLayoutChg chg="del">
          <pc:chgData name="James Williams" userId="c957a50b-491f-4d94-b4bc-52aca3e2340d" providerId="ADAL" clId="{EDD46779-7AB5-4634-A01F-1A587F04A4AE}" dt="2023-03-07T19:19:04.946" v="4377" actId="2696"/>
          <pc:sldLayoutMkLst>
            <pc:docMk/>
            <pc:sldMasterMk cId="1298030246" sldId="2147483684"/>
            <pc:sldLayoutMk cId="52719987" sldId="2147483691"/>
          </pc:sldLayoutMkLst>
        </pc:sldLayoutChg>
        <pc:sldLayoutChg chg="del">
          <pc:chgData name="James Williams" userId="c957a50b-491f-4d94-b4bc-52aca3e2340d" providerId="ADAL" clId="{EDD46779-7AB5-4634-A01F-1A587F04A4AE}" dt="2023-03-07T19:19:04.946" v="4377" actId="2696"/>
          <pc:sldLayoutMkLst>
            <pc:docMk/>
            <pc:sldMasterMk cId="1298030246" sldId="2147483684"/>
            <pc:sldLayoutMk cId="4178736418" sldId="2147483692"/>
          </pc:sldLayoutMkLst>
        </pc:sldLayoutChg>
        <pc:sldLayoutChg chg="del">
          <pc:chgData name="James Williams" userId="c957a50b-491f-4d94-b4bc-52aca3e2340d" providerId="ADAL" clId="{EDD46779-7AB5-4634-A01F-1A587F04A4AE}" dt="2023-03-07T19:19:04.946" v="4377" actId="2696"/>
          <pc:sldLayoutMkLst>
            <pc:docMk/>
            <pc:sldMasterMk cId="1298030246" sldId="2147483684"/>
            <pc:sldLayoutMk cId="3531623535" sldId="2147483693"/>
          </pc:sldLayoutMkLst>
        </pc:sldLayoutChg>
        <pc:sldLayoutChg chg="del">
          <pc:chgData name="James Williams" userId="c957a50b-491f-4d94-b4bc-52aca3e2340d" providerId="ADAL" clId="{EDD46779-7AB5-4634-A01F-1A587F04A4AE}" dt="2023-03-07T19:19:04.946" v="4377" actId="2696"/>
          <pc:sldLayoutMkLst>
            <pc:docMk/>
            <pc:sldMasterMk cId="1298030246" sldId="2147483684"/>
            <pc:sldLayoutMk cId="2098532172" sldId="2147483694"/>
          </pc:sldLayoutMkLst>
        </pc:sldLayoutChg>
        <pc:sldLayoutChg chg="del">
          <pc:chgData name="James Williams" userId="c957a50b-491f-4d94-b4bc-52aca3e2340d" providerId="ADAL" clId="{EDD46779-7AB5-4634-A01F-1A587F04A4AE}" dt="2023-03-07T19:19:04.946" v="4377" actId="2696"/>
          <pc:sldLayoutMkLst>
            <pc:docMk/>
            <pc:sldMasterMk cId="1298030246" sldId="2147483684"/>
            <pc:sldLayoutMk cId="3201598116" sldId="2147483695"/>
          </pc:sldLayoutMkLst>
        </pc:sldLayoutChg>
      </pc:sldMasterChg>
    </pc:docChg>
  </pc:docChgLst>
  <pc:docChgLst>
    <pc:chgData name="James Williams" userId="c957a50b-491f-4d94-b4bc-52aca3e2340d" providerId="ADAL" clId="{D06924D1-581F-4EBC-9842-72748B33684B}"/>
    <pc:docChg chg="addSld modSld">
      <pc:chgData name="James Williams" userId="c957a50b-491f-4d94-b4bc-52aca3e2340d" providerId="ADAL" clId="{D06924D1-581F-4EBC-9842-72748B33684B}" dt="2022-12-21T18:31:37.664" v="0"/>
      <pc:docMkLst>
        <pc:docMk/>
      </pc:docMkLst>
      <pc:sldChg chg="add">
        <pc:chgData name="James Williams" userId="c957a50b-491f-4d94-b4bc-52aca3e2340d" providerId="ADAL" clId="{D06924D1-581F-4EBC-9842-72748B33684B}" dt="2022-12-21T18:31:37.664" v="0"/>
        <pc:sldMkLst>
          <pc:docMk/>
          <pc:sldMk cId="2028065261" sldId="363"/>
        </pc:sldMkLst>
      </pc:sldChg>
    </pc:docChg>
  </pc:docChgLst>
  <pc:docChgLst>
    <pc:chgData name="James Williams" userId="c957a50b-491f-4d94-b4bc-52aca3e2340d" providerId="ADAL" clId="{5DCF60AE-4812-4DEF-B7CB-FABB5D926838}"/>
    <pc:docChg chg="addSld delSld modSld modSection">
      <pc:chgData name="James Williams" userId="c957a50b-491f-4d94-b4bc-52aca3e2340d" providerId="ADAL" clId="{5DCF60AE-4812-4DEF-B7CB-FABB5D926838}" dt="2023-01-25T15:51:23.568" v="1"/>
      <pc:docMkLst>
        <pc:docMk/>
      </pc:docMkLst>
      <pc:sldChg chg="del">
        <pc:chgData name="James Williams" userId="c957a50b-491f-4d94-b4bc-52aca3e2340d" providerId="ADAL" clId="{5DCF60AE-4812-4DEF-B7CB-FABB5D926838}" dt="2023-01-25T15:51:21.868" v="0" actId="2696"/>
        <pc:sldMkLst>
          <pc:docMk/>
          <pc:sldMk cId="2028065261" sldId="363"/>
        </pc:sldMkLst>
      </pc:sldChg>
      <pc:sldChg chg="add">
        <pc:chgData name="James Williams" userId="c957a50b-491f-4d94-b4bc-52aca3e2340d" providerId="ADAL" clId="{5DCF60AE-4812-4DEF-B7CB-FABB5D926838}" dt="2023-01-25T15:51:23.568" v="1"/>
        <pc:sldMkLst>
          <pc:docMk/>
          <pc:sldMk cId="2671788505" sldId="456"/>
        </pc:sldMkLst>
      </pc:sldChg>
    </pc:docChg>
  </pc:docChgLst>
  <pc:docChgLst>
    <pc:chgData name="James Williams" userId="c957a50b-491f-4d94-b4bc-52aca3e2340d" providerId="ADAL" clId="{DAF50A02-564E-4A62-80F0-98EF9836BAA6}"/>
    <pc:docChg chg="undo redo custSel addSld delSld modSld sldOrd modSection">
      <pc:chgData name="James Williams" userId="c957a50b-491f-4d94-b4bc-52aca3e2340d" providerId="ADAL" clId="{DAF50A02-564E-4A62-80F0-98EF9836BAA6}" dt="2024-03-13T12:38:12.665" v="4642" actId="2696"/>
      <pc:docMkLst>
        <pc:docMk/>
      </pc:docMkLst>
      <pc:sldChg chg="modSp mod">
        <pc:chgData name="James Williams" userId="c957a50b-491f-4d94-b4bc-52aca3e2340d" providerId="ADAL" clId="{DAF50A02-564E-4A62-80F0-98EF9836BAA6}" dt="2024-03-13T11:18:48.158" v="4532" actId="113"/>
        <pc:sldMkLst>
          <pc:docMk/>
          <pc:sldMk cId="1878704568" sldId="257"/>
        </pc:sldMkLst>
        <pc:spChg chg="mod">
          <ac:chgData name="James Williams" userId="c957a50b-491f-4d94-b4bc-52aca3e2340d" providerId="ADAL" clId="{DAF50A02-564E-4A62-80F0-98EF9836BAA6}" dt="2024-03-13T11:18:48.158" v="4532" actId="113"/>
          <ac:spMkLst>
            <pc:docMk/>
            <pc:sldMk cId="1878704568" sldId="257"/>
            <ac:spMk id="3" creationId="{00000000-0000-0000-0000-000000000000}"/>
          </ac:spMkLst>
        </pc:spChg>
      </pc:sldChg>
      <pc:sldChg chg="modSp mod">
        <pc:chgData name="James Williams" userId="c957a50b-491f-4d94-b4bc-52aca3e2340d" providerId="ADAL" clId="{DAF50A02-564E-4A62-80F0-98EF9836BAA6}" dt="2024-03-12T15:41:12.687" v="3697" actId="20577"/>
        <pc:sldMkLst>
          <pc:docMk/>
          <pc:sldMk cId="549714447" sldId="275"/>
        </pc:sldMkLst>
        <pc:spChg chg="mod">
          <ac:chgData name="James Williams" userId="c957a50b-491f-4d94-b4bc-52aca3e2340d" providerId="ADAL" clId="{DAF50A02-564E-4A62-80F0-98EF9836BAA6}" dt="2024-03-12T15:41:12.687" v="3697" actId="20577"/>
          <ac:spMkLst>
            <pc:docMk/>
            <pc:sldMk cId="549714447" sldId="275"/>
            <ac:spMk id="8" creationId="{00000000-0000-0000-0000-000000000000}"/>
          </ac:spMkLst>
        </pc:spChg>
      </pc:sldChg>
      <pc:sldChg chg="delSp modSp add mod">
        <pc:chgData name="James Williams" userId="c957a50b-491f-4d94-b4bc-52aca3e2340d" providerId="ADAL" clId="{DAF50A02-564E-4A62-80F0-98EF9836BAA6}" dt="2024-03-12T12:01:51.239" v="961" actId="20577"/>
        <pc:sldMkLst>
          <pc:docMk/>
          <pc:sldMk cId="0" sldId="276"/>
        </pc:sldMkLst>
        <pc:spChg chg="mod">
          <ac:chgData name="James Williams" userId="c957a50b-491f-4d94-b4bc-52aca3e2340d" providerId="ADAL" clId="{DAF50A02-564E-4A62-80F0-98EF9836BAA6}" dt="2024-03-12T12:01:46.432" v="953" actId="13926"/>
          <ac:spMkLst>
            <pc:docMk/>
            <pc:sldMk cId="0" sldId="276"/>
            <ac:spMk id="2" creationId="{00000000-0000-0000-0000-000000000000}"/>
          </ac:spMkLst>
        </pc:spChg>
        <pc:spChg chg="mod">
          <ac:chgData name="James Williams" userId="c957a50b-491f-4d94-b4bc-52aca3e2340d" providerId="ADAL" clId="{DAF50A02-564E-4A62-80F0-98EF9836BAA6}" dt="2024-03-12T12:01:51.239" v="961" actId="20577"/>
          <ac:spMkLst>
            <pc:docMk/>
            <pc:sldMk cId="0" sldId="276"/>
            <ac:spMk id="3" creationId="{00000000-0000-0000-0000-000000000000}"/>
          </ac:spMkLst>
        </pc:spChg>
        <pc:grpChg chg="del mod">
          <ac:chgData name="James Williams" userId="c957a50b-491f-4d94-b4bc-52aca3e2340d" providerId="ADAL" clId="{DAF50A02-564E-4A62-80F0-98EF9836BAA6}" dt="2024-03-12T11:56:11.801" v="744" actId="478"/>
          <ac:grpSpMkLst>
            <pc:docMk/>
            <pc:sldMk cId="0" sldId="276"/>
            <ac:grpSpMk id="5" creationId="{DBEC28D6-2DBA-14EE-4F5D-062C12002761}"/>
          </ac:grpSpMkLst>
        </pc:grpChg>
      </pc:sldChg>
      <pc:sldChg chg="addSp delSp modSp mod setBg">
        <pc:chgData name="James Williams" userId="c957a50b-491f-4d94-b4bc-52aca3e2340d" providerId="ADAL" clId="{DAF50A02-564E-4A62-80F0-98EF9836BAA6}" dt="2024-03-13T10:22:27.065" v="4192" actId="14100"/>
        <pc:sldMkLst>
          <pc:docMk/>
          <pc:sldMk cId="2181156302" sldId="277"/>
        </pc:sldMkLst>
        <pc:spChg chg="mod">
          <ac:chgData name="James Williams" userId="c957a50b-491f-4d94-b4bc-52aca3e2340d" providerId="ADAL" clId="{DAF50A02-564E-4A62-80F0-98EF9836BAA6}" dt="2024-03-13T10:22:27.065" v="4192" actId="14100"/>
          <ac:spMkLst>
            <pc:docMk/>
            <pc:sldMk cId="2181156302" sldId="277"/>
            <ac:spMk id="2" creationId="{00000000-0000-0000-0000-000000000000}"/>
          </ac:spMkLst>
        </pc:spChg>
        <pc:spChg chg="mod ord">
          <ac:chgData name="James Williams" userId="c957a50b-491f-4d94-b4bc-52aca3e2340d" providerId="ADAL" clId="{DAF50A02-564E-4A62-80F0-98EF9836BAA6}" dt="2024-03-13T10:22:13.425" v="4181" actId="1076"/>
          <ac:spMkLst>
            <pc:docMk/>
            <pc:sldMk cId="2181156302" sldId="277"/>
            <ac:spMk id="3" creationId="{00000000-0000-0000-0000-000000000000}"/>
          </ac:spMkLst>
        </pc:spChg>
        <pc:spChg chg="add del">
          <ac:chgData name="James Williams" userId="c957a50b-491f-4d94-b4bc-52aca3e2340d" providerId="ADAL" clId="{DAF50A02-564E-4A62-80F0-98EF9836BAA6}" dt="2024-03-13T10:20:09.220" v="4137" actId="26606"/>
          <ac:spMkLst>
            <pc:docMk/>
            <pc:sldMk cId="2181156302" sldId="277"/>
            <ac:spMk id="20" creationId="{2CB962CF-61A3-4EF9-94F6-7C59B0329524}"/>
          </ac:spMkLst>
        </pc:spChg>
        <pc:spChg chg="add del">
          <ac:chgData name="James Williams" userId="c957a50b-491f-4d94-b4bc-52aca3e2340d" providerId="ADAL" clId="{DAF50A02-564E-4A62-80F0-98EF9836BAA6}" dt="2024-03-13T10:20:08.833" v="4136" actId="26606"/>
          <ac:spMkLst>
            <pc:docMk/>
            <pc:sldMk cId="2181156302" sldId="277"/>
            <ac:spMk id="25" creationId="{AD2000D4-07EE-41F0-A795-C18E067804E6}"/>
          </ac:spMkLst>
        </pc:spChg>
        <pc:picChg chg="add mod modCrop">
          <ac:chgData name="James Williams" userId="c957a50b-491f-4d94-b4bc-52aca3e2340d" providerId="ADAL" clId="{DAF50A02-564E-4A62-80F0-98EF9836BAA6}" dt="2024-03-13T10:22:16.705" v="4182" actId="1076"/>
          <ac:picMkLst>
            <pc:docMk/>
            <pc:sldMk cId="2181156302" sldId="277"/>
            <ac:picMk id="4" creationId="{F7AE456C-0FB8-60BC-6572-12E99904EAC8}"/>
          </ac:picMkLst>
        </pc:picChg>
        <pc:picChg chg="add del mod">
          <ac:chgData name="James Williams" userId="c957a50b-491f-4d94-b4bc-52aca3e2340d" providerId="ADAL" clId="{DAF50A02-564E-4A62-80F0-98EF9836BAA6}" dt="2024-03-13T09:59:20.984" v="4106" actId="478"/>
          <ac:picMkLst>
            <pc:docMk/>
            <pc:sldMk cId="2181156302" sldId="277"/>
            <ac:picMk id="5" creationId="{5298A04F-1EB3-BED1-DBCD-D5FE293A1734}"/>
          </ac:picMkLst>
        </pc:picChg>
        <pc:picChg chg="add del mod">
          <ac:chgData name="James Williams" userId="c957a50b-491f-4d94-b4bc-52aca3e2340d" providerId="ADAL" clId="{DAF50A02-564E-4A62-80F0-98EF9836BAA6}" dt="2024-03-13T09:59:20.272" v="4105" actId="478"/>
          <ac:picMkLst>
            <pc:docMk/>
            <pc:sldMk cId="2181156302" sldId="277"/>
            <ac:picMk id="7" creationId="{6083B364-4455-9A33-4345-708C18A7373D}"/>
          </ac:picMkLst>
        </pc:picChg>
        <pc:picChg chg="add del mod">
          <ac:chgData name="James Williams" userId="c957a50b-491f-4d94-b4bc-52aca3e2340d" providerId="ADAL" clId="{DAF50A02-564E-4A62-80F0-98EF9836BAA6}" dt="2024-03-13T09:59:21.556" v="4107" actId="478"/>
          <ac:picMkLst>
            <pc:docMk/>
            <pc:sldMk cId="2181156302" sldId="277"/>
            <ac:picMk id="9" creationId="{1E0A6AD1-34EB-7909-B424-7C48A09D9042}"/>
          </ac:picMkLst>
        </pc:picChg>
        <pc:picChg chg="add del mod">
          <ac:chgData name="James Williams" userId="c957a50b-491f-4d94-b4bc-52aca3e2340d" providerId="ADAL" clId="{DAF50A02-564E-4A62-80F0-98EF9836BAA6}" dt="2024-03-13T09:59:25.019" v="4109" actId="478"/>
          <ac:picMkLst>
            <pc:docMk/>
            <pc:sldMk cId="2181156302" sldId="277"/>
            <ac:picMk id="11" creationId="{F7AE456C-0FB8-60BC-6572-12E99904EAC8}"/>
          </ac:picMkLst>
        </pc:picChg>
        <pc:picChg chg="add del mod">
          <ac:chgData name="James Williams" userId="c957a50b-491f-4d94-b4bc-52aca3e2340d" providerId="ADAL" clId="{DAF50A02-564E-4A62-80F0-98EF9836BAA6}" dt="2024-03-12T15:35:00.178" v="3419" actId="21"/>
          <ac:picMkLst>
            <pc:docMk/>
            <pc:sldMk cId="2181156302" sldId="277"/>
            <ac:picMk id="13" creationId="{08620411-F082-08BC-7813-D2E205D87123}"/>
          </ac:picMkLst>
        </pc:picChg>
        <pc:picChg chg="add del mod modCrop">
          <ac:chgData name="James Williams" userId="c957a50b-491f-4d94-b4bc-52aca3e2340d" providerId="ADAL" clId="{DAF50A02-564E-4A62-80F0-98EF9836BAA6}" dt="2024-03-13T10:20:52.151" v="4151" actId="478"/>
          <ac:picMkLst>
            <pc:docMk/>
            <pc:sldMk cId="2181156302" sldId="277"/>
            <ac:picMk id="15" creationId="{DBBE4643-98CF-D6C8-EFE8-45B0FF386157}"/>
          </ac:picMkLst>
        </pc:picChg>
      </pc:sldChg>
      <pc:sldChg chg="modSp mod">
        <pc:chgData name="James Williams" userId="c957a50b-491f-4d94-b4bc-52aca3e2340d" providerId="ADAL" clId="{DAF50A02-564E-4A62-80F0-98EF9836BAA6}" dt="2024-03-13T11:16:44.805" v="4530" actId="20577"/>
        <pc:sldMkLst>
          <pc:docMk/>
          <pc:sldMk cId="2712851404" sldId="279"/>
        </pc:sldMkLst>
        <pc:graphicFrameChg chg="modGraphic">
          <ac:chgData name="James Williams" userId="c957a50b-491f-4d94-b4bc-52aca3e2340d" providerId="ADAL" clId="{DAF50A02-564E-4A62-80F0-98EF9836BAA6}" dt="2024-03-13T11:16:44.805" v="4530" actId="20577"/>
          <ac:graphicFrameMkLst>
            <pc:docMk/>
            <pc:sldMk cId="2712851404" sldId="279"/>
            <ac:graphicFrameMk id="4" creationId="{4F35B3E3-2101-4ED5-8295-5DB4FB56FDFE}"/>
          </ac:graphicFrameMkLst>
        </pc:graphicFrameChg>
      </pc:sldChg>
      <pc:sldChg chg="del">
        <pc:chgData name="James Williams" userId="c957a50b-491f-4d94-b4bc-52aca3e2340d" providerId="ADAL" clId="{DAF50A02-564E-4A62-80F0-98EF9836BAA6}" dt="2024-03-12T15:42:10.712" v="3716" actId="2696"/>
        <pc:sldMkLst>
          <pc:docMk/>
          <pc:sldMk cId="2869696868" sldId="281"/>
        </pc:sldMkLst>
      </pc:sldChg>
      <pc:sldChg chg="del">
        <pc:chgData name="James Williams" userId="c957a50b-491f-4d94-b4bc-52aca3e2340d" providerId="ADAL" clId="{DAF50A02-564E-4A62-80F0-98EF9836BAA6}" dt="2024-03-12T15:42:10.712" v="3716" actId="2696"/>
        <pc:sldMkLst>
          <pc:docMk/>
          <pc:sldMk cId="3904857133" sldId="288"/>
        </pc:sldMkLst>
      </pc:sldChg>
      <pc:sldChg chg="modSp mod">
        <pc:chgData name="James Williams" userId="c957a50b-491f-4d94-b4bc-52aca3e2340d" providerId="ADAL" clId="{DAF50A02-564E-4A62-80F0-98EF9836BAA6}" dt="2024-03-12T13:58:54.050" v="1856" actId="14100"/>
        <pc:sldMkLst>
          <pc:docMk/>
          <pc:sldMk cId="4098798610" sldId="290"/>
        </pc:sldMkLst>
        <pc:spChg chg="mod">
          <ac:chgData name="James Williams" userId="c957a50b-491f-4d94-b4bc-52aca3e2340d" providerId="ADAL" clId="{DAF50A02-564E-4A62-80F0-98EF9836BAA6}" dt="2024-03-12T13:58:39.760" v="1855" actId="20577"/>
          <ac:spMkLst>
            <pc:docMk/>
            <pc:sldMk cId="4098798610" sldId="290"/>
            <ac:spMk id="3" creationId="{00000000-0000-0000-0000-000000000000}"/>
          </ac:spMkLst>
        </pc:spChg>
        <pc:picChg chg="mod">
          <ac:chgData name="James Williams" userId="c957a50b-491f-4d94-b4bc-52aca3e2340d" providerId="ADAL" clId="{DAF50A02-564E-4A62-80F0-98EF9836BAA6}" dt="2024-03-12T13:58:54.050" v="1856" actId="14100"/>
          <ac:picMkLst>
            <pc:docMk/>
            <pc:sldMk cId="4098798610" sldId="290"/>
            <ac:picMk id="9" creationId="{60D65402-D3D5-4E22-BA68-A1E65EC6F12A}"/>
          </ac:picMkLst>
        </pc:picChg>
      </pc:sldChg>
      <pc:sldChg chg="modSp mod">
        <pc:chgData name="James Williams" userId="c957a50b-491f-4d94-b4bc-52aca3e2340d" providerId="ADAL" clId="{DAF50A02-564E-4A62-80F0-98EF9836BAA6}" dt="2024-03-12T15:12:15.680" v="2524" actId="403"/>
        <pc:sldMkLst>
          <pc:docMk/>
          <pc:sldMk cId="2791311214" sldId="292"/>
        </pc:sldMkLst>
        <pc:spChg chg="mod">
          <ac:chgData name="James Williams" userId="c957a50b-491f-4d94-b4bc-52aca3e2340d" providerId="ADAL" clId="{DAF50A02-564E-4A62-80F0-98EF9836BAA6}" dt="2024-03-12T15:12:15.680" v="2524" actId="403"/>
          <ac:spMkLst>
            <pc:docMk/>
            <pc:sldMk cId="2791311214" sldId="292"/>
            <ac:spMk id="2" creationId="{00000000-0000-0000-0000-000000000000}"/>
          </ac:spMkLst>
        </pc:spChg>
      </pc:sldChg>
      <pc:sldChg chg="addSp modSp mod">
        <pc:chgData name="James Williams" userId="c957a50b-491f-4d94-b4bc-52aca3e2340d" providerId="ADAL" clId="{DAF50A02-564E-4A62-80F0-98EF9836BAA6}" dt="2024-03-12T15:17:29.723" v="2618" actId="403"/>
        <pc:sldMkLst>
          <pc:docMk/>
          <pc:sldMk cId="1208617688" sldId="293"/>
        </pc:sldMkLst>
        <pc:spChg chg="mod">
          <ac:chgData name="James Williams" userId="c957a50b-491f-4d94-b4bc-52aca3e2340d" providerId="ADAL" clId="{DAF50A02-564E-4A62-80F0-98EF9836BAA6}" dt="2024-03-12T15:17:29.723" v="2618" actId="403"/>
          <ac:spMkLst>
            <pc:docMk/>
            <pc:sldMk cId="1208617688" sldId="293"/>
            <ac:spMk id="2" creationId="{00000000-0000-0000-0000-000000000000}"/>
          </ac:spMkLst>
        </pc:spChg>
        <pc:spChg chg="mod">
          <ac:chgData name="James Williams" userId="c957a50b-491f-4d94-b4bc-52aca3e2340d" providerId="ADAL" clId="{DAF50A02-564E-4A62-80F0-98EF9836BAA6}" dt="2024-03-12T15:17:25.699" v="2617" actId="27636"/>
          <ac:spMkLst>
            <pc:docMk/>
            <pc:sldMk cId="1208617688" sldId="293"/>
            <ac:spMk id="3" creationId="{00000000-0000-0000-0000-000000000000}"/>
          </ac:spMkLst>
        </pc:spChg>
        <pc:spChg chg="add mod">
          <ac:chgData name="James Williams" userId="c957a50b-491f-4d94-b4bc-52aca3e2340d" providerId="ADAL" clId="{DAF50A02-564E-4A62-80F0-98EF9836BAA6}" dt="2024-03-12T15:16:45.469" v="2588"/>
          <ac:spMkLst>
            <pc:docMk/>
            <pc:sldMk cId="1208617688" sldId="293"/>
            <ac:spMk id="4" creationId="{01CC9FDA-F2E4-252A-1483-E068549743CF}"/>
          </ac:spMkLst>
        </pc:spChg>
      </pc:sldChg>
      <pc:sldChg chg="modSp mod">
        <pc:chgData name="James Williams" userId="c957a50b-491f-4d94-b4bc-52aca3e2340d" providerId="ADAL" clId="{DAF50A02-564E-4A62-80F0-98EF9836BAA6}" dt="2024-03-12T15:13:26.713" v="2526" actId="113"/>
        <pc:sldMkLst>
          <pc:docMk/>
          <pc:sldMk cId="3079736020" sldId="295"/>
        </pc:sldMkLst>
        <pc:spChg chg="mod">
          <ac:chgData name="James Williams" userId="c957a50b-491f-4d94-b4bc-52aca3e2340d" providerId="ADAL" clId="{DAF50A02-564E-4A62-80F0-98EF9836BAA6}" dt="2024-03-12T15:13:26.713" v="2526" actId="113"/>
          <ac:spMkLst>
            <pc:docMk/>
            <pc:sldMk cId="3079736020" sldId="295"/>
            <ac:spMk id="3" creationId="{00000000-0000-0000-0000-000000000000}"/>
          </ac:spMkLst>
        </pc:spChg>
      </pc:sldChg>
      <pc:sldChg chg="modSp mod">
        <pc:chgData name="James Williams" userId="c957a50b-491f-4d94-b4bc-52aca3e2340d" providerId="ADAL" clId="{DAF50A02-564E-4A62-80F0-98EF9836BAA6}" dt="2024-03-12T15:11:58.941" v="2522" actId="14100"/>
        <pc:sldMkLst>
          <pc:docMk/>
          <pc:sldMk cId="3574581837" sldId="297"/>
        </pc:sldMkLst>
        <pc:spChg chg="mod">
          <ac:chgData name="James Williams" userId="c957a50b-491f-4d94-b4bc-52aca3e2340d" providerId="ADAL" clId="{DAF50A02-564E-4A62-80F0-98EF9836BAA6}" dt="2024-03-12T15:11:50.647" v="2518" actId="1076"/>
          <ac:spMkLst>
            <pc:docMk/>
            <pc:sldMk cId="3574581837" sldId="297"/>
            <ac:spMk id="2" creationId="{00000000-0000-0000-0000-000000000000}"/>
          </ac:spMkLst>
        </pc:spChg>
        <pc:spChg chg="mod">
          <ac:chgData name="James Williams" userId="c957a50b-491f-4d94-b4bc-52aca3e2340d" providerId="ADAL" clId="{DAF50A02-564E-4A62-80F0-98EF9836BAA6}" dt="2024-03-12T15:11:58.941" v="2522" actId="14100"/>
          <ac:spMkLst>
            <pc:docMk/>
            <pc:sldMk cId="3574581837" sldId="297"/>
            <ac:spMk id="3" creationId="{00000000-0000-0000-0000-000000000000}"/>
          </ac:spMkLst>
        </pc:spChg>
        <pc:spChg chg="mod">
          <ac:chgData name="James Williams" userId="c957a50b-491f-4d94-b4bc-52aca3e2340d" providerId="ADAL" clId="{DAF50A02-564E-4A62-80F0-98EF9836BAA6}" dt="2024-03-12T15:11:50.647" v="2518" actId="1076"/>
          <ac:spMkLst>
            <pc:docMk/>
            <pc:sldMk cId="3574581837" sldId="297"/>
            <ac:spMk id="5" creationId="{867C1512-2185-902E-9B2C-7DA72E7B70BD}"/>
          </ac:spMkLst>
        </pc:spChg>
      </pc:sldChg>
      <pc:sldChg chg="addSp delSp modSp mod ord">
        <pc:chgData name="James Williams" userId="c957a50b-491f-4d94-b4bc-52aca3e2340d" providerId="ADAL" clId="{DAF50A02-564E-4A62-80F0-98EF9836BAA6}" dt="2024-03-13T10:52:55.947" v="4394" actId="1076"/>
        <pc:sldMkLst>
          <pc:docMk/>
          <pc:sldMk cId="2961266617" sldId="301"/>
        </pc:sldMkLst>
        <pc:spChg chg="mod">
          <ac:chgData name="James Williams" userId="c957a50b-491f-4d94-b4bc-52aca3e2340d" providerId="ADAL" clId="{DAF50A02-564E-4A62-80F0-98EF9836BAA6}" dt="2024-03-13T10:52:14.224" v="4388" actId="26606"/>
          <ac:spMkLst>
            <pc:docMk/>
            <pc:sldMk cId="2961266617" sldId="301"/>
            <ac:spMk id="2" creationId="{4E19FDFA-248F-4679-A0E2-5599C132D48C}"/>
          </ac:spMkLst>
        </pc:spChg>
        <pc:spChg chg="mod ord">
          <ac:chgData name="James Williams" userId="c957a50b-491f-4d94-b4bc-52aca3e2340d" providerId="ADAL" clId="{DAF50A02-564E-4A62-80F0-98EF9836BAA6}" dt="2024-03-13T10:52:14.224" v="4388" actId="26606"/>
          <ac:spMkLst>
            <pc:docMk/>
            <pc:sldMk cId="2961266617" sldId="301"/>
            <ac:spMk id="3" creationId="{795B3E02-BC8B-4FF6-B744-2254AEFA265E}"/>
          </ac:spMkLst>
        </pc:spChg>
        <pc:spChg chg="add mod">
          <ac:chgData name="James Williams" userId="c957a50b-491f-4d94-b4bc-52aca3e2340d" providerId="ADAL" clId="{DAF50A02-564E-4A62-80F0-98EF9836BAA6}" dt="2024-03-13T10:52:55.947" v="4394" actId="1076"/>
          <ac:spMkLst>
            <pc:docMk/>
            <pc:sldMk cId="2961266617" sldId="301"/>
            <ac:spMk id="4" creationId="{AD94DEE8-7672-B915-A074-D50E8397905D}"/>
          </ac:spMkLst>
        </pc:spChg>
        <pc:spChg chg="del">
          <ac:chgData name="James Williams" userId="c957a50b-491f-4d94-b4bc-52aca3e2340d" providerId="ADAL" clId="{DAF50A02-564E-4A62-80F0-98EF9836BAA6}" dt="2024-03-13T10:52:14.224" v="4388" actId="26606"/>
          <ac:spMkLst>
            <pc:docMk/>
            <pc:sldMk cId="2961266617" sldId="301"/>
            <ac:spMk id="8" creationId="{907EF6B7-1338-4443-8C46-6A318D952DFD}"/>
          </ac:spMkLst>
        </pc:spChg>
        <pc:spChg chg="del">
          <ac:chgData name="James Williams" userId="c957a50b-491f-4d94-b4bc-52aca3e2340d" providerId="ADAL" clId="{DAF50A02-564E-4A62-80F0-98EF9836BAA6}" dt="2024-03-13T10:52:14.224" v="4388" actId="26606"/>
          <ac:spMkLst>
            <pc:docMk/>
            <pc:sldMk cId="2961266617" sldId="301"/>
            <ac:spMk id="10" creationId="{DAAE4CDD-124C-4DCF-9584-B6033B545DD5}"/>
          </ac:spMkLst>
        </pc:spChg>
        <pc:spChg chg="del">
          <ac:chgData name="James Williams" userId="c957a50b-491f-4d94-b4bc-52aca3e2340d" providerId="ADAL" clId="{DAF50A02-564E-4A62-80F0-98EF9836BAA6}" dt="2024-03-13T10:52:14.224" v="4388" actId="26606"/>
          <ac:spMkLst>
            <pc:docMk/>
            <pc:sldMk cId="2961266617" sldId="301"/>
            <ac:spMk id="12" creationId="{081E4A58-353D-44AE-B2FC-2A74E2E400F7}"/>
          </ac:spMkLst>
        </pc:spChg>
        <pc:spChg chg="add">
          <ac:chgData name="James Williams" userId="c957a50b-491f-4d94-b4bc-52aca3e2340d" providerId="ADAL" clId="{DAF50A02-564E-4A62-80F0-98EF9836BAA6}" dt="2024-03-13T10:52:14.224" v="4388" actId="26606"/>
          <ac:spMkLst>
            <pc:docMk/>
            <pc:sldMk cId="2961266617" sldId="301"/>
            <ac:spMk id="17" creationId="{A2679492-7988-4050-9056-542444452411}"/>
          </ac:spMkLst>
        </pc:spChg>
        <pc:spChg chg="add">
          <ac:chgData name="James Williams" userId="c957a50b-491f-4d94-b4bc-52aca3e2340d" providerId="ADAL" clId="{DAF50A02-564E-4A62-80F0-98EF9836BAA6}" dt="2024-03-13T10:52:14.224" v="4388" actId="26606"/>
          <ac:spMkLst>
            <pc:docMk/>
            <pc:sldMk cId="2961266617" sldId="301"/>
            <ac:spMk id="19" creationId="{B091B163-7D61-4891-ABCF-5C13D9C418D0}"/>
          </ac:spMkLst>
        </pc:spChg>
        <pc:picChg chg="mod">
          <ac:chgData name="James Williams" userId="c957a50b-491f-4d94-b4bc-52aca3e2340d" providerId="ADAL" clId="{DAF50A02-564E-4A62-80F0-98EF9836BAA6}" dt="2024-03-13T10:52:14.224" v="4388" actId="26606"/>
          <ac:picMkLst>
            <pc:docMk/>
            <pc:sldMk cId="2961266617" sldId="301"/>
            <ac:picMk id="5" creationId="{979A8C0C-3955-9040-3DA2-46A06AA3E444}"/>
          </ac:picMkLst>
        </pc:picChg>
        <pc:cxnChg chg="add">
          <ac:chgData name="James Williams" userId="c957a50b-491f-4d94-b4bc-52aca3e2340d" providerId="ADAL" clId="{DAF50A02-564E-4A62-80F0-98EF9836BAA6}" dt="2024-03-13T10:52:14.224" v="4388" actId="26606"/>
          <ac:cxnSpMkLst>
            <pc:docMk/>
            <pc:sldMk cId="2961266617" sldId="301"/>
            <ac:cxnSpMk id="21" creationId="{C49DA8F6-BCC1-4447-B54C-57856834B94B}"/>
          </ac:cxnSpMkLst>
        </pc:cxnChg>
      </pc:sldChg>
      <pc:sldChg chg="del">
        <pc:chgData name="James Williams" userId="c957a50b-491f-4d94-b4bc-52aca3e2340d" providerId="ADAL" clId="{DAF50A02-564E-4A62-80F0-98EF9836BAA6}" dt="2024-03-12T15:41:53.326" v="3714" actId="2696"/>
        <pc:sldMkLst>
          <pc:docMk/>
          <pc:sldMk cId="595006056" sldId="315"/>
        </pc:sldMkLst>
      </pc:sldChg>
      <pc:sldChg chg="add del">
        <pc:chgData name="James Williams" userId="c957a50b-491f-4d94-b4bc-52aca3e2340d" providerId="ADAL" clId="{DAF50A02-564E-4A62-80F0-98EF9836BAA6}" dt="2024-03-12T15:42:10.712" v="3716" actId="2696"/>
        <pc:sldMkLst>
          <pc:docMk/>
          <pc:sldMk cId="3262437861" sldId="315"/>
        </pc:sldMkLst>
      </pc:sldChg>
      <pc:sldChg chg="modSp mod">
        <pc:chgData name="James Williams" userId="c957a50b-491f-4d94-b4bc-52aca3e2340d" providerId="ADAL" clId="{DAF50A02-564E-4A62-80F0-98EF9836BAA6}" dt="2024-03-13T10:42:44.115" v="4359" actId="20577"/>
        <pc:sldMkLst>
          <pc:docMk/>
          <pc:sldMk cId="4072870252" sldId="320"/>
        </pc:sldMkLst>
        <pc:spChg chg="mod">
          <ac:chgData name="James Williams" userId="c957a50b-491f-4d94-b4bc-52aca3e2340d" providerId="ADAL" clId="{DAF50A02-564E-4A62-80F0-98EF9836BAA6}" dt="2024-03-13T10:42:44.115" v="4359" actId="20577"/>
          <ac:spMkLst>
            <pc:docMk/>
            <pc:sldMk cId="4072870252" sldId="320"/>
            <ac:spMk id="3" creationId="{422CFA14-634B-4B25-9B9E-54387B1760E4}"/>
          </ac:spMkLst>
        </pc:spChg>
      </pc:sldChg>
      <pc:sldChg chg="modSp add mod">
        <pc:chgData name="James Williams" userId="c957a50b-491f-4d94-b4bc-52aca3e2340d" providerId="ADAL" clId="{DAF50A02-564E-4A62-80F0-98EF9836BAA6}" dt="2024-03-12T11:55:21.682" v="708" actId="20577"/>
        <pc:sldMkLst>
          <pc:docMk/>
          <pc:sldMk cId="0" sldId="335"/>
        </pc:sldMkLst>
        <pc:spChg chg="mod">
          <ac:chgData name="James Williams" userId="c957a50b-491f-4d94-b4bc-52aca3e2340d" providerId="ADAL" clId="{DAF50A02-564E-4A62-80F0-98EF9836BAA6}" dt="2024-03-12T11:55:21.682" v="708" actId="20577"/>
          <ac:spMkLst>
            <pc:docMk/>
            <pc:sldMk cId="0" sldId="335"/>
            <ac:spMk id="2" creationId="{00000000-0000-0000-0000-000000000000}"/>
          </ac:spMkLst>
        </pc:spChg>
      </pc:sldChg>
      <pc:sldChg chg="del">
        <pc:chgData name="James Williams" userId="c957a50b-491f-4d94-b4bc-52aca3e2340d" providerId="ADAL" clId="{DAF50A02-564E-4A62-80F0-98EF9836BAA6}" dt="2024-03-12T15:42:10.712" v="3716" actId="2696"/>
        <pc:sldMkLst>
          <pc:docMk/>
          <pc:sldMk cId="343887348" sldId="339"/>
        </pc:sldMkLst>
      </pc:sldChg>
      <pc:sldChg chg="del">
        <pc:chgData name="James Williams" userId="c957a50b-491f-4d94-b4bc-52aca3e2340d" providerId="ADAL" clId="{DAF50A02-564E-4A62-80F0-98EF9836BAA6}" dt="2024-02-19T11:42:55.856" v="26" actId="2696"/>
        <pc:sldMkLst>
          <pc:docMk/>
          <pc:sldMk cId="314792648" sldId="369"/>
        </pc:sldMkLst>
      </pc:sldChg>
      <pc:sldChg chg="modSp add mod">
        <pc:chgData name="James Williams" userId="c957a50b-491f-4d94-b4bc-52aca3e2340d" providerId="ADAL" clId="{DAF50A02-564E-4A62-80F0-98EF9836BAA6}" dt="2024-03-12T12:44:42.397" v="967" actId="20577"/>
        <pc:sldMkLst>
          <pc:docMk/>
          <pc:sldMk cId="575288917" sldId="369"/>
        </pc:sldMkLst>
        <pc:spChg chg="mod">
          <ac:chgData name="James Williams" userId="c957a50b-491f-4d94-b4bc-52aca3e2340d" providerId="ADAL" clId="{DAF50A02-564E-4A62-80F0-98EF9836BAA6}" dt="2024-03-12T12:44:42.397" v="967" actId="20577"/>
          <ac:spMkLst>
            <pc:docMk/>
            <pc:sldMk cId="575288917" sldId="369"/>
            <ac:spMk id="3" creationId="{ACB67159-4B79-4359-BA00-E383FB1F9380}"/>
          </ac:spMkLst>
        </pc:spChg>
      </pc:sldChg>
      <pc:sldChg chg="del">
        <pc:chgData name="James Williams" userId="c957a50b-491f-4d94-b4bc-52aca3e2340d" providerId="ADAL" clId="{DAF50A02-564E-4A62-80F0-98EF9836BAA6}" dt="2024-03-12T15:41:37.099" v="3713" actId="2696"/>
        <pc:sldMkLst>
          <pc:docMk/>
          <pc:sldMk cId="2649829660" sldId="373"/>
        </pc:sldMkLst>
      </pc:sldChg>
      <pc:sldChg chg="modSp add mod">
        <pc:chgData name="James Williams" userId="c957a50b-491f-4d94-b4bc-52aca3e2340d" providerId="ADAL" clId="{DAF50A02-564E-4A62-80F0-98EF9836BAA6}" dt="2024-03-12T12:49:29.414" v="1096" actId="14100"/>
        <pc:sldMkLst>
          <pc:docMk/>
          <pc:sldMk cId="2531582993" sldId="374"/>
        </pc:sldMkLst>
        <pc:spChg chg="mod">
          <ac:chgData name="James Williams" userId="c957a50b-491f-4d94-b4bc-52aca3e2340d" providerId="ADAL" clId="{DAF50A02-564E-4A62-80F0-98EF9836BAA6}" dt="2024-03-12T12:49:29.414" v="1096" actId="14100"/>
          <ac:spMkLst>
            <pc:docMk/>
            <pc:sldMk cId="2531582993" sldId="374"/>
            <ac:spMk id="2" creationId="{70B01B65-6FB7-4178-9075-DCA57080BECA}"/>
          </ac:spMkLst>
        </pc:spChg>
        <pc:spChg chg="mod">
          <ac:chgData name="James Williams" userId="c957a50b-491f-4d94-b4bc-52aca3e2340d" providerId="ADAL" clId="{DAF50A02-564E-4A62-80F0-98EF9836BAA6}" dt="2024-03-12T12:49:25.371" v="1095" actId="1076"/>
          <ac:spMkLst>
            <pc:docMk/>
            <pc:sldMk cId="2531582993" sldId="374"/>
            <ac:spMk id="3" creationId="{C3294E62-DC58-4A1F-9CAE-249D93873107}"/>
          </ac:spMkLst>
        </pc:spChg>
      </pc:sldChg>
      <pc:sldChg chg="del">
        <pc:chgData name="James Williams" userId="c957a50b-491f-4d94-b4bc-52aca3e2340d" providerId="ADAL" clId="{DAF50A02-564E-4A62-80F0-98EF9836BAA6}" dt="2024-02-19T11:42:55.856" v="26" actId="2696"/>
        <pc:sldMkLst>
          <pc:docMk/>
          <pc:sldMk cId="3941507126" sldId="374"/>
        </pc:sldMkLst>
      </pc:sldChg>
      <pc:sldChg chg="add del">
        <pc:chgData name="James Williams" userId="c957a50b-491f-4d94-b4bc-52aca3e2340d" providerId="ADAL" clId="{DAF50A02-564E-4A62-80F0-98EF9836BAA6}" dt="2024-02-19T11:44:00.111" v="30" actId="2696"/>
        <pc:sldMkLst>
          <pc:docMk/>
          <pc:sldMk cId="2107420649" sldId="375"/>
        </pc:sldMkLst>
      </pc:sldChg>
      <pc:sldChg chg="del">
        <pc:chgData name="James Williams" userId="c957a50b-491f-4d94-b4bc-52aca3e2340d" providerId="ADAL" clId="{DAF50A02-564E-4A62-80F0-98EF9836BAA6}" dt="2024-02-19T11:42:55.856" v="26" actId="2696"/>
        <pc:sldMkLst>
          <pc:docMk/>
          <pc:sldMk cId="2844906417" sldId="375"/>
        </pc:sldMkLst>
      </pc:sldChg>
      <pc:sldChg chg="modSp mod">
        <pc:chgData name="James Williams" userId="c957a50b-491f-4d94-b4bc-52aca3e2340d" providerId="ADAL" clId="{DAF50A02-564E-4A62-80F0-98EF9836BAA6}" dt="2024-03-12T14:55:56.478" v="2239" actId="20577"/>
        <pc:sldMkLst>
          <pc:docMk/>
          <pc:sldMk cId="504193417" sldId="381"/>
        </pc:sldMkLst>
        <pc:spChg chg="mod">
          <ac:chgData name="James Williams" userId="c957a50b-491f-4d94-b4bc-52aca3e2340d" providerId="ADAL" clId="{DAF50A02-564E-4A62-80F0-98EF9836BAA6}" dt="2024-03-12T14:55:56.478" v="2239" actId="20577"/>
          <ac:spMkLst>
            <pc:docMk/>
            <pc:sldMk cId="504193417" sldId="381"/>
            <ac:spMk id="3" creationId="{00000000-0000-0000-0000-000000000000}"/>
          </ac:spMkLst>
        </pc:spChg>
      </pc:sldChg>
      <pc:sldChg chg="del">
        <pc:chgData name="James Williams" userId="c957a50b-491f-4d94-b4bc-52aca3e2340d" providerId="ADAL" clId="{DAF50A02-564E-4A62-80F0-98EF9836BAA6}" dt="2024-02-12T19:10:26.115" v="1" actId="2696"/>
        <pc:sldMkLst>
          <pc:docMk/>
          <pc:sldMk cId="1769557620" sldId="384"/>
        </pc:sldMkLst>
      </pc:sldChg>
      <pc:sldChg chg="modSp del mod">
        <pc:chgData name="James Williams" userId="c957a50b-491f-4d94-b4bc-52aca3e2340d" providerId="ADAL" clId="{DAF50A02-564E-4A62-80F0-98EF9836BAA6}" dt="2024-03-12T15:42:10.712" v="3716" actId="2696"/>
        <pc:sldMkLst>
          <pc:docMk/>
          <pc:sldMk cId="3768949795" sldId="389"/>
        </pc:sldMkLst>
        <pc:spChg chg="mod">
          <ac:chgData name="James Williams" userId="c957a50b-491f-4d94-b4bc-52aca3e2340d" providerId="ADAL" clId="{DAF50A02-564E-4A62-80F0-98EF9836BAA6}" dt="2024-03-12T13:53:36.101" v="1752" actId="20577"/>
          <ac:spMkLst>
            <pc:docMk/>
            <pc:sldMk cId="3768949795" sldId="389"/>
            <ac:spMk id="2" creationId="{78505289-923B-4162-897E-F588058E5D69}"/>
          </ac:spMkLst>
        </pc:spChg>
      </pc:sldChg>
      <pc:sldChg chg="del">
        <pc:chgData name="James Williams" userId="c957a50b-491f-4d94-b4bc-52aca3e2340d" providerId="ADAL" clId="{DAF50A02-564E-4A62-80F0-98EF9836BAA6}" dt="2024-02-19T11:42:55.856" v="26" actId="2696"/>
        <pc:sldMkLst>
          <pc:docMk/>
          <pc:sldMk cId="2292459073" sldId="398"/>
        </pc:sldMkLst>
      </pc:sldChg>
      <pc:sldChg chg="add del">
        <pc:chgData name="James Williams" userId="c957a50b-491f-4d94-b4bc-52aca3e2340d" providerId="ADAL" clId="{DAF50A02-564E-4A62-80F0-98EF9836BAA6}" dt="2024-03-12T15:42:10.712" v="3716" actId="2696"/>
        <pc:sldMkLst>
          <pc:docMk/>
          <pc:sldMk cId="2752557970" sldId="398"/>
        </pc:sldMkLst>
      </pc:sldChg>
      <pc:sldChg chg="add del ord">
        <pc:chgData name="James Williams" userId="c957a50b-491f-4d94-b4bc-52aca3e2340d" providerId="ADAL" clId="{DAF50A02-564E-4A62-80F0-98EF9836BAA6}" dt="2024-03-12T13:05:50.195" v="1559" actId="2696"/>
        <pc:sldMkLst>
          <pc:docMk/>
          <pc:sldMk cId="3339879981" sldId="398"/>
        </pc:sldMkLst>
      </pc:sldChg>
      <pc:sldChg chg="modSp mod">
        <pc:chgData name="James Williams" userId="c957a50b-491f-4d94-b4bc-52aca3e2340d" providerId="ADAL" clId="{DAF50A02-564E-4A62-80F0-98EF9836BAA6}" dt="2024-03-13T10:27:05.599" v="4290" actId="20577"/>
        <pc:sldMkLst>
          <pc:docMk/>
          <pc:sldMk cId="1199500905" sldId="401"/>
        </pc:sldMkLst>
        <pc:spChg chg="mod">
          <ac:chgData name="James Williams" userId="c957a50b-491f-4d94-b4bc-52aca3e2340d" providerId="ADAL" clId="{DAF50A02-564E-4A62-80F0-98EF9836BAA6}" dt="2024-03-13T10:27:05.599" v="4290" actId="20577"/>
          <ac:spMkLst>
            <pc:docMk/>
            <pc:sldMk cId="1199500905" sldId="401"/>
            <ac:spMk id="3" creationId="{00000000-0000-0000-0000-000000000000}"/>
          </ac:spMkLst>
        </pc:spChg>
      </pc:sldChg>
      <pc:sldChg chg="modSp mod">
        <pc:chgData name="James Williams" userId="c957a50b-491f-4d94-b4bc-52aca3e2340d" providerId="ADAL" clId="{DAF50A02-564E-4A62-80F0-98EF9836BAA6}" dt="2024-02-19T11:45:23.343" v="33" actId="20577"/>
        <pc:sldMkLst>
          <pc:docMk/>
          <pc:sldMk cId="2215005697" sldId="409"/>
        </pc:sldMkLst>
        <pc:spChg chg="mod">
          <ac:chgData name="James Williams" userId="c957a50b-491f-4d94-b4bc-52aca3e2340d" providerId="ADAL" clId="{DAF50A02-564E-4A62-80F0-98EF9836BAA6}" dt="2024-02-19T11:45:23.343" v="33" actId="20577"/>
          <ac:spMkLst>
            <pc:docMk/>
            <pc:sldMk cId="2215005697" sldId="409"/>
            <ac:spMk id="2" creationId="{52C4903B-4BE2-4039-9FAB-CFA6B8135BBD}"/>
          </ac:spMkLst>
        </pc:spChg>
      </pc:sldChg>
      <pc:sldChg chg="del">
        <pc:chgData name="James Williams" userId="c957a50b-491f-4d94-b4bc-52aca3e2340d" providerId="ADAL" clId="{DAF50A02-564E-4A62-80F0-98EF9836BAA6}" dt="2024-02-19T11:42:55.856" v="26" actId="2696"/>
        <pc:sldMkLst>
          <pc:docMk/>
          <pc:sldMk cId="843891121" sldId="411"/>
        </pc:sldMkLst>
      </pc:sldChg>
      <pc:sldChg chg="addSp modSp add mod ord">
        <pc:chgData name="James Williams" userId="c957a50b-491f-4d94-b4bc-52aca3e2340d" providerId="ADAL" clId="{DAF50A02-564E-4A62-80F0-98EF9836BAA6}" dt="2024-03-12T13:12:53.200" v="1694" actId="1076"/>
        <pc:sldMkLst>
          <pc:docMk/>
          <pc:sldMk cId="1741775186" sldId="411"/>
        </pc:sldMkLst>
        <pc:spChg chg="mod ord">
          <ac:chgData name="James Williams" userId="c957a50b-491f-4d94-b4bc-52aca3e2340d" providerId="ADAL" clId="{DAF50A02-564E-4A62-80F0-98EF9836BAA6}" dt="2024-03-12T13:11:05.445" v="1664" actId="1076"/>
          <ac:spMkLst>
            <pc:docMk/>
            <pc:sldMk cId="1741775186" sldId="411"/>
            <ac:spMk id="2" creationId="{00000000-0000-0000-0000-000000000000}"/>
          </ac:spMkLst>
        </pc:spChg>
        <pc:spChg chg="mod ord">
          <ac:chgData name="James Williams" userId="c957a50b-491f-4d94-b4bc-52aca3e2340d" providerId="ADAL" clId="{DAF50A02-564E-4A62-80F0-98EF9836BAA6}" dt="2024-03-12T13:11:42.863" v="1673" actId="1076"/>
          <ac:spMkLst>
            <pc:docMk/>
            <pc:sldMk cId="1741775186" sldId="411"/>
            <ac:spMk id="3" creationId="{00000000-0000-0000-0000-000000000000}"/>
          </ac:spMkLst>
        </pc:spChg>
        <pc:spChg chg="add mod ord">
          <ac:chgData name="James Williams" userId="c957a50b-491f-4d94-b4bc-52aca3e2340d" providerId="ADAL" clId="{DAF50A02-564E-4A62-80F0-98EF9836BAA6}" dt="2024-03-12T13:12:01.967" v="1681" actId="1076"/>
          <ac:spMkLst>
            <pc:docMk/>
            <pc:sldMk cId="1741775186" sldId="411"/>
            <ac:spMk id="13" creationId="{F9AC7977-4097-53F5-CC20-9A7FFE9FFAD8}"/>
          </ac:spMkLst>
        </pc:spChg>
        <pc:grpChg chg="add mod ord">
          <ac:chgData name="James Williams" userId="c957a50b-491f-4d94-b4bc-52aca3e2340d" providerId="ADAL" clId="{DAF50A02-564E-4A62-80F0-98EF9836BAA6}" dt="2024-03-12T13:12:49.981" v="1693" actId="1076"/>
          <ac:grpSpMkLst>
            <pc:docMk/>
            <pc:sldMk cId="1741775186" sldId="411"/>
            <ac:grpSpMk id="4" creationId="{C67C927D-39D8-7EB9-730A-BED29D1DAE56}"/>
          </ac:grpSpMkLst>
        </pc:grpChg>
        <pc:picChg chg="mod ord">
          <ac:chgData name="James Williams" userId="c957a50b-491f-4d94-b4bc-52aca3e2340d" providerId="ADAL" clId="{DAF50A02-564E-4A62-80F0-98EF9836BAA6}" dt="2024-03-12T13:12:21.131" v="1686" actId="1076"/>
          <ac:picMkLst>
            <pc:docMk/>
            <pc:sldMk cId="1741775186" sldId="411"/>
            <ac:picMk id="5" creationId="{00000000-0000-0000-0000-000000000000}"/>
          </ac:picMkLst>
        </pc:picChg>
        <pc:picChg chg="mod">
          <ac:chgData name="James Williams" userId="c957a50b-491f-4d94-b4bc-52aca3e2340d" providerId="ADAL" clId="{DAF50A02-564E-4A62-80F0-98EF9836BAA6}" dt="2024-03-12T13:12:53.200" v="1694" actId="1076"/>
          <ac:picMkLst>
            <pc:docMk/>
            <pc:sldMk cId="1741775186" sldId="411"/>
            <ac:picMk id="6" creationId="{00000000-0000-0000-0000-000000000000}"/>
          </ac:picMkLst>
        </pc:picChg>
        <pc:picChg chg="mod">
          <ac:chgData name="James Williams" userId="c957a50b-491f-4d94-b4bc-52aca3e2340d" providerId="ADAL" clId="{DAF50A02-564E-4A62-80F0-98EF9836BAA6}" dt="2024-03-12T13:10:29.527" v="1658"/>
          <ac:picMkLst>
            <pc:docMk/>
            <pc:sldMk cId="1741775186" sldId="411"/>
            <ac:picMk id="7" creationId="{9B6BC2D7-A065-AB9B-2068-32CFD0F40726}"/>
          </ac:picMkLst>
        </pc:picChg>
        <pc:picChg chg="mod">
          <ac:chgData name="James Williams" userId="c957a50b-491f-4d94-b4bc-52aca3e2340d" providerId="ADAL" clId="{DAF50A02-564E-4A62-80F0-98EF9836BAA6}" dt="2024-03-12T13:10:29.527" v="1658"/>
          <ac:picMkLst>
            <pc:docMk/>
            <pc:sldMk cId="1741775186" sldId="411"/>
            <ac:picMk id="8" creationId="{838E7200-46E6-4370-4DC5-616C45A70B8B}"/>
          </ac:picMkLst>
        </pc:picChg>
        <pc:picChg chg="mod">
          <ac:chgData name="James Williams" userId="c957a50b-491f-4d94-b4bc-52aca3e2340d" providerId="ADAL" clId="{DAF50A02-564E-4A62-80F0-98EF9836BAA6}" dt="2024-03-12T13:10:29.527" v="1658"/>
          <ac:picMkLst>
            <pc:docMk/>
            <pc:sldMk cId="1741775186" sldId="411"/>
            <ac:picMk id="9" creationId="{09B26844-BC4E-9970-C5CB-4427333133A9}"/>
          </ac:picMkLst>
        </pc:picChg>
        <pc:picChg chg="mod">
          <ac:chgData name="James Williams" userId="c957a50b-491f-4d94-b4bc-52aca3e2340d" providerId="ADAL" clId="{DAF50A02-564E-4A62-80F0-98EF9836BAA6}" dt="2024-03-12T13:10:29.527" v="1658"/>
          <ac:picMkLst>
            <pc:docMk/>
            <pc:sldMk cId="1741775186" sldId="411"/>
            <ac:picMk id="10" creationId="{39906F31-A82E-6989-3266-709477B1AB23}"/>
          </ac:picMkLst>
        </pc:picChg>
        <pc:picChg chg="mod">
          <ac:chgData name="James Williams" userId="c957a50b-491f-4d94-b4bc-52aca3e2340d" providerId="ADAL" clId="{DAF50A02-564E-4A62-80F0-98EF9836BAA6}" dt="2024-03-12T13:10:29.527" v="1658"/>
          <ac:picMkLst>
            <pc:docMk/>
            <pc:sldMk cId="1741775186" sldId="411"/>
            <ac:picMk id="11" creationId="{3F7A20FC-E164-AD4F-A7B2-BEA71EEF6421}"/>
          </ac:picMkLst>
        </pc:picChg>
        <pc:picChg chg="add mod">
          <ac:chgData name="James Williams" userId="c957a50b-491f-4d94-b4bc-52aca3e2340d" providerId="ADAL" clId="{DAF50A02-564E-4A62-80F0-98EF9836BAA6}" dt="2024-03-12T13:10:32.072" v="1659"/>
          <ac:picMkLst>
            <pc:docMk/>
            <pc:sldMk cId="1741775186" sldId="411"/>
            <ac:picMk id="12" creationId="{98B180C5-E40E-0B86-59E8-9502151B70AA}"/>
          </ac:picMkLst>
        </pc:picChg>
      </pc:sldChg>
      <pc:sldChg chg="modSp add del mod">
        <pc:chgData name="James Williams" userId="c957a50b-491f-4d94-b4bc-52aca3e2340d" providerId="ADAL" clId="{DAF50A02-564E-4A62-80F0-98EF9836BAA6}" dt="2024-03-12T13:12:27.495" v="1687" actId="2696"/>
        <pc:sldMkLst>
          <pc:docMk/>
          <pc:sldMk cId="869259258" sldId="412"/>
        </pc:sldMkLst>
        <pc:grpChg chg="mod">
          <ac:chgData name="James Williams" userId="c957a50b-491f-4d94-b4bc-52aca3e2340d" providerId="ADAL" clId="{DAF50A02-564E-4A62-80F0-98EF9836BAA6}" dt="2024-03-12T13:10:27.779" v="1657" actId="1076"/>
          <ac:grpSpMkLst>
            <pc:docMk/>
            <pc:sldMk cId="869259258" sldId="412"/>
            <ac:grpSpMk id="3" creationId="{52BA3613-AA0E-4354-B807-7B48EE90E099}"/>
          </ac:grpSpMkLst>
        </pc:grpChg>
      </pc:sldChg>
      <pc:sldChg chg="del">
        <pc:chgData name="James Williams" userId="c957a50b-491f-4d94-b4bc-52aca3e2340d" providerId="ADAL" clId="{DAF50A02-564E-4A62-80F0-98EF9836BAA6}" dt="2024-02-19T11:42:55.856" v="26" actId="2696"/>
        <pc:sldMkLst>
          <pc:docMk/>
          <pc:sldMk cId="2076194105" sldId="412"/>
        </pc:sldMkLst>
      </pc:sldChg>
      <pc:sldChg chg="add">
        <pc:chgData name="James Williams" userId="c957a50b-491f-4d94-b4bc-52aca3e2340d" providerId="ADAL" clId="{DAF50A02-564E-4A62-80F0-98EF9836BAA6}" dt="2024-02-19T11:43:08.382" v="27"/>
        <pc:sldMkLst>
          <pc:docMk/>
          <pc:sldMk cId="1841518523" sldId="413"/>
        </pc:sldMkLst>
      </pc:sldChg>
      <pc:sldChg chg="del">
        <pc:chgData name="James Williams" userId="c957a50b-491f-4d94-b4bc-52aca3e2340d" providerId="ADAL" clId="{DAF50A02-564E-4A62-80F0-98EF9836BAA6}" dt="2024-02-19T11:42:55.856" v="26" actId="2696"/>
        <pc:sldMkLst>
          <pc:docMk/>
          <pc:sldMk cId="2309516420" sldId="413"/>
        </pc:sldMkLst>
      </pc:sldChg>
      <pc:sldChg chg="del">
        <pc:chgData name="James Williams" userId="c957a50b-491f-4d94-b4bc-52aca3e2340d" providerId="ADAL" clId="{DAF50A02-564E-4A62-80F0-98EF9836BAA6}" dt="2024-02-19T11:42:55.856" v="26" actId="2696"/>
        <pc:sldMkLst>
          <pc:docMk/>
          <pc:sldMk cId="1236834838" sldId="414"/>
        </pc:sldMkLst>
      </pc:sldChg>
      <pc:sldChg chg="modSp add mod">
        <pc:chgData name="James Williams" userId="c957a50b-491f-4d94-b4bc-52aca3e2340d" providerId="ADAL" clId="{DAF50A02-564E-4A62-80F0-98EF9836BAA6}" dt="2024-03-12T13:13:20.199" v="1697" actId="113"/>
        <pc:sldMkLst>
          <pc:docMk/>
          <pc:sldMk cId="2224750415" sldId="414"/>
        </pc:sldMkLst>
        <pc:spChg chg="mod">
          <ac:chgData name="James Williams" userId="c957a50b-491f-4d94-b4bc-52aca3e2340d" providerId="ADAL" clId="{DAF50A02-564E-4A62-80F0-98EF9836BAA6}" dt="2024-03-12T13:13:20.199" v="1697" actId="113"/>
          <ac:spMkLst>
            <pc:docMk/>
            <pc:sldMk cId="2224750415" sldId="414"/>
            <ac:spMk id="3" creationId="{21584B4D-5BCE-4054-A202-124FA14A9676}"/>
          </ac:spMkLst>
        </pc:spChg>
        <pc:picChg chg="mod">
          <ac:chgData name="James Williams" userId="c957a50b-491f-4d94-b4bc-52aca3e2340d" providerId="ADAL" clId="{DAF50A02-564E-4A62-80F0-98EF9836BAA6}" dt="2024-03-12T13:13:13.289" v="1696" actId="1076"/>
          <ac:picMkLst>
            <pc:docMk/>
            <pc:sldMk cId="2224750415" sldId="414"/>
            <ac:picMk id="5" creationId="{542DB1EA-4847-4FEE-BC13-FFD6E3693D2B}"/>
          </ac:picMkLst>
        </pc:picChg>
      </pc:sldChg>
      <pc:sldChg chg="modSp add mod">
        <pc:chgData name="James Williams" userId="c957a50b-491f-4d94-b4bc-52aca3e2340d" providerId="ADAL" clId="{DAF50A02-564E-4A62-80F0-98EF9836BAA6}" dt="2024-03-12T13:14:26.733" v="1701" actId="1076"/>
        <pc:sldMkLst>
          <pc:docMk/>
          <pc:sldMk cId="377649920" sldId="415"/>
        </pc:sldMkLst>
        <pc:spChg chg="mod">
          <ac:chgData name="James Williams" userId="c957a50b-491f-4d94-b4bc-52aca3e2340d" providerId="ADAL" clId="{DAF50A02-564E-4A62-80F0-98EF9836BAA6}" dt="2024-03-12T13:14:26.733" v="1701" actId="1076"/>
          <ac:spMkLst>
            <pc:docMk/>
            <pc:sldMk cId="377649920" sldId="415"/>
            <ac:spMk id="3" creationId="{00000000-0000-0000-0000-000000000000}"/>
          </ac:spMkLst>
        </pc:spChg>
      </pc:sldChg>
      <pc:sldChg chg="del">
        <pc:chgData name="James Williams" userId="c957a50b-491f-4d94-b4bc-52aca3e2340d" providerId="ADAL" clId="{DAF50A02-564E-4A62-80F0-98EF9836BAA6}" dt="2024-02-19T11:42:55.856" v="26" actId="2696"/>
        <pc:sldMkLst>
          <pc:docMk/>
          <pc:sldMk cId="2091600759" sldId="415"/>
        </pc:sldMkLst>
      </pc:sldChg>
      <pc:sldChg chg="del">
        <pc:chgData name="James Williams" userId="c957a50b-491f-4d94-b4bc-52aca3e2340d" providerId="ADAL" clId="{DAF50A02-564E-4A62-80F0-98EF9836BAA6}" dt="2024-02-19T11:42:55.856" v="26" actId="2696"/>
        <pc:sldMkLst>
          <pc:docMk/>
          <pc:sldMk cId="1270070382" sldId="416"/>
        </pc:sldMkLst>
      </pc:sldChg>
      <pc:sldChg chg="add">
        <pc:chgData name="James Williams" userId="c957a50b-491f-4d94-b4bc-52aca3e2340d" providerId="ADAL" clId="{DAF50A02-564E-4A62-80F0-98EF9836BAA6}" dt="2024-02-19T11:43:08.382" v="27"/>
        <pc:sldMkLst>
          <pc:docMk/>
          <pc:sldMk cId="1708249543" sldId="416"/>
        </pc:sldMkLst>
      </pc:sldChg>
      <pc:sldChg chg="modSp add mod">
        <pc:chgData name="James Williams" userId="c957a50b-491f-4d94-b4bc-52aca3e2340d" providerId="ADAL" clId="{DAF50A02-564E-4A62-80F0-98EF9836BAA6}" dt="2024-03-12T13:05:52.107" v="1572" actId="20577"/>
        <pc:sldMkLst>
          <pc:docMk/>
          <pc:sldMk cId="3152956837" sldId="417"/>
        </pc:sldMkLst>
        <pc:spChg chg="mod">
          <ac:chgData name="James Williams" userId="c957a50b-491f-4d94-b4bc-52aca3e2340d" providerId="ADAL" clId="{DAF50A02-564E-4A62-80F0-98EF9836BAA6}" dt="2024-03-12T13:05:52.107" v="1572" actId="20577"/>
          <ac:spMkLst>
            <pc:docMk/>
            <pc:sldMk cId="3152956837" sldId="417"/>
            <ac:spMk id="2" creationId="{52C4903B-4BE2-4039-9FAB-CFA6B8135BBD}"/>
          </ac:spMkLst>
        </pc:spChg>
      </pc:sldChg>
      <pc:sldChg chg="del">
        <pc:chgData name="James Williams" userId="c957a50b-491f-4d94-b4bc-52aca3e2340d" providerId="ADAL" clId="{DAF50A02-564E-4A62-80F0-98EF9836BAA6}" dt="2024-02-19T11:42:55.856" v="26" actId="2696"/>
        <pc:sldMkLst>
          <pc:docMk/>
          <pc:sldMk cId="3912517786" sldId="417"/>
        </pc:sldMkLst>
      </pc:sldChg>
      <pc:sldChg chg="add del">
        <pc:chgData name="James Williams" userId="c957a50b-491f-4d94-b4bc-52aca3e2340d" providerId="ADAL" clId="{DAF50A02-564E-4A62-80F0-98EF9836BAA6}" dt="2024-03-12T13:05:52.279" v="1573"/>
        <pc:sldMkLst>
          <pc:docMk/>
          <pc:sldMk cId="602660822" sldId="422"/>
        </pc:sldMkLst>
      </pc:sldChg>
      <pc:sldChg chg="add del">
        <pc:chgData name="James Williams" userId="c957a50b-491f-4d94-b4bc-52aca3e2340d" providerId="ADAL" clId="{DAF50A02-564E-4A62-80F0-98EF9836BAA6}" dt="2024-03-12T13:05:51.848" v="1570" actId="2696"/>
        <pc:sldMkLst>
          <pc:docMk/>
          <pc:sldMk cId="762975446" sldId="422"/>
        </pc:sldMkLst>
      </pc:sldChg>
      <pc:sldChg chg="add del">
        <pc:chgData name="James Williams" userId="c957a50b-491f-4d94-b4bc-52aca3e2340d" providerId="ADAL" clId="{DAF50A02-564E-4A62-80F0-98EF9836BAA6}" dt="2024-03-12T13:03:25.383" v="1509" actId="2696"/>
        <pc:sldMkLst>
          <pc:docMk/>
          <pc:sldMk cId="1155709734" sldId="422"/>
        </pc:sldMkLst>
      </pc:sldChg>
      <pc:sldChg chg="modSp add del mod">
        <pc:chgData name="James Williams" userId="c957a50b-491f-4d94-b4bc-52aca3e2340d" providerId="ADAL" clId="{DAF50A02-564E-4A62-80F0-98EF9836BAA6}" dt="2024-03-12T13:02:27.875" v="1505" actId="2696"/>
        <pc:sldMkLst>
          <pc:docMk/>
          <pc:sldMk cId="1684332671" sldId="422"/>
        </pc:sldMkLst>
        <pc:spChg chg="mod">
          <ac:chgData name="James Williams" userId="c957a50b-491f-4d94-b4bc-52aca3e2340d" providerId="ADAL" clId="{DAF50A02-564E-4A62-80F0-98EF9836BAA6}" dt="2024-03-12T13:01:59.995" v="1502" actId="113"/>
          <ac:spMkLst>
            <pc:docMk/>
            <pc:sldMk cId="1684332671" sldId="422"/>
            <ac:spMk id="3" creationId="{ACB67159-4B79-4359-BA00-E383FB1F9380}"/>
          </ac:spMkLst>
        </pc:spChg>
        <pc:grpChg chg="mod">
          <ac:chgData name="James Williams" userId="c957a50b-491f-4d94-b4bc-52aca3e2340d" providerId="ADAL" clId="{DAF50A02-564E-4A62-80F0-98EF9836BAA6}" dt="2024-03-12T13:02:15.412" v="1504" actId="1076"/>
          <ac:grpSpMkLst>
            <pc:docMk/>
            <pc:sldMk cId="1684332671" sldId="422"/>
            <ac:grpSpMk id="12" creationId="{425D33CB-269D-4B84-8342-CF773EC78C40}"/>
          </ac:grpSpMkLst>
        </pc:grpChg>
      </pc:sldChg>
      <pc:sldChg chg="del">
        <pc:chgData name="James Williams" userId="c957a50b-491f-4d94-b4bc-52aca3e2340d" providerId="ADAL" clId="{DAF50A02-564E-4A62-80F0-98EF9836BAA6}" dt="2024-02-19T11:42:55.856" v="26" actId="2696"/>
        <pc:sldMkLst>
          <pc:docMk/>
          <pc:sldMk cId="2305108290" sldId="422"/>
        </pc:sldMkLst>
      </pc:sldChg>
      <pc:sldChg chg="add del">
        <pc:chgData name="James Williams" userId="c957a50b-491f-4d94-b4bc-52aca3e2340d" providerId="ADAL" clId="{DAF50A02-564E-4A62-80F0-98EF9836BAA6}" dt="2024-03-12T13:01:31.677" v="1500" actId="2696"/>
        <pc:sldMkLst>
          <pc:docMk/>
          <pc:sldMk cId="2832785921" sldId="422"/>
        </pc:sldMkLst>
      </pc:sldChg>
      <pc:sldChg chg="add del">
        <pc:chgData name="James Williams" userId="c957a50b-491f-4d94-b4bc-52aca3e2340d" providerId="ADAL" clId="{DAF50A02-564E-4A62-80F0-98EF9836BAA6}" dt="2024-03-12T13:02:42.255" v="1507" actId="2696"/>
        <pc:sldMkLst>
          <pc:docMk/>
          <pc:sldMk cId="3661501802" sldId="422"/>
        </pc:sldMkLst>
      </pc:sldChg>
      <pc:sldChg chg="del">
        <pc:chgData name="James Williams" userId="c957a50b-491f-4d94-b4bc-52aca3e2340d" providerId="ADAL" clId="{DAF50A02-564E-4A62-80F0-98EF9836BAA6}" dt="2024-03-12T15:42:10.712" v="3716" actId="2696"/>
        <pc:sldMkLst>
          <pc:docMk/>
          <pc:sldMk cId="2230722446" sldId="423"/>
        </pc:sldMkLst>
      </pc:sldChg>
      <pc:sldChg chg="del">
        <pc:chgData name="James Williams" userId="c957a50b-491f-4d94-b4bc-52aca3e2340d" providerId="ADAL" clId="{DAF50A02-564E-4A62-80F0-98EF9836BAA6}" dt="2024-02-19T11:42:55.856" v="26" actId="2696"/>
        <pc:sldMkLst>
          <pc:docMk/>
          <pc:sldMk cId="195881549" sldId="454"/>
        </pc:sldMkLst>
      </pc:sldChg>
      <pc:sldChg chg="modSp add mod">
        <pc:chgData name="James Williams" userId="c957a50b-491f-4d94-b4bc-52aca3e2340d" providerId="ADAL" clId="{DAF50A02-564E-4A62-80F0-98EF9836BAA6}" dt="2024-03-12T13:05:52.582" v="1575" actId="20577"/>
        <pc:sldMkLst>
          <pc:docMk/>
          <pc:sldMk cId="2073507467" sldId="454"/>
        </pc:sldMkLst>
        <pc:spChg chg="mod">
          <ac:chgData name="James Williams" userId="c957a50b-491f-4d94-b4bc-52aca3e2340d" providerId="ADAL" clId="{DAF50A02-564E-4A62-80F0-98EF9836BAA6}" dt="2024-03-12T13:05:52.582" v="1575" actId="20577"/>
          <ac:spMkLst>
            <pc:docMk/>
            <pc:sldMk cId="2073507467" sldId="454"/>
            <ac:spMk id="2" creationId="{15A8AF30-E9D1-4497-8521-FC27FE5EF253}"/>
          </ac:spMkLst>
        </pc:spChg>
        <pc:spChg chg="mod">
          <ac:chgData name="James Williams" userId="c957a50b-491f-4d94-b4bc-52aca3e2340d" providerId="ADAL" clId="{DAF50A02-564E-4A62-80F0-98EF9836BAA6}" dt="2024-03-12T12:53:26.959" v="1253" actId="313"/>
          <ac:spMkLst>
            <pc:docMk/>
            <pc:sldMk cId="2073507467" sldId="454"/>
            <ac:spMk id="3" creationId="{1900F614-0EFD-4B37-BFD4-2CED252BE5D3}"/>
          </ac:spMkLst>
        </pc:spChg>
      </pc:sldChg>
      <pc:sldChg chg="del">
        <pc:chgData name="James Williams" userId="c957a50b-491f-4d94-b4bc-52aca3e2340d" providerId="ADAL" clId="{DAF50A02-564E-4A62-80F0-98EF9836BAA6}" dt="2024-02-19T11:42:55.856" v="26" actId="2696"/>
        <pc:sldMkLst>
          <pc:docMk/>
          <pc:sldMk cId="1658148651" sldId="455"/>
        </pc:sldMkLst>
      </pc:sldChg>
      <pc:sldChg chg="modSp add mod">
        <pc:chgData name="James Williams" userId="c957a50b-491f-4d94-b4bc-52aca3e2340d" providerId="ADAL" clId="{DAF50A02-564E-4A62-80F0-98EF9836BAA6}" dt="2024-03-12T12:54:59.766" v="1271" actId="14100"/>
        <pc:sldMkLst>
          <pc:docMk/>
          <pc:sldMk cId="2174177456" sldId="455"/>
        </pc:sldMkLst>
        <pc:graphicFrameChg chg="mod modGraphic">
          <ac:chgData name="James Williams" userId="c957a50b-491f-4d94-b4bc-52aca3e2340d" providerId="ADAL" clId="{DAF50A02-564E-4A62-80F0-98EF9836BAA6}" dt="2024-03-12T12:54:59.766" v="1271" actId="14100"/>
          <ac:graphicFrameMkLst>
            <pc:docMk/>
            <pc:sldMk cId="2174177456" sldId="455"/>
            <ac:graphicFrameMk id="2" creationId="{96F0345E-2FFD-4B48-8EE2-997CEDB84C72}"/>
          </ac:graphicFrameMkLst>
        </pc:graphicFrameChg>
      </pc:sldChg>
      <pc:sldChg chg="ord">
        <pc:chgData name="James Williams" userId="c957a50b-491f-4d94-b4bc-52aca3e2340d" providerId="ADAL" clId="{DAF50A02-564E-4A62-80F0-98EF9836BAA6}" dt="2024-03-12T15:54:59.853" v="3800"/>
        <pc:sldMkLst>
          <pc:docMk/>
          <pc:sldMk cId="2671788505" sldId="456"/>
        </pc:sldMkLst>
      </pc:sldChg>
      <pc:sldChg chg="add">
        <pc:chgData name="James Williams" userId="c957a50b-491f-4d94-b4bc-52aca3e2340d" providerId="ADAL" clId="{DAF50A02-564E-4A62-80F0-98EF9836BAA6}" dt="2024-02-19T11:43:45.521" v="28"/>
        <pc:sldMkLst>
          <pc:docMk/>
          <pc:sldMk cId="283191245" sldId="461"/>
        </pc:sldMkLst>
      </pc:sldChg>
      <pc:sldChg chg="del">
        <pc:chgData name="James Williams" userId="c957a50b-491f-4d94-b4bc-52aca3e2340d" providerId="ADAL" clId="{DAF50A02-564E-4A62-80F0-98EF9836BAA6}" dt="2024-02-19T11:40:33.328" v="25" actId="2696"/>
        <pc:sldMkLst>
          <pc:docMk/>
          <pc:sldMk cId="1177378958" sldId="461"/>
        </pc:sldMkLst>
      </pc:sldChg>
      <pc:sldChg chg="del">
        <pc:chgData name="James Williams" userId="c957a50b-491f-4d94-b4bc-52aca3e2340d" providerId="ADAL" clId="{DAF50A02-564E-4A62-80F0-98EF9836BAA6}" dt="2024-02-19T11:42:55.856" v="26" actId="2696"/>
        <pc:sldMkLst>
          <pc:docMk/>
          <pc:sldMk cId="2445024844" sldId="513"/>
        </pc:sldMkLst>
      </pc:sldChg>
      <pc:sldChg chg="add del">
        <pc:chgData name="James Williams" userId="c957a50b-491f-4d94-b4bc-52aca3e2340d" providerId="ADAL" clId="{DAF50A02-564E-4A62-80F0-98EF9836BAA6}" dt="2024-03-12T15:42:10.712" v="3716" actId="2696"/>
        <pc:sldMkLst>
          <pc:docMk/>
          <pc:sldMk cId="2549875187" sldId="513"/>
        </pc:sldMkLst>
      </pc:sldChg>
      <pc:sldChg chg="add del">
        <pc:chgData name="James Williams" userId="c957a50b-491f-4d94-b4bc-52aca3e2340d" providerId="ADAL" clId="{DAF50A02-564E-4A62-80F0-98EF9836BAA6}" dt="2024-03-12T13:53:23.648" v="1751" actId="2696"/>
        <pc:sldMkLst>
          <pc:docMk/>
          <pc:sldMk cId="3786300031" sldId="513"/>
        </pc:sldMkLst>
      </pc:sldChg>
      <pc:sldChg chg="modSp mod">
        <pc:chgData name="James Williams" userId="c957a50b-491f-4d94-b4bc-52aca3e2340d" providerId="ADAL" clId="{DAF50A02-564E-4A62-80F0-98EF9836BAA6}" dt="2024-03-12T15:20:06.715" v="2697" actId="27636"/>
        <pc:sldMkLst>
          <pc:docMk/>
          <pc:sldMk cId="706618107" sldId="516"/>
        </pc:sldMkLst>
        <pc:spChg chg="mod">
          <ac:chgData name="James Williams" userId="c957a50b-491f-4d94-b4bc-52aca3e2340d" providerId="ADAL" clId="{DAF50A02-564E-4A62-80F0-98EF9836BAA6}" dt="2024-03-12T15:19:50.985" v="2689" actId="20577"/>
          <ac:spMkLst>
            <pc:docMk/>
            <pc:sldMk cId="706618107" sldId="516"/>
            <ac:spMk id="2" creationId="{7C99517C-23A2-4DA2-8A01-43F1237896E3}"/>
          </ac:spMkLst>
        </pc:spChg>
        <pc:spChg chg="mod">
          <ac:chgData name="James Williams" userId="c957a50b-491f-4d94-b4bc-52aca3e2340d" providerId="ADAL" clId="{DAF50A02-564E-4A62-80F0-98EF9836BAA6}" dt="2024-03-12T15:20:06.715" v="2697" actId="27636"/>
          <ac:spMkLst>
            <pc:docMk/>
            <pc:sldMk cId="706618107" sldId="516"/>
            <ac:spMk id="3" creationId="{7CA8EAED-764C-4779-B906-7C62535EC336}"/>
          </ac:spMkLst>
        </pc:spChg>
      </pc:sldChg>
      <pc:sldChg chg="modSp mod">
        <pc:chgData name="James Williams" userId="c957a50b-491f-4d94-b4bc-52aca3e2340d" providerId="ADAL" clId="{DAF50A02-564E-4A62-80F0-98EF9836BAA6}" dt="2024-03-12T15:21:25.396" v="2714" actId="403"/>
        <pc:sldMkLst>
          <pc:docMk/>
          <pc:sldMk cId="3824841205" sldId="519"/>
        </pc:sldMkLst>
        <pc:spChg chg="mod">
          <ac:chgData name="James Williams" userId="c957a50b-491f-4d94-b4bc-52aca3e2340d" providerId="ADAL" clId="{DAF50A02-564E-4A62-80F0-98EF9836BAA6}" dt="2024-03-12T15:21:25.396" v="2714" actId="403"/>
          <ac:spMkLst>
            <pc:docMk/>
            <pc:sldMk cId="3824841205" sldId="519"/>
            <ac:spMk id="2" creationId="{23A0DF5F-3220-4A56-AC70-BA85F3F04323}"/>
          </ac:spMkLst>
        </pc:spChg>
        <pc:picChg chg="mod">
          <ac:chgData name="James Williams" userId="c957a50b-491f-4d94-b4bc-52aca3e2340d" providerId="ADAL" clId="{DAF50A02-564E-4A62-80F0-98EF9836BAA6}" dt="2024-03-12T15:20:53.626" v="2707" actId="14100"/>
          <ac:picMkLst>
            <pc:docMk/>
            <pc:sldMk cId="3824841205" sldId="519"/>
            <ac:picMk id="1026" creationId="{45823109-F69A-496C-ABC4-AC2383383A13}"/>
          </ac:picMkLst>
        </pc:picChg>
      </pc:sldChg>
      <pc:sldChg chg="addSp modSp mod">
        <pc:chgData name="James Williams" userId="c957a50b-491f-4d94-b4bc-52aca3e2340d" providerId="ADAL" clId="{DAF50A02-564E-4A62-80F0-98EF9836BAA6}" dt="2024-03-12T15:26:57.193" v="3145" actId="255"/>
        <pc:sldMkLst>
          <pc:docMk/>
          <pc:sldMk cId="3063679924" sldId="520"/>
        </pc:sldMkLst>
        <pc:spChg chg="mod">
          <ac:chgData name="James Williams" userId="c957a50b-491f-4d94-b4bc-52aca3e2340d" providerId="ADAL" clId="{DAF50A02-564E-4A62-80F0-98EF9836BAA6}" dt="2024-03-12T15:26:57.193" v="3145" actId="255"/>
          <ac:spMkLst>
            <pc:docMk/>
            <pc:sldMk cId="3063679924" sldId="520"/>
            <ac:spMk id="2" creationId="{0F814367-E386-4AF0-9F1A-12450B04A606}"/>
          </ac:spMkLst>
        </pc:spChg>
        <pc:spChg chg="add mod ord">
          <ac:chgData name="James Williams" userId="c957a50b-491f-4d94-b4bc-52aca3e2340d" providerId="ADAL" clId="{DAF50A02-564E-4A62-80F0-98EF9836BAA6}" dt="2024-03-12T15:25:52.155" v="3121" actId="14100"/>
          <ac:spMkLst>
            <pc:docMk/>
            <pc:sldMk cId="3063679924" sldId="520"/>
            <ac:spMk id="3" creationId="{3FADC454-3686-EBF8-4049-846CA3E7B680}"/>
          </ac:spMkLst>
        </pc:spChg>
        <pc:picChg chg="mod">
          <ac:chgData name="James Williams" userId="c957a50b-491f-4d94-b4bc-52aca3e2340d" providerId="ADAL" clId="{DAF50A02-564E-4A62-80F0-98EF9836BAA6}" dt="2024-03-12T15:26:19.679" v="3137" actId="1076"/>
          <ac:picMkLst>
            <pc:docMk/>
            <pc:sldMk cId="3063679924" sldId="520"/>
            <ac:picMk id="3074" creationId="{B1162DA6-E19B-450C-87AA-6AD6838AAFCC}"/>
          </ac:picMkLst>
        </pc:picChg>
      </pc:sldChg>
      <pc:sldChg chg="modSp mod">
        <pc:chgData name="James Williams" userId="c957a50b-491f-4d94-b4bc-52aca3e2340d" providerId="ADAL" clId="{DAF50A02-564E-4A62-80F0-98EF9836BAA6}" dt="2024-03-13T10:26:20.898" v="4285" actId="113"/>
        <pc:sldMkLst>
          <pc:docMk/>
          <pc:sldMk cId="2487128675" sldId="523"/>
        </pc:sldMkLst>
        <pc:spChg chg="mod">
          <ac:chgData name="James Williams" userId="c957a50b-491f-4d94-b4bc-52aca3e2340d" providerId="ADAL" clId="{DAF50A02-564E-4A62-80F0-98EF9836BAA6}" dt="2024-03-13T10:26:20.898" v="4285" actId="113"/>
          <ac:spMkLst>
            <pc:docMk/>
            <pc:sldMk cId="2487128675" sldId="523"/>
            <ac:spMk id="3" creationId="{7CA8EAED-764C-4779-B906-7C62535EC336}"/>
          </ac:spMkLst>
        </pc:spChg>
      </pc:sldChg>
      <pc:sldChg chg="modSp mod">
        <pc:chgData name="James Williams" userId="c957a50b-491f-4d94-b4bc-52aca3e2340d" providerId="ADAL" clId="{DAF50A02-564E-4A62-80F0-98EF9836BAA6}" dt="2024-03-12T15:39:46.421" v="3680" actId="13926"/>
        <pc:sldMkLst>
          <pc:docMk/>
          <pc:sldMk cId="2139100971" sldId="528"/>
        </pc:sldMkLst>
        <pc:spChg chg="mod">
          <ac:chgData name="James Williams" userId="c957a50b-491f-4d94-b4bc-52aca3e2340d" providerId="ADAL" clId="{DAF50A02-564E-4A62-80F0-98EF9836BAA6}" dt="2024-03-12T15:39:18.843" v="3674" actId="1076"/>
          <ac:spMkLst>
            <pc:docMk/>
            <pc:sldMk cId="2139100971" sldId="528"/>
            <ac:spMk id="2" creationId="{7AAAC2B2-AEB4-4A19-AA04-80426058E6C8}"/>
          </ac:spMkLst>
        </pc:spChg>
        <pc:spChg chg="mod">
          <ac:chgData name="James Williams" userId="c957a50b-491f-4d94-b4bc-52aca3e2340d" providerId="ADAL" clId="{DAF50A02-564E-4A62-80F0-98EF9836BAA6}" dt="2024-03-12T15:39:46.421" v="3680" actId="13926"/>
          <ac:spMkLst>
            <pc:docMk/>
            <pc:sldMk cId="2139100971" sldId="528"/>
            <ac:spMk id="3" creationId="{54940B6D-C78D-4FAF-92E7-EA14CB7AEF95}"/>
          </ac:spMkLst>
        </pc:spChg>
      </pc:sldChg>
      <pc:sldChg chg="modSp mod">
        <pc:chgData name="James Williams" userId="c957a50b-491f-4d94-b4bc-52aca3e2340d" providerId="ADAL" clId="{DAF50A02-564E-4A62-80F0-98EF9836BAA6}" dt="2024-03-13T11:20:27.723" v="4581" actId="20577"/>
        <pc:sldMkLst>
          <pc:docMk/>
          <pc:sldMk cId="3033999257" sldId="530"/>
        </pc:sldMkLst>
        <pc:spChg chg="mod">
          <ac:chgData name="James Williams" userId="c957a50b-491f-4d94-b4bc-52aca3e2340d" providerId="ADAL" clId="{DAF50A02-564E-4A62-80F0-98EF9836BAA6}" dt="2024-03-13T11:20:27.723" v="4581" actId="20577"/>
          <ac:spMkLst>
            <pc:docMk/>
            <pc:sldMk cId="3033999257" sldId="530"/>
            <ac:spMk id="3" creationId="{00000000-0000-0000-0000-000000000000}"/>
          </ac:spMkLst>
        </pc:spChg>
        <pc:spChg chg="mod">
          <ac:chgData name="James Williams" userId="c957a50b-491f-4d94-b4bc-52aca3e2340d" providerId="ADAL" clId="{DAF50A02-564E-4A62-80F0-98EF9836BAA6}" dt="2024-03-13T11:19:12.395" v="4543" actId="20577"/>
          <ac:spMkLst>
            <pc:docMk/>
            <pc:sldMk cId="3033999257" sldId="530"/>
            <ac:spMk id="7" creationId="{CB1BE92B-644A-4201-9786-B93DEEA6B03B}"/>
          </ac:spMkLst>
        </pc:spChg>
      </pc:sldChg>
      <pc:sldChg chg="modSp mod modNotesTx">
        <pc:chgData name="James Williams" userId="c957a50b-491f-4d94-b4bc-52aca3e2340d" providerId="ADAL" clId="{DAF50A02-564E-4A62-80F0-98EF9836BAA6}" dt="2024-03-12T14:48:51.591" v="2224" actId="6549"/>
        <pc:sldMkLst>
          <pc:docMk/>
          <pc:sldMk cId="3679481432" sldId="536"/>
        </pc:sldMkLst>
        <pc:spChg chg="mod">
          <ac:chgData name="James Williams" userId="c957a50b-491f-4d94-b4bc-52aca3e2340d" providerId="ADAL" clId="{DAF50A02-564E-4A62-80F0-98EF9836BAA6}" dt="2024-03-12T13:59:34.932" v="1859" actId="1076"/>
          <ac:spMkLst>
            <pc:docMk/>
            <pc:sldMk cId="3679481432" sldId="536"/>
            <ac:spMk id="2" creationId="{CB1F9F22-AE7B-441F-B0C8-5674D40CD80B}"/>
          </ac:spMkLst>
        </pc:spChg>
        <pc:spChg chg="mod">
          <ac:chgData name="James Williams" userId="c957a50b-491f-4d94-b4bc-52aca3e2340d" providerId="ADAL" clId="{DAF50A02-564E-4A62-80F0-98EF9836BAA6}" dt="2024-03-12T14:48:51.591" v="2224" actId="6549"/>
          <ac:spMkLst>
            <pc:docMk/>
            <pc:sldMk cId="3679481432" sldId="536"/>
            <ac:spMk id="3" creationId="{139300AC-B01E-4B93-9B3D-6CFE705FDE81}"/>
          </ac:spMkLst>
        </pc:spChg>
      </pc:sldChg>
      <pc:sldChg chg="modSp mod">
        <pc:chgData name="James Williams" userId="c957a50b-491f-4d94-b4bc-52aca3e2340d" providerId="ADAL" clId="{DAF50A02-564E-4A62-80F0-98EF9836BAA6}" dt="2024-03-12T16:09:08.358" v="4072" actId="14100"/>
        <pc:sldMkLst>
          <pc:docMk/>
          <pc:sldMk cId="3627969155" sldId="538"/>
        </pc:sldMkLst>
        <pc:spChg chg="mod">
          <ac:chgData name="James Williams" userId="c957a50b-491f-4d94-b4bc-52aca3e2340d" providerId="ADAL" clId="{DAF50A02-564E-4A62-80F0-98EF9836BAA6}" dt="2024-03-12T14:57:17.046" v="2242" actId="1076"/>
          <ac:spMkLst>
            <pc:docMk/>
            <pc:sldMk cId="3627969155" sldId="538"/>
            <ac:spMk id="2" creationId="{2AAEECC3-B1AD-4939-9FBE-2046BA0E2A34}"/>
          </ac:spMkLst>
        </pc:spChg>
        <pc:spChg chg="mod">
          <ac:chgData name="James Williams" userId="c957a50b-491f-4d94-b4bc-52aca3e2340d" providerId="ADAL" clId="{DAF50A02-564E-4A62-80F0-98EF9836BAA6}" dt="2024-03-12T16:09:08.358" v="4072" actId="14100"/>
          <ac:spMkLst>
            <pc:docMk/>
            <pc:sldMk cId="3627969155" sldId="538"/>
            <ac:spMk id="3" creationId="{92504EF0-F836-427E-9E6A-A9FA40EBA2F7}"/>
          </ac:spMkLst>
        </pc:spChg>
        <pc:spChg chg="mod">
          <ac:chgData name="James Williams" userId="c957a50b-491f-4d94-b4bc-52aca3e2340d" providerId="ADAL" clId="{DAF50A02-564E-4A62-80F0-98EF9836BAA6}" dt="2024-03-12T14:57:18.962" v="2243" actId="1076"/>
          <ac:spMkLst>
            <pc:docMk/>
            <pc:sldMk cId="3627969155" sldId="538"/>
            <ac:spMk id="4" creationId="{3B38284C-E2DD-41C2-95EA-7E55DB1CB368}"/>
          </ac:spMkLst>
        </pc:spChg>
      </pc:sldChg>
      <pc:sldChg chg="delSp modSp mod ord">
        <pc:chgData name="James Williams" userId="c957a50b-491f-4d94-b4bc-52aca3e2340d" providerId="ADAL" clId="{DAF50A02-564E-4A62-80F0-98EF9836BAA6}" dt="2024-03-13T11:14:52.088" v="4423" actId="313"/>
        <pc:sldMkLst>
          <pc:docMk/>
          <pc:sldMk cId="1505486272" sldId="541"/>
        </pc:sldMkLst>
        <pc:spChg chg="mod">
          <ac:chgData name="James Williams" userId="c957a50b-491f-4d94-b4bc-52aca3e2340d" providerId="ADAL" clId="{DAF50A02-564E-4A62-80F0-98EF9836BAA6}" dt="2024-03-13T11:14:52.088" v="4423" actId="313"/>
          <ac:spMkLst>
            <pc:docMk/>
            <pc:sldMk cId="1505486272" sldId="541"/>
            <ac:spMk id="2" creationId="{8103FCEC-5549-47AC-B568-C14C5C93B6B7}"/>
          </ac:spMkLst>
        </pc:spChg>
        <pc:spChg chg="del mod">
          <ac:chgData name="James Williams" userId="c957a50b-491f-4d94-b4bc-52aca3e2340d" providerId="ADAL" clId="{DAF50A02-564E-4A62-80F0-98EF9836BAA6}" dt="2024-03-12T16:09:42.463" v="4079" actId="478"/>
          <ac:spMkLst>
            <pc:docMk/>
            <pc:sldMk cId="1505486272" sldId="541"/>
            <ac:spMk id="5" creationId="{C718AB79-ADB4-413E-8F93-A9BDE1658EB3}"/>
          </ac:spMkLst>
        </pc:spChg>
        <pc:picChg chg="mod modCrop">
          <ac:chgData name="James Williams" userId="c957a50b-491f-4d94-b4bc-52aca3e2340d" providerId="ADAL" clId="{DAF50A02-564E-4A62-80F0-98EF9836BAA6}" dt="2024-03-12T16:10:06.431" v="4089" actId="1076"/>
          <ac:picMkLst>
            <pc:docMk/>
            <pc:sldMk cId="1505486272" sldId="541"/>
            <ac:picMk id="4" creationId="{6892F412-4D0A-48C3-954E-58A029D8C5CA}"/>
          </ac:picMkLst>
        </pc:picChg>
      </pc:sldChg>
      <pc:sldChg chg="addSp delSp modSp mod ord">
        <pc:chgData name="James Williams" userId="c957a50b-491f-4d94-b4bc-52aca3e2340d" providerId="ADAL" clId="{DAF50A02-564E-4A62-80F0-98EF9836BAA6}" dt="2024-03-13T11:22:39.668" v="4637" actId="1076"/>
        <pc:sldMkLst>
          <pc:docMk/>
          <pc:sldMk cId="188387778" sldId="542"/>
        </pc:sldMkLst>
        <pc:spChg chg="mod">
          <ac:chgData name="James Williams" userId="c957a50b-491f-4d94-b4bc-52aca3e2340d" providerId="ADAL" clId="{DAF50A02-564E-4A62-80F0-98EF9836BAA6}" dt="2024-03-13T11:15:11.131" v="4425" actId="1076"/>
          <ac:spMkLst>
            <pc:docMk/>
            <pc:sldMk cId="188387778" sldId="542"/>
            <ac:spMk id="2" creationId="{E01E8974-01D5-4BE1-9641-99C451E1B2A6}"/>
          </ac:spMkLst>
        </pc:spChg>
        <pc:spChg chg="del">
          <ac:chgData name="James Williams" userId="c957a50b-491f-4d94-b4bc-52aca3e2340d" providerId="ADAL" clId="{DAF50A02-564E-4A62-80F0-98EF9836BAA6}" dt="2024-03-13T11:13:45.711" v="4398" actId="478"/>
          <ac:spMkLst>
            <pc:docMk/>
            <pc:sldMk cId="188387778" sldId="542"/>
            <ac:spMk id="5" creationId="{D1590790-3767-4A2C-9D20-45F3480BA4DE}"/>
          </ac:spMkLst>
        </pc:spChg>
        <pc:spChg chg="add mod">
          <ac:chgData name="James Williams" userId="c957a50b-491f-4d94-b4bc-52aca3e2340d" providerId="ADAL" clId="{DAF50A02-564E-4A62-80F0-98EF9836BAA6}" dt="2024-03-13T11:22:39.668" v="4637" actId="1076"/>
          <ac:spMkLst>
            <pc:docMk/>
            <pc:sldMk cId="188387778" sldId="542"/>
            <ac:spMk id="6" creationId="{C53D4E32-02F6-7395-8D5A-6EBCFBE9907D}"/>
          </ac:spMkLst>
        </pc:spChg>
        <pc:picChg chg="del">
          <ac:chgData name="James Williams" userId="c957a50b-491f-4d94-b4bc-52aca3e2340d" providerId="ADAL" clId="{DAF50A02-564E-4A62-80F0-98EF9836BAA6}" dt="2024-03-13T11:13:45.711" v="4398" actId="478"/>
          <ac:picMkLst>
            <pc:docMk/>
            <pc:sldMk cId="188387778" sldId="542"/>
            <ac:picMk id="4" creationId="{711DE697-9DE1-4CF6-97E6-3F0D1DDF4043}"/>
          </ac:picMkLst>
        </pc:picChg>
        <pc:picChg chg="add mod">
          <ac:chgData name="James Williams" userId="c957a50b-491f-4d94-b4bc-52aca3e2340d" providerId="ADAL" clId="{DAF50A02-564E-4A62-80F0-98EF9836BAA6}" dt="2024-03-13T11:22:10.076" v="4628" actId="1076"/>
          <ac:picMkLst>
            <pc:docMk/>
            <pc:sldMk cId="188387778" sldId="542"/>
            <ac:picMk id="1026" creationId="{9A0A4764-3EDC-7BF1-B3E1-C4E90070064C}"/>
          </ac:picMkLst>
        </pc:picChg>
      </pc:sldChg>
      <pc:sldChg chg="modSp add mod">
        <pc:chgData name="James Williams" userId="c957a50b-491f-4d94-b4bc-52aca3e2340d" providerId="ADAL" clId="{DAF50A02-564E-4A62-80F0-98EF9836BAA6}" dt="2024-03-12T12:50:29.831" v="1128" actId="20577"/>
        <pc:sldMkLst>
          <pc:docMk/>
          <pc:sldMk cId="445907142" sldId="544"/>
        </pc:sldMkLst>
        <pc:spChg chg="mod">
          <ac:chgData name="James Williams" userId="c957a50b-491f-4d94-b4bc-52aca3e2340d" providerId="ADAL" clId="{DAF50A02-564E-4A62-80F0-98EF9836BAA6}" dt="2024-03-12T12:50:29.831" v="1128" actId="20577"/>
          <ac:spMkLst>
            <pc:docMk/>
            <pc:sldMk cId="445907142" sldId="544"/>
            <ac:spMk id="3" creationId="{C3294E62-DC58-4A1F-9CAE-249D93873107}"/>
          </ac:spMkLst>
        </pc:spChg>
      </pc:sldChg>
      <pc:sldChg chg="del">
        <pc:chgData name="James Williams" userId="c957a50b-491f-4d94-b4bc-52aca3e2340d" providerId="ADAL" clId="{DAF50A02-564E-4A62-80F0-98EF9836BAA6}" dt="2024-02-19T11:42:55.856" v="26" actId="2696"/>
        <pc:sldMkLst>
          <pc:docMk/>
          <pc:sldMk cId="2446864439" sldId="544"/>
        </pc:sldMkLst>
      </pc:sldChg>
      <pc:sldChg chg="del">
        <pc:chgData name="James Williams" userId="c957a50b-491f-4d94-b4bc-52aca3e2340d" providerId="ADAL" clId="{DAF50A02-564E-4A62-80F0-98EF9836BAA6}" dt="2024-03-12T15:42:10.712" v="3716" actId="2696"/>
        <pc:sldMkLst>
          <pc:docMk/>
          <pc:sldMk cId="1752881040" sldId="546"/>
        </pc:sldMkLst>
      </pc:sldChg>
      <pc:sldChg chg="modSp mod">
        <pc:chgData name="James Williams" userId="c957a50b-491f-4d94-b4bc-52aca3e2340d" providerId="ADAL" clId="{DAF50A02-564E-4A62-80F0-98EF9836BAA6}" dt="2024-03-12T15:15:04.994" v="2547" actId="113"/>
        <pc:sldMkLst>
          <pc:docMk/>
          <pc:sldMk cId="777276582" sldId="547"/>
        </pc:sldMkLst>
        <pc:spChg chg="mod">
          <ac:chgData name="James Williams" userId="c957a50b-491f-4d94-b4bc-52aca3e2340d" providerId="ADAL" clId="{DAF50A02-564E-4A62-80F0-98EF9836BAA6}" dt="2024-03-12T15:15:04.994" v="2547" actId="113"/>
          <ac:spMkLst>
            <pc:docMk/>
            <pc:sldMk cId="777276582" sldId="547"/>
            <ac:spMk id="3" creationId="{7CA8EAED-764C-4779-B906-7C62535EC336}"/>
          </ac:spMkLst>
        </pc:spChg>
      </pc:sldChg>
      <pc:sldChg chg="modSp add mod">
        <pc:chgData name="James Williams" userId="c957a50b-491f-4d94-b4bc-52aca3e2340d" providerId="ADAL" clId="{DAF50A02-564E-4A62-80F0-98EF9836BAA6}" dt="2024-03-12T15:49:22.902" v="3752" actId="1076"/>
        <pc:sldMkLst>
          <pc:docMk/>
          <pc:sldMk cId="475881322" sldId="549"/>
        </pc:sldMkLst>
        <pc:spChg chg="mod">
          <ac:chgData name="James Williams" userId="c957a50b-491f-4d94-b4bc-52aca3e2340d" providerId="ADAL" clId="{DAF50A02-564E-4A62-80F0-98EF9836BAA6}" dt="2024-03-12T11:53:44.634" v="654" actId="1076"/>
          <ac:spMkLst>
            <pc:docMk/>
            <pc:sldMk cId="475881322" sldId="549"/>
            <ac:spMk id="2" creationId="{4D120597-C97A-991D-86AA-10B98A905D9C}"/>
          </ac:spMkLst>
        </pc:spChg>
        <pc:spChg chg="mod">
          <ac:chgData name="James Williams" userId="c957a50b-491f-4d94-b4bc-52aca3e2340d" providerId="ADAL" clId="{DAF50A02-564E-4A62-80F0-98EF9836BAA6}" dt="2024-03-12T15:49:22.902" v="3752" actId="1076"/>
          <ac:spMkLst>
            <pc:docMk/>
            <pc:sldMk cId="475881322" sldId="549"/>
            <ac:spMk id="5122" creationId="{FC011285-292E-444B-8AE7-3B00CB653262}"/>
          </ac:spMkLst>
        </pc:spChg>
        <pc:spChg chg="mod">
          <ac:chgData name="James Williams" userId="c957a50b-491f-4d94-b4bc-52aca3e2340d" providerId="ADAL" clId="{DAF50A02-564E-4A62-80F0-98EF9836BAA6}" dt="2024-03-12T11:54:13.777" v="671" actId="313"/>
          <ac:spMkLst>
            <pc:docMk/>
            <pc:sldMk cId="475881322" sldId="549"/>
            <ac:spMk id="28674" creationId="{BF2CD4AD-9B83-4431-B17C-0432F2160ACC}"/>
          </ac:spMkLst>
        </pc:spChg>
      </pc:sldChg>
      <pc:sldChg chg="delSp modSp mod">
        <pc:chgData name="James Williams" userId="c957a50b-491f-4d94-b4bc-52aca3e2340d" providerId="ADAL" clId="{DAF50A02-564E-4A62-80F0-98EF9836BAA6}" dt="2024-03-12T15:16:28.057" v="2583" actId="404"/>
        <pc:sldMkLst>
          <pc:docMk/>
          <pc:sldMk cId="3419366989" sldId="550"/>
        </pc:sldMkLst>
        <pc:spChg chg="mod">
          <ac:chgData name="James Williams" userId="c957a50b-491f-4d94-b4bc-52aca3e2340d" providerId="ADAL" clId="{DAF50A02-564E-4A62-80F0-98EF9836BAA6}" dt="2024-03-12T15:16:28.057" v="2583" actId="404"/>
          <ac:spMkLst>
            <pc:docMk/>
            <pc:sldMk cId="3419366989" sldId="550"/>
            <ac:spMk id="3" creationId="{7CA8EAED-764C-4779-B906-7C62535EC336}"/>
          </ac:spMkLst>
        </pc:spChg>
        <pc:spChg chg="del mod">
          <ac:chgData name="James Williams" userId="c957a50b-491f-4d94-b4bc-52aca3e2340d" providerId="ADAL" clId="{DAF50A02-564E-4A62-80F0-98EF9836BAA6}" dt="2024-03-12T15:16:06.244" v="2569" actId="478"/>
          <ac:spMkLst>
            <pc:docMk/>
            <pc:sldMk cId="3419366989" sldId="550"/>
            <ac:spMk id="8" creationId="{1FE14491-446D-DB0C-361C-A56B2E1E6485}"/>
          </ac:spMkLst>
        </pc:spChg>
        <pc:picChg chg="del mod">
          <ac:chgData name="James Williams" userId="c957a50b-491f-4d94-b4bc-52aca3e2340d" providerId="ADAL" clId="{DAF50A02-564E-4A62-80F0-98EF9836BAA6}" dt="2024-03-12T15:16:12.184" v="2571" actId="478"/>
          <ac:picMkLst>
            <pc:docMk/>
            <pc:sldMk cId="3419366989" sldId="550"/>
            <ac:picMk id="7" creationId="{FF38EBB1-DCB2-50D5-B2FF-8BE03C6AFB33}"/>
          </ac:picMkLst>
        </pc:picChg>
      </pc:sldChg>
      <pc:sldChg chg="del">
        <pc:chgData name="James Williams" userId="c957a50b-491f-4d94-b4bc-52aca3e2340d" providerId="ADAL" clId="{DAF50A02-564E-4A62-80F0-98EF9836BAA6}" dt="2024-02-15T17:06:13.213" v="3" actId="2696"/>
        <pc:sldMkLst>
          <pc:docMk/>
          <pc:sldMk cId="3384904824" sldId="552"/>
        </pc:sldMkLst>
      </pc:sldChg>
      <pc:sldChg chg="add del">
        <pc:chgData name="James Williams" userId="c957a50b-491f-4d94-b4bc-52aca3e2340d" providerId="ADAL" clId="{DAF50A02-564E-4A62-80F0-98EF9836BAA6}" dt="2024-03-12T13:14:03.602" v="1698" actId="2696"/>
        <pc:sldMkLst>
          <pc:docMk/>
          <pc:sldMk cId="1121159972" sldId="553"/>
        </pc:sldMkLst>
      </pc:sldChg>
      <pc:sldChg chg="add del">
        <pc:chgData name="James Williams" userId="c957a50b-491f-4d94-b4bc-52aca3e2340d" providerId="ADAL" clId="{DAF50A02-564E-4A62-80F0-98EF9836BAA6}" dt="2024-03-12T15:42:10.712" v="3716" actId="2696"/>
        <pc:sldMkLst>
          <pc:docMk/>
          <pc:sldMk cId="2318671857" sldId="553"/>
        </pc:sldMkLst>
      </pc:sldChg>
      <pc:sldChg chg="del">
        <pc:chgData name="James Williams" userId="c957a50b-491f-4d94-b4bc-52aca3e2340d" providerId="ADAL" clId="{DAF50A02-564E-4A62-80F0-98EF9836BAA6}" dt="2024-02-19T11:42:55.856" v="26" actId="2696"/>
        <pc:sldMkLst>
          <pc:docMk/>
          <pc:sldMk cId="3993099256" sldId="553"/>
        </pc:sldMkLst>
      </pc:sldChg>
      <pc:sldChg chg="modSp mod">
        <pc:chgData name="James Williams" userId="c957a50b-491f-4d94-b4bc-52aca3e2340d" providerId="ADAL" clId="{DAF50A02-564E-4A62-80F0-98EF9836BAA6}" dt="2024-03-12T15:20:27.014" v="2703" actId="14100"/>
        <pc:sldMkLst>
          <pc:docMk/>
          <pc:sldMk cId="247854926" sldId="554"/>
        </pc:sldMkLst>
        <pc:spChg chg="mod">
          <ac:chgData name="James Williams" userId="c957a50b-491f-4d94-b4bc-52aca3e2340d" providerId="ADAL" clId="{DAF50A02-564E-4A62-80F0-98EF9836BAA6}" dt="2024-03-12T15:20:27.014" v="2703" actId="14100"/>
          <ac:spMkLst>
            <pc:docMk/>
            <pc:sldMk cId="247854926" sldId="554"/>
            <ac:spMk id="2" creationId="{00000000-0000-0000-0000-000000000000}"/>
          </ac:spMkLst>
        </pc:spChg>
        <pc:picChg chg="mod">
          <ac:chgData name="James Williams" userId="c957a50b-491f-4d94-b4bc-52aca3e2340d" providerId="ADAL" clId="{DAF50A02-564E-4A62-80F0-98EF9836BAA6}" dt="2024-03-12T15:20:24.517" v="2702" actId="1076"/>
          <ac:picMkLst>
            <pc:docMk/>
            <pc:sldMk cId="247854926" sldId="554"/>
            <ac:picMk id="4" creationId="{00000000-0000-0000-0000-000000000000}"/>
          </ac:picMkLst>
        </pc:picChg>
      </pc:sldChg>
      <pc:sldChg chg="modSp mod">
        <pc:chgData name="James Williams" userId="c957a50b-491f-4d94-b4bc-52aca3e2340d" providerId="ADAL" clId="{DAF50A02-564E-4A62-80F0-98EF9836BAA6}" dt="2024-03-12T15:32:32.742" v="3407" actId="113"/>
        <pc:sldMkLst>
          <pc:docMk/>
          <pc:sldMk cId="1989648899" sldId="555"/>
        </pc:sldMkLst>
        <pc:spChg chg="mod">
          <ac:chgData name="James Williams" userId="c957a50b-491f-4d94-b4bc-52aca3e2340d" providerId="ADAL" clId="{DAF50A02-564E-4A62-80F0-98EF9836BAA6}" dt="2024-03-12T15:32:32.742" v="3407" actId="113"/>
          <ac:spMkLst>
            <pc:docMk/>
            <pc:sldMk cId="1989648899" sldId="555"/>
            <ac:spMk id="5" creationId="{889D7FAE-078D-8335-7F9C-30293AF354CD}"/>
          </ac:spMkLst>
        </pc:spChg>
        <pc:picChg chg="mod">
          <ac:chgData name="James Williams" userId="c957a50b-491f-4d94-b4bc-52aca3e2340d" providerId="ADAL" clId="{DAF50A02-564E-4A62-80F0-98EF9836BAA6}" dt="2024-03-12T15:29:44.848" v="3297" actId="1076"/>
          <ac:picMkLst>
            <pc:docMk/>
            <pc:sldMk cId="1989648899" sldId="555"/>
            <ac:picMk id="7" creationId="{00000000-0000-0000-0000-000000000000}"/>
          </ac:picMkLst>
        </pc:picChg>
      </pc:sldChg>
      <pc:sldChg chg="del">
        <pc:chgData name="James Williams" userId="c957a50b-491f-4d94-b4bc-52aca3e2340d" providerId="ADAL" clId="{DAF50A02-564E-4A62-80F0-98EF9836BAA6}" dt="2024-02-15T17:51:05.884" v="18" actId="2696"/>
        <pc:sldMkLst>
          <pc:docMk/>
          <pc:sldMk cId="46799320" sldId="556"/>
        </pc:sldMkLst>
      </pc:sldChg>
      <pc:sldChg chg="add del">
        <pc:chgData name="James Williams" userId="c957a50b-491f-4d94-b4bc-52aca3e2340d" providerId="ADAL" clId="{DAF50A02-564E-4A62-80F0-98EF9836BAA6}" dt="2024-02-19T11:44:21.815" v="32" actId="2696"/>
        <pc:sldMkLst>
          <pc:docMk/>
          <pc:sldMk cId="2814745525" sldId="557"/>
        </pc:sldMkLst>
      </pc:sldChg>
      <pc:sldChg chg="del">
        <pc:chgData name="James Williams" userId="c957a50b-491f-4d94-b4bc-52aca3e2340d" providerId="ADAL" clId="{DAF50A02-564E-4A62-80F0-98EF9836BAA6}" dt="2024-02-19T11:42:55.856" v="26" actId="2696"/>
        <pc:sldMkLst>
          <pc:docMk/>
          <pc:sldMk cId="3829277954" sldId="557"/>
        </pc:sldMkLst>
      </pc:sldChg>
      <pc:sldChg chg="addSp modSp add mod">
        <pc:chgData name="James Williams" userId="c957a50b-491f-4d94-b4bc-52aca3e2340d" providerId="ADAL" clId="{DAF50A02-564E-4A62-80F0-98EF9836BAA6}" dt="2024-03-12T13:54:38.647" v="1761" actId="207"/>
        <pc:sldMkLst>
          <pc:docMk/>
          <pc:sldMk cId="1554375095" sldId="558"/>
        </pc:sldMkLst>
        <pc:spChg chg="mod">
          <ac:chgData name="James Williams" userId="c957a50b-491f-4d94-b4bc-52aca3e2340d" providerId="ADAL" clId="{DAF50A02-564E-4A62-80F0-98EF9836BAA6}" dt="2024-03-12T13:14:58.669" v="1706" actId="113"/>
          <ac:spMkLst>
            <pc:docMk/>
            <pc:sldMk cId="1554375095" sldId="558"/>
            <ac:spMk id="3" creationId="{00000000-0000-0000-0000-000000000000}"/>
          </ac:spMkLst>
        </pc:spChg>
        <pc:spChg chg="add mod">
          <ac:chgData name="James Williams" userId="c957a50b-491f-4d94-b4bc-52aca3e2340d" providerId="ADAL" clId="{DAF50A02-564E-4A62-80F0-98EF9836BAA6}" dt="2024-03-12T13:54:38.647" v="1761" actId="207"/>
          <ac:spMkLst>
            <pc:docMk/>
            <pc:sldMk cId="1554375095" sldId="558"/>
            <ac:spMk id="5" creationId="{188BE73E-231F-2DD8-BD50-82798FE37D2B}"/>
          </ac:spMkLst>
        </pc:spChg>
        <pc:picChg chg="mod modCrop">
          <ac:chgData name="James Williams" userId="c957a50b-491f-4d94-b4bc-52aca3e2340d" providerId="ADAL" clId="{DAF50A02-564E-4A62-80F0-98EF9836BAA6}" dt="2024-03-12T13:54:10.027" v="1756" actId="1076"/>
          <ac:picMkLst>
            <pc:docMk/>
            <pc:sldMk cId="1554375095" sldId="558"/>
            <ac:picMk id="10" creationId="{F10D7096-D80F-F129-86F2-EF675656758B}"/>
          </ac:picMkLst>
        </pc:picChg>
      </pc:sldChg>
      <pc:sldChg chg="del">
        <pc:chgData name="James Williams" userId="c957a50b-491f-4d94-b4bc-52aca3e2340d" providerId="ADAL" clId="{DAF50A02-564E-4A62-80F0-98EF9836BAA6}" dt="2024-02-19T11:42:55.856" v="26" actId="2696"/>
        <pc:sldMkLst>
          <pc:docMk/>
          <pc:sldMk cId="2023814407" sldId="558"/>
        </pc:sldMkLst>
      </pc:sldChg>
      <pc:sldChg chg="modSp mod ord">
        <pc:chgData name="James Williams" userId="c957a50b-491f-4d94-b4bc-52aca3e2340d" providerId="ADAL" clId="{DAF50A02-564E-4A62-80F0-98EF9836BAA6}" dt="2024-03-12T14:42:15.728" v="2187" actId="403"/>
        <pc:sldMkLst>
          <pc:docMk/>
          <pc:sldMk cId="1142761441" sldId="560"/>
        </pc:sldMkLst>
        <pc:spChg chg="mod">
          <ac:chgData name="James Williams" userId="c957a50b-491f-4d94-b4bc-52aca3e2340d" providerId="ADAL" clId="{DAF50A02-564E-4A62-80F0-98EF9836BAA6}" dt="2024-03-12T14:42:15.728" v="2187" actId="403"/>
          <ac:spMkLst>
            <pc:docMk/>
            <pc:sldMk cId="1142761441" sldId="560"/>
            <ac:spMk id="2" creationId="{00000000-0000-0000-0000-000000000000}"/>
          </ac:spMkLst>
        </pc:spChg>
        <pc:spChg chg="mod">
          <ac:chgData name="James Williams" userId="c957a50b-491f-4d94-b4bc-52aca3e2340d" providerId="ADAL" clId="{DAF50A02-564E-4A62-80F0-98EF9836BAA6}" dt="2024-03-12T14:42:02.960" v="2180" actId="20577"/>
          <ac:spMkLst>
            <pc:docMk/>
            <pc:sldMk cId="1142761441" sldId="560"/>
            <ac:spMk id="3" creationId="{00000000-0000-0000-0000-000000000000}"/>
          </ac:spMkLst>
        </pc:spChg>
      </pc:sldChg>
      <pc:sldChg chg="del">
        <pc:chgData name="James Williams" userId="c957a50b-491f-4d94-b4bc-52aca3e2340d" providerId="ADAL" clId="{DAF50A02-564E-4A62-80F0-98EF9836BAA6}" dt="2024-03-12T15:42:10.712" v="3716" actId="2696"/>
        <pc:sldMkLst>
          <pc:docMk/>
          <pc:sldMk cId="299443476" sldId="561"/>
        </pc:sldMkLst>
      </pc:sldChg>
      <pc:sldChg chg="add del">
        <pc:chgData name="James Williams" userId="c957a50b-491f-4d94-b4bc-52aca3e2340d" providerId="ADAL" clId="{DAF50A02-564E-4A62-80F0-98EF9836BAA6}" dt="2024-03-12T15:41:53.326" v="3714" actId="2696"/>
        <pc:sldMkLst>
          <pc:docMk/>
          <pc:sldMk cId="917408362" sldId="562"/>
        </pc:sldMkLst>
      </pc:sldChg>
      <pc:sldChg chg="add del">
        <pc:chgData name="James Williams" userId="c957a50b-491f-4d94-b4bc-52aca3e2340d" providerId="ADAL" clId="{DAF50A02-564E-4A62-80F0-98EF9836BAA6}" dt="2024-03-12T15:42:10.712" v="3716" actId="2696"/>
        <pc:sldMkLst>
          <pc:docMk/>
          <pc:sldMk cId="3365607760" sldId="562"/>
        </pc:sldMkLst>
      </pc:sldChg>
      <pc:sldChg chg="add del">
        <pc:chgData name="James Williams" userId="c957a50b-491f-4d94-b4bc-52aca3e2340d" providerId="ADAL" clId="{DAF50A02-564E-4A62-80F0-98EF9836BAA6}" dt="2024-02-19T11:42:55.856" v="26" actId="2696"/>
        <pc:sldMkLst>
          <pc:docMk/>
          <pc:sldMk cId="952619824" sldId="563"/>
        </pc:sldMkLst>
      </pc:sldChg>
      <pc:sldChg chg="modSp add mod">
        <pc:chgData name="James Williams" userId="c957a50b-491f-4d94-b4bc-52aca3e2340d" providerId="ADAL" clId="{DAF50A02-564E-4A62-80F0-98EF9836BAA6}" dt="2024-03-12T13:00:33.381" v="1499" actId="14734"/>
        <pc:sldMkLst>
          <pc:docMk/>
          <pc:sldMk cId="2953107188" sldId="563"/>
        </pc:sldMkLst>
        <pc:spChg chg="mod">
          <ac:chgData name="James Williams" userId="c957a50b-491f-4d94-b4bc-52aca3e2340d" providerId="ADAL" clId="{DAF50A02-564E-4A62-80F0-98EF9836BAA6}" dt="2024-03-12T12:55:48.275" v="1281" actId="20577"/>
          <ac:spMkLst>
            <pc:docMk/>
            <pc:sldMk cId="2953107188" sldId="563"/>
            <ac:spMk id="2" creationId="{2B4A06C3-22CA-7BB2-A756-40BB69184DA4}"/>
          </ac:spMkLst>
        </pc:spChg>
        <pc:graphicFrameChg chg="mod modGraphic">
          <ac:chgData name="James Williams" userId="c957a50b-491f-4d94-b4bc-52aca3e2340d" providerId="ADAL" clId="{DAF50A02-564E-4A62-80F0-98EF9836BAA6}" dt="2024-03-12T13:00:33.381" v="1499" actId="14734"/>
          <ac:graphicFrameMkLst>
            <pc:docMk/>
            <pc:sldMk cId="2953107188" sldId="563"/>
            <ac:graphicFrameMk id="3" creationId="{2FAA675E-ADA8-004B-9985-C00C468C278C}"/>
          </ac:graphicFrameMkLst>
        </pc:graphicFrameChg>
      </pc:sldChg>
      <pc:sldChg chg="modSp add mod">
        <pc:chgData name="James Williams" userId="c957a50b-491f-4d94-b4bc-52aca3e2340d" providerId="ADAL" clId="{DAF50A02-564E-4A62-80F0-98EF9836BAA6}" dt="2024-03-12T11:55:07.738" v="700" actId="20577"/>
        <pc:sldMkLst>
          <pc:docMk/>
          <pc:sldMk cId="0" sldId="567"/>
        </pc:sldMkLst>
        <pc:spChg chg="mod">
          <ac:chgData name="James Williams" userId="c957a50b-491f-4d94-b4bc-52aca3e2340d" providerId="ADAL" clId="{DAF50A02-564E-4A62-80F0-98EF9836BAA6}" dt="2024-03-12T11:55:07.738" v="700" actId="20577"/>
          <ac:spMkLst>
            <pc:docMk/>
            <pc:sldMk cId="0" sldId="567"/>
            <ac:spMk id="2" creationId="{00000000-0000-0000-0000-000000000000}"/>
          </ac:spMkLst>
        </pc:spChg>
      </pc:sldChg>
      <pc:sldChg chg="delSp modSp add mod">
        <pc:chgData name="James Williams" userId="c957a50b-491f-4d94-b4bc-52aca3e2340d" providerId="ADAL" clId="{DAF50A02-564E-4A62-80F0-98EF9836BAA6}" dt="2024-03-12T11:55:51.307" v="738" actId="478"/>
        <pc:sldMkLst>
          <pc:docMk/>
          <pc:sldMk cId="0" sldId="568"/>
        </pc:sldMkLst>
        <pc:spChg chg="mod">
          <ac:chgData name="James Williams" userId="c957a50b-491f-4d94-b4bc-52aca3e2340d" providerId="ADAL" clId="{DAF50A02-564E-4A62-80F0-98EF9836BAA6}" dt="2024-03-12T11:55:47.258" v="737" actId="20577"/>
          <ac:spMkLst>
            <pc:docMk/>
            <pc:sldMk cId="0" sldId="568"/>
            <ac:spMk id="3" creationId="{00000000-0000-0000-0000-000000000000}"/>
          </ac:spMkLst>
        </pc:spChg>
        <pc:spChg chg="del">
          <ac:chgData name="James Williams" userId="c957a50b-491f-4d94-b4bc-52aca3e2340d" providerId="ADAL" clId="{DAF50A02-564E-4A62-80F0-98EF9836BAA6}" dt="2024-03-12T11:55:51.307" v="738" actId="478"/>
          <ac:spMkLst>
            <pc:docMk/>
            <pc:sldMk cId="0" sldId="568"/>
            <ac:spMk id="4" creationId="{00000000-0000-0000-0000-000000000000}"/>
          </ac:spMkLst>
        </pc:spChg>
      </pc:sldChg>
      <pc:sldChg chg="add">
        <pc:chgData name="James Williams" userId="c957a50b-491f-4d94-b4bc-52aca3e2340d" providerId="ADAL" clId="{DAF50A02-564E-4A62-80F0-98EF9836BAA6}" dt="2024-02-15T17:51:03.205" v="17"/>
        <pc:sldMkLst>
          <pc:docMk/>
          <pc:sldMk cId="1381748965" sldId="569"/>
        </pc:sldMkLst>
      </pc:sldChg>
      <pc:sldChg chg="add del">
        <pc:chgData name="James Williams" userId="c957a50b-491f-4d94-b4bc-52aca3e2340d" providerId="ADAL" clId="{DAF50A02-564E-4A62-80F0-98EF9836BAA6}" dt="2024-02-15T17:50:50.967" v="16"/>
        <pc:sldMkLst>
          <pc:docMk/>
          <pc:sldMk cId="1919461579" sldId="569"/>
        </pc:sldMkLst>
      </pc:sldChg>
      <pc:sldChg chg="add del">
        <pc:chgData name="James Williams" userId="c957a50b-491f-4d94-b4bc-52aca3e2340d" providerId="ADAL" clId="{DAF50A02-564E-4A62-80F0-98EF9836BAA6}" dt="2024-03-12T15:42:10.712" v="3716" actId="2696"/>
        <pc:sldMkLst>
          <pc:docMk/>
          <pc:sldMk cId="2372650026" sldId="570"/>
        </pc:sldMkLst>
      </pc:sldChg>
      <pc:sldChg chg="add del">
        <pc:chgData name="James Williams" userId="c957a50b-491f-4d94-b4bc-52aca3e2340d" providerId="ADAL" clId="{DAF50A02-564E-4A62-80F0-98EF9836BAA6}" dt="2024-03-12T12:02:27.547" v="962" actId="2696"/>
        <pc:sldMkLst>
          <pc:docMk/>
          <pc:sldMk cId="3543316954" sldId="570"/>
        </pc:sldMkLst>
      </pc:sldChg>
      <pc:sldChg chg="add del">
        <pc:chgData name="James Williams" userId="c957a50b-491f-4d94-b4bc-52aca3e2340d" providerId="ADAL" clId="{DAF50A02-564E-4A62-80F0-98EF9836BAA6}" dt="2024-03-12T15:42:10.712" v="3716" actId="2696"/>
        <pc:sldMkLst>
          <pc:docMk/>
          <pc:sldMk cId="3144687333" sldId="571"/>
        </pc:sldMkLst>
      </pc:sldChg>
      <pc:sldChg chg="add del">
        <pc:chgData name="James Williams" userId="c957a50b-491f-4d94-b4bc-52aca3e2340d" providerId="ADAL" clId="{DAF50A02-564E-4A62-80F0-98EF9836BAA6}" dt="2024-03-12T12:02:27.547" v="962" actId="2696"/>
        <pc:sldMkLst>
          <pc:docMk/>
          <pc:sldMk cId="4156279067" sldId="571"/>
        </pc:sldMkLst>
      </pc:sldChg>
      <pc:sldChg chg="add">
        <pc:chgData name="James Williams" userId="c957a50b-491f-4d94-b4bc-52aca3e2340d" providerId="ADAL" clId="{DAF50A02-564E-4A62-80F0-98EF9836BAA6}" dt="2024-02-19T11:39:49.893" v="21"/>
        <pc:sldMkLst>
          <pc:docMk/>
          <pc:sldMk cId="3104205917" sldId="572"/>
        </pc:sldMkLst>
      </pc:sldChg>
      <pc:sldChg chg="add">
        <pc:chgData name="James Williams" userId="c957a50b-491f-4d94-b4bc-52aca3e2340d" providerId="ADAL" clId="{DAF50A02-564E-4A62-80F0-98EF9836BAA6}" dt="2024-02-19T11:40:13.042" v="22"/>
        <pc:sldMkLst>
          <pc:docMk/>
          <pc:sldMk cId="2228986625" sldId="573"/>
        </pc:sldMkLst>
      </pc:sldChg>
      <pc:sldChg chg="modSp add mod">
        <pc:chgData name="James Williams" userId="c957a50b-491f-4d94-b4bc-52aca3e2340d" providerId="ADAL" clId="{DAF50A02-564E-4A62-80F0-98EF9836BAA6}" dt="2024-03-12T15:10:46.500" v="2517" actId="20577"/>
        <pc:sldMkLst>
          <pc:docMk/>
          <pc:sldMk cId="2844906417" sldId="574"/>
        </pc:sldMkLst>
        <pc:spChg chg="mod">
          <ac:chgData name="James Williams" userId="c957a50b-491f-4d94-b4bc-52aca3e2340d" providerId="ADAL" clId="{DAF50A02-564E-4A62-80F0-98EF9836BAA6}" dt="2024-03-12T15:10:46.500" v="2517" actId="20577"/>
          <ac:spMkLst>
            <pc:docMk/>
            <pc:sldMk cId="2844906417" sldId="574"/>
            <ac:spMk id="3" creationId="{ACB67159-4B79-4359-BA00-E383FB1F9380}"/>
          </ac:spMkLst>
        </pc:spChg>
      </pc:sldChg>
      <pc:sldChg chg="modSp add mod">
        <pc:chgData name="James Williams" userId="c957a50b-491f-4d94-b4bc-52aca3e2340d" providerId="ADAL" clId="{DAF50A02-564E-4A62-80F0-98EF9836BAA6}" dt="2024-03-12T14:41:20.634" v="2170" actId="14100"/>
        <pc:sldMkLst>
          <pc:docMk/>
          <pc:sldMk cId="1618206470" sldId="575"/>
        </pc:sldMkLst>
        <pc:spChg chg="mod">
          <ac:chgData name="James Williams" userId="c957a50b-491f-4d94-b4bc-52aca3e2340d" providerId="ADAL" clId="{DAF50A02-564E-4A62-80F0-98EF9836BAA6}" dt="2024-03-12T14:41:20.634" v="2170" actId="14100"/>
          <ac:spMkLst>
            <pc:docMk/>
            <pc:sldMk cId="1618206470" sldId="575"/>
            <ac:spMk id="3" creationId="{878ED9E2-6013-4961-A373-EBB25975F883}"/>
          </ac:spMkLst>
        </pc:spChg>
      </pc:sldChg>
      <pc:sldChg chg="add del">
        <pc:chgData name="James Williams" userId="c957a50b-491f-4d94-b4bc-52aca3e2340d" providerId="ADAL" clId="{DAF50A02-564E-4A62-80F0-98EF9836BAA6}" dt="2024-03-12T13:54:50.096" v="1763" actId="2696"/>
        <pc:sldMkLst>
          <pc:docMk/>
          <pc:sldMk cId="2700362863" sldId="575"/>
        </pc:sldMkLst>
      </pc:sldChg>
      <pc:sldChg chg="modSp add del mod">
        <pc:chgData name="James Williams" userId="c957a50b-491f-4d94-b4bc-52aca3e2340d" providerId="ADAL" clId="{DAF50A02-564E-4A62-80F0-98EF9836BAA6}" dt="2024-03-12T13:53:51.537" v="1754" actId="2696"/>
        <pc:sldMkLst>
          <pc:docMk/>
          <pc:sldMk cId="3829277954" sldId="575"/>
        </pc:sldMkLst>
        <pc:spChg chg="mod">
          <ac:chgData name="James Williams" userId="c957a50b-491f-4d94-b4bc-52aca3e2340d" providerId="ADAL" clId="{DAF50A02-564E-4A62-80F0-98EF9836BAA6}" dt="2024-03-12T13:22:51.936" v="1750" actId="5793"/>
          <ac:spMkLst>
            <pc:docMk/>
            <pc:sldMk cId="3829277954" sldId="575"/>
            <ac:spMk id="3" creationId="{878ED9E2-6013-4961-A373-EBB25975F883}"/>
          </ac:spMkLst>
        </pc:spChg>
      </pc:sldChg>
      <pc:sldChg chg="modSp new del mod ord">
        <pc:chgData name="James Williams" userId="c957a50b-491f-4d94-b4bc-52aca3e2340d" providerId="ADAL" clId="{DAF50A02-564E-4A62-80F0-98EF9836BAA6}" dt="2024-03-12T15:55:23.750" v="3802" actId="2696"/>
        <pc:sldMkLst>
          <pc:docMk/>
          <pc:sldMk cId="3028016359" sldId="576"/>
        </pc:sldMkLst>
        <pc:spChg chg="mod">
          <ac:chgData name="James Williams" userId="c957a50b-491f-4d94-b4bc-52aca3e2340d" providerId="ADAL" clId="{DAF50A02-564E-4A62-80F0-98EF9836BAA6}" dt="2024-02-29T16:24:52.231" v="102" actId="20577"/>
          <ac:spMkLst>
            <pc:docMk/>
            <pc:sldMk cId="3028016359" sldId="576"/>
            <ac:spMk id="2" creationId="{E80C54B0-362F-0DF2-2839-26DBD3BF6ACA}"/>
          </ac:spMkLst>
        </pc:spChg>
        <pc:spChg chg="mod">
          <ac:chgData name="James Williams" userId="c957a50b-491f-4d94-b4bc-52aca3e2340d" providerId="ADAL" clId="{DAF50A02-564E-4A62-80F0-98EF9836BAA6}" dt="2024-03-12T15:55:19.796" v="3801" actId="21"/>
          <ac:spMkLst>
            <pc:docMk/>
            <pc:sldMk cId="3028016359" sldId="576"/>
            <ac:spMk id="3" creationId="{71BFDAF7-4380-F543-8FC4-C37A3FE99D69}"/>
          </ac:spMkLst>
        </pc:spChg>
      </pc:sldChg>
      <pc:sldChg chg="modSp new mod">
        <pc:chgData name="James Williams" userId="c957a50b-491f-4d94-b4bc-52aca3e2340d" providerId="ADAL" clId="{DAF50A02-564E-4A62-80F0-98EF9836BAA6}" dt="2024-03-12T15:57:19.975" v="3868" actId="20577"/>
        <pc:sldMkLst>
          <pc:docMk/>
          <pc:sldMk cId="1410260625" sldId="577"/>
        </pc:sldMkLst>
        <pc:spChg chg="mod">
          <ac:chgData name="James Williams" userId="c957a50b-491f-4d94-b4bc-52aca3e2340d" providerId="ADAL" clId="{DAF50A02-564E-4A62-80F0-98EF9836BAA6}" dt="2024-03-06T14:52:13.165" v="291" actId="20577"/>
          <ac:spMkLst>
            <pc:docMk/>
            <pc:sldMk cId="1410260625" sldId="577"/>
            <ac:spMk id="2" creationId="{17137B39-F954-537C-772C-9166F561908E}"/>
          </ac:spMkLst>
        </pc:spChg>
        <pc:spChg chg="mod">
          <ac:chgData name="James Williams" userId="c957a50b-491f-4d94-b4bc-52aca3e2340d" providerId="ADAL" clId="{DAF50A02-564E-4A62-80F0-98EF9836BAA6}" dt="2024-03-12T15:57:19.975" v="3868" actId="20577"/>
          <ac:spMkLst>
            <pc:docMk/>
            <pc:sldMk cId="1410260625" sldId="577"/>
            <ac:spMk id="3" creationId="{234BF19F-2F64-C2CC-0DF2-CB2A7C2710A1}"/>
          </ac:spMkLst>
        </pc:spChg>
      </pc:sldChg>
      <pc:sldChg chg="addSp delSp modSp new mod ord setBg">
        <pc:chgData name="James Williams" userId="c957a50b-491f-4d94-b4bc-52aca3e2340d" providerId="ADAL" clId="{DAF50A02-564E-4A62-80F0-98EF9836BAA6}" dt="2024-03-12T15:58:16.218" v="3927" actId="1076"/>
        <pc:sldMkLst>
          <pc:docMk/>
          <pc:sldMk cId="2176664614" sldId="578"/>
        </pc:sldMkLst>
        <pc:spChg chg="mod">
          <ac:chgData name="James Williams" userId="c957a50b-491f-4d94-b4bc-52aca3e2340d" providerId="ADAL" clId="{DAF50A02-564E-4A62-80F0-98EF9836BAA6}" dt="2024-03-12T11:26:10.461" v="462" actId="1076"/>
          <ac:spMkLst>
            <pc:docMk/>
            <pc:sldMk cId="2176664614" sldId="578"/>
            <ac:spMk id="2" creationId="{BC6CA76E-CE53-78BF-E25C-289D4498F158}"/>
          </ac:spMkLst>
        </pc:spChg>
        <pc:spChg chg="mod">
          <ac:chgData name="James Williams" userId="c957a50b-491f-4d94-b4bc-52aca3e2340d" providerId="ADAL" clId="{DAF50A02-564E-4A62-80F0-98EF9836BAA6}" dt="2024-03-12T15:58:11.516" v="3926" actId="6549"/>
          <ac:spMkLst>
            <pc:docMk/>
            <pc:sldMk cId="2176664614" sldId="578"/>
            <ac:spMk id="3" creationId="{E91226DD-8470-CAF6-F65A-C1D13246BBC0}"/>
          </ac:spMkLst>
        </pc:spChg>
        <pc:spChg chg="add mod">
          <ac:chgData name="James Williams" userId="c957a50b-491f-4d94-b4bc-52aca3e2340d" providerId="ADAL" clId="{DAF50A02-564E-4A62-80F0-98EF9836BAA6}" dt="2024-03-12T11:25:13.427" v="452" actId="1076"/>
          <ac:spMkLst>
            <pc:docMk/>
            <pc:sldMk cId="2176664614" sldId="578"/>
            <ac:spMk id="6" creationId="{9BE0ACBC-B7E7-74EC-248F-5871BDAE3C66}"/>
          </ac:spMkLst>
        </pc:spChg>
        <pc:spChg chg="add del">
          <ac:chgData name="James Williams" userId="c957a50b-491f-4d94-b4bc-52aca3e2340d" providerId="ADAL" clId="{DAF50A02-564E-4A62-80F0-98EF9836BAA6}" dt="2024-03-12T11:25:08.868" v="450" actId="26606"/>
          <ac:spMkLst>
            <pc:docMk/>
            <pc:sldMk cId="2176664614" sldId="578"/>
            <ac:spMk id="11" creationId="{F13C74B1-5B17-4795-BED0-7140497B445A}"/>
          </ac:spMkLst>
        </pc:spChg>
        <pc:spChg chg="add del">
          <ac:chgData name="James Williams" userId="c957a50b-491f-4d94-b4bc-52aca3e2340d" providerId="ADAL" clId="{DAF50A02-564E-4A62-80F0-98EF9836BAA6}" dt="2024-03-12T11:25:08.868" v="450" actId="26606"/>
          <ac:spMkLst>
            <pc:docMk/>
            <pc:sldMk cId="2176664614" sldId="578"/>
            <ac:spMk id="13" creationId="{D4974D33-8DC5-464E-8C6D-BE58F0669C17}"/>
          </ac:spMkLst>
        </pc:spChg>
        <pc:picChg chg="add mod">
          <ac:chgData name="James Williams" userId="c957a50b-491f-4d94-b4bc-52aca3e2340d" providerId="ADAL" clId="{DAF50A02-564E-4A62-80F0-98EF9836BAA6}" dt="2024-03-12T11:25:13.427" v="452" actId="1076"/>
          <ac:picMkLst>
            <pc:docMk/>
            <pc:sldMk cId="2176664614" sldId="578"/>
            <ac:picMk id="5" creationId="{13477BEB-5386-84EA-8BFC-CE3F09B2EA36}"/>
          </ac:picMkLst>
        </pc:picChg>
        <pc:picChg chg="add mod">
          <ac:chgData name="James Williams" userId="c957a50b-491f-4d94-b4bc-52aca3e2340d" providerId="ADAL" clId="{DAF50A02-564E-4A62-80F0-98EF9836BAA6}" dt="2024-03-12T15:58:16.218" v="3927" actId="1076"/>
          <ac:picMkLst>
            <pc:docMk/>
            <pc:sldMk cId="2176664614" sldId="578"/>
            <ac:picMk id="7" creationId="{254FB687-1111-0D57-1457-572C17E70516}"/>
          </ac:picMkLst>
        </pc:picChg>
      </pc:sldChg>
      <pc:sldChg chg="add del">
        <pc:chgData name="James Williams" userId="c957a50b-491f-4d94-b4bc-52aca3e2340d" providerId="ADAL" clId="{DAF50A02-564E-4A62-80F0-98EF9836BAA6}" dt="2024-03-12T15:42:10.712" v="3716" actId="2696"/>
        <pc:sldMkLst>
          <pc:docMk/>
          <pc:sldMk cId="476016572" sldId="579"/>
        </pc:sldMkLst>
      </pc:sldChg>
      <pc:sldChg chg="addSp delSp modSp add mod ord setBg">
        <pc:chgData name="James Williams" userId="c957a50b-491f-4d94-b4bc-52aca3e2340d" providerId="ADAL" clId="{DAF50A02-564E-4A62-80F0-98EF9836BAA6}" dt="2024-03-12T13:10:00.513" v="1631" actId="14100"/>
        <pc:sldMkLst>
          <pc:docMk/>
          <pc:sldMk cId="1334348144" sldId="580"/>
        </pc:sldMkLst>
        <pc:spChg chg="mod">
          <ac:chgData name="James Williams" userId="c957a50b-491f-4d94-b4bc-52aca3e2340d" providerId="ADAL" clId="{DAF50A02-564E-4A62-80F0-98EF9836BAA6}" dt="2024-03-12T13:09:53.407" v="1629" actId="14100"/>
          <ac:spMkLst>
            <pc:docMk/>
            <pc:sldMk cId="1334348144" sldId="580"/>
            <ac:spMk id="2" creationId="{00000000-0000-0000-0000-000000000000}"/>
          </ac:spMkLst>
        </pc:spChg>
        <pc:spChg chg="mod">
          <ac:chgData name="James Williams" userId="c957a50b-491f-4d94-b4bc-52aca3e2340d" providerId="ADAL" clId="{DAF50A02-564E-4A62-80F0-98EF9836BAA6}" dt="2024-03-12T13:10:00.513" v="1631" actId="14100"/>
          <ac:spMkLst>
            <pc:docMk/>
            <pc:sldMk cId="1334348144" sldId="580"/>
            <ac:spMk id="3" creationId="{00000000-0000-0000-0000-000000000000}"/>
          </ac:spMkLst>
        </pc:spChg>
        <pc:spChg chg="add del">
          <ac:chgData name="James Williams" userId="c957a50b-491f-4d94-b4bc-52aca3e2340d" providerId="ADAL" clId="{DAF50A02-564E-4A62-80F0-98EF9836BAA6}" dt="2024-03-12T13:08:20.001" v="1598" actId="26606"/>
          <ac:spMkLst>
            <pc:docMk/>
            <pc:sldMk cId="1334348144" sldId="580"/>
            <ac:spMk id="7" creationId="{9F7D5CDA-D291-4307-BF55-1381FED29634}"/>
          </ac:spMkLst>
        </pc:spChg>
        <pc:spChg chg="add del">
          <ac:chgData name="James Williams" userId="c957a50b-491f-4d94-b4bc-52aca3e2340d" providerId="ADAL" clId="{DAF50A02-564E-4A62-80F0-98EF9836BAA6}" dt="2024-03-12T13:07:42.982" v="1590" actId="26606"/>
          <ac:spMkLst>
            <pc:docMk/>
            <pc:sldMk cId="1334348144" sldId="580"/>
            <ac:spMk id="9" creationId="{D009D6D5-DAC2-4A8B-A17A-E206B9012D09}"/>
          </ac:spMkLst>
        </pc:spChg>
        <pc:spChg chg="add del">
          <ac:chgData name="James Williams" userId="c957a50b-491f-4d94-b4bc-52aca3e2340d" providerId="ADAL" clId="{DAF50A02-564E-4A62-80F0-98EF9836BAA6}" dt="2024-03-12T13:08:27.066" v="1600" actId="26606"/>
          <ac:spMkLst>
            <pc:docMk/>
            <pc:sldMk cId="1334348144" sldId="580"/>
            <ac:spMk id="10" creationId="{9F7D5CDA-D291-4307-BF55-1381FED29634}"/>
          </ac:spMkLst>
        </pc:spChg>
        <pc:spChg chg="add del">
          <ac:chgData name="James Williams" userId="c957a50b-491f-4d94-b4bc-52aca3e2340d" providerId="ADAL" clId="{DAF50A02-564E-4A62-80F0-98EF9836BAA6}" dt="2024-03-12T13:08:27.066" v="1600" actId="26606"/>
          <ac:spMkLst>
            <pc:docMk/>
            <pc:sldMk cId="1334348144" sldId="580"/>
            <ac:spMk id="11" creationId="{59B296B9-C5A5-4E4F-9B60-C907B5F1466C}"/>
          </ac:spMkLst>
        </pc:spChg>
        <pc:spChg chg="add del">
          <ac:chgData name="James Williams" userId="c957a50b-491f-4d94-b4bc-52aca3e2340d" providerId="ADAL" clId="{DAF50A02-564E-4A62-80F0-98EF9836BAA6}" dt="2024-03-12T13:08:27.066" v="1600" actId="26606"/>
          <ac:spMkLst>
            <pc:docMk/>
            <pc:sldMk cId="1334348144" sldId="580"/>
            <ac:spMk id="13" creationId="{D0300FD3-5AF1-6305-15FA-9078072672E2}"/>
          </ac:spMkLst>
        </pc:spChg>
        <pc:spChg chg="add">
          <ac:chgData name="James Williams" userId="c957a50b-491f-4d94-b4bc-52aca3e2340d" providerId="ADAL" clId="{DAF50A02-564E-4A62-80F0-98EF9836BAA6}" dt="2024-03-12T13:08:27.082" v="1601" actId="26606"/>
          <ac:spMkLst>
            <pc:docMk/>
            <pc:sldMk cId="1334348144" sldId="580"/>
            <ac:spMk id="15" creationId="{04812C46-200A-4DEB-A05E-3ED6C68C2387}"/>
          </ac:spMkLst>
        </pc:spChg>
        <pc:spChg chg="add">
          <ac:chgData name="James Williams" userId="c957a50b-491f-4d94-b4bc-52aca3e2340d" providerId="ADAL" clId="{DAF50A02-564E-4A62-80F0-98EF9836BAA6}" dt="2024-03-12T13:08:27.082" v="1601" actId="26606"/>
          <ac:spMkLst>
            <pc:docMk/>
            <pc:sldMk cId="1334348144" sldId="580"/>
            <ac:spMk id="16" creationId="{D1EA859B-E555-4109-94F3-6700E046E008}"/>
          </ac:spMkLst>
        </pc:spChg>
        <pc:picChg chg="add mod ord">
          <ac:chgData name="James Williams" userId="c957a50b-491f-4d94-b4bc-52aca3e2340d" providerId="ADAL" clId="{DAF50A02-564E-4A62-80F0-98EF9836BAA6}" dt="2024-03-12T13:09:01.512" v="1609" actId="207"/>
          <ac:picMkLst>
            <pc:docMk/>
            <pc:sldMk cId="1334348144" sldId="580"/>
            <ac:picMk id="4" creationId="{D3CDFE5A-4ABC-AECC-9D9A-838079F47B57}"/>
          </ac:picMkLst>
        </pc:picChg>
        <pc:picChg chg="del">
          <ac:chgData name="James Williams" userId="c957a50b-491f-4d94-b4bc-52aca3e2340d" providerId="ADAL" clId="{DAF50A02-564E-4A62-80F0-98EF9836BAA6}" dt="2024-03-12T13:07:17.251" v="1586" actId="478"/>
          <ac:picMkLst>
            <pc:docMk/>
            <pc:sldMk cId="1334348144" sldId="580"/>
            <ac:picMk id="5" creationId="{00000000-0000-0000-0000-000000000000}"/>
          </ac:picMkLst>
        </pc:picChg>
        <pc:picChg chg="del">
          <ac:chgData name="James Williams" userId="c957a50b-491f-4d94-b4bc-52aca3e2340d" providerId="ADAL" clId="{DAF50A02-564E-4A62-80F0-98EF9836BAA6}" dt="2024-03-12T13:07:18.064" v="1587" actId="478"/>
          <ac:picMkLst>
            <pc:docMk/>
            <pc:sldMk cId="1334348144" sldId="580"/>
            <ac:picMk id="6" creationId="{00000000-0000-0000-0000-000000000000}"/>
          </ac:picMkLst>
        </pc:picChg>
      </pc:sldChg>
      <pc:sldChg chg="addSp delSp modSp add mod ord">
        <pc:chgData name="James Williams" userId="c957a50b-491f-4d94-b4bc-52aca3e2340d" providerId="ADAL" clId="{DAF50A02-564E-4A62-80F0-98EF9836BAA6}" dt="2024-03-12T14:43:01.324" v="2212" actId="13926"/>
        <pc:sldMkLst>
          <pc:docMk/>
          <pc:sldMk cId="3274242588" sldId="581"/>
        </pc:sldMkLst>
        <pc:spChg chg="mod">
          <ac:chgData name="James Williams" userId="c957a50b-491f-4d94-b4bc-52aca3e2340d" providerId="ADAL" clId="{DAF50A02-564E-4A62-80F0-98EF9836BAA6}" dt="2024-03-12T14:43:01.324" v="2212" actId="13926"/>
          <ac:spMkLst>
            <pc:docMk/>
            <pc:sldMk cId="3274242588" sldId="581"/>
            <ac:spMk id="3" creationId="{00000000-0000-0000-0000-000000000000}"/>
          </ac:spMkLst>
        </pc:spChg>
        <pc:spChg chg="mod">
          <ac:chgData name="James Williams" userId="c957a50b-491f-4d94-b4bc-52aca3e2340d" providerId="ADAL" clId="{DAF50A02-564E-4A62-80F0-98EF9836BAA6}" dt="2024-03-12T14:21:17.407" v="1890" actId="115"/>
          <ac:spMkLst>
            <pc:docMk/>
            <pc:sldMk cId="3274242588" sldId="581"/>
            <ac:spMk id="4" creationId="{68321836-86E8-4E6E-A494-A1B699775791}"/>
          </ac:spMkLst>
        </pc:spChg>
        <pc:spChg chg="add del">
          <ac:chgData name="James Williams" userId="c957a50b-491f-4d94-b4bc-52aca3e2340d" providerId="ADAL" clId="{DAF50A02-564E-4A62-80F0-98EF9836BAA6}" dt="2024-03-12T14:33:06.903" v="1956" actId="478"/>
          <ac:spMkLst>
            <pc:docMk/>
            <pc:sldMk cId="3274242588" sldId="581"/>
            <ac:spMk id="6" creationId="{49E011D7-0975-4D89-AF21-7C03BEACD8B6}"/>
          </ac:spMkLst>
        </pc:spChg>
        <pc:spChg chg="del">
          <ac:chgData name="James Williams" userId="c957a50b-491f-4d94-b4bc-52aca3e2340d" providerId="ADAL" clId="{DAF50A02-564E-4A62-80F0-98EF9836BAA6}" dt="2024-03-12T14:20:12.296" v="1873" actId="478"/>
          <ac:spMkLst>
            <pc:docMk/>
            <pc:sldMk cId="3274242588" sldId="581"/>
            <ac:spMk id="16" creationId="{D6054B85-B933-41CB-B02A-C00284AB9F2C}"/>
          </ac:spMkLst>
        </pc:spChg>
        <pc:spChg chg="del">
          <ac:chgData name="James Williams" userId="c957a50b-491f-4d94-b4bc-52aca3e2340d" providerId="ADAL" clId="{DAF50A02-564E-4A62-80F0-98EF9836BAA6}" dt="2024-03-12T14:20:11.525" v="1872" actId="478"/>
          <ac:spMkLst>
            <pc:docMk/>
            <pc:sldMk cId="3274242588" sldId="581"/>
            <ac:spMk id="19" creationId="{06EE9A7F-CEFB-4775-A9F9-3CF3F800F6CB}"/>
          </ac:spMkLst>
        </pc:spChg>
        <pc:picChg chg="add mod">
          <ac:chgData name="James Williams" userId="c957a50b-491f-4d94-b4bc-52aca3e2340d" providerId="ADAL" clId="{DAF50A02-564E-4A62-80F0-98EF9836BAA6}" dt="2024-03-12T14:40:31.950" v="2154" actId="1076"/>
          <ac:picMkLst>
            <pc:docMk/>
            <pc:sldMk cId="3274242588" sldId="581"/>
            <ac:picMk id="7" creationId="{780A0DEC-1693-6E33-E8FC-744A76D919B9}"/>
          </ac:picMkLst>
        </pc:picChg>
        <pc:picChg chg="del">
          <ac:chgData name="James Williams" userId="c957a50b-491f-4d94-b4bc-52aca3e2340d" providerId="ADAL" clId="{DAF50A02-564E-4A62-80F0-98EF9836BAA6}" dt="2024-03-12T14:20:12.961" v="1874" actId="478"/>
          <ac:picMkLst>
            <pc:docMk/>
            <pc:sldMk cId="3274242588" sldId="581"/>
            <ac:picMk id="9" creationId="{60D65402-D3D5-4E22-BA68-A1E65EC6F12A}"/>
          </ac:picMkLst>
        </pc:picChg>
        <pc:picChg chg="add mod">
          <ac:chgData name="James Williams" userId="c957a50b-491f-4d94-b4bc-52aca3e2340d" providerId="ADAL" clId="{DAF50A02-564E-4A62-80F0-98EF9836BAA6}" dt="2024-03-12T14:40:40.294" v="2158" actId="1076"/>
          <ac:picMkLst>
            <pc:docMk/>
            <pc:sldMk cId="3274242588" sldId="581"/>
            <ac:picMk id="11" creationId="{831D6330-9668-A6B8-9C64-C31F2D8505D9}"/>
          </ac:picMkLst>
        </pc:picChg>
        <pc:picChg chg="del">
          <ac:chgData name="James Williams" userId="c957a50b-491f-4d94-b4bc-52aca3e2340d" providerId="ADAL" clId="{DAF50A02-564E-4A62-80F0-98EF9836BAA6}" dt="2024-03-12T14:20:13.583" v="1875" actId="478"/>
          <ac:picMkLst>
            <pc:docMk/>
            <pc:sldMk cId="3274242588" sldId="581"/>
            <ac:picMk id="12" creationId="{3BFC1D22-AC71-45A0-B904-3F5F0C043A87}"/>
          </ac:picMkLst>
        </pc:picChg>
        <pc:picChg chg="del">
          <ac:chgData name="James Williams" userId="c957a50b-491f-4d94-b4bc-52aca3e2340d" providerId="ADAL" clId="{DAF50A02-564E-4A62-80F0-98EF9836BAA6}" dt="2024-03-12T14:20:12.296" v="1873" actId="478"/>
          <ac:picMkLst>
            <pc:docMk/>
            <pc:sldMk cId="3274242588" sldId="581"/>
            <ac:picMk id="15" creationId="{2282B78B-D5D1-4651-A644-97F1056506B5}"/>
          </ac:picMkLst>
        </pc:picChg>
        <pc:picChg chg="del">
          <ac:chgData name="James Williams" userId="c957a50b-491f-4d94-b4bc-52aca3e2340d" providerId="ADAL" clId="{DAF50A02-564E-4A62-80F0-98EF9836BAA6}" dt="2024-03-12T14:20:11.525" v="1872" actId="478"/>
          <ac:picMkLst>
            <pc:docMk/>
            <pc:sldMk cId="3274242588" sldId="581"/>
            <ac:picMk id="18" creationId="{9592FD6C-BF09-44C5-A134-EC176C14D35C}"/>
          </ac:picMkLst>
        </pc:picChg>
      </pc:sldChg>
      <pc:sldChg chg="addSp modSp new mod">
        <pc:chgData name="James Williams" userId="c957a50b-491f-4d94-b4bc-52aca3e2340d" providerId="ADAL" clId="{DAF50A02-564E-4A62-80F0-98EF9836BAA6}" dt="2024-03-12T15:39:07.134" v="3673" actId="1076"/>
        <pc:sldMkLst>
          <pc:docMk/>
          <pc:sldMk cId="1760125885" sldId="582"/>
        </pc:sldMkLst>
        <pc:spChg chg="mod">
          <ac:chgData name="James Williams" userId="c957a50b-491f-4d94-b4bc-52aca3e2340d" providerId="ADAL" clId="{DAF50A02-564E-4A62-80F0-98EF9836BAA6}" dt="2024-03-12T15:39:00.759" v="3671" actId="1076"/>
          <ac:spMkLst>
            <pc:docMk/>
            <pc:sldMk cId="1760125885" sldId="582"/>
            <ac:spMk id="2" creationId="{9573C365-1516-11E8-45AE-F74A82EBB8B8}"/>
          </ac:spMkLst>
        </pc:spChg>
        <pc:spChg chg="mod">
          <ac:chgData name="James Williams" userId="c957a50b-491f-4d94-b4bc-52aca3e2340d" providerId="ADAL" clId="{DAF50A02-564E-4A62-80F0-98EF9836BAA6}" dt="2024-03-12T15:39:03.480" v="3672" actId="1076"/>
          <ac:spMkLst>
            <pc:docMk/>
            <pc:sldMk cId="1760125885" sldId="582"/>
            <ac:spMk id="3" creationId="{97B5917B-2EF3-5526-1E6A-9BBEACAF0DAA}"/>
          </ac:spMkLst>
        </pc:spChg>
        <pc:picChg chg="add mod modCrop">
          <ac:chgData name="James Williams" userId="c957a50b-491f-4d94-b4bc-52aca3e2340d" providerId="ADAL" clId="{DAF50A02-564E-4A62-80F0-98EF9836BAA6}" dt="2024-03-12T15:39:07.134" v="3673" actId="1076"/>
          <ac:picMkLst>
            <pc:docMk/>
            <pc:sldMk cId="1760125885" sldId="582"/>
            <ac:picMk id="13" creationId="{08620411-F082-08BC-7813-D2E205D87123}"/>
          </ac:picMkLst>
        </pc:picChg>
      </pc:sldChg>
      <pc:sldChg chg="delSp modSp new mod">
        <pc:chgData name="James Williams" userId="c957a50b-491f-4d94-b4bc-52aca3e2340d" providerId="ADAL" clId="{DAF50A02-564E-4A62-80F0-98EF9836BAA6}" dt="2024-03-12T15:40:33.493" v="3696" actId="478"/>
        <pc:sldMkLst>
          <pc:docMk/>
          <pc:sldMk cId="2505994743" sldId="583"/>
        </pc:sldMkLst>
        <pc:spChg chg="mod">
          <ac:chgData name="James Williams" userId="c957a50b-491f-4d94-b4bc-52aca3e2340d" providerId="ADAL" clId="{DAF50A02-564E-4A62-80F0-98EF9836BAA6}" dt="2024-03-12T15:40:29.841" v="3695" actId="20577"/>
          <ac:spMkLst>
            <pc:docMk/>
            <pc:sldMk cId="2505994743" sldId="583"/>
            <ac:spMk id="2" creationId="{77574F86-C854-EDD1-F235-36ABE3FE7BD2}"/>
          </ac:spMkLst>
        </pc:spChg>
        <pc:spChg chg="del">
          <ac:chgData name="James Williams" userId="c957a50b-491f-4d94-b4bc-52aca3e2340d" providerId="ADAL" clId="{DAF50A02-564E-4A62-80F0-98EF9836BAA6}" dt="2024-03-12T15:40:33.493" v="3696" actId="478"/>
          <ac:spMkLst>
            <pc:docMk/>
            <pc:sldMk cId="2505994743" sldId="583"/>
            <ac:spMk id="3" creationId="{FD5286EA-2FF6-2B48-C795-130EA4A9F5D8}"/>
          </ac:spMkLst>
        </pc:spChg>
      </pc:sldChg>
      <pc:sldChg chg="modSp add mod">
        <pc:chgData name="James Williams" userId="c957a50b-491f-4d94-b4bc-52aca3e2340d" providerId="ADAL" clId="{DAF50A02-564E-4A62-80F0-98EF9836BAA6}" dt="2024-03-13T10:39:22.270" v="4335" actId="20577"/>
        <pc:sldMkLst>
          <pc:docMk/>
          <pc:sldMk cId="2902508542" sldId="584"/>
        </pc:sldMkLst>
        <pc:spChg chg="mod">
          <ac:chgData name="James Williams" userId="c957a50b-491f-4d94-b4bc-52aca3e2340d" providerId="ADAL" clId="{DAF50A02-564E-4A62-80F0-98EF9836BAA6}" dt="2024-03-12T15:49:07.174" v="3748" actId="20577"/>
          <ac:spMkLst>
            <pc:docMk/>
            <pc:sldMk cId="2902508542" sldId="584"/>
            <ac:spMk id="5122" creationId="{FC011285-292E-444B-8AE7-3B00CB653262}"/>
          </ac:spMkLst>
        </pc:spChg>
        <pc:spChg chg="mod">
          <ac:chgData name="James Williams" userId="c957a50b-491f-4d94-b4bc-52aca3e2340d" providerId="ADAL" clId="{DAF50A02-564E-4A62-80F0-98EF9836BAA6}" dt="2024-03-13T10:39:22.270" v="4335" actId="20577"/>
          <ac:spMkLst>
            <pc:docMk/>
            <pc:sldMk cId="2902508542" sldId="584"/>
            <ac:spMk id="28674" creationId="{BF2CD4AD-9B83-4431-B17C-0432F2160ACC}"/>
          </ac:spMkLst>
        </pc:spChg>
      </pc:sldChg>
      <pc:sldChg chg="delSp modSp new mod ord">
        <pc:chgData name="James Williams" userId="c957a50b-491f-4d94-b4bc-52aca3e2340d" providerId="ADAL" clId="{DAF50A02-564E-4A62-80F0-98EF9836BAA6}" dt="2024-03-12T15:56:29.835" v="3823"/>
        <pc:sldMkLst>
          <pc:docMk/>
          <pc:sldMk cId="1789923260" sldId="585"/>
        </pc:sldMkLst>
        <pc:spChg chg="mod">
          <ac:chgData name="James Williams" userId="c957a50b-491f-4d94-b4bc-52aca3e2340d" providerId="ADAL" clId="{DAF50A02-564E-4A62-80F0-98EF9836BAA6}" dt="2024-03-12T15:55:45.191" v="3820" actId="20577"/>
          <ac:spMkLst>
            <pc:docMk/>
            <pc:sldMk cId="1789923260" sldId="585"/>
            <ac:spMk id="2" creationId="{06448368-FFB2-4F90-D7D1-73B549402F95}"/>
          </ac:spMkLst>
        </pc:spChg>
        <pc:spChg chg="del">
          <ac:chgData name="James Williams" userId="c957a50b-491f-4d94-b4bc-52aca3e2340d" providerId="ADAL" clId="{DAF50A02-564E-4A62-80F0-98EF9836BAA6}" dt="2024-03-12T15:55:49.223" v="3821" actId="478"/>
          <ac:spMkLst>
            <pc:docMk/>
            <pc:sldMk cId="1789923260" sldId="585"/>
            <ac:spMk id="3" creationId="{109DB366-9224-0FD6-E579-423426B0E114}"/>
          </ac:spMkLst>
        </pc:spChg>
      </pc:sldChg>
      <pc:sldChg chg="modSp new mod">
        <pc:chgData name="James Williams" userId="c957a50b-491f-4d94-b4bc-52aca3e2340d" providerId="ADAL" clId="{DAF50A02-564E-4A62-80F0-98EF9836BAA6}" dt="2024-03-12T16:08:51.920" v="4071" actId="6549"/>
        <pc:sldMkLst>
          <pc:docMk/>
          <pc:sldMk cId="1910971511" sldId="586"/>
        </pc:sldMkLst>
        <pc:spChg chg="mod">
          <ac:chgData name="James Williams" userId="c957a50b-491f-4d94-b4bc-52aca3e2340d" providerId="ADAL" clId="{DAF50A02-564E-4A62-80F0-98EF9836BAA6}" dt="2024-03-12T16:01:10.582" v="4003" actId="14100"/>
          <ac:spMkLst>
            <pc:docMk/>
            <pc:sldMk cId="1910971511" sldId="586"/>
            <ac:spMk id="2" creationId="{A362B3C2-773C-A35B-C587-9462BEAC85A1}"/>
          </ac:spMkLst>
        </pc:spChg>
        <pc:spChg chg="mod">
          <ac:chgData name="James Williams" userId="c957a50b-491f-4d94-b4bc-52aca3e2340d" providerId="ADAL" clId="{DAF50A02-564E-4A62-80F0-98EF9836BAA6}" dt="2024-03-12T16:08:51.920" v="4071" actId="6549"/>
          <ac:spMkLst>
            <pc:docMk/>
            <pc:sldMk cId="1910971511" sldId="586"/>
            <ac:spMk id="3" creationId="{E0413554-B0D7-12EF-35F2-7A8FC40C5456}"/>
          </ac:spMkLst>
        </pc:spChg>
      </pc:sldChg>
      <pc:sldChg chg="add del">
        <pc:chgData name="James Williams" userId="c957a50b-491f-4d94-b4bc-52aca3e2340d" providerId="ADAL" clId="{DAF50A02-564E-4A62-80F0-98EF9836BAA6}" dt="2024-03-13T10:26:45.958" v="4288" actId="2696"/>
        <pc:sldMkLst>
          <pc:docMk/>
          <pc:sldMk cId="843847022" sldId="587"/>
        </pc:sldMkLst>
      </pc:sldChg>
      <pc:sldChg chg="addSp delSp modSp add del mod">
        <pc:chgData name="James Williams" userId="c957a50b-491f-4d94-b4bc-52aca3e2340d" providerId="ADAL" clId="{DAF50A02-564E-4A62-80F0-98EF9836BAA6}" dt="2024-03-13T10:26:27.329" v="4286" actId="2696"/>
        <pc:sldMkLst>
          <pc:docMk/>
          <pc:sldMk cId="3814276533" sldId="587"/>
        </pc:sldMkLst>
        <pc:picChg chg="add del mod">
          <ac:chgData name="James Williams" userId="c957a50b-491f-4d94-b4bc-52aca3e2340d" providerId="ADAL" clId="{DAF50A02-564E-4A62-80F0-98EF9836BAA6}" dt="2024-03-13T10:18:21.335" v="4130" actId="21"/>
          <ac:picMkLst>
            <pc:docMk/>
            <pc:sldMk cId="3814276533" sldId="587"/>
            <ac:picMk id="4" creationId="{F7AE456C-0FB8-60BC-6572-12E99904EAC8}"/>
          </ac:picMkLst>
        </pc:picChg>
        <pc:picChg chg="del">
          <ac:chgData name="James Williams" userId="c957a50b-491f-4d94-b4bc-52aca3e2340d" providerId="ADAL" clId="{DAF50A02-564E-4A62-80F0-98EF9836BAA6}" dt="2024-03-13T10:18:18.403" v="4129" actId="478"/>
          <ac:picMkLst>
            <pc:docMk/>
            <pc:sldMk cId="3814276533" sldId="587"/>
            <ac:picMk id="5" creationId="{5298A04F-1EB3-BED1-DBCD-D5FE293A1734}"/>
          </ac:picMkLst>
        </pc:picChg>
        <pc:picChg chg="del">
          <ac:chgData name="James Williams" userId="c957a50b-491f-4d94-b4bc-52aca3e2340d" providerId="ADAL" clId="{DAF50A02-564E-4A62-80F0-98EF9836BAA6}" dt="2024-03-13T10:17:55.608" v="4126" actId="478"/>
          <ac:picMkLst>
            <pc:docMk/>
            <pc:sldMk cId="3814276533" sldId="587"/>
            <ac:picMk id="7" creationId="{6083B364-4455-9A33-4345-708C18A7373D}"/>
          </ac:picMkLst>
        </pc:picChg>
        <pc:picChg chg="del mod">
          <ac:chgData name="James Williams" userId="c957a50b-491f-4d94-b4bc-52aca3e2340d" providerId="ADAL" clId="{DAF50A02-564E-4A62-80F0-98EF9836BAA6}" dt="2024-03-13T10:17:53.486" v="4125" actId="478"/>
          <ac:picMkLst>
            <pc:docMk/>
            <pc:sldMk cId="3814276533" sldId="587"/>
            <ac:picMk id="9" creationId="{1E0A6AD1-34EB-7909-B424-7C48A09D9042}"/>
          </ac:picMkLst>
        </pc:picChg>
        <pc:picChg chg="del mod">
          <ac:chgData name="James Williams" userId="c957a50b-491f-4d94-b4bc-52aca3e2340d" providerId="ADAL" clId="{DAF50A02-564E-4A62-80F0-98EF9836BAA6}" dt="2024-03-13T10:17:49.824" v="4123" actId="21"/>
          <ac:picMkLst>
            <pc:docMk/>
            <pc:sldMk cId="3814276533" sldId="587"/>
            <ac:picMk id="11" creationId="{F7AE456C-0FB8-60BC-6572-12E99904EAC8}"/>
          </ac:picMkLst>
        </pc:picChg>
        <pc:picChg chg="del mod">
          <ac:chgData name="James Williams" userId="c957a50b-491f-4d94-b4bc-52aca3e2340d" providerId="ADAL" clId="{DAF50A02-564E-4A62-80F0-98EF9836BAA6}" dt="2024-03-13T10:17:43.176" v="4121" actId="478"/>
          <ac:picMkLst>
            <pc:docMk/>
            <pc:sldMk cId="3814276533" sldId="587"/>
            <ac:picMk id="15" creationId="{DBBE4643-98CF-D6C8-EFE8-45B0FF386157}"/>
          </ac:picMkLst>
        </pc:picChg>
      </pc:sldChg>
      <pc:sldChg chg="modSp new add del mod ord">
        <pc:chgData name="James Williams" userId="c957a50b-491f-4d94-b4bc-52aca3e2340d" providerId="ADAL" clId="{DAF50A02-564E-4A62-80F0-98EF9836BAA6}" dt="2024-03-13T11:20:55.864" v="4582" actId="2696"/>
        <pc:sldMkLst>
          <pc:docMk/>
          <pc:sldMk cId="3383570924" sldId="588"/>
        </pc:sldMkLst>
        <pc:spChg chg="mod">
          <ac:chgData name="James Williams" userId="c957a50b-491f-4d94-b4bc-52aca3e2340d" providerId="ADAL" clId="{DAF50A02-564E-4A62-80F0-98EF9836BAA6}" dt="2024-03-13T10:24:41.075" v="4262" actId="20577"/>
          <ac:spMkLst>
            <pc:docMk/>
            <pc:sldMk cId="3383570924" sldId="588"/>
            <ac:spMk id="2" creationId="{2EBCF2F9-6EF3-15D3-E695-819281C8C376}"/>
          </ac:spMkLst>
        </pc:spChg>
        <pc:spChg chg="mod">
          <ac:chgData name="James Williams" userId="c957a50b-491f-4d94-b4bc-52aca3e2340d" providerId="ADAL" clId="{DAF50A02-564E-4A62-80F0-98EF9836BAA6}" dt="2024-03-13T10:25:36.719" v="4284" actId="20577"/>
          <ac:spMkLst>
            <pc:docMk/>
            <pc:sldMk cId="3383570924" sldId="588"/>
            <ac:spMk id="3" creationId="{0068461D-8AA3-93C7-3983-541B60552CB5}"/>
          </ac:spMkLst>
        </pc:spChg>
      </pc:sldChg>
      <pc:sldChg chg="add del ord">
        <pc:chgData name="James Williams" userId="c957a50b-491f-4d94-b4bc-52aca3e2340d" providerId="ADAL" clId="{DAF50A02-564E-4A62-80F0-98EF9836BAA6}" dt="2024-03-13T12:38:12.665" v="4642" actId="2696"/>
        <pc:sldMkLst>
          <pc:docMk/>
          <pc:sldMk cId="4278829320" sldId="588"/>
        </pc:sldMkLst>
      </pc:sldChg>
      <pc:sldChg chg="delSp modSp new del mod">
        <pc:chgData name="James Williams" userId="c957a50b-491f-4d94-b4bc-52aca3e2340d" providerId="ADAL" clId="{DAF50A02-564E-4A62-80F0-98EF9836BAA6}" dt="2024-03-13T10:53:11.221" v="4397" actId="2696"/>
        <pc:sldMkLst>
          <pc:docMk/>
          <pc:sldMk cId="3805053347" sldId="589"/>
        </pc:sldMkLst>
        <pc:spChg chg="mod">
          <ac:chgData name="James Williams" userId="c957a50b-491f-4d94-b4bc-52aca3e2340d" providerId="ADAL" clId="{DAF50A02-564E-4A62-80F0-98EF9836BAA6}" dt="2024-03-13T10:51:35.192" v="4384" actId="313"/>
          <ac:spMkLst>
            <pc:docMk/>
            <pc:sldMk cId="3805053347" sldId="589"/>
            <ac:spMk id="2" creationId="{E0453889-F44E-AAD3-A5E1-12BD49DCCF35}"/>
          </ac:spMkLst>
        </pc:spChg>
        <pc:spChg chg="del">
          <ac:chgData name="James Williams" userId="c957a50b-491f-4d94-b4bc-52aca3e2340d" providerId="ADAL" clId="{DAF50A02-564E-4A62-80F0-98EF9836BAA6}" dt="2024-03-13T10:51:37.690" v="4385" actId="478"/>
          <ac:spMkLst>
            <pc:docMk/>
            <pc:sldMk cId="3805053347" sldId="589"/>
            <ac:spMk id="3" creationId="{BC0F76D6-5B2E-34CD-C7FE-995B768E526E}"/>
          </ac:spMkLst>
        </pc:spChg>
      </pc:sldChg>
      <pc:sldChg chg="add">
        <pc:chgData name="James Williams" userId="c957a50b-491f-4d94-b4bc-52aca3e2340d" providerId="ADAL" clId="{DAF50A02-564E-4A62-80F0-98EF9836BAA6}" dt="2024-03-13T10:53:09.663" v="4396"/>
        <pc:sldMkLst>
          <pc:docMk/>
          <pc:sldMk cId="489109738" sldId="590"/>
        </pc:sldMkLst>
      </pc:sldChg>
      <pc:sldChg chg="add del">
        <pc:chgData name="James Williams" userId="c957a50b-491f-4d94-b4bc-52aca3e2340d" providerId="ADAL" clId="{DAF50A02-564E-4A62-80F0-98EF9836BAA6}" dt="2024-03-13T10:52:58.247" v="4395" actId="2696"/>
        <pc:sldMkLst>
          <pc:docMk/>
          <pc:sldMk cId="2594861506" sldId="59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13/03/2024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stackify.com/what-is-sdlc/"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hackernoon.com/design-thinking-for-startups-by-nitin-sethi-of-quikr-fe01a259c9bf" TargetMode="External"/><Relationship Id="rId2" Type="http://schemas.openxmlformats.org/officeDocument/2006/relationships/slide" Target="../slides/slide33.xml"/><Relationship Id="rId1" Type="http://schemas.openxmlformats.org/officeDocument/2006/relationships/notesMaster" Target="../notesMasters/notesMaster1.xml"/><Relationship Id="rId4" Type="http://schemas.openxmlformats.org/officeDocument/2006/relationships/hyperlink" Target="https://www.boardofinnovation.com/blog/2017/07/18/lean-startup-versus-design-thinking/"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astera.com/type/blog/all-you-need-to-know-about-database-design/#:~:text=%20How%20to%20Design%20Database%3A%20Steps%20of%20Designing,that%20every%20data%20item%20becomes%20a...%20More%20"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mockplus.com/" TargetMode="External"/><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a:t>
            </a:fld>
            <a:endParaRPr lang="en-GB"/>
          </a:p>
        </p:txBody>
      </p:sp>
    </p:spTree>
    <p:extLst>
      <p:ext uri="{BB962C8B-B14F-4D97-AF65-F5344CB8AC3E}">
        <p14:creationId xmlns:p14="http://schemas.microsoft.com/office/powerpoint/2010/main" val="1409563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93445808-0A42-4057-92F6-5314E76B2A59}" type="slidenum">
              <a:rPr lang="en-GB" smtClean="0"/>
              <a:t>4</a:t>
            </a:fld>
            <a:endParaRPr lang="en-GB"/>
          </a:p>
        </p:txBody>
      </p:sp>
    </p:spTree>
    <p:extLst>
      <p:ext uri="{BB962C8B-B14F-4D97-AF65-F5344CB8AC3E}">
        <p14:creationId xmlns:p14="http://schemas.microsoft.com/office/powerpoint/2010/main" val="2563126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B3C6658-CAE7-415A-AC91-59DEE44FA423}" type="slidenum">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4230284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30</a:t>
            </a:fld>
            <a:endParaRPr lang="en-GB"/>
          </a:p>
        </p:txBody>
      </p:sp>
    </p:spTree>
    <p:extLst>
      <p:ext uri="{BB962C8B-B14F-4D97-AF65-F5344CB8AC3E}">
        <p14:creationId xmlns:p14="http://schemas.microsoft.com/office/powerpoint/2010/main" val="3993626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more information please click here: </a:t>
            </a:r>
            <a:r>
              <a:rPr lang="en-GB" dirty="0">
                <a:hlinkClick r:id="rId3"/>
              </a:rPr>
              <a:t>https://stackify.com/what-is-sdlc/</a:t>
            </a:r>
            <a:endParaRPr lang="en-GB" dirty="0"/>
          </a:p>
          <a:p>
            <a:r>
              <a:rPr lang="en-GB" dirty="0"/>
              <a:t>(i1)</a:t>
            </a:r>
            <a:r>
              <a:rPr lang="en-GB" baseline="0" dirty="0"/>
              <a:t> https://tinyurl.com/y2plpy56</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32</a:t>
            </a:fld>
            <a:endParaRPr lang="en-GB"/>
          </a:p>
        </p:txBody>
      </p:sp>
    </p:spTree>
    <p:extLst>
      <p:ext uri="{BB962C8B-B14F-4D97-AF65-F5344CB8AC3E}">
        <p14:creationId xmlns:p14="http://schemas.microsoft.com/office/powerpoint/2010/main" val="1360496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(1) </a:t>
            </a:r>
            <a:r>
              <a:rPr lang="en-GB" sz="1200" dirty="0"/>
              <a:t>Based on </a:t>
            </a:r>
            <a:r>
              <a:rPr lang="en-GB" sz="1200" dirty="0">
                <a:hlinkClick r:id="rId3"/>
              </a:rPr>
              <a:t>Design Thinking for Start-ups</a:t>
            </a:r>
            <a:r>
              <a:rPr lang="en-GB" sz="1200" dirty="0"/>
              <a:t> by Nitin </a:t>
            </a:r>
            <a:r>
              <a:rPr lang="en-GB" sz="1200" dirty="0" err="1"/>
              <a:t>Sethi</a:t>
            </a:r>
            <a:r>
              <a:rPr lang="en-GB" sz="1200" dirty="0"/>
              <a:t>.</a:t>
            </a:r>
            <a:br>
              <a:rPr lang="en-GB" sz="1200" dirty="0"/>
            </a:br>
            <a:r>
              <a:rPr lang="en-GB" sz="1200" b="0" baseline="0" dirty="0"/>
              <a:t>(2)</a:t>
            </a:r>
            <a:r>
              <a:rPr lang="en-GB" sz="1200" b="0" dirty="0"/>
              <a:t> </a:t>
            </a:r>
            <a:r>
              <a:rPr lang="en-GB" sz="1200" b="0" dirty="0">
                <a:hlinkClick r:id="rId4"/>
              </a:rPr>
              <a:t>When to apply Lean </a:t>
            </a:r>
            <a:r>
              <a:rPr lang="en-GB" sz="1200" b="0" dirty="0" err="1">
                <a:hlinkClick r:id="rId4"/>
              </a:rPr>
              <a:t>Startup</a:t>
            </a:r>
            <a:r>
              <a:rPr lang="en-GB" sz="1200" b="0" dirty="0">
                <a:hlinkClick r:id="rId4"/>
              </a:rPr>
              <a:t> and/or Design Thinking</a:t>
            </a:r>
            <a:r>
              <a:rPr lang="en-GB" sz="1200" b="0" dirty="0"/>
              <a:t> </a:t>
            </a:r>
            <a:r>
              <a:rPr lang="en-GB" sz="1200" dirty="0"/>
              <a:t>by Lucas </a:t>
            </a:r>
            <a:r>
              <a:rPr lang="en-GB" sz="1200" dirty="0" err="1"/>
              <a:t>Tamboryn</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“Design thinking has been central to user-centered design and human-centered design—the dominant methods of designing human-computer interfaces—for over 40 years.(3) Design thinking is also central to recent conceptions of software development in general.(4)” Ref[1]</a:t>
            </a:r>
            <a:br>
              <a:rPr lang="en-GB" dirty="0"/>
            </a:br>
            <a:r>
              <a:rPr lang="en-GB" dirty="0"/>
              <a:t>(3)</a:t>
            </a:r>
            <a:r>
              <a:rPr lang="en-GB" baseline="0" dirty="0"/>
              <a:t> </a:t>
            </a:r>
            <a:r>
              <a:rPr lang="en-GB" sz="1200" b="0" i="0" kern="1200" dirty="0">
                <a:solidFill>
                  <a:schemeClr val="tx1"/>
                </a:solidFill>
                <a:effectLst/>
                <a:latin typeface="+mn-lt"/>
                <a:ea typeface="+mn-ea"/>
                <a:cs typeface="+mn-cs"/>
              </a:rPr>
              <a:t>Norman, Donald A. (1986). User Centered System Design. Taylor &amp; Francis.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(4) Ralph, Paul (2015). "The </a:t>
            </a:r>
            <a:r>
              <a:rPr lang="en-GB" sz="1200" b="0" i="0" kern="1200" dirty="0" err="1">
                <a:solidFill>
                  <a:schemeClr val="tx1"/>
                </a:solidFill>
                <a:effectLst/>
                <a:latin typeface="+mn-lt"/>
                <a:ea typeface="+mn-ea"/>
                <a:cs typeface="+mn-cs"/>
              </a:rPr>
              <a:t>Sensemaking</a:t>
            </a:r>
            <a:r>
              <a:rPr lang="en-GB" sz="1200" b="0" i="0" kern="1200" dirty="0">
                <a:solidFill>
                  <a:schemeClr val="tx1"/>
                </a:solidFill>
                <a:effectLst/>
                <a:latin typeface="+mn-lt"/>
                <a:ea typeface="+mn-ea"/>
                <a:cs typeface="+mn-cs"/>
              </a:rPr>
              <a:t>-Coevolution-Implementation Theory of software design". </a:t>
            </a:r>
            <a:r>
              <a:rPr lang="en-GB" sz="1200" b="0" i="1" kern="1200" dirty="0">
                <a:solidFill>
                  <a:schemeClr val="tx1"/>
                </a:solidFill>
                <a:effectLst/>
                <a:latin typeface="+mn-lt"/>
                <a:ea typeface="+mn-ea"/>
                <a:cs typeface="+mn-cs"/>
              </a:rPr>
              <a:t>Science of Computer Programming</a:t>
            </a:r>
            <a:r>
              <a:rPr lang="en-GB" sz="1200" b="0" i="0" kern="1200" dirty="0">
                <a:solidFill>
                  <a:schemeClr val="tx1"/>
                </a:solidFill>
                <a:effectLst/>
                <a:latin typeface="+mn-lt"/>
                <a:ea typeface="+mn-ea"/>
                <a:cs typeface="+mn-cs"/>
              </a:rPr>
              <a:t>. 101: 21–41.</a:t>
            </a:r>
            <a:br>
              <a:rPr lang="en-GB" dirty="0"/>
            </a:br>
            <a:r>
              <a:rPr lang="en-GB" dirty="0">
                <a:solidFill>
                  <a:schemeClr val="bg1">
                    <a:lumMod val="85000"/>
                  </a:schemeClr>
                </a:solidFill>
              </a:rPr>
              <a:t>[1] https://tinyurl.com/y4ml6um.</a:t>
            </a:r>
          </a:p>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33</a:t>
            </a:fld>
            <a:endParaRPr lang="en-GB"/>
          </a:p>
        </p:txBody>
      </p:sp>
    </p:spTree>
    <p:extLst>
      <p:ext uri="{BB962C8B-B14F-4D97-AF65-F5344CB8AC3E}">
        <p14:creationId xmlns:p14="http://schemas.microsoft.com/office/powerpoint/2010/main" val="1755387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t>- removed:.</a:t>
            </a:r>
          </a:p>
          <a:p>
            <a:r>
              <a:rPr lang="en-GB" sz="1200" b="1" dirty="0"/>
              <a:t>EIGP Archive: Team Roles: </a:t>
            </a:r>
            <a:r>
              <a:rPr lang="en-GB" sz="1200" dirty="0"/>
              <a:t>You</a:t>
            </a:r>
            <a:r>
              <a:rPr lang="en-GB" sz="1200" b="1" dirty="0"/>
              <a:t> </a:t>
            </a:r>
            <a:r>
              <a:rPr lang="en-GB" sz="1200" dirty="0"/>
              <a:t>can use whichever method suits your team e.g. </a:t>
            </a:r>
          </a:p>
          <a:p>
            <a:pPr marL="342900" indent="-342900">
              <a:buFont typeface="Arial" panose="020B0604020202020204" pitchFamily="34" charset="0"/>
              <a:buChar char="•"/>
            </a:pPr>
            <a:r>
              <a:rPr lang="en-GB" sz="1200" b="1" dirty="0"/>
              <a:t>Evolutionary Parallel Prototyping</a:t>
            </a:r>
            <a:r>
              <a:rPr lang="en-GB" sz="1200" dirty="0"/>
              <a:t>: Work on and develop all layers simultaneously by assigning them to different roles within the team. Or </a:t>
            </a:r>
          </a:p>
          <a:p>
            <a:pPr marL="342900" indent="-342900">
              <a:buFont typeface="Arial" panose="020B0604020202020204" pitchFamily="34" charset="0"/>
              <a:buChar char="•"/>
            </a:pPr>
            <a:r>
              <a:rPr lang="en-GB" sz="1200" b="1" dirty="0"/>
              <a:t>Evolutionary Extreme Prototyping</a:t>
            </a:r>
            <a:r>
              <a:rPr lang="en-GB" sz="1200" dirty="0"/>
              <a:t>: work on and develop the UI then Server/Client logic then Db.</a:t>
            </a:r>
          </a:p>
          <a:p>
            <a:endParaRPr lang="en-GB" dirty="0"/>
          </a:p>
          <a:p>
            <a:r>
              <a:rPr lang="en-GB" sz="1000" dirty="0"/>
              <a:t>Db design include E-R (Entity Relationship) Modelling: </a:t>
            </a:r>
            <a:r>
              <a:rPr lang="en-GB" sz="1000" dirty="0">
                <a:hlinkClick r:id="rId3"/>
              </a:rPr>
              <a:t>https://www.astera.com/type/blog/all-you-need-to-know-about-database-design/#:~:text=%20How%20to%20Design%20Database%3A%20Steps%20of%20Designing,that%20every%20data%20item%20becomes%20a...%20More%20</a:t>
            </a:r>
            <a:endParaRPr lang="en-GB" sz="1000" dirty="0"/>
          </a:p>
        </p:txBody>
      </p:sp>
      <p:sp>
        <p:nvSpPr>
          <p:cNvPr id="4" name="Slide Number Placeholder 3"/>
          <p:cNvSpPr>
            <a:spLocks noGrp="1"/>
          </p:cNvSpPr>
          <p:nvPr>
            <p:ph type="sldNum" sz="quarter" idx="5"/>
          </p:nvPr>
        </p:nvSpPr>
        <p:spPr/>
        <p:txBody>
          <a:bodyPr/>
          <a:lstStyle/>
          <a:p>
            <a:fld id="{93445808-0A42-4057-92F6-5314E76B2A59}" type="slidenum">
              <a:rPr lang="en-GB" smtClean="0"/>
              <a:t>34</a:t>
            </a:fld>
            <a:endParaRPr lang="en-GB"/>
          </a:p>
        </p:txBody>
      </p:sp>
    </p:spTree>
    <p:extLst>
      <p:ext uri="{BB962C8B-B14F-4D97-AF65-F5344CB8AC3E}">
        <p14:creationId xmlns:p14="http://schemas.microsoft.com/office/powerpoint/2010/main" val="19332473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p>
        </p:txBody>
      </p:sp>
      <p:sp>
        <p:nvSpPr>
          <p:cNvPr id="4" name="Slide Number Placeholder 3"/>
          <p:cNvSpPr>
            <a:spLocks noGrp="1"/>
          </p:cNvSpPr>
          <p:nvPr>
            <p:ph type="sldNum" sz="quarter" idx="10"/>
          </p:nvPr>
        </p:nvSpPr>
        <p:spPr/>
        <p:txBody>
          <a:bodyPr/>
          <a:lstStyle/>
          <a:p>
            <a:fld id="{E5E12015-F104-457C-88D8-201B0CFA3E39}" type="slidenum">
              <a:rPr lang="en-GB" smtClean="0"/>
              <a:t>35</a:t>
            </a:fld>
            <a:endParaRPr lang="en-GB"/>
          </a:p>
        </p:txBody>
      </p:sp>
    </p:spTree>
    <p:extLst>
      <p:ext uri="{BB962C8B-B14F-4D97-AF65-F5344CB8AC3E}">
        <p14:creationId xmlns:p14="http://schemas.microsoft.com/office/powerpoint/2010/main" val="20028027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38</a:t>
            </a:fld>
            <a:endParaRPr lang="en-GB"/>
          </a:p>
        </p:txBody>
      </p:sp>
    </p:spTree>
    <p:extLst>
      <p:ext uri="{BB962C8B-B14F-4D97-AF65-F5344CB8AC3E}">
        <p14:creationId xmlns:p14="http://schemas.microsoft.com/office/powerpoint/2010/main" val="31197208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https://lucidchart.zendesk.com/hc/en-us/articles/360001139203-Gantt-Chart-Template-Kanban-board</a:t>
            </a:r>
          </a:p>
        </p:txBody>
      </p:sp>
      <p:sp>
        <p:nvSpPr>
          <p:cNvPr id="4" name="Slide Number Placeholder 3"/>
          <p:cNvSpPr>
            <a:spLocks noGrp="1"/>
          </p:cNvSpPr>
          <p:nvPr>
            <p:ph type="sldNum" sz="quarter" idx="10"/>
          </p:nvPr>
        </p:nvSpPr>
        <p:spPr/>
        <p:txBody>
          <a:bodyPr/>
          <a:lstStyle/>
          <a:p>
            <a:fld id="{E5E12015-F104-457C-88D8-201B0CFA3E39}" type="slidenum">
              <a:rPr lang="en-GB" smtClean="0"/>
              <a:t>47</a:t>
            </a:fld>
            <a:endParaRPr lang="en-GB"/>
          </a:p>
        </p:txBody>
      </p:sp>
    </p:spTree>
    <p:extLst>
      <p:ext uri="{BB962C8B-B14F-4D97-AF65-F5344CB8AC3E}">
        <p14:creationId xmlns:p14="http://schemas.microsoft.com/office/powerpoint/2010/main" val="34308982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https://www.scrum.org/resources/what-is-scrum</a:t>
            </a:r>
          </a:p>
        </p:txBody>
      </p:sp>
      <p:sp>
        <p:nvSpPr>
          <p:cNvPr id="4" name="Slide Number Placeholder 3"/>
          <p:cNvSpPr>
            <a:spLocks noGrp="1"/>
          </p:cNvSpPr>
          <p:nvPr>
            <p:ph type="sldNum" sz="quarter" idx="10"/>
          </p:nvPr>
        </p:nvSpPr>
        <p:spPr/>
        <p:txBody>
          <a:bodyPr/>
          <a:lstStyle/>
          <a:p>
            <a:fld id="{E5E12015-F104-457C-88D8-201B0CFA3E39}" type="slidenum">
              <a:rPr lang="en-GB" smtClean="0"/>
              <a:t>50</a:t>
            </a:fld>
            <a:endParaRPr lang="en-GB"/>
          </a:p>
        </p:txBody>
      </p:sp>
    </p:spTree>
    <p:extLst>
      <p:ext uri="{BB962C8B-B14F-4D97-AF65-F5344CB8AC3E}">
        <p14:creationId xmlns:p14="http://schemas.microsoft.com/office/powerpoint/2010/main" val="4701321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10"/>
          </p:nvPr>
        </p:nvSpPr>
        <p:spPr/>
        <p:txBody>
          <a:bodyPr/>
          <a:lstStyle/>
          <a:p>
            <a:fld id="{475F757A-20F9-4073-AFB1-54E481B27DF3}" type="slidenum">
              <a:rPr lang="en-GB" smtClean="0"/>
              <a:t>61</a:t>
            </a:fld>
            <a:endParaRPr lang="en-GB"/>
          </a:p>
        </p:txBody>
      </p:sp>
    </p:spTree>
    <p:extLst>
      <p:ext uri="{BB962C8B-B14F-4D97-AF65-F5344CB8AC3E}">
        <p14:creationId xmlns:p14="http://schemas.microsoft.com/office/powerpoint/2010/main" val="600156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000" dirty="0"/>
          </a:p>
        </p:txBody>
      </p:sp>
      <p:sp>
        <p:nvSpPr>
          <p:cNvPr id="4" name="Slide Number Placeholder 3"/>
          <p:cNvSpPr>
            <a:spLocks noGrp="1"/>
          </p:cNvSpPr>
          <p:nvPr>
            <p:ph type="sldNum" sz="quarter" idx="10"/>
          </p:nvPr>
        </p:nvSpPr>
        <p:spPr/>
        <p:txBody>
          <a:bodyPr/>
          <a:lstStyle/>
          <a:p>
            <a:fld id="{B6192305-B3BF-4620-BF60-B9818CDCB1F9}" type="slidenum">
              <a:rPr lang="en-GB" smtClean="0"/>
              <a:t>67</a:t>
            </a:fld>
            <a:endParaRPr lang="en-GB"/>
          </a:p>
        </p:txBody>
      </p:sp>
    </p:spTree>
    <p:extLst>
      <p:ext uri="{BB962C8B-B14F-4D97-AF65-F5344CB8AC3E}">
        <p14:creationId xmlns:p14="http://schemas.microsoft.com/office/powerpoint/2010/main" val="19289740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70</a:t>
            </a:fld>
            <a:endParaRPr lang="en-GB"/>
          </a:p>
        </p:txBody>
      </p:sp>
    </p:spTree>
    <p:extLst>
      <p:ext uri="{BB962C8B-B14F-4D97-AF65-F5344CB8AC3E}">
        <p14:creationId xmlns:p14="http://schemas.microsoft.com/office/powerpoint/2010/main" val="37293673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Bg. Note: Not free but a good commercial Design tool for Web/Mobile Apps:</a:t>
            </a:r>
            <a:br>
              <a:rPr lang="en-GB" sz="1200" dirty="0"/>
            </a:br>
            <a:r>
              <a:rPr lang="en-GB" sz="1200" dirty="0"/>
              <a:t>	</a:t>
            </a:r>
            <a:r>
              <a:rPr lang="en-GB" sz="1200" dirty="0" err="1">
                <a:hlinkClick r:id="rId3"/>
              </a:rPr>
              <a:t>Mockplus</a:t>
            </a:r>
            <a:r>
              <a:rPr lang="en-GB" sz="1200" dirty="0">
                <a:hlinkClick r:id="rId3"/>
              </a:rPr>
              <a:t> - Design, Prototype &amp; Collaborate better and faster</a:t>
            </a:r>
            <a:r>
              <a:rPr lang="en-GB" sz="1200" dirty="0"/>
              <a:t>.</a:t>
            </a:r>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71</a:t>
            </a:fld>
            <a:endParaRPr lang="en-GB"/>
          </a:p>
        </p:txBody>
      </p:sp>
    </p:spTree>
    <p:extLst>
      <p:ext uri="{BB962C8B-B14F-4D97-AF65-F5344CB8AC3E}">
        <p14:creationId xmlns:p14="http://schemas.microsoft.com/office/powerpoint/2010/main" val="4173489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72</a:t>
            </a:fld>
            <a:endParaRPr lang="en-GB"/>
          </a:p>
        </p:txBody>
      </p:sp>
    </p:spTree>
    <p:extLst>
      <p:ext uri="{BB962C8B-B14F-4D97-AF65-F5344CB8AC3E}">
        <p14:creationId xmlns:p14="http://schemas.microsoft.com/office/powerpoint/2010/main" val="15139006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77</a:t>
            </a:fld>
            <a:endParaRPr lang="en-GB"/>
          </a:p>
        </p:txBody>
      </p:sp>
    </p:spTree>
    <p:extLst>
      <p:ext uri="{BB962C8B-B14F-4D97-AF65-F5344CB8AC3E}">
        <p14:creationId xmlns:p14="http://schemas.microsoft.com/office/powerpoint/2010/main" val="3211733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a:t>
            </a:r>
            <a:r>
              <a:rPr lang="en-GB" baseline="0" dirty="0"/>
              <a:t> http://multigate.homestead.com/Product-Specifications.html</a:t>
            </a:r>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87</a:t>
            </a:fld>
            <a:endParaRPr lang="en-GB"/>
          </a:p>
        </p:txBody>
      </p:sp>
    </p:spTree>
    <p:extLst>
      <p:ext uri="{BB962C8B-B14F-4D97-AF65-F5344CB8AC3E}">
        <p14:creationId xmlns:p14="http://schemas.microsoft.com/office/powerpoint/2010/main" val="16458835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Complicated charts and diagrams are not required </a:t>
            </a:r>
            <a:r>
              <a:rPr lang="en-GB" dirty="0"/>
              <a:t>but can be created and included if you feel it necessary.</a:t>
            </a:r>
          </a:p>
        </p:txBody>
      </p:sp>
      <p:sp>
        <p:nvSpPr>
          <p:cNvPr id="4" name="Slide Number Placeholder 3"/>
          <p:cNvSpPr>
            <a:spLocks noGrp="1"/>
          </p:cNvSpPr>
          <p:nvPr>
            <p:ph type="sldNum" sz="quarter" idx="5"/>
          </p:nvPr>
        </p:nvSpPr>
        <p:spPr/>
        <p:txBody>
          <a:bodyPr/>
          <a:lstStyle/>
          <a:p>
            <a:fld id="{93445808-0A42-4057-92F6-5314E76B2A59}" type="slidenum">
              <a:rPr lang="en-GB" smtClean="0"/>
              <a:t>90</a:t>
            </a:fld>
            <a:endParaRPr lang="en-GB"/>
          </a:p>
        </p:txBody>
      </p:sp>
    </p:spTree>
    <p:extLst>
      <p:ext uri="{BB962C8B-B14F-4D97-AF65-F5344CB8AC3E}">
        <p14:creationId xmlns:p14="http://schemas.microsoft.com/office/powerpoint/2010/main" val="11534940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5330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3/13/2024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3/13/2024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ampus.recit.qc.ca/course/view.php?id=279" TargetMode="Externa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idreflections.blogspot.com/2014_11_01_archive.html"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hyperlink" Target="http://www.pmi.org/About-Us/About-Us-What-is-Project-Management.aspx" TargetMode="External"/><Relationship Id="rId1" Type="http://schemas.openxmlformats.org/officeDocument/2006/relationships/slideLayout" Target="../slideLayouts/slideLayout2.xml"/><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slides/_rels/slide7.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svg"/><Relationship Id="rId7" Type="http://schemas.openxmlformats.org/officeDocument/2006/relationships/image" Target="../media/image21.sv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svg"/><Relationship Id="rId4" Type="http://schemas.openxmlformats.org/officeDocument/2006/relationships/image" Target="../media/image18.png"/><Relationship Id="rId9" Type="http://schemas.openxmlformats.org/officeDocument/2006/relationships/image" Target="../media/image23.svg"/></Relationships>
</file>

<file path=ppt/slides/_rels/slide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svg"/><Relationship Id="rId7" Type="http://schemas.openxmlformats.org/officeDocument/2006/relationships/image" Target="../media/image21.sv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svg"/><Relationship Id="rId4" Type="http://schemas.openxmlformats.org/officeDocument/2006/relationships/image" Target="../media/image18.png"/><Relationship Id="rId9" Type="http://schemas.openxmlformats.org/officeDocument/2006/relationships/image" Target="../media/image23.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svg"/><Relationship Id="rId7" Type="http://schemas.openxmlformats.org/officeDocument/2006/relationships/image" Target="../media/image29.sv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slides/_rels/slide12.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 Id="rId5" Type="http://schemas.openxmlformats.org/officeDocument/2006/relationships/image" Target="../media/image35.svg"/><Relationship Id="rId4" Type="http://schemas.openxmlformats.org/officeDocument/2006/relationships/image" Target="../media/image34.png"/></Relationships>
</file>

<file path=ppt/slides/_rels/slide13.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 Id="rId5" Type="http://schemas.openxmlformats.org/officeDocument/2006/relationships/image" Target="../media/image35.svg"/><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3" Type="http://schemas.openxmlformats.org/officeDocument/2006/relationships/image" Target="../media/image37.svg"/><Relationship Id="rId7" Type="http://schemas.openxmlformats.org/officeDocument/2006/relationships/image" Target="../media/image41.svg"/><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svg"/><Relationship Id="rId4" Type="http://schemas.openxmlformats.org/officeDocument/2006/relationships/image" Target="../media/image38.png"/></Relationships>
</file>

<file path=ppt/slides/_rels/slide15.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nicoletcollege.pressbooks.pub/operationalmanagement/chapter/4-4-project-management-tools/" TargetMode="External"/><Relationship Id="rId2" Type="http://schemas.openxmlformats.org/officeDocument/2006/relationships/image" Target="../media/image44.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projectmanager.com/gantt-chart" TargetMode="External"/><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52.svg"/><Relationship Id="rId13" Type="http://schemas.openxmlformats.org/officeDocument/2006/relationships/image" Target="../media/image57.png"/><Relationship Id="rId3" Type="http://schemas.openxmlformats.org/officeDocument/2006/relationships/image" Target="../media/image47.png"/><Relationship Id="rId7" Type="http://schemas.openxmlformats.org/officeDocument/2006/relationships/image" Target="../media/image51.png"/><Relationship Id="rId12" Type="http://schemas.openxmlformats.org/officeDocument/2006/relationships/image" Target="../media/image56.svg"/><Relationship Id="rId2"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50.svg"/><Relationship Id="rId11" Type="http://schemas.openxmlformats.org/officeDocument/2006/relationships/image" Target="../media/image55.pn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png"/><Relationship Id="rId9" Type="http://schemas.openxmlformats.org/officeDocument/2006/relationships/image" Target="../media/image53.png"/><Relationship Id="rId14" Type="http://schemas.openxmlformats.org/officeDocument/2006/relationships/image" Target="../media/image58.svg"/></Relationships>
</file>

<file path=ppt/slides/_rels/slide2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vimeo.com/310357644" TargetMode="External"/><Relationship Id="rId2" Type="http://schemas.openxmlformats.org/officeDocument/2006/relationships/image" Target="../media/image60.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wrike.com/" TargetMode="External"/><Relationship Id="rId13" Type="http://schemas.openxmlformats.org/officeDocument/2006/relationships/hyperlink" Target="http://www.zoho.com/projects/gantt-charts.html" TargetMode="External"/><Relationship Id="rId18" Type="http://schemas.openxmlformats.org/officeDocument/2006/relationships/hyperlink" Target="https://www.youtube.com/results?search_query=how+to+create+a+Gantt+chart+" TargetMode="External"/><Relationship Id="rId3" Type="http://schemas.openxmlformats.org/officeDocument/2006/relationships/hyperlink" Target="http://office.microsoft.com/en-gb/project/" TargetMode="External"/><Relationship Id="rId21" Type="http://schemas.openxmlformats.org/officeDocument/2006/relationships/image" Target="../media/image34.png"/><Relationship Id="rId7" Type="http://schemas.openxmlformats.org/officeDocument/2006/relationships/hyperlink" Target="https://asana.com/" TargetMode="External"/><Relationship Id="rId12" Type="http://schemas.openxmlformats.org/officeDocument/2006/relationships/hyperlink" Target="http://bit.ly/18Ve2Ec" TargetMode="External"/><Relationship Id="rId17" Type="http://schemas.openxmlformats.org/officeDocument/2006/relationships/hyperlink" Target="https://www.google.com/search?q=how+to+create+a+Gantt+chart+&amp;sxsrf=ALeKk01JE2nlBKBsAp4PTxBpHjFoKyCrJQ%3A1622123182488&amp;source=hp&amp;ei=rqKvYO_rGquMjLsPt8SF0Ag&amp;iflsig=AINFCbYAAAAAYK-wvsOiF8h34UoPLhBNumCyVYzELDqn&amp;oq=how+to+create+a+Gantt+chart+&amp;gs_lcp=Cgdnd3Mtd2l6EAMyBQgAELEDMgIIADICCAAyAggAMgIIADICCAAyAggAMgIIADICCAAyAggAOgcIIxDqAhAnUL8iWL8iYM8yaAFwAHgAgAFQiAFQkgEBMZgBAKABAqABAaoBB2d3cy13aXqwAQo&amp;sclient=gws-wiz&amp;ved=0ahUKEwjv-sjg_-nwAhUrBmMBHTdiAYoQ4dUDCAk&amp;uact=5" TargetMode="External"/><Relationship Id="rId2" Type="http://schemas.openxmlformats.org/officeDocument/2006/relationships/hyperlink" Target="http://www.officetooltips.com/excel/tips/creating_a_gantt_chart.html" TargetMode="External"/><Relationship Id="rId16" Type="http://schemas.openxmlformats.org/officeDocument/2006/relationships/hyperlink" Target="http://creately.com/Gantt-Chart-Software" TargetMode="External"/><Relationship Id="rId20" Type="http://schemas.openxmlformats.org/officeDocument/2006/relationships/image" Target="../media/image5.svg"/><Relationship Id="rId1" Type="http://schemas.openxmlformats.org/officeDocument/2006/relationships/slideLayout" Target="../slideLayouts/slideLayout2.xml"/><Relationship Id="rId6" Type="http://schemas.openxmlformats.org/officeDocument/2006/relationships/hyperlink" Target="http://www.tomsplanner.com/" TargetMode="External"/><Relationship Id="rId11" Type="http://schemas.openxmlformats.org/officeDocument/2006/relationships/hyperlink" Target="http://teamgantt.com/tour/" TargetMode="External"/><Relationship Id="rId5" Type="http://schemas.openxmlformats.org/officeDocument/2006/relationships/hyperlink" Target="https://www.microsoft.com/en-gb/microsoft-365/visio/flowchart-software" TargetMode="External"/><Relationship Id="rId15" Type="http://schemas.openxmlformats.org/officeDocument/2006/relationships/hyperlink" Target="http://www.ganttic.com/tour" TargetMode="External"/><Relationship Id="rId10" Type="http://schemas.openxmlformats.org/officeDocument/2006/relationships/hyperlink" Target="https://miro.com/" TargetMode="External"/><Relationship Id="rId19" Type="http://schemas.openxmlformats.org/officeDocument/2006/relationships/image" Target="../media/image4.png"/><Relationship Id="rId4" Type="http://schemas.openxmlformats.org/officeDocument/2006/relationships/hyperlink" Target="https://tasks.office.com/" TargetMode="External"/><Relationship Id="rId9" Type="http://schemas.openxmlformats.org/officeDocument/2006/relationships/hyperlink" Target="https://monday.com/" TargetMode="External"/><Relationship Id="rId14" Type="http://schemas.openxmlformats.org/officeDocument/2006/relationships/hyperlink" Target="http://gantter.com/" TargetMode="External"/><Relationship Id="rId22" Type="http://schemas.openxmlformats.org/officeDocument/2006/relationships/image" Target="../media/image35.svg"/></Relationships>
</file>

<file path=ppt/slides/_rels/slide25.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image" Target="../media/image4.png"/><Relationship Id="rId7" Type="http://schemas.openxmlformats.org/officeDocument/2006/relationships/image" Target="../media/image61.png"/><Relationship Id="rId2" Type="http://schemas.openxmlformats.org/officeDocument/2006/relationships/hyperlink" Target="https://www.tomsplanner.com/" TargetMode="External"/><Relationship Id="rId1" Type="http://schemas.openxmlformats.org/officeDocument/2006/relationships/slideLayout" Target="../slideLayouts/slideLayout2.xml"/><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5.svg"/></Relationships>
</file>

<file path=ppt/slides/_rels/slide26.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5.svg"/><Relationship Id="rId7" Type="http://schemas.openxmlformats.org/officeDocument/2006/relationships/hyperlink" Target="https://www.homeworklib.com/questions/1350869/for-the-pert-chart-shown-below-indicate-the"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64.png"/><Relationship Id="rId5" Type="http://schemas.openxmlformats.org/officeDocument/2006/relationships/hyperlink" Target="https://tex.stackexchange.com/questions/362225/project-management-charting" TargetMode="External"/><Relationship Id="rId4" Type="http://schemas.openxmlformats.org/officeDocument/2006/relationships/image" Target="../media/image63.jpeg"/><Relationship Id="rId9" Type="http://schemas.openxmlformats.org/officeDocument/2006/relationships/hyperlink" Target="https://creativecommons.org/licenses/by-nc-sa/3.0/"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28.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 Id="rId9" Type="http://schemas.openxmlformats.org/officeDocument/2006/relationships/image" Target="../media/image11.svg"/></Relationships>
</file>

<file path=ppt/slides/_rels/slide29.xml.rels><?xml version="1.0" encoding="UTF-8" standalone="yes"?>
<Relationships xmlns="http://schemas.openxmlformats.org/package/2006/relationships"><Relationship Id="rId3" Type="http://schemas.openxmlformats.org/officeDocument/2006/relationships/hyperlink" Target="https://wisc.pb.unizin.org/technicalpm/chapter/lesson-6-revision/" TargetMode="External"/><Relationship Id="rId2" Type="http://schemas.openxmlformats.org/officeDocument/2006/relationships/image" Target="../media/image65.png"/><Relationship Id="rId1" Type="http://schemas.openxmlformats.org/officeDocument/2006/relationships/slideLayout" Target="../slideLayouts/slideLayout2.xml"/><Relationship Id="rId6" Type="http://schemas.openxmlformats.org/officeDocument/2006/relationships/hyperlink" Target="https://www.workfront.com/project-management/methodologies/waterfall" TargetMode="External"/><Relationship Id="rId5" Type="http://schemas.openxmlformats.org/officeDocument/2006/relationships/hyperlink" Target="https://www.projectmanager.com/waterfall-methodology" TargetMode="External"/><Relationship Id="rId4" Type="http://schemas.openxmlformats.org/officeDocument/2006/relationships/hyperlink" Target="https://creativecommons.org/licenses/by/3.0/"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en.wikipedia.org/wiki/Waterfall_model"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1.wdp"/></Relationships>
</file>

<file path=ppt/slides/_rels/slide33.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interaction-design.org/literature/article/design-thinking-get-a-quick-overview-of-the-history"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artarmonunited.com/how-to-develop-a-websites-design/"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medium.freecodecamp.org/a-beginners-guide-to-rapid-prototyping-71e8722c17df?gi=dc29f21b3eb1"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itenterprise.co.uk/software-prototyping-methods/#:~:text=Extreme%20prototyping%20is%20used%20mostly%20for%20web-based%20applications,created%2C%20which%20is%20just%20a%20series%20of%20pages." TargetMode="External"/><Relationship Id="rId1" Type="http://schemas.openxmlformats.org/officeDocument/2006/relationships/slideLayout" Target="../slideLayouts/slideLayout7.xml"/><Relationship Id="rId4" Type="http://schemas.openxmlformats.org/officeDocument/2006/relationships/image" Target="../media/image35.svg"/></Relationships>
</file>

<file path=ppt/slides/_rels/slide38.xml.rels><?xml version="1.0" encoding="UTF-8" standalone="yes"?>
<Relationships xmlns="http://schemas.openxmlformats.org/package/2006/relationships"><Relationship Id="rId3" Type="http://schemas.openxmlformats.org/officeDocument/2006/relationships/hyperlink" Target="https://en.m.wikipedia.org/wiki/Software_prototyping"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learn.g2.com/software-development-life-cycle" TargetMode="External"/><Relationship Id="rId2" Type="http://schemas.openxmlformats.org/officeDocument/2006/relationships/image" Target="../media/image70.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indevlab.com/blog/what-is-agile-development/" TargetMode="External"/><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73.svg"/><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75.svg"/><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productplan.com/glossary/rapid-application-development/" TargetMode="External"/><Relationship Id="rId2" Type="http://schemas.openxmlformats.org/officeDocument/2006/relationships/hyperlink" Target="https://kissflow.com/application-development/rad/rapid-application-development/#:~:text=Rapid%20Application%20Development%20or%20RAD,a%20prototype%2C%20rather%20than%20planning."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planview.com/resources/articles/lkdc-kanban-software-development-process/#:~:text=%20Basics%20of%20Kanban%20Software%20Development%20%201,meant%20to%20force%20your%20team%20to...%20More%20" TargetMode="External"/><Relationship Id="rId2" Type="http://schemas.openxmlformats.org/officeDocument/2006/relationships/hyperlink" Target="https://www.digite.com/agile/feature-driven-development-fdd/" TargetMode="External"/><Relationship Id="rId1" Type="http://schemas.openxmlformats.org/officeDocument/2006/relationships/slideLayout" Target="../slideLayouts/slideLayout2.xml"/><Relationship Id="rId6" Type="http://schemas.openxmlformats.org/officeDocument/2006/relationships/hyperlink" Target="https://www.youtube.com/watch?v=gy1c4_YixCo" TargetMode="External"/><Relationship Id="rId5" Type="http://schemas.openxmlformats.org/officeDocument/2006/relationships/hyperlink" Target="https://www.scrum.org/resources/what-is-scrum/" TargetMode="External"/><Relationship Id="rId4" Type="http://schemas.openxmlformats.org/officeDocument/2006/relationships/hyperlink" Target="https://project-management.com/top-5-kanban-board-software-solutions/?utm_source=bing&amp;utm_medium=cpc&amp;utm_term=kanban&amp;utm_content=c&amp;network=o&amp;utm_campaign=424573072&amp;msclkid=b7507f089c20184e136a1d3aa4e0c4b8"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scrum.org/resources/what-is-scrum"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ncube.com/blog/software-development-life-cycle-guide" TargetMode="External"/><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82.svg"/><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84.svg"/><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84.svg"/><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7.xml"/><Relationship Id="rId5" Type="http://schemas.openxmlformats.org/officeDocument/2006/relationships/image" Target="../media/image86.svg"/><Relationship Id="rId4" Type="http://schemas.openxmlformats.org/officeDocument/2006/relationships/image" Target="../media/image85.png"/></Relationships>
</file>

<file path=ppt/slides/_rels/slide60.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7.xml"/><Relationship Id="rId5" Type="http://schemas.openxmlformats.org/officeDocument/2006/relationships/image" Target="../media/image86.svg"/><Relationship Id="rId4" Type="http://schemas.openxmlformats.org/officeDocument/2006/relationships/image" Target="../media/image85.png"/></Relationships>
</file>

<file path=ppt/slides/_rels/slide6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5.svg"/></Relationships>
</file>

<file path=ppt/slides/_rels/slide62.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hyperlink" Target="https://www.reddit.com/r/bodyweightfitness/wiki/kb/recommended_routine"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www.ofnisystems.com/services/validation/functional-requirements/" TargetMode="External"/><Relationship Id="rId2" Type="http://schemas.openxmlformats.org/officeDocument/2006/relationships/hyperlink" Target="https://www.guru99.com/functional-requirement-specification-example.html" TargetMode="External"/><Relationship Id="rId1" Type="http://schemas.openxmlformats.org/officeDocument/2006/relationships/slideLayout" Target="../slideLayouts/slideLayout2.xml"/><Relationship Id="rId4" Type="http://schemas.openxmlformats.org/officeDocument/2006/relationships/hyperlink" Target="https://www.nuclino.com/articles/functional-requirements" TargetMode="External"/></Relationships>
</file>

<file path=ppt/slides/_rels/slide6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35.svg"/><Relationship Id="rId4" Type="http://schemas.openxmlformats.org/officeDocument/2006/relationships/image" Target="../media/image34.png"/></Relationships>
</file>

<file path=ppt/slides/_rels/slide68.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hyperlink" Target="https://academy.hsoub.com/design/general/%D8%AF%D9%84%D9%8A%D9%84-%D8%A7%D9%84%D9%85%D8%A8%D8%AA%D8%AF%D8%A6%D9%8A%D9%86-%D8%A5%D9%84%D9%89-%D8%A7%D9%84%D8%A5%D8%B7%D8%A7%D8%B1%D8%A7%D8%AA-%D8%A7%D9%84%D9%85%D9%81%D8%B1%D8%BA%D8%A9-wireframes-%D9%88%D8%A3%D8%AF%D9%88%D8%A7%D8%AA-%D8%A8%D9%86%D8%A7%D8%A6%D9%87%D8%A7-r121/" TargetMode="External"/><Relationship Id="rId7" Type="http://schemas.openxmlformats.org/officeDocument/2006/relationships/hyperlink" Target="http://ux.stackexchange.com/questions/82997/the-difference-between-mock-up-prototype-and-wireframe" TargetMode="External"/><Relationship Id="rId2" Type="http://schemas.openxmlformats.org/officeDocument/2006/relationships/image" Target="../media/image88.jpg"/><Relationship Id="rId1" Type="http://schemas.openxmlformats.org/officeDocument/2006/relationships/slideLayout" Target="../slideLayouts/slideLayout2.xml"/><Relationship Id="rId6" Type="http://schemas.openxmlformats.org/officeDocument/2006/relationships/image" Target="../media/image90.png"/><Relationship Id="rId5" Type="http://schemas.openxmlformats.org/officeDocument/2006/relationships/hyperlink" Target="https://www.pickpik.com/web-design-wireframes-paper-sketch-ux-art-and-design-81471" TargetMode="External"/><Relationship Id="rId4" Type="http://schemas.openxmlformats.org/officeDocument/2006/relationships/image" Target="../media/image89.jpg"/><Relationship Id="rId9" Type="http://schemas.openxmlformats.org/officeDocument/2006/relationships/hyperlink" Target="https://creativecommons.org/licenses/by-sa/3.0/" TargetMode="External"/></Relationships>
</file>

<file path=ppt/slides/_rels/slide69.xml.rels><?xml version="1.0" encoding="UTF-8" standalone="yes"?>
<Relationships xmlns="http://schemas.openxmlformats.org/package/2006/relationships"><Relationship Id="rId3" Type="http://schemas.openxmlformats.org/officeDocument/2006/relationships/hyperlink" Target="http://www.flickr.com/photos/d2clon/4402993445/" TargetMode="External"/><Relationship Id="rId7" Type="http://schemas.openxmlformats.org/officeDocument/2006/relationships/hyperlink" Target="https://creativecommons.org/licenses/by-nc/3.0/" TargetMode="External"/><Relationship Id="rId2" Type="http://schemas.openxmlformats.org/officeDocument/2006/relationships/image" Target="../media/image91.jp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www.newgrounds.com/art/view/kspdesign/clock-app-wire-frame-design" TargetMode="External"/><Relationship Id="rId4" Type="http://schemas.openxmlformats.org/officeDocument/2006/relationships/image" Target="../media/image92.jpeg"/></Relationships>
</file>

<file path=ppt/slides/_rels/slide70.xml.rels><?xml version="1.0" encoding="UTF-8" standalone="yes"?>
<Relationships xmlns="http://schemas.openxmlformats.org/package/2006/relationships"><Relationship Id="rId8" Type="http://schemas.openxmlformats.org/officeDocument/2006/relationships/hyperlink" Target="http://informatica4iesbaixpenedes.blogspot.com/" TargetMode="External"/><Relationship Id="rId13" Type="http://schemas.openxmlformats.org/officeDocument/2006/relationships/image" Target="../media/image96.png"/><Relationship Id="rId3" Type="http://schemas.openxmlformats.org/officeDocument/2006/relationships/hyperlink" Target="https://www.youtube.com/watch?time_continue=36&amp;v=0mYYqsJ-rE8" TargetMode="External"/><Relationship Id="rId7" Type="http://schemas.openxmlformats.org/officeDocument/2006/relationships/image" Target="../media/image94.jpeg"/><Relationship Id="rId12" Type="http://schemas.openxmlformats.org/officeDocument/2006/relationships/hyperlink" Target="https://creativecommons.org/licenses/by-sa/3.0/"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ux.stackexchange.com/questions/37738/good-ux-for-a-form" TargetMode="External"/><Relationship Id="rId11" Type="http://schemas.openxmlformats.org/officeDocument/2006/relationships/hyperlink" Target="https://creativecommons.org/licenses/by-nc-sa/3.0/" TargetMode="External"/><Relationship Id="rId5" Type="http://schemas.openxmlformats.org/officeDocument/2006/relationships/image" Target="../media/image93.png"/><Relationship Id="rId10" Type="http://schemas.openxmlformats.org/officeDocument/2006/relationships/hyperlink" Target="http://ux.stackexchange.com/questions/93651/examples-of-login-forms-ux-concepts/93652" TargetMode="External"/><Relationship Id="rId4" Type="http://schemas.openxmlformats.org/officeDocument/2006/relationships/hyperlink" Target="https://balsamiq.com/" TargetMode="External"/><Relationship Id="rId9" Type="http://schemas.openxmlformats.org/officeDocument/2006/relationships/image" Target="../media/image95.png"/></Relationships>
</file>

<file path=ppt/slides/_rels/slide71.xml.rels><?xml version="1.0" encoding="UTF-8" standalone="yes"?>
<Relationships xmlns="http://schemas.openxmlformats.org/package/2006/relationships"><Relationship Id="rId8" Type="http://schemas.openxmlformats.org/officeDocument/2006/relationships/hyperlink" Target="https://www.lucidchart.com/pages" TargetMode="External"/><Relationship Id="rId13" Type="http://schemas.openxmlformats.org/officeDocument/2006/relationships/hyperlink" Target="https://www.lucidchart.com/pages/" TargetMode="External"/><Relationship Id="rId3" Type="http://schemas.openxmlformats.org/officeDocument/2006/relationships/hyperlink" Target="https://www.google.com/url?sa=t&amp;rct=j&amp;q=&amp;esrc=s&amp;source=web&amp;cd=&amp;cad=rja&amp;uact=8&amp;ved=2ahUKEwilzszKhdH9AhXDYMAKHYT5CTwQFnoECAkQAQ&amp;url=https%3A%2F%2Fpencil.evolus.vn%2F&amp;usg=AOvVaw2Ut1tTOhJVP3XgxJALRyLm" TargetMode="External"/><Relationship Id="rId7" Type="http://schemas.openxmlformats.org/officeDocument/2006/relationships/hyperlink" Target="https://penpot.app/" TargetMode="External"/><Relationship Id="rId12" Type="http://schemas.openxmlformats.org/officeDocument/2006/relationships/hyperlink" Target="https://app.moqups.com/login"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figma.com/" TargetMode="External"/><Relationship Id="rId11" Type="http://schemas.openxmlformats.org/officeDocument/2006/relationships/hyperlink" Target="https://uizard.io/wireframing/?msclkid=32dbfb44266f1490a9249977670809e9&amp;utm_source=bing&amp;utm_medium=cpc&amp;utm_campaign=Search%20traffic%20lo-fi%20-%20world&amp;utm_term=wireframe%20mockup&amp;utm_content=Search%20traffic%20lo-fi" TargetMode="External"/><Relationship Id="rId5" Type="http://schemas.openxmlformats.org/officeDocument/2006/relationships/hyperlink" Target="https://zeplin.io/" TargetMode="External"/><Relationship Id="rId15" Type="http://schemas.openxmlformats.org/officeDocument/2006/relationships/hyperlink" Target="https://alternativeto.net/software/balsamiq-mockups/?license=free" TargetMode="External"/><Relationship Id="rId10" Type="http://schemas.openxmlformats.org/officeDocument/2006/relationships/hyperlink" Target="https://uizard.io/" TargetMode="External"/><Relationship Id="rId4" Type="http://schemas.openxmlformats.org/officeDocument/2006/relationships/hyperlink" Target="https://mockitt.wondershare.com/prototyping.html" TargetMode="External"/><Relationship Id="rId9" Type="http://schemas.openxmlformats.org/officeDocument/2006/relationships/hyperlink" Target="https://www.framer.com/" TargetMode="External"/><Relationship Id="rId14" Type="http://schemas.openxmlformats.org/officeDocument/2006/relationships/hyperlink" Target="https://mockitt.wondershare.com/software-design/balsamiq-alternative.html" TargetMode="External"/></Relationships>
</file>

<file path=ppt/slides/_rels/slide72.xml.rels><?xml version="1.0" encoding="UTF-8" standalone="yes"?>
<Relationships xmlns="http://schemas.openxmlformats.org/package/2006/relationships"><Relationship Id="rId8" Type="http://schemas.openxmlformats.org/officeDocument/2006/relationships/hyperlink" Target="https://www.youtube.com/watch?v=wixX1_39gqI&amp;list=PLrFouM_oqNo14Er1Hbr79bIVm9qJROifD" TargetMode="External"/><Relationship Id="rId13" Type="http://schemas.openxmlformats.org/officeDocument/2006/relationships/image" Target="../media/image98.png"/><Relationship Id="rId3" Type="http://schemas.openxmlformats.org/officeDocument/2006/relationships/hyperlink" Target="https://uizard.io/" TargetMode="External"/><Relationship Id="rId7" Type="http://schemas.openxmlformats.org/officeDocument/2006/relationships/hyperlink" Target="https://www.youtube.com/watch?v=NZfl3Jg8dEE&amp;list=PLrFouM_oqNo14Er1Hbr79bIVm9qJROifD&amp;index=3" TargetMode="External"/><Relationship Id="rId12" Type="http://schemas.openxmlformats.org/officeDocument/2006/relationships/hyperlink" Target="https://crozdesk.com/software/uizard-c1b247cb-7c77-4cc0-a078-78ebc3b57378"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youtube.com/watch?v=Ybq3VGMix6o" TargetMode="External"/><Relationship Id="rId11" Type="http://schemas.openxmlformats.org/officeDocument/2006/relationships/image" Target="../media/image97.png"/><Relationship Id="rId5" Type="http://schemas.openxmlformats.org/officeDocument/2006/relationships/hyperlink" Target="https://www.youtube.com/watch?v=q8vY-yXrEh8" TargetMode="External"/><Relationship Id="rId10" Type="http://schemas.openxmlformats.org/officeDocument/2006/relationships/hyperlink" Target="https://creativecommons.org/licenses/by-nc-sa/3.0/" TargetMode="External"/><Relationship Id="rId4" Type="http://schemas.openxmlformats.org/officeDocument/2006/relationships/hyperlink" Target="https://www.youtube.com/watch?v=Z40-wcpVsgA" TargetMode="External"/><Relationship Id="rId9" Type="http://schemas.openxmlformats.org/officeDocument/2006/relationships/hyperlink" Target="http://informatica4iesbaixpenedes.blogspot.com/" TargetMode="External"/><Relationship Id="rId14" Type="http://schemas.openxmlformats.org/officeDocument/2006/relationships/hyperlink" Target="https://medium.com/hackernoon/why-we-invested-in-uizard-the-future-of-wireframe-prototyping-86ed41383d36" TargetMode="External"/></Relationships>
</file>

<file path=ppt/slides/_rels/slide73.xml.rels><?xml version="1.0" encoding="UTF-8" standalone="yes"?>
<Relationships xmlns="http://schemas.openxmlformats.org/package/2006/relationships"><Relationship Id="rId8" Type="http://schemas.openxmlformats.org/officeDocument/2006/relationships/image" Target="../media/image100.png"/><Relationship Id="rId3" Type="http://schemas.openxmlformats.org/officeDocument/2006/relationships/image" Target="../media/image99.png"/><Relationship Id="rId7" Type="http://schemas.openxmlformats.org/officeDocument/2006/relationships/image" Target="../media/image7.svg"/><Relationship Id="rId2" Type="http://schemas.openxmlformats.org/officeDocument/2006/relationships/hyperlink" Target="https://www.youtube.com/watch?v=OkPNPoV9iTk" TargetMode="Externa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hyperlink" Target="https://uizard.io/" TargetMode="External"/><Relationship Id="rId4" Type="http://schemas.openxmlformats.org/officeDocument/2006/relationships/hyperlink" Target="https://uizard.io/pricing/" TargetMode="External"/><Relationship Id="rId9" Type="http://schemas.openxmlformats.org/officeDocument/2006/relationships/image" Target="../media/image101.svg"/></Relationships>
</file>

<file path=ppt/slides/_rels/slide74.xml.rels><?xml version="1.0" encoding="UTF-8" standalone="yes"?>
<Relationships xmlns="http://schemas.openxmlformats.org/package/2006/relationships"><Relationship Id="rId8" Type="http://schemas.openxmlformats.org/officeDocument/2006/relationships/image" Target="../media/image105.svg"/><Relationship Id="rId3" Type="http://schemas.openxmlformats.org/officeDocument/2006/relationships/image" Target="../media/image102.png"/><Relationship Id="rId7" Type="http://schemas.openxmlformats.org/officeDocument/2006/relationships/image" Target="../media/image104.png"/><Relationship Id="rId2" Type="http://schemas.openxmlformats.org/officeDocument/2006/relationships/hyperlink" Target="https://www.youtube.com/watch?v=kHbIoyW497c" TargetMode="External"/><Relationship Id="rId1" Type="http://schemas.openxmlformats.org/officeDocument/2006/relationships/slideLayout" Target="../slideLayouts/slideLayout2.xml"/><Relationship Id="rId6" Type="http://schemas.openxmlformats.org/officeDocument/2006/relationships/image" Target="../media/image101.svg"/><Relationship Id="rId5" Type="http://schemas.openxmlformats.org/officeDocument/2006/relationships/image" Target="../media/image100.png"/><Relationship Id="rId4" Type="http://schemas.openxmlformats.org/officeDocument/2006/relationships/image" Target="../media/image103.png"/></Relationships>
</file>

<file path=ppt/slides/_rels/slide75.xml.rels><?xml version="1.0" encoding="UTF-8" standalone="yes"?>
<Relationships xmlns="http://schemas.openxmlformats.org/package/2006/relationships"><Relationship Id="rId3" Type="http://schemas.openxmlformats.org/officeDocument/2006/relationships/hyperlink" Target="https://vimeo.com/101373355" TargetMode="External"/><Relationship Id="rId7" Type="http://schemas.openxmlformats.org/officeDocument/2006/relationships/image" Target="../media/image107.png"/><Relationship Id="rId2" Type="http://schemas.openxmlformats.org/officeDocument/2006/relationships/hyperlink" Target="https://marvelapp.com/pop/?popref=1" TargetMode="External"/><Relationship Id="rId1" Type="http://schemas.openxmlformats.org/officeDocument/2006/relationships/slideLayout" Target="../slideLayouts/slideLayout2.xml"/><Relationship Id="rId6" Type="http://schemas.openxmlformats.org/officeDocument/2006/relationships/image" Target="../media/image106.png"/><Relationship Id="rId5" Type="http://schemas.openxmlformats.org/officeDocument/2006/relationships/image" Target="../media/image7.svg"/><Relationship Id="rId4" Type="http://schemas.openxmlformats.org/officeDocument/2006/relationships/image" Target="../media/image6.png"/></Relationships>
</file>

<file path=ppt/slides/_rels/slide76.xml.rels><?xml version="1.0" encoding="UTF-8" standalone="yes"?>
<Relationships xmlns="http://schemas.openxmlformats.org/package/2006/relationships"><Relationship Id="rId3" Type="http://schemas.openxmlformats.org/officeDocument/2006/relationships/hyperlink" Target="https://www.youtube.com/watch?v=0mTXKYWbsLA" TargetMode="External"/><Relationship Id="rId7" Type="http://schemas.openxmlformats.org/officeDocument/2006/relationships/image" Target="../media/image109.jpeg"/><Relationship Id="rId2" Type="http://schemas.openxmlformats.org/officeDocument/2006/relationships/hyperlink" Target="https://marvelapp.com/" TargetMode="External"/><Relationship Id="rId1" Type="http://schemas.openxmlformats.org/officeDocument/2006/relationships/slideLayout" Target="../slideLayouts/slideLayout2.xml"/><Relationship Id="rId6" Type="http://schemas.openxmlformats.org/officeDocument/2006/relationships/image" Target="../media/image108.jpeg"/><Relationship Id="rId5" Type="http://schemas.openxmlformats.org/officeDocument/2006/relationships/image" Target="../media/image7.svg"/><Relationship Id="rId4" Type="http://schemas.openxmlformats.org/officeDocument/2006/relationships/image" Target="../media/image6.png"/></Relationships>
</file>

<file path=ppt/slides/_rels/slide77.xml.rels><?xml version="1.0" encoding="UTF-8" standalone="yes"?>
<Relationships xmlns="http://schemas.openxmlformats.org/package/2006/relationships"><Relationship Id="rId8" Type="http://schemas.openxmlformats.org/officeDocument/2006/relationships/hyperlink" Target="https://namu.moe/w/Adobe" TargetMode="External"/><Relationship Id="rId13" Type="http://schemas.openxmlformats.org/officeDocument/2006/relationships/hyperlink" Target="https://creativecommons.org/licenses/by-nc-nd/3.0/" TargetMode="External"/><Relationship Id="rId3" Type="http://schemas.openxmlformats.org/officeDocument/2006/relationships/hyperlink" Target="https://uwtsd.ac.uk/it-exclusives/student-it-exclusives/" TargetMode="External"/><Relationship Id="rId7" Type="http://schemas.openxmlformats.org/officeDocument/2006/relationships/image" Target="../media/image110.png"/><Relationship Id="rId12" Type="http://schemas.openxmlformats.org/officeDocument/2006/relationships/hyperlink" Target="https://vimeo.com/203837003" TargetMode="External"/><Relationship Id="rId2" Type="http://schemas.openxmlformats.org/officeDocument/2006/relationships/notesSlide" Target="../notesSlides/notesSlide17.xml"/><Relationship Id="rId16" Type="http://schemas.openxmlformats.org/officeDocument/2006/relationships/image" Target="../media/image84.svg"/><Relationship Id="rId1" Type="http://schemas.openxmlformats.org/officeDocument/2006/relationships/slideLayout" Target="../slideLayouts/slideLayout2.xml"/><Relationship Id="rId6" Type="http://schemas.openxmlformats.org/officeDocument/2006/relationships/hyperlink" Target="https://www.youtube.com/results?search_query=Adobe+XD" TargetMode="External"/><Relationship Id="rId11" Type="http://schemas.openxmlformats.org/officeDocument/2006/relationships/image" Target="../media/image112.jpg"/><Relationship Id="rId5" Type="http://schemas.openxmlformats.org/officeDocument/2006/relationships/hyperlink" Target="https://www.adobe.com/uk/products/xd/features.html" TargetMode="External"/><Relationship Id="rId15" Type="http://schemas.openxmlformats.org/officeDocument/2006/relationships/image" Target="../media/image83.png"/><Relationship Id="rId10" Type="http://schemas.openxmlformats.org/officeDocument/2006/relationships/hyperlink" Target="http://multimedia.uoc.edu/blogs/labeines/es/prototipat/adobe-experience-design-cc-per-a-prototipat-de-pagines-web-i-aplicacions/" TargetMode="External"/><Relationship Id="rId4" Type="http://schemas.openxmlformats.org/officeDocument/2006/relationships/hyperlink" Target="https://www.adobe.com/products/xd.html" TargetMode="External"/><Relationship Id="rId9" Type="http://schemas.openxmlformats.org/officeDocument/2006/relationships/image" Target="../media/image111.jpg"/><Relationship Id="rId14" Type="http://schemas.openxmlformats.org/officeDocument/2006/relationships/hyperlink" Target="https://creativecommons.org/licenses/by-nc-sa/3.0/" TargetMode="External"/></Relationships>
</file>

<file path=ppt/slides/_rels/slide78.xml.rels><?xml version="1.0" encoding="UTF-8" standalone="yes"?>
<Relationships xmlns="http://schemas.openxmlformats.org/package/2006/relationships"><Relationship Id="rId8" Type="http://schemas.openxmlformats.org/officeDocument/2006/relationships/hyperlink" Target="https://www.smartdraw.com/flowchart/flowchart-maker.htm?id=51954&amp;msclkid=2930446d4a151a52946d265e194d4bd2" TargetMode="External"/><Relationship Id="rId13" Type="http://schemas.openxmlformats.org/officeDocument/2006/relationships/hyperlink" Target="https://creativecommons.org/licenses/by/3.0/" TargetMode="External"/><Relationship Id="rId3" Type="http://schemas.openxmlformats.org/officeDocument/2006/relationships/hyperlink" Target="http://stackoverflow.com/questions/39167808/usercontrol-mouseleave-occurs-after-formclosing" TargetMode="External"/><Relationship Id="rId7" Type="http://schemas.openxmlformats.org/officeDocument/2006/relationships/hyperlink" Target="https://www.lucidchart.com/pages/landing/flowchart-software?utm_source=bing&amp;utm_medium=cpc&amp;utm_campaign=_chart_en_tier1_desktop_search_nb_exact_&amp;km_CPC_CampaignId=369422525&amp;km_CPC_AdGroupID=1227055151017298&amp;km_CPC_Keyword=flowchart&amp;km_CPC_MatchType=e&amp;km_CPC_ExtensionID=%7bextensionid%7d&amp;km_CPC_Network=o&amp;km_CPC_AdPosition=&amp;km_CPC_Creative=&amp;km_CPC_TargetID=kwd-76691089113145:loc-188&amp;km_CPC_Country=69182&amp;km_CPC_Device=c&amp;km_CPC_placement=&amp;km_CPC_target=&amp;msclkid=8e39026c52cb19841a78605f01938627" TargetMode="External"/><Relationship Id="rId12" Type="http://schemas.openxmlformats.org/officeDocument/2006/relationships/hyperlink" Target="https://creativecommons.org/licenses/by-sa/3.0/" TargetMode="External"/><Relationship Id="rId2" Type="http://schemas.openxmlformats.org/officeDocument/2006/relationships/image" Target="../media/image113.png"/><Relationship Id="rId1" Type="http://schemas.openxmlformats.org/officeDocument/2006/relationships/slideLayout" Target="../slideLayouts/slideLayout2.xml"/><Relationship Id="rId6" Type="http://schemas.openxmlformats.org/officeDocument/2006/relationships/hyperlink" Target="https://app.diagrams.net/" TargetMode="External"/><Relationship Id="rId11" Type="http://schemas.openxmlformats.org/officeDocument/2006/relationships/hyperlink" Target="https://www.geeksforgeeks.org/what-is-a-flowchart-and-its-types/" TargetMode="External"/><Relationship Id="rId5" Type="http://schemas.openxmlformats.org/officeDocument/2006/relationships/hyperlink" Target="http://www.flickr.com/photos/jessicamullen/4070163768/" TargetMode="External"/><Relationship Id="rId10" Type="http://schemas.openxmlformats.org/officeDocument/2006/relationships/hyperlink" Target="https://www.lucidchart.com/pages/what-is-a-flowchart-tutorial" TargetMode="External"/><Relationship Id="rId4" Type="http://schemas.openxmlformats.org/officeDocument/2006/relationships/image" Target="../media/image114.jpg"/><Relationship Id="rId9" Type="http://schemas.openxmlformats.org/officeDocument/2006/relationships/hyperlink" Target="https://www.nchsoftware.com/chart/index.html?kw=flowchart&amp;msclkid=ea1df0bd890116816678928eda59bd30&amp;utm_source=bing&amp;utm_medium=cpc&amp;utm_campaign=EN-C1&amp;utm_term=flowchart&amp;utm_content=ClickCharts%20-%20FlowChart%20Template" TargetMode="External"/></Relationships>
</file>

<file path=ppt/slides/_rels/slide79.xml.rels><?xml version="1.0" encoding="UTF-8" standalone="yes"?>
<Relationships xmlns="http://schemas.openxmlformats.org/package/2006/relationships"><Relationship Id="rId3" Type="http://schemas.openxmlformats.org/officeDocument/2006/relationships/hyperlink" Target="https://kenscourses.com/tc1019fall2016/syndicated/uml-diagrams/" TargetMode="External"/><Relationship Id="rId2" Type="http://schemas.openxmlformats.org/officeDocument/2006/relationships/image" Target="../media/image115.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80.xml.rels><?xml version="1.0" encoding="UTF-8" standalone="yes"?>
<Relationships xmlns="http://schemas.openxmlformats.org/package/2006/relationships"><Relationship Id="rId3" Type="http://schemas.openxmlformats.org/officeDocument/2006/relationships/hyperlink" Target="https://kenscourses.com/tc1019fall2016/syndicated/uml-diagrams/" TargetMode="External"/><Relationship Id="rId2" Type="http://schemas.openxmlformats.org/officeDocument/2006/relationships/image" Target="../media/image115.png"/><Relationship Id="rId1" Type="http://schemas.openxmlformats.org/officeDocument/2006/relationships/slideLayout" Target="../slideLayouts/slideLayout2.xml"/><Relationship Id="rId4" Type="http://schemas.openxmlformats.org/officeDocument/2006/relationships/hyperlink" Target="https://www.javatpoint.com/uml" TargetMode="External"/></Relationships>
</file>

<file path=ppt/slides/_rels/slide81.xml.rels><?xml version="1.0" encoding="UTF-8" standalone="yes"?>
<Relationships xmlns="http://schemas.openxmlformats.org/package/2006/relationships"><Relationship Id="rId3" Type="http://schemas.openxmlformats.org/officeDocument/2006/relationships/hyperlink" Target="https://www.edrawmax.com/templates/tag/use-case-diagram/" TargetMode="External"/><Relationship Id="rId2" Type="http://schemas.openxmlformats.org/officeDocument/2006/relationships/image" Target="../media/image116.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8" Type="http://schemas.openxmlformats.org/officeDocument/2006/relationships/hyperlink" Target="https://www.youtube.com/watch?v=UI6lqHOVHic" TargetMode="External"/><Relationship Id="rId3" Type="http://schemas.openxmlformats.org/officeDocument/2006/relationships/hyperlink" Target="https://www.youtube.com/watch?time_continue=245&amp;v=3UHZedDtr28&amp;embeds_referring_euri=https%3A%2F%2Fwww.umlet.com%2F&amp;feature=emb_logo" TargetMode="External"/><Relationship Id="rId7" Type="http://schemas.openxmlformats.org/officeDocument/2006/relationships/hyperlink" Target="https://www.youtube.com/watch?v=hF4yg1yFrdU" TargetMode="External"/><Relationship Id="rId2" Type="http://schemas.openxmlformats.org/officeDocument/2006/relationships/hyperlink" Target="https://www.umlet.com/" TargetMode="External"/><Relationship Id="rId1" Type="http://schemas.openxmlformats.org/officeDocument/2006/relationships/slideLayout" Target="../slideLayouts/slideLayout2.xml"/><Relationship Id="rId6" Type="http://schemas.openxmlformats.org/officeDocument/2006/relationships/hyperlink" Target="https://miro.com/blog/uml-diagram/" TargetMode="External"/><Relationship Id="rId11" Type="http://schemas.openxmlformats.org/officeDocument/2006/relationships/hyperlink" Target="https://gitmind.com/uml-diagram-types.html" TargetMode="External"/><Relationship Id="rId5" Type="http://schemas.openxmlformats.org/officeDocument/2006/relationships/hyperlink" Target="https://www.smartdraw.com/uml-diagram/" TargetMode="External"/><Relationship Id="rId10" Type="http://schemas.openxmlformats.org/officeDocument/2006/relationships/hyperlink" Target="https://creately.com/blog/diagrams/uml-diagram-types-examples/" TargetMode="External"/><Relationship Id="rId4" Type="http://schemas.openxmlformats.org/officeDocument/2006/relationships/hyperlink" Target="https://www.edrawsoft.com/what-is-uml-diagram.html" TargetMode="External"/><Relationship Id="rId9" Type="http://schemas.openxmlformats.org/officeDocument/2006/relationships/hyperlink" Target="https://www.someka.net/blog/uml-diagram-types-examples/#:~:text=Types%20of%20UML%20Diagrams%201%20Behavioral%20Diagrams%3A%20Class,ensures%20readability%20and%20intelligibility%20for%20any%20target%20group." TargetMode="External"/></Relationships>
</file>

<file path=ppt/slides/_rels/slide83.xml.rels><?xml version="1.0" encoding="UTF-8" standalone="yes"?>
<Relationships xmlns="http://schemas.openxmlformats.org/package/2006/relationships"><Relationship Id="rId3" Type="http://schemas.openxmlformats.org/officeDocument/2006/relationships/hyperlink" Target="http://dba.stackexchange.com/questions/78056/database-design-for-an-online-babyshop-toy-shop" TargetMode="External"/><Relationship Id="rId2" Type="http://schemas.openxmlformats.org/officeDocument/2006/relationships/image" Target="../media/image117.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84.xml.rels><?xml version="1.0" encoding="UTF-8" standalone="yes"?>
<Relationships xmlns="http://schemas.openxmlformats.org/package/2006/relationships"><Relationship Id="rId3" Type="http://schemas.openxmlformats.org/officeDocument/2006/relationships/hyperlink" Target="http://stackoverflow.com/questions/8118051/how-to-create-network-map-on-c" TargetMode="External"/><Relationship Id="rId2" Type="http://schemas.openxmlformats.org/officeDocument/2006/relationships/image" Target="../media/image118.pn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image" Target="../media/image120.svg"/><Relationship Id="rId4" Type="http://schemas.openxmlformats.org/officeDocument/2006/relationships/image" Target="../media/image119.png"/></Relationships>
</file>

<file path=ppt/slides/_rels/slide85.xml.rels><?xml version="1.0" encoding="UTF-8" standalone="yes"?>
<Relationships xmlns="http://schemas.openxmlformats.org/package/2006/relationships"><Relationship Id="rId8" Type="http://schemas.openxmlformats.org/officeDocument/2006/relationships/image" Target="../media/image119.png"/><Relationship Id="rId3" Type="http://schemas.openxmlformats.org/officeDocument/2006/relationships/hyperlink" Target="https://www.comparitech.com/net-admin/network-topology-and-mapping/" TargetMode="External"/><Relationship Id="rId7" Type="http://schemas.openxmlformats.org/officeDocument/2006/relationships/hyperlink" Target="https://www.comparitech.com/net-admin/network-security-auditing-tools/" TargetMode="External"/><Relationship Id="rId12" Type="http://schemas.openxmlformats.org/officeDocument/2006/relationships/hyperlink" Target="https://creativecommons.org/licenses/by-sa/3.0/" TargetMode="External"/><Relationship Id="rId2" Type="http://schemas.openxmlformats.org/officeDocument/2006/relationships/hyperlink" Target="https://www.dnsstuff.com/network-mapping-tools" TargetMode="External"/><Relationship Id="rId1" Type="http://schemas.openxmlformats.org/officeDocument/2006/relationships/slideLayout" Target="../slideLayouts/slideLayout2.xml"/><Relationship Id="rId6" Type="http://schemas.openxmlformats.org/officeDocument/2006/relationships/hyperlink" Target="https://www.addictivetips.com/net-admin/best-network-security-tools/" TargetMode="External"/><Relationship Id="rId11" Type="http://schemas.openxmlformats.org/officeDocument/2006/relationships/hyperlink" Target="http://stackoverflow.com/questions/8118051/how-to-create-network-map-on-c" TargetMode="External"/><Relationship Id="rId5" Type="http://schemas.openxmlformats.org/officeDocument/2006/relationships/hyperlink" Target="https://www.capterra.com/sem-compare/network-security-software?utm_source=bing&amp;utm_medium=cpc" TargetMode="External"/><Relationship Id="rId10" Type="http://schemas.openxmlformats.org/officeDocument/2006/relationships/image" Target="../media/image118.png"/><Relationship Id="rId4" Type="http://schemas.openxmlformats.org/officeDocument/2006/relationships/hyperlink" Target="https://online.visual-paradigm.com/diagrams/solutions/free-network-diagram-software/" TargetMode="External"/><Relationship Id="rId9" Type="http://schemas.openxmlformats.org/officeDocument/2006/relationships/image" Target="../media/image120.svg"/></Relationships>
</file>

<file path=ppt/slides/_rels/slide86.xml.rels><?xml version="1.0" encoding="UTF-8" standalone="yes"?>
<Relationships xmlns="http://schemas.openxmlformats.org/package/2006/relationships"><Relationship Id="rId2" Type="http://schemas.openxmlformats.org/officeDocument/2006/relationships/image" Target="../media/image121.jp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86.svg"/><Relationship Id="rId5" Type="http://schemas.openxmlformats.org/officeDocument/2006/relationships/image" Target="../media/image85.png"/><Relationship Id="rId4" Type="http://schemas.openxmlformats.org/officeDocument/2006/relationships/image" Target="../media/image123.png"/></Relationships>
</file>

<file path=ppt/slides/_rels/slide88.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6.png"/><Relationship Id="rId7" Type="http://schemas.openxmlformats.org/officeDocument/2006/relationships/hyperlink" Target="http://softwarerecs.stackexchange.com/questions/10537/2d-3d-cad-design-and-simulation-software-for-osx" TargetMode="External"/><Relationship Id="rId2" Type="http://schemas.openxmlformats.org/officeDocument/2006/relationships/hyperlink" Target="https://www.labcenter.com/" TargetMode="External"/><Relationship Id="rId1" Type="http://schemas.openxmlformats.org/officeDocument/2006/relationships/slideLayout" Target="../slideLayouts/slideLayout2.xml"/><Relationship Id="rId6" Type="http://schemas.openxmlformats.org/officeDocument/2006/relationships/image" Target="../media/image125.png"/><Relationship Id="rId11" Type="http://schemas.openxmlformats.org/officeDocument/2006/relationships/hyperlink" Target="https://creativecommons.org/licenses/by-nc-sa/3.0/" TargetMode="External"/><Relationship Id="rId5" Type="http://schemas.openxmlformats.org/officeDocument/2006/relationships/image" Target="../media/image124.jpeg"/><Relationship Id="rId10" Type="http://schemas.openxmlformats.org/officeDocument/2006/relationships/hyperlink" Target="https://www.open-electronics.org/pcb-cad-a-selection-guide/" TargetMode="External"/><Relationship Id="rId4" Type="http://schemas.openxmlformats.org/officeDocument/2006/relationships/image" Target="../media/image7.svg"/><Relationship Id="rId9" Type="http://schemas.openxmlformats.org/officeDocument/2006/relationships/image" Target="../media/image126.png"/></Relationships>
</file>

<file path=ppt/slides/_rels/slide89.xml.rels><?xml version="1.0" encoding="UTF-8" standalone="yes"?>
<Relationships xmlns="http://schemas.openxmlformats.org/package/2006/relationships"><Relationship Id="rId8" Type="http://schemas.openxmlformats.org/officeDocument/2006/relationships/image" Target="../media/image130.jpg"/><Relationship Id="rId13" Type="http://schemas.openxmlformats.org/officeDocument/2006/relationships/hyperlink" Target="https://sketchfab.com/3d-models/animation-run-e05e53ab881b413ab921b693256b1847" TargetMode="External"/><Relationship Id="rId18" Type="http://schemas.openxmlformats.org/officeDocument/2006/relationships/hyperlink" Target="https://creativecommons.org/licenses/by-sa/3.0/" TargetMode="External"/><Relationship Id="rId3" Type="http://schemas.openxmlformats.org/officeDocument/2006/relationships/hyperlink" Target="http://www.quantumday.com/2013/01/video-games-are-now-tools-in-fighting.html" TargetMode="External"/><Relationship Id="rId7" Type="http://schemas.openxmlformats.org/officeDocument/2006/relationships/hyperlink" Target="https://wiki.synfig.org/Doc:Cut-out_Animation" TargetMode="External"/><Relationship Id="rId12" Type="http://schemas.openxmlformats.org/officeDocument/2006/relationships/image" Target="../media/image132.jpeg"/><Relationship Id="rId17" Type="http://schemas.openxmlformats.org/officeDocument/2006/relationships/hyperlink" Target="https://creativecommons.org/licenses/by/3.0/" TargetMode="External"/><Relationship Id="rId2" Type="http://schemas.openxmlformats.org/officeDocument/2006/relationships/image" Target="../media/image127.jpg"/><Relationship Id="rId16" Type="http://schemas.openxmlformats.org/officeDocument/2006/relationships/hyperlink" Target="https://creativecommons.org/licenses/by-nc-sa/3.0/" TargetMode="External"/><Relationship Id="rId1" Type="http://schemas.openxmlformats.org/officeDocument/2006/relationships/slideLayout" Target="../slideLayouts/slideLayout2.xml"/><Relationship Id="rId6" Type="http://schemas.openxmlformats.org/officeDocument/2006/relationships/image" Target="../media/image129.png"/><Relationship Id="rId11" Type="http://schemas.openxmlformats.org/officeDocument/2006/relationships/hyperlink" Target="https://technofaq.org/posts/2019/02/exploring-the-realm-of-video-animation-top-stop-motion-animation-tools-and-applications/" TargetMode="External"/><Relationship Id="rId5" Type="http://schemas.openxmlformats.org/officeDocument/2006/relationships/hyperlink" Target="http://daryl-rhystaylor.blogspot.com/2011/03/crump-animation-work.html" TargetMode="External"/><Relationship Id="rId15" Type="http://schemas.openxmlformats.org/officeDocument/2006/relationships/image" Target="../media/image134.svg"/><Relationship Id="rId10" Type="http://schemas.openxmlformats.org/officeDocument/2006/relationships/image" Target="../media/image131.jpg"/><Relationship Id="rId19" Type="http://schemas.openxmlformats.org/officeDocument/2006/relationships/hyperlink" Target="https://creativecommons.org/licenses/by-nc-nd/3.0/" TargetMode="External"/><Relationship Id="rId4" Type="http://schemas.openxmlformats.org/officeDocument/2006/relationships/image" Target="../media/image128.jpeg"/><Relationship Id="rId9" Type="http://schemas.openxmlformats.org/officeDocument/2006/relationships/hyperlink" Target="http://amal-wbl.blogspot.com/2011/10/i-digital-animation-types.html" TargetMode="External"/><Relationship Id="rId14" Type="http://schemas.openxmlformats.org/officeDocument/2006/relationships/image" Target="../media/image133.png"/></Relationships>
</file>

<file path=ppt/slides/_rels/slide90.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36.svg"/></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82.svg"/><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138.svg"/><Relationship Id="rId2" Type="http://schemas.openxmlformats.org/officeDocument/2006/relationships/image" Target="../media/image137.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138.svg"/><Relationship Id="rId2" Type="http://schemas.openxmlformats.org/officeDocument/2006/relationships/image" Target="../media/image137.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139.jp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ordpress.blog.tw/wordpress-common-q-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CA76E-CE53-78BF-E25C-289D4498F158}"/>
              </a:ext>
            </a:extLst>
          </p:cNvPr>
          <p:cNvSpPr>
            <a:spLocks noGrp="1"/>
          </p:cNvSpPr>
          <p:nvPr>
            <p:ph type="title"/>
          </p:nvPr>
        </p:nvSpPr>
        <p:spPr>
          <a:xfrm>
            <a:off x="350520" y="270803"/>
            <a:ext cx="10515600" cy="1325563"/>
          </a:xfrm>
        </p:spPr>
        <p:txBody>
          <a:bodyPr/>
          <a:lstStyle/>
          <a:p>
            <a:r>
              <a:rPr lang="en-GB" u="sng" dirty="0"/>
              <a:t>Notice: OneNote Export for Assign.1</a:t>
            </a:r>
          </a:p>
        </p:txBody>
      </p:sp>
      <p:sp>
        <p:nvSpPr>
          <p:cNvPr id="3" name="Content Placeholder 2">
            <a:extLst>
              <a:ext uri="{FF2B5EF4-FFF2-40B4-BE49-F238E27FC236}">
                <a16:creationId xmlns:a16="http://schemas.microsoft.com/office/drawing/2014/main" id="{E91226DD-8470-CAF6-F65A-C1D13246BBC0}"/>
              </a:ext>
            </a:extLst>
          </p:cNvPr>
          <p:cNvSpPr>
            <a:spLocks noGrp="1"/>
          </p:cNvSpPr>
          <p:nvPr>
            <p:ph idx="1"/>
          </p:nvPr>
        </p:nvSpPr>
        <p:spPr>
          <a:xfrm>
            <a:off x="437605" y="1433740"/>
            <a:ext cx="9028611" cy="4351338"/>
          </a:xfrm>
        </p:spPr>
        <p:txBody>
          <a:bodyPr/>
          <a:lstStyle/>
          <a:p>
            <a:r>
              <a:rPr lang="en-US" dirty="0"/>
              <a:t>The online version only allows you to </a:t>
            </a:r>
            <a:r>
              <a:rPr lang="en-US" b="1" dirty="0"/>
              <a:t>'share</a:t>
            </a:r>
            <a:r>
              <a:rPr lang="en-US" dirty="0"/>
              <a:t>’. The Desktop version allows you to </a:t>
            </a:r>
            <a:r>
              <a:rPr lang="en-US" b="1" dirty="0"/>
              <a:t>export</a:t>
            </a:r>
            <a:r>
              <a:rPr lang="en-US" dirty="0"/>
              <a:t> as a pdf for submission to Turnitin. See Assignment 1 for further instructions.</a:t>
            </a:r>
          </a:p>
          <a:p>
            <a:r>
              <a:rPr lang="en-US" dirty="0"/>
              <a:t>Assignment 1 Q&amp;A after today’s content.</a:t>
            </a:r>
            <a:endParaRPr lang="en-GB" dirty="0"/>
          </a:p>
        </p:txBody>
      </p:sp>
      <p:pic>
        <p:nvPicPr>
          <p:cNvPr id="5" name="Picture 4">
            <a:extLst>
              <a:ext uri="{FF2B5EF4-FFF2-40B4-BE49-F238E27FC236}">
                <a16:creationId xmlns:a16="http://schemas.microsoft.com/office/drawing/2014/main" id="{13477BEB-5386-84EA-8BFC-CE3F09B2EA3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65813" y="148046"/>
            <a:ext cx="2591056" cy="2408872"/>
          </a:xfrm>
          <a:prstGeom prst="rect">
            <a:avLst/>
          </a:prstGeom>
        </p:spPr>
      </p:pic>
      <p:sp>
        <p:nvSpPr>
          <p:cNvPr id="6" name="TextBox 5">
            <a:extLst>
              <a:ext uri="{FF2B5EF4-FFF2-40B4-BE49-F238E27FC236}">
                <a16:creationId xmlns:a16="http://schemas.microsoft.com/office/drawing/2014/main" id="{9BE0ACBC-B7E7-74EC-248F-5871BDAE3C66}"/>
              </a:ext>
            </a:extLst>
          </p:cNvPr>
          <p:cNvSpPr txBox="1"/>
          <p:nvPr/>
        </p:nvSpPr>
        <p:spPr>
          <a:xfrm>
            <a:off x="9365813" y="7006046"/>
            <a:ext cx="2591056" cy="369332"/>
          </a:xfrm>
          <a:prstGeom prst="rect">
            <a:avLst/>
          </a:prstGeom>
          <a:noFill/>
        </p:spPr>
        <p:txBody>
          <a:bodyPr wrap="square" rtlCol="0">
            <a:spAutoFit/>
          </a:bodyPr>
          <a:lstStyle/>
          <a:p>
            <a:r>
              <a:rPr lang="en-GB" sz="900">
                <a:hlinkClick r:id="rId3" tooltip="https://campus.recit.qc.ca/course/view.php?id=279"/>
              </a:rPr>
              <a:t>This Photo</a:t>
            </a:r>
            <a:r>
              <a:rPr lang="en-GB" sz="900"/>
              <a:t> by Unknown Author is licensed under </a:t>
            </a:r>
            <a:r>
              <a:rPr lang="en-GB" sz="900">
                <a:hlinkClick r:id="rId4" tooltip="https://creativecommons.org/licenses/by-nc-sa/3.0/"/>
              </a:rPr>
              <a:t>CC BY-SA-NC</a:t>
            </a:r>
            <a:endParaRPr lang="en-GB" sz="900"/>
          </a:p>
        </p:txBody>
      </p:sp>
      <p:pic>
        <p:nvPicPr>
          <p:cNvPr id="7" name="Picture 6" descr="A screenshot of a computer&#10;&#10;Description automatically generated">
            <a:extLst>
              <a:ext uri="{FF2B5EF4-FFF2-40B4-BE49-F238E27FC236}">
                <a16:creationId xmlns:a16="http://schemas.microsoft.com/office/drawing/2014/main" id="{254FB687-1111-0D57-1457-572C17E70516}"/>
              </a:ext>
            </a:extLst>
          </p:cNvPr>
          <p:cNvPicPr>
            <a:picLocks noChangeAspect="1"/>
          </p:cNvPicPr>
          <p:nvPr/>
        </p:nvPicPr>
        <p:blipFill>
          <a:blip r:embed="rId5"/>
          <a:stretch>
            <a:fillRect/>
          </a:stretch>
        </p:blipFill>
        <p:spPr>
          <a:xfrm>
            <a:off x="2122375" y="3429000"/>
            <a:ext cx="7243438" cy="2890224"/>
          </a:xfrm>
          <a:prstGeom prst="rect">
            <a:avLst/>
          </a:prstGeom>
        </p:spPr>
      </p:pic>
    </p:spTree>
    <p:extLst>
      <p:ext uri="{BB962C8B-B14F-4D97-AF65-F5344CB8AC3E}">
        <p14:creationId xmlns:p14="http://schemas.microsoft.com/office/powerpoint/2010/main" val="2176664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37B39-F954-537C-772C-9166F561908E}"/>
              </a:ext>
            </a:extLst>
          </p:cNvPr>
          <p:cNvSpPr>
            <a:spLocks noGrp="1"/>
          </p:cNvSpPr>
          <p:nvPr>
            <p:ph type="title"/>
          </p:nvPr>
        </p:nvSpPr>
        <p:spPr/>
        <p:txBody>
          <a:bodyPr/>
          <a:lstStyle/>
          <a:p>
            <a:r>
              <a:rPr lang="en-GB" dirty="0"/>
              <a:t>Reminder:</a:t>
            </a:r>
          </a:p>
        </p:txBody>
      </p:sp>
      <p:sp>
        <p:nvSpPr>
          <p:cNvPr id="3" name="Content Placeholder 2">
            <a:extLst>
              <a:ext uri="{FF2B5EF4-FFF2-40B4-BE49-F238E27FC236}">
                <a16:creationId xmlns:a16="http://schemas.microsoft.com/office/drawing/2014/main" id="{234BF19F-2F64-C2CC-0DF2-CB2A7C2710A1}"/>
              </a:ext>
            </a:extLst>
          </p:cNvPr>
          <p:cNvSpPr>
            <a:spLocks noGrp="1"/>
          </p:cNvSpPr>
          <p:nvPr>
            <p:ph idx="1"/>
          </p:nvPr>
        </p:nvSpPr>
        <p:spPr/>
        <p:txBody>
          <a:bodyPr/>
          <a:lstStyle/>
          <a:p>
            <a:r>
              <a:rPr lang="en-GB" dirty="0"/>
              <a:t>Record session for students in France.</a:t>
            </a:r>
          </a:p>
          <a:p>
            <a:endParaRPr lang="en-GB" dirty="0"/>
          </a:p>
        </p:txBody>
      </p:sp>
    </p:spTree>
    <p:extLst>
      <p:ext uri="{BB962C8B-B14F-4D97-AF65-F5344CB8AC3E}">
        <p14:creationId xmlns:p14="http://schemas.microsoft.com/office/powerpoint/2010/main" val="1410260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737610" y="2944117"/>
            <a:ext cx="4500817" cy="1205367"/>
          </a:xfrm>
          <a:prstGeom prst="rect">
            <a:avLst/>
          </a:prstGeom>
        </p:spPr>
        <p:txBody>
          <a:bodyPr vert="horz" lIns="91440" tIns="45720" rIns="91440" bIns="45720" rtlCol="0" anchor="t">
            <a:normAutofit fontScale="4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9600" b="1" dirty="0"/>
              <a:t>Changemakers: </a:t>
            </a:r>
            <a:r>
              <a:rPr lang="en-US" sz="6000" b="1" dirty="0"/>
              <a:t>Creativity &amp; Value Creation.</a:t>
            </a:r>
            <a:endParaRPr lang="en-US" sz="9600" dirty="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890339" y="4636008"/>
            <a:ext cx="3734014" cy="1572768"/>
          </a:xfrm>
        </p:spPr>
        <p:txBody>
          <a:bodyPr vert="horz" lIns="91440" tIns="45720" rIns="91440" bIns="45720" rtlCol="0">
            <a:normAutofit/>
          </a:bodyPr>
          <a:lstStyle/>
          <a:p>
            <a:r>
              <a:rPr lang="en-US" dirty="0"/>
              <a:t>Assign 2: Task 1, Q1</a:t>
            </a:r>
            <a:r>
              <a:rPr lang="en-GB" dirty="0"/>
              <a:t>, 2 &amp; 3.</a:t>
            </a:r>
            <a:endParaRPr lang="en-GB" sz="2400" b="0" dirty="0">
              <a:latin typeface="+mn-lt"/>
            </a:endParaRPr>
          </a:p>
          <a:p>
            <a:r>
              <a:rPr lang="en-US" b="1" dirty="0"/>
              <a:t>Project Management</a:t>
            </a:r>
          </a:p>
        </p:txBody>
      </p:sp>
      <p:sp>
        <p:nvSpPr>
          <p:cNvPr id="4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Graphical user interface&#10;&#10;Description automatically generated">
            <a:extLst>
              <a:ext uri="{FF2B5EF4-FFF2-40B4-BE49-F238E27FC236}">
                <a16:creationId xmlns:a16="http://schemas.microsoft.com/office/drawing/2014/main" id="{53A1EC75-207A-48A6-B549-9EFD13CD14F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49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BFE9D26E-B7A6-48C5-8C36-002D12A90D4D}"/>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95640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5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3" name="Rectangle 5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4" name="Rectangle 55">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1115568" y="548640"/>
            <a:ext cx="10168128" cy="1179576"/>
          </a:xfrm>
        </p:spPr>
        <p:txBody>
          <a:bodyPr>
            <a:normAutofit/>
          </a:bodyPr>
          <a:lstStyle/>
          <a:p>
            <a:r>
              <a:rPr lang="en-GB" sz="4000" u="sng" dirty="0">
                <a:latin typeface="Arial" panose="020B0604020202020204" pitchFamily="34" charset="0"/>
                <a:cs typeface="Times New Roman" panose="02020603050405020304" pitchFamily="18" charset="0"/>
              </a:rPr>
              <a:t>Introduction &amp; Overview</a:t>
            </a:r>
            <a:endParaRPr lang="en-GB" sz="4000" u="sng" dirty="0"/>
          </a:p>
        </p:txBody>
      </p:sp>
      <p:sp>
        <p:nvSpPr>
          <p:cNvPr id="65" name="Rectangle 57">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566928" y="2115576"/>
            <a:ext cx="7330287" cy="4284618"/>
          </a:xfrm>
        </p:spPr>
        <p:txBody>
          <a:bodyPr>
            <a:normAutofit fontScale="92500" lnSpcReduction="20000"/>
          </a:bodyPr>
          <a:lstStyle/>
          <a:p>
            <a:pPr marL="914400" lvl="2" indent="0">
              <a:spcBef>
                <a:spcPts val="600"/>
              </a:spcBef>
              <a:spcAft>
                <a:spcPts val="600"/>
              </a:spcAft>
              <a:buNone/>
            </a:pPr>
            <a:r>
              <a:rPr lang="en-GB" sz="3200" dirty="0"/>
              <a:t>Part 1:</a:t>
            </a:r>
          </a:p>
          <a:p>
            <a:pPr marL="1428750" lvl="2" indent="-514350">
              <a:spcBef>
                <a:spcPts val="600"/>
              </a:spcBef>
              <a:spcAft>
                <a:spcPts val="600"/>
              </a:spcAft>
              <a:buFont typeface="+mj-lt"/>
              <a:buAutoNum type="arabicPeriod"/>
            </a:pPr>
            <a:r>
              <a:rPr lang="en-GB" sz="3200" dirty="0"/>
              <a:t>Project Management &amp; Planning</a:t>
            </a:r>
          </a:p>
          <a:p>
            <a:pPr lvl="3">
              <a:spcBef>
                <a:spcPts val="600"/>
              </a:spcBef>
              <a:spcAft>
                <a:spcPts val="600"/>
              </a:spcAft>
            </a:pPr>
            <a:r>
              <a:rPr lang="en-GB" sz="3000" dirty="0">
                <a:ea typeface="Times New Roman" panose="02020603050405020304" pitchFamily="18" charset="0"/>
                <a:cs typeface="Arial" panose="020B0604020202020204" pitchFamily="34" charset="0"/>
              </a:rPr>
              <a:t>inc. Project</a:t>
            </a:r>
            <a:r>
              <a:rPr lang="en-GB" sz="3000" dirty="0">
                <a:effectLst/>
                <a:ea typeface="Times New Roman" panose="02020603050405020304" pitchFamily="18" charset="0"/>
                <a:cs typeface="Arial" panose="020B0604020202020204" pitchFamily="34" charset="0"/>
              </a:rPr>
              <a:t> Scope</a:t>
            </a:r>
          </a:p>
          <a:p>
            <a:pPr lvl="3">
              <a:spcBef>
                <a:spcPts val="600"/>
              </a:spcBef>
              <a:spcAft>
                <a:spcPts val="600"/>
              </a:spcAft>
            </a:pPr>
            <a:r>
              <a:rPr lang="en-GB" sz="3200" dirty="0">
                <a:ea typeface="Times New Roman" panose="02020603050405020304" pitchFamily="18" charset="0"/>
                <a:cs typeface="Arial" panose="020B0604020202020204" pitchFamily="34" charset="0"/>
              </a:rPr>
              <a:t>Inc. P</a:t>
            </a:r>
            <a:r>
              <a:rPr lang="en-GB" sz="3200" dirty="0">
                <a:effectLst/>
                <a:ea typeface="Times New Roman" panose="02020603050405020304" pitchFamily="18" charset="0"/>
                <a:cs typeface="Arial" panose="020B0604020202020204" pitchFamily="34" charset="0"/>
              </a:rPr>
              <a:t>roposed solution &amp; resources</a:t>
            </a:r>
            <a:endParaRPr lang="en-GB" sz="3000" dirty="0"/>
          </a:p>
          <a:p>
            <a:pPr marL="1428750" lvl="2" indent="-514350">
              <a:spcBef>
                <a:spcPts val="600"/>
              </a:spcBef>
              <a:spcAft>
                <a:spcPts val="600"/>
              </a:spcAft>
              <a:buFont typeface="+mj-lt"/>
              <a:buAutoNum type="arabicPeriod"/>
            </a:pPr>
            <a:r>
              <a:rPr lang="en-GB" sz="3200" dirty="0"/>
              <a:t>Project Management tools</a:t>
            </a:r>
          </a:p>
          <a:p>
            <a:pPr marL="1428750" lvl="2" indent="-514350">
              <a:spcBef>
                <a:spcPts val="600"/>
              </a:spcBef>
              <a:spcAft>
                <a:spcPts val="600"/>
              </a:spcAft>
              <a:buFont typeface="+mj-lt"/>
              <a:buAutoNum type="arabicPeriod"/>
            </a:pPr>
            <a:r>
              <a:rPr lang="en-GB" sz="3200" dirty="0"/>
              <a:t>Project Development Methodology</a:t>
            </a:r>
          </a:p>
          <a:p>
            <a:pPr marL="914400" lvl="2" indent="0">
              <a:spcBef>
                <a:spcPts val="600"/>
              </a:spcBef>
              <a:spcAft>
                <a:spcPts val="600"/>
              </a:spcAft>
              <a:buNone/>
            </a:pPr>
            <a:r>
              <a:rPr lang="en-GB" sz="3200" dirty="0"/>
              <a:t>Part 2:</a:t>
            </a:r>
          </a:p>
          <a:p>
            <a:pPr marL="1428750" lvl="2" indent="-514350">
              <a:spcBef>
                <a:spcPts val="600"/>
              </a:spcBef>
              <a:spcAft>
                <a:spcPts val="600"/>
              </a:spcAft>
              <a:buFont typeface="+mj-lt"/>
              <a:buAutoNum type="arabicPeriod"/>
            </a:pPr>
            <a:r>
              <a:rPr lang="en-GB" sz="3200" dirty="0"/>
              <a:t>Project Design</a:t>
            </a:r>
          </a:p>
          <a:p>
            <a:pPr marL="1428750" lvl="2" indent="-514350">
              <a:spcBef>
                <a:spcPts val="600"/>
              </a:spcBef>
              <a:spcAft>
                <a:spcPts val="600"/>
              </a:spcAft>
              <a:buFont typeface="+mj-lt"/>
              <a:buAutoNum type="arabicPeriod"/>
            </a:pPr>
            <a:r>
              <a:rPr lang="en-GB" sz="3200" dirty="0"/>
              <a:t>Assignment 2: Task 2.</a:t>
            </a:r>
          </a:p>
          <a:p>
            <a:pPr>
              <a:spcBef>
                <a:spcPts val="600"/>
              </a:spcBef>
              <a:spcAft>
                <a:spcPts val="600"/>
              </a:spcAft>
            </a:pPr>
            <a:endParaRPr lang="en-GB" dirty="0"/>
          </a:p>
        </p:txBody>
      </p:sp>
      <p:grpSp>
        <p:nvGrpSpPr>
          <p:cNvPr id="13" name="Group 12">
            <a:extLst>
              <a:ext uri="{FF2B5EF4-FFF2-40B4-BE49-F238E27FC236}">
                <a16:creationId xmlns:a16="http://schemas.microsoft.com/office/drawing/2014/main" id="{CB0AC1B8-5959-4147-8636-B1BD1D1FB77B}"/>
              </a:ext>
            </a:extLst>
          </p:cNvPr>
          <p:cNvGrpSpPr/>
          <p:nvPr/>
        </p:nvGrpSpPr>
        <p:grpSpPr>
          <a:xfrm>
            <a:off x="8264143" y="309966"/>
            <a:ext cx="2886888" cy="5983862"/>
            <a:chOff x="8071311" y="134724"/>
            <a:chExt cx="2812289" cy="5812774"/>
          </a:xfrm>
        </p:grpSpPr>
        <p:pic>
          <p:nvPicPr>
            <p:cNvPr id="14" name="Graphic 13" descr="Gantt Chart outline">
              <a:extLst>
                <a:ext uri="{FF2B5EF4-FFF2-40B4-BE49-F238E27FC236}">
                  <a16:creationId xmlns:a16="http://schemas.microsoft.com/office/drawing/2014/main" id="{B30D9212-BB3F-452E-9212-9BE23B0F160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54997" y="2980413"/>
              <a:ext cx="1828603" cy="1828603"/>
            </a:xfrm>
            <a:prstGeom prst="rect">
              <a:avLst/>
            </a:prstGeom>
          </p:spPr>
        </p:pic>
        <p:pic>
          <p:nvPicPr>
            <p:cNvPr id="15" name="Graphic 14" descr="Blueprint outline">
              <a:extLst>
                <a:ext uri="{FF2B5EF4-FFF2-40B4-BE49-F238E27FC236}">
                  <a16:creationId xmlns:a16="http://schemas.microsoft.com/office/drawing/2014/main" id="{96AF0235-667E-40FB-A03A-77BD9888A41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35779" y="4118895"/>
              <a:ext cx="1828603" cy="1828603"/>
            </a:xfrm>
            <a:prstGeom prst="rect">
              <a:avLst/>
            </a:prstGeom>
          </p:spPr>
        </p:pic>
        <p:pic>
          <p:nvPicPr>
            <p:cNvPr id="16" name="Graphic 15" descr="List outline">
              <a:extLst>
                <a:ext uri="{FF2B5EF4-FFF2-40B4-BE49-F238E27FC236}">
                  <a16:creationId xmlns:a16="http://schemas.microsoft.com/office/drawing/2014/main" id="{4CB18160-D405-469F-96B0-9CAE0CBDCE9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52016" y="1725210"/>
              <a:ext cx="1828603" cy="1828603"/>
            </a:xfrm>
            <a:prstGeom prst="rect">
              <a:avLst/>
            </a:prstGeom>
          </p:spPr>
        </p:pic>
        <p:pic>
          <p:nvPicPr>
            <p:cNvPr id="17" name="Graphic 16" descr="Target outline">
              <a:extLst>
                <a:ext uri="{FF2B5EF4-FFF2-40B4-BE49-F238E27FC236}">
                  <a16:creationId xmlns:a16="http://schemas.microsoft.com/office/drawing/2014/main" id="{0F683564-2181-4BA4-912B-4945BEA734D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071311" y="134724"/>
              <a:ext cx="1967372" cy="1967372"/>
            </a:xfrm>
            <a:prstGeom prst="rect">
              <a:avLst/>
            </a:prstGeom>
          </p:spPr>
        </p:pic>
      </p:grpSp>
    </p:spTree>
    <p:extLst>
      <p:ext uri="{BB962C8B-B14F-4D97-AF65-F5344CB8AC3E}">
        <p14:creationId xmlns:p14="http://schemas.microsoft.com/office/powerpoint/2010/main" val="4072870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560520" y="421604"/>
            <a:ext cx="10515599" cy="932688"/>
          </a:xfrm>
        </p:spPr>
        <p:txBody>
          <a:bodyPr vert="horz" lIns="91440" tIns="45720" rIns="91440" bIns="45720" rtlCol="0" anchor="b">
            <a:normAutofit/>
          </a:bodyPr>
          <a:lstStyle/>
          <a:p>
            <a:r>
              <a:rPr lang="en-US" sz="5400" b="1" u="sng" kern="1200" dirty="0">
                <a:solidFill>
                  <a:schemeClr val="tx1"/>
                </a:solidFill>
                <a:latin typeface="+mj-lt"/>
                <a:ea typeface="+mj-ea"/>
                <a:cs typeface="+mj-cs"/>
              </a:rPr>
              <a:t>Introduction: Project Management</a:t>
            </a:r>
          </a:p>
        </p:txBody>
      </p:sp>
      <p:grpSp>
        <p:nvGrpSpPr>
          <p:cNvPr id="8" name="Group 7">
            <a:extLst>
              <a:ext uri="{FF2B5EF4-FFF2-40B4-BE49-F238E27FC236}">
                <a16:creationId xmlns:a16="http://schemas.microsoft.com/office/drawing/2014/main" id="{562C869C-E60C-484A-9F33-6BFDAB603AD5}"/>
              </a:ext>
            </a:extLst>
          </p:cNvPr>
          <p:cNvGrpSpPr/>
          <p:nvPr/>
        </p:nvGrpSpPr>
        <p:grpSpPr>
          <a:xfrm>
            <a:off x="3737027" y="1697064"/>
            <a:ext cx="5097008" cy="3355383"/>
            <a:chOff x="9769098" y="260507"/>
            <a:chExt cx="2031562" cy="1581953"/>
          </a:xfrm>
        </p:grpSpPr>
        <p:pic>
          <p:nvPicPr>
            <p:cNvPr id="10" name="Graphic 9" descr="List outline">
              <a:extLst>
                <a:ext uri="{FF2B5EF4-FFF2-40B4-BE49-F238E27FC236}">
                  <a16:creationId xmlns:a16="http://schemas.microsoft.com/office/drawing/2014/main" id="{B97A8821-5161-43D3-BD60-FEBBBEE5B2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69098" y="516897"/>
              <a:ext cx="1325563" cy="1325563"/>
            </a:xfrm>
            <a:prstGeom prst="rect">
              <a:avLst/>
            </a:prstGeom>
          </p:spPr>
        </p:pic>
        <p:pic>
          <p:nvPicPr>
            <p:cNvPr id="11" name="Graphic 10" descr="Programmer male outline">
              <a:extLst>
                <a:ext uri="{FF2B5EF4-FFF2-40B4-BE49-F238E27FC236}">
                  <a16:creationId xmlns:a16="http://schemas.microsoft.com/office/drawing/2014/main" id="{5DC7EEF4-3793-4EC5-94A9-70607D685AE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75097" y="260507"/>
              <a:ext cx="1325563" cy="1325563"/>
            </a:xfrm>
            <a:prstGeom prst="rect">
              <a:avLst/>
            </a:prstGeom>
          </p:spPr>
        </p:pic>
      </p:grpSp>
    </p:spTree>
    <p:extLst>
      <p:ext uri="{BB962C8B-B14F-4D97-AF65-F5344CB8AC3E}">
        <p14:creationId xmlns:p14="http://schemas.microsoft.com/office/powerpoint/2010/main" val="3104205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38200" y="1825625"/>
            <a:ext cx="8646660" cy="4351338"/>
          </a:xfrm>
        </p:spPr>
        <p:txBody>
          <a:bodyPr/>
          <a:lstStyle/>
          <a:p>
            <a:r>
              <a:rPr lang="en-GB" b="1" dirty="0"/>
              <a:t>According to the Project Management Institute PMI, </a:t>
            </a:r>
            <a:r>
              <a:rPr lang="en-GB" dirty="0"/>
              <a:t>Project management is the discipline of planning, organizing, motivating, and controlling resources to achieve specific goals. </a:t>
            </a:r>
            <a:r>
              <a:rPr lang="en-GB" sz="800" dirty="0"/>
              <a:t>(</a:t>
            </a:r>
            <a:r>
              <a:rPr lang="en-GB" sz="800" dirty="0">
                <a:hlinkClick r:id="rId2"/>
              </a:rPr>
              <a:t>rf</a:t>
            </a:r>
            <a:r>
              <a:rPr lang="en-GB" sz="800" dirty="0"/>
              <a:t>)</a:t>
            </a:r>
          </a:p>
          <a:p>
            <a:r>
              <a:rPr lang="en-GB" dirty="0"/>
              <a:t>A project is a temporary endeavour designed to either solve a problem, create something or produce a positive result. </a:t>
            </a:r>
            <a:r>
              <a:rPr lang="en-GB" sz="800" dirty="0"/>
              <a:t>(</a:t>
            </a:r>
            <a:r>
              <a:rPr lang="en-GB" sz="800" dirty="0">
                <a:hlinkClick r:id="rId2"/>
              </a:rPr>
              <a:t>rf</a:t>
            </a:r>
            <a:r>
              <a:rPr lang="en-GB" sz="800" dirty="0"/>
              <a:t>)</a:t>
            </a:r>
          </a:p>
          <a:p>
            <a:r>
              <a:rPr lang="en-GB" dirty="0"/>
              <a:t>Typically, a project is created to bring about beneficial change and add value to society i.e. </a:t>
            </a:r>
            <a:r>
              <a:rPr lang="en-GB" b="1" dirty="0"/>
              <a:t>Purpose and a  Positive Social Impact (PSI).</a:t>
            </a:r>
            <a:endParaRPr lang="en-GB" dirty="0"/>
          </a:p>
        </p:txBody>
      </p:sp>
      <p:sp>
        <p:nvSpPr>
          <p:cNvPr id="3" name="Title 2"/>
          <p:cNvSpPr>
            <a:spLocks noGrp="1"/>
          </p:cNvSpPr>
          <p:nvPr>
            <p:ph type="title"/>
          </p:nvPr>
        </p:nvSpPr>
        <p:spPr/>
        <p:txBody>
          <a:bodyPr/>
          <a:lstStyle/>
          <a:p>
            <a:r>
              <a:rPr lang="en-GB" b="1" u="sng" dirty="0"/>
              <a:t>Project Management</a:t>
            </a:r>
          </a:p>
        </p:txBody>
      </p:sp>
      <p:grpSp>
        <p:nvGrpSpPr>
          <p:cNvPr id="4" name="Group 3">
            <a:extLst>
              <a:ext uri="{FF2B5EF4-FFF2-40B4-BE49-F238E27FC236}">
                <a16:creationId xmlns:a16="http://schemas.microsoft.com/office/drawing/2014/main" id="{0CB81349-1B5B-C0C3-2AFA-3E66173F1E8B}"/>
              </a:ext>
            </a:extLst>
          </p:cNvPr>
          <p:cNvGrpSpPr/>
          <p:nvPr/>
        </p:nvGrpSpPr>
        <p:grpSpPr>
          <a:xfrm>
            <a:off x="9213377" y="399203"/>
            <a:ext cx="2886888" cy="5983862"/>
            <a:chOff x="8071311" y="134724"/>
            <a:chExt cx="2812289" cy="5812774"/>
          </a:xfrm>
        </p:grpSpPr>
        <p:pic>
          <p:nvPicPr>
            <p:cNvPr id="5" name="Graphic 4" descr="Gantt Chart outline">
              <a:extLst>
                <a:ext uri="{FF2B5EF4-FFF2-40B4-BE49-F238E27FC236}">
                  <a16:creationId xmlns:a16="http://schemas.microsoft.com/office/drawing/2014/main" id="{D60D2327-F356-6850-40F7-40BA8F84312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54997" y="2980413"/>
              <a:ext cx="1828603" cy="1828603"/>
            </a:xfrm>
            <a:prstGeom prst="rect">
              <a:avLst/>
            </a:prstGeom>
          </p:spPr>
        </p:pic>
        <p:pic>
          <p:nvPicPr>
            <p:cNvPr id="6" name="Graphic 5" descr="Blueprint outline">
              <a:extLst>
                <a:ext uri="{FF2B5EF4-FFF2-40B4-BE49-F238E27FC236}">
                  <a16:creationId xmlns:a16="http://schemas.microsoft.com/office/drawing/2014/main" id="{9698CA93-7C61-14AD-63D5-BF5FAC3BA0A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35779" y="4118895"/>
              <a:ext cx="1828603" cy="1828603"/>
            </a:xfrm>
            <a:prstGeom prst="rect">
              <a:avLst/>
            </a:prstGeom>
          </p:spPr>
        </p:pic>
        <p:pic>
          <p:nvPicPr>
            <p:cNvPr id="7" name="Graphic 6" descr="List outline">
              <a:extLst>
                <a:ext uri="{FF2B5EF4-FFF2-40B4-BE49-F238E27FC236}">
                  <a16:creationId xmlns:a16="http://schemas.microsoft.com/office/drawing/2014/main" id="{9FC6DEE6-7393-A380-8E03-F1EF7C4360E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52016" y="1725210"/>
              <a:ext cx="1828603" cy="1828603"/>
            </a:xfrm>
            <a:prstGeom prst="rect">
              <a:avLst/>
            </a:prstGeom>
          </p:spPr>
        </p:pic>
        <p:pic>
          <p:nvPicPr>
            <p:cNvPr id="8" name="Graphic 7" descr="Target outline">
              <a:extLst>
                <a:ext uri="{FF2B5EF4-FFF2-40B4-BE49-F238E27FC236}">
                  <a16:creationId xmlns:a16="http://schemas.microsoft.com/office/drawing/2014/main" id="{18704178-D37B-82B4-6705-01ACD0353CA9}"/>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071311" y="134724"/>
              <a:ext cx="1967372" cy="1967372"/>
            </a:xfrm>
            <a:prstGeom prst="rect">
              <a:avLst/>
            </a:prstGeom>
          </p:spPr>
        </p:pic>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4800" b="1" u="sng" dirty="0"/>
              <a:t>Project management skills</a:t>
            </a:r>
          </a:p>
        </p:txBody>
      </p:sp>
      <p:sp>
        <p:nvSpPr>
          <p:cNvPr id="4" name="TextBox 3"/>
          <p:cNvSpPr txBox="1"/>
          <p:nvPr/>
        </p:nvSpPr>
        <p:spPr>
          <a:xfrm>
            <a:off x="1524000" y="6669940"/>
            <a:ext cx="296876" cy="21544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(1)</a:t>
            </a:r>
          </a:p>
        </p:txBody>
      </p:sp>
      <p:grpSp>
        <p:nvGrpSpPr>
          <p:cNvPr id="5" name="Group 4">
            <a:extLst>
              <a:ext uri="{FF2B5EF4-FFF2-40B4-BE49-F238E27FC236}">
                <a16:creationId xmlns:a16="http://schemas.microsoft.com/office/drawing/2014/main" id="{A41F2970-7678-AB44-3B5F-A87F6C65F05B}"/>
              </a:ext>
            </a:extLst>
          </p:cNvPr>
          <p:cNvGrpSpPr/>
          <p:nvPr/>
        </p:nvGrpSpPr>
        <p:grpSpPr>
          <a:xfrm>
            <a:off x="9213377" y="399203"/>
            <a:ext cx="2886888" cy="5983862"/>
            <a:chOff x="8071311" y="134724"/>
            <a:chExt cx="2812289" cy="5812774"/>
          </a:xfrm>
        </p:grpSpPr>
        <p:pic>
          <p:nvPicPr>
            <p:cNvPr id="6" name="Graphic 5" descr="Gantt Chart outline">
              <a:extLst>
                <a:ext uri="{FF2B5EF4-FFF2-40B4-BE49-F238E27FC236}">
                  <a16:creationId xmlns:a16="http://schemas.microsoft.com/office/drawing/2014/main" id="{F56D10FF-4D50-6019-B73E-026C2C94E6B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54997" y="2980413"/>
              <a:ext cx="1828603" cy="1828603"/>
            </a:xfrm>
            <a:prstGeom prst="rect">
              <a:avLst/>
            </a:prstGeom>
          </p:spPr>
        </p:pic>
        <p:pic>
          <p:nvPicPr>
            <p:cNvPr id="7" name="Graphic 6" descr="Blueprint outline">
              <a:extLst>
                <a:ext uri="{FF2B5EF4-FFF2-40B4-BE49-F238E27FC236}">
                  <a16:creationId xmlns:a16="http://schemas.microsoft.com/office/drawing/2014/main" id="{DD54FAFF-F5C9-B342-6C19-5E02560D398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35779" y="4118895"/>
              <a:ext cx="1828603" cy="1828603"/>
            </a:xfrm>
            <a:prstGeom prst="rect">
              <a:avLst/>
            </a:prstGeom>
          </p:spPr>
        </p:pic>
        <p:pic>
          <p:nvPicPr>
            <p:cNvPr id="8" name="Graphic 7" descr="List outline">
              <a:extLst>
                <a:ext uri="{FF2B5EF4-FFF2-40B4-BE49-F238E27FC236}">
                  <a16:creationId xmlns:a16="http://schemas.microsoft.com/office/drawing/2014/main" id="{37531063-8E18-7915-EDC3-6D943744B5E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452016" y="1725210"/>
              <a:ext cx="1828603" cy="1828603"/>
            </a:xfrm>
            <a:prstGeom prst="rect">
              <a:avLst/>
            </a:prstGeom>
          </p:spPr>
        </p:pic>
        <p:pic>
          <p:nvPicPr>
            <p:cNvPr id="9" name="Graphic 8" descr="Target outline">
              <a:extLst>
                <a:ext uri="{FF2B5EF4-FFF2-40B4-BE49-F238E27FC236}">
                  <a16:creationId xmlns:a16="http://schemas.microsoft.com/office/drawing/2014/main" id="{C5D2D6C9-F5E3-23C2-74FF-960E79114D0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071311" y="134724"/>
              <a:ext cx="1967372" cy="1967372"/>
            </a:xfrm>
            <a:prstGeom prst="rect">
              <a:avLst/>
            </a:prstGeom>
          </p:spPr>
        </p:pic>
      </p:grpSp>
      <p:sp>
        <p:nvSpPr>
          <p:cNvPr id="2" name="Content Placeholder 1"/>
          <p:cNvSpPr>
            <a:spLocks noGrp="1"/>
          </p:cNvSpPr>
          <p:nvPr>
            <p:ph idx="1"/>
          </p:nvPr>
        </p:nvSpPr>
        <p:spPr>
          <a:xfrm>
            <a:off x="838200" y="1825625"/>
            <a:ext cx="8445137" cy="4351338"/>
          </a:xfrm>
        </p:spPr>
        <p:txBody>
          <a:bodyPr/>
          <a:lstStyle/>
          <a:p>
            <a:r>
              <a:rPr lang="en-GB" dirty="0"/>
              <a:t>While project management skills are obviously important for project managers, interestingly </a:t>
            </a:r>
            <a:r>
              <a:rPr lang="en-GB" b="1" dirty="0"/>
              <a:t>the methods and tools that project managers use can be helpful for everyone</a:t>
            </a:r>
            <a:r>
              <a:rPr lang="en-GB" dirty="0"/>
              <a:t>.</a:t>
            </a:r>
          </a:p>
          <a:p>
            <a:r>
              <a:rPr lang="en-GB" dirty="0"/>
              <a:t>For example: Completing Assignments (An Assignment can be equated with a Project Specification, and you are the Project Manager).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9384956" cy="4351338"/>
          </a:xfrm>
        </p:spPr>
        <p:txBody>
          <a:bodyPr>
            <a:normAutofit/>
          </a:bodyPr>
          <a:lstStyle/>
          <a:p>
            <a:pPr>
              <a:buNone/>
            </a:pPr>
            <a:r>
              <a:rPr lang="en-GB" sz="3200" dirty="0"/>
              <a:t>All projects have 4 common elements:</a:t>
            </a:r>
          </a:p>
          <a:p>
            <a:pPr marL="514350" indent="-514350">
              <a:buFont typeface="+mj-lt"/>
              <a:buAutoNum type="arabicPeriod"/>
            </a:pPr>
            <a:r>
              <a:rPr lang="en-GB" sz="3200" dirty="0"/>
              <a:t>A </a:t>
            </a:r>
            <a:r>
              <a:rPr lang="en-GB" sz="3200" b="1" dirty="0"/>
              <a:t>Starting</a:t>
            </a:r>
            <a:r>
              <a:rPr lang="en-GB" sz="3200" dirty="0"/>
              <a:t> point</a:t>
            </a:r>
          </a:p>
          <a:p>
            <a:pPr marL="514350" indent="-514350">
              <a:buFont typeface="+mj-lt"/>
              <a:buAutoNum type="arabicPeriod"/>
            </a:pPr>
            <a:r>
              <a:rPr lang="en-GB" sz="3200" dirty="0"/>
              <a:t>A </a:t>
            </a:r>
            <a:r>
              <a:rPr lang="en-GB" sz="3200" b="1" dirty="0"/>
              <a:t>desired outcome</a:t>
            </a:r>
          </a:p>
          <a:p>
            <a:pPr marL="514350" indent="-514350">
              <a:buFont typeface="+mj-lt"/>
              <a:buAutoNum type="arabicPeriod"/>
            </a:pPr>
            <a:r>
              <a:rPr lang="en-GB" sz="3200" dirty="0"/>
              <a:t>A </a:t>
            </a:r>
            <a:r>
              <a:rPr lang="en-GB" sz="3200" b="1" dirty="0"/>
              <a:t>procedure/process/method</a:t>
            </a:r>
            <a:r>
              <a:rPr lang="en-GB" sz="3200" dirty="0"/>
              <a:t> for achieving the desired outcome.</a:t>
            </a:r>
          </a:p>
          <a:p>
            <a:pPr marL="514350" indent="-514350">
              <a:buFont typeface="+mj-lt"/>
              <a:buAutoNum type="arabicPeriod"/>
            </a:pPr>
            <a:r>
              <a:rPr lang="en-GB" sz="3200" dirty="0"/>
              <a:t>An </a:t>
            </a:r>
            <a:r>
              <a:rPr lang="en-GB" sz="3200" b="1" dirty="0"/>
              <a:t>End</a:t>
            </a:r>
            <a:r>
              <a:rPr lang="en-GB" sz="3200" dirty="0"/>
              <a:t> point.</a:t>
            </a:r>
          </a:p>
          <a:p>
            <a:endParaRPr lang="en-GB" sz="3200" dirty="0"/>
          </a:p>
        </p:txBody>
      </p:sp>
      <p:grpSp>
        <p:nvGrpSpPr>
          <p:cNvPr id="5" name="Group 4">
            <a:extLst>
              <a:ext uri="{FF2B5EF4-FFF2-40B4-BE49-F238E27FC236}">
                <a16:creationId xmlns:a16="http://schemas.microsoft.com/office/drawing/2014/main" id="{B9B335DC-DC2A-DF2D-986E-FDEA732BC602}"/>
              </a:ext>
            </a:extLst>
          </p:cNvPr>
          <p:cNvGrpSpPr/>
          <p:nvPr/>
        </p:nvGrpSpPr>
        <p:grpSpPr>
          <a:xfrm>
            <a:off x="9213377" y="399203"/>
            <a:ext cx="2886888" cy="5983862"/>
            <a:chOff x="8071311" y="134724"/>
            <a:chExt cx="2812289" cy="5812774"/>
          </a:xfrm>
        </p:grpSpPr>
        <p:pic>
          <p:nvPicPr>
            <p:cNvPr id="6" name="Graphic 5" descr="Gantt Chart outline">
              <a:extLst>
                <a:ext uri="{FF2B5EF4-FFF2-40B4-BE49-F238E27FC236}">
                  <a16:creationId xmlns:a16="http://schemas.microsoft.com/office/drawing/2014/main" id="{2E464221-E5BF-125C-2B5E-44CDD999721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54997" y="2980413"/>
              <a:ext cx="1828603" cy="1828603"/>
            </a:xfrm>
            <a:prstGeom prst="rect">
              <a:avLst/>
            </a:prstGeom>
          </p:spPr>
        </p:pic>
        <p:pic>
          <p:nvPicPr>
            <p:cNvPr id="7" name="Graphic 6" descr="Blueprint outline">
              <a:extLst>
                <a:ext uri="{FF2B5EF4-FFF2-40B4-BE49-F238E27FC236}">
                  <a16:creationId xmlns:a16="http://schemas.microsoft.com/office/drawing/2014/main" id="{FB745E3F-54AC-008E-5258-0583DDC8F25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35779" y="4118895"/>
              <a:ext cx="1828603" cy="1828603"/>
            </a:xfrm>
            <a:prstGeom prst="rect">
              <a:avLst/>
            </a:prstGeom>
          </p:spPr>
        </p:pic>
        <p:pic>
          <p:nvPicPr>
            <p:cNvPr id="8" name="Graphic 7" descr="List outline">
              <a:extLst>
                <a:ext uri="{FF2B5EF4-FFF2-40B4-BE49-F238E27FC236}">
                  <a16:creationId xmlns:a16="http://schemas.microsoft.com/office/drawing/2014/main" id="{1730427A-7EC4-4304-F6C7-41B796AFEC3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452016" y="1725210"/>
              <a:ext cx="1828603" cy="1828603"/>
            </a:xfrm>
            <a:prstGeom prst="rect">
              <a:avLst/>
            </a:prstGeom>
          </p:spPr>
        </p:pic>
        <p:pic>
          <p:nvPicPr>
            <p:cNvPr id="9" name="Graphic 8" descr="Target outline">
              <a:extLst>
                <a:ext uri="{FF2B5EF4-FFF2-40B4-BE49-F238E27FC236}">
                  <a16:creationId xmlns:a16="http://schemas.microsoft.com/office/drawing/2014/main" id="{730EC5B8-20AB-E002-6312-B8DDC9AFD18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071311" y="134724"/>
              <a:ext cx="1967372" cy="1967372"/>
            </a:xfrm>
            <a:prstGeom prst="rect">
              <a:avLst/>
            </a:prstGeom>
          </p:spPr>
        </p:pic>
      </p:grpSp>
      <p:sp>
        <p:nvSpPr>
          <p:cNvPr id="2" name="Title 1"/>
          <p:cNvSpPr>
            <a:spLocks noGrp="1"/>
          </p:cNvSpPr>
          <p:nvPr>
            <p:ph type="title"/>
          </p:nvPr>
        </p:nvSpPr>
        <p:spPr>
          <a:xfrm>
            <a:off x="778097" y="436137"/>
            <a:ext cx="8435280" cy="1143000"/>
          </a:xfrm>
        </p:spPr>
        <p:txBody>
          <a:bodyPr>
            <a:normAutofit/>
          </a:bodyPr>
          <a:lstStyle/>
          <a:p>
            <a:r>
              <a:rPr lang="en-GB" b="1" u="sng" dirty="0"/>
              <a:t>4 elements of Project Management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79294" y="1003155"/>
            <a:ext cx="11433412" cy="5518740"/>
          </a:xfrm>
          <a:solidFill>
            <a:schemeClr val="bg1">
              <a:alpha val="50000"/>
            </a:schemeClr>
          </a:solidFill>
        </p:spPr>
        <p:txBody>
          <a:bodyPr>
            <a:normAutofit/>
          </a:bodyPr>
          <a:lstStyle/>
          <a:p>
            <a:pPr marL="624078" indent="-514350">
              <a:lnSpc>
                <a:spcPct val="100000"/>
              </a:lnSpc>
              <a:spcBef>
                <a:spcPts val="300"/>
              </a:spcBef>
              <a:buNone/>
            </a:pPr>
            <a:r>
              <a:rPr lang="en-GB" sz="2400" dirty="0"/>
              <a:t>A project generally has the following stages:</a:t>
            </a:r>
          </a:p>
          <a:p>
            <a:pPr marL="624078" indent="-514350">
              <a:lnSpc>
                <a:spcPct val="100000"/>
              </a:lnSpc>
              <a:spcBef>
                <a:spcPts val="300"/>
              </a:spcBef>
              <a:buFont typeface="+mj-lt"/>
              <a:buAutoNum type="arabicPeriod"/>
            </a:pPr>
            <a:r>
              <a:rPr lang="en-GB" sz="2400" b="1" dirty="0">
                <a:highlight>
                  <a:srgbClr val="808000"/>
                </a:highlight>
              </a:rPr>
              <a:t>Defining a project</a:t>
            </a:r>
            <a:r>
              <a:rPr lang="en-GB" sz="2400" b="1" dirty="0"/>
              <a:t>: </a:t>
            </a:r>
            <a:r>
              <a:rPr lang="en-GB" sz="2400" dirty="0"/>
              <a:t>coming up with the initial idea, creating a </a:t>
            </a:r>
            <a:r>
              <a:rPr lang="en-GB" sz="2400" b="1" dirty="0"/>
              <a:t>Project Specification </a:t>
            </a:r>
            <a:r>
              <a:rPr lang="en-GB" sz="2400" dirty="0"/>
              <a:t>aka Project initiation document (PID) or Project proposal.</a:t>
            </a:r>
          </a:p>
          <a:p>
            <a:pPr marL="624078" indent="-514350">
              <a:lnSpc>
                <a:spcPct val="100000"/>
              </a:lnSpc>
              <a:spcBef>
                <a:spcPts val="300"/>
              </a:spcBef>
              <a:buFont typeface="+mj-lt"/>
              <a:buAutoNum type="arabicPeriod"/>
            </a:pPr>
            <a:r>
              <a:rPr lang="en-GB" sz="2400" b="1" dirty="0">
                <a:highlight>
                  <a:srgbClr val="808000"/>
                </a:highlight>
              </a:rPr>
              <a:t>Planning</a:t>
            </a:r>
            <a:r>
              <a:rPr lang="en-GB" sz="2400" b="1" dirty="0"/>
              <a:t> </a:t>
            </a:r>
            <a:r>
              <a:rPr lang="en-GB" sz="2400" dirty="0"/>
              <a:t>a project includes creating a </a:t>
            </a:r>
            <a:r>
              <a:rPr lang="en-GB" sz="2400" b="1" dirty="0"/>
              <a:t>project plan and schedule </a:t>
            </a:r>
            <a:r>
              <a:rPr lang="en-GB" sz="2400" dirty="0"/>
              <a:t>to document key stages.</a:t>
            </a:r>
            <a:endParaRPr lang="en-GB" sz="2400" b="1" dirty="0"/>
          </a:p>
          <a:p>
            <a:pPr marL="624078" indent="-514350">
              <a:lnSpc>
                <a:spcPct val="100000"/>
              </a:lnSpc>
              <a:spcBef>
                <a:spcPts val="300"/>
              </a:spcBef>
              <a:buFont typeface="+mj-lt"/>
              <a:buAutoNum type="arabicPeriod"/>
            </a:pPr>
            <a:r>
              <a:rPr lang="en-GB" sz="2400" b="1" dirty="0">
                <a:highlight>
                  <a:srgbClr val="808000"/>
                </a:highlight>
              </a:rPr>
              <a:t>Implementing &amp; Monitoring </a:t>
            </a:r>
            <a:r>
              <a:rPr lang="en-GB" sz="2400" dirty="0"/>
              <a:t>a project: Assigning tasks to project members (yourself), acquiring needed resources, and completing them within their timescales.</a:t>
            </a:r>
          </a:p>
          <a:p>
            <a:pPr marL="624078" indent="-514350">
              <a:lnSpc>
                <a:spcPct val="100000"/>
              </a:lnSpc>
              <a:spcBef>
                <a:spcPts val="300"/>
              </a:spcBef>
              <a:buFont typeface="+mj-lt"/>
              <a:buAutoNum type="arabicPeriod"/>
            </a:pPr>
            <a:r>
              <a:rPr lang="en-GB" sz="2400" b="1" dirty="0">
                <a:highlight>
                  <a:srgbClr val="808000"/>
                </a:highlight>
              </a:rPr>
              <a:t>Testing &amp; Evaluation</a:t>
            </a:r>
            <a:r>
              <a:rPr lang="en-GB" sz="2400" dirty="0">
                <a:highlight>
                  <a:srgbClr val="808000"/>
                </a:highlight>
              </a:rPr>
              <a:t> </a:t>
            </a:r>
            <a:r>
              <a:rPr lang="en-GB" sz="2400" dirty="0"/>
              <a:t>against a </a:t>
            </a:r>
            <a:r>
              <a:rPr lang="en-GB" sz="2400" b="1" dirty="0"/>
              <a:t>requirements specification </a:t>
            </a:r>
            <a:r>
              <a:rPr lang="en-GB" sz="2400" dirty="0"/>
              <a:t>and project specification (inc. Aim &amp; Objectives).</a:t>
            </a:r>
          </a:p>
          <a:p>
            <a:pPr marL="624078" indent="-514350">
              <a:lnSpc>
                <a:spcPct val="100000"/>
              </a:lnSpc>
              <a:spcBef>
                <a:spcPts val="300"/>
              </a:spcBef>
              <a:buFont typeface="+mj-lt"/>
              <a:buAutoNum type="arabicPeriod"/>
            </a:pPr>
            <a:r>
              <a:rPr lang="en-GB" sz="2400" b="1" dirty="0">
                <a:highlight>
                  <a:srgbClr val="808000"/>
                </a:highlight>
              </a:rPr>
              <a:t>Reporting </a:t>
            </a:r>
            <a:r>
              <a:rPr lang="en-GB" sz="2400" dirty="0"/>
              <a:t>a project outcome involves writing a formal report and sometimes presenting the results using a presentation and poster e.g. to Stakeholders (Community/Employees), to Management or at a Conference.</a:t>
            </a:r>
          </a:p>
          <a:p>
            <a:pPr marL="0" indent="0">
              <a:lnSpc>
                <a:spcPct val="100000"/>
              </a:lnSpc>
              <a:spcBef>
                <a:spcPts val="300"/>
              </a:spcBef>
              <a:buNone/>
            </a:pPr>
            <a:r>
              <a:rPr lang="en-GB" sz="2400" b="1" dirty="0"/>
              <a:t>Note</a:t>
            </a:r>
            <a:r>
              <a:rPr lang="en-GB" sz="2400" dirty="0"/>
              <a:t>: Throughout a project people develop and enhance many Employability skills such as creativity and management skills including planning and communication skills.</a:t>
            </a:r>
          </a:p>
          <a:p>
            <a:pPr>
              <a:lnSpc>
                <a:spcPct val="100000"/>
              </a:lnSpc>
              <a:spcBef>
                <a:spcPts val="300"/>
              </a:spcBef>
            </a:pPr>
            <a:endParaRPr lang="en-GB" sz="2400" dirty="0"/>
          </a:p>
        </p:txBody>
      </p:sp>
      <p:sp>
        <p:nvSpPr>
          <p:cNvPr id="3" name="Title 2"/>
          <p:cNvSpPr>
            <a:spLocks noGrp="1"/>
          </p:cNvSpPr>
          <p:nvPr>
            <p:ph type="title"/>
          </p:nvPr>
        </p:nvSpPr>
        <p:spPr>
          <a:xfrm>
            <a:off x="478638" y="129225"/>
            <a:ext cx="10515600" cy="1021976"/>
          </a:xfrm>
        </p:spPr>
        <p:txBody>
          <a:bodyPr>
            <a:normAutofit/>
          </a:bodyPr>
          <a:lstStyle/>
          <a:p>
            <a:r>
              <a:rPr lang="en-GB" b="1" u="sng" dirty="0"/>
              <a:t>Typical Project Stages</a:t>
            </a:r>
          </a:p>
        </p:txBody>
      </p:sp>
      <p:sp>
        <p:nvSpPr>
          <p:cNvPr id="4" name="TextBox 3"/>
          <p:cNvSpPr txBox="1"/>
          <p:nvPr/>
        </p:nvSpPr>
        <p:spPr>
          <a:xfrm>
            <a:off x="1524000" y="6669940"/>
            <a:ext cx="296876" cy="21544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(1)</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560520" y="421604"/>
            <a:ext cx="10515599" cy="932688"/>
          </a:xfrm>
        </p:spPr>
        <p:txBody>
          <a:bodyPr vert="horz" lIns="91440" tIns="45720" rIns="91440" bIns="45720" rtlCol="0" anchor="b">
            <a:normAutofit/>
          </a:bodyPr>
          <a:lstStyle/>
          <a:p>
            <a:r>
              <a:rPr lang="en-US" sz="5400" b="1" u="sng" kern="1200" dirty="0">
                <a:solidFill>
                  <a:schemeClr val="tx1"/>
                </a:solidFill>
                <a:latin typeface="+mj-lt"/>
                <a:ea typeface="+mj-ea"/>
                <a:cs typeface="+mj-cs"/>
              </a:rPr>
              <a:t>Project Planning</a:t>
            </a:r>
          </a:p>
        </p:txBody>
      </p:sp>
      <p:grpSp>
        <p:nvGrpSpPr>
          <p:cNvPr id="8" name="Group 7">
            <a:extLst>
              <a:ext uri="{FF2B5EF4-FFF2-40B4-BE49-F238E27FC236}">
                <a16:creationId xmlns:a16="http://schemas.microsoft.com/office/drawing/2014/main" id="{562C869C-E60C-484A-9F33-6BFDAB603AD5}"/>
              </a:ext>
            </a:extLst>
          </p:cNvPr>
          <p:cNvGrpSpPr/>
          <p:nvPr/>
        </p:nvGrpSpPr>
        <p:grpSpPr>
          <a:xfrm>
            <a:off x="3737027" y="1697064"/>
            <a:ext cx="5097008" cy="3355383"/>
            <a:chOff x="9769098" y="260507"/>
            <a:chExt cx="2031562" cy="1581953"/>
          </a:xfrm>
        </p:grpSpPr>
        <p:pic>
          <p:nvPicPr>
            <p:cNvPr id="10" name="Graphic 9" descr="List outline">
              <a:extLst>
                <a:ext uri="{FF2B5EF4-FFF2-40B4-BE49-F238E27FC236}">
                  <a16:creationId xmlns:a16="http://schemas.microsoft.com/office/drawing/2014/main" id="{B97A8821-5161-43D3-BD60-FEBBBEE5B2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69098" y="516897"/>
              <a:ext cx="1325563" cy="1325563"/>
            </a:xfrm>
            <a:prstGeom prst="rect">
              <a:avLst/>
            </a:prstGeom>
          </p:spPr>
        </p:pic>
        <p:pic>
          <p:nvPicPr>
            <p:cNvPr id="11" name="Graphic 10" descr="Programmer male outline">
              <a:extLst>
                <a:ext uri="{FF2B5EF4-FFF2-40B4-BE49-F238E27FC236}">
                  <a16:creationId xmlns:a16="http://schemas.microsoft.com/office/drawing/2014/main" id="{5DC7EEF4-3793-4EC5-94A9-70607D685AE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75097" y="260507"/>
              <a:ext cx="1325563" cy="1325563"/>
            </a:xfrm>
            <a:prstGeom prst="rect">
              <a:avLst/>
            </a:prstGeom>
          </p:spPr>
        </p:pic>
      </p:grpSp>
    </p:spTree>
    <p:extLst>
      <p:ext uri="{BB962C8B-B14F-4D97-AF65-F5344CB8AC3E}">
        <p14:creationId xmlns:p14="http://schemas.microsoft.com/office/powerpoint/2010/main" val="22289866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711631" y="296674"/>
            <a:ext cx="6685947" cy="1073923"/>
          </a:xfrm>
        </p:spPr>
        <p:txBody>
          <a:bodyPr>
            <a:normAutofit/>
          </a:bodyPr>
          <a:lstStyle/>
          <a:p>
            <a:r>
              <a:rPr lang="en-GB" sz="5400" b="1" u="sng" dirty="0"/>
              <a:t>Typical Project Plan</a:t>
            </a:r>
            <a:r>
              <a:rPr lang="en-GB" sz="5400" dirty="0"/>
              <a:t> </a:t>
            </a:r>
            <a:endParaRPr lang="en-GB" sz="5400" b="1" u="sng" dirty="0"/>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594716" y="1370597"/>
            <a:ext cx="11036762" cy="5028989"/>
          </a:xfrm>
        </p:spPr>
        <p:txBody>
          <a:bodyPr>
            <a:noAutofit/>
          </a:bodyPr>
          <a:lstStyle/>
          <a:p>
            <a:pPr marL="0" indent="0">
              <a:lnSpc>
                <a:spcPct val="100000"/>
              </a:lnSpc>
              <a:spcBef>
                <a:spcPts val="600"/>
              </a:spcBef>
              <a:buNone/>
            </a:pPr>
            <a:r>
              <a:rPr lang="en-GB" sz="2400" dirty="0"/>
              <a:t>A typical project plan, includes:</a:t>
            </a:r>
          </a:p>
          <a:p>
            <a:pPr>
              <a:lnSpc>
                <a:spcPct val="100000"/>
              </a:lnSpc>
              <a:spcBef>
                <a:spcPts val="600"/>
              </a:spcBef>
            </a:pPr>
            <a:r>
              <a:rPr lang="en-GB" sz="2400" b="1" dirty="0"/>
              <a:t>Project idea/Aim:</a:t>
            </a:r>
            <a:r>
              <a:rPr lang="en-GB" sz="2400" dirty="0"/>
              <a:t> One simple clear statement, approx. 10-20 words. </a:t>
            </a:r>
          </a:p>
          <a:p>
            <a:pPr>
              <a:lnSpc>
                <a:spcPct val="100000"/>
              </a:lnSpc>
              <a:spcBef>
                <a:spcPts val="600"/>
              </a:spcBef>
            </a:pPr>
            <a:r>
              <a:rPr lang="en-GB" sz="2400" b="1" dirty="0"/>
              <a:t>Project description:</a:t>
            </a:r>
            <a:r>
              <a:rPr lang="en-GB" sz="2400" dirty="0"/>
              <a:t> A brief description, approx. 1-3 refined paragraphs.</a:t>
            </a:r>
          </a:p>
          <a:p>
            <a:pPr>
              <a:lnSpc>
                <a:spcPct val="100000"/>
              </a:lnSpc>
              <a:spcBef>
                <a:spcPts val="600"/>
              </a:spcBef>
            </a:pPr>
            <a:r>
              <a:rPr lang="en-GB" sz="2400" b="1" dirty="0"/>
              <a:t>Project objectives:</a:t>
            </a:r>
            <a:r>
              <a:rPr lang="en-GB" sz="2400" dirty="0"/>
              <a:t> Several clear SMART objectives.</a:t>
            </a:r>
          </a:p>
          <a:p>
            <a:pPr>
              <a:lnSpc>
                <a:spcPct val="100000"/>
              </a:lnSpc>
              <a:spcBef>
                <a:spcPts val="600"/>
              </a:spcBef>
            </a:pPr>
            <a:r>
              <a:rPr lang="en-GB" sz="2400" b="1" dirty="0"/>
              <a:t>Project Scope:</a:t>
            </a:r>
            <a:r>
              <a:rPr lang="en-GB" sz="2400" dirty="0"/>
              <a:t> intended </a:t>
            </a:r>
            <a:r>
              <a:rPr lang="en-GB" sz="2400" b="1" dirty="0"/>
              <a:t>deliverables</a:t>
            </a:r>
            <a:r>
              <a:rPr lang="en-GB" sz="2400" dirty="0"/>
              <a:t> of the project i.e. what will be produced by the project, and the </a:t>
            </a:r>
            <a:r>
              <a:rPr lang="en-GB" sz="2400" b="1" dirty="0"/>
              <a:t>timeframe</a:t>
            </a:r>
            <a:r>
              <a:rPr lang="en-GB" sz="2400" dirty="0"/>
              <a:t>. – </a:t>
            </a:r>
            <a:r>
              <a:rPr lang="en-GB" sz="2400" dirty="0">
                <a:solidFill>
                  <a:schemeClr val="bg1"/>
                </a:solidFill>
                <a:highlight>
                  <a:srgbClr val="FFFF00"/>
                </a:highlight>
              </a:rPr>
              <a:t>tip: required in Task 1</a:t>
            </a:r>
            <a:r>
              <a:rPr lang="en-GB" sz="2400" dirty="0"/>
              <a:t>.</a:t>
            </a:r>
          </a:p>
          <a:p>
            <a:pPr>
              <a:lnSpc>
                <a:spcPct val="100000"/>
              </a:lnSpc>
              <a:spcBef>
                <a:spcPts val="600"/>
              </a:spcBef>
            </a:pPr>
            <a:r>
              <a:rPr lang="en-GB" sz="2400" b="1" dirty="0"/>
              <a:t>Project Constraints &amp; Risks: </a:t>
            </a:r>
            <a:r>
              <a:rPr lang="en-GB" sz="2400" dirty="0"/>
              <a:t>including limitations, risks &amp; contingencies and resources. – </a:t>
            </a:r>
            <a:r>
              <a:rPr lang="en-GB" sz="2400" dirty="0">
                <a:solidFill>
                  <a:schemeClr val="bg1"/>
                </a:solidFill>
                <a:highlight>
                  <a:srgbClr val="FFFF00"/>
                </a:highlight>
              </a:rPr>
              <a:t>tip: required in Task 1 &amp; 3</a:t>
            </a:r>
            <a:r>
              <a:rPr lang="en-GB" sz="2400" dirty="0"/>
              <a:t>.</a:t>
            </a:r>
          </a:p>
          <a:p>
            <a:pPr>
              <a:lnSpc>
                <a:spcPct val="100000"/>
              </a:lnSpc>
              <a:spcBef>
                <a:spcPts val="600"/>
              </a:spcBef>
            </a:pPr>
            <a:r>
              <a:rPr lang="en-GB" sz="2400" b="1" dirty="0"/>
              <a:t>Proposed solution:</a:t>
            </a:r>
            <a:r>
              <a:rPr lang="en-GB" sz="2400" dirty="0"/>
              <a:t> states the outcome that we would like to achieve to the problem identified. – </a:t>
            </a:r>
            <a:r>
              <a:rPr lang="en-GB" sz="2400" dirty="0">
                <a:solidFill>
                  <a:schemeClr val="bg1"/>
                </a:solidFill>
                <a:highlight>
                  <a:srgbClr val="FFFF00"/>
                </a:highlight>
              </a:rPr>
              <a:t>tip: required in Task 1</a:t>
            </a:r>
            <a:r>
              <a:rPr lang="en-GB" sz="2400" dirty="0"/>
              <a:t>.</a:t>
            </a:r>
          </a:p>
          <a:p>
            <a:pPr marL="0" indent="0">
              <a:lnSpc>
                <a:spcPct val="100000"/>
              </a:lnSpc>
              <a:spcBef>
                <a:spcPts val="600"/>
              </a:spcBef>
              <a:buNone/>
            </a:pPr>
            <a:r>
              <a:rPr lang="en-GB" sz="2400" dirty="0"/>
              <a:t>Some of these we have already covered in Assignment 1 (e.g. Aim &amp; Objectives).</a:t>
            </a:r>
          </a:p>
        </p:txBody>
      </p:sp>
      <p:cxnSp>
        <p:nvCxnSpPr>
          <p:cNvPr id="5" name="Straight Connector 4">
            <a:extLst>
              <a:ext uri="{FF2B5EF4-FFF2-40B4-BE49-F238E27FC236}">
                <a16:creationId xmlns:a16="http://schemas.microsoft.com/office/drawing/2014/main" id="{4A142F71-837A-4BE8-9352-AD80931F3D99}"/>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grpSp>
        <p:nvGrpSpPr>
          <p:cNvPr id="7" name="Group 6">
            <a:extLst>
              <a:ext uri="{FF2B5EF4-FFF2-40B4-BE49-F238E27FC236}">
                <a16:creationId xmlns:a16="http://schemas.microsoft.com/office/drawing/2014/main" id="{35BC6CEA-B386-4EAC-A295-9774A0C5988A}"/>
              </a:ext>
            </a:extLst>
          </p:cNvPr>
          <p:cNvGrpSpPr/>
          <p:nvPr/>
        </p:nvGrpSpPr>
        <p:grpSpPr>
          <a:xfrm>
            <a:off x="8555065" y="296674"/>
            <a:ext cx="3242491" cy="6102912"/>
            <a:chOff x="8071311" y="134724"/>
            <a:chExt cx="2812289" cy="5812774"/>
          </a:xfrm>
          <a:solidFill>
            <a:schemeClr val="tx1">
              <a:alpha val="31000"/>
            </a:schemeClr>
          </a:solidFill>
        </p:grpSpPr>
        <p:pic>
          <p:nvPicPr>
            <p:cNvPr id="8" name="Graphic 7" descr="Gantt Chart outline">
              <a:extLst>
                <a:ext uri="{FF2B5EF4-FFF2-40B4-BE49-F238E27FC236}">
                  <a16:creationId xmlns:a16="http://schemas.microsoft.com/office/drawing/2014/main" id="{832F8C7B-15FE-4727-8CA6-DCB5A9418BB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54997" y="2980413"/>
              <a:ext cx="1828603" cy="1828603"/>
            </a:xfrm>
            <a:prstGeom prst="rect">
              <a:avLst/>
            </a:prstGeom>
          </p:spPr>
        </p:pic>
        <p:pic>
          <p:nvPicPr>
            <p:cNvPr id="9" name="Graphic 8" descr="Blueprint outline">
              <a:extLst>
                <a:ext uri="{FF2B5EF4-FFF2-40B4-BE49-F238E27FC236}">
                  <a16:creationId xmlns:a16="http://schemas.microsoft.com/office/drawing/2014/main" id="{C0D86486-ED53-495D-9374-EA422D9D63C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35779" y="4118895"/>
              <a:ext cx="1828603" cy="1828603"/>
            </a:xfrm>
            <a:prstGeom prst="rect">
              <a:avLst/>
            </a:prstGeom>
          </p:spPr>
        </p:pic>
        <p:pic>
          <p:nvPicPr>
            <p:cNvPr id="10" name="Graphic 9" descr="List outline">
              <a:extLst>
                <a:ext uri="{FF2B5EF4-FFF2-40B4-BE49-F238E27FC236}">
                  <a16:creationId xmlns:a16="http://schemas.microsoft.com/office/drawing/2014/main" id="{C4C2AEE1-2EE7-49CA-8E93-AD7766B0C49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452016" y="1725210"/>
              <a:ext cx="1828603" cy="1828603"/>
            </a:xfrm>
            <a:prstGeom prst="rect">
              <a:avLst/>
            </a:prstGeom>
          </p:spPr>
        </p:pic>
        <p:pic>
          <p:nvPicPr>
            <p:cNvPr id="11" name="Graphic 10" descr="Target outline">
              <a:extLst>
                <a:ext uri="{FF2B5EF4-FFF2-40B4-BE49-F238E27FC236}">
                  <a16:creationId xmlns:a16="http://schemas.microsoft.com/office/drawing/2014/main" id="{AA81D289-0E1D-42F0-A9A2-1EAB1AEC10A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071311" y="134724"/>
              <a:ext cx="1967372" cy="1967372"/>
            </a:xfrm>
            <a:prstGeom prst="rect">
              <a:avLst/>
            </a:prstGeom>
          </p:spPr>
        </p:pic>
      </p:grpSp>
    </p:spTree>
    <p:extLst>
      <p:ext uri="{BB962C8B-B14F-4D97-AF65-F5344CB8AC3E}">
        <p14:creationId xmlns:p14="http://schemas.microsoft.com/office/powerpoint/2010/main" val="575288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1B65-6FB7-4178-9075-DCA57080BECA}"/>
              </a:ext>
            </a:extLst>
          </p:cNvPr>
          <p:cNvSpPr>
            <a:spLocks noGrp="1"/>
          </p:cNvSpPr>
          <p:nvPr>
            <p:ph type="title"/>
          </p:nvPr>
        </p:nvSpPr>
        <p:spPr>
          <a:xfrm>
            <a:off x="499828" y="326750"/>
            <a:ext cx="8491654" cy="1179834"/>
          </a:xfrm>
        </p:spPr>
        <p:txBody>
          <a:bodyPr>
            <a:normAutofit/>
          </a:bodyPr>
          <a:lstStyle/>
          <a:p>
            <a:r>
              <a:rPr lang="en-GB" b="1" u="sng" dirty="0"/>
              <a:t>Project Scope</a:t>
            </a:r>
          </a:p>
        </p:txBody>
      </p:sp>
      <p:grpSp>
        <p:nvGrpSpPr>
          <p:cNvPr id="9" name="Group 8">
            <a:extLst>
              <a:ext uri="{FF2B5EF4-FFF2-40B4-BE49-F238E27FC236}">
                <a16:creationId xmlns:a16="http://schemas.microsoft.com/office/drawing/2014/main" id="{5FAC1082-DF4A-48E3-8FE5-A600043D47FC}"/>
              </a:ext>
            </a:extLst>
          </p:cNvPr>
          <p:cNvGrpSpPr/>
          <p:nvPr/>
        </p:nvGrpSpPr>
        <p:grpSpPr>
          <a:xfrm>
            <a:off x="9691607" y="103602"/>
            <a:ext cx="2226590" cy="1771855"/>
            <a:chOff x="9769098" y="260507"/>
            <a:chExt cx="2031562" cy="1581953"/>
          </a:xfrm>
        </p:grpSpPr>
        <p:pic>
          <p:nvPicPr>
            <p:cNvPr id="5" name="Graphic 4" descr="List outline">
              <a:extLst>
                <a:ext uri="{FF2B5EF4-FFF2-40B4-BE49-F238E27FC236}">
                  <a16:creationId xmlns:a16="http://schemas.microsoft.com/office/drawing/2014/main" id="{DC0FDE16-2566-4C01-90C8-0E1C7464650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69098" y="516897"/>
              <a:ext cx="1325563" cy="1325563"/>
            </a:xfrm>
            <a:prstGeom prst="rect">
              <a:avLst/>
            </a:prstGeom>
          </p:spPr>
        </p:pic>
        <p:pic>
          <p:nvPicPr>
            <p:cNvPr id="8" name="Graphic 7" descr="Programmer male outline">
              <a:extLst>
                <a:ext uri="{FF2B5EF4-FFF2-40B4-BE49-F238E27FC236}">
                  <a16:creationId xmlns:a16="http://schemas.microsoft.com/office/drawing/2014/main" id="{3C796478-42CB-45F4-9791-3434DEEFD33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75097" y="260507"/>
              <a:ext cx="1325563" cy="1325563"/>
            </a:xfrm>
            <a:prstGeom prst="rect">
              <a:avLst/>
            </a:prstGeom>
          </p:spPr>
        </p:pic>
      </p:grpSp>
      <p:sp>
        <p:nvSpPr>
          <p:cNvPr id="3" name="Content Placeholder 2">
            <a:extLst>
              <a:ext uri="{FF2B5EF4-FFF2-40B4-BE49-F238E27FC236}">
                <a16:creationId xmlns:a16="http://schemas.microsoft.com/office/drawing/2014/main" id="{C3294E62-DC58-4A1F-9CAE-249D93873107}"/>
              </a:ext>
            </a:extLst>
          </p:cNvPr>
          <p:cNvSpPr>
            <a:spLocks noGrp="1"/>
          </p:cNvSpPr>
          <p:nvPr>
            <p:ph idx="1"/>
          </p:nvPr>
        </p:nvSpPr>
        <p:spPr>
          <a:xfrm>
            <a:off x="445584" y="1381930"/>
            <a:ext cx="11300832" cy="4351338"/>
          </a:xfrm>
        </p:spPr>
        <p:txBody>
          <a:bodyPr>
            <a:noAutofit/>
          </a:bodyPr>
          <a:lstStyle/>
          <a:p>
            <a:pPr>
              <a:lnSpc>
                <a:spcPct val="100000"/>
              </a:lnSpc>
              <a:spcBef>
                <a:spcPts val="300"/>
              </a:spcBef>
            </a:pPr>
            <a:r>
              <a:rPr lang="en-GB" dirty="0"/>
              <a:t>A project’s </a:t>
            </a:r>
            <a:r>
              <a:rPr lang="en-GB" b="1" dirty="0"/>
              <a:t>scope</a:t>
            </a:r>
            <a:r>
              <a:rPr lang="en-GB" dirty="0"/>
              <a:t> sets a project’s ‘</a:t>
            </a:r>
            <a:r>
              <a:rPr lang="en-GB" b="1" dirty="0"/>
              <a:t>boundaries &amp; constrains’</a:t>
            </a:r>
            <a:r>
              <a:rPr lang="en-GB" dirty="0"/>
              <a:t> </a:t>
            </a:r>
            <a:br>
              <a:rPr lang="en-GB" dirty="0"/>
            </a:br>
            <a:r>
              <a:rPr lang="en-GB" dirty="0"/>
              <a:t>in terms of e.g. time, resources and deliverables.</a:t>
            </a:r>
          </a:p>
          <a:p>
            <a:pPr>
              <a:lnSpc>
                <a:spcPct val="100000"/>
              </a:lnSpc>
              <a:spcBef>
                <a:spcPts val="300"/>
              </a:spcBef>
            </a:pPr>
            <a:r>
              <a:rPr lang="en-GB" dirty="0"/>
              <a:t>A ‘</a:t>
            </a:r>
            <a:r>
              <a:rPr lang="en-GB" b="1" dirty="0"/>
              <a:t>project’s constrains’ </a:t>
            </a:r>
            <a:r>
              <a:rPr lang="en-GB" dirty="0"/>
              <a:t>include</a:t>
            </a:r>
            <a:r>
              <a:rPr lang="en-GB" b="1" dirty="0"/>
              <a:t> </a:t>
            </a:r>
            <a:r>
              <a:rPr lang="en-GB" dirty="0"/>
              <a:t>time scale, skillset, experience &amp;</a:t>
            </a:r>
            <a:r>
              <a:rPr lang="en-GB" b="1" dirty="0"/>
              <a:t> </a:t>
            </a:r>
            <a:r>
              <a:rPr lang="en-GB" dirty="0"/>
              <a:t>resources available.</a:t>
            </a:r>
            <a:r>
              <a:rPr lang="en-GB" b="1" dirty="0"/>
              <a:t> </a:t>
            </a:r>
            <a:r>
              <a:rPr lang="en-GB" dirty="0"/>
              <a:t>From this we need to decide what can be realistically achieved. </a:t>
            </a:r>
          </a:p>
          <a:p>
            <a:pPr>
              <a:lnSpc>
                <a:spcPct val="100000"/>
              </a:lnSpc>
              <a:spcBef>
                <a:spcPts val="300"/>
              </a:spcBef>
            </a:pPr>
            <a:r>
              <a:rPr lang="en-GB" dirty="0"/>
              <a:t>You can initially set the bar a bit higher and reign it in if needed as the project progresses or towards the end. </a:t>
            </a:r>
          </a:p>
          <a:p>
            <a:pPr>
              <a:lnSpc>
                <a:spcPct val="100000"/>
              </a:lnSpc>
              <a:spcBef>
                <a:spcPts val="300"/>
              </a:spcBef>
            </a:pPr>
            <a:r>
              <a:rPr lang="en-GB" dirty="0"/>
              <a:t>Your requirements can be modified accordingly. </a:t>
            </a:r>
          </a:p>
          <a:p>
            <a:pPr>
              <a:lnSpc>
                <a:spcPct val="100000"/>
              </a:lnSpc>
              <a:spcBef>
                <a:spcPts val="300"/>
              </a:spcBef>
            </a:pPr>
            <a:r>
              <a:rPr lang="en-GB" dirty="0">
                <a:solidFill>
                  <a:schemeClr val="bg1"/>
                </a:solidFill>
                <a:highlight>
                  <a:srgbClr val="FFFF00"/>
                </a:highlight>
              </a:rPr>
              <a:t>The </a:t>
            </a:r>
            <a:r>
              <a:rPr lang="en-GB" b="1" dirty="0">
                <a:solidFill>
                  <a:schemeClr val="bg1"/>
                </a:solidFill>
                <a:highlight>
                  <a:srgbClr val="FFFF00"/>
                </a:highlight>
              </a:rPr>
              <a:t>Project scope </a:t>
            </a:r>
            <a:r>
              <a:rPr lang="en-GB" dirty="0">
                <a:solidFill>
                  <a:schemeClr val="bg1"/>
                </a:solidFill>
                <a:highlight>
                  <a:srgbClr val="FFFF00"/>
                </a:highlight>
              </a:rPr>
              <a:t>outlines the project’s intended outcomes/ deliverables, tasks/activities, timeline, key stages (aka milestones) &amp; stage completion dates and constrains.</a:t>
            </a:r>
          </a:p>
        </p:txBody>
      </p:sp>
    </p:spTree>
    <p:extLst>
      <p:ext uri="{BB962C8B-B14F-4D97-AF65-F5344CB8AC3E}">
        <p14:creationId xmlns:p14="http://schemas.microsoft.com/office/powerpoint/2010/main" val="2531582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1B65-6FB7-4178-9075-DCA57080BECA}"/>
              </a:ext>
            </a:extLst>
          </p:cNvPr>
          <p:cNvSpPr>
            <a:spLocks noGrp="1"/>
          </p:cNvSpPr>
          <p:nvPr>
            <p:ph type="title"/>
          </p:nvPr>
        </p:nvSpPr>
        <p:spPr>
          <a:xfrm>
            <a:off x="532780" y="619559"/>
            <a:ext cx="8491654" cy="1325563"/>
          </a:xfrm>
        </p:spPr>
        <p:txBody>
          <a:bodyPr>
            <a:normAutofit/>
          </a:bodyPr>
          <a:lstStyle/>
          <a:p>
            <a:r>
              <a:rPr lang="en-GB" sz="4800" b="1" u="sng" dirty="0"/>
              <a:t>Project Scope</a:t>
            </a:r>
          </a:p>
        </p:txBody>
      </p:sp>
      <p:grpSp>
        <p:nvGrpSpPr>
          <p:cNvPr id="9" name="Group 8">
            <a:extLst>
              <a:ext uri="{FF2B5EF4-FFF2-40B4-BE49-F238E27FC236}">
                <a16:creationId xmlns:a16="http://schemas.microsoft.com/office/drawing/2014/main" id="{5FAC1082-DF4A-48E3-8FE5-A600043D47FC}"/>
              </a:ext>
            </a:extLst>
          </p:cNvPr>
          <p:cNvGrpSpPr/>
          <p:nvPr/>
        </p:nvGrpSpPr>
        <p:grpSpPr>
          <a:xfrm>
            <a:off x="9540919" y="0"/>
            <a:ext cx="2379231" cy="1834002"/>
            <a:chOff x="9769098" y="260507"/>
            <a:chExt cx="2031562" cy="1581953"/>
          </a:xfrm>
        </p:grpSpPr>
        <p:pic>
          <p:nvPicPr>
            <p:cNvPr id="5" name="Graphic 4" descr="List outline">
              <a:extLst>
                <a:ext uri="{FF2B5EF4-FFF2-40B4-BE49-F238E27FC236}">
                  <a16:creationId xmlns:a16="http://schemas.microsoft.com/office/drawing/2014/main" id="{DC0FDE16-2566-4C01-90C8-0E1C7464650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69098" y="516897"/>
              <a:ext cx="1325563" cy="1325563"/>
            </a:xfrm>
            <a:prstGeom prst="rect">
              <a:avLst/>
            </a:prstGeom>
          </p:spPr>
        </p:pic>
        <p:pic>
          <p:nvPicPr>
            <p:cNvPr id="8" name="Graphic 7" descr="Programmer male outline">
              <a:extLst>
                <a:ext uri="{FF2B5EF4-FFF2-40B4-BE49-F238E27FC236}">
                  <a16:creationId xmlns:a16="http://schemas.microsoft.com/office/drawing/2014/main" id="{3C796478-42CB-45F4-9791-3434DEEFD33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75097" y="260507"/>
              <a:ext cx="1325563" cy="1325563"/>
            </a:xfrm>
            <a:prstGeom prst="rect">
              <a:avLst/>
            </a:prstGeom>
          </p:spPr>
        </p:pic>
      </p:grpSp>
      <p:sp>
        <p:nvSpPr>
          <p:cNvPr id="3" name="Content Placeholder 2">
            <a:extLst>
              <a:ext uri="{FF2B5EF4-FFF2-40B4-BE49-F238E27FC236}">
                <a16:creationId xmlns:a16="http://schemas.microsoft.com/office/drawing/2014/main" id="{C3294E62-DC58-4A1F-9CAE-249D93873107}"/>
              </a:ext>
            </a:extLst>
          </p:cNvPr>
          <p:cNvSpPr>
            <a:spLocks noGrp="1"/>
          </p:cNvSpPr>
          <p:nvPr>
            <p:ph idx="1"/>
          </p:nvPr>
        </p:nvSpPr>
        <p:spPr>
          <a:xfrm>
            <a:off x="445584" y="1726910"/>
            <a:ext cx="11300832" cy="4351338"/>
          </a:xfrm>
        </p:spPr>
        <p:txBody>
          <a:bodyPr>
            <a:noAutofit/>
          </a:bodyPr>
          <a:lstStyle/>
          <a:p>
            <a:pPr marL="0" indent="0">
              <a:lnSpc>
                <a:spcPct val="100000"/>
              </a:lnSpc>
              <a:spcBef>
                <a:spcPts val="300"/>
              </a:spcBef>
              <a:buNone/>
            </a:pPr>
            <a:r>
              <a:rPr lang="en-GB" dirty="0"/>
              <a:t>To answer task 1, you can define the </a:t>
            </a:r>
            <a:r>
              <a:rPr lang="en-GB" b="1" dirty="0"/>
              <a:t>Project Scope </a:t>
            </a:r>
            <a:r>
              <a:rPr lang="en-GB" dirty="0"/>
              <a:t>by simply including: </a:t>
            </a:r>
          </a:p>
          <a:p>
            <a:pPr fontAlgn="base">
              <a:lnSpc>
                <a:spcPct val="107000"/>
              </a:lnSpc>
              <a:spcAft>
                <a:spcPts val="800"/>
              </a:spcAft>
            </a:pPr>
            <a:r>
              <a:rPr lang="en-GB" b="1" dirty="0">
                <a:solidFill>
                  <a:schemeClr val="bg1"/>
                </a:solidFill>
                <a:highlight>
                  <a:srgbClr val="FFFF00"/>
                </a:highlight>
              </a:rPr>
              <a:t>Project timeline</a:t>
            </a:r>
            <a:r>
              <a:rPr lang="en-GB" dirty="0"/>
              <a:t>: </a:t>
            </a:r>
            <a:r>
              <a:rPr lang="en-GB" dirty="0" err="1"/>
              <a:t>eg.</a:t>
            </a:r>
            <a:r>
              <a:rPr lang="en-GB" dirty="0"/>
              <a:t> Summer / Sept. 2023 to April 2024.</a:t>
            </a:r>
          </a:p>
          <a:p>
            <a:pPr lvl="1" fontAlgn="base">
              <a:lnSpc>
                <a:spcPct val="107000"/>
              </a:lnSpc>
              <a:spcAft>
                <a:spcPts val="800"/>
              </a:spcAft>
            </a:pPr>
            <a:r>
              <a:rPr lang="en-GB" sz="2800" dirty="0"/>
              <a:t>With Key Project stages &amp; tasks and approximate completion dates for each. Example on next slide.</a:t>
            </a:r>
          </a:p>
          <a:p>
            <a:pPr fontAlgn="base">
              <a:lnSpc>
                <a:spcPct val="107000"/>
              </a:lnSpc>
              <a:spcAft>
                <a:spcPts val="800"/>
              </a:spcAft>
            </a:pPr>
            <a:r>
              <a:rPr lang="en-GB" b="1" dirty="0">
                <a:solidFill>
                  <a:schemeClr val="bg1"/>
                </a:solidFill>
                <a:highlight>
                  <a:srgbClr val="FFFF00"/>
                </a:highlight>
              </a:rPr>
              <a:t>Project outcomes</a:t>
            </a:r>
            <a:r>
              <a:rPr lang="en-GB" dirty="0"/>
              <a:t>: Brief description of what you intend to create/build (e.g. an App./Game) and any other key outputs e.g. best practice report. You can state the project scope will be documented further in the Project Gantt chart and Requirements specification. </a:t>
            </a:r>
          </a:p>
          <a:p>
            <a:pPr>
              <a:lnSpc>
                <a:spcPct val="100000"/>
              </a:lnSpc>
              <a:spcBef>
                <a:spcPts val="300"/>
              </a:spcBef>
            </a:pPr>
            <a:endParaRPr lang="en-GB" dirty="0"/>
          </a:p>
        </p:txBody>
      </p:sp>
    </p:spTree>
    <p:extLst>
      <p:ext uri="{BB962C8B-B14F-4D97-AF65-F5344CB8AC3E}">
        <p14:creationId xmlns:p14="http://schemas.microsoft.com/office/powerpoint/2010/main" val="4459071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624819" y="409979"/>
            <a:ext cx="10685732" cy="1073923"/>
          </a:xfrm>
        </p:spPr>
        <p:txBody>
          <a:bodyPr>
            <a:normAutofit/>
          </a:bodyPr>
          <a:lstStyle/>
          <a:p>
            <a:r>
              <a:rPr lang="en-GB" b="1" u="sng" dirty="0"/>
              <a:t>Proposed solution &amp; Resources required</a:t>
            </a:r>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716649" y="1446516"/>
            <a:ext cx="10502071" cy="4599185"/>
          </a:xfrm>
        </p:spPr>
        <p:txBody>
          <a:bodyPr>
            <a:normAutofit/>
          </a:bodyPr>
          <a:lstStyle/>
          <a:p>
            <a:pPr marL="0" indent="0">
              <a:lnSpc>
                <a:spcPct val="120000"/>
              </a:lnSpc>
              <a:spcBef>
                <a:spcPts val="0"/>
              </a:spcBef>
              <a:buNone/>
            </a:pPr>
            <a:r>
              <a:rPr lang="en-GB" dirty="0"/>
              <a:t>For the </a:t>
            </a:r>
            <a:r>
              <a:rPr lang="en-GB" b="1" dirty="0"/>
              <a:t>Proposed solution,</a:t>
            </a:r>
            <a:r>
              <a:rPr lang="en-GB" dirty="0"/>
              <a:t> document:</a:t>
            </a:r>
          </a:p>
          <a:p>
            <a:pPr>
              <a:lnSpc>
                <a:spcPct val="120000"/>
              </a:lnSpc>
              <a:spcBef>
                <a:spcPts val="0"/>
              </a:spcBef>
            </a:pPr>
            <a:r>
              <a:rPr lang="en-GB" dirty="0"/>
              <a:t>What you would like to create/build or test by the end of the project.</a:t>
            </a:r>
          </a:p>
          <a:p>
            <a:pPr>
              <a:lnSpc>
                <a:spcPct val="120000"/>
              </a:lnSpc>
              <a:spcBef>
                <a:spcPts val="0"/>
              </a:spcBef>
            </a:pPr>
            <a:r>
              <a:rPr lang="en-GB" dirty="0"/>
              <a:t>What </a:t>
            </a:r>
            <a:r>
              <a:rPr lang="en-GB" b="1" dirty="0"/>
              <a:t>outcome</a:t>
            </a:r>
            <a:r>
              <a:rPr lang="en-GB" dirty="0"/>
              <a:t> you would like to achieve to the problem or research question identified.</a:t>
            </a:r>
          </a:p>
          <a:p>
            <a:pPr marL="0" indent="0">
              <a:lnSpc>
                <a:spcPct val="107000"/>
              </a:lnSpc>
              <a:spcBef>
                <a:spcPts val="200"/>
              </a:spcBef>
              <a:buNone/>
            </a:pPr>
            <a:r>
              <a:rPr lang="en-GB" dirty="0"/>
              <a:t>For the </a:t>
            </a:r>
            <a:r>
              <a:rPr lang="en-GB" b="1" dirty="0"/>
              <a:t>Required resources, </a:t>
            </a:r>
            <a:r>
              <a:rPr lang="en-GB" dirty="0"/>
              <a:t>document:</a:t>
            </a:r>
          </a:p>
          <a:p>
            <a:pPr>
              <a:lnSpc>
                <a:spcPct val="107000"/>
              </a:lnSpc>
              <a:spcBef>
                <a:spcPts val="200"/>
              </a:spcBef>
            </a:pPr>
            <a:r>
              <a:rPr lang="en-GB" dirty="0"/>
              <a:t>The Hardware, Software and other resources that will be required to create/develop/implement your proposed solution.</a:t>
            </a:r>
          </a:p>
          <a:p>
            <a:pPr>
              <a:lnSpc>
                <a:spcPct val="120000"/>
              </a:lnSpc>
              <a:spcBef>
                <a:spcPts val="0"/>
              </a:spcBef>
            </a:pPr>
            <a:endParaRPr lang="en-GB" dirty="0"/>
          </a:p>
        </p:txBody>
      </p:sp>
      <p:cxnSp>
        <p:nvCxnSpPr>
          <p:cNvPr id="5" name="Straight Connector 4">
            <a:extLst>
              <a:ext uri="{FF2B5EF4-FFF2-40B4-BE49-F238E27FC236}">
                <a16:creationId xmlns:a16="http://schemas.microsoft.com/office/drawing/2014/main" id="{4A142F71-837A-4BE8-9352-AD80931F3D99}"/>
              </a:ext>
            </a:extLst>
          </p:cNvPr>
          <p:cNvCxnSpPr/>
          <p:nvPr/>
        </p:nvCxnSpPr>
        <p:spPr>
          <a:xfrm>
            <a:off x="553826" y="486271"/>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grpSp>
        <p:nvGrpSpPr>
          <p:cNvPr id="12" name="Group 11">
            <a:extLst>
              <a:ext uri="{FF2B5EF4-FFF2-40B4-BE49-F238E27FC236}">
                <a16:creationId xmlns:a16="http://schemas.microsoft.com/office/drawing/2014/main" id="{425D33CB-269D-4B84-8342-CF773EC78C40}"/>
              </a:ext>
            </a:extLst>
          </p:cNvPr>
          <p:cNvGrpSpPr/>
          <p:nvPr/>
        </p:nvGrpSpPr>
        <p:grpSpPr>
          <a:xfrm>
            <a:off x="4658930" y="5165124"/>
            <a:ext cx="2874139" cy="1282897"/>
            <a:chOff x="4192474" y="3121798"/>
            <a:chExt cx="4430583" cy="1713671"/>
          </a:xfrm>
        </p:grpSpPr>
        <p:pic>
          <p:nvPicPr>
            <p:cNvPr id="7" name="Graphic 6" descr="Server outline">
              <a:extLst>
                <a:ext uri="{FF2B5EF4-FFF2-40B4-BE49-F238E27FC236}">
                  <a16:creationId xmlns:a16="http://schemas.microsoft.com/office/drawing/2014/main" id="{E6072D87-365C-43FA-91C3-A958ED50AD6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04849" y="3172350"/>
              <a:ext cx="1663119" cy="1663119"/>
            </a:xfrm>
            <a:prstGeom prst="rect">
              <a:avLst/>
            </a:prstGeom>
          </p:spPr>
        </p:pic>
        <p:pic>
          <p:nvPicPr>
            <p:cNvPr id="9" name="Graphic 8" descr="Programmer male with solid fill">
              <a:extLst>
                <a:ext uri="{FF2B5EF4-FFF2-40B4-BE49-F238E27FC236}">
                  <a16:creationId xmlns:a16="http://schemas.microsoft.com/office/drawing/2014/main" id="{32EA77F8-6694-43E2-A738-640B2EB6777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192474" y="3121799"/>
              <a:ext cx="1663119" cy="1663119"/>
            </a:xfrm>
            <a:prstGeom prst="rect">
              <a:avLst/>
            </a:prstGeom>
          </p:spPr>
        </p:pic>
        <p:pic>
          <p:nvPicPr>
            <p:cNvPr id="11" name="Graphic 10" descr="Cloud Computing with solid fill">
              <a:extLst>
                <a:ext uri="{FF2B5EF4-FFF2-40B4-BE49-F238E27FC236}">
                  <a16:creationId xmlns:a16="http://schemas.microsoft.com/office/drawing/2014/main" id="{A98C1A03-9A00-460E-BE95-8807088CF45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959938" y="3121798"/>
              <a:ext cx="1663119" cy="1663119"/>
            </a:xfrm>
            <a:prstGeom prst="rect">
              <a:avLst/>
            </a:prstGeom>
          </p:spPr>
        </p:pic>
      </p:grpSp>
    </p:spTree>
    <p:extLst>
      <p:ext uri="{BB962C8B-B14F-4D97-AF65-F5344CB8AC3E}">
        <p14:creationId xmlns:p14="http://schemas.microsoft.com/office/powerpoint/2010/main" val="6026608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8AF30-E9D1-4497-8521-FC27FE5EF253}"/>
              </a:ext>
            </a:extLst>
          </p:cNvPr>
          <p:cNvSpPr>
            <a:spLocks noGrp="1"/>
          </p:cNvSpPr>
          <p:nvPr>
            <p:ph type="title"/>
          </p:nvPr>
        </p:nvSpPr>
        <p:spPr>
          <a:xfrm>
            <a:off x="118015" y="160158"/>
            <a:ext cx="10515600" cy="928823"/>
          </a:xfrm>
        </p:spPr>
        <p:txBody>
          <a:bodyPr/>
          <a:lstStyle/>
          <a:p>
            <a:r>
              <a:rPr lang="en-GB" b="1" u="sng" dirty="0"/>
              <a:t>Typical Chapters/Stages of a L6 Project:</a:t>
            </a:r>
          </a:p>
        </p:txBody>
      </p:sp>
      <p:sp>
        <p:nvSpPr>
          <p:cNvPr id="3" name="Content Placeholder 2">
            <a:extLst>
              <a:ext uri="{FF2B5EF4-FFF2-40B4-BE49-F238E27FC236}">
                <a16:creationId xmlns:a16="http://schemas.microsoft.com/office/drawing/2014/main" id="{1900F614-0EFD-4B37-BFD4-2CED252BE5D3}"/>
              </a:ext>
            </a:extLst>
          </p:cNvPr>
          <p:cNvSpPr>
            <a:spLocks noGrp="1"/>
          </p:cNvSpPr>
          <p:nvPr>
            <p:ph idx="1"/>
          </p:nvPr>
        </p:nvSpPr>
        <p:spPr>
          <a:xfrm>
            <a:off x="494868" y="899511"/>
            <a:ext cx="11018003" cy="5798331"/>
          </a:xfrm>
        </p:spPr>
        <p:txBody>
          <a:bodyPr>
            <a:noAutofit/>
          </a:bodyPr>
          <a:lstStyle/>
          <a:p>
            <a:pPr marL="0" indent="0">
              <a:lnSpc>
                <a:spcPct val="100000"/>
              </a:lnSpc>
              <a:spcBef>
                <a:spcPts val="0"/>
              </a:spcBef>
              <a:buNone/>
            </a:pPr>
            <a:r>
              <a:rPr lang="en-GB" sz="2400" dirty="0"/>
              <a:t>To create your Project scope, include a </a:t>
            </a:r>
            <a:r>
              <a:rPr lang="en-GB" sz="2400" b="1" dirty="0"/>
              <a:t>schedule and timeline </a:t>
            </a:r>
            <a:r>
              <a:rPr lang="en-GB" sz="2400" dirty="0"/>
              <a:t>for the project, consider the following typical chapters of a </a:t>
            </a:r>
            <a:r>
              <a:rPr lang="en-GB" sz="2400" b="1" dirty="0"/>
              <a:t>L6 Major project report</a:t>
            </a:r>
            <a:r>
              <a:rPr lang="en-GB" sz="2400" dirty="0"/>
              <a:t>. These can be transposed to create </a:t>
            </a:r>
            <a:r>
              <a:rPr lang="en-GB" sz="2400" b="1" dirty="0"/>
              <a:t>key stages of a project </a:t>
            </a:r>
            <a:r>
              <a:rPr lang="en-GB" sz="2400" dirty="0"/>
              <a:t>and included in a </a:t>
            </a:r>
            <a:r>
              <a:rPr lang="en-GB" sz="2400" b="1" dirty="0"/>
              <a:t>project schedule</a:t>
            </a:r>
            <a:r>
              <a:rPr lang="en-GB" sz="2400" dirty="0"/>
              <a:t>. To create a ‘Project schedule’ you can create a list/table with task items such as those below and place completion dates alongside each one:</a:t>
            </a:r>
          </a:p>
          <a:p>
            <a:pPr marL="514350" indent="-514350">
              <a:lnSpc>
                <a:spcPct val="100000"/>
              </a:lnSpc>
              <a:spcBef>
                <a:spcPts val="0"/>
              </a:spcBef>
              <a:buFont typeface="+mj-lt"/>
              <a:buAutoNum type="arabicPeriod"/>
            </a:pPr>
            <a:r>
              <a:rPr lang="en-GB" sz="2400" b="1" dirty="0"/>
              <a:t>Introduction</a:t>
            </a:r>
            <a:r>
              <a:rPr lang="en-GB" sz="2400" dirty="0"/>
              <a:t> (inc. Project Aim &amp; Objectives).</a:t>
            </a:r>
          </a:p>
          <a:p>
            <a:pPr marL="514350" indent="-514350">
              <a:lnSpc>
                <a:spcPct val="100000"/>
              </a:lnSpc>
              <a:spcBef>
                <a:spcPts val="0"/>
              </a:spcBef>
              <a:buFont typeface="+mj-lt"/>
              <a:buAutoNum type="arabicPeriod"/>
            </a:pPr>
            <a:r>
              <a:rPr lang="en-GB" sz="2400" b="1" dirty="0"/>
              <a:t>Literature review  </a:t>
            </a:r>
            <a:r>
              <a:rPr lang="en-GB" sz="2400" dirty="0"/>
              <a:t>(Secondary Qualitative research).</a:t>
            </a:r>
          </a:p>
          <a:p>
            <a:pPr marL="514350" indent="-514350">
              <a:lnSpc>
                <a:spcPct val="100000"/>
              </a:lnSpc>
              <a:spcBef>
                <a:spcPts val="0"/>
              </a:spcBef>
              <a:buFont typeface="+mj-lt"/>
              <a:buAutoNum type="arabicPeriod"/>
            </a:pPr>
            <a:r>
              <a:rPr lang="en-GB" sz="2400" dirty="0"/>
              <a:t>R</a:t>
            </a:r>
            <a:r>
              <a:rPr lang="en-GB" sz="2400" b="1" dirty="0"/>
              <a:t>esearch Methodology</a:t>
            </a:r>
          </a:p>
          <a:p>
            <a:pPr marL="514350" indent="-514350">
              <a:lnSpc>
                <a:spcPct val="100000"/>
              </a:lnSpc>
              <a:spcBef>
                <a:spcPts val="0"/>
              </a:spcBef>
              <a:buFont typeface="+mj-lt"/>
              <a:buAutoNum type="arabicPeriod"/>
            </a:pPr>
            <a:r>
              <a:rPr lang="en-GB" sz="2400" b="1" dirty="0"/>
              <a:t>Requirements Analysis &amp; Design</a:t>
            </a:r>
          </a:p>
          <a:p>
            <a:pPr marL="514350" indent="-514350">
              <a:lnSpc>
                <a:spcPct val="100000"/>
              </a:lnSpc>
              <a:spcBef>
                <a:spcPts val="0"/>
              </a:spcBef>
              <a:buFont typeface="+mj-lt"/>
              <a:buAutoNum type="arabicPeriod"/>
            </a:pPr>
            <a:r>
              <a:rPr lang="en-GB" sz="2400" b="1" dirty="0"/>
              <a:t>Practical Implementation / Development</a:t>
            </a:r>
          </a:p>
          <a:p>
            <a:pPr marL="514350" indent="-514350">
              <a:lnSpc>
                <a:spcPct val="100000"/>
              </a:lnSpc>
              <a:spcBef>
                <a:spcPts val="0"/>
              </a:spcBef>
              <a:buFont typeface="+mj-lt"/>
              <a:buAutoNum type="arabicPeriod"/>
            </a:pPr>
            <a:r>
              <a:rPr lang="en-GB" sz="2400" b="1" dirty="0"/>
              <a:t>Primary research analysis </a:t>
            </a:r>
            <a:r>
              <a:rPr lang="en-GB" sz="2400" dirty="0"/>
              <a:t>(e.g. User Testing, Survey Questionnaire, Interviews) &gt; Often includes Primary Quantitative &amp; Qualitative data analysis.</a:t>
            </a:r>
          </a:p>
          <a:p>
            <a:pPr marL="514350" indent="-514350">
              <a:lnSpc>
                <a:spcPct val="100000"/>
              </a:lnSpc>
              <a:spcBef>
                <a:spcPts val="0"/>
              </a:spcBef>
              <a:buFont typeface="+mj-lt"/>
              <a:buAutoNum type="arabicPeriod"/>
            </a:pPr>
            <a:r>
              <a:rPr lang="en-GB" sz="2400" b="1" dirty="0"/>
              <a:t>Evaluation</a:t>
            </a:r>
            <a:r>
              <a:rPr lang="en-GB" sz="2400" dirty="0"/>
              <a:t> (Analysis of all data, from all </a:t>
            </a:r>
            <a:r>
              <a:rPr lang="en-GB" sz="2400" dirty="0" err="1"/>
              <a:t>projet</a:t>
            </a:r>
            <a:r>
              <a:rPr lang="en-GB" sz="2400" dirty="0"/>
              <a:t> areas, identifying correlations/links between secondary research the implementation and primary research.</a:t>
            </a:r>
          </a:p>
          <a:p>
            <a:pPr marL="514350" indent="-514350">
              <a:lnSpc>
                <a:spcPct val="100000"/>
              </a:lnSpc>
              <a:spcBef>
                <a:spcPts val="0"/>
              </a:spcBef>
              <a:buFont typeface="+mj-lt"/>
              <a:buAutoNum type="arabicPeriod"/>
            </a:pPr>
            <a:r>
              <a:rPr lang="en-GB" sz="2400" b="1" dirty="0"/>
              <a:t>Conclusions &amp; Recommendations</a:t>
            </a:r>
            <a:r>
              <a:rPr lang="en-GB" sz="2400" dirty="0"/>
              <a:t>.</a:t>
            </a:r>
          </a:p>
          <a:p>
            <a:pPr marL="514350" indent="-514350">
              <a:lnSpc>
                <a:spcPct val="100000"/>
              </a:lnSpc>
              <a:spcBef>
                <a:spcPts val="0"/>
              </a:spcBef>
              <a:buFont typeface="+mj-lt"/>
              <a:buAutoNum type="arabicPeriod"/>
            </a:pPr>
            <a:r>
              <a:rPr lang="en-GB" sz="2400" b="1" dirty="0"/>
              <a:t>Reflection</a:t>
            </a:r>
            <a:r>
              <a:rPr lang="en-GB" sz="2400" dirty="0"/>
              <a:t>.</a:t>
            </a:r>
          </a:p>
        </p:txBody>
      </p:sp>
      <p:pic>
        <p:nvPicPr>
          <p:cNvPr id="5" name="Graphic 4" descr="List with solid fill">
            <a:extLst>
              <a:ext uri="{FF2B5EF4-FFF2-40B4-BE49-F238E27FC236}">
                <a16:creationId xmlns:a16="http://schemas.microsoft.com/office/drawing/2014/main" id="{22B70F48-9283-4F93-906F-E1A55D5081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50202">
            <a:off x="9283675" y="2382736"/>
            <a:ext cx="2153741" cy="2153741"/>
          </a:xfrm>
          <a:prstGeom prst="rect">
            <a:avLst/>
          </a:prstGeom>
        </p:spPr>
      </p:pic>
    </p:spTree>
    <p:extLst>
      <p:ext uri="{BB962C8B-B14F-4D97-AF65-F5344CB8AC3E}">
        <p14:creationId xmlns:p14="http://schemas.microsoft.com/office/powerpoint/2010/main" val="20735074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6F0345E-2FFD-4B48-8EE2-997CEDB84C72}"/>
              </a:ext>
            </a:extLst>
          </p:cNvPr>
          <p:cNvGraphicFramePr>
            <a:graphicFrameLocks noGrp="1"/>
          </p:cNvGraphicFramePr>
          <p:nvPr>
            <p:extLst>
              <p:ext uri="{D42A27DB-BD31-4B8C-83A1-F6EECF244321}">
                <p14:modId xmlns:p14="http://schemas.microsoft.com/office/powerpoint/2010/main" val="419107474"/>
              </p:ext>
            </p:extLst>
          </p:nvPr>
        </p:nvGraphicFramePr>
        <p:xfrm>
          <a:off x="452846" y="2366326"/>
          <a:ext cx="11303725" cy="4308374"/>
        </p:xfrm>
        <a:graphic>
          <a:graphicData uri="http://schemas.openxmlformats.org/drawingml/2006/table">
            <a:tbl>
              <a:tblPr firstRow="1" firstCol="1" bandRow="1">
                <a:tableStyleId>{073A0DAA-6AF3-43AB-8588-CEC1D06C72B9}</a:tableStyleId>
              </a:tblPr>
              <a:tblGrid>
                <a:gridCol w="3888401">
                  <a:extLst>
                    <a:ext uri="{9D8B030D-6E8A-4147-A177-3AD203B41FA5}">
                      <a16:colId xmlns:a16="http://schemas.microsoft.com/office/drawing/2014/main" val="4151931878"/>
                    </a:ext>
                  </a:extLst>
                </a:gridCol>
                <a:gridCol w="7415324">
                  <a:extLst>
                    <a:ext uri="{9D8B030D-6E8A-4147-A177-3AD203B41FA5}">
                      <a16:colId xmlns:a16="http://schemas.microsoft.com/office/drawing/2014/main" val="1395411948"/>
                    </a:ext>
                  </a:extLst>
                </a:gridCol>
              </a:tblGrid>
              <a:tr h="48723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effectLst/>
                          <a:latin typeface="+mn-lt"/>
                        </a:rPr>
                        <a:t>Project Proposal tutorials:</a:t>
                      </a:r>
                      <a:endParaRPr lang="en-GB" sz="2000" dirty="0">
                        <a:effectLst/>
                        <a:latin typeface="+mn-lt"/>
                        <a:ea typeface="Times New Roman" panose="02020603050405020304" pitchFamily="18" charset="0"/>
                      </a:endParaRPr>
                    </a:p>
                  </a:txBody>
                  <a:tcPr marL="68580" marR="68580" marT="0" marB="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dirty="0">
                          <a:solidFill>
                            <a:schemeClr val="bg1"/>
                          </a:solidFill>
                          <a:effectLst/>
                          <a:latin typeface="+mn-lt"/>
                          <a:ea typeface="Times New Roman" panose="02020603050405020304" pitchFamily="18" charset="0"/>
                        </a:rPr>
                        <a:t>Induction week, end of Sept. and October first 2 weeks.</a:t>
                      </a:r>
                    </a:p>
                  </a:txBody>
                  <a:tcPr marL="68580" marR="68580" marT="0" marB="0" anchor="ctr">
                    <a:solidFill>
                      <a:schemeClr val="tx1">
                        <a:lumMod val="85000"/>
                      </a:schemeClr>
                    </a:solidFill>
                  </a:tcPr>
                </a:tc>
                <a:extLst>
                  <a:ext uri="{0D108BD9-81ED-4DB2-BD59-A6C34878D82A}">
                    <a16:rowId xmlns:a16="http://schemas.microsoft.com/office/drawing/2014/main" val="1404169485"/>
                  </a:ext>
                </a:extLst>
              </a:tr>
              <a:tr h="585241">
                <a:tc>
                  <a:txBody>
                    <a:bodyPr/>
                    <a:lstStyle/>
                    <a:p>
                      <a:pPr algn="l"/>
                      <a:r>
                        <a:rPr lang="en-GB" sz="2000" dirty="0">
                          <a:effectLst/>
                          <a:latin typeface="+mn-lt"/>
                          <a:ea typeface="Times New Roman" panose="02020603050405020304" pitchFamily="18" charset="0"/>
                        </a:rPr>
                        <a:t>Project Proposal:</a:t>
                      </a:r>
                    </a:p>
                  </a:txBody>
                  <a:tcPr marL="68580" marR="68580" marT="0" marB="0" anchor="ctr"/>
                </a:tc>
                <a:tc>
                  <a:txBody>
                    <a:bodyPr/>
                    <a:lstStyle/>
                    <a:p>
                      <a:pPr algn="l"/>
                      <a:r>
                        <a:rPr lang="en-GB" sz="2000" b="1" dirty="0">
                          <a:effectLst/>
                          <a:latin typeface="+mn-lt"/>
                          <a:ea typeface="Times New Roman" panose="02020603050405020304" pitchFamily="18" charset="0"/>
                        </a:rPr>
                        <a:t>By Monday 18</a:t>
                      </a:r>
                      <a:r>
                        <a:rPr lang="en-GB" sz="2000" b="1" baseline="30000" dirty="0">
                          <a:effectLst/>
                          <a:latin typeface="+mn-lt"/>
                          <a:ea typeface="Times New Roman" panose="02020603050405020304" pitchFamily="18" charset="0"/>
                        </a:rPr>
                        <a:t>th</a:t>
                      </a:r>
                      <a:r>
                        <a:rPr lang="en-GB" sz="2000" b="1" dirty="0">
                          <a:effectLst/>
                          <a:latin typeface="+mn-lt"/>
                          <a:ea typeface="Times New Roman" panose="02020603050405020304" pitchFamily="18" charset="0"/>
                        </a:rPr>
                        <a:t> October: </a:t>
                      </a:r>
                      <a:r>
                        <a:rPr lang="en-GB" sz="2000" dirty="0">
                          <a:effectLst/>
                          <a:latin typeface="+mn-lt"/>
                          <a:ea typeface="Times New Roman" panose="02020603050405020304" pitchFamily="18" charset="0"/>
                        </a:rPr>
                        <a:t>Project proposal and Ethics form to be submitted.</a:t>
                      </a:r>
                    </a:p>
                  </a:txBody>
                  <a:tcPr marL="68580" marR="68580" marT="0" marB="0" anchor="ctr"/>
                </a:tc>
                <a:extLst>
                  <a:ext uri="{0D108BD9-81ED-4DB2-BD59-A6C34878D82A}">
                    <a16:rowId xmlns:a16="http://schemas.microsoft.com/office/drawing/2014/main" val="732988391"/>
                  </a:ext>
                </a:extLst>
              </a:tr>
              <a:tr h="117048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effectLst/>
                          <a:latin typeface="+mn-lt"/>
                        </a:rPr>
                        <a:t>Interim Viva:</a:t>
                      </a:r>
                      <a:endParaRPr lang="en-GB" sz="2000" dirty="0">
                        <a:effectLst/>
                        <a:latin typeface="+mn-lt"/>
                        <a:ea typeface="Times New Roman" panose="02020603050405020304" pitchFamily="18" charset="0"/>
                      </a:endParaRPr>
                    </a:p>
                  </a:txBody>
                  <a:tcPr marL="68580" marR="68580" marT="0" marB="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dirty="0">
                          <a:effectLst/>
                          <a:latin typeface="+mn-lt"/>
                        </a:rPr>
                        <a:t>During Wed 19</a:t>
                      </a:r>
                      <a:r>
                        <a:rPr lang="en-GB" sz="2000" b="1" baseline="30000" dirty="0">
                          <a:effectLst/>
                          <a:latin typeface="+mn-lt"/>
                        </a:rPr>
                        <a:t>th</a:t>
                      </a:r>
                      <a:r>
                        <a:rPr lang="en-GB" sz="2000" b="1" dirty="0">
                          <a:effectLst/>
                          <a:latin typeface="+mn-lt"/>
                        </a:rPr>
                        <a:t>/ Thurs 20</a:t>
                      </a:r>
                      <a:r>
                        <a:rPr lang="en-GB" sz="2000" b="1" baseline="30000" dirty="0">
                          <a:effectLst/>
                          <a:latin typeface="+mn-lt"/>
                        </a:rPr>
                        <a:t>th</a:t>
                      </a:r>
                      <a:r>
                        <a:rPr lang="en-GB" sz="2000" b="1" dirty="0">
                          <a:effectLst/>
                          <a:latin typeface="+mn-lt"/>
                        </a:rPr>
                        <a:t> January: </a:t>
                      </a:r>
                      <a:r>
                        <a:rPr lang="en-GB" sz="2000" dirty="0">
                          <a:effectLst/>
                          <a:latin typeface="+mn-lt"/>
                        </a:rPr>
                        <a:t>Presentation to include Project introduction, Literature review, Analysis of secondary findings, progress on Research Methodology and initial design/implementation work.</a:t>
                      </a:r>
                      <a:endParaRPr lang="en-GB" sz="2000" dirty="0">
                        <a:effectLst/>
                        <a:latin typeface="+mn-lt"/>
                        <a:ea typeface="Times New Roman" panose="02020603050405020304" pitchFamily="18" charset="0"/>
                      </a:endParaRPr>
                    </a:p>
                  </a:txBody>
                  <a:tcPr marL="68580" marR="68580" marT="0" marB="0" anchor="ctr"/>
                </a:tc>
                <a:extLst>
                  <a:ext uri="{0D108BD9-81ED-4DB2-BD59-A6C34878D82A}">
                    <a16:rowId xmlns:a16="http://schemas.microsoft.com/office/drawing/2014/main" val="110999249"/>
                  </a:ext>
                </a:extLst>
              </a:tr>
              <a:tr h="456727">
                <a:tc>
                  <a:txBody>
                    <a:bodyPr/>
                    <a:lstStyle/>
                    <a:p>
                      <a:pPr algn="l"/>
                      <a:r>
                        <a:rPr lang="en-GB" sz="2000" dirty="0">
                          <a:effectLst/>
                          <a:latin typeface="+mn-lt"/>
                        </a:rPr>
                        <a:t>Final Report:</a:t>
                      </a:r>
                      <a:endParaRPr lang="en-GB" sz="2000" dirty="0">
                        <a:effectLst/>
                        <a:latin typeface="+mn-lt"/>
                        <a:ea typeface="Times New Roman" panose="02020603050405020304" pitchFamily="18" charset="0"/>
                      </a:endParaRPr>
                    </a:p>
                  </a:txBody>
                  <a:tcPr marL="68580" marR="68580" marT="0" marB="0" anchor="ctr"/>
                </a:tc>
                <a:tc>
                  <a:txBody>
                    <a:bodyPr/>
                    <a:lstStyle/>
                    <a:p>
                      <a:pPr algn="l"/>
                      <a:r>
                        <a:rPr lang="en-GB" sz="2000" b="1" dirty="0">
                          <a:effectLst/>
                          <a:latin typeface="+mn-lt"/>
                        </a:rPr>
                        <a:t>By Thursday 28</a:t>
                      </a:r>
                      <a:r>
                        <a:rPr lang="en-GB" sz="2000" b="1" baseline="30000" dirty="0">
                          <a:effectLst/>
                          <a:latin typeface="+mn-lt"/>
                        </a:rPr>
                        <a:t>th</a:t>
                      </a:r>
                      <a:r>
                        <a:rPr lang="en-GB" sz="2000" b="1" dirty="0">
                          <a:effectLst/>
                          <a:latin typeface="+mn-lt"/>
                        </a:rPr>
                        <a:t> April</a:t>
                      </a:r>
                      <a:r>
                        <a:rPr lang="en-GB" sz="2000" dirty="0">
                          <a:effectLst/>
                          <a:latin typeface="+mn-lt"/>
                        </a:rPr>
                        <a:t>. To include all chapters from the previous slide.</a:t>
                      </a:r>
                      <a:endParaRPr lang="en-GB" sz="2000" dirty="0">
                        <a:effectLst/>
                        <a:latin typeface="+mn-lt"/>
                        <a:ea typeface="Times New Roman" panose="02020603050405020304" pitchFamily="18" charset="0"/>
                      </a:endParaRPr>
                    </a:p>
                  </a:txBody>
                  <a:tcPr marL="68580" marR="68580" marT="0" marB="0" anchor="ctr"/>
                </a:tc>
                <a:extLst>
                  <a:ext uri="{0D108BD9-81ED-4DB2-BD59-A6C34878D82A}">
                    <a16:rowId xmlns:a16="http://schemas.microsoft.com/office/drawing/2014/main" val="2483390678"/>
                  </a:ext>
                </a:extLst>
              </a:tr>
              <a:tr h="428012">
                <a:tc>
                  <a:txBody>
                    <a:bodyPr/>
                    <a:lstStyle/>
                    <a:p>
                      <a:pPr algn="l"/>
                      <a:r>
                        <a:rPr lang="en-GB" sz="2000" dirty="0">
                          <a:effectLst/>
                          <a:latin typeface="+mn-lt"/>
                        </a:rPr>
                        <a:t>Final Viva:</a:t>
                      </a:r>
                      <a:endParaRPr lang="en-GB" sz="2000" dirty="0">
                        <a:effectLst/>
                        <a:latin typeface="+mn-lt"/>
                        <a:ea typeface="Times New Roman" panose="02020603050405020304" pitchFamily="18" charset="0"/>
                      </a:endParaRPr>
                    </a:p>
                  </a:txBody>
                  <a:tcPr marL="68580" marR="68580" marT="0" marB="0" anchor="ctr"/>
                </a:tc>
                <a:tc>
                  <a:txBody>
                    <a:bodyPr/>
                    <a:lstStyle/>
                    <a:p>
                      <a:pPr algn="l"/>
                      <a:r>
                        <a:rPr lang="en-GB" sz="2000" b="1" dirty="0">
                          <a:effectLst/>
                          <a:latin typeface="+mn-lt"/>
                        </a:rPr>
                        <a:t>During Wed 4</a:t>
                      </a:r>
                      <a:r>
                        <a:rPr lang="en-GB" sz="2000" b="1" baseline="30000" dirty="0">
                          <a:effectLst/>
                          <a:latin typeface="+mn-lt"/>
                        </a:rPr>
                        <a:t>th</a:t>
                      </a:r>
                      <a:r>
                        <a:rPr lang="en-GB" sz="2000" b="1" dirty="0">
                          <a:effectLst/>
                          <a:latin typeface="+mn-lt"/>
                        </a:rPr>
                        <a:t>/Thurs 5</a:t>
                      </a:r>
                      <a:r>
                        <a:rPr lang="en-GB" sz="2000" b="1" baseline="30000" dirty="0">
                          <a:effectLst/>
                          <a:latin typeface="+mn-lt"/>
                        </a:rPr>
                        <a:t>th</a:t>
                      </a:r>
                      <a:r>
                        <a:rPr lang="en-GB" sz="2000" b="1" dirty="0">
                          <a:effectLst/>
                          <a:latin typeface="+mn-lt"/>
                        </a:rPr>
                        <a:t>/Fri 6</a:t>
                      </a:r>
                      <a:r>
                        <a:rPr lang="en-GB" sz="2000" b="1" baseline="30000" dirty="0">
                          <a:effectLst/>
                          <a:latin typeface="+mn-lt"/>
                        </a:rPr>
                        <a:t>th</a:t>
                      </a:r>
                      <a:r>
                        <a:rPr lang="en-GB" sz="2000" b="1" dirty="0">
                          <a:effectLst/>
                          <a:latin typeface="+mn-lt"/>
                        </a:rPr>
                        <a:t> May </a:t>
                      </a:r>
                      <a:r>
                        <a:rPr lang="en-GB" sz="2000" dirty="0">
                          <a:effectLst/>
                          <a:latin typeface="+mn-lt"/>
                        </a:rPr>
                        <a:t>– timeslots are allocated.</a:t>
                      </a:r>
                      <a:endParaRPr lang="en-GB" sz="2000" dirty="0">
                        <a:effectLst/>
                        <a:latin typeface="+mn-lt"/>
                        <a:ea typeface="Times New Roman" panose="02020603050405020304" pitchFamily="18" charset="0"/>
                      </a:endParaRPr>
                    </a:p>
                  </a:txBody>
                  <a:tcPr marL="68580" marR="68580" marT="0" marB="0" anchor="ctr"/>
                </a:tc>
                <a:extLst>
                  <a:ext uri="{0D108BD9-81ED-4DB2-BD59-A6C34878D82A}">
                    <a16:rowId xmlns:a16="http://schemas.microsoft.com/office/drawing/2014/main" val="4186348362"/>
                  </a:ext>
                </a:extLst>
              </a:tr>
              <a:tr h="498001">
                <a:tc>
                  <a:txBody>
                    <a:bodyPr/>
                    <a:lstStyle/>
                    <a:p>
                      <a:pPr algn="l"/>
                      <a:r>
                        <a:rPr lang="en-GB" sz="2000" dirty="0">
                          <a:effectLst/>
                          <a:latin typeface="+mn-lt"/>
                        </a:rPr>
                        <a:t>Project Poster:</a:t>
                      </a:r>
                      <a:endParaRPr lang="en-GB" sz="2000" dirty="0">
                        <a:effectLst/>
                        <a:latin typeface="+mn-lt"/>
                        <a:ea typeface="Times New Roman" panose="02020603050405020304" pitchFamily="18" charset="0"/>
                      </a:endParaRPr>
                    </a:p>
                  </a:txBody>
                  <a:tcPr marL="68580" marR="68580" marT="0" marB="0" anchor="ctr"/>
                </a:tc>
                <a:tc>
                  <a:txBody>
                    <a:bodyPr/>
                    <a:lstStyle/>
                    <a:p>
                      <a:pPr algn="l"/>
                      <a:r>
                        <a:rPr lang="en-GB" sz="2000" b="1" dirty="0">
                          <a:effectLst/>
                          <a:latin typeface="+mn-lt"/>
                        </a:rPr>
                        <a:t>By Friday 6th May</a:t>
                      </a:r>
                      <a:r>
                        <a:rPr lang="en-GB" sz="2000" dirty="0">
                          <a:effectLst/>
                          <a:latin typeface="+mn-lt"/>
                        </a:rPr>
                        <a:t>.</a:t>
                      </a:r>
                      <a:endParaRPr lang="en-GB" sz="2000" dirty="0">
                        <a:effectLst/>
                        <a:latin typeface="+mn-lt"/>
                        <a:ea typeface="Times New Roman" panose="02020603050405020304" pitchFamily="18" charset="0"/>
                      </a:endParaRPr>
                    </a:p>
                  </a:txBody>
                  <a:tcPr marL="68580" marR="68580" marT="0" marB="0" anchor="ctr"/>
                </a:tc>
                <a:extLst>
                  <a:ext uri="{0D108BD9-81ED-4DB2-BD59-A6C34878D82A}">
                    <a16:rowId xmlns:a16="http://schemas.microsoft.com/office/drawing/2014/main" val="1656373812"/>
                  </a:ext>
                </a:extLst>
              </a:tr>
              <a:tr h="58524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effectLst/>
                          <a:latin typeface="+mn-lt"/>
                        </a:rPr>
                        <a:t>Degree Show Exhibition: Project Poster &amp; Demonstration.</a:t>
                      </a:r>
                      <a:endParaRPr lang="en-GB" sz="2000" dirty="0">
                        <a:effectLst/>
                        <a:latin typeface="+mn-lt"/>
                        <a:ea typeface="Times New Roman" panose="02020603050405020304" pitchFamily="18" charset="0"/>
                      </a:endParaRPr>
                    </a:p>
                  </a:txBody>
                  <a:tcPr marL="68580" marR="68580" marT="0" marB="0" anchor="ctr"/>
                </a:tc>
                <a:tc>
                  <a:txBody>
                    <a:bodyPr/>
                    <a:lstStyle/>
                    <a:p>
                      <a:pPr algn="l"/>
                      <a:r>
                        <a:rPr lang="en-GB" sz="2000" b="1" dirty="0">
                          <a:effectLst/>
                          <a:latin typeface="+mn-lt"/>
                        </a:rPr>
                        <a:t>On Friday 6th May</a:t>
                      </a:r>
                      <a:r>
                        <a:rPr lang="en-GB" sz="2000" dirty="0">
                          <a:effectLst/>
                          <a:latin typeface="+mn-lt"/>
                        </a:rPr>
                        <a:t>.</a:t>
                      </a:r>
                      <a:endParaRPr lang="en-GB" sz="2000" dirty="0">
                        <a:effectLst/>
                        <a:latin typeface="+mn-lt"/>
                        <a:ea typeface="Times New Roman" panose="02020603050405020304" pitchFamily="18" charset="0"/>
                      </a:endParaRPr>
                    </a:p>
                  </a:txBody>
                  <a:tcPr marL="68580" marR="68580" marT="0" marB="0" anchor="ctr"/>
                </a:tc>
                <a:extLst>
                  <a:ext uri="{0D108BD9-81ED-4DB2-BD59-A6C34878D82A}">
                    <a16:rowId xmlns:a16="http://schemas.microsoft.com/office/drawing/2014/main" val="1561127193"/>
                  </a:ext>
                </a:extLst>
              </a:tr>
            </a:tbl>
          </a:graphicData>
        </a:graphic>
      </p:graphicFrame>
      <p:sp>
        <p:nvSpPr>
          <p:cNvPr id="3" name="Rectangle 1">
            <a:extLst>
              <a:ext uri="{FF2B5EF4-FFF2-40B4-BE49-F238E27FC236}">
                <a16:creationId xmlns:a16="http://schemas.microsoft.com/office/drawing/2014/main" id="{E13035FF-61BF-4AEC-9158-89387CC3506A}"/>
              </a:ext>
            </a:extLst>
          </p:cNvPr>
          <p:cNvSpPr>
            <a:spLocks noChangeArrowheads="1"/>
          </p:cNvSpPr>
          <p:nvPr/>
        </p:nvSpPr>
        <p:spPr bwMode="auto">
          <a:xfrm>
            <a:off x="0" y="0"/>
            <a:ext cx="9576718" cy="7462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38088"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3600" b="1" i="0" u="sng" strike="noStrike" kern="1200" cap="none" spc="0" normalizeH="0" baseline="0" noProof="0" dirty="0">
                <a:ln>
                  <a:noFill/>
                </a:ln>
                <a:solidFill>
                  <a:prstClr val="white"/>
                </a:solidFill>
                <a:effectLst/>
                <a:uLnTx/>
                <a:uFillTx/>
                <a:latin typeface="Calibri" panose="020F0502020204030204"/>
                <a:ea typeface="+mn-ea"/>
                <a:cs typeface="+mn-cs"/>
              </a:rPr>
              <a:t>Example: L6/Yr3 PROJECT DEADLINES</a:t>
            </a:r>
          </a:p>
        </p:txBody>
      </p:sp>
      <p:sp>
        <p:nvSpPr>
          <p:cNvPr id="4" name="Rectangle 1">
            <a:extLst>
              <a:ext uri="{FF2B5EF4-FFF2-40B4-BE49-F238E27FC236}">
                <a16:creationId xmlns:a16="http://schemas.microsoft.com/office/drawing/2014/main" id="{36055ABE-4CA6-4A02-9CEC-217B21F6C6DB}"/>
              </a:ext>
            </a:extLst>
          </p:cNvPr>
          <p:cNvSpPr>
            <a:spLocks noChangeArrowheads="1"/>
          </p:cNvSpPr>
          <p:nvPr/>
        </p:nvSpPr>
        <p:spPr bwMode="auto">
          <a:xfrm>
            <a:off x="80763" y="636502"/>
            <a:ext cx="11974879" cy="1977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38088"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dirty="0">
                <a:ln>
                  <a:noFill/>
                </a:ln>
                <a:solidFill>
                  <a:prstClr val="white"/>
                </a:solidFill>
                <a:effectLst/>
                <a:uLnTx/>
                <a:uFillTx/>
                <a:latin typeface="Calibri" panose="020F0502020204030204"/>
                <a:ea typeface="+mn-ea"/>
                <a:cs typeface="+mn-cs"/>
              </a:rPr>
              <a:t>Students create an initial Research Project outline at L5 and are encouraged to make progress with the Literature review for the L6 project during the Summer, before commencing their final year of study. As an example, the deadlines for last year’s project are below. These </a:t>
            </a:r>
            <a:r>
              <a:rPr kumimoji="0" lang="en-GB" altLang="en-US" sz="2400" b="1" i="0" u="none" strike="noStrike" kern="1200" cap="none" spc="0" normalizeH="0" baseline="0" noProof="0" dirty="0">
                <a:ln>
                  <a:noFill/>
                </a:ln>
                <a:solidFill>
                  <a:prstClr val="white"/>
                </a:solidFill>
                <a:effectLst/>
                <a:uLnTx/>
                <a:uFillTx/>
                <a:latin typeface="Calibri" panose="020F0502020204030204"/>
                <a:ea typeface="+mn-ea"/>
                <a:cs typeface="+mn-cs"/>
              </a:rPr>
              <a:t>dates</a:t>
            </a:r>
            <a:r>
              <a:rPr kumimoji="0" lang="en-GB" altLang="en-US" sz="2400" b="0" i="0" u="none" strike="noStrike" kern="1200" cap="none" spc="0" normalizeH="0" baseline="0" noProof="0" dirty="0">
                <a:ln>
                  <a:noFill/>
                </a:ln>
                <a:solidFill>
                  <a:prstClr val="white"/>
                </a:solidFill>
                <a:effectLst/>
                <a:uLnTx/>
                <a:uFillTx/>
                <a:latin typeface="Calibri" panose="020F0502020204030204"/>
                <a:ea typeface="+mn-ea"/>
                <a:cs typeface="+mn-cs"/>
              </a:rPr>
              <a:t> will help you to create your project schedule &amp; Gantt chart.</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41774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A06C3-22CA-7BB2-A756-40BB69184DA4}"/>
              </a:ext>
            </a:extLst>
          </p:cNvPr>
          <p:cNvSpPr>
            <a:spLocks noGrp="1"/>
          </p:cNvSpPr>
          <p:nvPr>
            <p:ph type="title"/>
          </p:nvPr>
        </p:nvSpPr>
        <p:spPr>
          <a:xfrm>
            <a:off x="172994" y="661686"/>
            <a:ext cx="4005649" cy="911741"/>
          </a:xfrm>
        </p:spPr>
        <p:txBody>
          <a:bodyPr>
            <a:noAutofit/>
          </a:bodyPr>
          <a:lstStyle/>
          <a:p>
            <a:r>
              <a:rPr lang="en-GB" sz="6000" b="1" dirty="0"/>
              <a:t>Bg. </a:t>
            </a:r>
            <a:br>
              <a:rPr lang="en-GB" sz="6000" b="1" dirty="0"/>
            </a:br>
            <a:r>
              <a:rPr lang="en-GB" sz="4800" b="1" u="sng" dirty="0"/>
              <a:t>Example: Project </a:t>
            </a:r>
            <a:r>
              <a:rPr lang="en-GB" sz="5400" b="1" u="sng" dirty="0"/>
              <a:t>schedule</a:t>
            </a:r>
            <a:endParaRPr lang="en-GB" sz="4800" b="1" u="sng" dirty="0"/>
          </a:p>
        </p:txBody>
      </p:sp>
      <p:graphicFrame>
        <p:nvGraphicFramePr>
          <p:cNvPr id="3" name="Table 2">
            <a:extLst>
              <a:ext uri="{FF2B5EF4-FFF2-40B4-BE49-F238E27FC236}">
                <a16:creationId xmlns:a16="http://schemas.microsoft.com/office/drawing/2014/main" id="{2FAA675E-ADA8-004B-9985-C00C468C278C}"/>
              </a:ext>
            </a:extLst>
          </p:cNvPr>
          <p:cNvGraphicFramePr>
            <a:graphicFrameLocks noGrp="1"/>
          </p:cNvGraphicFramePr>
          <p:nvPr>
            <p:extLst>
              <p:ext uri="{D42A27DB-BD31-4B8C-83A1-F6EECF244321}">
                <p14:modId xmlns:p14="http://schemas.microsoft.com/office/powerpoint/2010/main" val="3484672965"/>
              </p:ext>
            </p:extLst>
          </p:nvPr>
        </p:nvGraphicFramePr>
        <p:xfrm>
          <a:off x="3023523" y="169869"/>
          <a:ext cx="7121963" cy="6518261"/>
        </p:xfrm>
        <a:graphic>
          <a:graphicData uri="http://schemas.openxmlformats.org/drawingml/2006/table">
            <a:tbl>
              <a:tblPr firstRow="1" firstCol="1" bandRow="1">
                <a:tableStyleId>{5C22544A-7EE6-4342-B048-85BDC9FD1C3A}</a:tableStyleId>
              </a:tblPr>
              <a:tblGrid>
                <a:gridCol w="4361345">
                  <a:extLst>
                    <a:ext uri="{9D8B030D-6E8A-4147-A177-3AD203B41FA5}">
                      <a16:colId xmlns:a16="http://schemas.microsoft.com/office/drawing/2014/main" val="928927124"/>
                    </a:ext>
                  </a:extLst>
                </a:gridCol>
                <a:gridCol w="2760618">
                  <a:extLst>
                    <a:ext uri="{9D8B030D-6E8A-4147-A177-3AD203B41FA5}">
                      <a16:colId xmlns:a16="http://schemas.microsoft.com/office/drawing/2014/main" val="1738983092"/>
                    </a:ext>
                  </a:extLst>
                </a:gridCol>
              </a:tblGrid>
              <a:tr h="291203">
                <a:tc>
                  <a:txBody>
                    <a:bodyPr/>
                    <a:lstStyle/>
                    <a:p>
                      <a:pPr>
                        <a:lnSpc>
                          <a:spcPct val="107000"/>
                        </a:lnSpc>
                        <a:spcAft>
                          <a:spcPts val="800"/>
                        </a:spcAft>
                      </a:pPr>
                      <a:r>
                        <a:rPr lang="en-GB" sz="1800" dirty="0">
                          <a:effectLst/>
                        </a:rPr>
                        <a:t>Task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Start Date &amp; End Date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00893854"/>
                  </a:ext>
                </a:extLst>
              </a:tr>
              <a:tr h="595887">
                <a:tc>
                  <a:txBody>
                    <a:bodyPr/>
                    <a:lstStyle/>
                    <a:p>
                      <a:pPr>
                        <a:lnSpc>
                          <a:spcPct val="107000"/>
                        </a:lnSpc>
                        <a:spcAft>
                          <a:spcPts val="800"/>
                        </a:spcAft>
                      </a:pPr>
                      <a:r>
                        <a:rPr lang="en-GB" sz="1800" dirty="0">
                          <a:effectLst/>
                        </a:rPr>
                        <a:t>Complete the project proposal and ethics form.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01/10/2022 – 21/10/2022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40067325"/>
                  </a:ext>
                </a:extLst>
              </a:tr>
              <a:tr h="595887">
                <a:tc>
                  <a:txBody>
                    <a:bodyPr/>
                    <a:lstStyle/>
                    <a:p>
                      <a:pPr>
                        <a:lnSpc>
                          <a:spcPct val="107000"/>
                        </a:lnSpc>
                        <a:spcAft>
                          <a:spcPts val="800"/>
                        </a:spcAft>
                      </a:pPr>
                      <a:r>
                        <a:rPr lang="en-GB" sz="1800" dirty="0">
                          <a:effectLst/>
                        </a:rPr>
                        <a:t>Start Project Report and Literature review.</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22/10/2022 – 01/11/2022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78047657"/>
                  </a:ext>
                </a:extLst>
              </a:tr>
              <a:tr h="345823">
                <a:tc>
                  <a: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Complete Literature review.</a:t>
                      </a:r>
                    </a:p>
                  </a:txBody>
                  <a:tcPr marL="68580" marR="68580" marT="0" marB="0"/>
                </a:tc>
                <a:tc>
                  <a: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1/11/2022 – 14/11/2022</a:t>
                      </a:r>
                    </a:p>
                  </a:txBody>
                  <a:tcPr marL="68580" marR="68580" marT="0" marB="0"/>
                </a:tc>
                <a:extLst>
                  <a:ext uri="{0D108BD9-81ED-4DB2-BD59-A6C34878D82A}">
                    <a16:rowId xmlns:a16="http://schemas.microsoft.com/office/drawing/2014/main" val="403325596"/>
                  </a:ext>
                </a:extLst>
              </a:tr>
              <a:tr h="595887">
                <a:tc>
                  <a:txBody>
                    <a:bodyPr/>
                    <a:lstStyle/>
                    <a:p>
                      <a:pPr>
                        <a:lnSpc>
                          <a:spcPct val="107000"/>
                        </a:lnSpc>
                        <a:spcAft>
                          <a:spcPts val="800"/>
                        </a:spcAft>
                      </a:pPr>
                      <a:r>
                        <a:rPr lang="en-GB" sz="1800" dirty="0">
                          <a:effectLst/>
                        </a:rPr>
                        <a:t>Create Design work and initial prototype. + Acquire User Feedback.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14/11/2022 – 21/11/2022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79359957"/>
                  </a:ext>
                </a:extLst>
              </a:tr>
              <a:tr h="590964">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Complete Research &amp; Dev. Methodology chapter</a:t>
                      </a:r>
                    </a:p>
                  </a:txBody>
                  <a:tcPr marL="68580" marR="68580" marT="0" marB="0"/>
                </a:tc>
                <a:tc>
                  <a:txBody>
                    <a:bodyPr/>
                    <a:lstStyle/>
                    <a:p>
                      <a:pPr>
                        <a:lnSpc>
                          <a:spcPct val="107000"/>
                        </a:lnSpc>
                        <a:spcAft>
                          <a:spcPts val="800"/>
                        </a:spcAft>
                      </a:pPr>
                      <a:r>
                        <a:rPr lang="en-GB" sz="1800" dirty="0">
                          <a:effectLst/>
                        </a:rPr>
                        <a:t>21/11/2022 – 28/11/2022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0197418"/>
                  </a:ext>
                </a:extLst>
              </a:tr>
              <a:tr h="299994">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rPr>
                        <a:t>Begin Development of Application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01/12/2022 – 21/12/2022</a:t>
                      </a:r>
                    </a:p>
                  </a:txBody>
                  <a:tcPr marL="68580" marR="68580" marT="0" marB="0"/>
                </a:tc>
                <a:extLst>
                  <a:ext uri="{0D108BD9-81ED-4DB2-BD59-A6C34878D82A}">
                    <a16:rowId xmlns:a16="http://schemas.microsoft.com/office/drawing/2014/main" val="196736689"/>
                  </a:ext>
                </a:extLst>
              </a:tr>
              <a:tr h="0">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Create </a:t>
                      </a:r>
                      <a:r>
                        <a:rPr lang="en-GB" sz="1800" dirty="0">
                          <a:effectLst/>
                        </a:rPr>
                        <a:t>Interim Viva slides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04/01/2023 – 14/01/2023</a:t>
                      </a:r>
                    </a:p>
                  </a:txBody>
                  <a:tcPr marL="68580" marR="68580" marT="0" marB="0"/>
                </a:tc>
                <a:extLst>
                  <a:ext uri="{0D108BD9-81ED-4DB2-BD59-A6C34878D82A}">
                    <a16:rowId xmlns:a16="http://schemas.microsoft.com/office/drawing/2014/main" val="2798220452"/>
                  </a:ext>
                </a:extLst>
              </a:tr>
              <a:tr h="291203">
                <a:tc>
                  <a:txBody>
                    <a:bodyPr/>
                    <a:lstStyle/>
                    <a:p>
                      <a:pPr>
                        <a:lnSpc>
                          <a:spcPct val="107000"/>
                        </a:lnSpc>
                        <a:spcAft>
                          <a:spcPts val="800"/>
                        </a:spcAft>
                      </a:pPr>
                      <a:r>
                        <a:rPr lang="en-GB" sz="1800" dirty="0">
                          <a:effectLst/>
                        </a:rPr>
                        <a:t>Interim Viva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a:effectLst/>
                        </a:rPr>
                        <a:t>16/01/2023 – 18/01/2023</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48843536"/>
                  </a:ext>
                </a:extLst>
              </a:tr>
              <a:tr h="0">
                <a:tc>
                  <a:txBody>
                    <a:bodyPr/>
                    <a:lstStyle/>
                    <a:p>
                      <a:pPr>
                        <a:lnSpc>
                          <a:spcPct val="107000"/>
                        </a:lnSpc>
                        <a:spcAft>
                          <a:spcPts val="800"/>
                        </a:spcAft>
                      </a:pPr>
                      <a:r>
                        <a:rPr lang="en-GB" sz="1800" dirty="0">
                          <a:effectLst/>
                        </a:rPr>
                        <a:t>Application development and update Implementation section of report alongside development work.</a:t>
                      </a:r>
                      <a:br>
                        <a:rPr lang="en-GB" sz="1800" dirty="0">
                          <a:effectLst/>
                        </a:rPr>
                      </a:br>
                      <a:r>
                        <a:rPr lang="en-GB" sz="1800" dirty="0">
                          <a:effectLst/>
                        </a:rPr>
                        <a:t>+ User Testing &amp; feedback.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18/01/2023 – 28/02/2023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33155719"/>
                  </a:ext>
                </a:extLst>
              </a:tr>
              <a:tr h="315873">
                <a:tc>
                  <a:txBody>
                    <a:bodyPr/>
                    <a:lstStyle/>
                    <a:p>
                      <a:pPr>
                        <a:lnSpc>
                          <a:spcPct val="107000"/>
                        </a:lnSpc>
                        <a:spcAft>
                          <a:spcPts val="800"/>
                        </a:spcAft>
                      </a:pPr>
                      <a:r>
                        <a:rPr lang="en-GB" sz="1800" dirty="0">
                          <a:effectLst/>
                        </a:rPr>
                        <a:t>Finish development.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a:effectLst/>
                        </a:rPr>
                        <a:t>28/02/2023 – 31/03/2023</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86932998"/>
                  </a:ext>
                </a:extLst>
              </a:tr>
              <a:tr h="291203">
                <a:tc>
                  <a:txBody>
                    <a:bodyPr/>
                    <a:lstStyle/>
                    <a:p>
                      <a:pPr>
                        <a:lnSpc>
                          <a:spcPct val="107000"/>
                        </a:lnSpc>
                        <a:spcAft>
                          <a:spcPts val="800"/>
                        </a:spcAft>
                      </a:pPr>
                      <a:r>
                        <a:rPr lang="en-GB" sz="1800" dirty="0">
                          <a:effectLst/>
                        </a:rPr>
                        <a:t>Final User Testing &amp; feedback.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a:effectLst/>
                        </a:rPr>
                        <a:t>01/04/2023 – 07/04/2023</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10543824"/>
                  </a:ext>
                </a:extLst>
              </a:tr>
              <a:tr h="255279">
                <a:tc>
                  <a:txBody>
                    <a:bodyPr/>
                    <a:lstStyle/>
                    <a:p>
                      <a:pPr>
                        <a:lnSpc>
                          <a:spcPct val="107000"/>
                        </a:lnSpc>
                        <a:spcAft>
                          <a:spcPts val="800"/>
                        </a:spcAft>
                      </a:pPr>
                      <a:r>
                        <a:rPr lang="en-GB" sz="1800" dirty="0">
                          <a:effectLst/>
                        </a:rPr>
                        <a:t>Finish report.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a:effectLst/>
                        </a:rPr>
                        <a:t>08/04/2023 – 26/04/2023</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86917018"/>
                  </a:ext>
                </a:extLst>
              </a:tr>
              <a:tr h="291203">
                <a:tc>
                  <a:txBody>
                    <a:bodyPr/>
                    <a:lstStyle/>
                    <a:p>
                      <a:pPr>
                        <a:lnSpc>
                          <a:spcPct val="107000"/>
                        </a:lnSpc>
                        <a:spcAft>
                          <a:spcPts val="800"/>
                        </a:spcAft>
                      </a:pPr>
                      <a:r>
                        <a:rPr lang="en-GB" sz="1800" dirty="0">
                          <a:effectLst/>
                        </a:rPr>
                        <a:t>Final Viva.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a:effectLst/>
                        </a:rPr>
                        <a:t>08/05/2023 – 10/05/2023</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26155387"/>
                  </a:ext>
                </a:extLst>
              </a:tr>
              <a:tr h="291203">
                <a:tc>
                  <a:txBody>
                    <a:bodyPr/>
                    <a:lstStyle/>
                    <a:p>
                      <a:pPr>
                        <a:lnSpc>
                          <a:spcPct val="107000"/>
                        </a:lnSpc>
                        <a:spcAft>
                          <a:spcPts val="800"/>
                        </a:spcAft>
                      </a:pPr>
                      <a:r>
                        <a:rPr lang="en-GB" sz="1800" dirty="0">
                          <a:effectLst/>
                        </a:rPr>
                        <a:t>Exhibition materials (Poster)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dirty="0">
                          <a:effectLst/>
                        </a:rPr>
                        <a:t>20/03/2023 – 05/05/2023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20123155"/>
                  </a:ext>
                </a:extLst>
              </a:tr>
            </a:tbl>
          </a:graphicData>
        </a:graphic>
      </p:graphicFrame>
    </p:spTree>
    <p:extLst>
      <p:ext uri="{BB962C8B-B14F-4D97-AF65-F5344CB8AC3E}">
        <p14:creationId xmlns:p14="http://schemas.microsoft.com/office/powerpoint/2010/main" val="29531071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560520" y="421604"/>
            <a:ext cx="10515599" cy="932688"/>
          </a:xfrm>
        </p:spPr>
        <p:txBody>
          <a:bodyPr vert="horz" lIns="91440" tIns="45720" rIns="91440" bIns="45720" rtlCol="0" anchor="b">
            <a:normAutofit/>
          </a:bodyPr>
          <a:lstStyle/>
          <a:p>
            <a:r>
              <a:rPr lang="en-US" sz="5400" b="1" u="sng" kern="1200" dirty="0">
                <a:solidFill>
                  <a:schemeClr val="tx1"/>
                </a:solidFill>
                <a:latin typeface="+mj-lt"/>
                <a:ea typeface="+mj-ea"/>
                <a:cs typeface="+mj-cs"/>
              </a:rPr>
              <a:t>Project Management tools</a:t>
            </a:r>
          </a:p>
        </p:txBody>
      </p:sp>
      <p:pic>
        <p:nvPicPr>
          <p:cNvPr id="6" name="Picture 5" descr="Chart&#10;&#10;Description automatically generated">
            <a:extLst>
              <a:ext uri="{FF2B5EF4-FFF2-40B4-BE49-F238E27FC236}">
                <a16:creationId xmlns:a16="http://schemas.microsoft.com/office/drawing/2014/main" id="{0071AB62-ADBE-477E-BEC1-B9B98B0A77A1}"/>
              </a:ext>
            </a:extLst>
          </p:cNvPr>
          <p:cNvPicPr>
            <a:picLocks noChangeAspect="1"/>
          </p:cNvPicPr>
          <p:nvPr/>
        </p:nvPicPr>
        <p:blipFill rotWithShape="1">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 t="20051" r="13" b="2981"/>
          <a:stretch/>
        </p:blipFill>
        <p:spPr>
          <a:xfrm>
            <a:off x="3127495" y="2213792"/>
            <a:ext cx="6468539" cy="3321123"/>
          </a:xfrm>
          <a:prstGeom prst="rect">
            <a:avLst/>
          </a:prstGeom>
        </p:spPr>
      </p:pic>
      <p:sp>
        <p:nvSpPr>
          <p:cNvPr id="7" name="TextBox 6">
            <a:extLst>
              <a:ext uri="{FF2B5EF4-FFF2-40B4-BE49-F238E27FC236}">
                <a16:creationId xmlns:a16="http://schemas.microsoft.com/office/drawing/2014/main" id="{566252A9-9E21-40D8-BCB7-B0E153F3F412}"/>
              </a:ext>
            </a:extLst>
          </p:cNvPr>
          <p:cNvSpPr txBox="1"/>
          <p:nvPr/>
        </p:nvSpPr>
        <p:spPr>
          <a:xfrm>
            <a:off x="8168784" y="5529704"/>
            <a:ext cx="1481495" cy="153888"/>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hlinkClick r:id="rId3" tooltip="https://nicoletcollege.pressbooks.pub/operationalmanagement/chapter/4-4-project-management-tools/">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hlinkClick r:id="rId4" tooltip="https://creativecommons.org/licenses/by-nc-sa/3.0/">
                  <a:extLst>
                    <a:ext uri="{A12FA001-AC4F-418D-AE19-62706E023703}">
                      <ahyp:hlinkClr xmlns:ahyp="http://schemas.microsoft.com/office/drawing/2018/hyperlinkcolor" val="tx"/>
                    </a:ext>
                  </a:extLst>
                </a:hlinkClick>
              </a:rPr>
              <a:t>CC BY-SA-NC</a:t>
            </a:r>
            <a:endPar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29568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art&#10;&#10;Description automatically generated">
            <a:extLst>
              <a:ext uri="{FF2B5EF4-FFF2-40B4-BE49-F238E27FC236}">
                <a16:creationId xmlns:a16="http://schemas.microsoft.com/office/drawing/2014/main" id="{D3CDFE5A-4ABC-AECC-9D9A-838079F47B57}"/>
              </a:ext>
            </a:extLst>
          </p:cNvPr>
          <p:cNvPicPr>
            <a:picLocks noChangeAspect="1"/>
          </p:cNvPicPr>
          <p:nvPr/>
        </p:nvPicPr>
        <p:blipFill rotWithShape="1">
          <a:blip r:embed="rId2"/>
          <a:srcRect r="21393" b="-1"/>
          <a:stretch/>
        </p:blipFill>
        <p:spPr>
          <a:xfrm>
            <a:off x="2522356" y="10"/>
            <a:ext cx="9669642" cy="6857990"/>
          </a:xfrm>
          <a:prstGeom prst="rect">
            <a:avLst/>
          </a:prstGeom>
          <a:solidFill>
            <a:schemeClr val="accent1"/>
          </a:solidFill>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76349" y="97245"/>
            <a:ext cx="3341914" cy="1045662"/>
          </a:xfrm>
        </p:spPr>
        <p:txBody>
          <a:bodyPr>
            <a:normAutofit/>
          </a:bodyPr>
          <a:lstStyle/>
          <a:p>
            <a:r>
              <a:rPr lang="en-GB" b="1" u="sng" dirty="0"/>
              <a:t>Gantt Charts</a:t>
            </a:r>
          </a:p>
        </p:txBody>
      </p:sp>
      <p:sp>
        <p:nvSpPr>
          <p:cNvPr id="3" name="Content Placeholder 2"/>
          <p:cNvSpPr>
            <a:spLocks noGrp="1"/>
          </p:cNvSpPr>
          <p:nvPr>
            <p:ph idx="1"/>
          </p:nvPr>
        </p:nvSpPr>
        <p:spPr>
          <a:xfrm>
            <a:off x="289559" y="1073238"/>
            <a:ext cx="8122921" cy="5553984"/>
          </a:xfrm>
          <a:solidFill>
            <a:schemeClr val="bg1">
              <a:alpha val="50000"/>
            </a:schemeClr>
          </a:solidFill>
        </p:spPr>
        <p:txBody>
          <a:bodyPr>
            <a:normAutofit/>
          </a:bodyPr>
          <a:lstStyle/>
          <a:p>
            <a:r>
              <a:rPr lang="en-GB" dirty="0"/>
              <a:t>A Gantt chart shows the </a:t>
            </a:r>
            <a:r>
              <a:rPr lang="en-GB" b="1" dirty="0"/>
              <a:t>various activities </a:t>
            </a:r>
            <a:r>
              <a:rPr lang="en-GB" dirty="0"/>
              <a:t>which contribute to a project. </a:t>
            </a:r>
          </a:p>
          <a:p>
            <a:r>
              <a:rPr lang="en-GB" dirty="0"/>
              <a:t>The </a:t>
            </a:r>
            <a:r>
              <a:rPr lang="en-GB" b="1" dirty="0"/>
              <a:t>activities/tasks </a:t>
            </a:r>
            <a:r>
              <a:rPr lang="en-GB" dirty="0"/>
              <a:t>are set out against a </a:t>
            </a:r>
            <a:r>
              <a:rPr lang="en-GB" b="1" dirty="0"/>
              <a:t>timeline</a:t>
            </a:r>
            <a:r>
              <a:rPr lang="en-GB" dirty="0"/>
              <a:t> and the duration of </a:t>
            </a:r>
            <a:r>
              <a:rPr lang="en-GB" b="1" dirty="0"/>
              <a:t>each task is visually depicted </a:t>
            </a:r>
            <a:r>
              <a:rPr lang="en-GB" dirty="0"/>
              <a:t>as a </a:t>
            </a:r>
            <a:r>
              <a:rPr lang="en-GB" b="1" dirty="0"/>
              <a:t>block</a:t>
            </a:r>
            <a:r>
              <a:rPr lang="en-GB" dirty="0"/>
              <a:t> making it easy to see the duration of each activity.</a:t>
            </a:r>
          </a:p>
          <a:p>
            <a:r>
              <a:rPr lang="en-GB" dirty="0"/>
              <a:t>It is a very </a:t>
            </a:r>
            <a:r>
              <a:rPr lang="en-GB" b="1" dirty="0"/>
              <a:t>well-established method </a:t>
            </a:r>
            <a:r>
              <a:rPr lang="en-GB" dirty="0"/>
              <a:t>and is widely used in many industries today.</a:t>
            </a:r>
          </a:p>
          <a:p>
            <a:r>
              <a:rPr lang="en-GB" dirty="0"/>
              <a:t>Modern technology now allows for the use of Gantt charts in highly collaborative and interactive ways, making it a very efficient and popular </a:t>
            </a:r>
            <a:r>
              <a:rPr lang="en-GB" b="1" dirty="0"/>
              <a:t>Project planning &amp; management tool</a:t>
            </a:r>
            <a:r>
              <a:rPr lang="en-GB" dirty="0"/>
              <a:t>.</a:t>
            </a:r>
          </a:p>
          <a:p>
            <a:pPr marL="0" indent="0">
              <a:buNone/>
            </a:pPr>
            <a:r>
              <a:rPr lang="en-GB" sz="2000" dirty="0"/>
              <a:t>Bg. For more information on </a:t>
            </a:r>
            <a:r>
              <a:rPr lang="en-GB" sz="2000" dirty="0">
                <a:hlinkClick r:id="rId3"/>
              </a:rPr>
              <a:t>Gantt charts please click here</a:t>
            </a:r>
            <a:r>
              <a:rPr lang="en-GB" sz="2000" dirty="0"/>
              <a:t>.</a:t>
            </a:r>
          </a:p>
        </p:txBody>
      </p:sp>
    </p:spTree>
    <p:extLst>
      <p:ext uri="{BB962C8B-B14F-4D97-AF65-F5344CB8AC3E}">
        <p14:creationId xmlns:p14="http://schemas.microsoft.com/office/powerpoint/2010/main" val="13343481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7177153" y="1104993"/>
            <a:ext cx="3612961" cy="2560537"/>
          </a:xfrm>
          <a:prstGeom prst="rect">
            <a:avLst/>
          </a:prstGeom>
        </p:spPr>
      </p:pic>
      <p:pic>
        <p:nvPicPr>
          <p:cNvPr id="12" name="Picture 11">
            <a:extLst>
              <a:ext uri="{FF2B5EF4-FFF2-40B4-BE49-F238E27FC236}">
                <a16:creationId xmlns:a16="http://schemas.microsoft.com/office/drawing/2014/main" id="{98B180C5-E40E-0B86-59E8-9502151B70AA}"/>
              </a:ext>
            </a:extLst>
          </p:cNvPr>
          <p:cNvPicPr>
            <a:picLocks noChangeAspect="1"/>
          </p:cNvPicPr>
          <p:nvPr/>
        </p:nvPicPr>
        <p:blipFill rotWithShape="1">
          <a:blip r:embed="rId3"/>
          <a:srcRect l="15250" r="19421" b="2"/>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2" name="Title 1"/>
          <p:cNvSpPr>
            <a:spLocks noGrp="1"/>
          </p:cNvSpPr>
          <p:nvPr>
            <p:ph type="title"/>
          </p:nvPr>
        </p:nvSpPr>
        <p:spPr>
          <a:xfrm>
            <a:off x="85952" y="472710"/>
            <a:ext cx="7005250" cy="1035839"/>
          </a:xfrm>
          <a:solidFill>
            <a:schemeClr val="bg1"/>
          </a:solidFill>
        </p:spPr>
        <p:txBody>
          <a:bodyPr>
            <a:normAutofit/>
          </a:bodyPr>
          <a:lstStyle/>
          <a:p>
            <a:r>
              <a:rPr lang="en-GB" b="1" u="sng" dirty="0"/>
              <a:t>Bg. Origins of the Gantt Chart</a:t>
            </a:r>
          </a:p>
        </p:txBody>
      </p:sp>
      <p:sp>
        <p:nvSpPr>
          <p:cNvPr id="3" name="Content Placeholder 2"/>
          <p:cNvSpPr>
            <a:spLocks noGrp="1"/>
          </p:cNvSpPr>
          <p:nvPr>
            <p:ph idx="1"/>
          </p:nvPr>
        </p:nvSpPr>
        <p:spPr>
          <a:xfrm>
            <a:off x="148769" y="1686277"/>
            <a:ext cx="6039715" cy="2694057"/>
          </a:xfrm>
          <a:solidFill>
            <a:schemeClr val="bg1">
              <a:alpha val="90000"/>
            </a:schemeClr>
          </a:solidFill>
        </p:spPr>
        <p:txBody>
          <a:bodyPr>
            <a:noAutofit/>
          </a:bodyPr>
          <a:lstStyle/>
          <a:p>
            <a:r>
              <a:rPr lang="en-GB" sz="2200" dirty="0"/>
              <a:t>The Gantt Chart is named after </a:t>
            </a:r>
            <a:r>
              <a:rPr lang="en-GB" sz="2200" b="1" dirty="0"/>
              <a:t>US engineer </a:t>
            </a:r>
            <a:r>
              <a:rPr lang="en-GB" sz="2200" dirty="0"/>
              <a:t>and consultant </a:t>
            </a:r>
            <a:r>
              <a:rPr lang="en-GB" sz="2200" b="1" dirty="0"/>
              <a:t>Henry Gantt </a:t>
            </a:r>
            <a:r>
              <a:rPr lang="en-GB" sz="2200" dirty="0"/>
              <a:t>(1861-1919) who created the technique in the 1910s. </a:t>
            </a:r>
          </a:p>
          <a:p>
            <a:r>
              <a:rPr lang="en-GB" sz="2200" dirty="0"/>
              <a:t>He</a:t>
            </a:r>
            <a:r>
              <a:rPr lang="en-GB" sz="2200" b="1" dirty="0"/>
              <a:t> </a:t>
            </a:r>
            <a:r>
              <a:rPr lang="en-GB" sz="2200" dirty="0"/>
              <a:t>created this </a:t>
            </a:r>
            <a:r>
              <a:rPr lang="en-GB" sz="2200" b="1" dirty="0"/>
              <a:t>planning method </a:t>
            </a:r>
            <a:r>
              <a:rPr lang="en-GB" sz="2200" dirty="0"/>
              <a:t>to ensure good usage of staff and machine time at </a:t>
            </a:r>
            <a:r>
              <a:rPr lang="en-GB" sz="2200" b="1" dirty="0"/>
              <a:t>weaving mills </a:t>
            </a:r>
            <a:r>
              <a:rPr lang="en-GB" sz="2200" dirty="0"/>
              <a:t>around the time of WW1. </a:t>
            </a:r>
          </a:p>
        </p:txBody>
      </p:sp>
      <p:sp>
        <p:nvSpPr>
          <p:cNvPr id="13" name="Title 1">
            <a:extLst>
              <a:ext uri="{FF2B5EF4-FFF2-40B4-BE49-F238E27FC236}">
                <a16:creationId xmlns:a16="http://schemas.microsoft.com/office/drawing/2014/main" id="{F9AC7977-4097-53F5-CC20-9A7FFE9FFAD8}"/>
              </a:ext>
            </a:extLst>
          </p:cNvPr>
          <p:cNvSpPr txBox="1">
            <a:spLocks/>
          </p:cNvSpPr>
          <p:nvPr/>
        </p:nvSpPr>
        <p:spPr>
          <a:xfrm>
            <a:off x="1207470" y="3769873"/>
            <a:ext cx="4199604" cy="2803700"/>
          </a:xfrm>
          <a:prstGeom prst="rect">
            <a:avLst/>
          </a:prstGeom>
          <a:solidFill>
            <a:srgbClr val="FFC000"/>
          </a:solidFill>
          <a:ln w="28575">
            <a:solidFill>
              <a:schemeClr val="tx1"/>
            </a:solidFill>
          </a:ln>
          <a:effectLst>
            <a:outerShdw blurRad="63500" sx="102000" sy="102000" algn="ctr" rotWithShape="0">
              <a:prstClr val="black">
                <a:alpha val="40000"/>
              </a:prstClr>
            </a:outerShdw>
          </a:effectLst>
        </p:spPr>
        <p:txBody>
          <a:bodyPr vert="horz" lIns="91440" tIns="45720" rIns="91440" bIns="45720" rtlCol="0" anchor="b">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600" b="1" dirty="0">
                <a:ln w="9525">
                  <a:solidFill>
                    <a:schemeClr val="bg1"/>
                  </a:solidFill>
                  <a:prstDash val="solid"/>
                </a:ln>
                <a:effectLst>
                  <a:outerShdw blurRad="12700" dist="38100" dir="2700000" algn="tl" rotWithShape="0">
                    <a:schemeClr val="bg1">
                      <a:lumMod val="50000"/>
                    </a:schemeClr>
                  </a:outerShdw>
                </a:effectLst>
              </a:rPr>
              <a:t>Over 100 years later Gantt charts are still a very effective Project Planning &amp; Management tool.</a:t>
            </a:r>
          </a:p>
        </p:txBody>
      </p:sp>
      <p:pic>
        <p:nvPicPr>
          <p:cNvPr id="5" name="Picture 4"/>
          <p:cNvPicPr>
            <a:picLocks noChangeAspect="1"/>
          </p:cNvPicPr>
          <p:nvPr/>
        </p:nvPicPr>
        <p:blipFill>
          <a:blip r:embed="rId4"/>
          <a:stretch>
            <a:fillRect/>
          </a:stretch>
        </p:blipFill>
        <p:spPr>
          <a:xfrm>
            <a:off x="9338977" y="336128"/>
            <a:ext cx="2599939" cy="3196422"/>
          </a:xfrm>
          <a:prstGeom prst="rect">
            <a:avLst/>
          </a:prstGeom>
        </p:spPr>
      </p:pic>
      <p:grpSp>
        <p:nvGrpSpPr>
          <p:cNvPr id="4" name="Group 3">
            <a:extLst>
              <a:ext uri="{FF2B5EF4-FFF2-40B4-BE49-F238E27FC236}">
                <a16:creationId xmlns:a16="http://schemas.microsoft.com/office/drawing/2014/main" id="{C67C927D-39D8-7EB9-730A-BED29D1DAE56}"/>
              </a:ext>
            </a:extLst>
          </p:cNvPr>
          <p:cNvGrpSpPr/>
          <p:nvPr/>
        </p:nvGrpSpPr>
        <p:grpSpPr>
          <a:xfrm>
            <a:off x="5387663" y="4145584"/>
            <a:ext cx="4009541" cy="2239706"/>
            <a:chOff x="4010818" y="472497"/>
            <a:chExt cx="3372801" cy="1750312"/>
          </a:xfrm>
          <a:solidFill>
            <a:srgbClr val="FFFF00"/>
          </a:solidFill>
          <a:effectLst>
            <a:outerShdw blurRad="50800" dist="38100" dir="8100000" algn="tr" rotWithShape="0">
              <a:prstClr val="black">
                <a:alpha val="40000"/>
              </a:prstClr>
            </a:outerShdw>
          </a:effectLst>
        </p:grpSpPr>
        <p:pic>
          <p:nvPicPr>
            <p:cNvPr id="7" name="Graphic 6" descr="Signature with solid fill">
              <a:extLst>
                <a:ext uri="{FF2B5EF4-FFF2-40B4-BE49-F238E27FC236}">
                  <a16:creationId xmlns:a16="http://schemas.microsoft.com/office/drawing/2014/main" id="{9B6BC2D7-A065-AB9B-2068-32CFD0F4072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010818" y="518530"/>
              <a:ext cx="1704279" cy="1704279"/>
            </a:xfrm>
            <a:prstGeom prst="rect">
              <a:avLst/>
            </a:prstGeom>
          </p:spPr>
        </p:pic>
        <p:pic>
          <p:nvPicPr>
            <p:cNvPr id="8" name="Graphic 7" descr="Tablet with solid fill">
              <a:extLst>
                <a:ext uri="{FF2B5EF4-FFF2-40B4-BE49-F238E27FC236}">
                  <a16:creationId xmlns:a16="http://schemas.microsoft.com/office/drawing/2014/main" id="{838E7200-46E6-4370-4DC5-616C45A70B8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393880" y="544847"/>
              <a:ext cx="989739" cy="989739"/>
            </a:xfrm>
            <a:prstGeom prst="rect">
              <a:avLst/>
            </a:prstGeom>
          </p:spPr>
        </p:pic>
        <p:pic>
          <p:nvPicPr>
            <p:cNvPr id="9" name="Graphic 8" descr="Laptop with solid fill">
              <a:extLst>
                <a:ext uri="{FF2B5EF4-FFF2-40B4-BE49-F238E27FC236}">
                  <a16:creationId xmlns:a16="http://schemas.microsoft.com/office/drawing/2014/main" id="{09B26844-BC4E-9970-C5CB-4427333133A9}"/>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5412059" y="818638"/>
              <a:ext cx="1097984" cy="1097984"/>
            </a:xfrm>
            <a:prstGeom prst="rect">
              <a:avLst/>
            </a:prstGeom>
          </p:spPr>
        </p:pic>
        <p:pic>
          <p:nvPicPr>
            <p:cNvPr id="10" name="Graphic 9" descr="Wireless with solid fill">
              <a:extLst>
                <a:ext uri="{FF2B5EF4-FFF2-40B4-BE49-F238E27FC236}">
                  <a16:creationId xmlns:a16="http://schemas.microsoft.com/office/drawing/2014/main" id="{39906F31-A82E-6989-3266-709477B1AB23}"/>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rot="2728219">
              <a:off x="5868697" y="472497"/>
              <a:ext cx="914400" cy="914400"/>
            </a:xfrm>
            <a:prstGeom prst="rect">
              <a:avLst/>
            </a:prstGeom>
          </p:spPr>
        </p:pic>
        <p:pic>
          <p:nvPicPr>
            <p:cNvPr id="11" name="Graphic 10" descr="Smart Phone with solid fill">
              <a:extLst>
                <a:ext uri="{FF2B5EF4-FFF2-40B4-BE49-F238E27FC236}">
                  <a16:creationId xmlns:a16="http://schemas.microsoft.com/office/drawing/2014/main" id="{3F7A20FC-E164-AD4F-A7B2-BEA71EEF6421}"/>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6449293" y="961962"/>
              <a:ext cx="914400" cy="914400"/>
            </a:xfrm>
            <a:prstGeom prst="rect">
              <a:avLst/>
            </a:prstGeom>
          </p:spPr>
        </p:pic>
      </p:grpSp>
    </p:spTree>
    <p:extLst>
      <p:ext uri="{BB962C8B-B14F-4D97-AF65-F5344CB8AC3E}">
        <p14:creationId xmlns:p14="http://schemas.microsoft.com/office/powerpoint/2010/main" val="17417751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1714" r="12197" b="945"/>
          <a:stretch/>
        </p:blipFill>
        <p:spPr>
          <a:xfrm>
            <a:off x="3522468" y="10"/>
            <a:ext cx="8669532" cy="6857990"/>
          </a:xfrm>
          <a:prstGeom prst="rect">
            <a:avLst/>
          </a:prstGeom>
        </p:spPr>
      </p:pic>
      <p:sp>
        <p:nvSpPr>
          <p:cNvPr id="19458" name="Rectangle 2"/>
          <p:cNvSpPr>
            <a:spLocks noGrp="1" noChangeArrowheads="1"/>
          </p:cNvSpPr>
          <p:nvPr>
            <p:ph type="title"/>
          </p:nvPr>
        </p:nvSpPr>
        <p:spPr>
          <a:xfrm>
            <a:off x="348020" y="470216"/>
            <a:ext cx="6277505" cy="1124712"/>
          </a:xfrm>
          <a:solidFill>
            <a:schemeClr val="bg1">
              <a:lumMod val="95000"/>
              <a:lumOff val="5000"/>
              <a:alpha val="71000"/>
            </a:schemeClr>
          </a:solidFill>
        </p:spPr>
        <p:txBody>
          <a:bodyPr vert="horz" lIns="91440" tIns="45720" rIns="91440" bIns="45720" rtlCol="0" anchor="ctr">
            <a:normAutofit/>
          </a:bodyPr>
          <a:lstStyle/>
          <a:p>
            <a:r>
              <a:rPr lang="en-US" altLang="en-US" sz="4800" b="1" u="sng" dirty="0"/>
              <a:t>Benefits of Gantt Charts</a:t>
            </a:r>
          </a:p>
        </p:txBody>
      </p:sp>
      <p:sp>
        <p:nvSpPr>
          <p:cNvPr id="19460" name="Rectangle 4"/>
          <p:cNvSpPr>
            <a:spLocks noGrp="1" noChangeArrowheads="1"/>
          </p:cNvSpPr>
          <p:nvPr>
            <p:ph type="body" sz="half" idx="2"/>
          </p:nvPr>
        </p:nvSpPr>
        <p:spPr>
          <a:xfrm>
            <a:off x="493063" y="1681599"/>
            <a:ext cx="6855087" cy="4266119"/>
          </a:xfrm>
          <a:solidFill>
            <a:schemeClr val="bg1">
              <a:alpha val="69000"/>
            </a:schemeClr>
          </a:solidFill>
        </p:spPr>
        <p:txBody>
          <a:bodyPr vert="horz" lIns="91440" tIns="45720" rIns="91440" bIns="45720" rtlCol="0" anchor="t">
            <a:normAutofit lnSpcReduction="10000"/>
          </a:bodyPr>
          <a:lstStyle/>
          <a:p>
            <a:pPr marL="0" indent="0">
              <a:buNone/>
            </a:pPr>
            <a:r>
              <a:rPr lang="en-US" dirty="0"/>
              <a:t>On a Gantt chart you can easily see:</a:t>
            </a:r>
          </a:p>
          <a:p>
            <a:r>
              <a:rPr lang="en-US" dirty="0"/>
              <a:t>The </a:t>
            </a:r>
            <a:r>
              <a:rPr lang="en-US" b="1" u="sng" dirty="0"/>
              <a:t>start date</a:t>
            </a:r>
            <a:r>
              <a:rPr lang="en-US" b="1" dirty="0"/>
              <a:t> </a:t>
            </a:r>
            <a:r>
              <a:rPr lang="en-US" dirty="0"/>
              <a:t>of the project.</a:t>
            </a:r>
          </a:p>
          <a:p>
            <a:r>
              <a:rPr lang="en-US" dirty="0"/>
              <a:t>What the </a:t>
            </a:r>
            <a:r>
              <a:rPr lang="en-US" b="1" u="sng" dirty="0"/>
              <a:t>project tasks </a:t>
            </a:r>
            <a:r>
              <a:rPr lang="en-US" dirty="0"/>
              <a:t>are.</a:t>
            </a:r>
          </a:p>
          <a:p>
            <a:r>
              <a:rPr lang="en-US" b="1" u="sng" dirty="0"/>
              <a:t>Who</a:t>
            </a:r>
            <a:r>
              <a:rPr lang="en-US" dirty="0"/>
              <a:t> is working on each task.</a:t>
            </a:r>
          </a:p>
          <a:p>
            <a:r>
              <a:rPr lang="en-US" dirty="0"/>
              <a:t>When </a:t>
            </a:r>
            <a:r>
              <a:rPr lang="en-US" b="1" u="sng" dirty="0"/>
              <a:t>tasks start and finish.</a:t>
            </a:r>
          </a:p>
          <a:p>
            <a:r>
              <a:rPr lang="en-US" b="1" u="sng" dirty="0"/>
              <a:t>How long each task </a:t>
            </a:r>
            <a:r>
              <a:rPr lang="en-US" dirty="0"/>
              <a:t>will take.</a:t>
            </a:r>
          </a:p>
          <a:p>
            <a:r>
              <a:rPr lang="en-US" dirty="0"/>
              <a:t>How </a:t>
            </a:r>
            <a:r>
              <a:rPr lang="en-US" b="1" u="sng" dirty="0"/>
              <a:t>tasks group together</a:t>
            </a:r>
            <a:r>
              <a:rPr lang="en-US" dirty="0"/>
              <a:t>, overlap and link with each other.</a:t>
            </a:r>
          </a:p>
          <a:p>
            <a:r>
              <a:rPr lang="en-US" dirty="0"/>
              <a:t>The </a:t>
            </a:r>
            <a:r>
              <a:rPr lang="en-US" b="1" u="sng" dirty="0"/>
              <a:t>finish date </a:t>
            </a:r>
            <a:r>
              <a:rPr lang="en-US" dirty="0"/>
              <a:t>of the project</a:t>
            </a:r>
          </a:p>
        </p:txBody>
      </p:sp>
    </p:spTree>
    <p:extLst>
      <p:ext uri="{BB962C8B-B14F-4D97-AF65-F5344CB8AC3E}">
        <p14:creationId xmlns:p14="http://schemas.microsoft.com/office/powerpoint/2010/main" val="1841518523"/>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66C18-2941-40A0-9FD8-06B38E1C37E9}"/>
              </a:ext>
            </a:extLst>
          </p:cNvPr>
          <p:cNvSpPr>
            <a:spLocks noGrp="1"/>
          </p:cNvSpPr>
          <p:nvPr>
            <p:ph type="title"/>
          </p:nvPr>
        </p:nvSpPr>
        <p:spPr>
          <a:xfrm>
            <a:off x="243986" y="255224"/>
            <a:ext cx="10515600" cy="1156481"/>
          </a:xfrm>
        </p:spPr>
        <p:txBody>
          <a:bodyPr/>
          <a:lstStyle/>
          <a:p>
            <a:r>
              <a:rPr lang="en-GB" b="1" u="sng" dirty="0"/>
              <a:t>Creating a Gantt Chart: Example How to…</a:t>
            </a:r>
          </a:p>
        </p:txBody>
      </p:sp>
      <p:sp>
        <p:nvSpPr>
          <p:cNvPr id="3" name="Content Placeholder 2">
            <a:extLst>
              <a:ext uri="{FF2B5EF4-FFF2-40B4-BE49-F238E27FC236}">
                <a16:creationId xmlns:a16="http://schemas.microsoft.com/office/drawing/2014/main" id="{21584B4D-5BCE-4054-A202-124FA14A9676}"/>
              </a:ext>
            </a:extLst>
          </p:cNvPr>
          <p:cNvSpPr>
            <a:spLocks noGrp="1"/>
          </p:cNvSpPr>
          <p:nvPr>
            <p:ph idx="1"/>
          </p:nvPr>
        </p:nvSpPr>
        <p:spPr>
          <a:xfrm>
            <a:off x="302988" y="1358527"/>
            <a:ext cx="11413273" cy="5244249"/>
          </a:xfrm>
        </p:spPr>
        <p:txBody>
          <a:bodyPr>
            <a:noAutofit/>
          </a:bodyPr>
          <a:lstStyle/>
          <a:p>
            <a:pPr>
              <a:lnSpc>
                <a:spcPct val="100000"/>
              </a:lnSpc>
              <a:spcBef>
                <a:spcPts val="600"/>
              </a:spcBef>
            </a:pPr>
            <a:r>
              <a:rPr lang="en-GB" sz="2200" dirty="0"/>
              <a:t>Many Gantt charting tools will allow you to complete the following process in an easy</a:t>
            </a:r>
            <a:br>
              <a:rPr lang="en-GB" sz="2200" dirty="0"/>
            </a:br>
            <a:r>
              <a:rPr lang="en-GB" sz="2200" dirty="0"/>
              <a:t> and often automated way. Here is an overview of how to create a Gantt chart. </a:t>
            </a:r>
          </a:p>
          <a:p>
            <a:pPr>
              <a:lnSpc>
                <a:spcPct val="100000"/>
              </a:lnSpc>
              <a:spcBef>
                <a:spcPts val="600"/>
              </a:spcBef>
            </a:pPr>
            <a:r>
              <a:rPr lang="en-GB" sz="2200" dirty="0"/>
              <a:t>Start the process by </a:t>
            </a:r>
            <a:r>
              <a:rPr lang="en-GB" sz="2200" b="1" dirty="0"/>
              <a:t>using a tool of your choice </a:t>
            </a:r>
            <a:r>
              <a:rPr lang="en-GB" sz="2200" dirty="0"/>
              <a:t>e.g. you could start by creating a list in word/excel, or directly with an </a:t>
            </a:r>
            <a:r>
              <a:rPr lang="en-GB" sz="2200" b="1" dirty="0"/>
              <a:t>Online Gantt chart tool </a:t>
            </a:r>
            <a:r>
              <a:rPr lang="en-GB" sz="2200" dirty="0"/>
              <a:t>(recommended). You can create a Gantt chart in excel by using a Bar graph and converting it into an Excel Gantt chart (a stacked bar chart). Although we recommend using a specialised Gantt charting tool to make this process easier.</a:t>
            </a:r>
          </a:p>
          <a:p>
            <a:pPr lvl="1">
              <a:lnSpc>
                <a:spcPct val="100000"/>
              </a:lnSpc>
              <a:spcBef>
                <a:spcPts val="600"/>
              </a:spcBef>
              <a:buFont typeface="+mj-lt"/>
              <a:buAutoNum type="arabicPeriod"/>
            </a:pPr>
            <a:r>
              <a:rPr lang="en-GB" b="1" u="sng" dirty="0"/>
              <a:t>Document a Project Start and End date</a:t>
            </a:r>
            <a:r>
              <a:rPr lang="en-GB" dirty="0"/>
              <a:t>.</a:t>
            </a:r>
            <a:endParaRPr lang="en-GB" b="1" u="sng" dirty="0"/>
          </a:p>
          <a:p>
            <a:pPr lvl="1">
              <a:lnSpc>
                <a:spcPct val="100000"/>
              </a:lnSpc>
              <a:spcBef>
                <a:spcPts val="600"/>
              </a:spcBef>
              <a:buFont typeface="+mj-lt"/>
              <a:buAutoNum type="arabicPeriod"/>
            </a:pPr>
            <a:r>
              <a:rPr lang="en-GB" b="1" u="sng" dirty="0"/>
              <a:t>List your project’s tasks on a separate line/row.</a:t>
            </a:r>
            <a:r>
              <a:rPr lang="en-GB" b="1" dirty="0"/>
              <a:t> </a:t>
            </a:r>
          </a:p>
          <a:p>
            <a:pPr lvl="1">
              <a:lnSpc>
                <a:spcPct val="100000"/>
              </a:lnSpc>
              <a:spcBef>
                <a:spcPts val="600"/>
              </a:spcBef>
              <a:buFont typeface="+mj-lt"/>
              <a:buAutoNum type="arabicPeriod"/>
            </a:pPr>
            <a:r>
              <a:rPr lang="en-GB" b="1" u="sng" dirty="0"/>
              <a:t>Next add start and finish dates for each task</a:t>
            </a:r>
            <a:r>
              <a:rPr lang="en-GB" dirty="0"/>
              <a:t>. </a:t>
            </a:r>
            <a:r>
              <a:rPr lang="en-GB" sz="2200" dirty="0"/>
              <a:t>This will set the duration and completion date for each task. This will create a </a:t>
            </a:r>
            <a:r>
              <a:rPr lang="en-GB" sz="2200" b="1" dirty="0"/>
              <a:t>visual timeline/duration block </a:t>
            </a:r>
            <a:r>
              <a:rPr lang="en-GB" sz="2200" dirty="0"/>
              <a:t>for each task.</a:t>
            </a:r>
          </a:p>
          <a:p>
            <a:pPr lvl="1">
              <a:lnSpc>
                <a:spcPct val="100000"/>
              </a:lnSpc>
              <a:spcBef>
                <a:spcPts val="600"/>
              </a:spcBef>
              <a:buFont typeface="+mj-lt"/>
              <a:buAutoNum type="arabicPeriod"/>
            </a:pPr>
            <a:r>
              <a:rPr lang="en-GB" b="1" u="sng" dirty="0"/>
              <a:t>You can then add sub-tasks and task descriptions.</a:t>
            </a:r>
            <a:endParaRPr lang="en-GB" dirty="0"/>
          </a:p>
          <a:p>
            <a:pPr lvl="2">
              <a:lnSpc>
                <a:spcPct val="100000"/>
              </a:lnSpc>
              <a:spcBef>
                <a:spcPts val="600"/>
              </a:spcBef>
            </a:pPr>
            <a:r>
              <a:rPr lang="en-GB" sz="1800" b="1" dirty="0"/>
              <a:t>Bg. </a:t>
            </a:r>
            <a:r>
              <a:rPr lang="en-GB" sz="1400" b="1" dirty="0"/>
              <a:t>Group work / Project Teams</a:t>
            </a:r>
            <a:r>
              <a:rPr lang="en-GB" sz="1400" dirty="0"/>
              <a:t>: If the project is Team-based, the project manager can then assign tasks to individual team members and invite others to collaborate on the chart.</a:t>
            </a:r>
          </a:p>
        </p:txBody>
      </p:sp>
      <p:pic>
        <p:nvPicPr>
          <p:cNvPr id="5" name="Graphic 4" descr="Gantt Chart outline">
            <a:extLst>
              <a:ext uri="{FF2B5EF4-FFF2-40B4-BE49-F238E27FC236}">
                <a16:creationId xmlns:a16="http://schemas.microsoft.com/office/drawing/2014/main" id="{542DB1EA-4847-4FEE-BC13-FFD6E3693D2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32928" y="0"/>
            <a:ext cx="1887740" cy="1887740"/>
          </a:xfrm>
          <a:prstGeom prst="rect">
            <a:avLst/>
          </a:prstGeom>
        </p:spPr>
      </p:pic>
    </p:spTree>
    <p:extLst>
      <p:ext uri="{BB962C8B-B14F-4D97-AF65-F5344CB8AC3E}">
        <p14:creationId xmlns:p14="http://schemas.microsoft.com/office/powerpoint/2010/main" val="22247504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art, timeline&#10;&#10;Description automatically generated">
            <a:extLst>
              <a:ext uri="{FF2B5EF4-FFF2-40B4-BE49-F238E27FC236}">
                <a16:creationId xmlns:a16="http://schemas.microsoft.com/office/drawing/2014/main" id="{02DB0D3C-C37A-4C96-ADDD-E60C195035E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2605"/>
          <a:stretch/>
        </p:blipFill>
        <p:spPr>
          <a:xfrm>
            <a:off x="1018477" y="853903"/>
            <a:ext cx="10545571" cy="5777355"/>
          </a:xfrm>
          <a:prstGeom prst="rect">
            <a:avLst/>
          </a:prstGeom>
        </p:spPr>
      </p:pic>
      <p:sp>
        <p:nvSpPr>
          <p:cNvPr id="5" name="TextBox 4">
            <a:extLst>
              <a:ext uri="{FF2B5EF4-FFF2-40B4-BE49-F238E27FC236}">
                <a16:creationId xmlns:a16="http://schemas.microsoft.com/office/drawing/2014/main" id="{F9B88C3B-1E7A-4B0B-8E47-DBBD844B8CAC}"/>
              </a:ext>
            </a:extLst>
          </p:cNvPr>
          <p:cNvSpPr txBox="1"/>
          <p:nvPr/>
        </p:nvSpPr>
        <p:spPr>
          <a:xfrm>
            <a:off x="962956" y="6631258"/>
            <a:ext cx="12192000" cy="1692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hlinkClick r:id="rId3" tooltip="https://vimeo.com/310357644"/>
              </a:rPr>
              <a:t>This Photo</a:t>
            </a: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hlinkClick r:id="rId4" tooltip="https://creativecommons.org/licenses/by-nc-nd/3.0/"/>
              </a:rPr>
              <a:t>CC BY-NC-ND</a:t>
            </a:r>
            <a:endParaRPr kumimoji="0" lang="en-GB" sz="5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86C1221-E7F2-4955-A741-67A798BEADC4}"/>
              </a:ext>
            </a:extLst>
          </p:cNvPr>
          <p:cNvSpPr txBox="1"/>
          <p:nvPr/>
        </p:nvSpPr>
        <p:spPr>
          <a:xfrm>
            <a:off x="0" y="226742"/>
            <a:ext cx="492140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rPr>
              <a:t>Example Gantt Chart:</a:t>
            </a:r>
          </a:p>
        </p:txBody>
      </p:sp>
      <p:sp>
        <p:nvSpPr>
          <p:cNvPr id="2" name="Oval 1">
            <a:extLst>
              <a:ext uri="{FF2B5EF4-FFF2-40B4-BE49-F238E27FC236}">
                <a16:creationId xmlns:a16="http://schemas.microsoft.com/office/drawing/2014/main" id="{3668FB8B-C20A-4DC5-AF6D-6B91DCBB1CF6}"/>
              </a:ext>
            </a:extLst>
          </p:cNvPr>
          <p:cNvSpPr/>
          <p:nvPr/>
        </p:nvSpPr>
        <p:spPr>
          <a:xfrm>
            <a:off x="9922042" y="673768"/>
            <a:ext cx="1820779" cy="794085"/>
          </a:xfrm>
          <a:prstGeom prst="ellipse">
            <a:avLst/>
          </a:prstGeom>
          <a:noFill/>
          <a:ln w="76200">
            <a:solidFill>
              <a:srgbClr val="FF0000"/>
            </a:solidFill>
          </a:ln>
          <a:effectLst>
            <a:glow rad="63500">
              <a:schemeClr val="accent4">
                <a:satMod val="175000"/>
                <a:alpha val="40000"/>
              </a:schemeClr>
            </a:glow>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82495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67045" y="231880"/>
            <a:ext cx="10972800" cy="1143000"/>
          </a:xfrm>
        </p:spPr>
        <p:txBody>
          <a:bodyPr>
            <a:normAutofit/>
          </a:bodyPr>
          <a:lstStyle/>
          <a:p>
            <a:r>
              <a:rPr lang="en-GB" b="1" u="sng" dirty="0"/>
              <a:t>Technology: Gantt Chart Apps</a:t>
            </a:r>
          </a:p>
        </p:txBody>
      </p:sp>
      <p:sp>
        <p:nvSpPr>
          <p:cNvPr id="2" name="Content Placeholder 1"/>
          <p:cNvSpPr>
            <a:spLocks noGrp="1"/>
          </p:cNvSpPr>
          <p:nvPr>
            <p:ph idx="1"/>
          </p:nvPr>
        </p:nvSpPr>
        <p:spPr>
          <a:xfrm>
            <a:off x="544261" y="1184851"/>
            <a:ext cx="11280694" cy="5147533"/>
          </a:xfrm>
        </p:spPr>
        <p:txBody>
          <a:bodyPr>
            <a:noAutofit/>
          </a:bodyPr>
          <a:lstStyle/>
          <a:p>
            <a:pPr>
              <a:lnSpc>
                <a:spcPct val="100000"/>
              </a:lnSpc>
              <a:spcBef>
                <a:spcPts val="0"/>
              </a:spcBef>
            </a:pPr>
            <a:r>
              <a:rPr lang="en-GB" sz="2400" b="1" dirty="0"/>
              <a:t>Microsoft </a:t>
            </a:r>
            <a:r>
              <a:rPr lang="en-GB" sz="2400" dirty="0"/>
              <a:t>provide</a:t>
            </a:r>
            <a:r>
              <a:rPr lang="en-GB" sz="2400" b="1" dirty="0"/>
              <a:t> </a:t>
            </a:r>
            <a:r>
              <a:rPr lang="en-GB" sz="2400" dirty="0"/>
              <a:t>many tools to create a Project Timeline/Gantt chart such </a:t>
            </a:r>
            <a:br>
              <a:rPr lang="en-GB" sz="2400" dirty="0"/>
            </a:br>
            <a:r>
              <a:rPr lang="en-GB" sz="2400" dirty="0"/>
              <a:t>as </a:t>
            </a:r>
            <a:r>
              <a:rPr lang="en-GB" sz="2400" dirty="0">
                <a:hlinkClick r:id="rId2"/>
              </a:rPr>
              <a:t>Microsoft Excel</a:t>
            </a:r>
            <a:r>
              <a:rPr lang="en-GB" sz="2400" dirty="0"/>
              <a:t>, </a:t>
            </a:r>
            <a:r>
              <a:rPr lang="en-GB" sz="2400" dirty="0">
                <a:hlinkClick r:id="rId3"/>
              </a:rPr>
              <a:t>Microsoft Project</a:t>
            </a:r>
            <a:r>
              <a:rPr lang="en-GB" sz="2400" dirty="0"/>
              <a:t> </a:t>
            </a:r>
            <a:r>
              <a:rPr lang="en-GB" dirty="0"/>
              <a:t>or</a:t>
            </a:r>
            <a:r>
              <a:rPr lang="en-GB" sz="2400" dirty="0"/>
              <a:t> </a:t>
            </a:r>
            <a:r>
              <a:rPr lang="en-GB" sz="2400" dirty="0">
                <a:hlinkClick r:id="rId4"/>
              </a:rPr>
              <a:t>Microsoft Planner</a:t>
            </a:r>
            <a:r>
              <a:rPr lang="en-GB" sz="2400" dirty="0"/>
              <a:t>.</a:t>
            </a:r>
          </a:p>
          <a:p>
            <a:pPr lvl="1">
              <a:lnSpc>
                <a:spcPct val="100000"/>
              </a:lnSpc>
              <a:spcBef>
                <a:spcPts val="0"/>
              </a:spcBef>
            </a:pPr>
            <a:r>
              <a:rPr lang="en-GB" b="1" dirty="0"/>
              <a:t>Bg. </a:t>
            </a:r>
            <a:r>
              <a:rPr lang="en-GB" sz="2000" dirty="0"/>
              <a:t>Note 1: A Gantt chart can also be created with </a:t>
            </a:r>
            <a:r>
              <a:rPr lang="en-GB" sz="2000" dirty="0">
                <a:hlinkClick r:id="rId5"/>
              </a:rPr>
              <a:t>Microsoft Visio</a:t>
            </a:r>
            <a:r>
              <a:rPr lang="en-GB" sz="2000" dirty="0"/>
              <a:t> (a Design chart App.) but this is not recommended, as it is convoluted. </a:t>
            </a:r>
          </a:p>
          <a:p>
            <a:pPr lvl="1">
              <a:lnSpc>
                <a:spcPct val="100000"/>
              </a:lnSpc>
              <a:spcBef>
                <a:spcPts val="0"/>
              </a:spcBef>
            </a:pPr>
            <a:r>
              <a:rPr lang="en-GB" b="1" dirty="0"/>
              <a:t>Bg. </a:t>
            </a:r>
            <a:r>
              <a:rPr lang="en-GB" sz="2000" dirty="0"/>
              <a:t>Note 2: MS Apps such as MS Planner and MS Project can be integrated into MS Teams for collaborative project work.</a:t>
            </a:r>
            <a:endParaRPr lang="en-GB" dirty="0"/>
          </a:p>
          <a:p>
            <a:pPr>
              <a:lnSpc>
                <a:spcPct val="100000"/>
              </a:lnSpc>
              <a:spcBef>
                <a:spcPts val="0"/>
              </a:spcBef>
            </a:pPr>
            <a:r>
              <a:rPr lang="en-GB" sz="2400" dirty="0"/>
              <a:t>Google Drive also provide tools such as Google Sheets that can be used to create a Project Timeline/Gantt chart.</a:t>
            </a:r>
          </a:p>
          <a:p>
            <a:pPr>
              <a:lnSpc>
                <a:spcPct val="100000"/>
              </a:lnSpc>
              <a:spcBef>
                <a:spcPts val="0"/>
              </a:spcBef>
            </a:pPr>
            <a:r>
              <a:rPr lang="en-GB" dirty="0"/>
              <a:t>Today, however you can easily create an online </a:t>
            </a:r>
            <a:r>
              <a:rPr lang="en-GB" b="1" dirty="0"/>
              <a:t>Gantt chart </a:t>
            </a:r>
            <a:r>
              <a:rPr lang="en-GB" dirty="0"/>
              <a:t>using</a:t>
            </a:r>
            <a:r>
              <a:rPr lang="en-GB" b="1" dirty="0"/>
              <a:t> </a:t>
            </a:r>
            <a:r>
              <a:rPr lang="en-GB" dirty="0"/>
              <a:t>specialised cloud Gantt Apps. Such as </a:t>
            </a:r>
            <a:r>
              <a:rPr lang="en-GB" dirty="0">
                <a:highlight>
                  <a:srgbClr val="FFFF00"/>
                </a:highlight>
                <a:hlinkClick r:id="rId6"/>
              </a:rPr>
              <a:t>Tomsplanner.com</a:t>
            </a:r>
            <a:r>
              <a:rPr lang="en-GB" dirty="0"/>
              <a:t>, </a:t>
            </a:r>
            <a:r>
              <a:rPr lang="en-GB" dirty="0">
                <a:highlight>
                  <a:srgbClr val="FFFF00"/>
                </a:highlight>
                <a:hlinkClick r:id="rId7" tooltip="Original URL: https://asana.com/pricing. Click or tap if you trust this link."/>
              </a:rPr>
              <a:t>Asana.com</a:t>
            </a:r>
            <a:r>
              <a:rPr lang="en-GB" dirty="0"/>
              <a:t>, </a:t>
            </a:r>
            <a:r>
              <a:rPr lang="en-GB" dirty="0">
                <a:highlight>
                  <a:srgbClr val="FFFF00"/>
                </a:highlight>
                <a:hlinkClick r:id="rId8" tooltip="Original URL: https://www.wrike.com/price/. Click or tap if you trust this link."/>
              </a:rPr>
              <a:t>Wrike.com</a:t>
            </a:r>
            <a:r>
              <a:rPr lang="en-GB" dirty="0"/>
              <a:t>, </a:t>
            </a:r>
            <a:r>
              <a:rPr lang="en-GB" dirty="0">
                <a:highlight>
                  <a:srgbClr val="FFFF00"/>
                </a:highlight>
                <a:hlinkClick r:id="rId9" tooltip="Original URL: https://monday.com/project-management/pricing. Click or tap if you trust this link."/>
              </a:rPr>
              <a:t>Monday.com</a:t>
            </a:r>
            <a:r>
              <a:rPr lang="en-GB" dirty="0">
                <a:highlight>
                  <a:srgbClr val="FFFF00"/>
                </a:highlight>
              </a:rPr>
              <a:t>, </a:t>
            </a:r>
            <a:r>
              <a:rPr lang="en-GB" dirty="0">
                <a:highlight>
                  <a:srgbClr val="FFFF00"/>
                </a:highlight>
                <a:hlinkClick r:id="rId10"/>
              </a:rPr>
              <a:t>Miro.com</a:t>
            </a:r>
            <a:r>
              <a:rPr lang="en-GB" dirty="0"/>
              <a:t>.</a:t>
            </a:r>
          </a:p>
          <a:p>
            <a:pPr lvl="1">
              <a:lnSpc>
                <a:spcPct val="100000"/>
              </a:lnSpc>
              <a:spcBef>
                <a:spcPts val="0"/>
              </a:spcBef>
            </a:pPr>
            <a:r>
              <a:rPr lang="en-GB" sz="2000" dirty="0"/>
              <a:t>Others: </a:t>
            </a:r>
            <a:r>
              <a:rPr lang="en-GB" sz="2000" dirty="0" err="1">
                <a:hlinkClick r:id="rId11"/>
              </a:rPr>
              <a:t>TeamGannt</a:t>
            </a:r>
            <a:r>
              <a:rPr lang="en-GB" sz="2000" dirty="0">
                <a:hlinkClick r:id="rId11"/>
              </a:rPr>
              <a:t> </a:t>
            </a:r>
            <a:r>
              <a:rPr lang="en-GB" sz="2000" dirty="0"/>
              <a:t>, </a:t>
            </a:r>
            <a:r>
              <a:rPr lang="en-GB" sz="2000" dirty="0" err="1">
                <a:hlinkClick r:id="rId12"/>
              </a:rPr>
              <a:t>SmartSheet</a:t>
            </a:r>
            <a:r>
              <a:rPr lang="en-GB" sz="2000" dirty="0">
                <a:hlinkClick r:id="rId12"/>
              </a:rPr>
              <a:t> </a:t>
            </a:r>
            <a:r>
              <a:rPr lang="en-GB" sz="2000" dirty="0"/>
              <a:t>, </a:t>
            </a:r>
            <a:r>
              <a:rPr lang="en-GB" sz="2000" dirty="0" err="1">
                <a:hlinkClick r:id="rId13"/>
              </a:rPr>
              <a:t>Zoho</a:t>
            </a:r>
            <a:r>
              <a:rPr lang="en-GB" sz="2000" dirty="0">
                <a:hlinkClick r:id="rId13"/>
              </a:rPr>
              <a:t> </a:t>
            </a:r>
            <a:r>
              <a:rPr lang="en-GB" sz="2000" dirty="0"/>
              <a:t>, </a:t>
            </a:r>
            <a:r>
              <a:rPr lang="en-GB" sz="2000" dirty="0" err="1">
                <a:hlinkClick r:id="rId14"/>
              </a:rPr>
              <a:t>Gantter</a:t>
            </a:r>
            <a:r>
              <a:rPr lang="en-GB" sz="2000" dirty="0">
                <a:hlinkClick r:id="rId14"/>
              </a:rPr>
              <a:t> </a:t>
            </a:r>
            <a:r>
              <a:rPr lang="en-GB" sz="2000" dirty="0"/>
              <a:t>, </a:t>
            </a:r>
            <a:r>
              <a:rPr lang="en-GB" sz="2000" dirty="0" err="1">
                <a:hlinkClick r:id="rId15"/>
              </a:rPr>
              <a:t>Ganttic</a:t>
            </a:r>
            <a:r>
              <a:rPr lang="en-GB" sz="2000" dirty="0"/>
              <a:t>, </a:t>
            </a:r>
            <a:r>
              <a:rPr lang="en-GB" sz="2000" dirty="0" err="1">
                <a:hlinkClick r:id="rId16"/>
              </a:rPr>
              <a:t>Creatly</a:t>
            </a:r>
            <a:r>
              <a:rPr lang="en-GB" sz="2000" dirty="0"/>
              <a:t>.</a:t>
            </a:r>
          </a:p>
          <a:p>
            <a:pPr lvl="1">
              <a:lnSpc>
                <a:spcPct val="100000"/>
              </a:lnSpc>
              <a:spcBef>
                <a:spcPts val="0"/>
              </a:spcBef>
            </a:pPr>
            <a:r>
              <a:rPr lang="en-GB" sz="2000" dirty="0"/>
              <a:t>Bg. Note: These </a:t>
            </a:r>
            <a:r>
              <a:rPr lang="en-GB" sz="2000" dirty="0" err="1"/>
              <a:t>oline</a:t>
            </a:r>
            <a:r>
              <a:rPr lang="en-GB" sz="2000" dirty="0"/>
              <a:t> Gannt chart Apps are very easy to use. If needed, you can find many easy-to-follow tutorials online that show you how to create a Gantt chart for your project in minutes. Search </a:t>
            </a:r>
            <a:r>
              <a:rPr lang="en-GB" sz="2000" dirty="0">
                <a:hlinkClick r:id="rId17"/>
              </a:rPr>
              <a:t>Google</a:t>
            </a:r>
            <a:r>
              <a:rPr lang="en-GB" sz="2000" dirty="0"/>
              <a:t> or </a:t>
            </a:r>
            <a:r>
              <a:rPr lang="en-GB" sz="2000" dirty="0">
                <a:hlinkClick r:id="rId18"/>
              </a:rPr>
              <a:t>YouTube</a:t>
            </a:r>
            <a:r>
              <a:rPr lang="en-GB" sz="2000" dirty="0"/>
              <a:t> to find useful examples.</a:t>
            </a:r>
          </a:p>
          <a:p>
            <a:pPr lvl="1">
              <a:lnSpc>
                <a:spcPct val="100000"/>
              </a:lnSpc>
              <a:spcBef>
                <a:spcPts val="0"/>
              </a:spcBef>
              <a:buFont typeface="Arial" panose="020B0604020202020204" pitchFamily="34" charset="0"/>
              <a:buChar char="•"/>
            </a:pPr>
            <a:endParaRPr lang="en-GB" sz="2000" dirty="0"/>
          </a:p>
          <a:p>
            <a:pPr marL="457200" lvl="1" indent="0">
              <a:lnSpc>
                <a:spcPct val="100000"/>
              </a:lnSpc>
              <a:spcBef>
                <a:spcPts val="0"/>
              </a:spcBef>
              <a:buNone/>
            </a:pPr>
            <a:endParaRPr lang="en-GB" sz="2000" dirty="0"/>
          </a:p>
          <a:p>
            <a:pPr>
              <a:lnSpc>
                <a:spcPct val="100000"/>
              </a:lnSpc>
              <a:spcBef>
                <a:spcPts val="0"/>
              </a:spcBef>
            </a:pPr>
            <a:endParaRPr lang="en-GB" sz="2400" dirty="0"/>
          </a:p>
        </p:txBody>
      </p:sp>
      <p:grpSp>
        <p:nvGrpSpPr>
          <p:cNvPr id="8" name="Group 7">
            <a:extLst>
              <a:ext uri="{FF2B5EF4-FFF2-40B4-BE49-F238E27FC236}">
                <a16:creationId xmlns:a16="http://schemas.microsoft.com/office/drawing/2014/main" id="{050B8B86-A976-4058-A575-845685E6BB79}"/>
              </a:ext>
            </a:extLst>
          </p:cNvPr>
          <p:cNvGrpSpPr/>
          <p:nvPr/>
        </p:nvGrpSpPr>
        <p:grpSpPr>
          <a:xfrm>
            <a:off x="9682054" y="-16476"/>
            <a:ext cx="2142901" cy="1576700"/>
            <a:chOff x="9282975" y="112320"/>
            <a:chExt cx="2606037" cy="1887740"/>
          </a:xfrm>
        </p:grpSpPr>
        <p:pic>
          <p:nvPicPr>
            <p:cNvPr id="4" name="Graphic 3" descr="Gantt Chart outline">
              <a:extLst>
                <a:ext uri="{FF2B5EF4-FFF2-40B4-BE49-F238E27FC236}">
                  <a16:creationId xmlns:a16="http://schemas.microsoft.com/office/drawing/2014/main" id="{BF127AE5-438A-433C-B6B4-A06CA7DBBEA3}"/>
                </a:ext>
              </a:extLst>
            </p:cNvPr>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blipFill>
          <p:spPr>
            <a:xfrm>
              <a:off x="10001272" y="112320"/>
              <a:ext cx="1887740" cy="1887740"/>
            </a:xfrm>
            <a:prstGeom prst="rect">
              <a:avLst/>
            </a:prstGeom>
          </p:spPr>
        </p:pic>
        <p:pic>
          <p:nvPicPr>
            <p:cNvPr id="6" name="Graphic 5" descr="Programmer male outline">
              <a:extLst>
                <a:ext uri="{FF2B5EF4-FFF2-40B4-BE49-F238E27FC236}">
                  <a16:creationId xmlns:a16="http://schemas.microsoft.com/office/drawing/2014/main" id="{C3B8086F-7C56-4263-87D1-782635A69161}"/>
                </a:ext>
              </a:extLst>
            </p:cNvPr>
            <p:cNvPicPr>
              <a:picLocks noChangeAspect="1"/>
            </p:cNvPicPr>
            <p:nvPr/>
          </p:nvPicPr>
          <p:blipFill>
            <a:blip r:embed="rId21">
              <a:extLst>
                <a:ext uri="{28A0092B-C50C-407E-A947-70E740481C1C}">
                  <a14:useLocalDpi xmlns:a14="http://schemas.microsoft.com/office/drawing/2010/main" val="0"/>
                </a:ext>
                <a:ext uri="{96DAC541-7B7A-43D3-8B79-37D633B846F1}">
                  <asvg:svgBlip xmlns:asvg="http://schemas.microsoft.com/office/drawing/2016/SVG/main" r:embed="rId22"/>
                </a:ext>
              </a:extLst>
            </a:blip>
            <a:stretch>
              <a:fillRect/>
            </a:stretch>
          </p:blipFill>
          <p:spPr>
            <a:xfrm>
              <a:off x="9282975" y="112320"/>
              <a:ext cx="1443925" cy="1443925"/>
            </a:xfrm>
            <a:prstGeom prst="rect">
              <a:avLst/>
            </a:prstGeom>
          </p:spPr>
        </p:pic>
      </p:grpSp>
    </p:spTree>
    <p:extLst>
      <p:ext uri="{BB962C8B-B14F-4D97-AF65-F5344CB8AC3E}">
        <p14:creationId xmlns:p14="http://schemas.microsoft.com/office/powerpoint/2010/main" val="3776499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89829" y="161025"/>
            <a:ext cx="10972800" cy="1143000"/>
          </a:xfrm>
        </p:spPr>
        <p:txBody>
          <a:bodyPr>
            <a:normAutofit/>
          </a:bodyPr>
          <a:lstStyle/>
          <a:p>
            <a:r>
              <a:rPr lang="en-GB" u="sng" dirty="0"/>
              <a:t>Feature:</a:t>
            </a:r>
            <a:r>
              <a:rPr lang="en-GB" dirty="0"/>
              <a:t> </a:t>
            </a:r>
            <a:r>
              <a:rPr lang="en-GB" b="1" dirty="0"/>
              <a:t>Tomsplanner.com</a:t>
            </a:r>
          </a:p>
        </p:txBody>
      </p:sp>
      <p:sp>
        <p:nvSpPr>
          <p:cNvPr id="2" name="Content Placeholder 1"/>
          <p:cNvSpPr>
            <a:spLocks noGrp="1"/>
          </p:cNvSpPr>
          <p:nvPr>
            <p:ph idx="1"/>
          </p:nvPr>
        </p:nvSpPr>
        <p:spPr>
          <a:xfrm>
            <a:off x="544261" y="1184851"/>
            <a:ext cx="11280694" cy="5147533"/>
          </a:xfrm>
        </p:spPr>
        <p:txBody>
          <a:bodyPr>
            <a:noAutofit/>
          </a:bodyPr>
          <a:lstStyle/>
          <a:p>
            <a:pPr>
              <a:lnSpc>
                <a:spcPct val="100000"/>
              </a:lnSpc>
              <a:spcBef>
                <a:spcPts val="0"/>
              </a:spcBef>
            </a:pPr>
            <a:r>
              <a:rPr lang="en-US" dirty="0">
                <a:hlinkClick r:id="rId2"/>
              </a:rPr>
              <a:t>Tomsplanner</a:t>
            </a:r>
            <a:r>
              <a:rPr lang="en-US" dirty="0"/>
              <a:t>.com is a web-based collaborative Gantt chart App that allows you to easily and quickly create professional Gantt charts for project planning, management and collaboration.</a:t>
            </a:r>
            <a:endParaRPr lang="en-GB" sz="2000" dirty="0"/>
          </a:p>
          <a:p>
            <a:pPr>
              <a:lnSpc>
                <a:spcPct val="100000"/>
              </a:lnSpc>
              <a:spcBef>
                <a:spcPts val="0"/>
              </a:spcBef>
            </a:pPr>
            <a:endParaRPr lang="en-GB" sz="2400" dirty="0"/>
          </a:p>
        </p:txBody>
      </p:sp>
      <p:grpSp>
        <p:nvGrpSpPr>
          <p:cNvPr id="8" name="Group 7">
            <a:extLst>
              <a:ext uri="{FF2B5EF4-FFF2-40B4-BE49-F238E27FC236}">
                <a16:creationId xmlns:a16="http://schemas.microsoft.com/office/drawing/2014/main" id="{050B8B86-A976-4058-A575-845685E6BB79}"/>
              </a:ext>
            </a:extLst>
          </p:cNvPr>
          <p:cNvGrpSpPr/>
          <p:nvPr/>
        </p:nvGrpSpPr>
        <p:grpSpPr>
          <a:xfrm>
            <a:off x="9936362" y="0"/>
            <a:ext cx="2065809" cy="1446195"/>
            <a:chOff x="9282975" y="112320"/>
            <a:chExt cx="2606037" cy="1887740"/>
          </a:xfrm>
        </p:grpSpPr>
        <p:pic>
          <p:nvPicPr>
            <p:cNvPr id="4" name="Graphic 3" descr="Gantt Chart outline">
              <a:extLst>
                <a:ext uri="{FF2B5EF4-FFF2-40B4-BE49-F238E27FC236}">
                  <a16:creationId xmlns:a16="http://schemas.microsoft.com/office/drawing/2014/main" id="{BF127AE5-438A-433C-B6B4-A06CA7DBBEA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01272" y="112320"/>
              <a:ext cx="1887740" cy="1887740"/>
            </a:xfrm>
            <a:prstGeom prst="rect">
              <a:avLst/>
            </a:prstGeom>
          </p:spPr>
        </p:pic>
        <p:pic>
          <p:nvPicPr>
            <p:cNvPr id="6" name="Graphic 5" descr="Programmer male outline">
              <a:extLst>
                <a:ext uri="{FF2B5EF4-FFF2-40B4-BE49-F238E27FC236}">
                  <a16:creationId xmlns:a16="http://schemas.microsoft.com/office/drawing/2014/main" id="{C3B8086F-7C56-4263-87D1-782635A6916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282975" y="112320"/>
              <a:ext cx="1443925" cy="1443925"/>
            </a:xfrm>
            <a:prstGeom prst="rect">
              <a:avLst/>
            </a:prstGeom>
          </p:spPr>
        </p:pic>
      </p:grpSp>
      <p:pic>
        <p:nvPicPr>
          <p:cNvPr id="7" name="Picture 6">
            <a:extLst>
              <a:ext uri="{FF2B5EF4-FFF2-40B4-BE49-F238E27FC236}">
                <a16:creationId xmlns:a16="http://schemas.microsoft.com/office/drawing/2014/main" id="{F0386370-494A-7D73-00DA-ADF04CBBB9B9}"/>
              </a:ext>
            </a:extLst>
          </p:cNvPr>
          <p:cNvPicPr>
            <a:picLocks noChangeAspect="1"/>
          </p:cNvPicPr>
          <p:nvPr/>
        </p:nvPicPr>
        <p:blipFill>
          <a:blip r:embed="rId7"/>
          <a:stretch>
            <a:fillRect/>
          </a:stretch>
        </p:blipFill>
        <p:spPr>
          <a:xfrm>
            <a:off x="367045" y="2515274"/>
            <a:ext cx="6994616" cy="4056007"/>
          </a:xfrm>
          <a:prstGeom prst="rect">
            <a:avLst/>
          </a:prstGeom>
        </p:spPr>
      </p:pic>
      <p:pic>
        <p:nvPicPr>
          <p:cNvPr id="10" name="Picture 9">
            <a:extLst>
              <a:ext uri="{FF2B5EF4-FFF2-40B4-BE49-F238E27FC236}">
                <a16:creationId xmlns:a16="http://schemas.microsoft.com/office/drawing/2014/main" id="{F10D7096-D80F-F129-86F2-EF675656758B}"/>
              </a:ext>
            </a:extLst>
          </p:cNvPr>
          <p:cNvPicPr>
            <a:picLocks noChangeAspect="1"/>
          </p:cNvPicPr>
          <p:nvPr/>
        </p:nvPicPr>
        <p:blipFill rotWithShape="1">
          <a:blip r:embed="rId8"/>
          <a:srcRect r="6369"/>
          <a:stretch/>
        </p:blipFill>
        <p:spPr>
          <a:xfrm>
            <a:off x="5330071" y="3109063"/>
            <a:ext cx="6849316" cy="3223321"/>
          </a:xfrm>
          <a:prstGeom prst="rect">
            <a:avLst/>
          </a:prstGeom>
          <a:ln w="38100">
            <a:solidFill>
              <a:schemeClr val="accent1"/>
            </a:solidFill>
          </a:ln>
        </p:spPr>
      </p:pic>
      <p:sp>
        <p:nvSpPr>
          <p:cNvPr id="5" name="Oval 4">
            <a:extLst>
              <a:ext uri="{FF2B5EF4-FFF2-40B4-BE49-F238E27FC236}">
                <a16:creationId xmlns:a16="http://schemas.microsoft.com/office/drawing/2014/main" id="{188BE73E-231F-2DD8-BD50-82798FE37D2B}"/>
              </a:ext>
            </a:extLst>
          </p:cNvPr>
          <p:cNvSpPr/>
          <p:nvPr/>
        </p:nvSpPr>
        <p:spPr>
          <a:xfrm>
            <a:off x="7428411" y="4293326"/>
            <a:ext cx="1262743" cy="853440"/>
          </a:xfrm>
          <a:prstGeom prst="ellipse">
            <a:avLst/>
          </a:prstGeom>
          <a:solidFill>
            <a:srgbClr val="FFFF00">
              <a:alpha val="2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543750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AE6CA01B-0DEB-4E9A-9768-B728DA42C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192022" y="390742"/>
            <a:ext cx="6240563" cy="854341"/>
          </a:xfrm>
        </p:spPr>
        <p:txBody>
          <a:bodyPr anchor="t">
            <a:normAutofit/>
          </a:bodyPr>
          <a:lstStyle/>
          <a:p>
            <a:r>
              <a:rPr lang="en-GB" sz="4800" b="1" u="sng" dirty="0">
                <a:solidFill>
                  <a:schemeClr val="tx2"/>
                </a:solidFill>
              </a:rPr>
              <a:t>Project Chart choice</a:t>
            </a:r>
          </a:p>
        </p:txBody>
      </p:sp>
      <p:grpSp>
        <p:nvGrpSpPr>
          <p:cNvPr id="38" name="Group 37">
            <a:extLst>
              <a:ext uri="{FF2B5EF4-FFF2-40B4-BE49-F238E27FC236}">
                <a16:creationId xmlns:a16="http://schemas.microsoft.com/office/drawing/2014/main" id="{A57D8C8E-634E-4E83-9657-225A4DFE47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155"/>
            <a:ext cx="2514948" cy="2174333"/>
            <a:chOff x="-305" y="-4155"/>
            <a:chExt cx="2514948" cy="2174333"/>
          </a:xfrm>
        </p:grpSpPr>
        <p:sp>
          <p:nvSpPr>
            <p:cNvPr id="39" name="Freeform: Shape 38">
              <a:extLst>
                <a:ext uri="{FF2B5EF4-FFF2-40B4-BE49-F238E27FC236}">
                  <a16:creationId xmlns:a16="http://schemas.microsoft.com/office/drawing/2014/main" id="{9D5D1578-BE90-4A7E-9856-BB4025E5A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Freeform: Shape 39">
              <a:extLst>
                <a:ext uri="{FF2B5EF4-FFF2-40B4-BE49-F238E27FC236}">
                  <a16:creationId xmlns:a16="http://schemas.microsoft.com/office/drawing/2014/main" id="{18ADDDE1-EC05-4BE5-9866-89714E0B7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Freeform: Shape 40">
              <a:extLst>
                <a:ext uri="{FF2B5EF4-FFF2-40B4-BE49-F238E27FC236}">
                  <a16:creationId xmlns:a16="http://schemas.microsoft.com/office/drawing/2014/main" id="{0A118A52-E1FF-455C-B1A1-1CF50EE0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Freeform: Shape 41">
              <a:extLst>
                <a:ext uri="{FF2B5EF4-FFF2-40B4-BE49-F238E27FC236}">
                  <a16:creationId xmlns:a16="http://schemas.microsoft.com/office/drawing/2014/main" id="{30E1677B-677B-48F1-971D-9E7F3CA512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pic>
        <p:nvPicPr>
          <p:cNvPr id="6" name="Graphic 5" descr="Gantt Chart outline">
            <a:extLst>
              <a:ext uri="{FF2B5EF4-FFF2-40B4-BE49-F238E27FC236}">
                <a16:creationId xmlns:a16="http://schemas.microsoft.com/office/drawing/2014/main" id="{E60CA6FD-3948-456B-A181-AF3ACD6B81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97279" y="37345"/>
            <a:ext cx="1906317" cy="1906317"/>
          </a:xfrm>
          <a:prstGeom prst="rect">
            <a:avLst/>
          </a:prstGeom>
        </p:spPr>
      </p:pic>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276468" y="1233165"/>
            <a:ext cx="7700521" cy="4806922"/>
          </a:xfrm>
        </p:spPr>
        <p:txBody>
          <a:bodyPr anchor="t">
            <a:noAutofit/>
          </a:bodyPr>
          <a:lstStyle/>
          <a:p>
            <a:pPr>
              <a:spcBef>
                <a:spcPts val="0"/>
              </a:spcBef>
              <a:spcAft>
                <a:spcPts val="600"/>
              </a:spcAft>
            </a:pPr>
            <a:r>
              <a:rPr lang="en-GB" sz="2400" b="1" dirty="0">
                <a:solidFill>
                  <a:schemeClr val="tx2"/>
                </a:solidFill>
              </a:rPr>
              <a:t>Chart</a:t>
            </a:r>
            <a:r>
              <a:rPr lang="en-GB" sz="2400" dirty="0">
                <a:solidFill>
                  <a:schemeClr val="tx2"/>
                </a:solidFill>
              </a:rPr>
              <a:t>: Create a </a:t>
            </a:r>
            <a:r>
              <a:rPr lang="en-GB" sz="2400" b="1" dirty="0">
                <a:solidFill>
                  <a:schemeClr val="tx2"/>
                </a:solidFill>
              </a:rPr>
              <a:t>Gantt chart </a:t>
            </a:r>
            <a:r>
              <a:rPr lang="en-GB" sz="2400" dirty="0">
                <a:solidFill>
                  <a:schemeClr val="tx2"/>
                </a:solidFill>
              </a:rPr>
              <a:t>to plan your project timeline, stages and tasks. It is an easy, simple and straightforward project planning and management method appropriate for an academic project.</a:t>
            </a:r>
          </a:p>
          <a:p>
            <a:pPr>
              <a:spcBef>
                <a:spcPts val="0"/>
              </a:spcBef>
              <a:spcAft>
                <a:spcPts val="600"/>
              </a:spcAft>
            </a:pPr>
            <a:r>
              <a:rPr lang="en-GB" sz="2400" b="1" dirty="0">
                <a:solidFill>
                  <a:schemeClr val="tx2"/>
                </a:solidFill>
              </a:rPr>
              <a:t>Chart types: </a:t>
            </a:r>
            <a:r>
              <a:rPr lang="en-GB" sz="2400" dirty="0">
                <a:solidFill>
                  <a:schemeClr val="tx2"/>
                </a:solidFill>
              </a:rPr>
              <a:t>Although a Gantt chart is recommended, if you wanted to create a Project Roadmap, PERT (Program Evaluation Review Technique) or CPA (Critical Path Analysis) chart instead, you can.</a:t>
            </a:r>
          </a:p>
          <a:p>
            <a:pPr>
              <a:spcBef>
                <a:spcPts val="0"/>
              </a:spcBef>
              <a:spcAft>
                <a:spcPts val="600"/>
              </a:spcAft>
            </a:pPr>
            <a:r>
              <a:rPr lang="en-GB" sz="2400" b="1" dirty="0">
                <a:solidFill>
                  <a:schemeClr val="tx2"/>
                </a:solidFill>
              </a:rPr>
              <a:t>Timeline: </a:t>
            </a:r>
            <a:r>
              <a:rPr lang="en-GB" sz="2400" dirty="0">
                <a:solidFill>
                  <a:schemeClr val="tx2"/>
                </a:solidFill>
              </a:rPr>
              <a:t>The key focus is to create a ‘</a:t>
            </a:r>
            <a:r>
              <a:rPr lang="en-GB" sz="2400" b="1" dirty="0">
                <a:solidFill>
                  <a:schemeClr val="bg1"/>
                </a:solidFill>
                <a:highlight>
                  <a:srgbClr val="FFFF00"/>
                </a:highlight>
              </a:rPr>
              <a:t>Project Schedule and Timeline</a:t>
            </a:r>
            <a:r>
              <a:rPr lang="en-GB" sz="2400" dirty="0">
                <a:solidFill>
                  <a:schemeClr val="tx2"/>
                </a:solidFill>
              </a:rPr>
              <a:t>’ to list your Project stages</a:t>
            </a:r>
            <a:r>
              <a:rPr lang="en-GB" sz="2400" b="1" dirty="0">
                <a:solidFill>
                  <a:schemeClr val="tx2"/>
                </a:solidFill>
              </a:rPr>
              <a:t>,</a:t>
            </a:r>
            <a:r>
              <a:rPr lang="en-GB" sz="2400" dirty="0">
                <a:solidFill>
                  <a:schemeClr val="tx2"/>
                </a:solidFill>
              </a:rPr>
              <a:t> tasks to complete, and when to complete them.</a:t>
            </a:r>
          </a:p>
          <a:p>
            <a:pPr lvl="1">
              <a:spcBef>
                <a:spcPts val="0"/>
              </a:spcBef>
              <a:spcAft>
                <a:spcPts val="600"/>
              </a:spcAft>
            </a:pPr>
            <a:r>
              <a:rPr lang="en-GB" b="1" dirty="0">
                <a:solidFill>
                  <a:schemeClr val="tx2"/>
                </a:solidFill>
              </a:rPr>
              <a:t>Selection: </a:t>
            </a:r>
            <a:r>
              <a:rPr lang="en-GB" dirty="0">
                <a:solidFill>
                  <a:schemeClr val="tx2"/>
                </a:solidFill>
              </a:rPr>
              <a:t>It doesn’t really matter which method you use, as long as it helps you to plan and manage your project. For small project’s and due to their ease of use, and common use in industry for small projects, I recommend using a </a:t>
            </a:r>
            <a:r>
              <a:rPr lang="en-GB" b="1" dirty="0">
                <a:solidFill>
                  <a:schemeClr val="tx2"/>
                </a:solidFill>
              </a:rPr>
              <a:t>Gantt chart</a:t>
            </a:r>
            <a:r>
              <a:rPr lang="en-GB" dirty="0">
                <a:solidFill>
                  <a:schemeClr val="tx2"/>
                </a:solidFill>
              </a:rPr>
              <a:t>.</a:t>
            </a:r>
          </a:p>
        </p:txBody>
      </p:sp>
      <p:pic>
        <p:nvPicPr>
          <p:cNvPr id="8" name="Picture 7" descr="Diagram&#10;&#10;Description automatically generated">
            <a:extLst>
              <a:ext uri="{FF2B5EF4-FFF2-40B4-BE49-F238E27FC236}">
                <a16:creationId xmlns:a16="http://schemas.microsoft.com/office/drawing/2014/main" id="{342EC9B2-9069-4098-9A05-EA5EE1640FA8}"/>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8780" b="4407"/>
          <a:stretch/>
        </p:blipFill>
        <p:spPr>
          <a:xfrm>
            <a:off x="8061435" y="1868629"/>
            <a:ext cx="3966104" cy="2453207"/>
          </a:xfrm>
          <a:prstGeom prst="rect">
            <a:avLst/>
          </a:prstGeom>
        </p:spPr>
      </p:pic>
      <p:pic>
        <p:nvPicPr>
          <p:cNvPr id="11" name="Picture 10" descr="Diagram, schematic&#10;&#10;Description automatically generated">
            <a:extLst>
              <a:ext uri="{FF2B5EF4-FFF2-40B4-BE49-F238E27FC236}">
                <a16:creationId xmlns:a16="http://schemas.microsoft.com/office/drawing/2014/main" id="{58F2A09D-22DD-43FB-BF6D-0AA9EE0A163E}"/>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10212" b="18843"/>
          <a:stretch/>
        </p:blipFill>
        <p:spPr>
          <a:xfrm>
            <a:off x="8061435" y="4359445"/>
            <a:ext cx="3966104" cy="1906317"/>
          </a:xfrm>
          <a:prstGeom prst="rect">
            <a:avLst/>
          </a:prstGeom>
        </p:spPr>
      </p:pic>
      <p:sp>
        <p:nvSpPr>
          <p:cNvPr id="9" name="TextBox 8">
            <a:extLst>
              <a:ext uri="{FF2B5EF4-FFF2-40B4-BE49-F238E27FC236}">
                <a16:creationId xmlns:a16="http://schemas.microsoft.com/office/drawing/2014/main" id="{DD09E672-F057-4057-8382-DF41939034F4}"/>
              </a:ext>
            </a:extLst>
          </p:cNvPr>
          <p:cNvSpPr txBox="1"/>
          <p:nvPr/>
        </p:nvSpPr>
        <p:spPr>
          <a:xfrm>
            <a:off x="11011239" y="4183337"/>
            <a:ext cx="1098378" cy="138499"/>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hlinkClick r:id="rId5" tooltip="https://tex.stackexchange.com/questions/362225/project-management-charting">
                  <a:extLst>
                    <a:ext uri="{A12FA001-AC4F-418D-AE19-62706E023703}">
                      <ahyp:hlinkClr xmlns:ahyp="http://schemas.microsoft.com/office/drawing/2018/hyperlinkcolor" val="tx"/>
                    </a:ext>
                  </a:extLst>
                </a:hlinkClick>
              </a:rPr>
              <a:t>This Photo</a:t>
            </a: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hlinkClick r:id="rId8" tooltip="https://creativecommons.org/licenses/by-sa/3.0/">
                  <a:extLst>
                    <a:ext uri="{A12FA001-AC4F-418D-AE19-62706E023703}">
                      <ahyp:hlinkClr xmlns:ahyp="http://schemas.microsoft.com/office/drawing/2018/hyperlinkcolor" val="tx"/>
                    </a:ext>
                  </a:extLst>
                </a:hlinkClick>
              </a:rPr>
              <a:t>CC BY-SA</a:t>
            </a:r>
            <a:endPar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EA7A5474-8C75-449D-A839-C82F3A4C325D}"/>
              </a:ext>
            </a:extLst>
          </p:cNvPr>
          <p:cNvSpPr txBox="1"/>
          <p:nvPr/>
        </p:nvSpPr>
        <p:spPr>
          <a:xfrm>
            <a:off x="10943168" y="6147297"/>
            <a:ext cx="1154482" cy="138499"/>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hlinkClick r:id="rId7" tooltip="https://www.homeworklib.com/questions/1350869/for-the-pert-chart-shown-below-indicate-the">
                  <a:extLst>
                    <a:ext uri="{A12FA001-AC4F-418D-AE19-62706E023703}">
                      <ahyp:hlinkClr xmlns:ahyp="http://schemas.microsoft.com/office/drawing/2018/hyperlinkcolor" val="tx"/>
                    </a:ext>
                  </a:extLst>
                </a:hlinkClick>
              </a:rPr>
              <a:t>This Photo</a:t>
            </a: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hlinkClick r:id="rId9" tooltip="https://creativecommons.org/licenses/by-nc-sa/3.0/">
                  <a:extLst>
                    <a:ext uri="{A12FA001-AC4F-418D-AE19-62706E023703}">
                      <ahyp:hlinkClr xmlns:ahyp="http://schemas.microsoft.com/office/drawing/2018/hyperlinkcolor" val="tx"/>
                    </a:ext>
                  </a:extLst>
                </a:hlinkClick>
              </a:rPr>
              <a:t>CC BY-SA-NC</a:t>
            </a:r>
            <a:endPar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49064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560520" y="421604"/>
            <a:ext cx="10515599" cy="932688"/>
          </a:xfrm>
        </p:spPr>
        <p:txBody>
          <a:bodyPr vert="horz" lIns="91440" tIns="45720" rIns="91440" bIns="45720" rtlCol="0" anchor="b">
            <a:normAutofit/>
          </a:bodyPr>
          <a:lstStyle/>
          <a:p>
            <a:r>
              <a:rPr lang="en-US" sz="5400" b="1" u="sng" kern="1200" dirty="0">
                <a:solidFill>
                  <a:schemeClr val="tx1"/>
                </a:solidFill>
                <a:latin typeface="+mj-lt"/>
                <a:ea typeface="+mj-ea"/>
                <a:cs typeface="+mj-cs"/>
              </a:rPr>
              <a:t>Project Development Methods</a:t>
            </a:r>
          </a:p>
        </p:txBody>
      </p:sp>
      <p:grpSp>
        <p:nvGrpSpPr>
          <p:cNvPr id="8" name="Group 7">
            <a:extLst>
              <a:ext uri="{FF2B5EF4-FFF2-40B4-BE49-F238E27FC236}">
                <a16:creationId xmlns:a16="http://schemas.microsoft.com/office/drawing/2014/main" id="{562C869C-E60C-484A-9F33-6BFDAB603AD5}"/>
              </a:ext>
            </a:extLst>
          </p:cNvPr>
          <p:cNvGrpSpPr/>
          <p:nvPr/>
        </p:nvGrpSpPr>
        <p:grpSpPr>
          <a:xfrm>
            <a:off x="3737027" y="1697064"/>
            <a:ext cx="5097008" cy="3355383"/>
            <a:chOff x="9769098" y="260507"/>
            <a:chExt cx="2031562" cy="1581953"/>
          </a:xfrm>
        </p:grpSpPr>
        <p:pic>
          <p:nvPicPr>
            <p:cNvPr id="10" name="Graphic 9" descr="List outline">
              <a:extLst>
                <a:ext uri="{FF2B5EF4-FFF2-40B4-BE49-F238E27FC236}">
                  <a16:creationId xmlns:a16="http://schemas.microsoft.com/office/drawing/2014/main" id="{B97A8821-5161-43D3-BD60-FEBBBEE5B2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69098" y="516897"/>
              <a:ext cx="1325563" cy="1325563"/>
            </a:xfrm>
            <a:prstGeom prst="rect">
              <a:avLst/>
            </a:prstGeom>
          </p:spPr>
        </p:pic>
        <p:pic>
          <p:nvPicPr>
            <p:cNvPr id="11" name="Graphic 10" descr="Programmer male outline">
              <a:extLst>
                <a:ext uri="{FF2B5EF4-FFF2-40B4-BE49-F238E27FC236}">
                  <a16:creationId xmlns:a16="http://schemas.microsoft.com/office/drawing/2014/main" id="{5DC7EEF4-3793-4EC5-94A9-70607D685AE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75097" y="260507"/>
              <a:ext cx="1325563" cy="1325563"/>
            </a:xfrm>
            <a:prstGeom prst="rect">
              <a:avLst/>
            </a:prstGeom>
          </p:spPr>
        </p:pic>
      </p:grpSp>
    </p:spTree>
    <p:extLst>
      <p:ext uri="{BB962C8B-B14F-4D97-AF65-F5344CB8AC3E}">
        <p14:creationId xmlns:p14="http://schemas.microsoft.com/office/powerpoint/2010/main" val="2831912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2724" y="233232"/>
            <a:ext cx="8119618" cy="1200361"/>
          </a:xfrm>
        </p:spPr>
        <p:txBody>
          <a:bodyPr anchor="b">
            <a:normAutofit fontScale="90000"/>
          </a:bodyPr>
          <a:lstStyle/>
          <a:p>
            <a:r>
              <a:rPr lang="en-GB" b="1" u="sng" dirty="0"/>
              <a:t>Development Methodology/Methods</a:t>
            </a:r>
          </a:p>
        </p:txBody>
      </p:sp>
      <p:sp>
        <p:nvSpPr>
          <p:cNvPr id="3" name="Content Placeholder 2"/>
          <p:cNvSpPr>
            <a:spLocks noGrp="1"/>
          </p:cNvSpPr>
          <p:nvPr>
            <p:ph idx="1"/>
          </p:nvPr>
        </p:nvSpPr>
        <p:spPr>
          <a:xfrm>
            <a:off x="732723" y="1715292"/>
            <a:ext cx="8205331" cy="4175251"/>
          </a:xfrm>
        </p:spPr>
        <p:txBody>
          <a:bodyPr anchor="t">
            <a:normAutofit/>
          </a:bodyPr>
          <a:lstStyle/>
          <a:p>
            <a:pPr marL="0" indent="0">
              <a:lnSpc>
                <a:spcPct val="110000"/>
              </a:lnSpc>
              <a:spcBef>
                <a:spcPts val="0"/>
              </a:spcBef>
              <a:buNone/>
            </a:pPr>
            <a:r>
              <a:rPr lang="en-GB" sz="3200" dirty="0"/>
              <a:t>There are many Development methods, such as:</a:t>
            </a:r>
          </a:p>
          <a:p>
            <a:pPr lvl="1">
              <a:lnSpc>
                <a:spcPct val="110000"/>
              </a:lnSpc>
              <a:spcBef>
                <a:spcPts val="0"/>
              </a:spcBef>
            </a:pPr>
            <a:r>
              <a:rPr lang="en-GB" sz="2800" dirty="0"/>
              <a:t>Waterfall Methodology</a:t>
            </a:r>
          </a:p>
          <a:p>
            <a:pPr lvl="1">
              <a:lnSpc>
                <a:spcPct val="110000"/>
              </a:lnSpc>
              <a:spcBef>
                <a:spcPts val="0"/>
              </a:spcBef>
            </a:pPr>
            <a:r>
              <a:rPr lang="en-GB" sz="2800" dirty="0"/>
              <a:t>The Software Development Lifecycle (SDLC) </a:t>
            </a:r>
          </a:p>
          <a:p>
            <a:pPr lvl="1">
              <a:lnSpc>
                <a:spcPct val="110000"/>
              </a:lnSpc>
              <a:spcBef>
                <a:spcPts val="0"/>
              </a:spcBef>
            </a:pPr>
            <a:r>
              <a:rPr lang="en-GB" sz="2800" dirty="0"/>
              <a:t>The Prototyping Process (TPP)</a:t>
            </a:r>
          </a:p>
          <a:p>
            <a:pPr lvl="1">
              <a:lnSpc>
                <a:spcPct val="110000"/>
              </a:lnSpc>
              <a:spcBef>
                <a:spcPts val="0"/>
              </a:spcBef>
            </a:pPr>
            <a:r>
              <a:rPr lang="en-GB" sz="2800" dirty="0"/>
              <a:t>Design Thinking (DTP)</a:t>
            </a:r>
          </a:p>
          <a:p>
            <a:pPr lvl="1">
              <a:lnSpc>
                <a:spcPct val="110000"/>
              </a:lnSpc>
              <a:spcBef>
                <a:spcPts val="0"/>
              </a:spcBef>
            </a:pPr>
            <a:r>
              <a:rPr lang="en-GB" sz="2800" dirty="0"/>
              <a:t>Rapid Application Development (RAD)</a:t>
            </a:r>
          </a:p>
          <a:p>
            <a:pPr lvl="1">
              <a:lnSpc>
                <a:spcPct val="110000"/>
              </a:lnSpc>
              <a:spcBef>
                <a:spcPts val="0"/>
              </a:spcBef>
            </a:pPr>
            <a:r>
              <a:rPr lang="en-GB" sz="2800" dirty="0"/>
              <a:t>FDD, Scrum, Kanban etc…</a:t>
            </a:r>
          </a:p>
          <a:p>
            <a:pPr marL="457200" lvl="1" indent="0">
              <a:lnSpc>
                <a:spcPct val="110000"/>
              </a:lnSpc>
              <a:spcBef>
                <a:spcPts val="0"/>
              </a:spcBef>
              <a:buNone/>
            </a:pPr>
            <a:r>
              <a:rPr lang="en-GB" sz="2800" dirty="0"/>
              <a:t>They all the have very similar stages.</a:t>
            </a:r>
          </a:p>
        </p:txBody>
      </p:sp>
      <p:sp>
        <p:nvSpPr>
          <p:cNvPr id="4" name="Rectangle 3">
            <a:extLst>
              <a:ext uri="{FF2B5EF4-FFF2-40B4-BE49-F238E27FC236}">
                <a16:creationId xmlns:a16="http://schemas.microsoft.com/office/drawing/2014/main" id="{CCF1CEA4-76F4-4482-8530-2FACA57659F7}"/>
              </a:ext>
            </a:extLst>
          </p:cNvPr>
          <p:cNvSpPr/>
          <p:nvPr/>
        </p:nvSpPr>
        <p:spPr>
          <a:xfrm>
            <a:off x="612129" y="66042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9" name="Group 8">
            <a:extLst>
              <a:ext uri="{FF2B5EF4-FFF2-40B4-BE49-F238E27FC236}">
                <a16:creationId xmlns:a16="http://schemas.microsoft.com/office/drawing/2014/main" id="{1A1C3BF7-52A5-4997-AEEC-629669DCDF17}"/>
              </a:ext>
            </a:extLst>
          </p:cNvPr>
          <p:cNvGrpSpPr/>
          <p:nvPr/>
        </p:nvGrpSpPr>
        <p:grpSpPr>
          <a:xfrm>
            <a:off x="9094278" y="77770"/>
            <a:ext cx="2812289" cy="5812774"/>
            <a:chOff x="8071311" y="134724"/>
            <a:chExt cx="2812289" cy="5812774"/>
          </a:xfrm>
          <a:effectLst>
            <a:outerShdw blurRad="50800" dist="38100" dir="8100000" algn="tr" rotWithShape="0">
              <a:srgbClr val="FFFF00">
                <a:alpha val="40000"/>
              </a:srgbClr>
            </a:outerShdw>
          </a:effectLst>
        </p:grpSpPr>
        <p:pic>
          <p:nvPicPr>
            <p:cNvPr id="10" name="Graphic 9" descr="Gantt Chart outline">
              <a:extLst>
                <a:ext uri="{FF2B5EF4-FFF2-40B4-BE49-F238E27FC236}">
                  <a16:creationId xmlns:a16="http://schemas.microsoft.com/office/drawing/2014/main" id="{0A049D05-B414-46D4-BCFE-751ED9E797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54997" y="2980413"/>
              <a:ext cx="1828603" cy="1828603"/>
            </a:xfrm>
            <a:prstGeom prst="rect">
              <a:avLst/>
            </a:prstGeom>
          </p:spPr>
        </p:pic>
        <p:pic>
          <p:nvPicPr>
            <p:cNvPr id="11" name="Graphic 10" descr="Blueprint outline">
              <a:extLst>
                <a:ext uri="{FF2B5EF4-FFF2-40B4-BE49-F238E27FC236}">
                  <a16:creationId xmlns:a16="http://schemas.microsoft.com/office/drawing/2014/main" id="{D33CBD8B-D12A-4B18-9635-CDD8DC3FB02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35779" y="4118895"/>
              <a:ext cx="1828603" cy="1828603"/>
            </a:xfrm>
            <a:prstGeom prst="rect">
              <a:avLst/>
            </a:prstGeom>
          </p:spPr>
        </p:pic>
        <p:pic>
          <p:nvPicPr>
            <p:cNvPr id="12" name="Graphic 11" descr="List outline">
              <a:extLst>
                <a:ext uri="{FF2B5EF4-FFF2-40B4-BE49-F238E27FC236}">
                  <a16:creationId xmlns:a16="http://schemas.microsoft.com/office/drawing/2014/main" id="{3E6DF3B8-67EF-4B60-A712-8CB90689B38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452016" y="1725210"/>
              <a:ext cx="1828603" cy="1828603"/>
            </a:xfrm>
            <a:prstGeom prst="rect">
              <a:avLst/>
            </a:prstGeom>
          </p:spPr>
        </p:pic>
        <p:pic>
          <p:nvPicPr>
            <p:cNvPr id="13" name="Graphic 12" descr="Target outline">
              <a:extLst>
                <a:ext uri="{FF2B5EF4-FFF2-40B4-BE49-F238E27FC236}">
                  <a16:creationId xmlns:a16="http://schemas.microsoft.com/office/drawing/2014/main" id="{17C45E50-2ABA-4430-911D-1102A203498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071311" y="134724"/>
              <a:ext cx="1967372" cy="1967372"/>
            </a:xfrm>
            <a:prstGeom prst="rect">
              <a:avLst/>
            </a:prstGeom>
          </p:spPr>
        </p:pic>
      </p:grpSp>
    </p:spTree>
    <p:extLst>
      <p:ext uri="{BB962C8B-B14F-4D97-AF65-F5344CB8AC3E}">
        <p14:creationId xmlns:p14="http://schemas.microsoft.com/office/powerpoint/2010/main" val="38655616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0045" y="329409"/>
            <a:ext cx="5843155" cy="994066"/>
          </a:xfrm>
        </p:spPr>
        <p:txBody>
          <a:bodyPr anchor="ctr">
            <a:normAutofit fontScale="90000"/>
          </a:bodyPr>
          <a:lstStyle/>
          <a:p>
            <a:r>
              <a:rPr lang="en-GB" b="1" u="sng" dirty="0"/>
              <a:t>The Waterfall Methodology</a:t>
            </a:r>
          </a:p>
        </p:txBody>
      </p:sp>
      <p:sp>
        <p:nvSpPr>
          <p:cNvPr id="4" name="Rectangle 3">
            <a:extLst>
              <a:ext uri="{FF2B5EF4-FFF2-40B4-BE49-F238E27FC236}">
                <a16:creationId xmlns:a16="http://schemas.microsoft.com/office/drawing/2014/main" id="{CCF1CEA4-76F4-4482-8530-2FACA57659F7}"/>
              </a:ext>
            </a:extLst>
          </p:cNvPr>
          <p:cNvSpPr/>
          <p:nvPr/>
        </p:nvSpPr>
        <p:spPr>
          <a:xfrm>
            <a:off x="316733" y="407741"/>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7" name="Picture 26" descr="Chart&#10;&#10;Description automatically generated">
            <a:extLst>
              <a:ext uri="{FF2B5EF4-FFF2-40B4-BE49-F238E27FC236}">
                <a16:creationId xmlns:a16="http://schemas.microsoft.com/office/drawing/2014/main" id="{AA711F9C-E1F6-42CF-A566-EB625AAED4A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86288" y="1323475"/>
            <a:ext cx="5130581" cy="4158576"/>
          </a:xfrm>
          <a:prstGeom prst="rect">
            <a:avLst/>
          </a:prstGeom>
        </p:spPr>
      </p:pic>
      <p:sp>
        <p:nvSpPr>
          <p:cNvPr id="28" name="TextBox 27">
            <a:extLst>
              <a:ext uri="{FF2B5EF4-FFF2-40B4-BE49-F238E27FC236}">
                <a16:creationId xmlns:a16="http://schemas.microsoft.com/office/drawing/2014/main" id="{91DEFA11-1085-44FF-A668-90E72342B941}"/>
              </a:ext>
            </a:extLst>
          </p:cNvPr>
          <p:cNvSpPr txBox="1"/>
          <p:nvPr/>
        </p:nvSpPr>
        <p:spPr>
          <a:xfrm>
            <a:off x="9315492" y="5482051"/>
            <a:ext cx="2701377" cy="184666"/>
          </a:xfrm>
          <a:prstGeom prst="rect">
            <a:avLst/>
          </a:prstGeom>
          <a:noFill/>
        </p:spPr>
        <p:txBody>
          <a:bodyPr wrap="square" rtlCol="0">
            <a:spAutoFit/>
          </a:bodyPr>
          <a:lstStyle/>
          <a:p>
            <a:pPr algn="r"/>
            <a:r>
              <a:rPr lang="en-GB" sz="600" dirty="0">
                <a:hlinkClick r:id="rId3" tooltip="https://wisc.pb.unizin.org/technicalpm/chapter/lesson-6-revision/"/>
              </a:rPr>
              <a:t>This Photo</a:t>
            </a:r>
            <a:r>
              <a:rPr lang="en-GB" sz="600" dirty="0"/>
              <a:t> by Unknown Author is licensed under </a:t>
            </a:r>
            <a:r>
              <a:rPr lang="en-GB" sz="600" dirty="0">
                <a:hlinkClick r:id="rId4" tooltip="https://creativecommons.org/licenses/by/3.0/"/>
              </a:rPr>
              <a:t>CC BY</a:t>
            </a:r>
            <a:endParaRPr lang="en-GB" sz="600" dirty="0"/>
          </a:p>
        </p:txBody>
      </p:sp>
      <p:sp>
        <p:nvSpPr>
          <p:cNvPr id="3" name="Content Placeholder 2"/>
          <p:cNvSpPr>
            <a:spLocks noGrp="1"/>
          </p:cNvSpPr>
          <p:nvPr>
            <p:ph idx="1"/>
          </p:nvPr>
        </p:nvSpPr>
        <p:spPr>
          <a:xfrm>
            <a:off x="541060" y="1349712"/>
            <a:ext cx="6494054" cy="5265272"/>
          </a:xfrm>
          <a:solidFill>
            <a:schemeClr val="bg1">
              <a:alpha val="60000"/>
            </a:schemeClr>
          </a:solidFill>
        </p:spPr>
        <p:txBody>
          <a:bodyPr anchor="t">
            <a:normAutofit/>
          </a:bodyPr>
          <a:lstStyle/>
          <a:p>
            <a:pPr>
              <a:lnSpc>
                <a:spcPct val="110000"/>
              </a:lnSpc>
              <a:spcBef>
                <a:spcPts val="0"/>
              </a:spcBef>
            </a:pPr>
            <a:r>
              <a:rPr lang="en-GB" sz="2400" dirty="0"/>
              <a:t>The Waterfall model / method / methodology is a sequential project development process.</a:t>
            </a:r>
          </a:p>
          <a:p>
            <a:pPr>
              <a:lnSpc>
                <a:spcPct val="110000"/>
              </a:lnSpc>
              <a:spcBef>
                <a:spcPts val="0"/>
              </a:spcBef>
            </a:pPr>
            <a:r>
              <a:rPr lang="en-GB" sz="2400" dirty="0"/>
              <a:t>The Waterfall model is named as such because each stage of the model flows into the next. </a:t>
            </a:r>
          </a:p>
          <a:p>
            <a:pPr>
              <a:lnSpc>
                <a:spcPct val="110000"/>
              </a:lnSpc>
              <a:spcBef>
                <a:spcPts val="0"/>
              </a:spcBef>
            </a:pPr>
            <a:r>
              <a:rPr lang="en-GB" sz="2400" dirty="0"/>
              <a:t>Flowing down like a waterfall through all phases of a project, which include: </a:t>
            </a:r>
            <a:r>
              <a:rPr lang="en-GB" sz="2400" b="1" dirty="0"/>
              <a:t>Analysis, Design, Development, and Testing.</a:t>
            </a:r>
          </a:p>
          <a:p>
            <a:pPr>
              <a:lnSpc>
                <a:spcPct val="110000"/>
              </a:lnSpc>
              <a:spcBef>
                <a:spcPts val="0"/>
              </a:spcBef>
            </a:pPr>
            <a:r>
              <a:rPr lang="en-GB" sz="2400" dirty="0"/>
              <a:t>Requirements are gathered at the start, and the following project stages build on the other to achieve those requirements.</a:t>
            </a:r>
          </a:p>
          <a:p>
            <a:pPr marL="0" indent="0">
              <a:lnSpc>
                <a:spcPct val="110000"/>
              </a:lnSpc>
              <a:spcBef>
                <a:spcPts val="0"/>
              </a:spcBef>
              <a:buNone/>
            </a:pPr>
            <a:r>
              <a:rPr lang="en-GB" sz="1800" dirty="0"/>
              <a:t>For more information on </a:t>
            </a:r>
            <a:r>
              <a:rPr lang="en-GB" sz="1800" dirty="0">
                <a:hlinkClick r:id="rId5"/>
              </a:rPr>
              <a:t>the Waterfall Model please click here</a:t>
            </a:r>
            <a:r>
              <a:rPr lang="en-GB" sz="1800" dirty="0"/>
              <a:t> and </a:t>
            </a:r>
            <a:r>
              <a:rPr lang="en-GB" sz="1800" dirty="0">
                <a:hlinkClick r:id="rId6"/>
              </a:rPr>
              <a:t>here</a:t>
            </a:r>
            <a:r>
              <a:rPr lang="en-GB" sz="1800" dirty="0"/>
              <a:t>.</a:t>
            </a:r>
          </a:p>
        </p:txBody>
      </p:sp>
    </p:spTree>
    <p:extLst>
      <p:ext uri="{BB962C8B-B14F-4D97-AF65-F5344CB8AC3E}">
        <p14:creationId xmlns:p14="http://schemas.microsoft.com/office/powerpoint/2010/main" val="18697709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27768" y="1353407"/>
            <a:ext cx="4514850" cy="433387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2" name="Title 1"/>
          <p:cNvSpPr>
            <a:spLocks noGrp="1"/>
          </p:cNvSpPr>
          <p:nvPr>
            <p:ph type="title"/>
          </p:nvPr>
        </p:nvSpPr>
        <p:spPr>
          <a:xfrm>
            <a:off x="445608" y="27844"/>
            <a:ext cx="10515600" cy="1325563"/>
          </a:xfrm>
        </p:spPr>
        <p:txBody>
          <a:bodyPr/>
          <a:lstStyle/>
          <a:p>
            <a:r>
              <a:rPr lang="en-GB" b="1" u="sng" dirty="0"/>
              <a:t>The Waterfall Model</a:t>
            </a:r>
          </a:p>
        </p:txBody>
      </p:sp>
      <p:sp>
        <p:nvSpPr>
          <p:cNvPr id="3" name="Content Placeholder 2"/>
          <p:cNvSpPr>
            <a:spLocks noGrp="1"/>
          </p:cNvSpPr>
          <p:nvPr>
            <p:ph idx="1"/>
          </p:nvPr>
        </p:nvSpPr>
        <p:spPr>
          <a:xfrm>
            <a:off x="249382" y="1194442"/>
            <a:ext cx="8076012" cy="5546201"/>
          </a:xfrm>
        </p:spPr>
        <p:txBody>
          <a:bodyPr>
            <a:normAutofit lnSpcReduction="10000"/>
          </a:bodyPr>
          <a:lstStyle/>
          <a:p>
            <a:pPr marL="0" indent="0">
              <a:buNone/>
            </a:pPr>
            <a:r>
              <a:rPr lang="en-GB" sz="2400" dirty="0"/>
              <a:t>The original waterfall model followed phases in order: </a:t>
            </a:r>
          </a:p>
          <a:p>
            <a:r>
              <a:rPr lang="en-GB" sz="2400" b="1" dirty="0"/>
              <a:t>System and software requirements: </a:t>
            </a:r>
            <a:r>
              <a:rPr lang="en-GB" sz="2400" dirty="0"/>
              <a:t>capture product requirements in a document;</a:t>
            </a:r>
          </a:p>
          <a:p>
            <a:pPr marL="914400" lvl="1" indent="-457200">
              <a:buFont typeface="+mj-lt"/>
              <a:buAutoNum type="arabicPeriod"/>
            </a:pPr>
            <a:r>
              <a:rPr lang="en-GB" sz="1900" b="1" dirty="0"/>
              <a:t>Analysis: </a:t>
            </a:r>
            <a:r>
              <a:rPr lang="en-GB" sz="1900" dirty="0"/>
              <a:t>create requirements and models;</a:t>
            </a:r>
          </a:p>
          <a:p>
            <a:pPr marL="914400" lvl="1" indent="-457200">
              <a:buFont typeface="+mj-lt"/>
              <a:buAutoNum type="arabicPeriod"/>
            </a:pPr>
            <a:r>
              <a:rPr lang="en-GB" sz="1900" b="1" dirty="0"/>
              <a:t>Design: </a:t>
            </a:r>
            <a:r>
              <a:rPr lang="en-GB" sz="1900" dirty="0"/>
              <a:t>the architecture, schemas, flow charts, software patterns;</a:t>
            </a:r>
          </a:p>
          <a:p>
            <a:pPr marL="914400" lvl="1" indent="-457200">
              <a:buFont typeface="+mj-lt"/>
              <a:buAutoNum type="arabicPeriod"/>
            </a:pPr>
            <a:r>
              <a:rPr lang="en-GB" sz="1900" b="1" dirty="0"/>
              <a:t>Implementation: </a:t>
            </a:r>
            <a:r>
              <a:rPr lang="en-GB" sz="1900" dirty="0"/>
              <a:t>the development and integration of software;</a:t>
            </a:r>
          </a:p>
          <a:p>
            <a:pPr marL="914400" lvl="1" indent="-457200">
              <a:buFont typeface="+mj-lt"/>
              <a:buAutoNum type="arabicPeriod"/>
            </a:pPr>
            <a:r>
              <a:rPr lang="en-GB" sz="1900" b="1" dirty="0"/>
              <a:t>Testing: </a:t>
            </a:r>
            <a:r>
              <a:rPr lang="en-GB" sz="1900" dirty="0"/>
              <a:t>systematic testing and debugging;</a:t>
            </a:r>
          </a:p>
          <a:p>
            <a:pPr marL="914400" lvl="1" indent="-457200">
              <a:buFont typeface="+mj-lt"/>
              <a:buAutoNum type="arabicPeriod"/>
            </a:pPr>
            <a:r>
              <a:rPr lang="en-GB" sz="1900" b="1" dirty="0"/>
              <a:t>Operations &amp; maintenance: </a:t>
            </a:r>
            <a:r>
              <a:rPr lang="en-GB" sz="1900" dirty="0"/>
              <a:t>the installation, support, and maintenance of a completed system.</a:t>
            </a:r>
          </a:p>
          <a:p>
            <a:r>
              <a:rPr lang="en-GB" sz="2400" dirty="0"/>
              <a:t>The waterfall model maintains that one should move to a phase only when its preceding phase is complete, reviewed and verified. </a:t>
            </a:r>
          </a:p>
          <a:p>
            <a:r>
              <a:rPr lang="en-GB" sz="2400" dirty="0"/>
              <a:t>Various modified waterfall models include variations on this process. These variations include returning to the previous cycle after flaws were found downstream, and returning to the design phase if downstream phases were deemed insufficient.</a:t>
            </a:r>
          </a:p>
          <a:p>
            <a:endParaRPr lang="en-GB" sz="2400" dirty="0"/>
          </a:p>
        </p:txBody>
      </p:sp>
      <p:sp>
        <p:nvSpPr>
          <p:cNvPr id="4" name="TextBox 3"/>
          <p:cNvSpPr txBox="1"/>
          <p:nvPr/>
        </p:nvSpPr>
        <p:spPr>
          <a:xfrm>
            <a:off x="10521030" y="6023315"/>
            <a:ext cx="692727" cy="253916"/>
          </a:xfrm>
          <a:prstGeom prst="rect">
            <a:avLst/>
          </a:prstGeom>
          <a:noFill/>
        </p:spPr>
        <p:txBody>
          <a:bodyPr wrap="square" rtlCol="0">
            <a:spAutoFit/>
          </a:bodyPr>
          <a:lstStyle/>
          <a:p>
            <a:r>
              <a:rPr lang="en-GB" sz="1050" dirty="0"/>
              <a:t>Note (</a:t>
            </a:r>
            <a:r>
              <a:rPr lang="en-GB" sz="1050" dirty="0">
                <a:hlinkClick r:id="rId4"/>
              </a:rPr>
              <a:t>r</a:t>
            </a:r>
            <a:r>
              <a:rPr lang="en-GB" sz="1050" dirty="0"/>
              <a:t>)</a:t>
            </a:r>
          </a:p>
        </p:txBody>
      </p:sp>
      <p:sp>
        <p:nvSpPr>
          <p:cNvPr id="5" name="Rectangle 4">
            <a:extLst>
              <a:ext uri="{FF2B5EF4-FFF2-40B4-BE49-F238E27FC236}">
                <a16:creationId xmlns:a16="http://schemas.microsoft.com/office/drawing/2014/main" id="{867C1512-2185-902E-9B2C-7DA72E7B70BD}"/>
              </a:ext>
            </a:extLst>
          </p:cNvPr>
          <p:cNvSpPr/>
          <p:nvPr/>
        </p:nvSpPr>
        <p:spPr>
          <a:xfrm>
            <a:off x="291125" y="245139"/>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745818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b="1" u="sng" dirty="0"/>
              <a:t>The Waterfall Model</a:t>
            </a:r>
          </a:p>
        </p:txBody>
      </p:sp>
      <p:sp>
        <p:nvSpPr>
          <p:cNvPr id="3" name="Content Placeholder 2"/>
          <p:cNvSpPr>
            <a:spLocks noGrp="1"/>
          </p:cNvSpPr>
          <p:nvPr>
            <p:ph idx="1"/>
          </p:nvPr>
        </p:nvSpPr>
        <p:spPr/>
        <p:txBody>
          <a:bodyPr/>
          <a:lstStyle/>
          <a:p>
            <a:r>
              <a:rPr lang="en-GB" dirty="0"/>
              <a:t>The Waterfall model was originally perceived as sequential not iterative so that when the (exhaustive) requirements were agreed they would not change (at least until the entire project was complete) post deployment.</a:t>
            </a:r>
          </a:p>
          <a:p>
            <a:r>
              <a:rPr lang="en-GB" dirty="0"/>
              <a:t>Extensive documentation throughout all phases. </a:t>
            </a:r>
          </a:p>
          <a:p>
            <a:r>
              <a:rPr lang="en-GB" dirty="0"/>
              <a:t>Popular in the 70s &amp; 80s until the 90s when RAD &amp; prototype emerged.</a:t>
            </a:r>
          </a:p>
          <a:p>
            <a:r>
              <a:rPr lang="en-GB" dirty="0"/>
              <a:t>Still used where emphasis is required on strict planning control and documentation.</a:t>
            </a:r>
          </a:p>
        </p:txBody>
      </p:sp>
      <p:sp>
        <p:nvSpPr>
          <p:cNvPr id="4" name="Rectangle 3">
            <a:extLst>
              <a:ext uri="{FF2B5EF4-FFF2-40B4-BE49-F238E27FC236}">
                <a16:creationId xmlns:a16="http://schemas.microsoft.com/office/drawing/2014/main" id="{90B645BD-1D79-4992-9EC7-CB1910A2AB1D}"/>
              </a:ext>
            </a:extLst>
          </p:cNvPr>
          <p:cNvSpPr/>
          <p:nvPr/>
        </p:nvSpPr>
        <p:spPr>
          <a:xfrm>
            <a:off x="543674" y="497951"/>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913112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844" y="321179"/>
            <a:ext cx="5879722" cy="1200361"/>
          </a:xfrm>
        </p:spPr>
        <p:txBody>
          <a:bodyPr anchor="ctr">
            <a:normAutofit/>
          </a:bodyPr>
          <a:lstStyle/>
          <a:p>
            <a:r>
              <a:rPr lang="en-GB" sz="4000" b="1" u="sng" dirty="0"/>
              <a:t>The Development Life Cycle</a:t>
            </a:r>
          </a:p>
        </p:txBody>
      </p:sp>
      <p:sp>
        <p:nvSpPr>
          <p:cNvPr id="3" name="Content Placeholder 2"/>
          <p:cNvSpPr>
            <a:spLocks noGrp="1"/>
          </p:cNvSpPr>
          <p:nvPr>
            <p:ph idx="1"/>
          </p:nvPr>
        </p:nvSpPr>
        <p:spPr>
          <a:xfrm>
            <a:off x="453718" y="1319694"/>
            <a:ext cx="6243644" cy="4408005"/>
          </a:xfrm>
        </p:spPr>
        <p:txBody>
          <a:bodyPr anchor="t">
            <a:noAutofit/>
          </a:bodyPr>
          <a:lstStyle/>
          <a:p>
            <a:r>
              <a:rPr lang="en-GB" dirty="0"/>
              <a:t>The Systems aka </a:t>
            </a:r>
            <a:r>
              <a:rPr lang="en-GB" b="1" dirty="0"/>
              <a:t>Software</a:t>
            </a:r>
            <a:r>
              <a:rPr lang="en-GB" dirty="0"/>
              <a:t> </a:t>
            </a:r>
            <a:r>
              <a:rPr lang="en-GB" b="1" dirty="0"/>
              <a:t>Development Life Cycle</a:t>
            </a:r>
            <a:r>
              <a:rPr lang="en-GB" dirty="0"/>
              <a:t> (SDLC) is used to describe key stages in a project process. </a:t>
            </a:r>
          </a:p>
          <a:p>
            <a:r>
              <a:rPr lang="en-GB" dirty="0"/>
              <a:t>These stages include: Project</a:t>
            </a:r>
            <a:r>
              <a:rPr lang="en-GB" b="1" dirty="0"/>
              <a:t> Analysis</a:t>
            </a:r>
            <a:r>
              <a:rPr lang="en-GB" dirty="0"/>
              <a:t>, </a:t>
            </a:r>
            <a:r>
              <a:rPr lang="en-GB" b="1" dirty="0"/>
              <a:t>Design</a:t>
            </a:r>
            <a:r>
              <a:rPr lang="en-GB" dirty="0"/>
              <a:t>, </a:t>
            </a:r>
            <a:r>
              <a:rPr lang="en-GB" b="1" dirty="0"/>
              <a:t>Implementation</a:t>
            </a:r>
            <a:r>
              <a:rPr lang="en-GB" dirty="0"/>
              <a:t>, </a:t>
            </a:r>
            <a:r>
              <a:rPr lang="en-GB" b="1" dirty="0"/>
              <a:t>Testing</a:t>
            </a:r>
            <a:r>
              <a:rPr lang="en-GB" dirty="0"/>
              <a:t>, and </a:t>
            </a:r>
            <a:r>
              <a:rPr lang="en-GB" b="1" dirty="0"/>
              <a:t>evaluation &amp; evolution</a:t>
            </a:r>
            <a:r>
              <a:rPr lang="en-GB" dirty="0"/>
              <a:t>.</a:t>
            </a:r>
          </a:p>
          <a:p>
            <a:r>
              <a:rPr lang="en-GB" dirty="0"/>
              <a:t>Traditionally used for Computer System/software development, it can be applied to all projects, and variations are used in many different industries.</a:t>
            </a:r>
          </a:p>
          <a:p>
            <a:r>
              <a:rPr lang="en-GB" dirty="0"/>
              <a:t>It is sequential but also flexible and iterative.</a:t>
            </a:r>
          </a:p>
        </p:txBody>
      </p:sp>
      <p:grpSp>
        <p:nvGrpSpPr>
          <p:cNvPr id="7" name="Group 6"/>
          <p:cNvGrpSpPr/>
          <p:nvPr/>
        </p:nvGrpSpPr>
        <p:grpSpPr>
          <a:xfrm>
            <a:off x="6697362" y="1003737"/>
            <a:ext cx="5193087" cy="5324142"/>
            <a:chOff x="6030269" y="639039"/>
            <a:chExt cx="5987729" cy="6092187"/>
          </a:xfrm>
        </p:grpSpPr>
        <p:pic>
          <p:nvPicPr>
            <p:cNvPr id="4" name="Picture 3" descr="Diagram&#10;&#10;Description automatically generated"/>
            <p:cNvPicPr>
              <a:picLocks noChangeAspect="1"/>
            </p:cNvPicPr>
            <p:nvPr/>
          </p:nvPicPr>
          <p:blipFill rotWithShape="1">
            <a:blip r:embed="rId3" cstate="print">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l="373" r="2812" b="2038"/>
            <a:stretch/>
          </p:blipFill>
          <p:spPr>
            <a:xfrm>
              <a:off x="6030269" y="639039"/>
              <a:ext cx="5987729" cy="6092187"/>
            </a:xfrm>
            <a:prstGeom prst="rect">
              <a:avLst/>
            </a:prstGeom>
          </p:spPr>
          <p:style>
            <a:lnRef idx="2">
              <a:schemeClr val="accent4"/>
            </a:lnRef>
            <a:fillRef idx="1">
              <a:schemeClr val="lt1"/>
            </a:fillRef>
            <a:effectRef idx="0">
              <a:schemeClr val="accent4"/>
            </a:effectRef>
            <a:fontRef idx="minor">
              <a:schemeClr val="dk1"/>
            </a:fontRef>
          </p:style>
        </p:pic>
        <p:sp>
          <p:nvSpPr>
            <p:cNvPr id="5" name="TextBox 4"/>
            <p:cNvSpPr txBox="1"/>
            <p:nvPr/>
          </p:nvSpPr>
          <p:spPr>
            <a:xfrm>
              <a:off x="10625907" y="6235906"/>
              <a:ext cx="692727" cy="253916"/>
            </a:xfrm>
            <a:prstGeom prst="rect">
              <a:avLst/>
            </a:prstGeom>
          </p:spPr>
          <p:style>
            <a:lnRef idx="2">
              <a:schemeClr val="accent4"/>
            </a:lnRef>
            <a:fillRef idx="1">
              <a:schemeClr val="lt1"/>
            </a:fillRef>
            <a:effectRef idx="0">
              <a:schemeClr val="accent4"/>
            </a:effectRef>
            <a:fontRef idx="minor">
              <a:schemeClr val="dk1"/>
            </a:fontRef>
          </p:style>
          <p:txBody>
            <a:bodyPr wrap="square" rtlCol="0">
              <a:normAutofit/>
            </a:bodyPr>
            <a:lstStyle/>
            <a:p>
              <a:pPr>
                <a:lnSpc>
                  <a:spcPct val="90000"/>
                </a:lnSpc>
                <a:spcAft>
                  <a:spcPts val="600"/>
                </a:spcAft>
              </a:pPr>
              <a:r>
                <a:rPr lang="en-GB" sz="900" dirty="0"/>
                <a:t>Ref: (i1)</a:t>
              </a:r>
            </a:p>
          </p:txBody>
        </p:sp>
      </p:grpSp>
      <p:sp>
        <p:nvSpPr>
          <p:cNvPr id="19" name="Rectangle 18">
            <a:extLst>
              <a:ext uri="{FF2B5EF4-FFF2-40B4-BE49-F238E27FC236}">
                <a16:creationId xmlns:a16="http://schemas.microsoft.com/office/drawing/2014/main" id="{53908370-B9F8-4378-9A04-D0B290FBA245}"/>
              </a:ext>
            </a:extLst>
          </p:cNvPr>
          <p:cNvSpPr/>
          <p:nvPr/>
        </p:nvSpPr>
        <p:spPr>
          <a:xfrm>
            <a:off x="453718" y="514710"/>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888625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a:extLst>
              <a:ext uri="{28A0092B-C50C-407E-A947-70E740481C1C}">
                <a14:useLocalDpi xmlns:a14="http://schemas.microsoft.com/office/drawing/2010/main" val="0"/>
              </a:ext>
            </a:extLst>
          </a:blip>
          <a:srcRect t="3794" b="3521"/>
          <a:stretch/>
        </p:blipFill>
        <p:spPr>
          <a:xfrm>
            <a:off x="738290" y="4388642"/>
            <a:ext cx="10512219" cy="2265529"/>
          </a:xfrm>
          <a:prstGeom prst="rect">
            <a:avLst/>
          </a:prstGeom>
        </p:spPr>
      </p:pic>
      <p:sp>
        <p:nvSpPr>
          <p:cNvPr id="2" name="Title 1"/>
          <p:cNvSpPr>
            <a:spLocks noGrp="1"/>
          </p:cNvSpPr>
          <p:nvPr>
            <p:ph type="title"/>
          </p:nvPr>
        </p:nvSpPr>
        <p:spPr>
          <a:xfrm>
            <a:off x="609600" y="80262"/>
            <a:ext cx="10972800" cy="890144"/>
          </a:xfrm>
        </p:spPr>
        <p:txBody>
          <a:bodyPr>
            <a:normAutofit/>
          </a:bodyPr>
          <a:lstStyle/>
          <a:p>
            <a:r>
              <a:rPr lang="en-GB" b="1" u="sng" dirty="0"/>
              <a:t>Design Thinking Process</a:t>
            </a:r>
            <a:endParaRPr lang="en-GB" u="sng" dirty="0"/>
          </a:p>
        </p:txBody>
      </p:sp>
      <p:sp>
        <p:nvSpPr>
          <p:cNvPr id="4" name="AutoShape 2" descr="A framework for Design Thinking, from the Bootcamp Bootleg model by Stanford"/>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Content Placeholder 2"/>
          <p:cNvSpPr txBox="1">
            <a:spLocks/>
          </p:cNvSpPr>
          <p:nvPr/>
        </p:nvSpPr>
        <p:spPr>
          <a:xfrm>
            <a:off x="284454" y="834281"/>
            <a:ext cx="11623091" cy="3754033"/>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300"/>
              </a:spcBef>
            </a:pPr>
            <a:r>
              <a:rPr lang="en-GB" sz="2400" dirty="0"/>
              <a:t>Similar to the SDLC Model, is the </a:t>
            </a:r>
            <a:r>
              <a:rPr lang="en-GB" sz="2400" b="1" dirty="0"/>
              <a:t>Design Thinking Process</a:t>
            </a:r>
            <a:r>
              <a:rPr lang="en-GB" sz="2400" dirty="0"/>
              <a:t>.</a:t>
            </a:r>
          </a:p>
          <a:p>
            <a:pPr>
              <a:spcBef>
                <a:spcPts val="300"/>
              </a:spcBef>
            </a:pPr>
            <a:r>
              <a:rPr lang="en-GB" sz="2400" b="1" dirty="0"/>
              <a:t>Design Thinking is all about finding a problem worth solving</a:t>
            </a:r>
            <a:r>
              <a:rPr lang="en-GB" sz="2400" dirty="0"/>
              <a:t>. It is a systematic process to solving problems based on </a:t>
            </a:r>
            <a:r>
              <a:rPr lang="en-GB" sz="2400" b="1" dirty="0"/>
              <a:t>empathetic</a:t>
            </a:r>
            <a:r>
              <a:rPr lang="en-GB" sz="2400" dirty="0"/>
              <a:t> observation of people.</a:t>
            </a:r>
          </a:p>
          <a:p>
            <a:pPr>
              <a:spcBef>
                <a:spcPts val="300"/>
              </a:spcBef>
            </a:pPr>
            <a:r>
              <a:rPr lang="en-GB" sz="2400" dirty="0"/>
              <a:t>It is a </a:t>
            </a:r>
            <a:r>
              <a:rPr lang="en-GB" sz="2400" b="1" dirty="0"/>
              <a:t>process of Innovation </a:t>
            </a:r>
            <a:r>
              <a:rPr lang="en-GB" sz="2400" dirty="0"/>
              <a:t>that many of you have already started with your projects.</a:t>
            </a:r>
          </a:p>
          <a:p>
            <a:pPr>
              <a:spcBef>
                <a:spcPts val="300"/>
              </a:spcBef>
            </a:pPr>
            <a:r>
              <a:rPr lang="en-GB" sz="2400" dirty="0"/>
              <a:t>Today, </a:t>
            </a:r>
            <a:r>
              <a:rPr lang="en-GB" sz="2400" b="1" dirty="0"/>
              <a:t>Design Thinking</a:t>
            </a:r>
            <a:r>
              <a:rPr lang="en-GB" sz="2400" dirty="0"/>
              <a:t> is popular in many industries including Design &amp; IT/Computing sectors as a method of problem-solving and innovation.</a:t>
            </a:r>
          </a:p>
          <a:p>
            <a:pPr>
              <a:spcBef>
                <a:spcPts val="300"/>
              </a:spcBef>
            </a:pPr>
            <a:r>
              <a:rPr lang="en-GB" sz="2400" dirty="0"/>
              <a:t>Similar to other project process models, it also generally includes 5 key stages.</a:t>
            </a:r>
          </a:p>
          <a:p>
            <a:pPr>
              <a:spcBef>
                <a:spcPts val="300"/>
              </a:spcBef>
            </a:pPr>
            <a:r>
              <a:rPr lang="en-GB" sz="2400" dirty="0"/>
              <a:t>The DT process </a:t>
            </a:r>
            <a:r>
              <a:rPr lang="en-GB" sz="2400" b="1" dirty="0"/>
              <a:t>is also flexible, iterative and loops back around</a:t>
            </a:r>
            <a:r>
              <a:rPr lang="en-GB" sz="2400" dirty="0"/>
              <a:t>.</a:t>
            </a:r>
          </a:p>
          <a:p>
            <a:pPr lvl="1">
              <a:spcBef>
                <a:spcPts val="300"/>
              </a:spcBef>
              <a:buFont typeface="Wingdings" panose="05000000000000000000" pitchFamily="2" charset="2"/>
              <a:buChar char="Ø"/>
            </a:pPr>
            <a:r>
              <a:rPr lang="en-GB" sz="1600" dirty="0"/>
              <a:t>For more information about Design Thinking, it’s History and origin please click </a:t>
            </a:r>
            <a:r>
              <a:rPr lang="en-GB" sz="1600" dirty="0">
                <a:hlinkClick r:id="rId4"/>
              </a:rPr>
              <a:t>here</a:t>
            </a:r>
            <a:r>
              <a:rPr lang="en-GB" sz="1600" dirty="0"/>
              <a:t>.</a:t>
            </a:r>
          </a:p>
        </p:txBody>
      </p:sp>
      <p:sp>
        <p:nvSpPr>
          <p:cNvPr id="6" name="Rectangle 5">
            <a:extLst>
              <a:ext uri="{FF2B5EF4-FFF2-40B4-BE49-F238E27FC236}">
                <a16:creationId xmlns:a16="http://schemas.microsoft.com/office/drawing/2014/main" id="{5A446A24-3AE7-4A83-9622-CDE033B22EF7}"/>
              </a:ext>
            </a:extLst>
          </p:cNvPr>
          <p:cNvSpPr/>
          <p:nvPr/>
        </p:nvSpPr>
        <p:spPr>
          <a:xfrm>
            <a:off x="489005" y="12284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250010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659" y="245053"/>
            <a:ext cx="4282983" cy="1200361"/>
          </a:xfrm>
        </p:spPr>
        <p:txBody>
          <a:bodyPr anchor="b">
            <a:normAutofit/>
          </a:bodyPr>
          <a:lstStyle/>
          <a:p>
            <a:r>
              <a:rPr lang="en-GB" b="1" u="sng" dirty="0"/>
              <a:t>Prototyping</a:t>
            </a:r>
          </a:p>
        </p:txBody>
      </p:sp>
      <p:sp>
        <p:nvSpPr>
          <p:cNvPr id="4" name="Rectangle 3">
            <a:extLst>
              <a:ext uri="{FF2B5EF4-FFF2-40B4-BE49-F238E27FC236}">
                <a16:creationId xmlns:a16="http://schemas.microsoft.com/office/drawing/2014/main" id="{CCF1CEA4-76F4-4482-8530-2FACA57659F7}"/>
              </a:ext>
            </a:extLst>
          </p:cNvPr>
          <p:cNvSpPr/>
          <p:nvPr/>
        </p:nvSpPr>
        <p:spPr>
          <a:xfrm>
            <a:off x="645064" y="67224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 name="Group 7">
            <a:extLst>
              <a:ext uri="{FF2B5EF4-FFF2-40B4-BE49-F238E27FC236}">
                <a16:creationId xmlns:a16="http://schemas.microsoft.com/office/drawing/2014/main" id="{45DE30CE-4C49-4363-8DDA-07BC65F4F24D}"/>
              </a:ext>
            </a:extLst>
          </p:cNvPr>
          <p:cNvGrpSpPr/>
          <p:nvPr/>
        </p:nvGrpSpPr>
        <p:grpSpPr>
          <a:xfrm>
            <a:off x="4676711" y="922263"/>
            <a:ext cx="7179492" cy="5555255"/>
            <a:chOff x="7025266" y="3814857"/>
            <a:chExt cx="3590914" cy="2759457"/>
          </a:xfrm>
        </p:grpSpPr>
        <p:pic>
          <p:nvPicPr>
            <p:cNvPr id="6" name="Picture 5" descr="A picture containing text, desk&#10;&#10;Description automatically generated">
              <a:extLst>
                <a:ext uri="{FF2B5EF4-FFF2-40B4-BE49-F238E27FC236}">
                  <a16:creationId xmlns:a16="http://schemas.microsoft.com/office/drawing/2014/main" id="{009FEEE3-BFE1-4C30-9A9F-D38591CDA049}"/>
                </a:ext>
              </a:extLst>
            </p:cNvPr>
            <p:cNvPicPr>
              <a:picLocks noChangeAspect="1"/>
            </p:cNvPicPr>
            <p:nvPr/>
          </p:nvPicPr>
          <p:blipFill>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25266" y="3814857"/>
              <a:ext cx="3590913" cy="2528601"/>
            </a:xfrm>
            <a:prstGeom prst="rect">
              <a:avLst/>
            </a:prstGeom>
          </p:spPr>
        </p:pic>
        <p:sp>
          <p:nvSpPr>
            <p:cNvPr id="7" name="TextBox 6">
              <a:extLst>
                <a:ext uri="{FF2B5EF4-FFF2-40B4-BE49-F238E27FC236}">
                  <a16:creationId xmlns:a16="http://schemas.microsoft.com/office/drawing/2014/main" id="{1CCDBFE4-0DDA-46D7-A2A1-75D5233E069F}"/>
                </a:ext>
              </a:extLst>
            </p:cNvPr>
            <p:cNvSpPr txBox="1"/>
            <p:nvPr/>
          </p:nvSpPr>
          <p:spPr>
            <a:xfrm>
              <a:off x="7025267" y="6389648"/>
              <a:ext cx="3590913" cy="184666"/>
            </a:xfrm>
            <a:prstGeom prst="rect">
              <a:avLst/>
            </a:prstGeom>
            <a:noFill/>
          </p:spPr>
          <p:txBody>
            <a:bodyPr wrap="square" rtlCol="0">
              <a:normAutofit/>
            </a:bodyPr>
            <a:lstStyle/>
            <a:p>
              <a:pPr>
                <a:lnSpc>
                  <a:spcPct val="90000"/>
                </a:lnSpc>
                <a:spcAft>
                  <a:spcPts val="600"/>
                </a:spcAft>
              </a:pPr>
              <a:r>
                <a:rPr lang="en-GB" sz="700" dirty="0">
                  <a:hlinkClick r:id="rId4" tooltip="https://www.artarmonunited.com/how-to-develop-a-websites-design/"/>
                </a:rPr>
                <a:t>This Photo</a:t>
              </a:r>
              <a:r>
                <a:rPr lang="en-GB" sz="700" dirty="0"/>
                <a:t> by Unknown Author is licensed under </a:t>
              </a:r>
              <a:r>
                <a:rPr lang="en-GB" sz="700" dirty="0">
                  <a:hlinkClick r:id="rId5" tooltip="https://creativecommons.org/licenses/by/3.0/"/>
                </a:rPr>
                <a:t>CC BY</a:t>
              </a:r>
              <a:endParaRPr lang="en-GB" sz="700" dirty="0"/>
            </a:p>
          </p:txBody>
        </p:sp>
      </p:grpSp>
      <p:sp>
        <p:nvSpPr>
          <p:cNvPr id="3" name="Content Placeholder 2"/>
          <p:cNvSpPr>
            <a:spLocks noGrp="1"/>
          </p:cNvSpPr>
          <p:nvPr>
            <p:ph idx="1"/>
          </p:nvPr>
        </p:nvSpPr>
        <p:spPr>
          <a:xfrm>
            <a:off x="867486" y="1433597"/>
            <a:ext cx="10245357" cy="3651316"/>
          </a:xfrm>
          <a:solidFill>
            <a:schemeClr val="bg1">
              <a:alpha val="55000"/>
            </a:schemeClr>
          </a:solidFill>
        </p:spPr>
        <p:txBody>
          <a:bodyPr anchor="t">
            <a:noAutofit/>
          </a:bodyPr>
          <a:lstStyle/>
          <a:p>
            <a:pPr>
              <a:lnSpc>
                <a:spcPct val="110000"/>
              </a:lnSpc>
              <a:spcBef>
                <a:spcPts val="0"/>
              </a:spcBef>
            </a:pPr>
            <a:r>
              <a:rPr lang="en-GB" b="1" dirty="0"/>
              <a:t>Prototyping</a:t>
            </a:r>
            <a:r>
              <a:rPr lang="en-GB" dirty="0"/>
              <a:t> is the activity of </a:t>
            </a:r>
            <a:r>
              <a:rPr lang="en-GB" b="1" dirty="0"/>
              <a:t>creating incomplete end-products/prototypes </a:t>
            </a:r>
            <a:r>
              <a:rPr lang="en-GB" dirty="0"/>
              <a:t>and</a:t>
            </a:r>
            <a:r>
              <a:rPr lang="en-GB" b="1" dirty="0"/>
              <a:t> improved iterative versions</a:t>
            </a:r>
            <a:r>
              <a:rPr lang="en-GB" dirty="0"/>
              <a:t> of what is being developed. </a:t>
            </a:r>
          </a:p>
          <a:p>
            <a:pPr>
              <a:lnSpc>
                <a:spcPct val="110000"/>
              </a:lnSpc>
              <a:spcBef>
                <a:spcPts val="0"/>
              </a:spcBef>
            </a:pPr>
            <a:r>
              <a:rPr lang="en-GB" b="1" dirty="0"/>
              <a:t>Prototypes allow users to test and evaluate early on in the</a:t>
            </a:r>
            <a:r>
              <a:rPr lang="en-GB" dirty="0"/>
              <a:t> project.</a:t>
            </a:r>
          </a:p>
          <a:p>
            <a:pPr>
              <a:lnSpc>
                <a:spcPct val="110000"/>
              </a:lnSpc>
              <a:spcBef>
                <a:spcPts val="0"/>
              </a:spcBef>
            </a:pPr>
            <a:r>
              <a:rPr lang="en-GB" b="1" dirty="0"/>
              <a:t>Early feedback </a:t>
            </a:r>
            <a:r>
              <a:rPr lang="en-GB" dirty="0"/>
              <a:t>at the Analysis &amp; Design stage of the project improves the </a:t>
            </a:r>
            <a:r>
              <a:rPr lang="en-GB" b="1" dirty="0"/>
              <a:t>prototype, final implementation</a:t>
            </a:r>
            <a:r>
              <a:rPr lang="en-GB" dirty="0"/>
              <a:t> and user experience.</a:t>
            </a:r>
          </a:p>
          <a:p>
            <a:pPr>
              <a:lnSpc>
                <a:spcPct val="110000"/>
              </a:lnSpc>
              <a:spcBef>
                <a:spcPts val="0"/>
              </a:spcBef>
            </a:pPr>
            <a:r>
              <a:rPr lang="en-GB" dirty="0"/>
              <a:t>Prototyping is a development method you could use for your project.</a:t>
            </a:r>
            <a:br>
              <a:rPr lang="en-GB" dirty="0"/>
            </a:br>
            <a:br>
              <a:rPr lang="en-GB" dirty="0"/>
            </a:br>
            <a:endParaRPr lang="en-GB" dirty="0"/>
          </a:p>
        </p:txBody>
      </p:sp>
    </p:spTree>
    <p:extLst>
      <p:ext uri="{BB962C8B-B14F-4D97-AF65-F5344CB8AC3E}">
        <p14:creationId xmlns:p14="http://schemas.microsoft.com/office/powerpoint/2010/main" val="18691308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659" y="411954"/>
            <a:ext cx="10515600" cy="1251383"/>
          </a:xfrm>
        </p:spPr>
        <p:txBody>
          <a:bodyPr>
            <a:normAutofit/>
          </a:bodyPr>
          <a:lstStyle/>
          <a:p>
            <a:r>
              <a:rPr lang="en-GB" sz="4800" b="1" u="sng" dirty="0"/>
              <a:t>Prototyping</a:t>
            </a:r>
          </a:p>
        </p:txBody>
      </p:sp>
      <p:sp>
        <p:nvSpPr>
          <p:cNvPr id="3" name="Content Placeholder 2"/>
          <p:cNvSpPr>
            <a:spLocks noGrp="1"/>
          </p:cNvSpPr>
          <p:nvPr>
            <p:ph idx="1"/>
          </p:nvPr>
        </p:nvSpPr>
        <p:spPr>
          <a:xfrm>
            <a:off x="660067" y="1737517"/>
            <a:ext cx="10726783" cy="4439446"/>
          </a:xfrm>
        </p:spPr>
        <p:txBody>
          <a:bodyPr>
            <a:normAutofit lnSpcReduction="10000"/>
          </a:bodyPr>
          <a:lstStyle/>
          <a:p>
            <a:r>
              <a:rPr lang="en-GB" sz="3200" dirty="0"/>
              <a:t>Prototypes come in many forms, from a rough sketch on paper to an interactive simulation that looks like the final product.</a:t>
            </a:r>
          </a:p>
          <a:p>
            <a:r>
              <a:rPr lang="en-GB" sz="3200" dirty="0"/>
              <a:t>The </a:t>
            </a:r>
            <a:r>
              <a:rPr lang="en-GB" sz="3200" b="1" dirty="0"/>
              <a:t>Rapid Prototyping Process </a:t>
            </a:r>
            <a:r>
              <a:rPr lang="en-GB" sz="3200" dirty="0"/>
              <a:t>includes a three-step process, repeated as many times as needed:</a:t>
            </a:r>
          </a:p>
          <a:p>
            <a:pPr marL="914400" lvl="1" indent="-457200">
              <a:buFont typeface="+mj-lt"/>
              <a:buAutoNum type="arabicPeriod"/>
            </a:pPr>
            <a:r>
              <a:rPr lang="en-GB" sz="2800" b="1" dirty="0"/>
              <a:t>Prototype</a:t>
            </a:r>
            <a:r>
              <a:rPr lang="en-GB" sz="2800" dirty="0"/>
              <a:t>: Create a visual mock-up of your solution.</a:t>
            </a:r>
          </a:p>
          <a:p>
            <a:pPr marL="914400" lvl="1" indent="-457200">
              <a:buFont typeface="+mj-lt"/>
              <a:buAutoNum type="arabicPeriod"/>
            </a:pPr>
            <a:r>
              <a:rPr lang="en-GB" sz="2800" b="1" dirty="0"/>
              <a:t>Review</a:t>
            </a:r>
            <a:r>
              <a:rPr lang="en-GB" sz="2800" dirty="0"/>
              <a:t>: Share the prototype with users and evaluate to see if it meets their needs and expectations.</a:t>
            </a:r>
          </a:p>
          <a:p>
            <a:pPr marL="914400" lvl="1" indent="-457200">
              <a:buFont typeface="+mj-lt"/>
              <a:buAutoNum type="arabicPeriod"/>
            </a:pPr>
            <a:r>
              <a:rPr lang="en-GB" sz="2800" b="1" dirty="0"/>
              <a:t>Refine</a:t>
            </a:r>
            <a:r>
              <a:rPr lang="en-GB" sz="2800" dirty="0"/>
              <a:t>: Based on this feedback, identify areas that need to be improved or clarified. </a:t>
            </a:r>
            <a:r>
              <a:rPr lang="en-GB" sz="1300" dirty="0"/>
              <a:t>(</a:t>
            </a:r>
            <a:r>
              <a:rPr lang="en-GB" sz="1300" dirty="0">
                <a:hlinkClick r:id="rId3"/>
              </a:rPr>
              <a:t>r</a:t>
            </a:r>
            <a:r>
              <a:rPr lang="en-GB" sz="1300" dirty="0"/>
              <a:t>)</a:t>
            </a:r>
          </a:p>
          <a:p>
            <a:pPr lvl="1"/>
            <a:r>
              <a:rPr lang="en-GB" sz="1800" dirty="0"/>
              <a:t>Bg. For more information, see e-Handout: </a:t>
            </a:r>
            <a:r>
              <a:rPr lang="en-GB" sz="1800" dirty="0">
                <a:hlinkClick r:id="rId3"/>
              </a:rPr>
              <a:t>A Beginner's Guide to Prototyping</a:t>
            </a:r>
            <a:r>
              <a:rPr lang="en-GB" sz="1800" dirty="0"/>
              <a:t>.</a:t>
            </a:r>
            <a:br>
              <a:rPr lang="en-GB" dirty="0"/>
            </a:br>
            <a:endParaRPr lang="en-GB" dirty="0"/>
          </a:p>
        </p:txBody>
      </p:sp>
      <p:sp>
        <p:nvSpPr>
          <p:cNvPr id="4" name="Rectangle 3">
            <a:extLst>
              <a:ext uri="{FF2B5EF4-FFF2-40B4-BE49-F238E27FC236}">
                <a16:creationId xmlns:a16="http://schemas.microsoft.com/office/drawing/2014/main" id="{969CB5D9-1689-B562-3D59-1698175A1BD3}"/>
              </a:ext>
            </a:extLst>
          </p:cNvPr>
          <p:cNvSpPr/>
          <p:nvPr/>
        </p:nvSpPr>
        <p:spPr>
          <a:xfrm>
            <a:off x="645064" y="574766"/>
            <a:ext cx="120595" cy="90246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501112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0063"/>
            <a:ext cx="10515600" cy="1111024"/>
          </a:xfrm>
        </p:spPr>
        <p:txBody>
          <a:bodyPr/>
          <a:lstStyle/>
          <a:p>
            <a:r>
              <a:rPr lang="en-GB" b="1" u="sng" dirty="0"/>
              <a:t>Software prototyping</a:t>
            </a:r>
          </a:p>
        </p:txBody>
      </p:sp>
      <p:sp>
        <p:nvSpPr>
          <p:cNvPr id="3" name="Content Placeholder 2"/>
          <p:cNvSpPr>
            <a:spLocks noGrp="1"/>
          </p:cNvSpPr>
          <p:nvPr>
            <p:ph idx="1"/>
          </p:nvPr>
        </p:nvSpPr>
        <p:spPr>
          <a:xfrm>
            <a:off x="765659" y="1703705"/>
            <a:ext cx="10515600" cy="4351338"/>
          </a:xfrm>
        </p:spPr>
        <p:txBody>
          <a:bodyPr>
            <a:normAutofit lnSpcReduction="10000"/>
          </a:bodyPr>
          <a:lstStyle/>
          <a:p>
            <a:r>
              <a:rPr lang="en-GB" sz="3200" dirty="0"/>
              <a:t>Software prototyping is the activity of creating prototypes of software applications i.e. </a:t>
            </a:r>
            <a:r>
              <a:rPr lang="en-GB" sz="3200" b="1" dirty="0"/>
              <a:t>incomplete versions </a:t>
            </a:r>
            <a:r>
              <a:rPr lang="en-GB" sz="3200" dirty="0"/>
              <a:t>of the software program being developed. </a:t>
            </a:r>
          </a:p>
          <a:p>
            <a:r>
              <a:rPr lang="en-GB" sz="3200" dirty="0"/>
              <a:t>Prototyping has several benefits: </a:t>
            </a:r>
          </a:p>
          <a:p>
            <a:pPr lvl="1"/>
            <a:r>
              <a:rPr lang="en-GB" sz="2800" dirty="0"/>
              <a:t>The software designer and implementer can get valuable feedback from the users early in the project. </a:t>
            </a:r>
          </a:p>
          <a:p>
            <a:pPr lvl="1"/>
            <a:r>
              <a:rPr lang="en-GB" sz="2800" b="1" dirty="0"/>
              <a:t>The purpose of a prototype is to allow users of the software to evaluate the product by actually trying it out</a:t>
            </a:r>
            <a:r>
              <a:rPr lang="en-GB" sz="2800" dirty="0"/>
              <a:t>, rather than having to interpret and evaluate the design based on descriptions. </a:t>
            </a:r>
            <a:br>
              <a:rPr lang="en-GB" sz="2800" dirty="0"/>
            </a:br>
            <a:br>
              <a:rPr lang="en-GB" sz="2800" dirty="0"/>
            </a:br>
            <a:endParaRPr lang="en-GB" sz="2800" dirty="0"/>
          </a:p>
        </p:txBody>
      </p:sp>
      <p:sp>
        <p:nvSpPr>
          <p:cNvPr id="4" name="Rectangle 3">
            <a:extLst>
              <a:ext uri="{FF2B5EF4-FFF2-40B4-BE49-F238E27FC236}">
                <a16:creationId xmlns:a16="http://schemas.microsoft.com/office/drawing/2014/main" id="{87459312-578C-FB55-77C6-3CA5799AE402}"/>
              </a:ext>
            </a:extLst>
          </p:cNvPr>
          <p:cNvSpPr/>
          <p:nvPr/>
        </p:nvSpPr>
        <p:spPr>
          <a:xfrm>
            <a:off x="645064" y="574766"/>
            <a:ext cx="120595" cy="90246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797360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4C6D5-6722-4FDB-88DA-035D6BA907B5}"/>
              </a:ext>
            </a:extLst>
          </p:cNvPr>
          <p:cNvSpPr txBox="1">
            <a:spLocks/>
          </p:cNvSpPr>
          <p:nvPr/>
        </p:nvSpPr>
        <p:spPr>
          <a:xfrm>
            <a:off x="790925" y="533547"/>
            <a:ext cx="5877381" cy="1030354"/>
          </a:xfrm>
          <a:prstGeom prst="rect">
            <a:avLst/>
          </a:prstGeom>
        </p:spPr>
        <p:txBody>
          <a:bodyPr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The Prototyping process</a:t>
            </a:r>
          </a:p>
        </p:txBody>
      </p:sp>
      <p:sp>
        <p:nvSpPr>
          <p:cNvPr id="3" name="Content Placeholder 2">
            <a:extLst>
              <a:ext uri="{FF2B5EF4-FFF2-40B4-BE49-F238E27FC236}">
                <a16:creationId xmlns:a16="http://schemas.microsoft.com/office/drawing/2014/main" id="{126CA5B5-FDC9-4F57-88D0-60D210A23B9A}"/>
              </a:ext>
            </a:extLst>
          </p:cNvPr>
          <p:cNvSpPr txBox="1">
            <a:spLocks/>
          </p:cNvSpPr>
          <p:nvPr/>
        </p:nvSpPr>
        <p:spPr>
          <a:xfrm>
            <a:off x="364428" y="1445062"/>
            <a:ext cx="11463144" cy="4366175"/>
          </a:xfrm>
          <a:prstGeom prst="rect">
            <a:avLst/>
          </a:prstGeom>
        </p:spPr>
        <p:txBody>
          <a:bodyPr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a:t>The process of prototyping involves the following steps:</a:t>
            </a:r>
          </a:p>
          <a:p>
            <a:r>
              <a:rPr lang="en-GB" sz="2400" b="1" dirty="0">
                <a:solidFill>
                  <a:schemeClr val="bg1"/>
                </a:solidFill>
                <a:highlight>
                  <a:srgbClr val="FFFF00"/>
                </a:highlight>
              </a:rPr>
              <a:t>1. Identify requirements:</a:t>
            </a:r>
            <a:r>
              <a:rPr lang="en-GB" sz="2400" dirty="0">
                <a:solidFill>
                  <a:schemeClr val="bg1"/>
                </a:solidFill>
              </a:rPr>
              <a:t> </a:t>
            </a:r>
            <a:r>
              <a:rPr lang="en-GB" sz="2400" dirty="0"/>
              <a:t>Determine basic requirements including most important elements. Details can be left for later consideration and iterative refinement.</a:t>
            </a:r>
          </a:p>
          <a:p>
            <a:r>
              <a:rPr lang="en-GB" sz="2400" b="1" dirty="0">
                <a:solidFill>
                  <a:schemeClr val="bg1"/>
                </a:solidFill>
                <a:highlight>
                  <a:srgbClr val="FFFF00"/>
                </a:highlight>
              </a:rPr>
              <a:t>2. Implement</a:t>
            </a:r>
            <a:r>
              <a:rPr lang="en-GB" sz="2400" b="1" dirty="0"/>
              <a:t> the practical work and develop the initial prototype.</a:t>
            </a:r>
            <a:r>
              <a:rPr lang="en-GB" sz="2400" dirty="0"/>
              <a:t> </a:t>
            </a:r>
          </a:p>
          <a:p>
            <a:pPr lvl="1"/>
            <a:r>
              <a:rPr lang="en-GB" sz="1600" dirty="0"/>
              <a:t>Bg. There are different </a:t>
            </a:r>
            <a:r>
              <a:rPr lang="en-GB" sz="1600" b="1" dirty="0"/>
              <a:t>prototyping methods</a:t>
            </a:r>
            <a:r>
              <a:rPr lang="en-GB" sz="1600" dirty="0"/>
              <a:t> such as: Incremental, Throwaway, Xtreme or Evolutionary prototyping or just jump in and just get building. For more information please </a:t>
            </a:r>
            <a:r>
              <a:rPr lang="en-GB" sz="1600" dirty="0">
                <a:hlinkClick r:id="rId2"/>
              </a:rPr>
              <a:t>click-here</a:t>
            </a:r>
            <a:r>
              <a:rPr lang="en-GB" sz="1600" dirty="0"/>
              <a:t>.</a:t>
            </a:r>
          </a:p>
          <a:p>
            <a:r>
              <a:rPr lang="en-GB" sz="2400" b="1" dirty="0">
                <a:solidFill>
                  <a:schemeClr val="bg1"/>
                </a:solidFill>
                <a:highlight>
                  <a:srgbClr val="FFFF00"/>
                </a:highlight>
              </a:rPr>
              <a:t>3. Test &amp; Review</a:t>
            </a:r>
            <a:r>
              <a:rPr lang="en-GB" sz="2400" b="1" dirty="0"/>
              <a:t>: </a:t>
            </a:r>
            <a:r>
              <a:rPr lang="en-GB" sz="2400" dirty="0"/>
              <a:t>With relevant stakeholders (e.g. Dev Team and end-users) examine the prototype and provide feedback on potential additions/changes many times throughout the project.</a:t>
            </a:r>
          </a:p>
          <a:p>
            <a:r>
              <a:rPr lang="en-GB" sz="2400" b="1" dirty="0">
                <a:solidFill>
                  <a:schemeClr val="bg1"/>
                </a:solidFill>
                <a:highlight>
                  <a:srgbClr val="FFFF00"/>
                </a:highlight>
              </a:rPr>
              <a:t>4. Revise and enhance the prototype</a:t>
            </a:r>
            <a:r>
              <a:rPr lang="en-GB" sz="2400" b="1" dirty="0"/>
              <a:t>: </a:t>
            </a:r>
            <a:r>
              <a:rPr lang="en-GB" sz="2400" dirty="0"/>
              <a:t>Using feedback, the Requirements specification and prototype can be improved. </a:t>
            </a:r>
          </a:p>
          <a:p>
            <a:r>
              <a:rPr lang="en-GB" sz="2400" b="1" dirty="0">
                <a:solidFill>
                  <a:schemeClr val="bg1"/>
                </a:solidFill>
                <a:highlight>
                  <a:srgbClr val="FFFF00"/>
                </a:highlight>
              </a:rPr>
              <a:t>5. Repeat</a:t>
            </a:r>
            <a:r>
              <a:rPr lang="en-GB" sz="2400" dirty="0"/>
              <a:t>.</a:t>
            </a:r>
          </a:p>
          <a:p>
            <a:pPr marL="457200" lvl="1" indent="0">
              <a:buFont typeface="Arial" panose="020B0604020202020204" pitchFamily="34" charset="0"/>
              <a:buNone/>
            </a:pPr>
            <a:r>
              <a:rPr lang="en-GB" dirty="0"/>
              <a:t>Note: This is a traditional ‘Software prototyping / prototyping’ process that is used in many different industry sectors.</a:t>
            </a:r>
          </a:p>
        </p:txBody>
      </p:sp>
      <p:pic>
        <p:nvPicPr>
          <p:cNvPr id="4" name="Graphic 3" descr="Programmer male outline">
            <a:extLst>
              <a:ext uri="{FF2B5EF4-FFF2-40B4-BE49-F238E27FC236}">
                <a16:creationId xmlns:a16="http://schemas.microsoft.com/office/drawing/2014/main" id="{DED68425-BEFA-449C-A3A6-2CA5E9F1460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110832" y="206465"/>
            <a:ext cx="1113715" cy="1113715"/>
          </a:xfrm>
          <a:prstGeom prst="rect">
            <a:avLst/>
          </a:prstGeom>
        </p:spPr>
      </p:pic>
      <p:sp>
        <p:nvSpPr>
          <p:cNvPr id="6" name="Rectangle 5">
            <a:extLst>
              <a:ext uri="{FF2B5EF4-FFF2-40B4-BE49-F238E27FC236}">
                <a16:creationId xmlns:a16="http://schemas.microsoft.com/office/drawing/2014/main" id="{F55190A8-8545-4D01-9B2A-62B0FD0F07FB}"/>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E83B412-78A3-4573-82A8-80BFCABF50FC}"/>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456597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05361" y="1611087"/>
            <a:ext cx="10515600" cy="4351338"/>
          </a:xfrm>
        </p:spPr>
        <p:txBody>
          <a:bodyPr>
            <a:normAutofit lnSpcReduction="10000"/>
          </a:bodyPr>
          <a:lstStyle/>
          <a:p>
            <a:r>
              <a:rPr lang="en-GB" dirty="0"/>
              <a:t>The process of prototyping involves the following steps:</a:t>
            </a:r>
          </a:p>
          <a:p>
            <a:pPr marL="914400" lvl="1" indent="-457200">
              <a:buFont typeface="+mj-lt"/>
              <a:buAutoNum type="arabicPeriod"/>
            </a:pPr>
            <a:r>
              <a:rPr lang="en-GB" b="1" dirty="0"/>
              <a:t>Identify basic requirements </a:t>
            </a:r>
            <a:r>
              <a:rPr lang="en-GB" dirty="0"/>
              <a:t>- Determine basic requirements. Details, such as performance and security, can initially and typically be ignored.</a:t>
            </a:r>
          </a:p>
          <a:p>
            <a:pPr marL="914400" lvl="1" indent="-457200">
              <a:buFont typeface="+mj-lt"/>
              <a:buAutoNum type="arabicPeriod"/>
            </a:pPr>
            <a:r>
              <a:rPr lang="en-GB" b="1" dirty="0"/>
              <a:t>Develop initial prototype </a:t>
            </a:r>
            <a:r>
              <a:rPr lang="en-GB" dirty="0"/>
              <a:t>- The initial prototype is developed that typically includes only user interfaces with bare </a:t>
            </a:r>
            <a:r>
              <a:rPr lang="en-GB" dirty="0" err="1"/>
              <a:t>funcaiotnality</a:t>
            </a:r>
            <a:r>
              <a:rPr lang="en-GB" dirty="0"/>
              <a:t>.</a:t>
            </a:r>
          </a:p>
          <a:p>
            <a:pPr marL="914400" lvl="1" indent="-457200">
              <a:buFont typeface="+mj-lt"/>
              <a:buAutoNum type="arabicPeriod"/>
            </a:pPr>
            <a:r>
              <a:rPr lang="en-GB" b="1" dirty="0"/>
              <a:t>Review</a:t>
            </a:r>
            <a:r>
              <a:rPr lang="en-GB" dirty="0"/>
              <a:t> - Customers / end-users, examine the prototype and provide feedback on potential additions or changes.</a:t>
            </a:r>
          </a:p>
          <a:p>
            <a:pPr marL="914400" lvl="1" indent="-457200">
              <a:buFont typeface="+mj-lt"/>
              <a:buAutoNum type="arabicPeriod"/>
            </a:pPr>
            <a:r>
              <a:rPr lang="en-GB" b="1" dirty="0"/>
              <a:t>Revise and enhance the prototype </a:t>
            </a:r>
            <a:r>
              <a:rPr lang="en-GB" dirty="0"/>
              <a:t>- Using the feedback the specifications and the prototype can be improved.</a:t>
            </a:r>
          </a:p>
          <a:p>
            <a:pPr lvl="2"/>
            <a:r>
              <a:rPr lang="en-GB" dirty="0"/>
              <a:t>Bg. Negotiation about what is within the scope of the contract/product may be necessary </a:t>
            </a:r>
          </a:p>
          <a:p>
            <a:pPr marL="914400" lvl="1" indent="-457200">
              <a:buFont typeface="+mj-lt"/>
              <a:buAutoNum type="arabicPeriod"/>
            </a:pPr>
            <a:r>
              <a:rPr lang="en-GB" b="1" dirty="0"/>
              <a:t>Iterate</a:t>
            </a:r>
            <a:r>
              <a:rPr lang="en-GB" dirty="0"/>
              <a:t>: If changes are introduced then a repeat of steps #3 and #4 are undertaken. </a:t>
            </a:r>
            <a:r>
              <a:rPr lang="en-GB" sz="800" dirty="0"/>
              <a:t>(</a:t>
            </a:r>
            <a:r>
              <a:rPr lang="en-GB" sz="800" dirty="0">
                <a:hlinkClick r:id="rId3"/>
              </a:rPr>
              <a:t>r</a:t>
            </a:r>
            <a:r>
              <a:rPr lang="en-GB" sz="800" dirty="0"/>
              <a:t>)</a:t>
            </a:r>
            <a:endParaRPr lang="en-GB" dirty="0"/>
          </a:p>
        </p:txBody>
      </p:sp>
      <p:sp>
        <p:nvSpPr>
          <p:cNvPr id="6" name="Title 1">
            <a:extLst>
              <a:ext uri="{FF2B5EF4-FFF2-40B4-BE49-F238E27FC236}">
                <a16:creationId xmlns:a16="http://schemas.microsoft.com/office/drawing/2014/main" id="{EA632F6E-B8FD-30EE-1CFD-0B5DFE190B1E}"/>
              </a:ext>
            </a:extLst>
          </p:cNvPr>
          <p:cNvSpPr>
            <a:spLocks noGrp="1"/>
          </p:cNvSpPr>
          <p:nvPr>
            <p:ph type="title"/>
          </p:nvPr>
        </p:nvSpPr>
        <p:spPr>
          <a:xfrm>
            <a:off x="705361" y="500063"/>
            <a:ext cx="10515600" cy="1111024"/>
          </a:xfrm>
        </p:spPr>
        <p:txBody>
          <a:bodyPr/>
          <a:lstStyle/>
          <a:p>
            <a:r>
              <a:rPr lang="en-GB" sz="5400" b="1" dirty="0"/>
              <a:t>Bg. </a:t>
            </a:r>
            <a:r>
              <a:rPr lang="en-GB" b="1" u="sng" dirty="0"/>
              <a:t>Software Prototyping method</a:t>
            </a:r>
          </a:p>
        </p:txBody>
      </p:sp>
    </p:spTree>
    <p:extLst>
      <p:ext uri="{BB962C8B-B14F-4D97-AF65-F5344CB8AC3E}">
        <p14:creationId xmlns:p14="http://schemas.microsoft.com/office/powerpoint/2010/main" val="36324336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erson sitting in front of several computer screens&#10;&#10;Description automatically generated">
            <a:extLst>
              <a:ext uri="{FF2B5EF4-FFF2-40B4-BE49-F238E27FC236}">
                <a16:creationId xmlns:a16="http://schemas.microsoft.com/office/drawing/2014/main" id="{4F71875C-2C4C-7F30-16C1-5F8AE073154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0" r="5653" b="-1"/>
          <a:stretch/>
        </p:blipFill>
        <p:spPr>
          <a:xfrm>
            <a:off x="4058194" y="10"/>
            <a:ext cx="8133804" cy="6857990"/>
          </a:xfrm>
          <a:prstGeom prst="rect">
            <a:avLst/>
          </a:prstGeom>
        </p:spPr>
      </p:pic>
      <p:sp>
        <p:nvSpPr>
          <p:cNvPr id="49" name="Rectangle 4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69913" y="365124"/>
            <a:ext cx="9362064" cy="1045664"/>
          </a:xfrm>
          <a:solidFill>
            <a:schemeClr val="bg1">
              <a:alpha val="60000"/>
            </a:schemeClr>
          </a:solidFill>
        </p:spPr>
        <p:txBody>
          <a:bodyPr>
            <a:normAutofit/>
          </a:bodyPr>
          <a:lstStyle/>
          <a:p>
            <a:r>
              <a:rPr lang="en-GB" sz="4000" b="1" u="sng" dirty="0"/>
              <a:t>Contemporary Tech Development methods</a:t>
            </a:r>
          </a:p>
        </p:txBody>
      </p:sp>
      <p:sp>
        <p:nvSpPr>
          <p:cNvPr id="3" name="Content Placeholder 2"/>
          <p:cNvSpPr>
            <a:spLocks noGrp="1"/>
          </p:cNvSpPr>
          <p:nvPr>
            <p:ph idx="1"/>
          </p:nvPr>
        </p:nvSpPr>
        <p:spPr>
          <a:xfrm>
            <a:off x="371335" y="1410788"/>
            <a:ext cx="9765442" cy="5320937"/>
          </a:xfrm>
          <a:solidFill>
            <a:schemeClr val="bg1">
              <a:alpha val="70000"/>
            </a:schemeClr>
          </a:solidFill>
        </p:spPr>
        <p:txBody>
          <a:bodyPr>
            <a:normAutofit/>
          </a:bodyPr>
          <a:lstStyle/>
          <a:p>
            <a:pPr marL="0" indent="0">
              <a:spcBef>
                <a:spcPts val="600"/>
              </a:spcBef>
              <a:buNone/>
            </a:pPr>
            <a:r>
              <a:rPr lang="en-GB" sz="2400" dirty="0"/>
              <a:t>Generally New Software development &amp; IT Management methods value: e.g.</a:t>
            </a:r>
          </a:p>
          <a:p>
            <a:pPr>
              <a:spcBef>
                <a:spcPts val="600"/>
              </a:spcBef>
            </a:pPr>
            <a:r>
              <a:rPr lang="en-GB" sz="2400" dirty="0"/>
              <a:t>Flexibility Change &amp; Innovation</a:t>
            </a:r>
          </a:p>
          <a:p>
            <a:pPr>
              <a:spcBef>
                <a:spcPts val="600"/>
              </a:spcBef>
            </a:pPr>
            <a:r>
              <a:rPr lang="en-GB" sz="2400" dirty="0"/>
              <a:t>Continuous improvement</a:t>
            </a:r>
          </a:p>
          <a:p>
            <a:pPr>
              <a:spcBef>
                <a:spcPts val="600"/>
              </a:spcBef>
            </a:pPr>
            <a:r>
              <a:rPr lang="en-GB" sz="2400" dirty="0"/>
              <a:t>User / Customer focused and involvement</a:t>
            </a:r>
          </a:p>
          <a:p>
            <a:pPr lvl="1">
              <a:spcBef>
                <a:spcPts val="600"/>
              </a:spcBef>
            </a:pPr>
            <a:r>
              <a:rPr lang="en-GB" dirty="0"/>
              <a:t>People over Processes.</a:t>
            </a:r>
          </a:p>
          <a:p>
            <a:pPr>
              <a:spcBef>
                <a:spcPts val="600"/>
              </a:spcBef>
            </a:pPr>
            <a:r>
              <a:rPr lang="en-GB" sz="2400" dirty="0"/>
              <a:t>Open holistic collaboration with all stakeholders (e.g. Business owner / client)</a:t>
            </a:r>
          </a:p>
          <a:p>
            <a:pPr>
              <a:spcBef>
                <a:spcPts val="600"/>
              </a:spcBef>
            </a:pPr>
            <a:r>
              <a:rPr lang="en-GB" sz="2400" dirty="0"/>
              <a:t>Empowerment: Bottom-up employee involvement</a:t>
            </a:r>
          </a:p>
          <a:p>
            <a:pPr>
              <a:spcBef>
                <a:spcPts val="600"/>
              </a:spcBef>
            </a:pPr>
            <a:r>
              <a:rPr lang="en-GB" sz="2400" dirty="0"/>
              <a:t>Business &amp; IT collaboration</a:t>
            </a:r>
          </a:p>
          <a:p>
            <a:pPr>
              <a:spcBef>
                <a:spcPts val="600"/>
              </a:spcBef>
            </a:pPr>
            <a:r>
              <a:rPr lang="en-GB" sz="2400" dirty="0"/>
              <a:t>Small milestones</a:t>
            </a:r>
          </a:p>
          <a:p>
            <a:pPr>
              <a:spcBef>
                <a:spcPts val="600"/>
              </a:spcBef>
            </a:pPr>
            <a:r>
              <a:rPr lang="en-GB" sz="2400" dirty="0"/>
              <a:t>Practical testing over planning and documentation</a:t>
            </a:r>
          </a:p>
          <a:p>
            <a:pPr>
              <a:spcBef>
                <a:spcPts val="600"/>
              </a:spcBef>
            </a:pPr>
            <a:r>
              <a:rPr lang="en-GB" sz="2400" dirty="0"/>
              <a:t>Sustainable balanced working.</a:t>
            </a:r>
          </a:p>
        </p:txBody>
      </p:sp>
    </p:spTree>
    <p:extLst>
      <p:ext uri="{BB962C8B-B14F-4D97-AF65-F5344CB8AC3E}">
        <p14:creationId xmlns:p14="http://schemas.microsoft.com/office/powerpoint/2010/main" val="13817489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781" y="171137"/>
            <a:ext cx="7998825" cy="1230944"/>
          </a:xfrm>
        </p:spPr>
        <p:txBody>
          <a:bodyPr>
            <a:normAutofit fontScale="90000"/>
          </a:bodyPr>
          <a:lstStyle/>
          <a:p>
            <a:r>
              <a:rPr lang="en-GB" sz="6000" b="1" u="sng" dirty="0"/>
              <a:t>Agile Development Methods</a:t>
            </a:r>
          </a:p>
        </p:txBody>
      </p:sp>
      <p:sp>
        <p:nvSpPr>
          <p:cNvPr id="3" name="Content Placeholder 2"/>
          <p:cNvSpPr>
            <a:spLocks noGrp="1"/>
          </p:cNvSpPr>
          <p:nvPr>
            <p:ph idx="1"/>
          </p:nvPr>
        </p:nvSpPr>
        <p:spPr>
          <a:xfrm>
            <a:off x="341811" y="1351560"/>
            <a:ext cx="6738258" cy="5008836"/>
          </a:xfrm>
        </p:spPr>
        <p:txBody>
          <a:bodyPr>
            <a:normAutofit/>
          </a:bodyPr>
          <a:lstStyle/>
          <a:p>
            <a:r>
              <a:rPr lang="en-GB" sz="3400" dirty="0"/>
              <a:t>Up-to-date software development methodologies focus more on </a:t>
            </a:r>
            <a:br>
              <a:rPr lang="en-GB" sz="3400" dirty="0"/>
            </a:br>
            <a:r>
              <a:rPr lang="en-GB" sz="3400" dirty="0"/>
              <a:t>people / users, embracing change and flexibility than on strict planning methods and tools.</a:t>
            </a:r>
          </a:p>
          <a:p>
            <a:r>
              <a:rPr lang="en-GB" sz="3400" dirty="0"/>
              <a:t>Agile dev methods reflect the new values of focusing people and embracing change.</a:t>
            </a:r>
          </a:p>
        </p:txBody>
      </p:sp>
      <p:pic>
        <p:nvPicPr>
          <p:cNvPr id="4" name="Picture 3" descr="A diagram of a software development process&#10;&#10;Description automatically generated">
            <a:extLst>
              <a:ext uri="{FF2B5EF4-FFF2-40B4-BE49-F238E27FC236}">
                <a16:creationId xmlns:a16="http://schemas.microsoft.com/office/drawing/2014/main" id="{F7AE456C-0FB8-60BC-6572-12E99904EAC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133" r="17163"/>
          <a:stretch/>
        </p:blipFill>
        <p:spPr>
          <a:xfrm>
            <a:off x="6829695" y="1543148"/>
            <a:ext cx="5199017" cy="4503224"/>
          </a:xfrm>
          <a:prstGeom prst="rect">
            <a:avLst/>
          </a:prstGeom>
        </p:spPr>
      </p:pic>
    </p:spTree>
    <p:extLst>
      <p:ext uri="{BB962C8B-B14F-4D97-AF65-F5344CB8AC3E}">
        <p14:creationId xmlns:p14="http://schemas.microsoft.com/office/powerpoint/2010/main" val="21811563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517C-23A2-4DA2-8A01-43F1237896E3}"/>
              </a:ext>
            </a:extLst>
          </p:cNvPr>
          <p:cNvSpPr>
            <a:spLocks noGrp="1"/>
          </p:cNvSpPr>
          <p:nvPr>
            <p:ph type="title"/>
          </p:nvPr>
        </p:nvSpPr>
        <p:spPr/>
        <p:txBody>
          <a:bodyPr>
            <a:normAutofit/>
          </a:bodyPr>
          <a:lstStyle/>
          <a:p>
            <a:r>
              <a:rPr lang="en-GB" b="1" u="sng" dirty="0"/>
              <a:t>Agile Development</a:t>
            </a:r>
          </a:p>
        </p:txBody>
      </p:sp>
      <p:sp>
        <p:nvSpPr>
          <p:cNvPr id="3" name="Content Placeholder 2">
            <a:extLst>
              <a:ext uri="{FF2B5EF4-FFF2-40B4-BE49-F238E27FC236}">
                <a16:creationId xmlns:a16="http://schemas.microsoft.com/office/drawing/2014/main" id="{7CA8EAED-764C-4779-B906-7C62535EC336}"/>
              </a:ext>
            </a:extLst>
          </p:cNvPr>
          <p:cNvSpPr>
            <a:spLocks noGrp="1"/>
          </p:cNvSpPr>
          <p:nvPr>
            <p:ph idx="1"/>
          </p:nvPr>
        </p:nvSpPr>
        <p:spPr>
          <a:xfrm>
            <a:off x="838200" y="1619680"/>
            <a:ext cx="10515600" cy="4351338"/>
          </a:xfrm>
        </p:spPr>
        <p:txBody>
          <a:bodyPr>
            <a:normAutofit fontScale="92500" lnSpcReduction="10000"/>
          </a:bodyPr>
          <a:lstStyle/>
          <a:p>
            <a:r>
              <a:rPr lang="en-GB" dirty="0"/>
              <a:t>Agile development methods include </a:t>
            </a:r>
            <a:r>
              <a:rPr lang="en-GB" b="1" dirty="0"/>
              <a:t>requirements gathering </a:t>
            </a:r>
            <a:r>
              <a:rPr lang="en-GB" dirty="0"/>
              <a:t>and prototype/feature improvement through cross-functional team collaboration and collaboration with their users/client/customers. </a:t>
            </a:r>
          </a:p>
          <a:p>
            <a:r>
              <a:rPr lang="en-GB" b="1" dirty="0"/>
              <a:t>Key aspects of agile include: </a:t>
            </a:r>
            <a:r>
              <a:rPr lang="en-GB" dirty="0"/>
              <a:t>Early implementation/delivery, frequent meetings, flexible/adaptive planning, evolutionary development &amp; continual improvement and flexible changes in requirements.</a:t>
            </a:r>
          </a:p>
          <a:p>
            <a:r>
              <a:rPr lang="en-GB" dirty="0"/>
              <a:t>Agile methods focus on iterative quick start prototype development, frequent user feedback and iterative (cyclical) feature/prototype/product improvement.</a:t>
            </a:r>
          </a:p>
          <a:p>
            <a:r>
              <a:rPr lang="en-GB" dirty="0"/>
              <a:t>The principles of Agile can be used by individuals on individual projects. Typically however, Agile development methods are commonly used by Software Development </a:t>
            </a:r>
            <a:r>
              <a:rPr lang="en-GB" b="1" dirty="0"/>
              <a:t>Teams</a:t>
            </a:r>
            <a:r>
              <a:rPr lang="en-GB" dirty="0"/>
              <a:t> to build software collaboratively.</a:t>
            </a:r>
          </a:p>
        </p:txBody>
      </p:sp>
      <p:pic>
        <p:nvPicPr>
          <p:cNvPr id="8" name="Graphic 7" descr="Meeting outline">
            <a:extLst>
              <a:ext uri="{FF2B5EF4-FFF2-40B4-BE49-F238E27FC236}">
                <a16:creationId xmlns:a16="http://schemas.microsoft.com/office/drawing/2014/main" id="{3DAFC01C-1E37-561F-0551-99A6A741640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90670" y="181468"/>
            <a:ext cx="1692876" cy="1692876"/>
          </a:xfrm>
          <a:prstGeom prst="rect">
            <a:avLst/>
          </a:prstGeom>
        </p:spPr>
      </p:pic>
      <p:sp>
        <p:nvSpPr>
          <p:cNvPr id="9" name="Rectangle 8">
            <a:extLst>
              <a:ext uri="{FF2B5EF4-FFF2-40B4-BE49-F238E27FC236}">
                <a16:creationId xmlns:a16="http://schemas.microsoft.com/office/drawing/2014/main" id="{F83BDFD4-9038-CC79-9FD8-75D4FE128F69}"/>
              </a:ext>
            </a:extLst>
          </p:cNvPr>
          <p:cNvSpPr/>
          <p:nvPr/>
        </p:nvSpPr>
        <p:spPr>
          <a:xfrm>
            <a:off x="648156"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8712867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517C-23A2-4DA2-8A01-43F1237896E3}"/>
              </a:ext>
            </a:extLst>
          </p:cNvPr>
          <p:cNvSpPr>
            <a:spLocks noGrp="1"/>
          </p:cNvSpPr>
          <p:nvPr>
            <p:ph type="title"/>
          </p:nvPr>
        </p:nvSpPr>
        <p:spPr>
          <a:xfrm>
            <a:off x="453081" y="323935"/>
            <a:ext cx="10515600" cy="1325563"/>
          </a:xfrm>
        </p:spPr>
        <p:txBody>
          <a:bodyPr>
            <a:normAutofit/>
          </a:bodyPr>
          <a:lstStyle/>
          <a:p>
            <a:r>
              <a:rPr lang="en-GB" b="1" u="sng" dirty="0"/>
              <a:t>Rapid Application Development</a:t>
            </a:r>
          </a:p>
        </p:txBody>
      </p:sp>
      <p:sp>
        <p:nvSpPr>
          <p:cNvPr id="3" name="Content Placeholder 2">
            <a:extLst>
              <a:ext uri="{FF2B5EF4-FFF2-40B4-BE49-F238E27FC236}">
                <a16:creationId xmlns:a16="http://schemas.microsoft.com/office/drawing/2014/main" id="{7CA8EAED-764C-4779-B906-7C62535EC336}"/>
              </a:ext>
            </a:extLst>
          </p:cNvPr>
          <p:cNvSpPr>
            <a:spLocks noGrp="1"/>
          </p:cNvSpPr>
          <p:nvPr>
            <p:ph idx="1"/>
          </p:nvPr>
        </p:nvSpPr>
        <p:spPr>
          <a:xfrm>
            <a:off x="453080" y="1515031"/>
            <a:ext cx="11154034" cy="5149379"/>
          </a:xfrm>
        </p:spPr>
        <p:txBody>
          <a:bodyPr>
            <a:normAutofit fontScale="92500" lnSpcReduction="20000"/>
          </a:bodyPr>
          <a:lstStyle/>
          <a:p>
            <a:r>
              <a:rPr lang="en-US" dirty="0"/>
              <a:t>According to many sources, the Waterfall method of software development had it’s roots in </a:t>
            </a:r>
            <a:r>
              <a:rPr lang="en-US" b="1" dirty="0"/>
              <a:t>conventional engineering</a:t>
            </a:r>
            <a:r>
              <a:rPr lang="en-US" dirty="0"/>
              <a:t>. And that it involves very carefully planned and absolute sequential stages that had </a:t>
            </a:r>
            <a:r>
              <a:rPr lang="en-US" dirty="0" err="1"/>
              <a:t>ot</a:t>
            </a:r>
            <a:r>
              <a:rPr lang="en-US" dirty="0"/>
              <a:t> be progressed through in a linear fashion and did not have the flexibility of returning to and updating earlier stages. </a:t>
            </a:r>
          </a:p>
          <a:p>
            <a:r>
              <a:rPr lang="en-US" dirty="0"/>
              <a:t>Nevertheless, to address this, in the early 1990s, the early creators of RAD saw that </a:t>
            </a:r>
            <a:r>
              <a:rPr lang="en-US" b="1" dirty="0"/>
              <a:t>software engineering was different </a:t>
            </a:r>
            <a:r>
              <a:rPr lang="en-US" dirty="0"/>
              <a:t>to traditional engineering in that software </a:t>
            </a:r>
            <a:r>
              <a:rPr lang="en-US" b="1" dirty="0"/>
              <a:t>wasn’t a fixed structure </a:t>
            </a:r>
            <a:r>
              <a:rPr lang="en-US" dirty="0"/>
              <a:t>such as a bridge or building. Software was soft not hard, it was malleable/flexible and could be changed/updated to suit the needs of the user.</a:t>
            </a:r>
          </a:p>
          <a:p>
            <a:r>
              <a:rPr lang="en-US" dirty="0"/>
              <a:t>And that software development was not limited to traditional methods of engineering. In that less emphasis could be put on initial and absolute planning and absolute progression between project stages, and that </a:t>
            </a:r>
            <a:r>
              <a:rPr lang="en-US" b="1" dirty="0"/>
              <a:t>software engineering is more of an adaptive evolving process that could be iterative</a:t>
            </a:r>
            <a:r>
              <a:rPr lang="en-US" dirty="0"/>
              <a:t>.</a:t>
            </a:r>
          </a:p>
          <a:p>
            <a:r>
              <a:rPr lang="en-US" dirty="0"/>
              <a:t>Rapid Application Development or RAD focuses less on rigid plans and more on fast, iterative cycles of prototyping and relies on </a:t>
            </a:r>
            <a:r>
              <a:rPr lang="en-US" b="1" dirty="0"/>
              <a:t>user feedback </a:t>
            </a:r>
            <a:r>
              <a:rPr lang="en-US" dirty="0"/>
              <a:t>throughout.</a:t>
            </a:r>
            <a:endParaRPr lang="en-US" sz="1600" dirty="0"/>
          </a:p>
          <a:p>
            <a:pPr marL="457200" lvl="1" indent="0">
              <a:buNone/>
            </a:pPr>
            <a:endParaRPr lang="en-US" sz="1600" dirty="0"/>
          </a:p>
        </p:txBody>
      </p:sp>
      <p:pic>
        <p:nvPicPr>
          <p:cNvPr id="10" name="Graphic 9" descr="Circles with arrows outline">
            <a:extLst>
              <a:ext uri="{FF2B5EF4-FFF2-40B4-BE49-F238E27FC236}">
                <a16:creationId xmlns:a16="http://schemas.microsoft.com/office/drawing/2014/main" id="{36F0ED3E-3D04-20EF-6DB2-60E46D381F0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50475" y="61054"/>
            <a:ext cx="1588444" cy="1588444"/>
          </a:xfrm>
          <a:prstGeom prst="rect">
            <a:avLst/>
          </a:prstGeom>
        </p:spPr>
      </p:pic>
      <p:sp>
        <p:nvSpPr>
          <p:cNvPr id="11" name="Rectangle 10">
            <a:extLst>
              <a:ext uri="{FF2B5EF4-FFF2-40B4-BE49-F238E27FC236}">
                <a16:creationId xmlns:a16="http://schemas.microsoft.com/office/drawing/2014/main" id="{96DC5BC6-8A84-3FB4-92DA-E91AB35ABDA9}"/>
              </a:ext>
            </a:extLst>
          </p:cNvPr>
          <p:cNvSpPr/>
          <p:nvPr/>
        </p:nvSpPr>
        <p:spPr>
          <a:xfrm>
            <a:off x="384543" y="57860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772765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517C-23A2-4DA2-8A01-43F1237896E3}"/>
              </a:ext>
            </a:extLst>
          </p:cNvPr>
          <p:cNvSpPr>
            <a:spLocks noGrp="1"/>
          </p:cNvSpPr>
          <p:nvPr>
            <p:ph type="title"/>
          </p:nvPr>
        </p:nvSpPr>
        <p:spPr>
          <a:xfrm>
            <a:off x="453081" y="447503"/>
            <a:ext cx="10816282" cy="1325563"/>
          </a:xfrm>
        </p:spPr>
        <p:txBody>
          <a:bodyPr>
            <a:normAutofit/>
          </a:bodyPr>
          <a:lstStyle/>
          <a:p>
            <a:r>
              <a:rPr lang="en-GB" sz="5400" b="1" dirty="0"/>
              <a:t>Bg. </a:t>
            </a:r>
            <a:r>
              <a:rPr lang="en-GB" b="1" u="sng" dirty="0"/>
              <a:t>Definition: Rapid Application Development</a:t>
            </a:r>
          </a:p>
        </p:txBody>
      </p:sp>
      <p:sp>
        <p:nvSpPr>
          <p:cNvPr id="3" name="Content Placeholder 2">
            <a:extLst>
              <a:ext uri="{FF2B5EF4-FFF2-40B4-BE49-F238E27FC236}">
                <a16:creationId xmlns:a16="http://schemas.microsoft.com/office/drawing/2014/main" id="{7CA8EAED-764C-4779-B906-7C62535EC336}"/>
              </a:ext>
            </a:extLst>
          </p:cNvPr>
          <p:cNvSpPr>
            <a:spLocks noGrp="1"/>
          </p:cNvSpPr>
          <p:nvPr>
            <p:ph idx="1"/>
          </p:nvPr>
        </p:nvSpPr>
        <p:spPr>
          <a:xfrm>
            <a:off x="453081" y="1558410"/>
            <a:ext cx="10816282" cy="4463449"/>
          </a:xfrm>
        </p:spPr>
        <p:txBody>
          <a:bodyPr>
            <a:normAutofit/>
          </a:bodyPr>
          <a:lstStyle/>
          <a:p>
            <a:r>
              <a:rPr lang="en-US" dirty="0"/>
              <a:t>RAD is an agile adaptive software development model, that is based on prototyping and quick feedback with less emphasis on planning. With rapid application development, developers can change the design, add functionality, and keep reiterating without having to start from scratch each time. </a:t>
            </a:r>
            <a:r>
              <a:rPr lang="en-US" sz="1500" dirty="0"/>
              <a:t>(</a:t>
            </a:r>
            <a:r>
              <a:rPr lang="en-US" sz="1500" dirty="0">
                <a:hlinkClick r:id="rId2"/>
              </a:rPr>
              <a:t>r</a:t>
            </a:r>
            <a:r>
              <a:rPr lang="en-US" sz="1500" dirty="0"/>
              <a:t>)</a:t>
            </a:r>
          </a:p>
          <a:p>
            <a:r>
              <a:rPr lang="en-US" dirty="0"/>
              <a:t>Rapid Application Development is an agile framework focused primarily on rapid prototyping of a software product, frequently iterating based on feedback, and continuously releasing updated versions of the software product to the market. </a:t>
            </a:r>
            <a:r>
              <a:rPr lang="en-US" sz="1500" dirty="0"/>
              <a:t>(</a:t>
            </a:r>
            <a:r>
              <a:rPr lang="en-US" sz="1500" dirty="0">
                <a:hlinkClick r:id="rId3"/>
              </a:rPr>
              <a:t>r</a:t>
            </a:r>
            <a:r>
              <a:rPr lang="en-US" sz="1500" dirty="0"/>
              <a:t>)</a:t>
            </a:r>
          </a:p>
          <a:p>
            <a:pPr marL="457200" lvl="1" indent="0">
              <a:buNone/>
            </a:pPr>
            <a:endParaRPr lang="en-US" sz="1600" dirty="0"/>
          </a:p>
        </p:txBody>
      </p:sp>
    </p:spTree>
    <p:extLst>
      <p:ext uri="{BB962C8B-B14F-4D97-AF65-F5344CB8AC3E}">
        <p14:creationId xmlns:p14="http://schemas.microsoft.com/office/powerpoint/2010/main" val="6066893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517C-23A2-4DA2-8A01-43F1237896E3}"/>
              </a:ext>
            </a:extLst>
          </p:cNvPr>
          <p:cNvSpPr>
            <a:spLocks noGrp="1"/>
          </p:cNvSpPr>
          <p:nvPr>
            <p:ph type="title"/>
          </p:nvPr>
        </p:nvSpPr>
        <p:spPr>
          <a:xfrm>
            <a:off x="606533" y="318317"/>
            <a:ext cx="10515600" cy="1325563"/>
          </a:xfrm>
        </p:spPr>
        <p:txBody>
          <a:bodyPr>
            <a:normAutofit/>
          </a:bodyPr>
          <a:lstStyle/>
          <a:p>
            <a:r>
              <a:rPr lang="en-GB" b="1" u="sng" dirty="0"/>
              <a:t>Rapid Application Development</a:t>
            </a:r>
          </a:p>
        </p:txBody>
      </p:sp>
      <p:sp>
        <p:nvSpPr>
          <p:cNvPr id="3" name="Content Placeholder 2">
            <a:extLst>
              <a:ext uri="{FF2B5EF4-FFF2-40B4-BE49-F238E27FC236}">
                <a16:creationId xmlns:a16="http://schemas.microsoft.com/office/drawing/2014/main" id="{7CA8EAED-764C-4779-B906-7C62535EC336}"/>
              </a:ext>
            </a:extLst>
          </p:cNvPr>
          <p:cNvSpPr>
            <a:spLocks noGrp="1"/>
          </p:cNvSpPr>
          <p:nvPr>
            <p:ph idx="1"/>
          </p:nvPr>
        </p:nvSpPr>
        <p:spPr>
          <a:xfrm>
            <a:off x="344982" y="1503404"/>
            <a:ext cx="11038703" cy="5354596"/>
          </a:xfrm>
        </p:spPr>
        <p:txBody>
          <a:bodyPr>
            <a:normAutofit/>
          </a:bodyPr>
          <a:lstStyle/>
          <a:p>
            <a:pPr algn="l"/>
            <a:r>
              <a:rPr lang="en-US" sz="3200" dirty="0"/>
              <a:t>The initial phases of RAD included: </a:t>
            </a:r>
            <a:br>
              <a:rPr lang="en-US" sz="3200" dirty="0"/>
            </a:br>
            <a:r>
              <a:rPr lang="en-US" sz="3200" dirty="0"/>
              <a:t>1: </a:t>
            </a:r>
            <a:r>
              <a:rPr lang="en-US" dirty="0"/>
              <a:t>Requirements planning. </a:t>
            </a:r>
            <a:br>
              <a:rPr lang="en-US" dirty="0"/>
            </a:br>
            <a:r>
              <a:rPr lang="en-US" dirty="0"/>
              <a:t>2: User design. </a:t>
            </a:r>
            <a:br>
              <a:rPr lang="en-US" dirty="0"/>
            </a:br>
            <a:r>
              <a:rPr lang="en-US" dirty="0"/>
              <a:t>3: Rapid construction and </a:t>
            </a:r>
            <a:br>
              <a:rPr lang="en-US" dirty="0"/>
            </a:br>
            <a:r>
              <a:rPr lang="en-US" dirty="0"/>
              <a:t>4. Cutover/Deployment.</a:t>
            </a:r>
          </a:p>
          <a:p>
            <a:r>
              <a:rPr lang="en-US" sz="3200" dirty="0"/>
              <a:t>The updated RAD model includes these 4 key steps:</a:t>
            </a:r>
          </a:p>
          <a:p>
            <a:pPr marL="971550" lvl="1" indent="-514350">
              <a:buFont typeface="+mj-lt"/>
              <a:buAutoNum type="arabicPeriod"/>
            </a:pPr>
            <a:r>
              <a:rPr lang="en-US" sz="3200" b="1" dirty="0"/>
              <a:t>Requirements definition</a:t>
            </a:r>
          </a:p>
          <a:p>
            <a:pPr marL="971550" lvl="1" indent="-514350">
              <a:buFont typeface="+mj-lt"/>
              <a:buAutoNum type="arabicPeriod"/>
            </a:pPr>
            <a:r>
              <a:rPr lang="en-US" sz="3200" b="1" dirty="0"/>
              <a:t>Initial Prototype</a:t>
            </a:r>
          </a:p>
          <a:p>
            <a:pPr marL="971550" lvl="1" indent="-514350">
              <a:buFont typeface="+mj-lt"/>
              <a:buAutoNum type="arabicPeriod"/>
            </a:pPr>
            <a:r>
              <a:rPr lang="en-US" sz="3200" b="1" dirty="0"/>
              <a:t>Iterative Development (with user feedback)</a:t>
            </a:r>
          </a:p>
          <a:p>
            <a:pPr marL="971550" lvl="1" indent="-514350">
              <a:buFont typeface="+mj-lt"/>
              <a:buAutoNum type="arabicPeriod"/>
            </a:pPr>
            <a:r>
              <a:rPr lang="en-US" sz="3200" b="1" dirty="0"/>
              <a:t>Deployment</a:t>
            </a:r>
          </a:p>
          <a:p>
            <a:pPr marL="457200" lvl="1" indent="0">
              <a:buNone/>
            </a:pPr>
            <a:endParaRPr lang="en-US" sz="1800" dirty="0"/>
          </a:p>
        </p:txBody>
      </p:sp>
      <p:sp>
        <p:nvSpPr>
          <p:cNvPr id="4" name="Rectangle 3">
            <a:extLst>
              <a:ext uri="{FF2B5EF4-FFF2-40B4-BE49-F238E27FC236}">
                <a16:creationId xmlns:a16="http://schemas.microsoft.com/office/drawing/2014/main" id="{C04AE33A-E4F8-DCB8-F9E6-E5A26C100754}"/>
              </a:ext>
            </a:extLst>
          </p:cNvPr>
          <p:cNvSpPr/>
          <p:nvPr/>
        </p:nvSpPr>
        <p:spPr>
          <a:xfrm>
            <a:off x="384543" y="57860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193669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5320" y="318317"/>
            <a:ext cx="10515600" cy="1325563"/>
          </a:xfrm>
        </p:spPr>
        <p:txBody>
          <a:bodyPr>
            <a:normAutofit/>
          </a:bodyPr>
          <a:lstStyle/>
          <a:p>
            <a:r>
              <a:rPr lang="en-GB" sz="4800" b="1" u="sng" dirty="0"/>
              <a:t>RAD: Rapid Application Development</a:t>
            </a:r>
          </a:p>
        </p:txBody>
      </p:sp>
      <p:sp>
        <p:nvSpPr>
          <p:cNvPr id="3" name="Content Placeholder 2"/>
          <p:cNvSpPr>
            <a:spLocks noGrp="1"/>
          </p:cNvSpPr>
          <p:nvPr>
            <p:ph idx="1"/>
          </p:nvPr>
        </p:nvSpPr>
        <p:spPr>
          <a:xfrm>
            <a:off x="655320" y="1546951"/>
            <a:ext cx="10596154" cy="4601300"/>
          </a:xfrm>
        </p:spPr>
        <p:txBody>
          <a:bodyPr>
            <a:normAutofit lnSpcReduction="10000"/>
          </a:bodyPr>
          <a:lstStyle/>
          <a:p>
            <a:r>
              <a:rPr lang="en-GB" sz="3200" dirty="0"/>
              <a:t>RAD is user-focused, iterative and emphasis practical prototype over process.</a:t>
            </a:r>
          </a:p>
          <a:p>
            <a:r>
              <a:rPr lang="en-GB" sz="3200" dirty="0"/>
              <a:t>However documentation was typically still extensive at the design phase e.g. Vast array of UML diagrams for design / systems analysis.</a:t>
            </a:r>
          </a:p>
          <a:p>
            <a:r>
              <a:rPr lang="en-GB" sz="3200" dirty="0"/>
              <a:t>Popular today for creating managing and maintain large complex systems.</a:t>
            </a:r>
          </a:p>
          <a:p>
            <a:r>
              <a:rPr lang="en-GB" sz="3200" dirty="0"/>
              <a:t>Modified versions of RAD with less focus on documentation such as prototyping, are popular today for creating </a:t>
            </a:r>
            <a:r>
              <a:rPr lang="en-GB" sz="3200" b="1" dirty="0"/>
              <a:t>smaller scale software projects</a:t>
            </a:r>
            <a:r>
              <a:rPr lang="en-GB" sz="3200" dirty="0"/>
              <a:t>.</a:t>
            </a:r>
          </a:p>
        </p:txBody>
      </p:sp>
      <p:sp>
        <p:nvSpPr>
          <p:cNvPr id="4" name="Rectangle 3">
            <a:extLst>
              <a:ext uri="{FF2B5EF4-FFF2-40B4-BE49-F238E27FC236}">
                <a16:creationId xmlns:a16="http://schemas.microsoft.com/office/drawing/2014/main" id="{01CC9FDA-F2E4-252A-1483-E068549743CF}"/>
              </a:ext>
            </a:extLst>
          </p:cNvPr>
          <p:cNvSpPr/>
          <p:nvPr/>
        </p:nvSpPr>
        <p:spPr>
          <a:xfrm>
            <a:off x="384543" y="57860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0861768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517C-23A2-4DA2-8A01-43F1237896E3}"/>
              </a:ext>
            </a:extLst>
          </p:cNvPr>
          <p:cNvSpPr>
            <a:spLocks noGrp="1"/>
          </p:cNvSpPr>
          <p:nvPr>
            <p:ph type="title"/>
          </p:nvPr>
        </p:nvSpPr>
        <p:spPr>
          <a:xfrm>
            <a:off x="437606" y="103868"/>
            <a:ext cx="10515600" cy="1325563"/>
          </a:xfrm>
        </p:spPr>
        <p:txBody>
          <a:bodyPr/>
          <a:lstStyle/>
          <a:p>
            <a:r>
              <a:rPr lang="en-GB" b="1" u="sng" dirty="0"/>
              <a:t>Agile methods: FDD, Kanban and SCRUM</a:t>
            </a:r>
          </a:p>
        </p:txBody>
      </p:sp>
      <p:sp>
        <p:nvSpPr>
          <p:cNvPr id="3" name="Content Placeholder 2">
            <a:extLst>
              <a:ext uri="{FF2B5EF4-FFF2-40B4-BE49-F238E27FC236}">
                <a16:creationId xmlns:a16="http://schemas.microsoft.com/office/drawing/2014/main" id="{7CA8EAED-764C-4779-B906-7C62535EC336}"/>
              </a:ext>
            </a:extLst>
          </p:cNvPr>
          <p:cNvSpPr>
            <a:spLocks noGrp="1"/>
          </p:cNvSpPr>
          <p:nvPr>
            <p:ph idx="1"/>
          </p:nvPr>
        </p:nvSpPr>
        <p:spPr>
          <a:xfrm>
            <a:off x="246017" y="1328692"/>
            <a:ext cx="11508377" cy="5425440"/>
          </a:xfrm>
        </p:spPr>
        <p:txBody>
          <a:bodyPr>
            <a:normAutofit fontScale="92500" lnSpcReduction="10000"/>
          </a:bodyPr>
          <a:lstStyle/>
          <a:p>
            <a:pPr marL="0" indent="0">
              <a:buNone/>
            </a:pPr>
            <a:r>
              <a:rPr lang="en-GB" dirty="0"/>
              <a:t>Some other example Agile development methods include </a:t>
            </a:r>
            <a:r>
              <a:rPr lang="en-GB" b="1" dirty="0"/>
              <a:t>FDD</a:t>
            </a:r>
            <a:r>
              <a:rPr lang="en-GB" dirty="0"/>
              <a:t>, </a:t>
            </a:r>
            <a:r>
              <a:rPr lang="en-GB" b="1" dirty="0"/>
              <a:t>Kanban</a:t>
            </a:r>
            <a:r>
              <a:rPr lang="en-GB" dirty="0"/>
              <a:t>, </a:t>
            </a:r>
            <a:r>
              <a:rPr lang="en-GB" b="1" dirty="0"/>
              <a:t>SCRUM</a:t>
            </a:r>
            <a:r>
              <a:rPr lang="en-GB" dirty="0"/>
              <a:t>.</a:t>
            </a:r>
          </a:p>
          <a:p>
            <a:r>
              <a:rPr lang="en-GB" b="1" dirty="0">
                <a:highlight>
                  <a:srgbClr val="808000"/>
                </a:highlight>
              </a:rPr>
              <a:t>Feature-driven development </a:t>
            </a:r>
            <a:r>
              <a:rPr lang="en-GB" dirty="0">
                <a:highlight>
                  <a:srgbClr val="808000"/>
                </a:highlight>
              </a:rPr>
              <a:t>(FDD) </a:t>
            </a:r>
            <a:r>
              <a:rPr lang="en-GB" dirty="0"/>
              <a:t>is an agile software development framework, that focuses on identifying required ‘features’, assigning features to personnel/teams and building software, feature by feature.</a:t>
            </a:r>
          </a:p>
          <a:p>
            <a:pPr lvl="1"/>
            <a:r>
              <a:rPr lang="en-GB" dirty="0"/>
              <a:t>Bg. For an overview of the </a:t>
            </a:r>
            <a:r>
              <a:rPr lang="en-GB" dirty="0">
                <a:hlinkClick r:id="rId2"/>
              </a:rPr>
              <a:t>FDD framework please click here</a:t>
            </a:r>
            <a:r>
              <a:rPr lang="en-GB" dirty="0"/>
              <a:t>.</a:t>
            </a:r>
          </a:p>
          <a:p>
            <a:r>
              <a:rPr lang="en-GB" b="1" dirty="0">
                <a:highlight>
                  <a:srgbClr val="808000"/>
                </a:highlight>
              </a:rPr>
              <a:t>Kanban</a:t>
            </a:r>
            <a:r>
              <a:rPr lang="en-GB" dirty="0"/>
              <a:t> (developed by Japanese company Toyota)  is a project scheduling &amp; development method that uses a </a:t>
            </a:r>
            <a:r>
              <a:rPr lang="en-GB" b="1" dirty="0"/>
              <a:t>visual ‘Kanban board</a:t>
            </a:r>
            <a:r>
              <a:rPr lang="en-GB" dirty="0"/>
              <a:t>’ that moves identified required product features known as a ‘</a:t>
            </a:r>
            <a:r>
              <a:rPr lang="en-GB" b="1" dirty="0"/>
              <a:t>backlog list</a:t>
            </a:r>
            <a:r>
              <a:rPr lang="en-GB" dirty="0"/>
              <a:t>’ through typical project stages to production/deployment. </a:t>
            </a:r>
          </a:p>
          <a:p>
            <a:pPr lvl="1"/>
            <a:r>
              <a:rPr lang="en-GB" sz="2200" dirty="0"/>
              <a:t>Bg. For a Kanban </a:t>
            </a:r>
            <a:r>
              <a:rPr lang="en-GB" sz="2200" dirty="0">
                <a:hlinkClick r:id="rId3"/>
              </a:rPr>
              <a:t>overview</a:t>
            </a:r>
            <a:r>
              <a:rPr lang="en-GB" sz="2200" dirty="0"/>
              <a:t> and example </a:t>
            </a:r>
            <a:r>
              <a:rPr lang="en-GB" sz="2200" dirty="0">
                <a:hlinkClick r:id="rId4"/>
              </a:rPr>
              <a:t>tools</a:t>
            </a:r>
            <a:r>
              <a:rPr lang="en-GB" sz="2200" dirty="0"/>
              <a:t>, please click the preceding links.</a:t>
            </a:r>
          </a:p>
          <a:p>
            <a:r>
              <a:rPr lang="en-GB" b="1" dirty="0">
                <a:highlight>
                  <a:srgbClr val="808000"/>
                </a:highlight>
              </a:rPr>
              <a:t>SCRUM</a:t>
            </a:r>
            <a:r>
              <a:rPr lang="en-GB" dirty="0"/>
              <a:t> is a </a:t>
            </a:r>
            <a:r>
              <a:rPr lang="en-GB" b="1" dirty="0"/>
              <a:t>team-orientated feature focused </a:t>
            </a:r>
            <a:r>
              <a:rPr lang="en-GB" dirty="0"/>
              <a:t>agile software development method for organising managing and developing a software using Sprints. </a:t>
            </a:r>
            <a:r>
              <a:rPr lang="en-US" dirty="0"/>
              <a:t>A sprint is a short, time-boxed period when a scrum team works to complete a feature.</a:t>
            </a:r>
            <a:endParaRPr lang="en-GB" dirty="0"/>
          </a:p>
          <a:p>
            <a:pPr lvl="1"/>
            <a:r>
              <a:rPr lang="en-GB" sz="2200" dirty="0"/>
              <a:t>Bg. For an overview of the </a:t>
            </a:r>
            <a:r>
              <a:rPr lang="en-GB" sz="2200" dirty="0">
                <a:hlinkClick r:id="rId5"/>
              </a:rPr>
              <a:t>SCRUM framework please click-here</a:t>
            </a:r>
            <a:r>
              <a:rPr lang="en-GB" sz="2200" dirty="0"/>
              <a:t>, and for a </a:t>
            </a:r>
            <a:r>
              <a:rPr lang="en-GB" sz="2200" dirty="0">
                <a:hlinkClick r:id="rId6"/>
              </a:rPr>
              <a:t>Video of SCRUM click here</a:t>
            </a:r>
            <a:r>
              <a:rPr lang="en-GB" sz="2200" dirty="0"/>
              <a:t>.</a:t>
            </a:r>
          </a:p>
        </p:txBody>
      </p:sp>
    </p:spTree>
    <p:extLst>
      <p:ext uri="{BB962C8B-B14F-4D97-AF65-F5344CB8AC3E}">
        <p14:creationId xmlns:p14="http://schemas.microsoft.com/office/powerpoint/2010/main" val="7066181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8721" y="152108"/>
            <a:ext cx="10515600" cy="1074525"/>
          </a:xfrm>
        </p:spPr>
        <p:txBody>
          <a:bodyPr/>
          <a:lstStyle/>
          <a:p>
            <a:r>
              <a:rPr lang="en-GB" dirty="0"/>
              <a:t>Example: Kanban board</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2684" y="1226633"/>
            <a:ext cx="11290595" cy="5479259"/>
          </a:xfrm>
          <a:prstGeom prst="rect">
            <a:avLst/>
          </a:prstGeom>
        </p:spPr>
      </p:pic>
    </p:spTree>
    <p:extLst>
      <p:ext uri="{BB962C8B-B14F-4D97-AF65-F5344CB8AC3E}">
        <p14:creationId xmlns:p14="http://schemas.microsoft.com/office/powerpoint/2010/main" val="24785492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0DF5F-3220-4A56-AC70-BA85F3F04323}"/>
              </a:ext>
            </a:extLst>
          </p:cNvPr>
          <p:cNvSpPr>
            <a:spLocks noGrp="1"/>
          </p:cNvSpPr>
          <p:nvPr>
            <p:ph type="title"/>
          </p:nvPr>
        </p:nvSpPr>
        <p:spPr>
          <a:xfrm>
            <a:off x="169363" y="1943734"/>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3600" b="1" kern="1200" dirty="0">
                <a:solidFill>
                  <a:srgbClr val="FFFFFF"/>
                </a:solidFill>
                <a:latin typeface="+mj-lt"/>
                <a:ea typeface="+mj-ea"/>
                <a:cs typeface="+mj-cs"/>
              </a:rPr>
              <a:t>Bg.</a:t>
            </a:r>
            <a:br>
              <a:rPr lang="en-US" sz="2600" kern="1200" dirty="0">
                <a:solidFill>
                  <a:srgbClr val="FFFFFF"/>
                </a:solidFill>
                <a:latin typeface="+mj-lt"/>
                <a:ea typeface="+mj-ea"/>
                <a:cs typeface="+mj-cs"/>
              </a:rPr>
            </a:br>
            <a:r>
              <a:rPr lang="en-US" sz="3600" kern="1200" dirty="0">
                <a:solidFill>
                  <a:srgbClr val="FFFFFF"/>
                </a:solidFill>
                <a:latin typeface="+mj-lt"/>
                <a:ea typeface="+mj-ea"/>
                <a:cs typeface="+mj-cs"/>
              </a:rPr>
              <a:t>Kanban board</a:t>
            </a:r>
            <a:endParaRPr lang="en-US" sz="2600" kern="1200" dirty="0">
              <a:solidFill>
                <a:srgbClr val="FFFFFF"/>
              </a:solidFill>
              <a:latin typeface="+mj-lt"/>
              <a:ea typeface="+mj-ea"/>
              <a:cs typeface="+mj-cs"/>
            </a:endParaRPr>
          </a:p>
        </p:txBody>
      </p:sp>
      <p:pic>
        <p:nvPicPr>
          <p:cNvPr id="1026" name="Picture 2" descr="See the source image">
            <a:extLst>
              <a:ext uri="{FF2B5EF4-FFF2-40B4-BE49-F238E27FC236}">
                <a16:creationId xmlns:a16="http://schemas.microsoft.com/office/drawing/2014/main" id="{45823109-F69A-496C-ABC4-AC2383383A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51350" y="600891"/>
            <a:ext cx="9271287" cy="4879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48412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14367-E386-4AF0-9F1A-12450B04A606}"/>
              </a:ext>
            </a:extLst>
          </p:cNvPr>
          <p:cNvSpPr>
            <a:spLocks noGrp="1"/>
          </p:cNvSpPr>
          <p:nvPr>
            <p:ph type="title"/>
          </p:nvPr>
        </p:nvSpPr>
        <p:spPr>
          <a:xfrm>
            <a:off x="170483" y="156995"/>
            <a:ext cx="10515600" cy="914160"/>
          </a:xfrm>
        </p:spPr>
        <p:txBody>
          <a:bodyPr>
            <a:normAutofit/>
          </a:bodyPr>
          <a:lstStyle/>
          <a:p>
            <a:r>
              <a:rPr lang="en-GB" u="sng" dirty="0"/>
              <a:t>Flexibility: Combine SDLC FDD &amp; Kanban</a:t>
            </a:r>
          </a:p>
        </p:txBody>
      </p:sp>
      <p:pic>
        <p:nvPicPr>
          <p:cNvPr id="3074" name="Picture 2" descr="See the source image">
            <a:extLst>
              <a:ext uri="{FF2B5EF4-FFF2-40B4-BE49-F238E27FC236}">
                <a16:creationId xmlns:a16="http://schemas.microsoft.com/office/drawing/2014/main" id="{B1162DA6-E19B-450C-87AA-6AD6838AAF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7540" y="1001486"/>
            <a:ext cx="10409707" cy="549051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FADC454-3686-EBF8-4049-846CA3E7B680}"/>
              </a:ext>
            </a:extLst>
          </p:cNvPr>
          <p:cNvSpPr txBox="1"/>
          <p:nvPr/>
        </p:nvSpPr>
        <p:spPr>
          <a:xfrm>
            <a:off x="-1" y="4180344"/>
            <a:ext cx="10850881" cy="2677656"/>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GB" sz="2400" dirty="0"/>
              <a:t>Based on feedback from users.</a:t>
            </a:r>
          </a:p>
          <a:p>
            <a:pPr marL="285750" indent="-285750">
              <a:buFont typeface="Arial" panose="020B0604020202020204" pitchFamily="34" charset="0"/>
              <a:buChar char="•"/>
            </a:pPr>
            <a:r>
              <a:rPr lang="en-GB" sz="2400" dirty="0"/>
              <a:t>Some features are in the New stage not being worked on yet.</a:t>
            </a:r>
          </a:p>
          <a:p>
            <a:pPr marL="285750" indent="-285750">
              <a:buFont typeface="Arial" panose="020B0604020202020204" pitchFamily="34" charset="0"/>
              <a:buChar char="•"/>
            </a:pPr>
            <a:r>
              <a:rPr lang="en-GB" sz="2400" dirty="0"/>
              <a:t>Some features are at the Analysis/planning stage.</a:t>
            </a:r>
          </a:p>
          <a:p>
            <a:pPr marL="285750" indent="-285750">
              <a:buFont typeface="Arial" panose="020B0604020202020204" pitchFamily="34" charset="0"/>
              <a:buChar char="•"/>
            </a:pPr>
            <a:r>
              <a:rPr lang="en-GB" sz="2400" dirty="0"/>
              <a:t>Some features are being designed.</a:t>
            </a:r>
          </a:p>
          <a:p>
            <a:pPr marL="285750" indent="-285750">
              <a:buFont typeface="Arial" panose="020B0604020202020204" pitchFamily="34" charset="0"/>
              <a:buChar char="•"/>
            </a:pPr>
            <a:r>
              <a:rPr lang="en-GB" sz="2400" dirty="0"/>
              <a:t>Some features are in development. </a:t>
            </a:r>
          </a:p>
          <a:p>
            <a:pPr marL="285750" indent="-285750">
              <a:buFont typeface="Arial" panose="020B0604020202020204" pitchFamily="34" charset="0"/>
              <a:buChar char="•"/>
            </a:pPr>
            <a:r>
              <a:rPr lang="en-GB" sz="2400" dirty="0"/>
              <a:t>Others are in the Testing/QA stage.</a:t>
            </a:r>
          </a:p>
          <a:p>
            <a:r>
              <a:rPr lang="en-GB" sz="2400" dirty="0"/>
              <a:t>You could create a similar type board to manage the implementation of your project.</a:t>
            </a:r>
          </a:p>
        </p:txBody>
      </p:sp>
    </p:spTree>
    <p:extLst>
      <p:ext uri="{BB962C8B-B14F-4D97-AF65-F5344CB8AC3E}">
        <p14:creationId xmlns:p14="http://schemas.microsoft.com/office/powerpoint/2010/main" val="30636799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1675" y="96811"/>
            <a:ext cx="11648650" cy="6259883"/>
          </a:xfrm>
          <a:prstGeom prst="rect">
            <a:avLst/>
          </a:prstGeom>
        </p:spPr>
      </p:pic>
      <p:sp>
        <p:nvSpPr>
          <p:cNvPr id="10" name="TextBox 9"/>
          <p:cNvSpPr txBox="1"/>
          <p:nvPr/>
        </p:nvSpPr>
        <p:spPr>
          <a:xfrm>
            <a:off x="110387" y="6356694"/>
            <a:ext cx="7197634" cy="369332"/>
          </a:xfrm>
          <a:prstGeom prst="rect">
            <a:avLst/>
          </a:prstGeom>
          <a:noFill/>
        </p:spPr>
        <p:txBody>
          <a:bodyPr wrap="square" rtlCol="0">
            <a:spAutoFit/>
          </a:bodyPr>
          <a:lstStyle/>
          <a:p>
            <a:r>
              <a:rPr lang="en-GB" dirty="0"/>
              <a:t>Further information: </a:t>
            </a:r>
            <a:r>
              <a:rPr lang="en-GB" dirty="0">
                <a:hlinkClick r:id="rId4"/>
              </a:rPr>
              <a:t>https://www.scrum.org/resources/what-is-scrum</a:t>
            </a:r>
            <a:r>
              <a:rPr lang="en-GB" dirty="0"/>
              <a:t> </a:t>
            </a:r>
          </a:p>
        </p:txBody>
      </p:sp>
      <p:sp>
        <p:nvSpPr>
          <p:cNvPr id="3" name="TextBox 2">
            <a:extLst>
              <a:ext uri="{FF2B5EF4-FFF2-40B4-BE49-F238E27FC236}">
                <a16:creationId xmlns:a16="http://schemas.microsoft.com/office/drawing/2014/main" id="{8BB08AAE-8AD7-6E26-91C3-B8A1D05A349E}"/>
              </a:ext>
            </a:extLst>
          </p:cNvPr>
          <p:cNvSpPr txBox="1"/>
          <p:nvPr/>
        </p:nvSpPr>
        <p:spPr>
          <a:xfrm>
            <a:off x="8254312" y="6095084"/>
            <a:ext cx="3599935" cy="261610"/>
          </a:xfrm>
          <a:prstGeom prst="rect">
            <a:avLst/>
          </a:prstGeom>
          <a:noFill/>
        </p:spPr>
        <p:txBody>
          <a:bodyPr wrap="square">
            <a:spAutoFit/>
          </a:bodyPr>
          <a:lstStyle/>
          <a:p>
            <a:pPr algn="r"/>
            <a:r>
              <a:rPr lang="en-GB" sz="1100" dirty="0">
                <a:solidFill>
                  <a:schemeClr val="accent1">
                    <a:lumMod val="60000"/>
                    <a:lumOff val="40000"/>
                  </a:schemeClr>
                </a:solidFill>
              </a:rPr>
              <a:t>Ref: https://www.scrum.org/resources/what-is-scrum</a:t>
            </a:r>
          </a:p>
        </p:txBody>
      </p:sp>
      <p:sp>
        <p:nvSpPr>
          <p:cNvPr id="5" name="TextBox 4">
            <a:extLst>
              <a:ext uri="{FF2B5EF4-FFF2-40B4-BE49-F238E27FC236}">
                <a16:creationId xmlns:a16="http://schemas.microsoft.com/office/drawing/2014/main" id="{889D7FAE-078D-8335-7F9C-30293AF354CD}"/>
              </a:ext>
            </a:extLst>
          </p:cNvPr>
          <p:cNvSpPr txBox="1"/>
          <p:nvPr/>
        </p:nvSpPr>
        <p:spPr>
          <a:xfrm>
            <a:off x="110388" y="96811"/>
            <a:ext cx="11402344" cy="1446550"/>
          </a:xfrm>
          <a:prstGeom prst="rect">
            <a:avLst/>
          </a:prstGeom>
          <a:solidFill>
            <a:srgbClr val="00B0F0"/>
          </a:solidFill>
          <a:ln w="38100">
            <a:solidFill>
              <a:schemeClr val="accent4"/>
            </a:solidFill>
          </a:ln>
        </p:spPr>
        <p:txBody>
          <a:bodyPr wrap="square">
            <a:spAutoFit/>
          </a:bodyPr>
          <a:lstStyle/>
          <a:p>
            <a:pPr marL="342900" indent="-342900">
              <a:buFont typeface="Arial" panose="020B0604020202020204" pitchFamily="34" charset="0"/>
              <a:buChar char="•"/>
            </a:pPr>
            <a:r>
              <a:rPr lang="en-US" sz="2200" dirty="0">
                <a:solidFill>
                  <a:schemeClr val="bg1"/>
                </a:solidFill>
                <a:latin typeface="arial" panose="020B0604020202020204" pitchFamily="34" charset="0"/>
              </a:rPr>
              <a:t>The </a:t>
            </a:r>
            <a:r>
              <a:rPr lang="en-US" sz="2200" b="1" dirty="0">
                <a:solidFill>
                  <a:schemeClr val="bg1"/>
                </a:solidFill>
                <a:latin typeface="arial" panose="020B0604020202020204" pitchFamily="34" charset="0"/>
              </a:rPr>
              <a:t>Scrum method </a:t>
            </a:r>
            <a:r>
              <a:rPr lang="en-US" sz="2200" dirty="0">
                <a:solidFill>
                  <a:schemeClr val="bg1"/>
                </a:solidFill>
                <a:latin typeface="arial" panose="020B0604020202020204" pitchFamily="34" charset="0"/>
              </a:rPr>
              <a:t>includes a </a:t>
            </a:r>
            <a:r>
              <a:rPr lang="en-US" sz="2200" b="1" dirty="0">
                <a:solidFill>
                  <a:schemeClr val="bg1"/>
                </a:solidFill>
                <a:latin typeface="arial" panose="020B0604020202020204" pitchFamily="34" charset="0"/>
              </a:rPr>
              <a:t>Backlog of features </a:t>
            </a:r>
            <a:r>
              <a:rPr lang="en-US" sz="2200" dirty="0">
                <a:solidFill>
                  <a:schemeClr val="bg1"/>
                </a:solidFill>
                <a:latin typeface="arial" panose="020B0604020202020204" pitchFamily="34" charset="0"/>
              </a:rPr>
              <a:t>to be developed.</a:t>
            </a:r>
          </a:p>
          <a:p>
            <a:pPr marL="342900" indent="-342900">
              <a:buFont typeface="Arial" panose="020B0604020202020204" pitchFamily="34" charset="0"/>
              <a:buChar char="•"/>
            </a:pPr>
            <a:r>
              <a:rPr lang="en-US" sz="2200" dirty="0">
                <a:solidFill>
                  <a:schemeClr val="bg1"/>
                </a:solidFill>
                <a:latin typeface="arial" panose="020B0604020202020204" pitchFamily="34" charset="0"/>
              </a:rPr>
              <a:t>A</a:t>
            </a:r>
            <a:r>
              <a:rPr lang="en-US" sz="2200" b="0" i="0" dirty="0">
                <a:solidFill>
                  <a:schemeClr val="bg1"/>
                </a:solidFill>
                <a:effectLst/>
                <a:latin typeface="arial" panose="020B0604020202020204" pitchFamily="34" charset="0"/>
              </a:rPr>
              <a:t> </a:t>
            </a:r>
            <a:r>
              <a:rPr lang="en-US" sz="2200" b="1" i="0" dirty="0">
                <a:solidFill>
                  <a:schemeClr val="bg1"/>
                </a:solidFill>
                <a:effectLst/>
                <a:latin typeface="arial" panose="020B0604020202020204" pitchFamily="34" charset="0"/>
              </a:rPr>
              <a:t>Scrum</a:t>
            </a:r>
            <a:r>
              <a:rPr lang="en-US" sz="2200" b="0" i="0" dirty="0">
                <a:solidFill>
                  <a:schemeClr val="bg1"/>
                </a:solidFill>
                <a:effectLst/>
                <a:latin typeface="arial" panose="020B0604020202020204" pitchFamily="34" charset="0"/>
              </a:rPr>
              <a:t> </a:t>
            </a:r>
            <a:r>
              <a:rPr lang="en-US" sz="2200" b="1" i="0" dirty="0">
                <a:solidFill>
                  <a:schemeClr val="bg1"/>
                </a:solidFill>
                <a:effectLst/>
                <a:latin typeface="arial" panose="020B0604020202020204" pitchFamily="34" charset="0"/>
              </a:rPr>
              <a:t>meeting</a:t>
            </a:r>
            <a:r>
              <a:rPr lang="en-US" sz="2200" b="0" i="0" dirty="0">
                <a:solidFill>
                  <a:schemeClr val="bg1"/>
                </a:solidFill>
                <a:effectLst/>
                <a:latin typeface="arial" panose="020B0604020202020204" pitchFamily="34" charset="0"/>
              </a:rPr>
              <a:t> is typically a </a:t>
            </a:r>
            <a:r>
              <a:rPr lang="en-US" sz="2200" b="1" i="0" dirty="0">
                <a:solidFill>
                  <a:schemeClr val="bg1"/>
                </a:solidFill>
                <a:effectLst/>
                <a:latin typeface="arial" panose="020B0604020202020204" pitchFamily="34" charset="0"/>
              </a:rPr>
              <a:t>15-minute meeting </a:t>
            </a:r>
            <a:r>
              <a:rPr lang="en-US" sz="2200" b="0" i="0" dirty="0">
                <a:solidFill>
                  <a:schemeClr val="bg1"/>
                </a:solidFill>
                <a:effectLst/>
                <a:latin typeface="arial" panose="020B0604020202020204" pitchFamily="34" charset="0"/>
              </a:rPr>
              <a:t>at the start of the day for the Development Team to synchronize activities and create a plan for the next 24 hours. </a:t>
            </a:r>
          </a:p>
          <a:p>
            <a:pPr marL="342900" indent="-342900">
              <a:buFont typeface="Arial" panose="020B0604020202020204" pitchFamily="34" charset="0"/>
              <a:buChar char="•"/>
            </a:pPr>
            <a:r>
              <a:rPr lang="en-US" sz="2200" b="0" i="0" dirty="0">
                <a:solidFill>
                  <a:schemeClr val="bg1"/>
                </a:solidFill>
                <a:effectLst/>
                <a:latin typeface="arial" panose="020B0604020202020204" pitchFamily="34" charset="0"/>
              </a:rPr>
              <a:t>A </a:t>
            </a:r>
            <a:r>
              <a:rPr lang="en-US" sz="2200" b="1" i="0" dirty="0">
                <a:solidFill>
                  <a:schemeClr val="bg1"/>
                </a:solidFill>
                <a:effectLst/>
                <a:latin typeface="arial" panose="020B0604020202020204" pitchFamily="34" charset="0"/>
              </a:rPr>
              <a:t>Scrum</a:t>
            </a:r>
            <a:r>
              <a:rPr lang="en-US" sz="2200" b="0" i="0" dirty="0">
                <a:solidFill>
                  <a:schemeClr val="bg1"/>
                </a:solidFill>
                <a:effectLst/>
                <a:latin typeface="arial" panose="020B0604020202020204" pitchFamily="34" charset="0"/>
              </a:rPr>
              <a:t> </a:t>
            </a:r>
            <a:r>
              <a:rPr lang="en-US" sz="2200" b="1" i="0" dirty="0">
                <a:solidFill>
                  <a:schemeClr val="bg1"/>
                </a:solidFill>
                <a:effectLst/>
                <a:latin typeface="arial" panose="020B0604020202020204" pitchFamily="34" charset="0"/>
              </a:rPr>
              <a:t>Sprint</a:t>
            </a:r>
            <a:r>
              <a:rPr lang="en-US" sz="2200" b="0" i="0" dirty="0">
                <a:solidFill>
                  <a:schemeClr val="bg1"/>
                </a:solidFill>
                <a:effectLst/>
                <a:latin typeface="arial" panose="020B0604020202020204" pitchFamily="34" charset="0"/>
              </a:rPr>
              <a:t> is usually </a:t>
            </a:r>
            <a:r>
              <a:rPr lang="en-US" sz="2200" b="1" i="0" dirty="0">
                <a:solidFill>
                  <a:schemeClr val="bg1"/>
                </a:solidFill>
                <a:effectLst/>
                <a:latin typeface="arial" panose="020B0604020202020204" pitchFamily="34" charset="0"/>
              </a:rPr>
              <a:t>1 to 4 weeks </a:t>
            </a:r>
            <a:r>
              <a:rPr lang="en-US" sz="2200" b="0" i="0" dirty="0">
                <a:solidFill>
                  <a:schemeClr val="bg1"/>
                </a:solidFill>
                <a:effectLst/>
                <a:latin typeface="arial" panose="020B0604020202020204" pitchFamily="34" charset="0"/>
              </a:rPr>
              <a:t>to complete a feature/requirement.</a:t>
            </a:r>
            <a:endParaRPr lang="en-GB" sz="2200" dirty="0">
              <a:solidFill>
                <a:schemeClr val="bg1"/>
              </a:solidFill>
            </a:endParaRPr>
          </a:p>
        </p:txBody>
      </p:sp>
    </p:spTree>
    <p:extLst>
      <p:ext uri="{BB962C8B-B14F-4D97-AF65-F5344CB8AC3E}">
        <p14:creationId xmlns:p14="http://schemas.microsoft.com/office/powerpoint/2010/main" val="198964889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3C365-1516-11E8-45AE-F74A82EBB8B8}"/>
              </a:ext>
            </a:extLst>
          </p:cNvPr>
          <p:cNvSpPr>
            <a:spLocks noGrp="1"/>
          </p:cNvSpPr>
          <p:nvPr>
            <p:ph type="title"/>
          </p:nvPr>
        </p:nvSpPr>
        <p:spPr>
          <a:xfrm>
            <a:off x="304800" y="346176"/>
            <a:ext cx="10515600" cy="1157402"/>
          </a:xfrm>
        </p:spPr>
        <p:txBody>
          <a:bodyPr/>
          <a:lstStyle/>
          <a:p>
            <a:r>
              <a:rPr lang="en-GB" b="1" u="sng" dirty="0"/>
              <a:t>Scrum: 1 feature can take several sprints</a:t>
            </a:r>
          </a:p>
        </p:txBody>
      </p:sp>
      <p:sp>
        <p:nvSpPr>
          <p:cNvPr id="3" name="Content Placeholder 2">
            <a:extLst>
              <a:ext uri="{FF2B5EF4-FFF2-40B4-BE49-F238E27FC236}">
                <a16:creationId xmlns:a16="http://schemas.microsoft.com/office/drawing/2014/main" id="{97B5917B-2EF3-5526-1E6A-9BBEACAF0DAA}"/>
              </a:ext>
            </a:extLst>
          </p:cNvPr>
          <p:cNvSpPr>
            <a:spLocks noGrp="1"/>
          </p:cNvSpPr>
          <p:nvPr>
            <p:ph idx="1"/>
          </p:nvPr>
        </p:nvSpPr>
        <p:spPr>
          <a:xfrm>
            <a:off x="411481" y="1448322"/>
            <a:ext cx="10515600" cy="4351338"/>
          </a:xfrm>
        </p:spPr>
        <p:txBody>
          <a:bodyPr/>
          <a:lstStyle/>
          <a:p>
            <a:r>
              <a:rPr lang="en-GB" dirty="0"/>
              <a:t>Depending on user feedback, one feature may take several sprints to get right. Until the end-user/s is happy with the application feature. </a:t>
            </a:r>
          </a:p>
        </p:txBody>
      </p:sp>
      <p:pic>
        <p:nvPicPr>
          <p:cNvPr id="13" name="Picture 12" descr="A diagram of a process&#10;&#10;Description automatically generated">
            <a:extLst>
              <a:ext uri="{FF2B5EF4-FFF2-40B4-BE49-F238E27FC236}">
                <a16:creationId xmlns:a16="http://schemas.microsoft.com/office/drawing/2014/main" id="{08620411-F082-08BC-7813-D2E205D8712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002" t="29706" r="3420" b="4944"/>
          <a:stretch/>
        </p:blipFill>
        <p:spPr>
          <a:xfrm>
            <a:off x="304800" y="2436848"/>
            <a:ext cx="11339933" cy="4074976"/>
          </a:xfrm>
          <a:prstGeom prst="rect">
            <a:avLst/>
          </a:prstGeom>
        </p:spPr>
      </p:pic>
    </p:spTree>
    <p:extLst>
      <p:ext uri="{BB962C8B-B14F-4D97-AF65-F5344CB8AC3E}">
        <p14:creationId xmlns:p14="http://schemas.microsoft.com/office/powerpoint/2010/main" val="176012588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AC2B2-AEB4-4A19-AA04-80426058E6C8}"/>
              </a:ext>
            </a:extLst>
          </p:cNvPr>
          <p:cNvSpPr>
            <a:spLocks noGrp="1"/>
          </p:cNvSpPr>
          <p:nvPr>
            <p:ph type="title"/>
          </p:nvPr>
        </p:nvSpPr>
        <p:spPr>
          <a:xfrm>
            <a:off x="487826" y="206958"/>
            <a:ext cx="10515600" cy="1325563"/>
          </a:xfrm>
        </p:spPr>
        <p:txBody>
          <a:bodyPr/>
          <a:lstStyle/>
          <a:p>
            <a:r>
              <a:rPr lang="en-GB" b="1" u="sng" dirty="0"/>
              <a:t>Project Methods &amp; the Assignment</a:t>
            </a:r>
            <a:endParaRPr lang="en-GB" dirty="0"/>
          </a:p>
        </p:txBody>
      </p:sp>
      <p:sp>
        <p:nvSpPr>
          <p:cNvPr id="3" name="Content Placeholder 2">
            <a:extLst>
              <a:ext uri="{FF2B5EF4-FFF2-40B4-BE49-F238E27FC236}">
                <a16:creationId xmlns:a16="http://schemas.microsoft.com/office/drawing/2014/main" id="{54940B6D-C78D-4FAF-92E7-EA14CB7AEF95}"/>
              </a:ext>
            </a:extLst>
          </p:cNvPr>
          <p:cNvSpPr>
            <a:spLocks noGrp="1"/>
          </p:cNvSpPr>
          <p:nvPr>
            <p:ph idx="1"/>
          </p:nvPr>
        </p:nvSpPr>
        <p:spPr>
          <a:xfrm>
            <a:off x="487825" y="1397890"/>
            <a:ext cx="10902985" cy="4924533"/>
          </a:xfrm>
        </p:spPr>
        <p:txBody>
          <a:bodyPr>
            <a:normAutofit fontScale="92500"/>
          </a:bodyPr>
          <a:lstStyle/>
          <a:p>
            <a:r>
              <a:rPr lang="en-GB" dirty="0"/>
              <a:t>For the purpose of the Assignment, all that is needed is a basic understanding of the </a:t>
            </a:r>
            <a:r>
              <a:rPr lang="en-GB" b="1" dirty="0"/>
              <a:t>typical/traditional project process phases </a:t>
            </a:r>
            <a:r>
              <a:rPr lang="en-GB" dirty="0"/>
              <a:t>including Requirements Analysis, Design, Development, Testing and Evaluation.</a:t>
            </a:r>
          </a:p>
          <a:p>
            <a:r>
              <a:rPr lang="en-GB" b="1" dirty="0">
                <a:highlight>
                  <a:srgbClr val="808000"/>
                </a:highlight>
              </a:rPr>
              <a:t>You can choose any Development method </a:t>
            </a:r>
            <a:r>
              <a:rPr lang="en-GB" dirty="0"/>
              <a:t>(e.g. SDLC, Prototyping, RAD, FDD) you feel is appropriate for your project. </a:t>
            </a:r>
          </a:p>
          <a:p>
            <a:r>
              <a:rPr lang="en-GB" dirty="0"/>
              <a:t>You can select a Development method and modify it to suit your project. Or select and combine aspects of 2/3 methods such as SDLC and a Kanban board. This is common practice in industry.</a:t>
            </a:r>
          </a:p>
          <a:p>
            <a:r>
              <a:rPr lang="en-GB" dirty="0"/>
              <a:t>Whether you select 1 as it is, customise 1 or select 2 and modify them. Just include a </a:t>
            </a:r>
            <a:r>
              <a:rPr lang="en-GB" dirty="0">
                <a:highlight>
                  <a:srgbClr val="808000"/>
                </a:highlight>
              </a:rPr>
              <a:t>little description to justify your selection</a:t>
            </a:r>
            <a:r>
              <a:rPr lang="en-GB" dirty="0"/>
              <a:t>/customisation. That’s ok.</a:t>
            </a:r>
          </a:p>
          <a:p>
            <a:pPr marL="0" indent="0">
              <a:buNone/>
            </a:pPr>
            <a:r>
              <a:rPr lang="en-GB" sz="1900" b="1" dirty="0"/>
              <a:t>Bg. </a:t>
            </a:r>
            <a:r>
              <a:rPr lang="en-GB" sz="1500" b="1" dirty="0"/>
              <a:t>Agile development methods </a:t>
            </a:r>
            <a:r>
              <a:rPr lang="en-GB" sz="1500" dirty="0"/>
              <a:t>are</a:t>
            </a:r>
            <a:r>
              <a:rPr lang="en-GB" sz="1500" b="1" dirty="0"/>
              <a:t> </a:t>
            </a:r>
            <a:r>
              <a:rPr lang="en-GB" sz="1500" dirty="0"/>
              <a:t>covered in more detail on some programmes e.g. on the Software engineering programme, there is a module where students are grouped into teams to build software using an agile process.</a:t>
            </a:r>
            <a:endParaRPr lang="en-GB" sz="1900" dirty="0"/>
          </a:p>
        </p:txBody>
      </p:sp>
    </p:spTree>
    <p:extLst>
      <p:ext uri="{BB962C8B-B14F-4D97-AF65-F5344CB8AC3E}">
        <p14:creationId xmlns:p14="http://schemas.microsoft.com/office/powerpoint/2010/main" val="213910097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436632" y="1515055"/>
            <a:ext cx="10967742" cy="4624488"/>
          </a:xfrm>
        </p:spPr>
        <p:txBody>
          <a:bodyPr>
            <a:normAutofit fontScale="92500" lnSpcReduction="10000"/>
          </a:bodyPr>
          <a:lstStyle/>
          <a:p>
            <a:pPr indent="0">
              <a:lnSpc>
                <a:spcPct val="100000"/>
              </a:lnSpc>
              <a:spcBef>
                <a:spcPts val="600"/>
              </a:spcBef>
              <a:buNone/>
            </a:pPr>
            <a:r>
              <a:rPr lang="en-GB" sz="3200" b="1" dirty="0">
                <a:effectLst/>
                <a:ea typeface="Times New Roman" panose="02020603050405020304" pitchFamily="18" charset="0"/>
                <a:cs typeface="Arial" panose="020B0604020202020204" pitchFamily="34" charset="0"/>
              </a:rPr>
              <a:t>Review and consider how the previous slides can help you to answer the following questions:</a:t>
            </a:r>
          </a:p>
          <a:p>
            <a:pPr indent="0">
              <a:lnSpc>
                <a:spcPct val="100000"/>
              </a:lnSpc>
              <a:spcBef>
                <a:spcPts val="600"/>
              </a:spcBef>
              <a:buNone/>
            </a:pPr>
            <a:r>
              <a:rPr lang="en-GB" sz="3200" b="1" dirty="0">
                <a:effectLst/>
                <a:ea typeface="Times New Roman" panose="02020603050405020304" pitchFamily="18" charset="0"/>
                <a:cs typeface="Arial" panose="020B0604020202020204" pitchFamily="34" charset="0"/>
              </a:rPr>
              <a:t>Q1. Project Management &amp; Planning:</a:t>
            </a:r>
            <a:endParaRPr lang="en-GB" sz="32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600"/>
              </a:spcBef>
              <a:buFont typeface="Symbol" panose="05050102010706020507" pitchFamily="18" charset="2"/>
              <a:buChar char=""/>
            </a:pPr>
            <a:r>
              <a:rPr lang="en-GB" sz="3200" dirty="0">
                <a:effectLst/>
                <a:ea typeface="Times New Roman" panose="02020603050405020304" pitchFamily="18" charset="0"/>
                <a:cs typeface="Arial" panose="020B0604020202020204" pitchFamily="34" charset="0"/>
              </a:rPr>
              <a:t>D</a:t>
            </a:r>
            <a:r>
              <a:rPr lang="en-GB" sz="3200" dirty="0">
                <a:effectLst/>
                <a:ea typeface="Arial" panose="020B0604020202020204" pitchFamily="34" charset="0"/>
                <a:cs typeface="Arial" panose="020B0604020202020204" pitchFamily="34" charset="0"/>
              </a:rPr>
              <a:t>ocument </a:t>
            </a:r>
            <a:r>
              <a:rPr lang="en-GB" sz="3200" dirty="0">
                <a:effectLst/>
                <a:ea typeface="Times New Roman" panose="02020603050405020304" pitchFamily="18" charset="0"/>
                <a:cs typeface="Arial" panose="020B0604020202020204" pitchFamily="34" charset="0"/>
              </a:rPr>
              <a:t>the ‘</a:t>
            </a:r>
            <a:r>
              <a:rPr lang="en-GB" sz="3200" b="1" dirty="0">
                <a:effectLst/>
                <a:ea typeface="Times New Roman" panose="02020603050405020304" pitchFamily="18" charset="0"/>
                <a:cs typeface="Arial" panose="020B0604020202020204" pitchFamily="34" charset="0"/>
              </a:rPr>
              <a:t>Project scope’</a:t>
            </a:r>
            <a:r>
              <a:rPr lang="en-GB" sz="3200" dirty="0">
                <a:effectLst/>
                <a:ea typeface="Times New Roman" panose="02020603050405020304" pitchFamily="18" charset="0"/>
                <a:cs typeface="Arial" panose="020B0604020202020204" pitchFamily="34" charset="0"/>
              </a:rPr>
              <a:t> inc. </a:t>
            </a:r>
            <a:r>
              <a:rPr lang="en-GB" sz="3200" b="1" dirty="0">
                <a:effectLst/>
                <a:ea typeface="Times New Roman" panose="02020603050405020304" pitchFamily="18" charset="0"/>
                <a:cs typeface="Arial" panose="020B0604020202020204" pitchFamily="34" charset="0"/>
              </a:rPr>
              <a:t>proposed solution </a:t>
            </a:r>
            <a:r>
              <a:rPr lang="en-GB" sz="3200" dirty="0">
                <a:effectLst/>
                <a:ea typeface="Times New Roman" panose="02020603050405020304" pitchFamily="18" charset="0"/>
                <a:cs typeface="Arial" panose="020B0604020202020204" pitchFamily="34" charset="0"/>
              </a:rPr>
              <a:t>to your project aim/idea/problem, the </a:t>
            </a:r>
            <a:r>
              <a:rPr lang="en-GB" sz="3200" b="1" dirty="0">
                <a:effectLst/>
                <a:ea typeface="Times New Roman" panose="02020603050405020304" pitchFamily="18" charset="0"/>
                <a:cs typeface="Arial" panose="020B0604020202020204" pitchFamily="34" charset="0"/>
              </a:rPr>
              <a:t>required Technologies</a:t>
            </a:r>
            <a:r>
              <a:rPr lang="en-GB" sz="3200" dirty="0">
                <a:effectLst/>
                <a:ea typeface="Times New Roman" panose="02020603050405020304" pitchFamily="18" charset="0"/>
                <a:cs typeface="Arial" panose="020B0604020202020204" pitchFamily="34" charset="0"/>
              </a:rPr>
              <a:t>/resources to be used, the </a:t>
            </a:r>
            <a:r>
              <a:rPr lang="en-GB" sz="3200" b="1" dirty="0">
                <a:effectLst/>
                <a:ea typeface="Times New Roman" panose="02020603050405020304" pitchFamily="18" charset="0"/>
                <a:cs typeface="Arial" panose="020B0604020202020204" pitchFamily="34" charset="0"/>
              </a:rPr>
              <a:t>project timeline</a:t>
            </a:r>
            <a:r>
              <a:rPr lang="en-GB" sz="3200" dirty="0">
                <a:effectLst/>
                <a:ea typeface="Times New Roman" panose="02020603050405020304" pitchFamily="18" charset="0"/>
                <a:cs typeface="Arial" panose="020B0604020202020204" pitchFamily="34" charset="0"/>
              </a:rPr>
              <a:t>, and </a:t>
            </a:r>
            <a:r>
              <a:rPr lang="en-GB" sz="3200" b="1" dirty="0">
                <a:effectLst/>
                <a:ea typeface="Times New Roman" panose="02020603050405020304" pitchFamily="18" charset="0"/>
                <a:cs typeface="Arial" panose="020B0604020202020204" pitchFamily="34" charset="0"/>
              </a:rPr>
              <a:t>constraints</a:t>
            </a:r>
            <a:r>
              <a:rPr lang="en-GB" sz="3200" dirty="0">
                <a:effectLst/>
                <a:ea typeface="Times New Roman" panose="02020603050405020304" pitchFamily="18" charset="0"/>
                <a:cs typeface="Arial" panose="020B0604020202020204" pitchFamily="34" charset="0"/>
              </a:rPr>
              <a:t>.</a:t>
            </a:r>
            <a:endParaRPr lang="en-GB" sz="32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600"/>
              </a:spcBef>
              <a:buFont typeface="Symbol" panose="05050102010706020507" pitchFamily="18" charset="2"/>
              <a:buChar char=""/>
            </a:pPr>
            <a:r>
              <a:rPr lang="en-GB" sz="3200" dirty="0">
                <a:effectLst/>
                <a:ea typeface="Times New Roman" panose="02020603050405020304" pitchFamily="18" charset="0"/>
                <a:cs typeface="Arial" panose="020B0604020202020204" pitchFamily="34" charset="0"/>
              </a:rPr>
              <a:t>Using a software tool of your choice, create a ‘</a:t>
            </a:r>
            <a:r>
              <a:rPr lang="en-GB" sz="3200" b="1" dirty="0">
                <a:effectLst/>
                <a:ea typeface="Times New Roman" panose="02020603050405020304" pitchFamily="18" charset="0"/>
                <a:cs typeface="Arial" panose="020B0604020202020204" pitchFamily="34" charset="0"/>
              </a:rPr>
              <a:t>Gantt chart’ </a:t>
            </a:r>
            <a:r>
              <a:rPr lang="en-GB" sz="3200" dirty="0">
                <a:effectLst/>
                <a:ea typeface="Times New Roman" panose="02020603050405020304" pitchFamily="18" charset="0"/>
                <a:cs typeface="Arial" panose="020B0604020202020204" pitchFamily="34" charset="0"/>
              </a:rPr>
              <a:t>to document your project stages.</a:t>
            </a:r>
            <a:endParaRPr lang="en-GB" sz="32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600"/>
              </a:spcBef>
              <a:buFont typeface="Symbol" panose="05050102010706020507" pitchFamily="18" charset="2"/>
              <a:buChar char=""/>
            </a:pPr>
            <a:r>
              <a:rPr lang="en-GB" sz="3200" dirty="0">
                <a:effectLst/>
                <a:ea typeface="Times New Roman" panose="02020603050405020304" pitchFamily="18" charset="0"/>
                <a:cs typeface="Arial" panose="020B0604020202020204" pitchFamily="34" charset="0"/>
              </a:rPr>
              <a:t>D</a:t>
            </a:r>
            <a:r>
              <a:rPr lang="en-GB" sz="3200" dirty="0">
                <a:effectLst/>
                <a:ea typeface="Arial" panose="020B0604020202020204" pitchFamily="34" charset="0"/>
                <a:cs typeface="Arial" panose="020B0604020202020204" pitchFamily="34" charset="0"/>
              </a:rPr>
              <a:t>ocument</a:t>
            </a:r>
            <a:r>
              <a:rPr lang="en-GB" sz="3200" dirty="0">
                <a:effectLst/>
                <a:ea typeface="Times New Roman" panose="02020603050405020304" pitchFamily="18" charset="0"/>
                <a:cs typeface="Arial" panose="020B0604020202020204" pitchFamily="34" charset="0"/>
              </a:rPr>
              <a:t> a suitable ‘</a:t>
            </a:r>
            <a:r>
              <a:rPr lang="en-GB" sz="3200" b="1" dirty="0">
                <a:effectLst/>
                <a:ea typeface="Times New Roman" panose="02020603050405020304" pitchFamily="18" charset="0"/>
                <a:cs typeface="Arial" panose="020B0604020202020204" pitchFamily="34" charset="0"/>
              </a:rPr>
              <a:t>Development method’</a:t>
            </a:r>
            <a:r>
              <a:rPr lang="en-GB" sz="3200" dirty="0">
                <a:effectLst/>
                <a:ea typeface="Times New Roman" panose="02020603050405020304" pitchFamily="18" charset="0"/>
                <a:cs typeface="Arial" panose="020B0604020202020204" pitchFamily="34" charset="0"/>
              </a:rPr>
              <a:t> to help you plan and complete your project.</a:t>
            </a:r>
            <a:endParaRPr lang="en-GB" sz="3200" dirty="0">
              <a:effectLst/>
              <a:ea typeface="Times New Roman" panose="02020603050405020304" pitchFamily="18" charset="0"/>
              <a:cs typeface="Times New Roman" panose="02020603050405020304" pitchFamily="18" charset="0"/>
            </a:endParaRPr>
          </a:p>
          <a:p>
            <a:pPr marL="0" indent="0">
              <a:lnSpc>
                <a:spcPct val="100000"/>
              </a:lnSpc>
              <a:spcBef>
                <a:spcPts val="600"/>
              </a:spcBef>
              <a:buNone/>
            </a:pPr>
            <a:endParaRPr lang="en-GB" sz="4000" dirty="0"/>
          </a:p>
          <a:p>
            <a:pPr eaLnBrk="1" hangingPunct="1">
              <a:lnSpc>
                <a:spcPct val="100000"/>
              </a:lnSpc>
              <a:spcBef>
                <a:spcPts val="600"/>
              </a:spcBef>
              <a:buFont typeface="Wingdings 3" panose="05040102010807070707" pitchFamily="18" charset="2"/>
              <a:buNone/>
            </a:pPr>
            <a:endParaRPr lang="en-GB" altLang="en-US" sz="4800" dirty="0"/>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436632" y="206592"/>
            <a:ext cx="11579871" cy="1508760"/>
          </a:xfrm>
        </p:spPr>
        <p:txBody>
          <a:bodyPr/>
          <a:lstStyle/>
          <a:p>
            <a:pPr>
              <a:defRPr/>
            </a:pPr>
            <a:r>
              <a:rPr lang="en-GB" b="1" u="sng" dirty="0"/>
              <a:t>Activity 1: Assign. 2 Task 1: Q1 Project Management</a:t>
            </a:r>
          </a:p>
        </p:txBody>
      </p:sp>
      <p:sp>
        <p:nvSpPr>
          <p:cNvPr id="2" name="Rectangle 1">
            <a:extLst>
              <a:ext uri="{FF2B5EF4-FFF2-40B4-BE49-F238E27FC236}">
                <a16:creationId xmlns:a16="http://schemas.microsoft.com/office/drawing/2014/main" id="{4D120597-C97A-991D-86AA-10B98A905D9C}"/>
              </a:ext>
            </a:extLst>
          </p:cNvPr>
          <p:cNvSpPr/>
          <p:nvPr/>
        </p:nvSpPr>
        <p:spPr>
          <a:xfrm>
            <a:off x="316037" y="558480"/>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58813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412091" y="501651"/>
            <a:ext cx="4395340" cy="1716255"/>
          </a:xfrm>
        </p:spPr>
        <p:txBody>
          <a:bodyPr anchor="b">
            <a:normAutofit/>
          </a:bodyPr>
          <a:lstStyle/>
          <a:p>
            <a:r>
              <a:rPr lang="en-GB" sz="5600" b="1"/>
              <a:t>Register</a:t>
            </a:r>
          </a:p>
        </p:txBody>
      </p:sp>
      <p:sp>
        <p:nvSpPr>
          <p:cNvPr id="19" name="Rectangle 18">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List with solid fill">
            <a:extLst>
              <a:ext uri="{FF2B5EF4-FFF2-40B4-BE49-F238E27FC236}">
                <a16:creationId xmlns:a16="http://schemas.microsoft.com/office/drawing/2014/main" id="{979A8C0C-3955-9040-3DA2-46A06AA3E44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79143" y="818188"/>
            <a:ext cx="5221625" cy="5221625"/>
          </a:xfrm>
          <a:prstGeom prst="rect">
            <a:avLst/>
          </a:prstGeom>
        </p:spPr>
      </p:pic>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6392583" y="2645922"/>
            <a:ext cx="4434721" cy="3710427"/>
          </a:xfrm>
        </p:spPr>
        <p:txBody>
          <a:bodyPr anchor="t">
            <a:normAutofit/>
          </a:bodyPr>
          <a:lstStyle/>
          <a:p>
            <a:pPr marL="0" indent="0">
              <a:buNone/>
            </a:pPr>
            <a:r>
              <a:rPr lang="en-GB" sz="2000">
                <a:solidFill>
                  <a:schemeClr val="tx1">
                    <a:alpha val="80000"/>
                  </a:schemeClr>
                </a:solidFill>
              </a:rPr>
              <a:t>Tutor note: </a:t>
            </a:r>
          </a:p>
          <a:p>
            <a:r>
              <a:rPr lang="en-GB" sz="2000">
                <a:solidFill>
                  <a:schemeClr val="tx1">
                    <a:alpha val="80000"/>
                  </a:schemeClr>
                </a:solidFill>
              </a:rPr>
              <a:t>Download participant list from teams.</a:t>
            </a:r>
          </a:p>
        </p:txBody>
      </p:sp>
      <p:cxnSp>
        <p:nvCxnSpPr>
          <p:cNvPr id="21" name="Straight Connector 2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AD94DEE8-7672-B915-A074-D50E8397905D}"/>
              </a:ext>
            </a:extLst>
          </p:cNvPr>
          <p:cNvSpPr txBox="1">
            <a:spLocks/>
          </p:cNvSpPr>
          <p:nvPr/>
        </p:nvSpPr>
        <p:spPr>
          <a:xfrm>
            <a:off x="419100" y="34215"/>
            <a:ext cx="494171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400" b="0" i="0" u="none" strike="noStrike" kern="1200" cap="none" spc="0" normalizeH="0" baseline="0" noProof="0" dirty="0">
                <a:ln>
                  <a:noFill/>
                </a:ln>
                <a:solidFill>
                  <a:prstClr val="white"/>
                </a:solidFill>
                <a:effectLst/>
                <a:uLnTx/>
                <a:uFillTx/>
                <a:latin typeface="Calibri Light" panose="020F0302020204030204"/>
                <a:ea typeface="+mj-ea"/>
                <a:cs typeface="+mj-cs"/>
              </a:rPr>
              <a:t>Reminder:</a:t>
            </a:r>
          </a:p>
        </p:txBody>
      </p:sp>
    </p:spTree>
    <p:extLst>
      <p:ext uri="{BB962C8B-B14F-4D97-AF65-F5344CB8AC3E}">
        <p14:creationId xmlns:p14="http://schemas.microsoft.com/office/powerpoint/2010/main" val="48910973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74F86-C854-EDD1-F235-36ABE3FE7BD2}"/>
              </a:ext>
            </a:extLst>
          </p:cNvPr>
          <p:cNvSpPr>
            <a:spLocks noGrp="1"/>
          </p:cNvSpPr>
          <p:nvPr>
            <p:ph type="title"/>
          </p:nvPr>
        </p:nvSpPr>
        <p:spPr/>
        <p:txBody>
          <a:bodyPr/>
          <a:lstStyle/>
          <a:p>
            <a:r>
              <a:rPr lang="en-GB" dirty="0"/>
              <a:t>End of part 1.</a:t>
            </a:r>
          </a:p>
        </p:txBody>
      </p:sp>
    </p:spTree>
    <p:extLst>
      <p:ext uri="{BB962C8B-B14F-4D97-AF65-F5344CB8AC3E}">
        <p14:creationId xmlns:p14="http://schemas.microsoft.com/office/powerpoint/2010/main" val="250599474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b="1" u="sng" kern="1200" dirty="0">
                <a:solidFill>
                  <a:schemeClr val="tx1"/>
                </a:solidFill>
                <a:latin typeface="+mj-lt"/>
                <a:ea typeface="+mj-ea"/>
                <a:cs typeface="+mj-cs"/>
              </a:rPr>
              <a:t>Project Design</a:t>
            </a:r>
          </a:p>
        </p:txBody>
      </p:sp>
      <p:pic>
        <p:nvPicPr>
          <p:cNvPr id="6" name="Graphic 5" descr="Ui Ux outline">
            <a:extLst>
              <a:ext uri="{FF2B5EF4-FFF2-40B4-BE49-F238E27FC236}">
                <a16:creationId xmlns:a16="http://schemas.microsoft.com/office/drawing/2014/main" id="{791DC5A2-4606-4611-8CF3-7A56F017A1B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75626" y="1863801"/>
            <a:ext cx="4440746" cy="4440746"/>
          </a:xfrm>
          <a:prstGeom prst="rect">
            <a:avLst/>
          </a:prstGeom>
        </p:spPr>
      </p:pic>
    </p:spTree>
    <p:extLst>
      <p:ext uri="{BB962C8B-B14F-4D97-AF65-F5344CB8AC3E}">
        <p14:creationId xmlns:p14="http://schemas.microsoft.com/office/powerpoint/2010/main" val="221500569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5199" y="851517"/>
            <a:ext cx="7271835" cy="1461778"/>
          </a:xfrm>
        </p:spPr>
        <p:txBody>
          <a:bodyPr>
            <a:normAutofit/>
          </a:bodyPr>
          <a:lstStyle/>
          <a:p>
            <a:r>
              <a:rPr lang="en-GB" sz="4800" b="1" u="sng" dirty="0"/>
              <a:t>Project Design</a:t>
            </a:r>
          </a:p>
        </p:txBody>
      </p:sp>
      <p:sp>
        <p:nvSpPr>
          <p:cNvPr id="3" name="Content Placeholder 2"/>
          <p:cNvSpPr>
            <a:spLocks noGrp="1"/>
          </p:cNvSpPr>
          <p:nvPr>
            <p:ph idx="1"/>
          </p:nvPr>
        </p:nvSpPr>
        <p:spPr>
          <a:xfrm>
            <a:off x="1024671" y="2254658"/>
            <a:ext cx="5631501" cy="2433579"/>
          </a:xfrm>
        </p:spPr>
        <p:txBody>
          <a:bodyPr>
            <a:normAutofit/>
          </a:bodyPr>
          <a:lstStyle/>
          <a:p>
            <a:r>
              <a:rPr lang="en-GB" sz="3200" dirty="0"/>
              <a:t>The following slides introduce some key terms and concepts commonly used in the design stage of Computing projects.</a:t>
            </a:r>
          </a:p>
          <a:p>
            <a:r>
              <a:rPr lang="en-GB" sz="3200" dirty="0"/>
              <a:t>Relates to Task 1: Q2.</a:t>
            </a:r>
          </a:p>
        </p:txBody>
      </p:sp>
      <p:pic>
        <p:nvPicPr>
          <p:cNvPr id="5" name="Graphic 4" descr="Ui Ux outline">
            <a:extLst>
              <a:ext uri="{FF2B5EF4-FFF2-40B4-BE49-F238E27FC236}">
                <a16:creationId xmlns:a16="http://schemas.microsoft.com/office/drawing/2014/main" id="{C5D8D492-4A6F-47B2-8CCC-7C9E5D5DDA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22408" y="1547533"/>
            <a:ext cx="3762934" cy="3762934"/>
          </a:xfrm>
          <a:prstGeom prst="rect">
            <a:avLst/>
          </a:prstGeom>
        </p:spPr>
      </p:pic>
      <p:sp>
        <p:nvSpPr>
          <p:cNvPr id="13" name="Rectangle 12">
            <a:extLst>
              <a:ext uri="{FF2B5EF4-FFF2-40B4-BE49-F238E27FC236}">
                <a16:creationId xmlns:a16="http://schemas.microsoft.com/office/drawing/2014/main" id="{28AD784D-F25D-4BED-8D1F-291365BCDD07}"/>
              </a:ext>
            </a:extLst>
          </p:cNvPr>
          <p:cNvSpPr/>
          <p:nvPr/>
        </p:nvSpPr>
        <p:spPr>
          <a:xfrm>
            <a:off x="833312" y="11799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9950090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03115-D299-4C7C-B8A6-E993CD682144}"/>
              </a:ext>
            </a:extLst>
          </p:cNvPr>
          <p:cNvSpPr>
            <a:spLocks noGrp="1"/>
          </p:cNvSpPr>
          <p:nvPr>
            <p:ph type="title"/>
          </p:nvPr>
        </p:nvSpPr>
        <p:spPr>
          <a:xfrm>
            <a:off x="665284" y="153040"/>
            <a:ext cx="10515600" cy="1048079"/>
          </a:xfrm>
        </p:spPr>
        <p:txBody>
          <a:bodyPr/>
          <a:lstStyle/>
          <a:p>
            <a:r>
              <a:rPr lang="en-GB" b="1" u="sng" dirty="0"/>
              <a:t>Design tips: Overview</a:t>
            </a:r>
          </a:p>
        </p:txBody>
      </p:sp>
      <p:sp>
        <p:nvSpPr>
          <p:cNvPr id="3" name="Content Placeholder 2">
            <a:extLst>
              <a:ext uri="{FF2B5EF4-FFF2-40B4-BE49-F238E27FC236}">
                <a16:creationId xmlns:a16="http://schemas.microsoft.com/office/drawing/2014/main" id="{D0AD2AA0-E200-409E-8C68-7CEA2BCA7118}"/>
              </a:ext>
            </a:extLst>
          </p:cNvPr>
          <p:cNvSpPr>
            <a:spLocks noGrp="1"/>
          </p:cNvSpPr>
          <p:nvPr>
            <p:ph idx="1"/>
          </p:nvPr>
        </p:nvSpPr>
        <p:spPr>
          <a:xfrm>
            <a:off x="527661" y="1053884"/>
            <a:ext cx="11136675" cy="5317862"/>
          </a:xfrm>
        </p:spPr>
        <p:txBody>
          <a:bodyPr>
            <a:normAutofit/>
          </a:bodyPr>
          <a:lstStyle/>
          <a:p>
            <a:pPr>
              <a:lnSpc>
                <a:spcPct val="100000"/>
              </a:lnSpc>
              <a:spcBef>
                <a:spcPts val="0"/>
              </a:spcBef>
            </a:pPr>
            <a:r>
              <a:rPr lang="en-GB" sz="2200" dirty="0"/>
              <a:t>The upcoming slides, listed below, contain Design options that may be useful for the Design section of your assignment and project. You will be doing some of these in other modules. A brief overview is provided here.</a:t>
            </a:r>
          </a:p>
          <a:p>
            <a:pPr>
              <a:lnSpc>
                <a:spcPct val="100000"/>
              </a:lnSpc>
              <a:spcBef>
                <a:spcPts val="0"/>
              </a:spcBef>
            </a:pPr>
            <a:r>
              <a:rPr lang="en-GB" sz="2200" dirty="0"/>
              <a:t>You do not need to include all of the following, due to the different various types of projects, different design methods are covered for consideration, use 2/3 methods may be suitable and can be used for your assignment/project. </a:t>
            </a:r>
          </a:p>
          <a:p>
            <a:pPr>
              <a:lnSpc>
                <a:spcPct val="100000"/>
              </a:lnSpc>
              <a:spcBef>
                <a:spcPts val="0"/>
              </a:spcBef>
            </a:pPr>
            <a:r>
              <a:rPr lang="en-GB" sz="2200" dirty="0"/>
              <a:t>Aim to include approx. 2 (3 if needed) types of design work. The following slides will cover:</a:t>
            </a:r>
          </a:p>
          <a:p>
            <a:pPr marL="0" indent="0">
              <a:lnSpc>
                <a:spcPct val="100000"/>
              </a:lnSpc>
              <a:spcBef>
                <a:spcPts val="0"/>
              </a:spcBef>
              <a:buNone/>
            </a:pPr>
            <a:endParaRPr lang="en-GB" sz="2200" dirty="0"/>
          </a:p>
          <a:p>
            <a:pPr marL="0" indent="0">
              <a:lnSpc>
                <a:spcPct val="100000"/>
              </a:lnSpc>
              <a:spcBef>
                <a:spcPts val="0"/>
              </a:spcBef>
              <a:buNone/>
            </a:pPr>
            <a:endParaRPr lang="en-GB" sz="2200" dirty="0"/>
          </a:p>
          <a:p>
            <a:pPr marL="0" indent="0">
              <a:lnSpc>
                <a:spcPct val="100000"/>
              </a:lnSpc>
              <a:spcBef>
                <a:spcPts val="0"/>
              </a:spcBef>
              <a:buNone/>
            </a:pPr>
            <a:endParaRPr lang="en-GB" sz="2200" dirty="0"/>
          </a:p>
          <a:p>
            <a:pPr marL="0" indent="0">
              <a:lnSpc>
                <a:spcPct val="100000"/>
              </a:lnSpc>
              <a:spcBef>
                <a:spcPts val="0"/>
              </a:spcBef>
              <a:buNone/>
            </a:pPr>
            <a:endParaRPr lang="en-GB" sz="2200" dirty="0"/>
          </a:p>
          <a:p>
            <a:pPr marL="0" indent="0">
              <a:lnSpc>
                <a:spcPct val="100000"/>
              </a:lnSpc>
              <a:spcBef>
                <a:spcPts val="0"/>
              </a:spcBef>
              <a:buNone/>
            </a:pPr>
            <a:endParaRPr lang="en-GB" sz="2200" dirty="0"/>
          </a:p>
        </p:txBody>
      </p:sp>
      <p:graphicFrame>
        <p:nvGraphicFramePr>
          <p:cNvPr id="4" name="Table 4">
            <a:extLst>
              <a:ext uri="{FF2B5EF4-FFF2-40B4-BE49-F238E27FC236}">
                <a16:creationId xmlns:a16="http://schemas.microsoft.com/office/drawing/2014/main" id="{A2173E33-D94E-4514-98EE-E924E5B3E2CC}"/>
              </a:ext>
            </a:extLst>
          </p:cNvPr>
          <p:cNvGraphicFramePr>
            <a:graphicFrameLocks noGrp="1"/>
          </p:cNvGraphicFramePr>
          <p:nvPr>
            <p:extLst>
              <p:ext uri="{D42A27DB-BD31-4B8C-83A1-F6EECF244321}">
                <p14:modId xmlns:p14="http://schemas.microsoft.com/office/powerpoint/2010/main" val="2329895535"/>
              </p:ext>
            </p:extLst>
          </p:nvPr>
        </p:nvGraphicFramePr>
        <p:xfrm>
          <a:off x="1058752" y="3712815"/>
          <a:ext cx="9867414" cy="2286000"/>
        </p:xfrm>
        <a:graphic>
          <a:graphicData uri="http://schemas.openxmlformats.org/drawingml/2006/table">
            <a:tbl>
              <a:tblPr firstRow="1" bandRow="1">
                <a:tableStyleId>{D27102A9-8310-4765-A935-A1911B00CA55}</a:tableStyleId>
              </a:tblPr>
              <a:tblGrid>
                <a:gridCol w="4933707">
                  <a:extLst>
                    <a:ext uri="{9D8B030D-6E8A-4147-A177-3AD203B41FA5}">
                      <a16:colId xmlns:a16="http://schemas.microsoft.com/office/drawing/2014/main" val="4197429196"/>
                    </a:ext>
                  </a:extLst>
                </a:gridCol>
                <a:gridCol w="4933707">
                  <a:extLst>
                    <a:ext uri="{9D8B030D-6E8A-4147-A177-3AD203B41FA5}">
                      <a16:colId xmlns:a16="http://schemas.microsoft.com/office/drawing/2014/main" val="1928782411"/>
                    </a:ext>
                  </a:extLst>
                </a:gridCol>
              </a:tblGrid>
              <a:tr h="369326">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dirty="0"/>
                        <a:t>3-Tier Design considerations.</a:t>
                      </a:r>
                    </a:p>
                  </a:txBody>
                  <a:tcPr>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400" b="0" dirty="0"/>
                        <a:t>Interface &amp; prototype design tools.</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76750184"/>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dirty="0"/>
                        <a:t>Requirements Specification.</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dirty="0"/>
                        <a:t>UI Design, Wireframes &amp; Mock-ups.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99697446"/>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Full Stack Design Model</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dirty="0"/>
                        <a:t>Network Mapping tools.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55452107"/>
                  </a:ext>
                </a:extLst>
              </a:tr>
              <a:tr h="247922">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Minimum Viable Product (MVP).</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dirty="0"/>
                        <a:t>Product design specifications.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39310799"/>
                  </a:ext>
                </a:extLst>
              </a:tr>
              <a:tr h="247922">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Prototyping on Paper (</a:t>
                      </a:r>
                      <a:r>
                        <a:rPr lang="en-GB" sz="2400" dirty="0" err="1"/>
                        <a:t>PoP</a:t>
                      </a:r>
                      <a:r>
                        <a:rPr lang="en-GB" sz="2400" dirty="0"/>
                        <a:t>).</a:t>
                      </a:r>
                    </a:p>
                  </a:txBody>
                  <a:tcPr>
                    <a:lnT w="12700" cap="flat" cmpd="sng" algn="ctr">
                      <a:solidFill>
                        <a:schemeClr val="tx1"/>
                      </a:solidFill>
                      <a:prstDash val="solid"/>
                      <a:round/>
                      <a:headEnd type="none" w="med" len="med"/>
                      <a:tailEnd type="none" w="med" len="med"/>
                    </a:lnT>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Design work.</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342060468"/>
                  </a:ext>
                </a:extLst>
              </a:tr>
            </a:tbl>
          </a:graphicData>
        </a:graphic>
      </p:graphicFrame>
      <p:sp>
        <p:nvSpPr>
          <p:cNvPr id="5" name="Rectangle 4">
            <a:extLst>
              <a:ext uri="{FF2B5EF4-FFF2-40B4-BE49-F238E27FC236}">
                <a16:creationId xmlns:a16="http://schemas.microsoft.com/office/drawing/2014/main" id="{734D55A5-F7A7-48FC-85F5-443E83C0B5DA}"/>
              </a:ext>
            </a:extLst>
          </p:cNvPr>
          <p:cNvSpPr/>
          <p:nvPr/>
        </p:nvSpPr>
        <p:spPr>
          <a:xfrm>
            <a:off x="493401" y="27989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c 5">
            <a:extLst>
              <a:ext uri="{FF2B5EF4-FFF2-40B4-BE49-F238E27FC236}">
                <a16:creationId xmlns:a16="http://schemas.microsoft.com/office/drawing/2014/main" id="{44FDECF1-5DD7-42E1-8E33-F0029E1AC939}"/>
              </a:ext>
            </a:extLst>
          </p:cNvPr>
          <p:cNvSpPr/>
          <p:nvPr/>
        </p:nvSpPr>
        <p:spPr>
          <a:xfrm rot="6909641">
            <a:off x="9169592" y="4381482"/>
            <a:ext cx="3513149" cy="1840961"/>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75534296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4C6D5-6722-4FDB-88DA-035D6BA907B5}"/>
              </a:ext>
            </a:extLst>
          </p:cNvPr>
          <p:cNvSpPr txBox="1">
            <a:spLocks/>
          </p:cNvSpPr>
          <p:nvPr/>
        </p:nvSpPr>
        <p:spPr>
          <a:xfrm>
            <a:off x="790925" y="533547"/>
            <a:ext cx="9004004" cy="1030354"/>
          </a:xfrm>
          <a:prstGeom prst="rect">
            <a:avLst/>
          </a:prstGeom>
        </p:spPr>
        <p:txBody>
          <a:bodyPr anchor="t">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Requirement Specifications &amp; Prioritisation</a:t>
            </a:r>
          </a:p>
        </p:txBody>
      </p:sp>
      <p:sp>
        <p:nvSpPr>
          <p:cNvPr id="3" name="Content Placeholder 2">
            <a:extLst>
              <a:ext uri="{FF2B5EF4-FFF2-40B4-BE49-F238E27FC236}">
                <a16:creationId xmlns:a16="http://schemas.microsoft.com/office/drawing/2014/main" id="{126CA5B5-FDC9-4F57-88D0-60D210A23B9A}"/>
              </a:ext>
            </a:extLst>
          </p:cNvPr>
          <p:cNvSpPr txBox="1">
            <a:spLocks/>
          </p:cNvSpPr>
          <p:nvPr/>
        </p:nvSpPr>
        <p:spPr>
          <a:xfrm>
            <a:off x="577676" y="1647261"/>
            <a:ext cx="11036647" cy="4143807"/>
          </a:xfrm>
          <a:prstGeom prst="rect">
            <a:avLst/>
          </a:prstGeom>
        </p:spPr>
        <p:txBody>
          <a:bodyPr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None/>
            </a:pPr>
            <a:r>
              <a:rPr lang="en-GB" sz="3200" dirty="0"/>
              <a:t>We will consider two types of Specifications: Requirements &amp; Product specifications:</a:t>
            </a:r>
          </a:p>
          <a:p>
            <a:pPr marL="514350" indent="-514350">
              <a:lnSpc>
                <a:spcPct val="100000"/>
              </a:lnSpc>
              <a:spcBef>
                <a:spcPts val="0"/>
              </a:spcBef>
              <a:buFont typeface="+mj-lt"/>
              <a:buAutoNum type="arabicPeriod"/>
            </a:pPr>
            <a:r>
              <a:rPr lang="en-GB" sz="3200" b="1" dirty="0"/>
              <a:t>Requirements / Feature specifications</a:t>
            </a:r>
            <a:r>
              <a:rPr lang="en-GB" sz="3200" dirty="0"/>
              <a:t>: Are suitable for the creation of new Computing prototypes.</a:t>
            </a:r>
          </a:p>
          <a:p>
            <a:pPr marL="514350" indent="-514350">
              <a:lnSpc>
                <a:spcPct val="100000"/>
              </a:lnSpc>
              <a:spcBef>
                <a:spcPts val="0"/>
              </a:spcBef>
              <a:buFont typeface="+mj-lt"/>
              <a:buAutoNum type="arabicPeriod"/>
            </a:pPr>
            <a:r>
              <a:rPr lang="en-GB" sz="3200" b="1" dirty="0"/>
              <a:t>Product specifications</a:t>
            </a:r>
            <a:r>
              <a:rPr lang="en-GB" sz="3200" dirty="0"/>
              <a:t>: Are suitable for the creation of new </a:t>
            </a:r>
            <a:r>
              <a:rPr lang="en-GB" sz="3200" b="1" dirty="0"/>
              <a:t>hardware</a:t>
            </a:r>
            <a:r>
              <a:rPr lang="en-GB" sz="3200" dirty="0"/>
              <a:t> products e.g. a component list.</a:t>
            </a:r>
            <a:endParaRPr lang="en-GB" sz="2400" dirty="0"/>
          </a:p>
        </p:txBody>
      </p:sp>
      <p:sp>
        <p:nvSpPr>
          <p:cNvPr id="6" name="Rectangle 5">
            <a:extLst>
              <a:ext uri="{FF2B5EF4-FFF2-40B4-BE49-F238E27FC236}">
                <a16:creationId xmlns:a16="http://schemas.microsoft.com/office/drawing/2014/main" id="{F55190A8-8545-4D01-9B2A-62B0FD0F07FB}"/>
              </a:ext>
            </a:extLst>
          </p:cNvPr>
          <p:cNvSpPr/>
          <p:nvPr/>
        </p:nvSpPr>
        <p:spPr>
          <a:xfrm>
            <a:off x="611090" y="268907"/>
            <a:ext cx="1109787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E83B412-78A3-4573-82A8-80BFCABF50FC}"/>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Programmer male outline">
            <a:extLst>
              <a:ext uri="{FF2B5EF4-FFF2-40B4-BE49-F238E27FC236}">
                <a16:creationId xmlns:a16="http://schemas.microsoft.com/office/drawing/2014/main" id="{6E1F71C3-AFB9-4BD8-AD49-6CAFCCCB6D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655551" y="175383"/>
            <a:ext cx="1113715" cy="1113715"/>
          </a:xfrm>
          <a:prstGeom prst="rect">
            <a:avLst/>
          </a:prstGeom>
        </p:spPr>
      </p:pic>
      <p:pic>
        <p:nvPicPr>
          <p:cNvPr id="9" name="Graphic 8" descr="Single gear outline">
            <a:extLst>
              <a:ext uri="{FF2B5EF4-FFF2-40B4-BE49-F238E27FC236}">
                <a16:creationId xmlns:a16="http://schemas.microsoft.com/office/drawing/2014/main" id="{AE307454-56CA-49F8-B378-755FBF76379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629452" y="124322"/>
            <a:ext cx="1354667" cy="1354667"/>
          </a:xfrm>
          <a:prstGeom prst="rect">
            <a:avLst/>
          </a:prstGeom>
        </p:spPr>
      </p:pic>
    </p:spTree>
    <p:extLst>
      <p:ext uri="{BB962C8B-B14F-4D97-AF65-F5344CB8AC3E}">
        <p14:creationId xmlns:p14="http://schemas.microsoft.com/office/powerpoint/2010/main" val="326148886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4C6D5-6722-4FDB-88DA-035D6BA907B5}"/>
              </a:ext>
            </a:extLst>
          </p:cNvPr>
          <p:cNvSpPr txBox="1">
            <a:spLocks/>
          </p:cNvSpPr>
          <p:nvPr/>
        </p:nvSpPr>
        <p:spPr>
          <a:xfrm>
            <a:off x="790925" y="533547"/>
            <a:ext cx="9004004" cy="1030354"/>
          </a:xfrm>
          <a:prstGeom prst="rect">
            <a:avLst/>
          </a:prstGeom>
        </p:spPr>
        <p:txBody>
          <a:bodyPr anchor="t">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Requirement Specifications &amp; Prioritisation</a:t>
            </a:r>
          </a:p>
        </p:txBody>
      </p:sp>
      <p:sp>
        <p:nvSpPr>
          <p:cNvPr id="3" name="Content Placeholder 2">
            <a:extLst>
              <a:ext uri="{FF2B5EF4-FFF2-40B4-BE49-F238E27FC236}">
                <a16:creationId xmlns:a16="http://schemas.microsoft.com/office/drawing/2014/main" id="{126CA5B5-FDC9-4F57-88D0-60D210A23B9A}"/>
              </a:ext>
            </a:extLst>
          </p:cNvPr>
          <p:cNvSpPr txBox="1">
            <a:spLocks/>
          </p:cNvSpPr>
          <p:nvPr/>
        </p:nvSpPr>
        <p:spPr>
          <a:xfrm>
            <a:off x="512976" y="1647261"/>
            <a:ext cx="11036647" cy="4257018"/>
          </a:xfrm>
          <a:prstGeom prst="rect">
            <a:avLst/>
          </a:prstGeom>
        </p:spPr>
        <p:txBody>
          <a:bodyPr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en-GB" sz="3200" b="1" dirty="0"/>
              <a:t>Requirement</a:t>
            </a:r>
            <a:r>
              <a:rPr lang="en-GB" sz="3200" dirty="0"/>
              <a:t> </a:t>
            </a:r>
            <a:r>
              <a:rPr lang="en-GB" sz="3200" b="1" dirty="0"/>
              <a:t>specifications</a:t>
            </a:r>
            <a:r>
              <a:rPr lang="en-GB" sz="3200" dirty="0"/>
              <a:t> can be used for hardware or software prototypes and should be </a:t>
            </a:r>
            <a:r>
              <a:rPr lang="en-GB" sz="3200" b="1" dirty="0"/>
              <a:t>prioritised</a:t>
            </a:r>
            <a:r>
              <a:rPr lang="en-GB" sz="3200" dirty="0"/>
              <a:t>. This will help you to focus on what is most important. </a:t>
            </a:r>
          </a:p>
          <a:p>
            <a:pPr>
              <a:lnSpc>
                <a:spcPct val="100000"/>
              </a:lnSpc>
              <a:spcBef>
                <a:spcPts val="0"/>
              </a:spcBef>
            </a:pPr>
            <a:r>
              <a:rPr lang="en-GB" sz="3200" dirty="0"/>
              <a:t>When prioritising your requirements, consider the most important features of your project’s implementation aka </a:t>
            </a:r>
            <a:r>
              <a:rPr lang="en-GB" sz="3200" b="1" dirty="0"/>
              <a:t>MVP Minimum Viable Product.</a:t>
            </a:r>
            <a:endParaRPr lang="en-GB" sz="3200" dirty="0"/>
          </a:p>
          <a:p>
            <a:pPr>
              <a:lnSpc>
                <a:spcPct val="100000"/>
              </a:lnSpc>
              <a:spcBef>
                <a:spcPts val="0"/>
              </a:spcBef>
            </a:pPr>
            <a:r>
              <a:rPr lang="en-GB" sz="3200" dirty="0"/>
              <a:t>Many methods can be used to </a:t>
            </a:r>
            <a:r>
              <a:rPr lang="en-GB" sz="3200" b="1" dirty="0"/>
              <a:t>prioritise </a:t>
            </a:r>
            <a:r>
              <a:rPr lang="en-GB" sz="3200" dirty="0"/>
              <a:t>your list e.g. By number (1, 2, 3, etc..), High, Med. or Low, or the </a:t>
            </a:r>
            <a:r>
              <a:rPr lang="en-GB" sz="3200" dirty="0" err="1"/>
              <a:t>MoSCoW</a:t>
            </a:r>
            <a:r>
              <a:rPr lang="en-GB" sz="3200" dirty="0"/>
              <a:t>* method.</a:t>
            </a:r>
          </a:p>
          <a:p>
            <a:pPr lvl="1">
              <a:lnSpc>
                <a:spcPct val="100000"/>
              </a:lnSpc>
              <a:spcBef>
                <a:spcPts val="0"/>
              </a:spcBef>
              <a:buFont typeface="Courier New" panose="02070309020205020404" pitchFamily="49" charset="0"/>
              <a:buChar char="o"/>
            </a:pPr>
            <a:r>
              <a:rPr lang="en-GB" sz="2800" dirty="0"/>
              <a:t>* M for Must haves, S for Should haves, C for Could haves and W for Won’t haves.</a:t>
            </a:r>
            <a:endParaRPr lang="en-GB" dirty="0"/>
          </a:p>
        </p:txBody>
      </p:sp>
      <p:sp>
        <p:nvSpPr>
          <p:cNvPr id="6" name="Rectangle 5">
            <a:extLst>
              <a:ext uri="{FF2B5EF4-FFF2-40B4-BE49-F238E27FC236}">
                <a16:creationId xmlns:a16="http://schemas.microsoft.com/office/drawing/2014/main" id="{F55190A8-8545-4D01-9B2A-62B0FD0F07FB}"/>
              </a:ext>
            </a:extLst>
          </p:cNvPr>
          <p:cNvSpPr/>
          <p:nvPr/>
        </p:nvSpPr>
        <p:spPr>
          <a:xfrm>
            <a:off x="611090" y="268907"/>
            <a:ext cx="1109787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E83B412-78A3-4573-82A8-80BFCABF50FC}"/>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Programmer male outline">
            <a:extLst>
              <a:ext uri="{FF2B5EF4-FFF2-40B4-BE49-F238E27FC236}">
                <a16:creationId xmlns:a16="http://schemas.microsoft.com/office/drawing/2014/main" id="{6E1F71C3-AFB9-4BD8-AD49-6CAFCCCB6D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655551" y="175383"/>
            <a:ext cx="1113715" cy="1113715"/>
          </a:xfrm>
          <a:prstGeom prst="rect">
            <a:avLst/>
          </a:prstGeom>
        </p:spPr>
      </p:pic>
      <p:pic>
        <p:nvPicPr>
          <p:cNvPr id="9" name="Graphic 8" descr="Single gear outline">
            <a:extLst>
              <a:ext uri="{FF2B5EF4-FFF2-40B4-BE49-F238E27FC236}">
                <a16:creationId xmlns:a16="http://schemas.microsoft.com/office/drawing/2014/main" id="{AE307454-56CA-49F8-B378-755FBF76379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629452" y="124322"/>
            <a:ext cx="1354667" cy="1354667"/>
          </a:xfrm>
          <a:prstGeom prst="rect">
            <a:avLst/>
          </a:prstGeom>
        </p:spPr>
      </p:pic>
    </p:spTree>
    <p:extLst>
      <p:ext uri="{BB962C8B-B14F-4D97-AF65-F5344CB8AC3E}">
        <p14:creationId xmlns:p14="http://schemas.microsoft.com/office/powerpoint/2010/main" val="372153937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1697" y="206465"/>
            <a:ext cx="10515600" cy="1325563"/>
          </a:xfrm>
        </p:spPr>
        <p:txBody>
          <a:bodyPr/>
          <a:lstStyle/>
          <a:p>
            <a:r>
              <a:rPr lang="en-GB" sz="5400" b="1" dirty="0">
                <a:latin typeface="+mn-lt"/>
              </a:rPr>
              <a:t>Bg. </a:t>
            </a:r>
            <a:r>
              <a:rPr lang="en-GB" u="sng" dirty="0">
                <a:latin typeface="+mn-lt"/>
              </a:rPr>
              <a:t>MVP - </a:t>
            </a:r>
            <a:r>
              <a:rPr lang="en-GB" u="sng" dirty="0"/>
              <a:t>Minimum Viable Product</a:t>
            </a:r>
            <a:endParaRPr lang="en-GB" u="sng" dirty="0">
              <a:latin typeface="+mn-lt"/>
            </a:endParaRPr>
          </a:p>
        </p:txBody>
      </p:sp>
      <p:sp>
        <p:nvSpPr>
          <p:cNvPr id="3" name="Content Placeholder 2"/>
          <p:cNvSpPr>
            <a:spLocks noGrp="1"/>
          </p:cNvSpPr>
          <p:nvPr>
            <p:ph idx="1"/>
          </p:nvPr>
        </p:nvSpPr>
        <p:spPr>
          <a:xfrm>
            <a:off x="711697" y="1594470"/>
            <a:ext cx="10642103" cy="4582493"/>
          </a:xfrm>
        </p:spPr>
        <p:txBody>
          <a:bodyPr>
            <a:normAutofit fontScale="92500"/>
          </a:bodyPr>
          <a:lstStyle/>
          <a:p>
            <a:r>
              <a:rPr lang="en-GB" b="1" dirty="0"/>
              <a:t>MVP</a:t>
            </a:r>
            <a:r>
              <a:rPr lang="en-GB" dirty="0"/>
              <a:t> </a:t>
            </a:r>
            <a:r>
              <a:rPr lang="en-GB" b="1" dirty="0"/>
              <a:t>Minimum Viable Product </a:t>
            </a:r>
            <a:r>
              <a:rPr lang="en-GB" dirty="0"/>
              <a:t>is a prototype/product with </a:t>
            </a:r>
            <a:r>
              <a:rPr lang="en-GB" b="1" dirty="0"/>
              <a:t>just enough features to satisfy early customers</a:t>
            </a:r>
            <a:r>
              <a:rPr lang="en-GB" dirty="0"/>
              <a:t>, and to provide feedback for future/iterative development.</a:t>
            </a:r>
          </a:p>
          <a:p>
            <a:r>
              <a:rPr lang="en-GB" dirty="0"/>
              <a:t>What is your MVP? i.e. the most important features for your project implementation. </a:t>
            </a:r>
          </a:p>
          <a:p>
            <a:r>
              <a:rPr lang="en-GB" dirty="0"/>
              <a:t>Consider your MVP to help you identify your top-level/high priority requirements.</a:t>
            </a:r>
          </a:p>
          <a:p>
            <a:r>
              <a:rPr lang="en-GB" dirty="0"/>
              <a:t>MVP is a </a:t>
            </a:r>
            <a:r>
              <a:rPr lang="en-GB" b="1" dirty="0"/>
              <a:t>Lean Start-Up method</a:t>
            </a:r>
            <a:r>
              <a:rPr lang="en-GB" dirty="0"/>
              <a:t>. Termed by early Tech Entrepreneurs based in Silicon Valley California and adopted by the most successful Tech companies such as Google e.g. Gmail launch and all other Google Apps.</a:t>
            </a:r>
          </a:p>
          <a:p>
            <a:r>
              <a:rPr lang="en-GB" dirty="0"/>
              <a:t>It is now used by Tech Start-Ups across the world.</a:t>
            </a:r>
          </a:p>
        </p:txBody>
      </p:sp>
      <p:sp>
        <p:nvSpPr>
          <p:cNvPr id="4" name="Rectangle 3">
            <a:extLst>
              <a:ext uri="{FF2B5EF4-FFF2-40B4-BE49-F238E27FC236}">
                <a16:creationId xmlns:a16="http://schemas.microsoft.com/office/drawing/2014/main" id="{B1274682-4615-4B00-9E98-B55132741DA4}"/>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D7FF78F9-58BC-4460-9F1C-B5A89E3E9C8E}"/>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Programmer male outline">
            <a:extLst>
              <a:ext uri="{FF2B5EF4-FFF2-40B4-BE49-F238E27FC236}">
                <a16:creationId xmlns:a16="http://schemas.microsoft.com/office/drawing/2014/main" id="{99A0F7C4-7E65-40E9-820D-957C00388E3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110832" y="206465"/>
            <a:ext cx="1113715" cy="1113715"/>
          </a:xfrm>
          <a:prstGeom prst="rect">
            <a:avLst/>
          </a:prstGeom>
        </p:spPr>
      </p:pic>
      <p:sp>
        <p:nvSpPr>
          <p:cNvPr id="7" name="Arc 6">
            <a:extLst>
              <a:ext uri="{FF2B5EF4-FFF2-40B4-BE49-F238E27FC236}">
                <a16:creationId xmlns:a16="http://schemas.microsoft.com/office/drawing/2014/main" id="{521CE7A1-CD47-4BD9-BED3-9C83D54B512A}"/>
              </a:ext>
            </a:extLst>
          </p:cNvPr>
          <p:cNvSpPr/>
          <p:nvPr/>
        </p:nvSpPr>
        <p:spPr>
          <a:xfrm rot="6909641">
            <a:off x="9169592" y="4381482"/>
            <a:ext cx="3513149" cy="1840961"/>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48157432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0977" y="1510071"/>
            <a:ext cx="10438564" cy="4419258"/>
          </a:xfrm>
        </p:spPr>
        <p:txBody>
          <a:bodyPr>
            <a:noAutofit/>
          </a:bodyPr>
          <a:lstStyle/>
          <a:p>
            <a:pPr>
              <a:lnSpc>
                <a:spcPct val="100000"/>
              </a:lnSpc>
              <a:spcBef>
                <a:spcPts val="0"/>
              </a:spcBef>
            </a:pPr>
            <a:r>
              <a:rPr lang="en-GB" dirty="0"/>
              <a:t>A </a:t>
            </a:r>
            <a:r>
              <a:rPr lang="en-GB" b="1" dirty="0"/>
              <a:t>Requirements specification </a:t>
            </a:r>
            <a:r>
              <a:rPr lang="en-GB" dirty="0"/>
              <a:t>is a description of the </a:t>
            </a:r>
            <a:r>
              <a:rPr lang="en-GB" b="1" dirty="0"/>
              <a:t>features</a:t>
            </a:r>
            <a:r>
              <a:rPr lang="en-GB" dirty="0"/>
              <a:t> for a proposed prototype to be developed. </a:t>
            </a:r>
          </a:p>
          <a:p>
            <a:pPr>
              <a:lnSpc>
                <a:spcPct val="100000"/>
              </a:lnSpc>
              <a:spcBef>
                <a:spcPts val="0"/>
              </a:spcBef>
            </a:pPr>
            <a:r>
              <a:rPr lang="en-GB" dirty="0"/>
              <a:t>It outlines the </a:t>
            </a:r>
            <a:r>
              <a:rPr lang="en-GB" b="1" dirty="0"/>
              <a:t>SCOPE</a:t>
            </a:r>
            <a:r>
              <a:rPr lang="en-GB" dirty="0"/>
              <a:t> of the prototype.</a:t>
            </a:r>
          </a:p>
          <a:p>
            <a:pPr>
              <a:lnSpc>
                <a:spcPct val="100000"/>
              </a:lnSpc>
              <a:spcBef>
                <a:spcPts val="0"/>
              </a:spcBef>
            </a:pPr>
            <a:r>
              <a:rPr lang="en-GB" dirty="0"/>
              <a:t>A Requirement often </a:t>
            </a:r>
            <a:r>
              <a:rPr lang="en-GB" b="1" dirty="0"/>
              <a:t>starts with a unique Number, a Name, followed by a priority status </a:t>
            </a:r>
            <a:r>
              <a:rPr lang="en-GB" dirty="0"/>
              <a:t>and</a:t>
            </a:r>
            <a:r>
              <a:rPr lang="en-GB" b="1" dirty="0"/>
              <a:t> brief description </a:t>
            </a:r>
            <a:r>
              <a:rPr lang="en-GB" dirty="0"/>
              <a:t>that outlines the </a:t>
            </a:r>
            <a:r>
              <a:rPr lang="en-GB" b="1" dirty="0"/>
              <a:t>purpose</a:t>
            </a:r>
            <a:r>
              <a:rPr lang="en-GB" dirty="0"/>
              <a:t> of the requirement.</a:t>
            </a:r>
          </a:p>
          <a:p>
            <a:pPr>
              <a:lnSpc>
                <a:spcPct val="100000"/>
              </a:lnSpc>
              <a:spcBef>
                <a:spcPts val="0"/>
              </a:spcBef>
            </a:pPr>
            <a:r>
              <a:rPr lang="en-GB" dirty="0"/>
              <a:t>A Requirements specification outlines </a:t>
            </a:r>
            <a:r>
              <a:rPr lang="en-GB" b="1" dirty="0"/>
              <a:t>Functional</a:t>
            </a:r>
            <a:r>
              <a:rPr lang="en-GB" dirty="0"/>
              <a:t> (Fr) and N</a:t>
            </a:r>
            <a:r>
              <a:rPr lang="en-GB" b="1" dirty="0"/>
              <a:t>on-functional</a:t>
            </a:r>
            <a:r>
              <a:rPr lang="en-GB" dirty="0"/>
              <a:t> requirements (</a:t>
            </a:r>
            <a:r>
              <a:rPr lang="en-GB" dirty="0" err="1"/>
              <a:t>NFr</a:t>
            </a:r>
            <a:r>
              <a:rPr lang="en-GB" dirty="0"/>
              <a:t>).</a:t>
            </a:r>
          </a:p>
        </p:txBody>
      </p:sp>
      <p:sp>
        <p:nvSpPr>
          <p:cNvPr id="7" name="Title 1">
            <a:extLst>
              <a:ext uri="{FF2B5EF4-FFF2-40B4-BE49-F238E27FC236}">
                <a16:creationId xmlns:a16="http://schemas.microsoft.com/office/drawing/2014/main" id="{CB1BE92B-644A-4201-9786-B93DEEA6B03B}"/>
              </a:ext>
            </a:extLst>
          </p:cNvPr>
          <p:cNvSpPr txBox="1">
            <a:spLocks/>
          </p:cNvSpPr>
          <p:nvPr/>
        </p:nvSpPr>
        <p:spPr>
          <a:xfrm>
            <a:off x="790925" y="533547"/>
            <a:ext cx="8437742" cy="1030354"/>
          </a:xfrm>
          <a:prstGeom prst="rect">
            <a:avLst/>
          </a:prstGeom>
        </p:spPr>
        <p:txBody>
          <a:bodyPr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Requirement Specification template</a:t>
            </a:r>
          </a:p>
        </p:txBody>
      </p:sp>
      <p:sp>
        <p:nvSpPr>
          <p:cNvPr id="8" name="Rectangle 7">
            <a:extLst>
              <a:ext uri="{FF2B5EF4-FFF2-40B4-BE49-F238E27FC236}">
                <a16:creationId xmlns:a16="http://schemas.microsoft.com/office/drawing/2014/main" id="{647FDFB3-45EE-4BC8-9067-84A78104BD22}"/>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9" name="Rectangle 8">
            <a:extLst>
              <a:ext uri="{FF2B5EF4-FFF2-40B4-BE49-F238E27FC236}">
                <a16:creationId xmlns:a16="http://schemas.microsoft.com/office/drawing/2014/main" id="{2076D01D-2EED-4CD8-9142-EA9402CD29B3}"/>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Graphic 9" descr="Programmer male outline">
            <a:extLst>
              <a:ext uri="{FF2B5EF4-FFF2-40B4-BE49-F238E27FC236}">
                <a16:creationId xmlns:a16="http://schemas.microsoft.com/office/drawing/2014/main" id="{80312741-1718-4481-B9F7-0F60567485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110832" y="206465"/>
            <a:ext cx="1113715" cy="1113715"/>
          </a:xfrm>
          <a:prstGeom prst="rect">
            <a:avLst/>
          </a:prstGeom>
        </p:spPr>
      </p:pic>
      <p:graphicFrame>
        <p:nvGraphicFramePr>
          <p:cNvPr id="11" name="Table 10">
            <a:extLst>
              <a:ext uri="{FF2B5EF4-FFF2-40B4-BE49-F238E27FC236}">
                <a16:creationId xmlns:a16="http://schemas.microsoft.com/office/drawing/2014/main" id="{DF15D505-C886-4EFB-B088-984D55FA35F6}"/>
              </a:ext>
            </a:extLst>
          </p:cNvPr>
          <p:cNvGraphicFramePr>
            <a:graphicFrameLocks noGrp="1"/>
          </p:cNvGraphicFramePr>
          <p:nvPr>
            <p:extLst>
              <p:ext uri="{D42A27DB-BD31-4B8C-83A1-F6EECF244321}">
                <p14:modId xmlns:p14="http://schemas.microsoft.com/office/powerpoint/2010/main" val="1622237772"/>
              </p:ext>
            </p:extLst>
          </p:nvPr>
        </p:nvGraphicFramePr>
        <p:xfrm>
          <a:off x="1932020" y="5044293"/>
          <a:ext cx="8735669" cy="1280160"/>
        </p:xfrm>
        <a:graphic>
          <a:graphicData uri="http://schemas.openxmlformats.org/drawingml/2006/table">
            <a:tbl>
              <a:tblPr firstRow="1" bandRow="1">
                <a:tableStyleId>{5940675A-B579-460E-94D1-54222C63F5DA}</a:tableStyleId>
              </a:tblPr>
              <a:tblGrid>
                <a:gridCol w="2404849">
                  <a:extLst>
                    <a:ext uri="{9D8B030D-6E8A-4147-A177-3AD203B41FA5}">
                      <a16:colId xmlns:a16="http://schemas.microsoft.com/office/drawing/2014/main" val="20000"/>
                    </a:ext>
                  </a:extLst>
                </a:gridCol>
                <a:gridCol w="6330820">
                  <a:extLst>
                    <a:ext uri="{9D8B030D-6E8A-4147-A177-3AD203B41FA5}">
                      <a16:colId xmlns:a16="http://schemas.microsoft.com/office/drawing/2014/main" val="20001"/>
                    </a:ext>
                  </a:extLst>
                </a:gridCol>
              </a:tblGrid>
              <a:tr h="152297">
                <a:tc>
                  <a:txBody>
                    <a:bodyPr/>
                    <a:lstStyle/>
                    <a:p>
                      <a:r>
                        <a:rPr lang="en-GB" sz="2400" dirty="0"/>
                        <a:t>Unique</a:t>
                      </a:r>
                      <a:r>
                        <a:rPr lang="en-GB" sz="2400" baseline="0" dirty="0"/>
                        <a:t> number</a:t>
                      </a:r>
                      <a:endParaRPr lang="en-GB" sz="2400" dirty="0"/>
                    </a:p>
                  </a:txBody>
                  <a:tcPr/>
                </a:tc>
                <a:tc>
                  <a:txBody>
                    <a:bodyPr/>
                    <a:lstStyle/>
                    <a:p>
                      <a:r>
                        <a:rPr lang="en-GB" sz="2400" dirty="0"/>
                        <a:t>Requirement Name</a:t>
                      </a:r>
                    </a:p>
                  </a:txBody>
                  <a:tcPr/>
                </a:tc>
                <a:extLst>
                  <a:ext uri="{0D108BD9-81ED-4DB2-BD59-A6C34878D82A}">
                    <a16:rowId xmlns:a16="http://schemas.microsoft.com/office/drawing/2014/main" val="10000"/>
                  </a:ext>
                </a:extLst>
              </a:tr>
              <a:tr h="370840">
                <a:tc>
                  <a:txBody>
                    <a:bodyPr/>
                    <a:lstStyle/>
                    <a:p>
                      <a:r>
                        <a:rPr lang="en-GB" sz="2400" dirty="0"/>
                        <a:t>Priority</a:t>
                      </a:r>
                      <a:r>
                        <a:rPr lang="en-GB" sz="2400" baseline="0" dirty="0"/>
                        <a:t> status</a:t>
                      </a:r>
                      <a:br>
                        <a:rPr lang="en-GB" sz="2400" baseline="0" dirty="0"/>
                      </a:br>
                      <a:r>
                        <a:rPr lang="en-GB" sz="2400" baseline="0" dirty="0"/>
                        <a:t>P:1</a:t>
                      </a:r>
                      <a:endParaRPr lang="en-GB" sz="2400" dirty="0"/>
                    </a:p>
                  </a:txBody>
                  <a:tcPr/>
                </a:tc>
                <a:tc>
                  <a:txBody>
                    <a:bodyPr/>
                    <a:lstStyle/>
                    <a:p>
                      <a:r>
                        <a:rPr lang="en-GB" sz="2400" dirty="0"/>
                        <a:t>Requirement brief description.</a:t>
                      </a:r>
                      <a:br>
                        <a:rPr lang="en-GB" sz="2400" dirty="0"/>
                      </a:br>
                      <a:endParaRPr lang="en-GB" sz="24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87870456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0794" y="1541510"/>
            <a:ext cx="11249320" cy="4419258"/>
          </a:xfrm>
        </p:spPr>
        <p:txBody>
          <a:bodyPr>
            <a:noAutofit/>
          </a:bodyPr>
          <a:lstStyle/>
          <a:p>
            <a:pPr>
              <a:lnSpc>
                <a:spcPct val="100000"/>
              </a:lnSpc>
              <a:spcBef>
                <a:spcPts val="0"/>
              </a:spcBef>
            </a:pPr>
            <a:r>
              <a:rPr lang="en-GB" sz="2600" dirty="0"/>
              <a:t>You can have a separate requirement list for </a:t>
            </a:r>
            <a:r>
              <a:rPr lang="en-GB" sz="2600" b="1" dirty="0"/>
              <a:t>Functional</a:t>
            </a:r>
            <a:r>
              <a:rPr lang="en-GB" sz="2600" dirty="0"/>
              <a:t> and N</a:t>
            </a:r>
            <a:r>
              <a:rPr lang="en-GB" sz="2600" b="1" dirty="0"/>
              <a:t>on-functional</a:t>
            </a:r>
            <a:r>
              <a:rPr lang="en-GB" sz="2600" dirty="0"/>
              <a:t> requirements.</a:t>
            </a:r>
          </a:p>
          <a:p>
            <a:pPr>
              <a:lnSpc>
                <a:spcPct val="100000"/>
              </a:lnSpc>
              <a:spcBef>
                <a:spcPts val="0"/>
              </a:spcBef>
            </a:pPr>
            <a:r>
              <a:rPr lang="en-GB" sz="2600" dirty="0"/>
              <a:t>A </a:t>
            </a:r>
            <a:r>
              <a:rPr lang="en-GB" sz="2600" b="1" dirty="0"/>
              <a:t>functional requirement </a:t>
            </a:r>
            <a:r>
              <a:rPr lang="en-GB" sz="2600" dirty="0"/>
              <a:t>outlines something the system should </a:t>
            </a:r>
            <a:r>
              <a:rPr lang="en-GB" sz="2600" b="1" dirty="0"/>
              <a:t>do/perform</a:t>
            </a:r>
            <a:r>
              <a:rPr lang="en-GB" sz="2600" dirty="0"/>
              <a:t>. </a:t>
            </a:r>
          </a:p>
          <a:p>
            <a:pPr>
              <a:lnSpc>
                <a:spcPct val="100000"/>
              </a:lnSpc>
              <a:spcBef>
                <a:spcPts val="0"/>
              </a:spcBef>
            </a:pPr>
            <a:r>
              <a:rPr lang="en-GB" sz="2600" b="1" dirty="0"/>
              <a:t>Non-functional requirements </a:t>
            </a:r>
            <a:r>
              <a:rPr lang="en-GB" sz="2600" dirty="0"/>
              <a:t>outline all other non-functional </a:t>
            </a:r>
            <a:r>
              <a:rPr lang="en-GB" sz="2600" b="1" dirty="0"/>
              <a:t>aesthetic-design/operations/security </a:t>
            </a:r>
            <a:r>
              <a:rPr lang="en-GB" sz="2600" dirty="0"/>
              <a:t>activities that are required by the system. </a:t>
            </a:r>
          </a:p>
          <a:p>
            <a:pPr>
              <a:lnSpc>
                <a:spcPct val="100000"/>
              </a:lnSpc>
              <a:spcBef>
                <a:spcPts val="0"/>
              </a:spcBef>
            </a:pPr>
            <a:r>
              <a:rPr lang="en-GB" sz="2600" dirty="0"/>
              <a:t>You may have </a:t>
            </a:r>
            <a:r>
              <a:rPr lang="en-GB" sz="2600" b="1" dirty="0"/>
              <a:t>different types of Non-functional requirements </a:t>
            </a:r>
            <a:r>
              <a:rPr lang="en-GB" sz="2600" dirty="0"/>
              <a:t>and they can be grouped together or partitioned into e.g. Design requirements, Performance req., Security req. etc… </a:t>
            </a:r>
          </a:p>
          <a:p>
            <a:pPr>
              <a:lnSpc>
                <a:spcPct val="100000"/>
              </a:lnSpc>
              <a:spcBef>
                <a:spcPts val="0"/>
              </a:spcBef>
            </a:pPr>
            <a:r>
              <a:rPr lang="en-GB" sz="2600" dirty="0"/>
              <a:t>For the assignment you can have one simple list, that lists all the req./features.</a:t>
            </a:r>
          </a:p>
          <a:p>
            <a:pPr marL="0" indent="0">
              <a:lnSpc>
                <a:spcPct val="100000"/>
              </a:lnSpc>
              <a:spcBef>
                <a:spcPts val="0"/>
              </a:spcBef>
              <a:buNone/>
            </a:pPr>
            <a:endParaRPr lang="en-GB" dirty="0"/>
          </a:p>
        </p:txBody>
      </p:sp>
      <p:sp>
        <p:nvSpPr>
          <p:cNvPr id="7" name="Title 1">
            <a:extLst>
              <a:ext uri="{FF2B5EF4-FFF2-40B4-BE49-F238E27FC236}">
                <a16:creationId xmlns:a16="http://schemas.microsoft.com/office/drawing/2014/main" id="{CB1BE92B-644A-4201-9786-B93DEEA6B03B}"/>
              </a:ext>
            </a:extLst>
          </p:cNvPr>
          <p:cNvSpPr txBox="1">
            <a:spLocks/>
          </p:cNvSpPr>
          <p:nvPr/>
        </p:nvSpPr>
        <p:spPr>
          <a:xfrm>
            <a:off x="790924" y="533547"/>
            <a:ext cx="9380205" cy="1030354"/>
          </a:xfrm>
          <a:prstGeom prst="rect">
            <a:avLst/>
          </a:prstGeom>
        </p:spPr>
        <p:txBody>
          <a:bodyPr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spcBef>
                <a:spcPts val="0"/>
              </a:spcBef>
            </a:pPr>
            <a:r>
              <a:rPr lang="en-GB" sz="4000" b="1" dirty="0"/>
              <a:t>Functional</a:t>
            </a:r>
            <a:r>
              <a:rPr lang="en-GB" sz="4000" dirty="0"/>
              <a:t> &amp; N</a:t>
            </a:r>
            <a:r>
              <a:rPr lang="en-GB" sz="4000" b="1" dirty="0"/>
              <a:t>on-functional</a:t>
            </a:r>
            <a:r>
              <a:rPr lang="en-GB" sz="4000" dirty="0"/>
              <a:t> requirements</a:t>
            </a:r>
          </a:p>
        </p:txBody>
      </p:sp>
      <p:sp>
        <p:nvSpPr>
          <p:cNvPr id="8" name="Rectangle 7">
            <a:extLst>
              <a:ext uri="{FF2B5EF4-FFF2-40B4-BE49-F238E27FC236}">
                <a16:creationId xmlns:a16="http://schemas.microsoft.com/office/drawing/2014/main" id="{647FDFB3-45EE-4BC8-9067-84A78104BD22}"/>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9" name="Rectangle 8">
            <a:extLst>
              <a:ext uri="{FF2B5EF4-FFF2-40B4-BE49-F238E27FC236}">
                <a16:creationId xmlns:a16="http://schemas.microsoft.com/office/drawing/2014/main" id="{2076D01D-2EED-4CD8-9142-EA9402CD29B3}"/>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Graphic 9" descr="Programmer male outline">
            <a:extLst>
              <a:ext uri="{FF2B5EF4-FFF2-40B4-BE49-F238E27FC236}">
                <a16:creationId xmlns:a16="http://schemas.microsoft.com/office/drawing/2014/main" id="{80312741-1718-4481-B9F7-0F60567485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110832" y="206465"/>
            <a:ext cx="1113715" cy="1113715"/>
          </a:xfrm>
          <a:prstGeom prst="rect">
            <a:avLst/>
          </a:prstGeom>
        </p:spPr>
      </p:pic>
      <p:graphicFrame>
        <p:nvGraphicFramePr>
          <p:cNvPr id="12" name="Table 11">
            <a:extLst>
              <a:ext uri="{FF2B5EF4-FFF2-40B4-BE49-F238E27FC236}">
                <a16:creationId xmlns:a16="http://schemas.microsoft.com/office/drawing/2014/main" id="{E0FE4FDE-3682-48E0-ADE9-4F438A3979D5}"/>
              </a:ext>
            </a:extLst>
          </p:cNvPr>
          <p:cNvGraphicFramePr>
            <a:graphicFrameLocks noGrp="1"/>
          </p:cNvGraphicFramePr>
          <p:nvPr>
            <p:extLst>
              <p:ext uri="{D42A27DB-BD31-4B8C-83A1-F6EECF244321}">
                <p14:modId xmlns:p14="http://schemas.microsoft.com/office/powerpoint/2010/main" val="2040291622"/>
              </p:ext>
            </p:extLst>
          </p:nvPr>
        </p:nvGraphicFramePr>
        <p:xfrm>
          <a:off x="2209686" y="5251907"/>
          <a:ext cx="7970634" cy="1280160"/>
        </p:xfrm>
        <a:graphic>
          <a:graphicData uri="http://schemas.openxmlformats.org/drawingml/2006/table">
            <a:tbl>
              <a:tblPr firstRow="1" bandRow="1">
                <a:tableStyleId>{5940675A-B579-460E-94D1-54222C63F5DA}</a:tableStyleId>
              </a:tblPr>
              <a:tblGrid>
                <a:gridCol w="778916">
                  <a:extLst>
                    <a:ext uri="{9D8B030D-6E8A-4147-A177-3AD203B41FA5}">
                      <a16:colId xmlns:a16="http://schemas.microsoft.com/office/drawing/2014/main" val="20000"/>
                    </a:ext>
                  </a:extLst>
                </a:gridCol>
                <a:gridCol w="7191718">
                  <a:extLst>
                    <a:ext uri="{9D8B030D-6E8A-4147-A177-3AD203B41FA5}">
                      <a16:colId xmlns:a16="http://schemas.microsoft.com/office/drawing/2014/main" val="20001"/>
                    </a:ext>
                  </a:extLst>
                </a:gridCol>
              </a:tblGrid>
              <a:tr h="370840">
                <a:tc>
                  <a:txBody>
                    <a:bodyPr/>
                    <a:lstStyle/>
                    <a:p>
                      <a:r>
                        <a:rPr lang="en-GB" sz="2400" dirty="0"/>
                        <a:t>Fr:1</a:t>
                      </a:r>
                    </a:p>
                  </a:txBody>
                  <a:tcPr/>
                </a:tc>
                <a:tc>
                  <a:txBody>
                    <a:bodyPr/>
                    <a:lstStyle/>
                    <a:p>
                      <a:r>
                        <a:rPr lang="en-GB" sz="2400" dirty="0"/>
                        <a:t>Requirement Name</a:t>
                      </a:r>
                    </a:p>
                  </a:txBody>
                  <a:tcPr/>
                </a:tc>
                <a:extLst>
                  <a:ext uri="{0D108BD9-81ED-4DB2-BD59-A6C34878D82A}">
                    <a16:rowId xmlns:a16="http://schemas.microsoft.com/office/drawing/2014/main" val="10000"/>
                  </a:ext>
                </a:extLst>
              </a:tr>
              <a:tr h="370840">
                <a:tc>
                  <a:txBody>
                    <a:bodyPr/>
                    <a:lstStyle/>
                    <a:p>
                      <a:r>
                        <a:rPr lang="en-GB" sz="2400" dirty="0"/>
                        <a:t>P:1</a:t>
                      </a:r>
                    </a:p>
                  </a:txBody>
                  <a:tcPr/>
                </a:tc>
                <a:tc>
                  <a:txBody>
                    <a:bodyPr/>
                    <a:lstStyle/>
                    <a:p>
                      <a:r>
                        <a:rPr lang="en-GB" sz="2400" dirty="0"/>
                        <a:t>Requirement brief description.</a:t>
                      </a:r>
                    </a:p>
                    <a:p>
                      <a:endParaRPr lang="en-GB" sz="24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03399925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0426"/>
            <a:ext cx="10515600" cy="1325563"/>
          </a:xfrm>
        </p:spPr>
        <p:txBody>
          <a:bodyPr/>
          <a:lstStyle/>
          <a:p>
            <a:r>
              <a:rPr lang="en-GB" b="1" u="sng" dirty="0"/>
              <a:t>A Simple Requirement list (Keep it Simple)</a:t>
            </a:r>
            <a:endParaRPr lang="en-GB" dirty="0"/>
          </a:p>
        </p:txBody>
      </p:sp>
      <p:graphicFrame>
        <p:nvGraphicFramePr>
          <p:cNvPr id="4" name="Table 3"/>
          <p:cNvGraphicFramePr>
            <a:graphicFrameLocks noGrp="1"/>
          </p:cNvGraphicFramePr>
          <p:nvPr/>
        </p:nvGraphicFramePr>
        <p:xfrm>
          <a:off x="1581240" y="1278564"/>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Fr:1</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5" name="Table 4"/>
          <p:cNvGraphicFramePr>
            <a:graphicFrameLocks noGrp="1"/>
          </p:cNvGraphicFramePr>
          <p:nvPr/>
        </p:nvGraphicFramePr>
        <p:xfrm>
          <a:off x="1566215" y="2139302"/>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Fr:2</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6" name="Table 5"/>
          <p:cNvGraphicFramePr>
            <a:graphicFrameLocks noGrp="1"/>
          </p:cNvGraphicFramePr>
          <p:nvPr/>
        </p:nvGraphicFramePr>
        <p:xfrm>
          <a:off x="1579093" y="3002186"/>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Fr:3</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7" name="Table 6"/>
          <p:cNvGraphicFramePr>
            <a:graphicFrameLocks noGrp="1"/>
          </p:cNvGraphicFramePr>
          <p:nvPr/>
        </p:nvGraphicFramePr>
        <p:xfrm>
          <a:off x="1579094" y="3865071"/>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Fr:4</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8" name="Table 7"/>
          <p:cNvGraphicFramePr>
            <a:graphicFrameLocks noGrp="1"/>
          </p:cNvGraphicFramePr>
          <p:nvPr/>
        </p:nvGraphicFramePr>
        <p:xfrm>
          <a:off x="1591973" y="4715077"/>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Fr:5</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Ch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9" name="Table 8"/>
          <p:cNvGraphicFramePr>
            <a:graphicFrameLocks noGrp="1"/>
          </p:cNvGraphicFramePr>
          <p:nvPr/>
        </p:nvGraphicFramePr>
        <p:xfrm>
          <a:off x="1604851" y="5577961"/>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Fr:6</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Wh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sp>
        <p:nvSpPr>
          <p:cNvPr id="10" name="Arc 9">
            <a:extLst>
              <a:ext uri="{FF2B5EF4-FFF2-40B4-BE49-F238E27FC236}">
                <a16:creationId xmlns:a16="http://schemas.microsoft.com/office/drawing/2014/main" id="{54EC9ACB-70B8-4B1D-8376-D5F288F1D2F9}"/>
              </a:ext>
            </a:extLst>
          </p:cNvPr>
          <p:cNvSpPr/>
          <p:nvPr/>
        </p:nvSpPr>
        <p:spPr>
          <a:xfrm rot="6909641">
            <a:off x="9169592" y="4381482"/>
            <a:ext cx="3513149" cy="1840961"/>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Rectangle 10">
            <a:extLst>
              <a:ext uri="{FF2B5EF4-FFF2-40B4-BE49-F238E27FC236}">
                <a16:creationId xmlns:a16="http://schemas.microsoft.com/office/drawing/2014/main" id="{CA0EDB17-106D-461C-A90B-F2C80ABFDB0C}"/>
              </a:ext>
            </a:extLst>
          </p:cNvPr>
          <p:cNvSpPr/>
          <p:nvPr/>
        </p:nvSpPr>
        <p:spPr>
          <a:xfrm>
            <a:off x="676574" y="37780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6952925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352" y="-36523"/>
            <a:ext cx="10846932" cy="1111843"/>
          </a:xfrm>
        </p:spPr>
        <p:txBody>
          <a:bodyPr vert="horz" lIns="91440" tIns="45720" rIns="91440" bIns="45720" rtlCol="0" anchor="ctr">
            <a:normAutofit/>
          </a:bodyPr>
          <a:lstStyle/>
          <a:p>
            <a:r>
              <a:rPr lang="en-US" b="1" dirty="0"/>
              <a:t>Bg. </a:t>
            </a:r>
            <a:r>
              <a:rPr lang="en-US" sz="4000" u="sng" dirty="0"/>
              <a:t>Basic</a:t>
            </a:r>
            <a:r>
              <a:rPr lang="en-US" sz="4000" u="sng" kern="1200" dirty="0">
                <a:solidFill>
                  <a:schemeClr val="tx1"/>
                </a:solidFill>
                <a:latin typeface="+mj-lt"/>
                <a:ea typeface="+mj-ea"/>
                <a:cs typeface="+mj-cs"/>
              </a:rPr>
              <a:t> Requirement example </a:t>
            </a:r>
            <a:r>
              <a:rPr lang="en-US" sz="4000" u="sng" dirty="0"/>
              <a:t>for a small project</a:t>
            </a:r>
            <a:endParaRPr lang="en-US" sz="4000" kern="1200" dirty="0">
              <a:solidFill>
                <a:schemeClr val="tx1"/>
              </a:solidFill>
              <a:latin typeface="+mj-lt"/>
              <a:ea typeface="+mj-ea"/>
              <a:cs typeface="+mj-cs"/>
            </a:endParaRPr>
          </a:p>
        </p:txBody>
      </p:sp>
      <p:sp>
        <p:nvSpPr>
          <p:cNvPr id="3" name="TextBox 2">
            <a:extLst>
              <a:ext uri="{FF2B5EF4-FFF2-40B4-BE49-F238E27FC236}">
                <a16:creationId xmlns:a16="http://schemas.microsoft.com/office/drawing/2014/main" id="{E1970A71-99FE-44A7-8F36-F4C854AD8D9B}"/>
              </a:ext>
            </a:extLst>
          </p:cNvPr>
          <p:cNvSpPr txBox="1"/>
          <p:nvPr/>
        </p:nvSpPr>
        <p:spPr>
          <a:xfrm>
            <a:off x="0" y="6574627"/>
            <a:ext cx="10175630" cy="283373"/>
          </a:xfrm>
          <a:prstGeom prst="rect">
            <a:avLst/>
          </a:prstGeom>
        </p:spPr>
        <p:txBody>
          <a:bodyPr vert="horz" lIns="91440" tIns="45720" rIns="91440" bIns="45720" rtlCol="0" anchor="t">
            <a:normAutofit/>
          </a:bodyPr>
          <a:lstStyle/>
          <a:p>
            <a:r>
              <a:rPr lang="en-US" sz="1000" dirty="0"/>
              <a:t>With permission. Ref.: Kai Harley Strand Regan.</a:t>
            </a:r>
          </a:p>
        </p:txBody>
      </p:sp>
      <p:graphicFrame>
        <p:nvGraphicFramePr>
          <p:cNvPr id="4" name="Table 3">
            <a:extLst>
              <a:ext uri="{FF2B5EF4-FFF2-40B4-BE49-F238E27FC236}">
                <a16:creationId xmlns:a16="http://schemas.microsoft.com/office/drawing/2014/main" id="{BDA643C6-66E9-4311-9017-FC049909CEAC}"/>
              </a:ext>
            </a:extLst>
          </p:cNvPr>
          <p:cNvGraphicFramePr/>
          <p:nvPr>
            <p:extLst>
              <p:ext uri="{D42A27DB-BD31-4B8C-83A1-F6EECF244321}">
                <p14:modId xmlns:p14="http://schemas.microsoft.com/office/powerpoint/2010/main" val="3554099521"/>
              </p:ext>
            </p:extLst>
          </p:nvPr>
        </p:nvGraphicFramePr>
        <p:xfrm>
          <a:off x="643365" y="921890"/>
          <a:ext cx="10423963" cy="5600408"/>
        </p:xfrm>
        <a:graphic>
          <a:graphicData uri="http://schemas.openxmlformats.org/drawingml/2006/table">
            <a:tbl>
              <a:tblPr firstRow="1" firstCol="1" bandRow="1">
                <a:noFill/>
                <a:tableStyleId>{5C22544A-7EE6-4342-B048-85BDC9FD1C3A}</a:tableStyleId>
              </a:tblPr>
              <a:tblGrid>
                <a:gridCol w="1273767">
                  <a:extLst>
                    <a:ext uri="{9D8B030D-6E8A-4147-A177-3AD203B41FA5}">
                      <a16:colId xmlns:a16="http://schemas.microsoft.com/office/drawing/2014/main" val="4284862040"/>
                    </a:ext>
                  </a:extLst>
                </a:gridCol>
                <a:gridCol w="4319629">
                  <a:extLst>
                    <a:ext uri="{9D8B030D-6E8A-4147-A177-3AD203B41FA5}">
                      <a16:colId xmlns:a16="http://schemas.microsoft.com/office/drawing/2014/main" val="2814701636"/>
                    </a:ext>
                  </a:extLst>
                </a:gridCol>
                <a:gridCol w="1103488">
                  <a:extLst>
                    <a:ext uri="{9D8B030D-6E8A-4147-A177-3AD203B41FA5}">
                      <a16:colId xmlns:a16="http://schemas.microsoft.com/office/drawing/2014/main" val="3562716029"/>
                    </a:ext>
                  </a:extLst>
                </a:gridCol>
                <a:gridCol w="3727079">
                  <a:extLst>
                    <a:ext uri="{9D8B030D-6E8A-4147-A177-3AD203B41FA5}">
                      <a16:colId xmlns:a16="http://schemas.microsoft.com/office/drawing/2014/main" val="1607797972"/>
                    </a:ext>
                  </a:extLst>
                </a:gridCol>
              </a:tblGrid>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Requirement ID</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b="1" u="none" strike="noStrike" cap="none" spc="0">
                          <a:solidFill>
                            <a:schemeClr val="tx1">
                              <a:lumMod val="75000"/>
                              <a:lumOff val="25000"/>
                            </a:schemeClr>
                          </a:solidFill>
                          <a:effectLst/>
                        </a:rPr>
                        <a:t>Requirement Statement</a:t>
                      </a:r>
                      <a:endParaRPr lang="en-GB" sz="1200" b="1" i="0" u="none" strike="noStrike" cap="none" spc="0">
                        <a:solidFill>
                          <a:schemeClr val="tx1">
                            <a:lumMod val="75000"/>
                            <a:lumOff val="25000"/>
                          </a:schemeClr>
                        </a:solidFill>
                        <a:effectLst/>
                        <a:latin typeface="Arial" panose="020B0604020202020204" pitchFamily="34" charset="0"/>
                      </a:endParaRPr>
                    </a:p>
                  </a:txBody>
                  <a:tcPr marL="93175" marR="4371"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Must/Want</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b="1" u="none" strike="noStrike" cap="none" spc="0">
                          <a:solidFill>
                            <a:schemeClr val="tx1">
                              <a:lumMod val="75000"/>
                              <a:lumOff val="25000"/>
                            </a:schemeClr>
                          </a:solidFill>
                          <a:effectLst/>
                        </a:rPr>
                        <a:t>Comments </a:t>
                      </a:r>
                      <a:endParaRPr lang="en-GB" sz="1200" b="1" i="0" u="none" strike="noStrike" cap="none" spc="0">
                        <a:solidFill>
                          <a:schemeClr val="tx1">
                            <a:lumMod val="75000"/>
                            <a:lumOff val="25000"/>
                          </a:schemeClr>
                        </a:solidFill>
                        <a:effectLst/>
                        <a:latin typeface="Arial" panose="020B0604020202020204" pitchFamily="34" charset="0"/>
                      </a:endParaRPr>
                    </a:p>
                  </a:txBody>
                  <a:tcPr marL="93175" marR="4371"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2708654444"/>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FR001</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The website will have a homepage which greets new users and introduces them to the different features the website offers.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a:solidFill>
                            <a:schemeClr val="tx1">
                              <a:lumMod val="75000"/>
                              <a:lumOff val="25000"/>
                            </a:schemeClr>
                          </a:solidFill>
                          <a:effectLst/>
                        </a:rPr>
                        <a:t>Must</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1275169722"/>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FR002</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The website will have a sign-up and log in function to allow users access to unique pages separate from visitors.</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482819309"/>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FR003</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Profile page will be added for users who have logged in.</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3115775578"/>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FR004</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Exercise page that lays out a routine for users to follow.</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This can be found here - </a:t>
                      </a:r>
                      <a:r>
                        <a:rPr lang="en-GB" sz="1200" u="sng" strike="noStrike" cap="none" spc="0">
                          <a:solidFill>
                            <a:schemeClr val="tx1">
                              <a:lumMod val="75000"/>
                              <a:lumOff val="25000"/>
                            </a:schemeClr>
                          </a:solidFill>
                          <a:effectLst/>
                          <a:hlinkClick r:id="rId2">
                            <a:extLst>
                              <a:ext uri="{A12FA001-AC4F-418D-AE19-62706E023703}">
                                <ahyp:hlinkClr xmlns:ahyp="http://schemas.microsoft.com/office/drawing/2018/hyperlinkcolor" val="tx"/>
                              </a:ext>
                            </a:extLst>
                          </a:hlinkClick>
                        </a:rPr>
                        <a:t>https://www.reddit.com/r/bodyweightfitness/wiki/kb/recommended_routine</a:t>
                      </a: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3504027089"/>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FR005</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Help page will be available for users to find answers to questions that are likely to be asked.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These will be found from the reddit page that the exercises are sourced from.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2056820450"/>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FR006</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A list of alternative exercises that will help users explore different types of fitness hobbies.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These can include running, hiking, yoga and swimming.</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2392177709"/>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FR007</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Food page that informs users on both weight loss and bulking.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Clearly include a disclaimer to state that the advice is not from a medical authority.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2955585150"/>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FR008</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Dynamic features for each element testing a range of screen sizes to make sure the content is appropriate for mobile, laptop and desktop users.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319017983"/>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FR009</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Gamification feature rewarding users for progression.</a:t>
                      </a:r>
                    </a:p>
                    <a:p>
                      <a:pPr algn="l" fontAlgn="t">
                        <a:spcBef>
                          <a:spcPts val="0"/>
                        </a:spcBef>
                        <a:spcAft>
                          <a:spcPts val="0"/>
                        </a:spcAft>
                      </a:pPr>
                      <a:r>
                        <a:rPr lang="en-GB" sz="1200" u="none" strike="noStrike" cap="none" spc="0" dirty="0">
                          <a:solidFill>
                            <a:schemeClr val="tx1">
                              <a:lumMod val="75000"/>
                              <a:lumOff val="25000"/>
                            </a:schemeClr>
                          </a:solidFill>
                          <a:effectLst/>
                        </a:rPr>
                        <a: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978200676"/>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FR010</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Easier routines for users who want to do less exercise.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Want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2385933066"/>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FR011</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Calendar for users to schedule workouts</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Want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3666313550"/>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FR012</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EDC"/>
                      </a:solid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Notification feature to remind users to workout or to take a rest depending on time and day.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Want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extLst>
                  <a:ext uri="{0D108BD9-81ED-4DB2-BD59-A6C34878D82A}">
                    <a16:rowId xmlns:a16="http://schemas.microsoft.com/office/drawing/2014/main" val="197420567"/>
                  </a:ext>
                </a:extLst>
              </a:tr>
            </a:tbl>
          </a:graphicData>
        </a:graphic>
      </p:graphicFrame>
      <p:sp>
        <p:nvSpPr>
          <p:cNvPr id="17" name="Arc 16">
            <a:extLst>
              <a:ext uri="{FF2B5EF4-FFF2-40B4-BE49-F238E27FC236}">
                <a16:creationId xmlns:a16="http://schemas.microsoft.com/office/drawing/2014/main" id="{C1D467F6-48C1-4FE3-B962-8E770B4DA052}"/>
              </a:ext>
            </a:extLst>
          </p:cNvPr>
          <p:cNvSpPr/>
          <p:nvPr/>
        </p:nvSpPr>
        <p:spPr>
          <a:xfrm rot="6909641">
            <a:off x="9169592" y="4381482"/>
            <a:ext cx="3513149" cy="1840961"/>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07377236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B1BE92B-644A-4201-9786-B93DEEA6B03B}"/>
              </a:ext>
            </a:extLst>
          </p:cNvPr>
          <p:cNvSpPr txBox="1">
            <a:spLocks/>
          </p:cNvSpPr>
          <p:nvPr/>
        </p:nvSpPr>
        <p:spPr>
          <a:xfrm>
            <a:off x="790924" y="533547"/>
            <a:ext cx="10558505" cy="1030354"/>
          </a:xfrm>
          <a:prstGeom prst="rect">
            <a:avLst/>
          </a:prstGeom>
        </p:spPr>
        <p:txBody>
          <a:bodyPr anchor="t">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400" b="1" dirty="0"/>
              <a:t>Bg. </a:t>
            </a:r>
            <a:r>
              <a:rPr lang="en-GB" sz="4800" u="sng" dirty="0"/>
              <a:t>Further reading: Requirement </a:t>
            </a:r>
            <a:r>
              <a:rPr lang="en-GB" u="sng" dirty="0"/>
              <a:t>Specifications</a:t>
            </a:r>
          </a:p>
        </p:txBody>
      </p:sp>
      <p:sp>
        <p:nvSpPr>
          <p:cNvPr id="8" name="Rectangle 7">
            <a:extLst>
              <a:ext uri="{FF2B5EF4-FFF2-40B4-BE49-F238E27FC236}">
                <a16:creationId xmlns:a16="http://schemas.microsoft.com/office/drawing/2014/main" id="{647FDFB3-45EE-4BC8-9067-84A78104BD22}"/>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4" name="Content Placeholder 3">
            <a:extLst>
              <a:ext uri="{FF2B5EF4-FFF2-40B4-BE49-F238E27FC236}">
                <a16:creationId xmlns:a16="http://schemas.microsoft.com/office/drawing/2014/main" id="{D3433A81-6964-44D5-BF72-CC2226CC112E}"/>
              </a:ext>
            </a:extLst>
          </p:cNvPr>
          <p:cNvSpPr>
            <a:spLocks noGrp="1"/>
          </p:cNvSpPr>
          <p:nvPr>
            <p:ph idx="1"/>
          </p:nvPr>
        </p:nvSpPr>
        <p:spPr/>
        <p:txBody>
          <a:bodyPr/>
          <a:lstStyle/>
          <a:p>
            <a:pPr marL="0" indent="0">
              <a:buNone/>
            </a:pPr>
            <a:r>
              <a:rPr lang="en-GB" dirty="0"/>
              <a:t>For further information and examples, please click below:</a:t>
            </a:r>
          </a:p>
          <a:p>
            <a:pPr marL="285750" indent="-285750">
              <a:buFont typeface="Arial" panose="020B0604020202020204" pitchFamily="34" charset="0"/>
              <a:buChar char="•"/>
            </a:pPr>
            <a:r>
              <a:rPr lang="en-GB" dirty="0">
                <a:hlinkClick r:id="rId2"/>
              </a:rPr>
              <a:t>What is a Functional Requirement in Software Engineering? Specification, Types, Examples (guru99.com)</a:t>
            </a:r>
            <a:endParaRPr lang="en-GB" dirty="0"/>
          </a:p>
          <a:p>
            <a:pPr marL="285750" indent="-285750">
              <a:buFont typeface="Arial" panose="020B0604020202020204" pitchFamily="34" charset="0"/>
              <a:buChar char="•"/>
            </a:pPr>
            <a:r>
              <a:rPr lang="en-GB" dirty="0">
                <a:hlinkClick r:id="rId3"/>
              </a:rPr>
              <a:t>Functional Requirements (Functional Requirement Specifications, Functional Specs, FRS, FS) (ofnisystems.com)</a:t>
            </a:r>
            <a:endParaRPr lang="en-GB" dirty="0"/>
          </a:p>
          <a:p>
            <a:pPr marL="285750" indent="-285750">
              <a:buFont typeface="Arial" panose="020B0604020202020204" pitchFamily="34" charset="0"/>
              <a:buChar char="•"/>
            </a:pPr>
            <a:r>
              <a:rPr lang="en-GB" dirty="0">
                <a:hlinkClick r:id="rId4"/>
              </a:rPr>
              <a:t>A Guide to Functional Requirements (with Examples) (nuclino.com)</a:t>
            </a:r>
            <a:endParaRPr lang="en-GB" dirty="0"/>
          </a:p>
          <a:p>
            <a:endParaRPr lang="en-GB" dirty="0"/>
          </a:p>
        </p:txBody>
      </p:sp>
    </p:spTree>
    <p:extLst>
      <p:ext uri="{BB962C8B-B14F-4D97-AF65-F5344CB8AC3E}">
        <p14:creationId xmlns:p14="http://schemas.microsoft.com/office/powerpoint/2010/main" val="247588513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1388" y="140016"/>
            <a:ext cx="10515600" cy="1113714"/>
          </a:xfrm>
        </p:spPr>
        <p:txBody>
          <a:bodyPr>
            <a:normAutofit/>
          </a:bodyPr>
          <a:lstStyle/>
          <a:p>
            <a:r>
              <a:rPr lang="en-GB" b="1" u="sng" dirty="0"/>
              <a:t>Multi-tier / Full Stack Design Model</a:t>
            </a:r>
          </a:p>
        </p:txBody>
      </p:sp>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t="2993" b="2961"/>
          <a:stretch/>
        </p:blipFill>
        <p:spPr>
          <a:xfrm>
            <a:off x="2448482" y="4396414"/>
            <a:ext cx="7441849" cy="2407635"/>
          </a:xfrm>
          <a:prstGeom prst="rect">
            <a:avLst/>
          </a:prstGeom>
        </p:spPr>
      </p:pic>
      <p:sp>
        <p:nvSpPr>
          <p:cNvPr id="6" name="Rectangle 5">
            <a:extLst>
              <a:ext uri="{FF2B5EF4-FFF2-40B4-BE49-F238E27FC236}">
                <a16:creationId xmlns:a16="http://schemas.microsoft.com/office/drawing/2014/main" id="{6A14DD31-E4F9-49CF-8DDA-B6D672D1BDD4}"/>
              </a:ext>
            </a:extLst>
          </p:cNvPr>
          <p:cNvSpPr/>
          <p:nvPr/>
        </p:nvSpPr>
        <p:spPr>
          <a:xfrm>
            <a:off x="388326" y="277016"/>
            <a:ext cx="10279364" cy="80498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8" name="Rectangle 7">
            <a:extLst>
              <a:ext uri="{FF2B5EF4-FFF2-40B4-BE49-F238E27FC236}">
                <a16:creationId xmlns:a16="http://schemas.microsoft.com/office/drawing/2014/main" id="{80809202-B90F-402D-ADC6-E419901D8942}"/>
              </a:ext>
            </a:extLst>
          </p:cNvPr>
          <p:cNvSpPr/>
          <p:nvPr/>
        </p:nvSpPr>
        <p:spPr>
          <a:xfrm>
            <a:off x="388351" y="358325"/>
            <a:ext cx="97857" cy="626147"/>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Programmer male outline">
            <a:extLst>
              <a:ext uri="{FF2B5EF4-FFF2-40B4-BE49-F238E27FC236}">
                <a16:creationId xmlns:a16="http://schemas.microsoft.com/office/drawing/2014/main" id="{4741F1FE-A1D7-42B2-9628-64B4C748B63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10666861" y="160377"/>
            <a:ext cx="1378343" cy="1378343"/>
          </a:xfrm>
          <a:prstGeom prst="rect">
            <a:avLst/>
          </a:prstGeom>
        </p:spPr>
      </p:pic>
      <p:graphicFrame>
        <p:nvGraphicFramePr>
          <p:cNvPr id="4" name="Table 10">
            <a:extLst>
              <a:ext uri="{FF2B5EF4-FFF2-40B4-BE49-F238E27FC236}">
                <a16:creationId xmlns:a16="http://schemas.microsoft.com/office/drawing/2014/main" id="{4F35B3E3-2101-4ED5-8295-5DB4FB56FDFE}"/>
              </a:ext>
            </a:extLst>
          </p:cNvPr>
          <p:cNvGraphicFramePr>
            <a:graphicFrameLocks noGrp="1"/>
          </p:cNvGraphicFramePr>
          <p:nvPr>
            <p:extLst>
              <p:ext uri="{D42A27DB-BD31-4B8C-83A1-F6EECF244321}">
                <p14:modId xmlns:p14="http://schemas.microsoft.com/office/powerpoint/2010/main" val="2811182651"/>
              </p:ext>
            </p:extLst>
          </p:nvPr>
        </p:nvGraphicFramePr>
        <p:xfrm>
          <a:off x="882544" y="1622734"/>
          <a:ext cx="9875970" cy="2773680"/>
        </p:xfrm>
        <a:graphic>
          <a:graphicData uri="http://schemas.openxmlformats.org/drawingml/2006/table">
            <a:tbl>
              <a:tblPr firstRow="1" bandRow="1">
                <a:tableStyleId>{5940675A-B579-460E-94D1-54222C63F5DA}</a:tableStyleId>
              </a:tblPr>
              <a:tblGrid>
                <a:gridCol w="3291990">
                  <a:extLst>
                    <a:ext uri="{9D8B030D-6E8A-4147-A177-3AD203B41FA5}">
                      <a16:colId xmlns:a16="http://schemas.microsoft.com/office/drawing/2014/main" val="2982373765"/>
                    </a:ext>
                  </a:extLst>
                </a:gridCol>
                <a:gridCol w="3291990">
                  <a:extLst>
                    <a:ext uri="{9D8B030D-6E8A-4147-A177-3AD203B41FA5}">
                      <a16:colId xmlns:a16="http://schemas.microsoft.com/office/drawing/2014/main" val="239538441"/>
                    </a:ext>
                  </a:extLst>
                </a:gridCol>
                <a:gridCol w="3291990">
                  <a:extLst>
                    <a:ext uri="{9D8B030D-6E8A-4147-A177-3AD203B41FA5}">
                      <a16:colId xmlns:a16="http://schemas.microsoft.com/office/drawing/2014/main" val="3282441359"/>
                    </a:ext>
                  </a:extLst>
                </a:gridCol>
              </a:tblGrid>
              <a:tr h="243975">
                <a:tc>
                  <a:txBody>
                    <a:bodyPr/>
                    <a:lstStyle/>
                    <a:p>
                      <a:pPr marL="0" indent="0" algn="ctr">
                        <a:buFont typeface="Arial" panose="020B0604020202020204" pitchFamily="34" charset="0"/>
                        <a:buNone/>
                      </a:pPr>
                      <a:r>
                        <a:rPr lang="en-GB" sz="2400" b="1" u="sng" dirty="0"/>
                        <a:t>Presentation tier</a:t>
                      </a:r>
                    </a:p>
                  </a:txBody>
                  <a:tcPr/>
                </a:tc>
                <a:tc>
                  <a:txBody>
                    <a:bodyPr/>
                    <a:lstStyle/>
                    <a:p>
                      <a:pPr marL="0" indent="0" algn="ctr">
                        <a:buFont typeface="Arial" panose="020B0604020202020204" pitchFamily="34" charset="0"/>
                        <a:buNone/>
                      </a:pPr>
                      <a:r>
                        <a:rPr lang="en-GB" sz="2400" b="1" u="sng" dirty="0"/>
                        <a:t>Logic/Server/Dev. tier</a:t>
                      </a:r>
                    </a:p>
                  </a:txBody>
                  <a:tcPr/>
                </a:tc>
                <a:tc>
                  <a:txBody>
                    <a:bodyPr/>
                    <a:lstStyle/>
                    <a:p>
                      <a:pPr marL="0" indent="0" algn="ctr">
                        <a:buFont typeface="Arial" panose="020B0604020202020204" pitchFamily="34" charset="0"/>
                        <a:buNone/>
                      </a:pPr>
                      <a:r>
                        <a:rPr lang="en-GB" sz="2400" b="1" u="sng" dirty="0"/>
                        <a:t>Data tier</a:t>
                      </a:r>
                    </a:p>
                  </a:txBody>
                  <a:tcPr/>
                </a:tc>
                <a:extLst>
                  <a:ext uri="{0D108BD9-81ED-4DB2-BD59-A6C34878D82A}">
                    <a16:rowId xmlns:a16="http://schemas.microsoft.com/office/drawing/2014/main" val="292205999"/>
                  </a:ext>
                </a:extLst>
              </a:tr>
              <a:tr h="243975">
                <a:tc>
                  <a:txBody>
                    <a:bodyPr/>
                    <a:lstStyle/>
                    <a:p>
                      <a:pPr marL="285750" indent="-285750">
                        <a:buFont typeface="Arial" panose="020B0604020202020204" pitchFamily="34" charset="0"/>
                        <a:buChar char="•"/>
                      </a:pPr>
                      <a:r>
                        <a:rPr lang="en-GB" sz="2000" dirty="0"/>
                        <a:t>Wireframe designs</a:t>
                      </a:r>
                    </a:p>
                    <a:p>
                      <a:pPr marL="285750" indent="-285750">
                        <a:buFont typeface="Arial" panose="020B0604020202020204" pitchFamily="34" charset="0"/>
                        <a:buChar char="•"/>
                      </a:pPr>
                      <a:r>
                        <a:rPr lang="en-GB" sz="2000" dirty="0"/>
                        <a:t>Storyboard diagram</a:t>
                      </a:r>
                    </a:p>
                    <a:p>
                      <a:pPr marL="285750" indent="-285750">
                        <a:buFont typeface="Arial" panose="020B0604020202020204" pitchFamily="34" charset="0"/>
                        <a:buChar char="•"/>
                      </a:pPr>
                      <a:r>
                        <a:rPr lang="en-GB" sz="2000" dirty="0"/>
                        <a:t>Colour &amp; font scheme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UI Mockups</a:t>
                      </a:r>
                    </a:p>
                    <a:p>
                      <a:pPr marL="285750" indent="-285750">
                        <a:buFont typeface="Arial" panose="020B0604020202020204" pitchFamily="34" charset="0"/>
                        <a:buChar char="•"/>
                      </a:pPr>
                      <a:r>
                        <a:rPr lang="en-GB" sz="2000" dirty="0"/>
                        <a:t>Branding (Logos etc)</a:t>
                      </a:r>
                    </a:p>
                  </a:txBody>
                  <a:tcPr/>
                </a:tc>
                <a:tc>
                  <a:txBody>
                    <a:bodyPr/>
                    <a:lstStyle/>
                    <a:p>
                      <a:pPr marL="285750" indent="-285750">
                        <a:buFont typeface="Arial" panose="020B0604020202020204" pitchFamily="34" charset="0"/>
                        <a:buChar char="•"/>
                      </a:pPr>
                      <a:r>
                        <a:rPr lang="en-GB" sz="2000" dirty="0"/>
                        <a:t>Pseudo code</a:t>
                      </a:r>
                    </a:p>
                    <a:p>
                      <a:pPr marL="285750" indent="-285750">
                        <a:buFont typeface="Arial" panose="020B0604020202020204" pitchFamily="34" charset="0"/>
                        <a:buChar char="•"/>
                      </a:pPr>
                      <a:r>
                        <a:rPr lang="en-GB" sz="2000" dirty="0"/>
                        <a:t>Flow chart</a:t>
                      </a:r>
                    </a:p>
                    <a:p>
                      <a:pPr marL="285750" indent="-285750">
                        <a:buFont typeface="Arial" panose="020B0604020202020204" pitchFamily="34" charset="0"/>
                        <a:buChar char="•"/>
                      </a:pPr>
                      <a:r>
                        <a:rPr lang="en-GB" sz="2000" dirty="0"/>
                        <a:t>UML diagrams</a:t>
                      </a:r>
                    </a:p>
                    <a:p>
                      <a:pPr marL="285750" indent="-285750">
                        <a:buFont typeface="Arial" panose="020B0604020202020204" pitchFamily="34" charset="0"/>
                        <a:buChar char="•"/>
                      </a:pPr>
                      <a:r>
                        <a:rPr lang="en-GB" sz="2000" dirty="0"/>
                        <a:t>Identify needed Server-side/dev tools</a:t>
                      </a: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Database Schema (Normalisation &amp; E-R Entity Relationship Models.</a:t>
                      </a:r>
                    </a:p>
                    <a:p>
                      <a:pPr marL="285750" indent="-285750">
                        <a:buFont typeface="Arial" panose="020B0604020202020204" pitchFamily="34" charset="0"/>
                        <a:buChar char="•"/>
                      </a:pPr>
                      <a:r>
                        <a:rPr lang="en-GB" sz="2000" dirty="0"/>
                        <a:t>Identify needed Db Software.</a:t>
                      </a:r>
                    </a:p>
                  </a:txBody>
                  <a:tcPr/>
                </a:tc>
                <a:extLst>
                  <a:ext uri="{0D108BD9-81ED-4DB2-BD59-A6C34878D82A}">
                    <a16:rowId xmlns:a16="http://schemas.microsoft.com/office/drawing/2014/main" val="751869146"/>
                  </a:ext>
                </a:extLst>
              </a:tr>
              <a:tr h="243975">
                <a:tc gridSpan="3">
                  <a:txBody>
                    <a:bodyPr/>
                    <a:lstStyle/>
                    <a:p>
                      <a:pPr marL="285750" indent="-285750">
                        <a:buFont typeface="Arial" panose="020B0604020202020204" pitchFamily="34" charset="0"/>
                        <a:buChar char="•"/>
                      </a:pPr>
                      <a:r>
                        <a:rPr lang="en-GB" sz="2000" dirty="0"/>
                        <a:t>Hardware specification. * Network Structure diagram/Map.</a:t>
                      </a:r>
                    </a:p>
                    <a:p>
                      <a:pPr marL="285750" indent="-285750">
                        <a:buFont typeface="Arial" panose="020B0604020202020204" pitchFamily="34" charset="0"/>
                        <a:buChar char="•"/>
                      </a:pPr>
                      <a:r>
                        <a:rPr lang="en-GB" sz="2000" dirty="0"/>
                        <a:t>Server / Network / Security requirements. * Network Security architecture/diagram.</a:t>
                      </a:r>
                    </a:p>
                  </a:txBody>
                  <a:tcPr/>
                </a:tc>
                <a:tc hMerge="1">
                  <a:txBody>
                    <a:bodyPr/>
                    <a:lstStyle/>
                    <a:p>
                      <a:pPr marL="285750" indent="-285750">
                        <a:buFont typeface="Arial" panose="020B0604020202020204" pitchFamily="34" charset="0"/>
                        <a:buChar char="•"/>
                      </a:pPr>
                      <a:endParaRPr lang="en-GB" dirty="0"/>
                    </a:p>
                  </a:txBody>
                  <a:tcPr/>
                </a:tc>
                <a:tc hMerge="1">
                  <a:txBody>
                    <a:bodyPr/>
                    <a:lstStyle/>
                    <a:p>
                      <a:endParaRPr lang="en-GB" dirty="0"/>
                    </a:p>
                  </a:txBody>
                  <a:tcPr/>
                </a:tc>
                <a:extLst>
                  <a:ext uri="{0D108BD9-81ED-4DB2-BD59-A6C34878D82A}">
                    <a16:rowId xmlns:a16="http://schemas.microsoft.com/office/drawing/2014/main" val="4188273119"/>
                  </a:ext>
                </a:extLst>
              </a:tr>
            </a:tbl>
          </a:graphicData>
        </a:graphic>
      </p:graphicFrame>
      <p:sp>
        <p:nvSpPr>
          <p:cNvPr id="11" name="Content Placeholder 2">
            <a:extLst>
              <a:ext uri="{FF2B5EF4-FFF2-40B4-BE49-F238E27FC236}">
                <a16:creationId xmlns:a16="http://schemas.microsoft.com/office/drawing/2014/main" id="{B1A04B88-E763-4625-AC59-01291FF93624}"/>
              </a:ext>
            </a:extLst>
          </p:cNvPr>
          <p:cNvSpPr txBox="1">
            <a:spLocks/>
          </p:cNvSpPr>
          <p:nvPr/>
        </p:nvSpPr>
        <p:spPr>
          <a:xfrm>
            <a:off x="388326" y="1166014"/>
            <a:ext cx="10864406" cy="535297"/>
          </a:xfrm>
          <a:prstGeom prst="rect">
            <a:avLst/>
          </a:prstGeom>
        </p:spPr>
        <p:txBody>
          <a:bodyPr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dirty="0"/>
              <a:t>The table below lists some traditional design methods that you could use.</a:t>
            </a:r>
          </a:p>
        </p:txBody>
      </p:sp>
      <p:sp>
        <p:nvSpPr>
          <p:cNvPr id="10" name="TextBox 9">
            <a:extLst>
              <a:ext uri="{FF2B5EF4-FFF2-40B4-BE49-F238E27FC236}">
                <a16:creationId xmlns:a16="http://schemas.microsoft.com/office/drawing/2014/main" id="{D16A6C3C-6F81-47F0-822D-5A52A3ADA003}"/>
              </a:ext>
            </a:extLst>
          </p:cNvPr>
          <p:cNvSpPr txBox="1"/>
          <p:nvPr/>
        </p:nvSpPr>
        <p:spPr>
          <a:xfrm>
            <a:off x="92599" y="5763878"/>
            <a:ext cx="2209163" cy="954107"/>
          </a:xfrm>
          <a:prstGeom prst="rect">
            <a:avLst/>
          </a:prstGeom>
          <a:noFill/>
          <a:ln>
            <a:solidFill>
              <a:schemeClr val="tx1"/>
            </a:solidFill>
          </a:ln>
        </p:spPr>
        <p:txBody>
          <a:bodyPr wrap="square">
            <a:spAutoFit/>
          </a:bodyPr>
          <a:lstStyle/>
          <a:p>
            <a:r>
              <a:rPr lang="en-GB" sz="1400" dirty="0"/>
              <a:t>* Mock-ups are a proposed model or structure, for experimental design purposes.</a:t>
            </a:r>
          </a:p>
        </p:txBody>
      </p:sp>
    </p:spTree>
    <p:extLst>
      <p:ext uri="{BB962C8B-B14F-4D97-AF65-F5344CB8AC3E}">
        <p14:creationId xmlns:p14="http://schemas.microsoft.com/office/powerpoint/2010/main" val="271285140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48F64AA-5BE2-4280-BEFA-DC288118F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with medium confidence">
            <a:extLst>
              <a:ext uri="{FF2B5EF4-FFF2-40B4-BE49-F238E27FC236}">
                <a16:creationId xmlns:a16="http://schemas.microsoft.com/office/drawing/2014/main" id="{207CD73D-694F-44CF-BFB6-1AA46784D07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433" r="2" b="8798"/>
          <a:stretch/>
        </p:blipFill>
        <p:spPr>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p:spPr>
      </p:pic>
      <p:pic>
        <p:nvPicPr>
          <p:cNvPr id="6" name="Picture 5" descr="Diagram, engineering drawing&#10;&#10;Description automatically generated">
            <a:extLst>
              <a:ext uri="{FF2B5EF4-FFF2-40B4-BE49-F238E27FC236}">
                <a16:creationId xmlns:a16="http://schemas.microsoft.com/office/drawing/2014/main" id="{79ACF9EC-4C5A-4A5E-AFA2-D79D7604801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3171" r="22159" b="14779"/>
          <a:stretch/>
        </p:blipFill>
        <p:spPr>
          <a:xfrm>
            <a:off x="7534641" y="0"/>
            <a:ext cx="4657360" cy="4081292"/>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7" name="Content Placeholder 4" descr="Diagram, engineering drawing&#10;&#10;Description automatically generated">
            <a:extLst>
              <a:ext uri="{FF2B5EF4-FFF2-40B4-BE49-F238E27FC236}">
                <a16:creationId xmlns:a16="http://schemas.microsoft.com/office/drawing/2014/main" id="{5E3165BB-3C29-4660-88E0-09F5F018FD31}"/>
              </a:ext>
            </a:extLst>
          </p:cNvPr>
          <p:cNvPicPr>
            <a:picLocks noGrp="1" noChangeAspect="1"/>
          </p:cNvPicPr>
          <p:nvPr>
            <p:ph idx="1"/>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39931" r="-1" b="17942"/>
          <a:stretch/>
        </p:blipFill>
        <p:spPr>
          <a:xfrm>
            <a:off x="1" y="4316255"/>
            <a:ext cx="6836850" cy="2541737"/>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p:spPr>
      </p:pic>
      <p:sp>
        <p:nvSpPr>
          <p:cNvPr id="2" name="Title 1">
            <a:extLst>
              <a:ext uri="{FF2B5EF4-FFF2-40B4-BE49-F238E27FC236}">
                <a16:creationId xmlns:a16="http://schemas.microsoft.com/office/drawing/2014/main" id="{D2FA7806-EC45-4AB4-A365-B59161804E24}"/>
              </a:ext>
            </a:extLst>
          </p:cNvPr>
          <p:cNvSpPr>
            <a:spLocks noGrp="1"/>
          </p:cNvSpPr>
          <p:nvPr>
            <p:ph type="title"/>
          </p:nvPr>
        </p:nvSpPr>
        <p:spPr>
          <a:xfrm>
            <a:off x="6421141" y="4316247"/>
            <a:ext cx="5505814" cy="1576910"/>
          </a:xfrm>
        </p:spPr>
        <p:txBody>
          <a:bodyPr vert="horz" lIns="91440" tIns="45720" rIns="91440" bIns="45720" rtlCol="0" anchor="b">
            <a:normAutofit/>
          </a:bodyPr>
          <a:lstStyle/>
          <a:p>
            <a:r>
              <a:rPr lang="en-US" b="1" kern="1200" dirty="0">
                <a:solidFill>
                  <a:schemeClr val="tx1"/>
                </a:solidFill>
                <a:latin typeface="+mj-lt"/>
                <a:ea typeface="+mj-ea"/>
                <a:cs typeface="+mj-cs"/>
              </a:rPr>
              <a:t>Bg. </a:t>
            </a:r>
            <a:r>
              <a:rPr lang="en-US" u="sng" kern="1200" dirty="0">
                <a:solidFill>
                  <a:schemeClr val="tx1"/>
                </a:solidFill>
                <a:latin typeface="+mj-lt"/>
                <a:ea typeface="+mj-ea"/>
                <a:cs typeface="+mj-cs"/>
              </a:rPr>
              <a:t>Wireframe designs</a:t>
            </a:r>
            <a:br>
              <a:rPr lang="en-US" u="sng" kern="1200" dirty="0">
                <a:solidFill>
                  <a:schemeClr val="tx1"/>
                </a:solidFill>
                <a:latin typeface="+mj-lt"/>
                <a:ea typeface="+mj-ea"/>
                <a:cs typeface="+mj-cs"/>
              </a:rPr>
            </a:br>
            <a:r>
              <a:rPr lang="en-US" sz="2400" kern="1200" dirty="0">
                <a:solidFill>
                  <a:schemeClr val="tx1"/>
                </a:solidFill>
                <a:latin typeface="+mj-lt"/>
                <a:ea typeface="+mj-ea"/>
                <a:cs typeface="+mj-cs"/>
              </a:rPr>
              <a:t>Sketch it, use Word, Paint, a Graphics package or UI Wireframe design tool.</a:t>
            </a:r>
            <a:endParaRPr lang="en-US" u="sng" kern="1200" dirty="0">
              <a:solidFill>
                <a:schemeClr val="tx1"/>
              </a:solidFill>
              <a:latin typeface="+mj-lt"/>
              <a:ea typeface="+mj-ea"/>
              <a:cs typeface="+mj-cs"/>
            </a:endParaRPr>
          </a:p>
        </p:txBody>
      </p:sp>
      <p:sp>
        <p:nvSpPr>
          <p:cNvPr id="5" name="TextBox 4">
            <a:extLst>
              <a:ext uri="{FF2B5EF4-FFF2-40B4-BE49-F238E27FC236}">
                <a16:creationId xmlns:a16="http://schemas.microsoft.com/office/drawing/2014/main" id="{B273B97D-38F0-43F3-9776-FA922CCAD9E1}"/>
              </a:ext>
            </a:extLst>
          </p:cNvPr>
          <p:cNvSpPr txBox="1"/>
          <p:nvPr/>
        </p:nvSpPr>
        <p:spPr>
          <a:xfrm>
            <a:off x="9751909" y="6870700"/>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cademy.hsoub.com/design/general/%D8%AF%D9%84%D9%8A%D9%84-%D8%A7%D9%84%D9%85%D8%A8%D8%AA%D8%AF%D8%A6%D9%8A%D9%86-%D8%A5%D9%84%D9%89-%D8%A7%D9%84%D8%A5%D8%B7%D8%A7%D8%B1%D8%A7%D8%AA-%D8%A7%D9%84%D9%85%D9%81%D8%B1%D8%BA%D8%A9-wireframes-%D9%88%D8%A3%D8%AF%D9%88%D8%A7%D8%AA-%D8%A8%D9%86%D8%A7%D8%A6%D9%87%D8%A7-r12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8" name="TextBox 7">
            <a:extLst>
              <a:ext uri="{FF2B5EF4-FFF2-40B4-BE49-F238E27FC236}">
                <a16:creationId xmlns:a16="http://schemas.microsoft.com/office/drawing/2014/main" id="{EAFA26C3-E83D-47CE-A8A8-175BC6B6DD7A}"/>
              </a:ext>
            </a:extLst>
          </p:cNvPr>
          <p:cNvSpPr txBox="1"/>
          <p:nvPr/>
        </p:nvSpPr>
        <p:spPr>
          <a:xfrm>
            <a:off x="7432167"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ux.stackexchange.com/questions/82997/the-difference-between-mock-up-prototype-and-wirefram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47083241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4">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Diagram, engineering drawing&#10;&#10;Description automatically generated">
            <a:extLst>
              <a:ext uri="{FF2B5EF4-FFF2-40B4-BE49-F238E27FC236}">
                <a16:creationId xmlns:a16="http://schemas.microsoft.com/office/drawing/2014/main" id="{E1F7D2D0-EC1B-440C-98E4-12567B50533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3" r="16297" b="-1"/>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D2FA7806-EC45-4AB4-A365-B59161804E24}"/>
              </a:ext>
            </a:extLst>
          </p:cNvPr>
          <p:cNvSpPr>
            <a:spLocks noGrp="1"/>
          </p:cNvSpPr>
          <p:nvPr>
            <p:ph type="title"/>
          </p:nvPr>
        </p:nvSpPr>
        <p:spPr>
          <a:xfrm>
            <a:off x="6343650" y="3962400"/>
            <a:ext cx="5505814" cy="1690409"/>
          </a:xfrm>
        </p:spPr>
        <p:txBody>
          <a:bodyPr vert="horz" lIns="91440" tIns="45720" rIns="91440" bIns="45720" rtlCol="0" anchor="b">
            <a:normAutofit fontScale="90000"/>
          </a:bodyPr>
          <a:lstStyle/>
          <a:p>
            <a:r>
              <a:rPr lang="en-US" sz="4100" b="1" kern="1200" dirty="0">
                <a:solidFill>
                  <a:schemeClr val="tx1"/>
                </a:solidFill>
                <a:latin typeface="+mj-lt"/>
                <a:ea typeface="+mj-ea"/>
                <a:cs typeface="+mj-cs"/>
              </a:rPr>
              <a:t>Bg. </a:t>
            </a:r>
            <a:r>
              <a:rPr lang="en-US" sz="4100" u="sng" kern="1200" dirty="0">
                <a:solidFill>
                  <a:schemeClr val="tx1"/>
                </a:solidFill>
                <a:latin typeface="+mj-lt"/>
                <a:ea typeface="+mj-ea"/>
                <a:cs typeface="+mj-cs"/>
              </a:rPr>
              <a:t>Mobile App. Wireframe designs</a:t>
            </a:r>
            <a:br>
              <a:rPr lang="en-US" sz="4100" u="sng" kern="1200" dirty="0">
                <a:solidFill>
                  <a:schemeClr val="tx1"/>
                </a:solidFill>
                <a:latin typeface="+mj-lt"/>
                <a:ea typeface="+mj-ea"/>
                <a:cs typeface="+mj-cs"/>
              </a:rPr>
            </a:br>
            <a:r>
              <a:rPr lang="en-US" sz="2200" dirty="0"/>
              <a:t>Sketch it, use Word, Paint, a Graphics package or UI Wireframe design tool.</a:t>
            </a:r>
            <a:endParaRPr lang="en-US" sz="2200" kern="1200" dirty="0">
              <a:solidFill>
                <a:schemeClr val="tx1"/>
              </a:solidFill>
            </a:endParaRPr>
          </a:p>
        </p:txBody>
      </p:sp>
      <p:pic>
        <p:nvPicPr>
          <p:cNvPr id="19" name="Picture 18" descr="A picture containing text, scoreboard, plaque&#10;&#10;Description automatically generated">
            <a:extLst>
              <a:ext uri="{FF2B5EF4-FFF2-40B4-BE49-F238E27FC236}">
                <a16:creationId xmlns:a16="http://schemas.microsoft.com/office/drawing/2014/main" id="{E6214A10-2ECC-4C80-A6C1-E154FF4B2A39}"/>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477" r="2877" b="-3"/>
          <a:stretch/>
        </p:blipFill>
        <p:spPr>
          <a:xfrm>
            <a:off x="7653541" y="6"/>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
        <p:nvSpPr>
          <p:cNvPr id="9" name="TextBox 8">
            <a:extLst>
              <a:ext uri="{FF2B5EF4-FFF2-40B4-BE49-F238E27FC236}">
                <a16:creationId xmlns:a16="http://schemas.microsoft.com/office/drawing/2014/main" id="{EEB60B6C-8589-4829-BC78-AF7683122CB6}"/>
              </a:ext>
            </a:extLst>
          </p:cNvPr>
          <p:cNvSpPr txBox="1"/>
          <p:nvPr/>
        </p:nvSpPr>
        <p:spPr>
          <a:xfrm>
            <a:off x="10005184" y="6870700"/>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flickr.com/photos/d2clon/440299344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20" name="TextBox 19">
            <a:extLst>
              <a:ext uri="{FF2B5EF4-FFF2-40B4-BE49-F238E27FC236}">
                <a16:creationId xmlns:a16="http://schemas.microsoft.com/office/drawing/2014/main" id="{4698CC5B-AFDF-4AC1-8D35-F7FC30B52457}"/>
              </a:ext>
            </a:extLst>
          </p:cNvPr>
          <p:cNvSpPr txBox="1"/>
          <p:nvPr/>
        </p:nvSpPr>
        <p:spPr>
          <a:xfrm>
            <a:off x="7672618"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newgrounds.com/art/view/kspdesign/clock-app-wire-frame-desig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788619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321836-86E8-4E6E-A494-A1B699775791}"/>
              </a:ext>
            </a:extLst>
          </p:cNvPr>
          <p:cNvSpPr txBox="1">
            <a:spLocks/>
          </p:cNvSpPr>
          <p:nvPr/>
        </p:nvSpPr>
        <p:spPr>
          <a:xfrm>
            <a:off x="601705" y="158407"/>
            <a:ext cx="10353772" cy="139045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b="1" u="sng" dirty="0"/>
              <a:t>Example Design tool: Balsamiq Wireframes</a:t>
            </a:r>
          </a:p>
        </p:txBody>
      </p:sp>
      <p:sp>
        <p:nvSpPr>
          <p:cNvPr id="3" name="Content Placeholder 2"/>
          <p:cNvSpPr>
            <a:spLocks noGrp="1"/>
          </p:cNvSpPr>
          <p:nvPr>
            <p:ph idx="1"/>
          </p:nvPr>
        </p:nvSpPr>
        <p:spPr>
          <a:xfrm>
            <a:off x="261258" y="1446537"/>
            <a:ext cx="5387206" cy="4637007"/>
          </a:xfrm>
        </p:spPr>
        <p:txBody>
          <a:bodyPr vert="horz" lIns="91440" tIns="45720" rIns="91440" bIns="45720" rtlCol="0">
            <a:noAutofit/>
          </a:bodyPr>
          <a:lstStyle/>
          <a:p>
            <a:r>
              <a:rPr lang="en-US" b="1" dirty="0"/>
              <a:t>Balsamiq Cloud: </a:t>
            </a:r>
            <a:r>
              <a:rPr lang="en-US" dirty="0"/>
              <a:t>User Interface (UI) Design Wireframe tool. </a:t>
            </a:r>
          </a:p>
          <a:p>
            <a:r>
              <a:rPr lang="en-US" dirty="0"/>
              <a:t>If you are building an App. you may find </a:t>
            </a:r>
            <a:r>
              <a:rPr lang="en-US" b="1" dirty="0"/>
              <a:t>Balsamiq</a:t>
            </a:r>
            <a:r>
              <a:rPr lang="en-US" dirty="0"/>
              <a:t> useful at the Design stage. For further information:</a:t>
            </a:r>
          </a:p>
          <a:p>
            <a:pPr lvl="1"/>
            <a:r>
              <a:rPr lang="en-US" sz="2800" dirty="0">
                <a:solidFill>
                  <a:schemeClr val="bg1"/>
                </a:solidFill>
                <a:highlight>
                  <a:srgbClr val="FFFF00"/>
                </a:highlight>
              </a:rPr>
              <a:t>Play:</a:t>
            </a:r>
            <a:r>
              <a:rPr lang="en-US" sz="2800" dirty="0">
                <a:solidFill>
                  <a:schemeClr val="bg1"/>
                </a:solidFill>
              </a:rPr>
              <a:t> </a:t>
            </a:r>
            <a:r>
              <a:rPr lang="en-US" sz="2800" dirty="0"/>
              <a:t>1min. Video intro: </a:t>
            </a:r>
            <a:br>
              <a:rPr lang="en-US" sz="2800" dirty="0"/>
            </a:br>
            <a:r>
              <a:rPr lang="en-US" sz="2800" dirty="0">
                <a:hlinkClick r:id="rId3"/>
              </a:rPr>
              <a:t>click-here</a:t>
            </a:r>
            <a:r>
              <a:rPr lang="en-US" sz="2800" dirty="0"/>
              <a:t>.</a:t>
            </a:r>
          </a:p>
          <a:p>
            <a:pPr lvl="1"/>
            <a:r>
              <a:rPr lang="en-US" sz="2800" dirty="0"/>
              <a:t>Website: </a:t>
            </a:r>
            <a:r>
              <a:rPr lang="en-US" sz="2800" dirty="0">
                <a:hlinkClick r:id="rId4"/>
              </a:rPr>
              <a:t>balsamiq.com</a:t>
            </a:r>
            <a:r>
              <a:rPr lang="en-US" sz="2800" dirty="0"/>
              <a:t>.</a:t>
            </a:r>
          </a:p>
          <a:p>
            <a:pPr marL="0" indent="0">
              <a:buNone/>
            </a:pPr>
            <a:endParaRPr lang="en-US" sz="2400" dirty="0"/>
          </a:p>
          <a:p>
            <a:pPr marL="0" indent="0">
              <a:buNone/>
            </a:pPr>
            <a:r>
              <a:rPr lang="en-US" sz="2400" dirty="0"/>
              <a:t>+ You can put it on fish and chips ;-).</a:t>
            </a:r>
          </a:p>
        </p:txBody>
      </p:sp>
      <p:pic>
        <p:nvPicPr>
          <p:cNvPr id="18" name="Picture 17" descr="Diagram&#10;&#10;Description automatically generated">
            <a:extLst>
              <a:ext uri="{FF2B5EF4-FFF2-40B4-BE49-F238E27FC236}">
                <a16:creationId xmlns:a16="http://schemas.microsoft.com/office/drawing/2014/main" id="{9592FD6C-BF09-44C5-A134-EC176C14D35C}"/>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648463" y="1440542"/>
            <a:ext cx="4800122" cy="2268055"/>
          </a:xfrm>
          <a:prstGeom prst="rect">
            <a:avLst/>
          </a:prstGeom>
        </p:spPr>
      </p:pic>
      <p:pic>
        <p:nvPicPr>
          <p:cNvPr id="12" name="Picture 11" descr="Graphical user interface, application&#10;&#10;Description automatically generated">
            <a:extLst>
              <a:ext uri="{FF2B5EF4-FFF2-40B4-BE49-F238E27FC236}">
                <a16:creationId xmlns:a16="http://schemas.microsoft.com/office/drawing/2014/main" id="{3BFC1D22-AC71-45A0-B904-3F5F0C043A87}"/>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648463" y="3765040"/>
            <a:ext cx="4193649" cy="2683934"/>
          </a:xfrm>
          <a:prstGeom prst="rect">
            <a:avLst/>
          </a:prstGeom>
        </p:spPr>
      </p:pic>
      <p:pic>
        <p:nvPicPr>
          <p:cNvPr id="15" name="Picture 14" descr="Graphical user interface, diagram&#10;&#10;Description automatically generated">
            <a:extLst>
              <a:ext uri="{FF2B5EF4-FFF2-40B4-BE49-F238E27FC236}">
                <a16:creationId xmlns:a16="http://schemas.microsoft.com/office/drawing/2014/main" id="{2282B78B-D5D1-4651-A644-97F1056506B5}"/>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282570" y="2401665"/>
            <a:ext cx="2744114" cy="3880188"/>
          </a:xfrm>
          <a:prstGeom prst="rect">
            <a:avLst/>
          </a:prstGeom>
        </p:spPr>
      </p:pic>
      <p:sp>
        <p:nvSpPr>
          <p:cNvPr id="5" name="Rectangle 4">
            <a:extLst>
              <a:ext uri="{FF2B5EF4-FFF2-40B4-BE49-F238E27FC236}">
                <a16:creationId xmlns:a16="http://schemas.microsoft.com/office/drawing/2014/main" id="{FB7F8B92-914F-44D0-8EE0-33B551FFDBFF}"/>
              </a:ext>
            </a:extLst>
          </p:cNvPr>
          <p:cNvSpPr/>
          <p:nvPr/>
        </p:nvSpPr>
        <p:spPr>
          <a:xfrm>
            <a:off x="415398" y="281862"/>
            <a:ext cx="10671676"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49E011D7-0975-4D89-AF21-7C03BEACD8B6}"/>
              </a:ext>
            </a:extLst>
          </p:cNvPr>
          <p:cNvSpPr/>
          <p:nvPr/>
        </p:nvSpPr>
        <p:spPr>
          <a:xfrm>
            <a:off x="355101" y="40931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7F30AFDD-E238-463E-94EB-FAC69F351B27}"/>
              </a:ext>
            </a:extLst>
          </p:cNvPr>
          <p:cNvSpPr txBox="1"/>
          <p:nvPr/>
        </p:nvSpPr>
        <p:spPr>
          <a:xfrm>
            <a:off x="9751908" y="6870700"/>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informatica4iesbaixpenedes.blogspot.co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3" name="TextBox 12">
            <a:extLst>
              <a:ext uri="{FF2B5EF4-FFF2-40B4-BE49-F238E27FC236}">
                <a16:creationId xmlns:a16="http://schemas.microsoft.com/office/drawing/2014/main" id="{67C71A32-8D9F-4AAB-8988-E7B310723BA5}"/>
              </a:ext>
            </a:extLst>
          </p:cNvPr>
          <p:cNvSpPr txBox="1"/>
          <p:nvPr/>
        </p:nvSpPr>
        <p:spPr>
          <a:xfrm>
            <a:off x="7299117" y="6870700"/>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informatica4iesbaixpenedes.blogspot.co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6" name="TextBox 15">
            <a:extLst>
              <a:ext uri="{FF2B5EF4-FFF2-40B4-BE49-F238E27FC236}">
                <a16:creationId xmlns:a16="http://schemas.microsoft.com/office/drawing/2014/main" id="{D6054B85-B933-41CB-B02A-C00284AB9F2C}"/>
              </a:ext>
            </a:extLst>
          </p:cNvPr>
          <p:cNvSpPr txBox="1"/>
          <p:nvPr/>
        </p:nvSpPr>
        <p:spPr>
          <a:xfrm>
            <a:off x="4979375"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ux.stackexchange.com/questions/93651/examples-of-login-forms-ux-concepts/9365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9" name="TextBox 18">
            <a:extLst>
              <a:ext uri="{FF2B5EF4-FFF2-40B4-BE49-F238E27FC236}">
                <a16:creationId xmlns:a16="http://schemas.microsoft.com/office/drawing/2014/main" id="{06EE9A7F-CEFB-4775-A9F9-3CF3F800F6CB}"/>
              </a:ext>
            </a:extLst>
          </p:cNvPr>
          <p:cNvSpPr txBox="1"/>
          <p:nvPr/>
        </p:nvSpPr>
        <p:spPr>
          <a:xfrm>
            <a:off x="2659633"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ux.stackexchange.com/questions/37738/good-ux-for-a-for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9" name="Picture 8" descr="Logo&#10;&#10;Description automatically generated">
            <a:extLst>
              <a:ext uri="{FF2B5EF4-FFF2-40B4-BE49-F238E27FC236}">
                <a16:creationId xmlns:a16="http://schemas.microsoft.com/office/drawing/2014/main" id="{60D65402-D3D5-4E22-BA68-A1E65EC6F12A}"/>
              </a:ext>
            </a:extLst>
          </p:cNvPr>
          <p:cNvPicPr>
            <a:picLocks noChangeAspect="1"/>
          </p:cNvPicPr>
          <p:nvPr/>
        </p:nvPicPr>
        <p:blipFill>
          <a:blip r:embed="rId13"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412058" y="411939"/>
            <a:ext cx="2614626" cy="898526"/>
          </a:xfrm>
          <a:prstGeom prst="rect">
            <a:avLst/>
          </a:prstGeom>
          <a:solidFill>
            <a:schemeClr val="tx1"/>
          </a:solidFill>
        </p:spPr>
      </p:pic>
    </p:spTree>
    <p:extLst>
      <p:ext uri="{BB962C8B-B14F-4D97-AF65-F5344CB8AC3E}">
        <p14:creationId xmlns:p14="http://schemas.microsoft.com/office/powerpoint/2010/main" val="409879861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F9F22-AE7B-441F-B0C8-5674D40CD80B}"/>
              </a:ext>
            </a:extLst>
          </p:cNvPr>
          <p:cNvSpPr>
            <a:spLocks noGrp="1"/>
          </p:cNvSpPr>
          <p:nvPr>
            <p:ph type="title"/>
          </p:nvPr>
        </p:nvSpPr>
        <p:spPr>
          <a:xfrm>
            <a:off x="330927" y="234497"/>
            <a:ext cx="10515600" cy="1325563"/>
          </a:xfrm>
        </p:spPr>
        <p:txBody>
          <a:bodyPr>
            <a:normAutofit/>
          </a:bodyPr>
          <a:lstStyle/>
          <a:p>
            <a:r>
              <a:rPr lang="en-US" sz="5400" b="1" dirty="0"/>
              <a:t>Bg. </a:t>
            </a:r>
            <a:r>
              <a:rPr lang="en-US" sz="4800" b="1" u="sng" dirty="0"/>
              <a:t>Balsamiq alternatives:</a:t>
            </a:r>
            <a:endParaRPr lang="en-GB" sz="4800" b="1" u="sng" dirty="0"/>
          </a:p>
        </p:txBody>
      </p:sp>
      <p:sp>
        <p:nvSpPr>
          <p:cNvPr id="3" name="Content Placeholder 2">
            <a:extLst>
              <a:ext uri="{FF2B5EF4-FFF2-40B4-BE49-F238E27FC236}">
                <a16:creationId xmlns:a16="http://schemas.microsoft.com/office/drawing/2014/main" id="{139300AC-B01E-4B93-9B3D-6CFE705FDE81}"/>
              </a:ext>
            </a:extLst>
          </p:cNvPr>
          <p:cNvSpPr>
            <a:spLocks noGrp="1"/>
          </p:cNvSpPr>
          <p:nvPr>
            <p:ph idx="1"/>
          </p:nvPr>
        </p:nvSpPr>
        <p:spPr>
          <a:xfrm>
            <a:off x="690153" y="1399585"/>
            <a:ext cx="11066418" cy="5131843"/>
          </a:xfrm>
        </p:spPr>
        <p:txBody>
          <a:bodyPr>
            <a:normAutofit fontScale="92500" lnSpcReduction="20000"/>
          </a:bodyPr>
          <a:lstStyle/>
          <a:p>
            <a:pPr marL="0" indent="0">
              <a:lnSpc>
                <a:spcPct val="110000"/>
              </a:lnSpc>
              <a:spcBef>
                <a:spcPts val="600"/>
              </a:spcBef>
              <a:buNone/>
            </a:pPr>
            <a:r>
              <a:rPr lang="en-US" sz="2800" dirty="0"/>
              <a:t>Balsamiq no longer has a free level, it is available as a 30 day trial, on campus (License via UI lecturer), there are many free alternatives, such as </a:t>
            </a:r>
            <a:r>
              <a:rPr lang="en-US" sz="2800" dirty="0">
                <a:solidFill>
                  <a:srgbClr val="7030A0"/>
                </a:solidFill>
                <a:highlight>
                  <a:srgbClr val="FFFF00"/>
                </a:highlight>
                <a:hlinkClick r:id="rId3">
                  <a:extLst>
                    <a:ext uri="{A12FA001-AC4F-418D-AE19-62706E023703}">
                      <ahyp:hlinkClr xmlns:ahyp="http://schemas.microsoft.com/office/drawing/2018/hyperlinkcolor" val="tx"/>
                    </a:ext>
                  </a:extLst>
                </a:hlinkClick>
              </a:rPr>
              <a:t>Pencil Project</a:t>
            </a:r>
            <a:r>
              <a:rPr lang="en-US" sz="2800" dirty="0"/>
              <a:t>, </a:t>
            </a:r>
            <a:r>
              <a:rPr lang="en-US" sz="2800" dirty="0" err="1">
                <a:solidFill>
                  <a:srgbClr val="002060"/>
                </a:solidFill>
                <a:highlight>
                  <a:srgbClr val="FFFF00"/>
                </a:highlight>
                <a:hlinkClick r:id="rId4">
                  <a:extLst>
                    <a:ext uri="{A12FA001-AC4F-418D-AE19-62706E023703}">
                      <ahyp:hlinkClr xmlns:ahyp="http://schemas.microsoft.com/office/drawing/2018/hyperlinkcolor" val="tx"/>
                    </a:ext>
                  </a:extLst>
                </a:hlinkClick>
              </a:rPr>
              <a:t>Mockitt</a:t>
            </a:r>
            <a:r>
              <a:rPr lang="en-US" sz="2800" dirty="0"/>
              <a:t>, </a:t>
            </a:r>
            <a:r>
              <a:rPr lang="en-US" sz="2800" dirty="0">
                <a:solidFill>
                  <a:srgbClr val="7030A0"/>
                </a:solidFill>
                <a:highlight>
                  <a:srgbClr val="FFFF00"/>
                </a:highlight>
                <a:hlinkClick r:id="rId5">
                  <a:extLst>
                    <a:ext uri="{A12FA001-AC4F-418D-AE19-62706E023703}">
                      <ahyp:hlinkClr xmlns:ahyp="http://schemas.microsoft.com/office/drawing/2018/hyperlinkcolor" val="tx"/>
                    </a:ext>
                  </a:extLst>
                </a:hlinkClick>
              </a:rPr>
              <a:t>Zeplin.io</a:t>
            </a:r>
            <a:r>
              <a:rPr lang="en-US" sz="2800" dirty="0"/>
              <a:t>, </a:t>
            </a:r>
            <a:r>
              <a:rPr lang="en-US" sz="2800" dirty="0">
                <a:solidFill>
                  <a:srgbClr val="7030A0"/>
                </a:solidFill>
                <a:highlight>
                  <a:srgbClr val="FFFF00"/>
                </a:highlight>
                <a:hlinkClick r:id="rId6">
                  <a:extLst>
                    <a:ext uri="{A12FA001-AC4F-418D-AE19-62706E023703}">
                      <ahyp:hlinkClr xmlns:ahyp="http://schemas.microsoft.com/office/drawing/2018/hyperlinkcolor" val="tx"/>
                    </a:ext>
                  </a:extLst>
                </a:hlinkClick>
              </a:rPr>
              <a:t>Figma.com</a:t>
            </a:r>
            <a:r>
              <a:rPr lang="en-US" sz="2800" dirty="0"/>
              <a:t>, </a:t>
            </a:r>
            <a:r>
              <a:rPr lang="en-US" sz="2800" dirty="0">
                <a:solidFill>
                  <a:srgbClr val="7030A0"/>
                </a:solidFill>
                <a:highlight>
                  <a:srgbClr val="FFFF00"/>
                </a:highlight>
                <a:hlinkClick r:id="rId7">
                  <a:extLst>
                    <a:ext uri="{A12FA001-AC4F-418D-AE19-62706E023703}">
                      <ahyp:hlinkClr xmlns:ahyp="http://schemas.microsoft.com/office/drawing/2018/hyperlinkcolor" val="tx"/>
                    </a:ext>
                  </a:extLst>
                </a:hlinkClick>
              </a:rPr>
              <a:t>PenPot.app</a:t>
            </a:r>
            <a:r>
              <a:rPr lang="en-US" sz="2800" dirty="0"/>
              <a:t>, </a:t>
            </a:r>
            <a:r>
              <a:rPr lang="en-US" sz="2800" dirty="0">
                <a:solidFill>
                  <a:srgbClr val="7030A0"/>
                </a:solidFill>
                <a:highlight>
                  <a:srgbClr val="FFFF00"/>
                </a:highlight>
                <a:hlinkClick r:id="rId8">
                  <a:extLst>
                    <a:ext uri="{A12FA001-AC4F-418D-AE19-62706E023703}">
                      <ahyp:hlinkClr xmlns:ahyp="http://schemas.microsoft.com/office/drawing/2018/hyperlinkcolor" val="tx"/>
                    </a:ext>
                  </a:extLst>
                </a:hlinkClick>
              </a:rPr>
              <a:t>Lucidchart</a:t>
            </a:r>
            <a:r>
              <a:rPr lang="en-US" sz="2800" dirty="0"/>
              <a:t>, </a:t>
            </a:r>
            <a:r>
              <a:rPr lang="en-US" sz="2800" dirty="0">
                <a:solidFill>
                  <a:srgbClr val="7030A0"/>
                </a:solidFill>
                <a:highlight>
                  <a:srgbClr val="FFFF00"/>
                </a:highlight>
                <a:hlinkClick r:id="rId9">
                  <a:extLst>
                    <a:ext uri="{A12FA001-AC4F-418D-AE19-62706E023703}">
                      <ahyp:hlinkClr xmlns:ahyp="http://schemas.microsoft.com/office/drawing/2018/hyperlinkcolor" val="tx"/>
                    </a:ext>
                  </a:extLst>
                </a:hlinkClick>
              </a:rPr>
              <a:t>Framer</a:t>
            </a:r>
            <a:r>
              <a:rPr lang="en-US" sz="2800" dirty="0">
                <a:solidFill>
                  <a:srgbClr val="7030A0"/>
                </a:solidFill>
                <a:highlight>
                  <a:srgbClr val="FFFF00"/>
                </a:highlight>
              </a:rPr>
              <a:t>.com</a:t>
            </a:r>
            <a:r>
              <a:rPr lang="en-US" sz="2800" dirty="0"/>
              <a:t>, </a:t>
            </a:r>
            <a:r>
              <a:rPr lang="en-US" sz="2800" dirty="0">
                <a:solidFill>
                  <a:srgbClr val="7030A0"/>
                </a:solidFill>
                <a:highlight>
                  <a:srgbClr val="FFFF00"/>
                </a:highlight>
              </a:rPr>
              <a:t>Moqups.com</a:t>
            </a:r>
            <a:r>
              <a:rPr lang="en-US" sz="2800" dirty="0"/>
              <a:t>, </a:t>
            </a:r>
            <a:r>
              <a:rPr lang="en-US" sz="2800" dirty="0">
                <a:solidFill>
                  <a:srgbClr val="7030A0"/>
                </a:solidFill>
                <a:highlight>
                  <a:srgbClr val="FFFF00"/>
                </a:highlight>
                <a:hlinkClick r:id="rId10">
                  <a:extLst>
                    <a:ext uri="{A12FA001-AC4F-418D-AE19-62706E023703}">
                      <ahyp:hlinkClr xmlns:ahyp="http://schemas.microsoft.com/office/drawing/2018/hyperlinkcolor" val="tx"/>
                    </a:ext>
                  </a:extLst>
                </a:hlinkClick>
              </a:rPr>
              <a:t>UIzard.io</a:t>
            </a:r>
            <a:r>
              <a:rPr lang="en-US" sz="2800" dirty="0">
                <a:solidFill>
                  <a:srgbClr val="7030A0"/>
                </a:solidFill>
                <a:highlight>
                  <a:srgbClr val="FFFF00"/>
                </a:highlight>
              </a:rPr>
              <a:t> </a:t>
            </a:r>
            <a:r>
              <a:rPr lang="en-US" sz="2800" dirty="0"/>
              <a:t>and more. </a:t>
            </a:r>
          </a:p>
          <a:p>
            <a:pPr marL="0" indent="0">
              <a:lnSpc>
                <a:spcPct val="110000"/>
              </a:lnSpc>
              <a:spcBef>
                <a:spcPts val="600"/>
              </a:spcBef>
              <a:buNone/>
            </a:pPr>
            <a:r>
              <a:rPr lang="en-US" sz="2800" dirty="0"/>
              <a:t>Review these options and test 1/2 that are suitable for your project.</a:t>
            </a:r>
          </a:p>
          <a:p>
            <a:pPr>
              <a:lnSpc>
                <a:spcPct val="110000"/>
              </a:lnSpc>
              <a:spcBef>
                <a:spcPts val="600"/>
              </a:spcBef>
            </a:pPr>
            <a:r>
              <a:rPr lang="en-GB" sz="3500" b="1" dirty="0">
                <a:highlight>
                  <a:srgbClr val="FFFF00"/>
                </a:highlight>
                <a:hlinkClick r:id="rId11"/>
              </a:rPr>
              <a:t>Uizard: </a:t>
            </a:r>
            <a:r>
              <a:rPr lang="en-GB" sz="3000" dirty="0">
                <a:highlight>
                  <a:srgbClr val="FFFF00"/>
                </a:highlight>
                <a:hlinkClick r:id="rId10"/>
              </a:rPr>
              <a:t>Great</a:t>
            </a:r>
            <a:r>
              <a:rPr lang="en-GB" dirty="0">
                <a:highlight>
                  <a:srgbClr val="FFFF00"/>
                </a:highlight>
                <a:hlinkClick r:id="rId10"/>
              </a:rPr>
              <a:t> tool for wireframing</a:t>
            </a:r>
            <a:r>
              <a:rPr lang="en-GB" dirty="0">
                <a:solidFill>
                  <a:srgbClr val="7030A0"/>
                </a:solidFill>
                <a:highlight>
                  <a:srgbClr val="FFFF00"/>
                </a:highlight>
                <a:hlinkClick r:id="rId10"/>
              </a:rPr>
              <a:t>,</a:t>
            </a:r>
            <a:r>
              <a:rPr lang="en-GB" dirty="0">
                <a:highlight>
                  <a:srgbClr val="FFFF00"/>
                </a:highlight>
                <a:hlinkClick r:id="rId10"/>
              </a:rPr>
              <a:t> </a:t>
            </a:r>
            <a:r>
              <a:rPr lang="en-GB" dirty="0">
                <a:solidFill>
                  <a:srgbClr val="7030A0"/>
                </a:solidFill>
                <a:highlight>
                  <a:srgbClr val="FFFF00"/>
                </a:highlight>
                <a:hlinkClick r:id="rId10"/>
              </a:rPr>
              <a:t>Mockups &amp; prototyping</a:t>
            </a:r>
            <a:r>
              <a:rPr lang="en-GB" dirty="0">
                <a:solidFill>
                  <a:srgbClr val="7030A0"/>
                </a:solidFill>
                <a:highlight>
                  <a:srgbClr val="FFFF00"/>
                </a:highlight>
              </a:rPr>
              <a:t>. *****</a:t>
            </a:r>
          </a:p>
          <a:p>
            <a:pPr lvl="1">
              <a:lnSpc>
                <a:spcPct val="110000"/>
              </a:lnSpc>
              <a:spcBef>
                <a:spcPts val="600"/>
              </a:spcBef>
            </a:pPr>
            <a:r>
              <a:rPr lang="en-GB" dirty="0">
                <a:solidFill>
                  <a:srgbClr val="7030A0"/>
                </a:solidFill>
                <a:highlight>
                  <a:srgbClr val="FFFF00"/>
                </a:highlight>
              </a:rPr>
              <a:t>+ FREE FOR STUDENTS.</a:t>
            </a:r>
          </a:p>
          <a:p>
            <a:pPr>
              <a:lnSpc>
                <a:spcPct val="110000"/>
              </a:lnSpc>
              <a:spcBef>
                <a:spcPts val="600"/>
              </a:spcBef>
            </a:pPr>
            <a:r>
              <a:rPr lang="en-GB" dirty="0" err="1">
                <a:highlight>
                  <a:srgbClr val="FFFF00"/>
                </a:highlight>
                <a:hlinkClick r:id="rId12"/>
              </a:rPr>
              <a:t>Moqups</a:t>
            </a:r>
            <a:r>
              <a:rPr lang="en-GB" dirty="0">
                <a:hlinkClick r:id="rId12"/>
              </a:rPr>
              <a:t> - Online </a:t>
            </a:r>
            <a:r>
              <a:rPr lang="en-GB" dirty="0" err="1">
                <a:hlinkClick r:id="rId12"/>
              </a:rPr>
              <a:t>Mockup</a:t>
            </a:r>
            <a:r>
              <a:rPr lang="en-GB" dirty="0">
                <a:hlinkClick r:id="rId12"/>
              </a:rPr>
              <a:t>, Wireframe &amp; UI Prototyping Tool</a:t>
            </a:r>
            <a:endParaRPr lang="en-GB" dirty="0"/>
          </a:p>
          <a:p>
            <a:pPr>
              <a:lnSpc>
                <a:spcPct val="110000"/>
              </a:lnSpc>
              <a:spcBef>
                <a:spcPts val="600"/>
              </a:spcBef>
            </a:pPr>
            <a:r>
              <a:rPr lang="en-GB" dirty="0" err="1">
                <a:highlight>
                  <a:srgbClr val="FFFF00"/>
                </a:highlight>
                <a:hlinkClick r:id="rId13"/>
              </a:rPr>
              <a:t>Lucidchart</a:t>
            </a:r>
            <a:r>
              <a:rPr lang="en-GB" dirty="0">
                <a:hlinkClick r:id="rId13"/>
              </a:rPr>
              <a:t> - Intelligent Diagramming</a:t>
            </a:r>
            <a:endParaRPr lang="en-GB" dirty="0"/>
          </a:p>
          <a:p>
            <a:pPr lvl="1">
              <a:lnSpc>
                <a:spcPct val="110000"/>
              </a:lnSpc>
              <a:spcBef>
                <a:spcPts val="600"/>
              </a:spcBef>
            </a:pPr>
            <a:r>
              <a:rPr lang="en-GB" dirty="0">
                <a:hlinkClick r:id="rId14"/>
              </a:rPr>
              <a:t>5 Best Balsamiq Alternative for Free</a:t>
            </a:r>
            <a:endParaRPr lang="en-GB" dirty="0"/>
          </a:p>
          <a:p>
            <a:pPr lvl="1">
              <a:lnSpc>
                <a:spcPct val="110000"/>
              </a:lnSpc>
              <a:spcBef>
                <a:spcPts val="600"/>
              </a:spcBef>
            </a:pPr>
            <a:r>
              <a:rPr lang="en-US" dirty="0">
                <a:hlinkClick r:id="rId15"/>
              </a:rPr>
              <a:t>Free Balsamiq Alternatives: Free Wireframing and Prototyping Tools</a:t>
            </a:r>
            <a:endParaRPr lang="en-GB" dirty="0"/>
          </a:p>
          <a:p>
            <a:pPr marL="0" indent="0">
              <a:lnSpc>
                <a:spcPct val="110000"/>
              </a:lnSpc>
              <a:spcBef>
                <a:spcPts val="600"/>
              </a:spcBef>
              <a:buNone/>
            </a:pPr>
            <a:r>
              <a:rPr lang="en-GB" sz="1700" dirty="0"/>
              <a:t>	</a:t>
            </a:r>
            <a:endParaRPr lang="en-US" sz="2800" dirty="0"/>
          </a:p>
          <a:p>
            <a:pPr>
              <a:lnSpc>
                <a:spcPct val="110000"/>
              </a:lnSpc>
              <a:spcBef>
                <a:spcPts val="600"/>
              </a:spcBef>
            </a:pPr>
            <a:endParaRPr lang="en-GB" dirty="0"/>
          </a:p>
        </p:txBody>
      </p:sp>
    </p:spTree>
    <p:extLst>
      <p:ext uri="{BB962C8B-B14F-4D97-AF65-F5344CB8AC3E}">
        <p14:creationId xmlns:p14="http://schemas.microsoft.com/office/powerpoint/2010/main" val="367948143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321836-86E8-4E6E-A494-A1B699775791}"/>
              </a:ext>
            </a:extLst>
          </p:cNvPr>
          <p:cNvSpPr txBox="1">
            <a:spLocks/>
          </p:cNvSpPr>
          <p:nvPr/>
        </p:nvSpPr>
        <p:spPr>
          <a:xfrm>
            <a:off x="601705" y="158407"/>
            <a:ext cx="10353772" cy="139045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u="sng" dirty="0"/>
              <a:t>Example tool:</a:t>
            </a:r>
            <a:r>
              <a:rPr lang="en-US" b="1" dirty="0"/>
              <a:t> Uizard</a:t>
            </a:r>
          </a:p>
        </p:txBody>
      </p:sp>
      <p:sp>
        <p:nvSpPr>
          <p:cNvPr id="3" name="Content Placeholder 2"/>
          <p:cNvSpPr>
            <a:spLocks noGrp="1"/>
          </p:cNvSpPr>
          <p:nvPr>
            <p:ph idx="1"/>
          </p:nvPr>
        </p:nvSpPr>
        <p:spPr>
          <a:xfrm>
            <a:off x="334872" y="1519031"/>
            <a:ext cx="11329038" cy="4637007"/>
          </a:xfrm>
        </p:spPr>
        <p:txBody>
          <a:bodyPr vert="horz" lIns="91440" tIns="45720" rIns="91440" bIns="45720" rtlCol="0">
            <a:noAutofit/>
          </a:bodyPr>
          <a:lstStyle/>
          <a:p>
            <a:pPr>
              <a:lnSpc>
                <a:spcPct val="110000"/>
              </a:lnSpc>
              <a:spcBef>
                <a:spcPts val="600"/>
              </a:spcBef>
            </a:pPr>
            <a:r>
              <a:rPr lang="en-GB" dirty="0"/>
              <a:t>Uizard (</a:t>
            </a:r>
            <a:r>
              <a:rPr lang="en-US" dirty="0">
                <a:hlinkClick r:id="rId3"/>
              </a:rPr>
              <a:t>https://uizard.io</a:t>
            </a:r>
            <a:r>
              <a:rPr lang="en-US" dirty="0"/>
              <a:t>) </a:t>
            </a:r>
            <a:r>
              <a:rPr lang="en-GB" dirty="0"/>
              <a:t>is a great tool for creating wireframes, </a:t>
            </a:r>
            <a:r>
              <a:rPr lang="en-GB" dirty="0" err="1"/>
              <a:t>mockups</a:t>
            </a:r>
            <a:r>
              <a:rPr lang="en-GB" dirty="0"/>
              <a:t> &amp; prototypes.</a:t>
            </a:r>
          </a:p>
          <a:p>
            <a:pPr>
              <a:lnSpc>
                <a:spcPct val="110000"/>
              </a:lnSpc>
              <a:spcBef>
                <a:spcPts val="600"/>
              </a:spcBef>
            </a:pPr>
            <a:r>
              <a:rPr lang="en-GB" dirty="0"/>
              <a:t>It has a free level for students.</a:t>
            </a:r>
          </a:p>
          <a:p>
            <a:pPr>
              <a:lnSpc>
                <a:spcPct val="110000"/>
              </a:lnSpc>
              <a:spcBef>
                <a:spcPts val="600"/>
              </a:spcBef>
            </a:pPr>
            <a:r>
              <a:rPr lang="en-GB" dirty="0">
                <a:solidFill>
                  <a:schemeClr val="bg1"/>
                </a:solidFill>
                <a:highlight>
                  <a:srgbClr val="FFFF00"/>
                </a:highlight>
              </a:rPr>
              <a:t>Play: </a:t>
            </a:r>
            <a:r>
              <a:rPr lang="en-GB" dirty="0">
                <a:hlinkClick r:id="rId4"/>
              </a:rPr>
              <a:t>Uizard Wireframe example</a:t>
            </a:r>
            <a:r>
              <a:rPr lang="en-GB" dirty="0"/>
              <a:t> (Mobile App)</a:t>
            </a:r>
          </a:p>
          <a:p>
            <a:pPr lvl="1">
              <a:lnSpc>
                <a:spcPct val="110000"/>
              </a:lnSpc>
              <a:spcBef>
                <a:spcPts val="600"/>
              </a:spcBef>
            </a:pPr>
            <a:r>
              <a:rPr lang="en-GB" dirty="0"/>
              <a:t>Bg. </a:t>
            </a:r>
            <a:r>
              <a:rPr lang="en-GB" dirty="0">
                <a:hlinkClick r:id="rId5"/>
              </a:rPr>
              <a:t>Web App example</a:t>
            </a:r>
            <a:r>
              <a:rPr lang="en-GB" dirty="0"/>
              <a:t>.</a:t>
            </a:r>
          </a:p>
          <a:p>
            <a:pPr>
              <a:lnSpc>
                <a:spcPct val="110000"/>
              </a:lnSpc>
              <a:spcBef>
                <a:spcPts val="600"/>
              </a:spcBef>
            </a:pPr>
            <a:r>
              <a:rPr lang="en-GB" dirty="0">
                <a:solidFill>
                  <a:schemeClr val="bg1"/>
                </a:solidFill>
                <a:highlight>
                  <a:srgbClr val="FFFF00"/>
                </a:highlight>
              </a:rPr>
              <a:t>Play: </a:t>
            </a:r>
            <a:r>
              <a:rPr lang="en-US" dirty="0">
                <a:hlinkClick r:id="rId6"/>
              </a:rPr>
              <a:t>Design an App Using a Screenshot</a:t>
            </a:r>
            <a:endParaRPr lang="en-US" dirty="0"/>
          </a:p>
          <a:p>
            <a:pPr>
              <a:lnSpc>
                <a:spcPct val="110000"/>
              </a:lnSpc>
              <a:spcBef>
                <a:spcPts val="600"/>
              </a:spcBef>
            </a:pPr>
            <a:r>
              <a:rPr lang="en-US" dirty="0">
                <a:solidFill>
                  <a:schemeClr val="bg1"/>
                </a:solidFill>
                <a:highlight>
                  <a:srgbClr val="FFFF00"/>
                </a:highlight>
              </a:rPr>
              <a:t>Play - Pro level:</a:t>
            </a:r>
            <a:r>
              <a:rPr lang="en-US" dirty="0">
                <a:solidFill>
                  <a:schemeClr val="bg1"/>
                </a:solidFill>
              </a:rPr>
              <a:t> </a:t>
            </a:r>
            <a:r>
              <a:rPr lang="en-US" sz="2800" dirty="0">
                <a:hlinkClick r:id="rId7"/>
              </a:rPr>
              <a:t>Uizard AI </a:t>
            </a:r>
            <a:r>
              <a:rPr lang="en-US" sz="2800" dirty="0" err="1">
                <a:hlinkClick r:id="rId7"/>
              </a:rPr>
              <a:t>Autodesigner</a:t>
            </a:r>
            <a:r>
              <a:rPr lang="en-US" sz="2800" dirty="0">
                <a:hlinkClick r:id="rId7"/>
              </a:rPr>
              <a:t>: Generate an App Design from Text </a:t>
            </a:r>
            <a:endParaRPr lang="en-US" sz="2800" dirty="0"/>
          </a:p>
          <a:p>
            <a:pPr lvl="1">
              <a:lnSpc>
                <a:spcPct val="110000"/>
              </a:lnSpc>
              <a:spcBef>
                <a:spcPts val="600"/>
              </a:spcBef>
            </a:pPr>
            <a:r>
              <a:rPr lang="en-US" sz="2000" dirty="0"/>
              <a:t>Bg. Uizard AI </a:t>
            </a:r>
            <a:r>
              <a:rPr lang="en-US" sz="2000" dirty="0" err="1"/>
              <a:t>Autodesigner</a:t>
            </a:r>
            <a:r>
              <a:rPr lang="en-US" sz="2000" dirty="0"/>
              <a:t> 1.5: </a:t>
            </a:r>
            <a:r>
              <a:rPr lang="en-US" sz="2000" dirty="0">
                <a:hlinkClick r:id="rId8"/>
              </a:rPr>
              <a:t>App Design from a Text Prompt + Updates</a:t>
            </a:r>
            <a:endParaRPr lang="en-US" sz="2000" dirty="0"/>
          </a:p>
        </p:txBody>
      </p:sp>
      <p:sp>
        <p:nvSpPr>
          <p:cNvPr id="5" name="Rectangle 4">
            <a:extLst>
              <a:ext uri="{FF2B5EF4-FFF2-40B4-BE49-F238E27FC236}">
                <a16:creationId xmlns:a16="http://schemas.microsoft.com/office/drawing/2014/main" id="{FB7F8B92-914F-44D0-8EE0-33B551FFDBFF}"/>
              </a:ext>
            </a:extLst>
          </p:cNvPr>
          <p:cNvSpPr/>
          <p:nvPr/>
        </p:nvSpPr>
        <p:spPr>
          <a:xfrm>
            <a:off x="415398" y="281862"/>
            <a:ext cx="10671676"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49E011D7-0975-4D89-AF21-7C03BEACD8B6}"/>
              </a:ext>
            </a:extLst>
          </p:cNvPr>
          <p:cNvSpPr/>
          <p:nvPr/>
        </p:nvSpPr>
        <p:spPr>
          <a:xfrm>
            <a:off x="355101" y="40931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7F30AFDD-E238-463E-94EB-FAC69F351B27}"/>
              </a:ext>
            </a:extLst>
          </p:cNvPr>
          <p:cNvSpPr txBox="1"/>
          <p:nvPr/>
        </p:nvSpPr>
        <p:spPr>
          <a:xfrm>
            <a:off x="9751908" y="6870700"/>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informatica4iesbaixpenedes.blogspot.co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3" name="TextBox 12">
            <a:extLst>
              <a:ext uri="{FF2B5EF4-FFF2-40B4-BE49-F238E27FC236}">
                <a16:creationId xmlns:a16="http://schemas.microsoft.com/office/drawing/2014/main" id="{67C71A32-8D9F-4AAB-8988-E7B310723BA5}"/>
              </a:ext>
            </a:extLst>
          </p:cNvPr>
          <p:cNvSpPr txBox="1"/>
          <p:nvPr/>
        </p:nvSpPr>
        <p:spPr>
          <a:xfrm>
            <a:off x="7299117" y="6870700"/>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informatica4iesbaixpenedes.blogspot.co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pic>
        <p:nvPicPr>
          <p:cNvPr id="7" name="Picture 6" descr="A yellow circle with a white letter u&#10;&#10;Description automatically generated">
            <a:extLst>
              <a:ext uri="{FF2B5EF4-FFF2-40B4-BE49-F238E27FC236}">
                <a16:creationId xmlns:a16="http://schemas.microsoft.com/office/drawing/2014/main" id="{780A0DEC-1693-6E33-E8FC-744A76D919B9}"/>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10265846" y="152395"/>
            <a:ext cx="1510756" cy="1510756"/>
          </a:xfrm>
          <a:prstGeom prst="rect">
            <a:avLst/>
          </a:prstGeom>
        </p:spPr>
      </p:pic>
      <p:pic>
        <p:nvPicPr>
          <p:cNvPr id="11" name="Picture 10" descr="A phone and a drawing&#10;&#10;Description automatically generated">
            <a:extLst>
              <a:ext uri="{FF2B5EF4-FFF2-40B4-BE49-F238E27FC236}">
                <a16:creationId xmlns:a16="http://schemas.microsoft.com/office/drawing/2014/main" id="{831D6330-9668-A6B8-9C64-C31F2D8505D9}"/>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7802880" y="2110238"/>
            <a:ext cx="3973722" cy="2483577"/>
          </a:xfrm>
          <a:prstGeom prst="rect">
            <a:avLst/>
          </a:prstGeom>
        </p:spPr>
      </p:pic>
    </p:spTree>
    <p:extLst>
      <p:ext uri="{BB962C8B-B14F-4D97-AF65-F5344CB8AC3E}">
        <p14:creationId xmlns:p14="http://schemas.microsoft.com/office/powerpoint/2010/main" val="327424258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hlinkClick r:id="rId2"/>
            <a:extLst>
              <a:ext uri="{FF2B5EF4-FFF2-40B4-BE49-F238E27FC236}">
                <a16:creationId xmlns:a16="http://schemas.microsoft.com/office/drawing/2014/main" id="{55020AA4-CE16-8804-144B-B05B23146EE8}"/>
              </a:ext>
            </a:extLst>
          </p:cNvPr>
          <p:cNvPicPr>
            <a:picLocks noChangeAspect="1"/>
          </p:cNvPicPr>
          <p:nvPr/>
        </p:nvPicPr>
        <p:blipFill>
          <a:blip r:embed="rId3"/>
          <a:stretch>
            <a:fillRect/>
          </a:stretch>
        </p:blipFill>
        <p:spPr>
          <a:xfrm>
            <a:off x="5742988" y="2012677"/>
            <a:ext cx="6357661" cy="3387362"/>
          </a:xfrm>
          <a:prstGeom prst="rect">
            <a:avLst/>
          </a:prstGeom>
        </p:spPr>
      </p:pic>
      <p:sp>
        <p:nvSpPr>
          <p:cNvPr id="2" name="Title 1"/>
          <p:cNvSpPr>
            <a:spLocks noGrp="1"/>
          </p:cNvSpPr>
          <p:nvPr>
            <p:ph type="title"/>
          </p:nvPr>
        </p:nvSpPr>
        <p:spPr>
          <a:xfrm>
            <a:off x="521025" y="265035"/>
            <a:ext cx="7394778" cy="1064043"/>
          </a:xfrm>
        </p:spPr>
        <p:txBody>
          <a:bodyPr>
            <a:noAutofit/>
          </a:bodyPr>
          <a:lstStyle/>
          <a:p>
            <a:r>
              <a:rPr lang="en-GB" sz="4800" dirty="0">
                <a:latin typeface="Calibri" panose="020F0502020204030204" pitchFamily="34" charset="0"/>
                <a:cs typeface="Calibri" panose="020F0502020204030204" pitchFamily="34" charset="0"/>
              </a:rPr>
              <a:t>Bg. </a:t>
            </a:r>
            <a:r>
              <a:rPr lang="en-GB" sz="4000" u="sng" dirty="0">
                <a:latin typeface="Calibri" panose="020F0502020204030204" pitchFamily="34" charset="0"/>
                <a:cs typeface="Calibri" panose="020F0502020204030204" pitchFamily="34" charset="0"/>
              </a:rPr>
              <a:t>Prototype Design: </a:t>
            </a:r>
            <a:r>
              <a:rPr lang="en-GB" sz="4800" u="sng" dirty="0">
                <a:solidFill>
                  <a:srgbClr val="0070C0"/>
                </a:solidFill>
                <a:highlight>
                  <a:srgbClr val="FFFF00"/>
                </a:highlight>
                <a:latin typeface="Calibri" panose="020F0502020204030204" pitchFamily="34" charset="0"/>
                <a:cs typeface="Calibri" panose="020F0502020204030204" pitchFamily="34" charset="0"/>
              </a:rPr>
              <a:t>Uizard.io</a:t>
            </a:r>
            <a:endParaRPr lang="en-GB" sz="4000" u="sng" dirty="0">
              <a:solidFill>
                <a:srgbClr val="0070C0"/>
              </a:solidFill>
              <a:highlight>
                <a:srgbClr val="FFFF00"/>
              </a:highlight>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357064" y="1607164"/>
            <a:ext cx="8386342" cy="4856272"/>
          </a:xfrm>
          <a:solidFill>
            <a:schemeClr val="bg1">
              <a:alpha val="70000"/>
            </a:schemeClr>
          </a:solidFill>
          <a:ln>
            <a:solidFill>
              <a:srgbClr val="FFFF00"/>
            </a:solidFill>
          </a:ln>
        </p:spPr>
        <p:txBody>
          <a:bodyPr>
            <a:noAutofit/>
          </a:bodyPr>
          <a:lstStyle/>
          <a:p>
            <a:pPr>
              <a:lnSpc>
                <a:spcPct val="100000"/>
              </a:lnSpc>
              <a:spcBef>
                <a:spcPts val="0"/>
              </a:spcBef>
            </a:pPr>
            <a:r>
              <a:rPr lang="en-US" sz="2400" dirty="0"/>
              <a:t>Uizard is a UI design tool for creating wireframes, mockups, and prototypes.</a:t>
            </a:r>
          </a:p>
          <a:p>
            <a:pPr>
              <a:lnSpc>
                <a:spcPct val="100000"/>
              </a:lnSpc>
              <a:spcBef>
                <a:spcPts val="0"/>
              </a:spcBef>
            </a:pPr>
            <a:r>
              <a:rPr lang="en-US" sz="2400" dirty="0"/>
              <a:t>Uizard also allow you to convert hand-drawn sketches into wireframes. And Transforms wireframes into prototypes.</a:t>
            </a:r>
          </a:p>
          <a:p>
            <a:pPr>
              <a:lnSpc>
                <a:spcPct val="100000"/>
              </a:lnSpc>
              <a:spcBef>
                <a:spcPts val="0"/>
              </a:spcBef>
            </a:pPr>
            <a:r>
              <a:rPr lang="en-US" sz="2400" dirty="0"/>
              <a:t>Uizard has many pre-made design templates and elements that you can drag, drop.</a:t>
            </a:r>
          </a:p>
          <a:p>
            <a:pPr>
              <a:lnSpc>
                <a:spcPct val="100000"/>
              </a:lnSpc>
              <a:spcBef>
                <a:spcPts val="0"/>
              </a:spcBef>
            </a:pPr>
            <a:r>
              <a:rPr lang="en-US" sz="2400" dirty="0"/>
              <a:t>Uizard also allows online Team collaboration.</a:t>
            </a:r>
          </a:p>
          <a:p>
            <a:pPr>
              <a:lnSpc>
                <a:spcPct val="100000"/>
              </a:lnSpc>
              <a:spcBef>
                <a:spcPts val="0"/>
              </a:spcBef>
            </a:pPr>
            <a:r>
              <a:rPr lang="en-US" sz="2400" dirty="0"/>
              <a:t>And has AI features .g. to screenshot a design you like and it will create a customizable version for you to edit for your own App. </a:t>
            </a:r>
          </a:p>
          <a:p>
            <a:pPr>
              <a:lnSpc>
                <a:spcPct val="100000"/>
              </a:lnSpc>
              <a:spcBef>
                <a:spcPts val="0"/>
              </a:spcBef>
            </a:pPr>
            <a:r>
              <a:rPr lang="en-US" sz="2400" dirty="0"/>
              <a:t>Uizard is releasing an AI text to prototype design feature called </a:t>
            </a:r>
            <a:r>
              <a:rPr lang="en-US" sz="2400" dirty="0" err="1"/>
              <a:t>Autodesigner</a:t>
            </a:r>
            <a:r>
              <a:rPr lang="en-US" sz="2400" dirty="0"/>
              <a:t> (</a:t>
            </a:r>
            <a:r>
              <a:rPr lang="en-US" sz="2400" dirty="0">
                <a:solidFill>
                  <a:srgbClr val="0070C0"/>
                </a:solidFill>
                <a:highlight>
                  <a:srgbClr val="FFFF00"/>
                </a:highlight>
              </a:rPr>
              <a:t>V</a:t>
            </a:r>
            <a:r>
              <a:rPr lang="en-US" sz="2400" dirty="0">
                <a:solidFill>
                  <a:srgbClr val="0070C0"/>
                </a:solidFill>
                <a:highlight>
                  <a:srgbClr val="FFFF00"/>
                </a:highlight>
                <a:hlinkClick r:id="rId2">
                  <a:extLst>
                    <a:ext uri="{A12FA001-AC4F-418D-AE19-62706E023703}">
                      <ahyp:hlinkClr xmlns:ahyp="http://schemas.microsoft.com/office/drawing/2018/hyperlinkcolor" val="tx"/>
                    </a:ext>
                  </a:extLst>
                </a:hlinkClick>
              </a:rPr>
              <a:t>ideo</a:t>
            </a:r>
            <a:r>
              <a:rPr lang="en-US" sz="2400" dirty="0"/>
              <a:t>). Type text &amp; it will create a design for you.</a:t>
            </a:r>
          </a:p>
          <a:p>
            <a:pPr>
              <a:lnSpc>
                <a:spcPct val="100000"/>
              </a:lnSpc>
              <a:spcBef>
                <a:spcPts val="0"/>
              </a:spcBef>
            </a:pPr>
            <a:r>
              <a:rPr lang="en-US" sz="2400" dirty="0"/>
              <a:t>Uizard has a free, Pro and business </a:t>
            </a:r>
            <a:r>
              <a:rPr lang="en-US" sz="2400" dirty="0">
                <a:hlinkClick r:id="rId4"/>
              </a:rPr>
              <a:t>pricing structure</a:t>
            </a:r>
            <a:r>
              <a:rPr lang="en-US" sz="2400" dirty="0"/>
              <a:t>.</a:t>
            </a:r>
          </a:p>
          <a:p>
            <a:pPr>
              <a:lnSpc>
                <a:spcPct val="100000"/>
              </a:lnSpc>
              <a:spcBef>
                <a:spcPts val="0"/>
              </a:spcBef>
            </a:pPr>
            <a:r>
              <a:rPr lang="en-GB" sz="2400" dirty="0"/>
              <a:t>Key link: </a:t>
            </a:r>
            <a:r>
              <a:rPr lang="en-US" sz="2400" dirty="0">
                <a:solidFill>
                  <a:srgbClr val="7030A0"/>
                </a:solidFill>
                <a:highlight>
                  <a:srgbClr val="FFFF00"/>
                </a:highlight>
                <a:hlinkClick r:id="rId5">
                  <a:extLst>
                    <a:ext uri="{A12FA001-AC4F-418D-AE19-62706E023703}">
                      <ahyp:hlinkClr xmlns:ahyp="http://schemas.microsoft.com/office/drawing/2018/hyperlinkcolor" val="tx"/>
                    </a:ext>
                  </a:extLst>
                </a:hlinkClick>
              </a:rPr>
              <a:t>Uizard.io</a:t>
            </a:r>
            <a:endParaRPr lang="en-US" sz="2400" dirty="0">
              <a:solidFill>
                <a:srgbClr val="7030A0"/>
              </a:solidFill>
              <a:highlight>
                <a:srgbClr val="FFFF00"/>
              </a:highlight>
            </a:endParaRPr>
          </a:p>
        </p:txBody>
      </p:sp>
      <p:sp>
        <p:nvSpPr>
          <p:cNvPr id="4" name="Rectangle 3">
            <a:extLst>
              <a:ext uri="{FF2B5EF4-FFF2-40B4-BE49-F238E27FC236}">
                <a16:creationId xmlns:a16="http://schemas.microsoft.com/office/drawing/2014/main" id="{99389668-6DBA-40AA-863D-B99824DA55E4}"/>
              </a:ext>
            </a:extLst>
          </p:cNvPr>
          <p:cNvSpPr/>
          <p:nvPr/>
        </p:nvSpPr>
        <p:spPr>
          <a:xfrm>
            <a:off x="417362" y="219884"/>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E85D88D6-AD5B-47C3-A018-F7A6A4B36B38}"/>
              </a:ext>
            </a:extLst>
          </p:cNvPr>
          <p:cNvSpPr/>
          <p:nvPr/>
        </p:nvSpPr>
        <p:spPr>
          <a:xfrm>
            <a:off x="357064" y="39456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Blueprint outline">
            <a:extLst>
              <a:ext uri="{FF2B5EF4-FFF2-40B4-BE49-F238E27FC236}">
                <a16:creationId xmlns:a16="http://schemas.microsoft.com/office/drawing/2014/main" id="{DC0E7B45-DBEB-46BD-9E4D-A95466C3D5B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10110832" y="206465"/>
            <a:ext cx="1113715" cy="1113715"/>
          </a:xfrm>
          <a:prstGeom prst="rect">
            <a:avLst/>
          </a:prstGeom>
        </p:spPr>
      </p:pic>
      <p:sp>
        <p:nvSpPr>
          <p:cNvPr id="10" name="TextBox 9">
            <a:extLst>
              <a:ext uri="{FF2B5EF4-FFF2-40B4-BE49-F238E27FC236}">
                <a16:creationId xmlns:a16="http://schemas.microsoft.com/office/drawing/2014/main" id="{E9DA308C-DFD1-AA39-48AC-DAAE48E0D345}"/>
              </a:ext>
            </a:extLst>
          </p:cNvPr>
          <p:cNvSpPr txBox="1"/>
          <p:nvPr/>
        </p:nvSpPr>
        <p:spPr>
          <a:xfrm>
            <a:off x="1942010" y="1143396"/>
            <a:ext cx="8081556" cy="461665"/>
          </a:xfrm>
          <a:prstGeom prst="rect">
            <a:avLst/>
          </a:prstGeom>
          <a:solidFill>
            <a:schemeClr val="tx1"/>
          </a:solidFill>
          <a:ln w="28575">
            <a:solidFill>
              <a:srgbClr val="FFFF00"/>
            </a:solidFill>
          </a:ln>
        </p:spPr>
        <p:txBody>
          <a:bodyPr wrap="square">
            <a:spAutoFit/>
          </a:bodyPr>
          <a:lstStyle/>
          <a:p>
            <a:r>
              <a:rPr lang="en-US" sz="2400" dirty="0">
                <a:hlinkClick r:id="rId5"/>
              </a:rPr>
              <a:t>Uizard | App, Web, &amp; UI Design Made Easy | Powered By AI</a:t>
            </a:r>
            <a:endParaRPr lang="en-GB" sz="2400" dirty="0"/>
          </a:p>
        </p:txBody>
      </p:sp>
      <p:pic>
        <p:nvPicPr>
          <p:cNvPr id="14" name="Graphic 13" descr="Play with solid fill">
            <a:extLst>
              <a:ext uri="{FF2B5EF4-FFF2-40B4-BE49-F238E27FC236}">
                <a16:creationId xmlns:a16="http://schemas.microsoft.com/office/drawing/2014/main" id="{B500321E-08BA-03F3-A298-E74ECAD1390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307807" y="4703716"/>
            <a:ext cx="1228022" cy="1228022"/>
          </a:xfrm>
          <a:prstGeom prst="rect">
            <a:avLst/>
          </a:prstGeom>
        </p:spPr>
      </p:pic>
    </p:spTree>
    <p:extLst>
      <p:ext uri="{BB962C8B-B14F-4D97-AF65-F5344CB8AC3E}">
        <p14:creationId xmlns:p14="http://schemas.microsoft.com/office/powerpoint/2010/main" val="114276144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7" name="Rectangle 1045">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85EE779-73C9-4049-A8F8-A3738D3BE3C1}"/>
              </a:ext>
            </a:extLst>
          </p:cNvPr>
          <p:cNvSpPr>
            <a:spLocks noGrp="1"/>
          </p:cNvSpPr>
          <p:nvPr>
            <p:ph type="title"/>
          </p:nvPr>
        </p:nvSpPr>
        <p:spPr>
          <a:xfrm>
            <a:off x="589560" y="856180"/>
            <a:ext cx="5279408" cy="1128068"/>
          </a:xfrm>
        </p:spPr>
        <p:txBody>
          <a:bodyPr anchor="ctr">
            <a:normAutofit/>
          </a:bodyPr>
          <a:lstStyle/>
          <a:p>
            <a:r>
              <a:rPr lang="en-GB" b="1" u="sng" dirty="0"/>
              <a:t>Miro.com</a:t>
            </a:r>
          </a:p>
        </p:txBody>
      </p:sp>
      <p:grpSp>
        <p:nvGrpSpPr>
          <p:cNvPr id="1059" name="Group 104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49" name="Rectangle 104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60" name="Rectangle 104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061" name="Rectangle 105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78ED9E2-6013-4961-A373-EBB25975F883}"/>
              </a:ext>
            </a:extLst>
          </p:cNvPr>
          <p:cNvSpPr>
            <a:spLocks noGrp="1"/>
          </p:cNvSpPr>
          <p:nvPr>
            <p:ph idx="1"/>
          </p:nvPr>
        </p:nvSpPr>
        <p:spPr>
          <a:xfrm>
            <a:off x="590718" y="2330505"/>
            <a:ext cx="6128749" cy="4243160"/>
          </a:xfrm>
        </p:spPr>
        <p:txBody>
          <a:bodyPr anchor="t">
            <a:normAutofit/>
          </a:bodyPr>
          <a:lstStyle/>
          <a:p>
            <a:pPr>
              <a:spcBef>
                <a:spcPts val="600"/>
              </a:spcBef>
              <a:spcAft>
                <a:spcPts val="0"/>
              </a:spcAft>
            </a:pPr>
            <a:r>
              <a:rPr lang="en-US" dirty="0"/>
              <a:t>Miro is the online individual collaborative whiteboard platform that allows teams to work together, from brainstorming with digital sticky notes to planning and managing </a:t>
            </a:r>
            <a:r>
              <a:rPr lang="en-US" b="1" dirty="0"/>
              <a:t>agile workflows using </a:t>
            </a:r>
            <a:r>
              <a:rPr lang="en-US" b="1" dirty="0">
                <a:solidFill>
                  <a:schemeClr val="bg1"/>
                </a:solidFill>
                <a:highlight>
                  <a:srgbClr val="FFFF00"/>
                </a:highlight>
              </a:rPr>
              <a:t>flowcharts, Gantt charts and wire-frame diagrams</a:t>
            </a:r>
            <a:r>
              <a:rPr lang="en-US" dirty="0"/>
              <a:t>.</a:t>
            </a:r>
          </a:p>
          <a:p>
            <a:pPr>
              <a:spcBef>
                <a:spcPts val="600"/>
              </a:spcBef>
              <a:spcAft>
                <a:spcPts val="0"/>
              </a:spcAft>
            </a:pPr>
            <a:r>
              <a:rPr lang="en-GB" dirty="0">
                <a:solidFill>
                  <a:srgbClr val="FF0000"/>
                </a:solidFill>
                <a:highlight>
                  <a:srgbClr val="FFFF00"/>
                </a:highlight>
              </a:rPr>
              <a:t>Play: </a:t>
            </a:r>
            <a:r>
              <a:rPr lang="en-GB" dirty="0">
                <a:latin typeface="+mn-lt"/>
                <a:hlinkClick r:id="rId2"/>
              </a:rPr>
              <a:t>Video Overview</a:t>
            </a:r>
            <a:r>
              <a:rPr lang="en-GB" dirty="0">
                <a:latin typeface="+mn-lt"/>
              </a:rPr>
              <a:t>: 5:56 to 6:36mins</a:t>
            </a:r>
          </a:p>
        </p:txBody>
      </p:sp>
      <p:sp>
        <p:nvSpPr>
          <p:cNvPr id="1062" name="Rectangle 105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56" name="Rectangle 105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Graphical user interface, application&#10;&#10;Description automatically generated">
            <a:hlinkClick r:id="rId2"/>
            <a:extLst>
              <a:ext uri="{FF2B5EF4-FFF2-40B4-BE49-F238E27FC236}">
                <a16:creationId xmlns:a16="http://schemas.microsoft.com/office/drawing/2014/main" id="{3713B012-9F58-DA1E-AC39-3C4CC8AE6025}"/>
              </a:ext>
            </a:extLst>
          </p:cNvPr>
          <p:cNvPicPr>
            <a:picLocks noChangeAspect="1"/>
          </p:cNvPicPr>
          <p:nvPr/>
        </p:nvPicPr>
        <p:blipFill rotWithShape="1">
          <a:blip r:embed="rId3"/>
          <a:srcRect l="3104" r="2" b="2"/>
          <a:stretch/>
        </p:blipFill>
        <p:spPr>
          <a:xfrm>
            <a:off x="7083423" y="581892"/>
            <a:ext cx="4397433" cy="2518756"/>
          </a:xfrm>
          <a:prstGeom prst="rect">
            <a:avLst/>
          </a:prstGeom>
        </p:spPr>
      </p:pic>
      <p:sp>
        <p:nvSpPr>
          <p:cNvPr id="1058" name="Rectangle 1057">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Graphical user interface, diagram&#10;&#10;Description automatically generated">
            <a:extLst>
              <a:ext uri="{FF2B5EF4-FFF2-40B4-BE49-F238E27FC236}">
                <a16:creationId xmlns:a16="http://schemas.microsoft.com/office/drawing/2014/main" id="{BD1FFE9A-A6AD-1510-F5E0-DA81FAF751D8}"/>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5216" r="1" b="5474"/>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pic>
        <p:nvPicPr>
          <p:cNvPr id="11" name="Graphic 10" descr="Play with solid fill">
            <a:extLst>
              <a:ext uri="{FF2B5EF4-FFF2-40B4-BE49-F238E27FC236}">
                <a16:creationId xmlns:a16="http://schemas.microsoft.com/office/drawing/2014/main" id="{C1634BF5-855F-0A03-65EE-8C2C28ED4E2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708789" y="1134035"/>
            <a:ext cx="1664338" cy="1664338"/>
          </a:xfrm>
          <a:prstGeom prst="rect">
            <a:avLst/>
          </a:prstGeom>
        </p:spPr>
      </p:pic>
      <p:pic>
        <p:nvPicPr>
          <p:cNvPr id="12" name="Graphic 11" descr="Play with solid fill">
            <a:extLst>
              <a:ext uri="{FF2B5EF4-FFF2-40B4-BE49-F238E27FC236}">
                <a16:creationId xmlns:a16="http://schemas.microsoft.com/office/drawing/2014/main" id="{EFF656BC-7DF1-3C97-6AF8-734789730A4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055129" y="1066862"/>
            <a:ext cx="1664338" cy="1664338"/>
          </a:xfrm>
          <a:prstGeom prst="rect">
            <a:avLst/>
          </a:prstGeom>
        </p:spPr>
      </p:pic>
      <p:pic>
        <p:nvPicPr>
          <p:cNvPr id="7" name="Graphic 6" descr="Play with solid fill">
            <a:extLst>
              <a:ext uri="{FF2B5EF4-FFF2-40B4-BE49-F238E27FC236}">
                <a16:creationId xmlns:a16="http://schemas.microsoft.com/office/drawing/2014/main" id="{6B6281B5-5D41-A8F0-C109-B7B71F8AA49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663490" y="880600"/>
            <a:ext cx="2085703" cy="2085703"/>
          </a:xfrm>
          <a:prstGeom prst="rect">
            <a:avLst/>
          </a:prstGeom>
        </p:spPr>
      </p:pic>
      <p:sp>
        <p:nvSpPr>
          <p:cNvPr id="13" name="TextBox 12">
            <a:extLst>
              <a:ext uri="{FF2B5EF4-FFF2-40B4-BE49-F238E27FC236}">
                <a16:creationId xmlns:a16="http://schemas.microsoft.com/office/drawing/2014/main" id="{D155BF30-5E3D-9C5E-BA8B-CF0C7F47DD4F}"/>
              </a:ext>
            </a:extLst>
          </p:cNvPr>
          <p:cNvSpPr txBox="1"/>
          <p:nvPr/>
        </p:nvSpPr>
        <p:spPr>
          <a:xfrm>
            <a:off x="6076853" y="1668198"/>
            <a:ext cx="9144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FF0000"/>
                </a:solidFill>
                <a:effectLst/>
                <a:uLnTx/>
                <a:uFillTx/>
                <a:latin typeface="Calibri" panose="020F0502020204030204"/>
                <a:ea typeface="+mn-ea"/>
                <a:cs typeface="+mn-cs"/>
              </a:rPr>
              <a:t>Play</a:t>
            </a:r>
          </a:p>
        </p:txBody>
      </p:sp>
    </p:spTree>
    <p:extLst>
      <p:ext uri="{BB962C8B-B14F-4D97-AF65-F5344CB8AC3E}">
        <p14:creationId xmlns:p14="http://schemas.microsoft.com/office/powerpoint/2010/main" val="161820647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2570" y="518597"/>
            <a:ext cx="7094503" cy="1064043"/>
          </a:xfrm>
        </p:spPr>
        <p:txBody>
          <a:bodyPr>
            <a:noAutofit/>
          </a:bodyPr>
          <a:lstStyle/>
          <a:p>
            <a:r>
              <a:rPr lang="en-GB" sz="4800" dirty="0">
                <a:latin typeface="Calibri" panose="020F0502020204030204" pitchFamily="34" charset="0"/>
                <a:cs typeface="Calibri" panose="020F0502020204030204" pitchFamily="34" charset="0"/>
              </a:rPr>
              <a:t>Bg. </a:t>
            </a:r>
            <a:r>
              <a:rPr lang="en-GB" sz="4000" u="sng" dirty="0">
                <a:latin typeface="Calibri" panose="020F0502020204030204" pitchFamily="34" charset="0"/>
                <a:cs typeface="Calibri" panose="020F0502020204030204" pitchFamily="34" charset="0"/>
              </a:rPr>
              <a:t>Prototype Design: POP App.</a:t>
            </a:r>
            <a:br>
              <a:rPr lang="en-GB" sz="4000" u="sng" dirty="0">
                <a:latin typeface="Calibri" panose="020F0502020204030204" pitchFamily="34" charset="0"/>
                <a:cs typeface="Calibri" panose="020F0502020204030204" pitchFamily="34" charset="0"/>
              </a:rPr>
            </a:br>
            <a:endParaRPr lang="en-GB" sz="4000" u="sng"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729017" y="1535211"/>
            <a:ext cx="5990392" cy="4351338"/>
          </a:xfrm>
        </p:spPr>
        <p:txBody>
          <a:bodyPr>
            <a:normAutofit/>
          </a:bodyPr>
          <a:lstStyle/>
          <a:p>
            <a:r>
              <a:rPr lang="en-GB" dirty="0"/>
              <a:t>For initial </a:t>
            </a:r>
            <a:r>
              <a:rPr lang="en-GB" b="1" dirty="0"/>
              <a:t>Mobile</a:t>
            </a:r>
            <a:r>
              <a:rPr lang="en-GB" dirty="0"/>
              <a:t> </a:t>
            </a:r>
            <a:r>
              <a:rPr lang="en-GB" b="1" dirty="0"/>
              <a:t>App.</a:t>
            </a:r>
            <a:r>
              <a:rPr lang="en-GB" dirty="0"/>
              <a:t> </a:t>
            </a:r>
            <a:r>
              <a:rPr lang="en-GB" b="1" dirty="0"/>
              <a:t>Prototype</a:t>
            </a:r>
            <a:r>
              <a:rPr lang="en-GB" dirty="0"/>
              <a:t> </a:t>
            </a:r>
            <a:r>
              <a:rPr lang="en-GB" b="1" dirty="0"/>
              <a:t>design,</a:t>
            </a:r>
            <a:r>
              <a:rPr lang="en-GB" dirty="0"/>
              <a:t> you could use the POP ‘</a:t>
            </a:r>
            <a:r>
              <a:rPr lang="en-GB" b="1" dirty="0"/>
              <a:t>Prototyping on Paper’ </a:t>
            </a:r>
            <a:r>
              <a:rPr lang="en-GB" dirty="0"/>
              <a:t>App.</a:t>
            </a:r>
          </a:p>
          <a:p>
            <a:r>
              <a:rPr lang="en-GB" dirty="0"/>
              <a:t>POP allows you to turn any drawing/sketch or image into an interactive prototype.</a:t>
            </a:r>
          </a:p>
          <a:p>
            <a:r>
              <a:rPr lang="en-GB" dirty="0"/>
              <a:t>Key links:</a:t>
            </a:r>
          </a:p>
          <a:p>
            <a:pPr marL="914400" lvl="1" indent="-457200">
              <a:buFont typeface="+mj-lt"/>
              <a:buAutoNum type="arabicPeriod"/>
            </a:pPr>
            <a:r>
              <a:rPr lang="en-GB" b="1" dirty="0"/>
              <a:t>POP App</a:t>
            </a:r>
            <a:r>
              <a:rPr lang="en-GB" dirty="0"/>
              <a:t>: for ‘</a:t>
            </a:r>
            <a:r>
              <a:rPr lang="en-GB" dirty="0">
                <a:hlinkClick r:id="rId2"/>
              </a:rPr>
              <a:t>Prototyping on Paper</a:t>
            </a:r>
            <a:r>
              <a:rPr lang="en-GB" dirty="0"/>
              <a:t>’. </a:t>
            </a:r>
          </a:p>
          <a:p>
            <a:pPr lvl="2">
              <a:buFont typeface="Wingdings" panose="05000000000000000000" pitchFamily="2" charset="2"/>
              <a:buChar char="Ø"/>
            </a:pPr>
            <a:r>
              <a:rPr lang="en-GB" dirty="0"/>
              <a:t> Bg. </a:t>
            </a:r>
            <a:r>
              <a:rPr lang="en-GB" dirty="0">
                <a:hlinkClick r:id="rId3"/>
              </a:rPr>
              <a:t>15sec Video Overview</a:t>
            </a:r>
            <a:r>
              <a:rPr lang="en-GB" dirty="0"/>
              <a:t>.</a:t>
            </a:r>
          </a:p>
        </p:txBody>
      </p:sp>
      <p:sp>
        <p:nvSpPr>
          <p:cNvPr id="4" name="Rectangle 3">
            <a:extLst>
              <a:ext uri="{FF2B5EF4-FFF2-40B4-BE49-F238E27FC236}">
                <a16:creationId xmlns:a16="http://schemas.microsoft.com/office/drawing/2014/main" id="{99389668-6DBA-40AA-863D-B99824DA55E4}"/>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E85D88D6-AD5B-47C3-A018-F7A6A4B36B38}"/>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Blueprint outline">
            <a:extLst>
              <a:ext uri="{FF2B5EF4-FFF2-40B4-BE49-F238E27FC236}">
                <a16:creationId xmlns:a16="http://schemas.microsoft.com/office/drawing/2014/main" id="{DC0E7B45-DBEB-46BD-9E4D-A95466C3D5B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10110832" y="206465"/>
            <a:ext cx="1113715" cy="1113715"/>
          </a:xfrm>
          <a:prstGeom prst="rect">
            <a:avLst/>
          </a:prstGeom>
        </p:spPr>
      </p:pic>
      <p:pic>
        <p:nvPicPr>
          <p:cNvPr id="16" name="Picture 15" descr="A picture containing text, monitor&#10;&#10;Description automatically generated">
            <a:extLst>
              <a:ext uri="{FF2B5EF4-FFF2-40B4-BE49-F238E27FC236}">
                <a16:creationId xmlns:a16="http://schemas.microsoft.com/office/drawing/2014/main" id="{738C91C6-D2A8-4527-895F-94DFFDC8A67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558670" y="5003"/>
            <a:ext cx="3412355" cy="6858000"/>
          </a:xfrm>
          <a:prstGeom prst="rect">
            <a:avLst/>
          </a:prstGeom>
        </p:spPr>
      </p:pic>
      <p:pic>
        <p:nvPicPr>
          <p:cNvPr id="14" name="Picture 13" descr="A picture containing calendar&#10;&#10;Description automatically generated">
            <a:extLst>
              <a:ext uri="{FF2B5EF4-FFF2-40B4-BE49-F238E27FC236}">
                <a16:creationId xmlns:a16="http://schemas.microsoft.com/office/drawing/2014/main" id="{502EDBD1-C4B7-4FD0-9DDA-D296F20F1C1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550416" y="1578765"/>
            <a:ext cx="2977890" cy="3519325"/>
          </a:xfrm>
          <a:prstGeom prst="rect">
            <a:avLst/>
          </a:prstGeom>
        </p:spPr>
      </p:pic>
    </p:spTree>
    <p:extLst>
      <p:ext uri="{BB962C8B-B14F-4D97-AF65-F5344CB8AC3E}">
        <p14:creationId xmlns:p14="http://schemas.microsoft.com/office/powerpoint/2010/main" val="114764782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1025" y="265035"/>
            <a:ext cx="7394778" cy="1064043"/>
          </a:xfrm>
        </p:spPr>
        <p:txBody>
          <a:bodyPr>
            <a:noAutofit/>
          </a:bodyPr>
          <a:lstStyle/>
          <a:p>
            <a:r>
              <a:rPr lang="en-GB" sz="4800" dirty="0">
                <a:latin typeface="Calibri" panose="020F0502020204030204" pitchFamily="34" charset="0"/>
                <a:cs typeface="Calibri" panose="020F0502020204030204" pitchFamily="34" charset="0"/>
              </a:rPr>
              <a:t>Bg. </a:t>
            </a:r>
            <a:r>
              <a:rPr lang="en-GB" sz="4000" u="sng" dirty="0">
                <a:latin typeface="Calibri" panose="020F0502020204030204" pitchFamily="34" charset="0"/>
                <a:cs typeface="Calibri" panose="020F0502020204030204" pitchFamily="34" charset="0"/>
              </a:rPr>
              <a:t>Prototype Design: Marvel App</a:t>
            </a:r>
          </a:p>
        </p:txBody>
      </p:sp>
      <p:sp>
        <p:nvSpPr>
          <p:cNvPr id="3" name="Content Placeholder 2"/>
          <p:cNvSpPr>
            <a:spLocks noGrp="1"/>
          </p:cNvSpPr>
          <p:nvPr>
            <p:ph idx="1"/>
          </p:nvPr>
        </p:nvSpPr>
        <p:spPr>
          <a:xfrm>
            <a:off x="521025" y="1448125"/>
            <a:ext cx="5990392" cy="4351338"/>
          </a:xfrm>
        </p:spPr>
        <p:txBody>
          <a:bodyPr>
            <a:normAutofit/>
          </a:bodyPr>
          <a:lstStyle/>
          <a:p>
            <a:r>
              <a:rPr lang="en-GB" dirty="0"/>
              <a:t>For initial </a:t>
            </a:r>
            <a:r>
              <a:rPr lang="en-GB" b="1" dirty="0"/>
              <a:t>Rapid App. Prototyping design,</a:t>
            </a:r>
            <a:r>
              <a:rPr lang="en-GB" dirty="0"/>
              <a:t> you could try the Marvel App., that allows you to individually or collaboratively create interactive prototype Mockups.</a:t>
            </a:r>
          </a:p>
          <a:p>
            <a:r>
              <a:rPr lang="en-GB" dirty="0">
                <a:hlinkClick r:id="rId2"/>
              </a:rPr>
              <a:t>https://marvelapp.com/</a:t>
            </a:r>
            <a:r>
              <a:rPr lang="en-GB" dirty="0"/>
              <a:t>.</a:t>
            </a:r>
          </a:p>
          <a:p>
            <a:pPr lvl="1">
              <a:buFont typeface="Wingdings" panose="05000000000000000000" pitchFamily="2" charset="2"/>
              <a:buChar char="Ø"/>
            </a:pPr>
            <a:r>
              <a:rPr lang="en-GB" dirty="0"/>
              <a:t> </a:t>
            </a:r>
            <a:r>
              <a:rPr lang="en-GB" sz="2000" dirty="0"/>
              <a:t>Bg. 6min Video Overview: </a:t>
            </a:r>
            <a:r>
              <a:rPr lang="en-GB" sz="2000" dirty="0">
                <a:hlinkClick r:id="rId3"/>
              </a:rPr>
              <a:t>click here</a:t>
            </a:r>
            <a:r>
              <a:rPr lang="en-GB" sz="2000" dirty="0"/>
              <a:t>.</a:t>
            </a:r>
            <a:endParaRPr lang="en-GB" dirty="0"/>
          </a:p>
        </p:txBody>
      </p:sp>
      <p:sp>
        <p:nvSpPr>
          <p:cNvPr id="4" name="Rectangle 3">
            <a:extLst>
              <a:ext uri="{FF2B5EF4-FFF2-40B4-BE49-F238E27FC236}">
                <a16:creationId xmlns:a16="http://schemas.microsoft.com/office/drawing/2014/main" id="{99389668-6DBA-40AA-863D-B99824DA55E4}"/>
              </a:ext>
            </a:extLst>
          </p:cNvPr>
          <p:cNvSpPr/>
          <p:nvPr/>
        </p:nvSpPr>
        <p:spPr>
          <a:xfrm>
            <a:off x="417362" y="219884"/>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E85D88D6-AD5B-47C3-A018-F7A6A4B36B38}"/>
              </a:ext>
            </a:extLst>
          </p:cNvPr>
          <p:cNvSpPr/>
          <p:nvPr/>
        </p:nvSpPr>
        <p:spPr>
          <a:xfrm>
            <a:off x="357064" y="39456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Blueprint outline">
            <a:extLst>
              <a:ext uri="{FF2B5EF4-FFF2-40B4-BE49-F238E27FC236}">
                <a16:creationId xmlns:a16="http://schemas.microsoft.com/office/drawing/2014/main" id="{DC0E7B45-DBEB-46BD-9E4D-A95466C3D5B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10110832" y="206465"/>
            <a:ext cx="1113715" cy="1113715"/>
          </a:xfrm>
          <a:prstGeom prst="rect">
            <a:avLst/>
          </a:prstGeom>
        </p:spPr>
      </p:pic>
      <p:pic>
        <p:nvPicPr>
          <p:cNvPr id="1026" name="Picture 2" descr="The all-in-one design platform powering creatives">
            <a:extLst>
              <a:ext uri="{FF2B5EF4-FFF2-40B4-BE49-F238E27FC236}">
                <a16:creationId xmlns:a16="http://schemas.microsoft.com/office/drawing/2014/main" id="{B0DE33F1-4765-490B-B067-E5067EAD54ED}"/>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392402" y="1434707"/>
            <a:ext cx="5453863" cy="40440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862CDDEF-ADC5-423E-ADA0-2A82D0CF4EC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50492" y="4351134"/>
            <a:ext cx="3891016" cy="2457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732959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0203" y="1478839"/>
            <a:ext cx="6530601" cy="5266927"/>
          </a:xfrm>
        </p:spPr>
        <p:txBody>
          <a:bodyPr>
            <a:noAutofit/>
          </a:bodyPr>
          <a:lstStyle/>
          <a:p>
            <a:r>
              <a:rPr lang="en-GB" sz="2400" b="1" dirty="0"/>
              <a:t>Adobe XD (</a:t>
            </a:r>
            <a:r>
              <a:rPr lang="en-GB" sz="2400" dirty="0"/>
              <a:t>Adobe </a:t>
            </a:r>
            <a:r>
              <a:rPr lang="en-GB" sz="2400" dirty="0" err="1"/>
              <a:t>eXperience</a:t>
            </a:r>
            <a:r>
              <a:rPr lang="en-GB" sz="2400" dirty="0"/>
              <a:t> Design) is a vector-based UX User </a:t>
            </a:r>
            <a:r>
              <a:rPr lang="en-GB" sz="2400" dirty="0" err="1"/>
              <a:t>eXperience</a:t>
            </a:r>
            <a:r>
              <a:rPr lang="en-GB" sz="2400" dirty="0"/>
              <a:t> design tool for web and mobile apps.</a:t>
            </a:r>
          </a:p>
          <a:p>
            <a:r>
              <a:rPr lang="en-GB" sz="2400" dirty="0"/>
              <a:t>Adobe XD allows you to create wireframes and click-through prototypes / </a:t>
            </a:r>
            <a:r>
              <a:rPr lang="en-GB" sz="2400" dirty="0" err="1"/>
              <a:t>mockups</a:t>
            </a:r>
            <a:r>
              <a:rPr lang="en-GB" sz="2400" dirty="0"/>
              <a:t>.</a:t>
            </a:r>
          </a:p>
          <a:p>
            <a:r>
              <a:rPr lang="en-GB" sz="2400" dirty="0"/>
              <a:t>As a UWTSD Computing student, you are able to use the Adobe Creative Cloud suite including Adobe XD for </a:t>
            </a:r>
            <a:r>
              <a:rPr lang="en-GB" sz="2400" b="1" dirty="0"/>
              <a:t>free</a:t>
            </a:r>
            <a:r>
              <a:rPr lang="en-GB" sz="2400" dirty="0"/>
              <a:t>. </a:t>
            </a:r>
          </a:p>
          <a:p>
            <a:pPr lvl="1"/>
            <a:r>
              <a:rPr lang="en-GB" sz="2000" dirty="0">
                <a:hlinkClick r:id="rId3"/>
              </a:rPr>
              <a:t>Click here. </a:t>
            </a:r>
            <a:endParaRPr lang="en-GB" sz="2000" dirty="0"/>
          </a:p>
          <a:p>
            <a:pPr lvl="1"/>
            <a:r>
              <a:rPr lang="en-GB" sz="2000" dirty="0"/>
              <a:t>For more information click below for the:</a:t>
            </a:r>
          </a:p>
          <a:p>
            <a:pPr lvl="1"/>
            <a:r>
              <a:rPr lang="en-GB" sz="2000" dirty="0">
                <a:hlinkClick r:id="rId4"/>
              </a:rPr>
              <a:t>Adobe XD Homepage &amp; Overview</a:t>
            </a:r>
            <a:r>
              <a:rPr lang="en-GB" sz="2000" dirty="0"/>
              <a:t>.</a:t>
            </a:r>
          </a:p>
          <a:p>
            <a:pPr lvl="1"/>
            <a:r>
              <a:rPr lang="en-GB" sz="2000" dirty="0">
                <a:hlinkClick r:id="rId5"/>
              </a:rPr>
              <a:t>Adobe XD features</a:t>
            </a:r>
            <a:r>
              <a:rPr lang="en-GB" sz="2000" dirty="0"/>
              <a:t>.</a:t>
            </a:r>
          </a:p>
          <a:p>
            <a:pPr lvl="1"/>
            <a:r>
              <a:rPr lang="en-GB" sz="1600" dirty="0"/>
              <a:t>And here for </a:t>
            </a:r>
            <a:r>
              <a:rPr lang="en-GB" sz="1600" dirty="0">
                <a:hlinkClick r:id="rId6"/>
              </a:rPr>
              <a:t>Video overview and tutorials</a:t>
            </a:r>
            <a:r>
              <a:rPr lang="en-GB" sz="1600" dirty="0"/>
              <a:t>.</a:t>
            </a:r>
          </a:p>
        </p:txBody>
      </p:sp>
      <p:pic>
        <p:nvPicPr>
          <p:cNvPr id="8" name="Picture 7" descr="Icon&#10;&#10;Description automatically generated">
            <a:extLst>
              <a:ext uri="{FF2B5EF4-FFF2-40B4-BE49-F238E27FC236}">
                <a16:creationId xmlns:a16="http://schemas.microsoft.com/office/drawing/2014/main" id="{27A551AA-A15F-4F52-9252-2C4AC27D8F9F}"/>
              </a:ext>
            </a:extLst>
          </p:cNvPr>
          <p:cNvPicPr>
            <a:picLocks noChangeAspect="1"/>
          </p:cNvPicPr>
          <p:nvPr/>
        </p:nvPicPr>
        <p:blipFill rotWithShape="1">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3448" r="4" b="4099"/>
          <a:stretch/>
        </p:blipFill>
        <p:spPr>
          <a:xfrm>
            <a:off x="6994036" y="848407"/>
            <a:ext cx="2397514" cy="2161236"/>
          </a:xfrm>
          <a:custGeom>
            <a:avLst/>
            <a:gdLst/>
            <a:ahLst/>
            <a:cxnLst/>
            <a:rect l="l" t="t" r="r" b="b"/>
            <a:pathLst>
              <a:path w="2397514" h="2161236">
                <a:moveTo>
                  <a:pt x="684017" y="0"/>
                </a:moveTo>
                <a:cubicBezTo>
                  <a:pt x="1715801" y="0"/>
                  <a:pt x="1715801" y="0"/>
                  <a:pt x="1715801" y="0"/>
                </a:cubicBezTo>
                <a:cubicBezTo>
                  <a:pt x="1768004" y="0"/>
                  <a:pt x="1835562" y="37478"/>
                  <a:pt x="1863198" y="84326"/>
                </a:cubicBezTo>
                <a:cubicBezTo>
                  <a:pt x="2379089" y="993169"/>
                  <a:pt x="2379089" y="993169"/>
                  <a:pt x="2379089" y="993169"/>
                </a:cubicBezTo>
                <a:cubicBezTo>
                  <a:pt x="2403656" y="1043140"/>
                  <a:pt x="2403656" y="1118096"/>
                  <a:pt x="2379089" y="1168068"/>
                </a:cubicBezTo>
                <a:cubicBezTo>
                  <a:pt x="1863198" y="2076910"/>
                  <a:pt x="1863198" y="2076910"/>
                  <a:pt x="1863198" y="2076910"/>
                </a:cubicBezTo>
                <a:cubicBezTo>
                  <a:pt x="1835562" y="2123759"/>
                  <a:pt x="1768004" y="2161236"/>
                  <a:pt x="1715801" y="2161236"/>
                </a:cubicBezTo>
                <a:lnTo>
                  <a:pt x="684017" y="2161236"/>
                </a:lnTo>
                <a:cubicBezTo>
                  <a:pt x="628744" y="2161236"/>
                  <a:pt x="561187" y="2123759"/>
                  <a:pt x="536621" y="2076910"/>
                </a:cubicBezTo>
                <a:cubicBezTo>
                  <a:pt x="20729" y="1168068"/>
                  <a:pt x="20729" y="1168068"/>
                  <a:pt x="20729" y="1168068"/>
                </a:cubicBezTo>
                <a:cubicBezTo>
                  <a:pt x="-6909" y="1118096"/>
                  <a:pt x="-6909" y="1043140"/>
                  <a:pt x="20729" y="993169"/>
                </a:cubicBezTo>
                <a:cubicBezTo>
                  <a:pt x="536621" y="84326"/>
                  <a:pt x="536621" y="84326"/>
                  <a:pt x="536621" y="84326"/>
                </a:cubicBezTo>
                <a:cubicBezTo>
                  <a:pt x="561187" y="37478"/>
                  <a:pt x="628744" y="0"/>
                  <a:pt x="684017" y="0"/>
                </a:cubicBezTo>
                <a:close/>
              </a:path>
            </a:pathLst>
          </a:custGeom>
        </p:spPr>
      </p:pic>
      <p:pic>
        <p:nvPicPr>
          <p:cNvPr id="5" name="Picture 4" descr="Graphical user interface, application&#10;&#10;Description automatically generated">
            <a:extLst>
              <a:ext uri="{FF2B5EF4-FFF2-40B4-BE49-F238E27FC236}">
                <a16:creationId xmlns:a16="http://schemas.microsoft.com/office/drawing/2014/main" id="{E68C6E6D-5563-40D9-9CCF-F20C92765F82}"/>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11040" r="12751"/>
          <a:stretch/>
        </p:blipFill>
        <p:spPr>
          <a:xfrm>
            <a:off x="7559127" y="1478839"/>
            <a:ext cx="4473212" cy="3917965"/>
          </a:xfrm>
          <a:custGeom>
            <a:avLst/>
            <a:gdLst/>
            <a:ahLst/>
            <a:cxnLst/>
            <a:rect l="l" t="t" r="r" b="b"/>
            <a:pathLst>
              <a:path w="5249321" h="4597738">
                <a:moveTo>
                  <a:pt x="1937803" y="0"/>
                </a:moveTo>
                <a:lnTo>
                  <a:pt x="2075306" y="0"/>
                </a:lnTo>
                <a:cubicBezTo>
                  <a:pt x="3756720" y="0"/>
                  <a:pt x="3756720" y="0"/>
                  <a:pt x="3756720" y="0"/>
                </a:cubicBezTo>
                <a:cubicBezTo>
                  <a:pt x="3871017" y="0"/>
                  <a:pt x="4018934" y="79730"/>
                  <a:pt x="4079444" y="179392"/>
                </a:cubicBezTo>
                <a:cubicBezTo>
                  <a:pt x="5208980" y="2112834"/>
                  <a:pt x="5208980" y="2112834"/>
                  <a:pt x="5208980" y="2112834"/>
                </a:cubicBezTo>
                <a:cubicBezTo>
                  <a:pt x="5262769" y="2219140"/>
                  <a:pt x="5262769" y="2378598"/>
                  <a:pt x="5208980" y="2484906"/>
                </a:cubicBezTo>
                <a:cubicBezTo>
                  <a:pt x="4079444" y="4418346"/>
                  <a:pt x="4079444" y="4418346"/>
                  <a:pt x="4079444" y="4418346"/>
                </a:cubicBezTo>
                <a:cubicBezTo>
                  <a:pt x="4018934" y="4518010"/>
                  <a:pt x="3871017" y="4597738"/>
                  <a:pt x="3756720" y="4597738"/>
                </a:cubicBezTo>
                <a:lnTo>
                  <a:pt x="1497645" y="4597738"/>
                </a:lnTo>
                <a:cubicBezTo>
                  <a:pt x="1376624" y="4597738"/>
                  <a:pt x="1228709" y="4518010"/>
                  <a:pt x="1174922" y="4418346"/>
                </a:cubicBezTo>
                <a:cubicBezTo>
                  <a:pt x="45385" y="2484906"/>
                  <a:pt x="45385" y="2484906"/>
                  <a:pt x="45385" y="2484906"/>
                </a:cubicBezTo>
                <a:cubicBezTo>
                  <a:pt x="-15128" y="2378598"/>
                  <a:pt x="-15128" y="2219140"/>
                  <a:pt x="45385" y="2112834"/>
                </a:cubicBezTo>
                <a:cubicBezTo>
                  <a:pt x="115981" y="1991994"/>
                  <a:pt x="182165" y="1878706"/>
                  <a:pt x="244212" y="1772499"/>
                </a:cubicBezTo>
                <a:lnTo>
                  <a:pt x="329190" y="1627041"/>
                </a:lnTo>
                <a:lnTo>
                  <a:pt x="1398074" y="1627041"/>
                </a:lnTo>
                <a:cubicBezTo>
                  <a:pt x="1456729" y="1627041"/>
                  <a:pt x="1532637" y="1586126"/>
                  <a:pt x="1563690" y="1534980"/>
                </a:cubicBezTo>
                <a:cubicBezTo>
                  <a:pt x="1563690" y="1534980"/>
                  <a:pt x="1563690" y="1534980"/>
                  <a:pt x="2143347" y="542774"/>
                </a:cubicBezTo>
                <a:cubicBezTo>
                  <a:pt x="2170950" y="488219"/>
                  <a:pt x="2170950" y="406388"/>
                  <a:pt x="2143347" y="351833"/>
                </a:cubicBezTo>
                <a:cubicBezTo>
                  <a:pt x="2143347" y="351833"/>
                  <a:pt x="2143347" y="351833"/>
                  <a:pt x="1954987" y="29414"/>
                </a:cubicBezTo>
                <a:close/>
              </a:path>
            </a:pathLst>
          </a:custGeom>
        </p:spPr>
      </p:pic>
      <p:pic>
        <p:nvPicPr>
          <p:cNvPr id="11" name="Picture 10" descr="Graphical user interface, application&#10;&#10;Description automatically generated">
            <a:extLst>
              <a:ext uri="{FF2B5EF4-FFF2-40B4-BE49-F238E27FC236}">
                <a16:creationId xmlns:a16="http://schemas.microsoft.com/office/drawing/2014/main" id="{2668C55F-9E11-456A-ACB5-711F37C86705}"/>
              </a:ext>
            </a:extLst>
          </p:cNvPr>
          <p:cNvPicPr>
            <a:picLocks noChangeAspect="1"/>
          </p:cNvPicPr>
          <p:nvPr/>
        </p:nvPicPr>
        <p:blipFill rotWithShape="1">
          <a:blip r:embed="rId11" cstate="print">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l="26555" r="11046" b="2"/>
          <a:stretch/>
        </p:blipFill>
        <p:spPr>
          <a:xfrm>
            <a:off x="6340201" y="3434735"/>
            <a:ext cx="3392472" cy="3058140"/>
          </a:xfrm>
          <a:custGeom>
            <a:avLst/>
            <a:gdLst/>
            <a:ahLst/>
            <a:cxnLst/>
            <a:rect l="l" t="t" r="r" b="b"/>
            <a:pathLst>
              <a:path w="1792581" h="1615920">
                <a:moveTo>
                  <a:pt x="511427" y="0"/>
                </a:moveTo>
                <a:cubicBezTo>
                  <a:pt x="1282876" y="0"/>
                  <a:pt x="1282876" y="0"/>
                  <a:pt x="1282876" y="0"/>
                </a:cubicBezTo>
                <a:cubicBezTo>
                  <a:pt x="1321907" y="0"/>
                  <a:pt x="1372419" y="28022"/>
                  <a:pt x="1393082" y="63050"/>
                </a:cubicBezTo>
                <a:cubicBezTo>
                  <a:pt x="1778805" y="742576"/>
                  <a:pt x="1778805" y="742576"/>
                  <a:pt x="1778805" y="742576"/>
                </a:cubicBezTo>
                <a:cubicBezTo>
                  <a:pt x="1797173" y="779939"/>
                  <a:pt x="1797173" y="835982"/>
                  <a:pt x="1778805" y="873345"/>
                </a:cubicBezTo>
                <a:cubicBezTo>
                  <a:pt x="1393082" y="1552872"/>
                  <a:pt x="1393082" y="1552872"/>
                  <a:pt x="1393082" y="1552872"/>
                </a:cubicBezTo>
                <a:cubicBezTo>
                  <a:pt x="1372419" y="1587899"/>
                  <a:pt x="1321907" y="1615920"/>
                  <a:pt x="1282876" y="1615920"/>
                </a:cubicBezTo>
                <a:lnTo>
                  <a:pt x="511427" y="1615920"/>
                </a:lnTo>
                <a:cubicBezTo>
                  <a:pt x="470101" y="1615920"/>
                  <a:pt x="419590" y="1587899"/>
                  <a:pt x="401222" y="1552872"/>
                </a:cubicBezTo>
                <a:cubicBezTo>
                  <a:pt x="15498" y="873345"/>
                  <a:pt x="15498" y="873345"/>
                  <a:pt x="15498" y="873345"/>
                </a:cubicBezTo>
                <a:cubicBezTo>
                  <a:pt x="-5166" y="835982"/>
                  <a:pt x="-5166" y="779939"/>
                  <a:pt x="15498" y="742576"/>
                </a:cubicBezTo>
                <a:cubicBezTo>
                  <a:pt x="401222" y="63050"/>
                  <a:pt x="401222" y="63050"/>
                  <a:pt x="401222" y="63050"/>
                </a:cubicBezTo>
                <a:cubicBezTo>
                  <a:pt x="419590" y="28022"/>
                  <a:pt x="470101" y="0"/>
                  <a:pt x="511427" y="0"/>
                </a:cubicBezTo>
                <a:close/>
              </a:path>
            </a:pathLst>
          </a:custGeom>
        </p:spPr>
      </p:pic>
      <p:sp>
        <p:nvSpPr>
          <p:cNvPr id="6" name="TextBox 5">
            <a:extLst>
              <a:ext uri="{FF2B5EF4-FFF2-40B4-BE49-F238E27FC236}">
                <a16:creationId xmlns:a16="http://schemas.microsoft.com/office/drawing/2014/main" id="{1A911B9C-3C64-4520-8F8E-D7F70CE7FBC2}"/>
              </a:ext>
            </a:extLst>
          </p:cNvPr>
          <p:cNvSpPr txBox="1"/>
          <p:nvPr/>
        </p:nvSpPr>
        <p:spPr>
          <a:xfrm>
            <a:off x="9732673"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multimedia.uoc.edu/blogs/labeines/es/prototipat/adobe-experience-design-cc-per-a-prototipat-de-pagines-web-i-aplicacion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3"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791E4216-0FD8-423E-ABE0-869AFD75C00C}"/>
              </a:ext>
            </a:extLst>
          </p:cNvPr>
          <p:cNvSpPr txBox="1"/>
          <p:nvPr/>
        </p:nvSpPr>
        <p:spPr>
          <a:xfrm>
            <a:off x="7279882" y="6870700"/>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namu.moe/w/Adob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2" name="TextBox 11">
            <a:extLst>
              <a:ext uri="{FF2B5EF4-FFF2-40B4-BE49-F238E27FC236}">
                <a16:creationId xmlns:a16="http://schemas.microsoft.com/office/drawing/2014/main" id="{B0F2BFFF-1459-489A-885E-E44F076EC5AE}"/>
              </a:ext>
            </a:extLst>
          </p:cNvPr>
          <p:cNvSpPr txBox="1"/>
          <p:nvPr/>
        </p:nvSpPr>
        <p:spPr>
          <a:xfrm>
            <a:off x="4807855"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2" tooltip="https://vimeo.com/20383700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3"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4" name="Title 13">
            <a:extLst>
              <a:ext uri="{FF2B5EF4-FFF2-40B4-BE49-F238E27FC236}">
                <a16:creationId xmlns:a16="http://schemas.microsoft.com/office/drawing/2014/main" id="{A808DDCF-8AA0-47BA-8145-4D2B0376BCB5}"/>
              </a:ext>
            </a:extLst>
          </p:cNvPr>
          <p:cNvSpPr>
            <a:spLocks noGrp="1"/>
          </p:cNvSpPr>
          <p:nvPr>
            <p:ph type="title"/>
          </p:nvPr>
        </p:nvSpPr>
        <p:spPr>
          <a:xfrm>
            <a:off x="838200" y="365125"/>
            <a:ext cx="10515600" cy="967755"/>
          </a:xfrm>
        </p:spPr>
        <p:txBody>
          <a:bodyPr/>
          <a:lstStyle/>
          <a:p>
            <a:r>
              <a:rPr lang="en-GB" b="1" u="sng" dirty="0"/>
              <a:t>Adobe </a:t>
            </a:r>
            <a:r>
              <a:rPr lang="en-GB" b="1" u="sng" dirty="0" err="1"/>
              <a:t>Xd</a:t>
            </a:r>
            <a:endParaRPr lang="en-GB" b="1" u="sng" dirty="0"/>
          </a:p>
        </p:txBody>
      </p:sp>
      <p:sp>
        <p:nvSpPr>
          <p:cNvPr id="16" name="Rectangle 15">
            <a:extLst>
              <a:ext uri="{FF2B5EF4-FFF2-40B4-BE49-F238E27FC236}">
                <a16:creationId xmlns:a16="http://schemas.microsoft.com/office/drawing/2014/main" id="{CDAC7658-42E8-40EB-BAFC-DD4C3776C9D4}"/>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18" name="Rectangle 17">
            <a:extLst>
              <a:ext uri="{FF2B5EF4-FFF2-40B4-BE49-F238E27FC236}">
                <a16:creationId xmlns:a16="http://schemas.microsoft.com/office/drawing/2014/main" id="{BD679E80-0A83-4EBF-82FC-94526179DE06}"/>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Graphic 18" descr="Ui Ux outline">
            <a:extLst>
              <a:ext uri="{FF2B5EF4-FFF2-40B4-BE49-F238E27FC236}">
                <a16:creationId xmlns:a16="http://schemas.microsoft.com/office/drawing/2014/main" id="{70A0DCC4-0723-4574-8D55-0A9362639F90}"/>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p:blipFill>
        <p:spPr>
          <a:xfrm>
            <a:off x="10110832" y="206465"/>
            <a:ext cx="1113715" cy="1113715"/>
          </a:xfrm>
          <a:prstGeom prst="rect">
            <a:avLst/>
          </a:prstGeom>
        </p:spPr>
      </p:pic>
    </p:spTree>
    <p:extLst>
      <p:ext uri="{BB962C8B-B14F-4D97-AF65-F5344CB8AC3E}">
        <p14:creationId xmlns:p14="http://schemas.microsoft.com/office/powerpoint/2010/main" val="50419341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rc 21">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F8CF1ECD-20E0-4DD3-87BB-109CB47D85D3}"/>
              </a:ext>
            </a:extLst>
          </p:cNvPr>
          <p:cNvSpPr>
            <a:spLocks noGrp="1"/>
          </p:cNvSpPr>
          <p:nvPr>
            <p:ph type="title"/>
          </p:nvPr>
        </p:nvSpPr>
        <p:spPr>
          <a:xfrm>
            <a:off x="4184542" y="486184"/>
            <a:ext cx="7363990" cy="1325563"/>
          </a:xfrm>
        </p:spPr>
        <p:txBody>
          <a:bodyPr>
            <a:normAutofit/>
          </a:bodyPr>
          <a:lstStyle/>
          <a:p>
            <a:r>
              <a:rPr lang="en-GB" b="1" u="sng" dirty="0"/>
              <a:t>Flow charts</a:t>
            </a:r>
          </a:p>
        </p:txBody>
      </p:sp>
      <p:pic>
        <p:nvPicPr>
          <p:cNvPr id="5" name="Picture 4" descr="Diagram&#10;&#10;Description automatically generated">
            <a:extLst>
              <a:ext uri="{FF2B5EF4-FFF2-40B4-BE49-F238E27FC236}">
                <a16:creationId xmlns:a16="http://schemas.microsoft.com/office/drawing/2014/main" id="{C80AA995-F3CA-4918-9778-8F4C61843E2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6" b="1244"/>
          <a:stretch/>
        </p:blipFill>
        <p:spPr>
          <a:xfrm>
            <a:off x="261126" y="362266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14" name="Picture 13" descr="Diagram&#10;&#10;Description automatically generated">
            <a:extLst>
              <a:ext uri="{FF2B5EF4-FFF2-40B4-BE49-F238E27FC236}">
                <a16:creationId xmlns:a16="http://schemas.microsoft.com/office/drawing/2014/main" id="{3FF5A5A6-8EFF-4A31-9C2A-EE788BBDEA0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3" b="3"/>
          <a:stretch/>
        </p:blipFill>
        <p:spPr>
          <a:xfrm>
            <a:off x="261126" y="387325"/>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sp>
        <p:nvSpPr>
          <p:cNvPr id="3" name="Content Placeholder 2">
            <a:extLst>
              <a:ext uri="{FF2B5EF4-FFF2-40B4-BE49-F238E27FC236}">
                <a16:creationId xmlns:a16="http://schemas.microsoft.com/office/drawing/2014/main" id="{5A086FAB-0047-4B7D-848C-71F4F3B1DB1E}"/>
              </a:ext>
            </a:extLst>
          </p:cNvPr>
          <p:cNvSpPr>
            <a:spLocks noGrp="1"/>
          </p:cNvSpPr>
          <p:nvPr>
            <p:ph idx="1"/>
          </p:nvPr>
        </p:nvSpPr>
        <p:spPr>
          <a:xfrm>
            <a:off x="4103927" y="1709928"/>
            <a:ext cx="7363990" cy="4351338"/>
          </a:xfrm>
        </p:spPr>
        <p:txBody>
          <a:bodyPr>
            <a:normAutofit fontScale="77500" lnSpcReduction="20000"/>
          </a:bodyPr>
          <a:lstStyle/>
          <a:p>
            <a:r>
              <a:rPr lang="en-GB" sz="3800" dirty="0"/>
              <a:t>A flowchart is a diagram that shows the intended/existing sequence of functions of a program.</a:t>
            </a:r>
          </a:p>
          <a:p>
            <a:r>
              <a:rPr lang="en-GB" sz="3800" dirty="0"/>
              <a:t>Example tools </a:t>
            </a:r>
            <a:r>
              <a:rPr lang="en-GB" sz="3300" dirty="0"/>
              <a:t>for creating Flowchart &amp; UML diagrams:</a:t>
            </a:r>
            <a:endParaRPr lang="en-GB" sz="3800" dirty="0"/>
          </a:p>
          <a:p>
            <a:pPr lvl="1"/>
            <a:r>
              <a:rPr lang="en-GB" sz="3800" dirty="0">
                <a:hlinkClick r:id="rId6"/>
              </a:rPr>
              <a:t>Diagrams.net</a:t>
            </a:r>
            <a:r>
              <a:rPr lang="en-GB" sz="3800" dirty="0"/>
              <a:t> </a:t>
            </a:r>
            <a:r>
              <a:rPr lang="en-GB" sz="2800" dirty="0"/>
              <a:t>(previously Draw.io)</a:t>
            </a:r>
            <a:endParaRPr lang="en-GB" sz="3300" dirty="0">
              <a:hlinkClick r:id="rId7"/>
            </a:endParaRPr>
          </a:p>
          <a:p>
            <a:pPr lvl="1"/>
            <a:r>
              <a:rPr lang="en-GB" sz="3300" dirty="0" err="1">
                <a:hlinkClick r:id="rId7"/>
              </a:rPr>
              <a:t>Lucidchart</a:t>
            </a:r>
            <a:r>
              <a:rPr lang="en-GB" sz="3300" dirty="0">
                <a:hlinkClick r:id="rId7"/>
              </a:rPr>
              <a:t> - Online flowchart maker</a:t>
            </a:r>
            <a:endParaRPr lang="en-GB" sz="3300" dirty="0"/>
          </a:p>
          <a:p>
            <a:pPr lvl="1"/>
            <a:r>
              <a:rPr lang="en-GB" sz="3300" dirty="0" err="1">
                <a:hlinkClick r:id="rId8"/>
              </a:rPr>
              <a:t>Smartdraw</a:t>
            </a:r>
            <a:r>
              <a:rPr lang="en-GB" sz="3300" dirty="0">
                <a:hlinkClick r:id="rId8"/>
              </a:rPr>
              <a:t> Flowchart Maker (Free)</a:t>
            </a:r>
            <a:endParaRPr lang="en-GB" sz="3300" dirty="0"/>
          </a:p>
          <a:p>
            <a:pPr lvl="1"/>
            <a:r>
              <a:rPr lang="en-GB" sz="3300" dirty="0" err="1">
                <a:hlinkClick r:id="rId9"/>
              </a:rPr>
              <a:t>ClickCharts</a:t>
            </a:r>
            <a:r>
              <a:rPr lang="en-GB" sz="3300" dirty="0">
                <a:hlinkClick r:id="rId9"/>
              </a:rPr>
              <a:t> Flowchart Software</a:t>
            </a:r>
            <a:endParaRPr lang="en-GB" sz="3300" dirty="0"/>
          </a:p>
          <a:p>
            <a:pPr lvl="1"/>
            <a:r>
              <a:rPr lang="en-GB" dirty="0"/>
              <a:t>Drawing tools in Office Apps. such as Word can also be used.</a:t>
            </a:r>
          </a:p>
          <a:p>
            <a:pPr lvl="2"/>
            <a:r>
              <a:rPr lang="en-GB" dirty="0"/>
              <a:t>Bg. For further information:</a:t>
            </a:r>
          </a:p>
          <a:p>
            <a:pPr lvl="2"/>
            <a:r>
              <a:rPr lang="en-GB" dirty="0">
                <a:hlinkClick r:id="rId10"/>
              </a:rPr>
              <a:t>What is a Flowchart | </a:t>
            </a:r>
            <a:r>
              <a:rPr lang="en-GB" dirty="0" err="1">
                <a:hlinkClick r:id="rId10"/>
              </a:rPr>
              <a:t>Lucidchart</a:t>
            </a:r>
            <a:endParaRPr lang="en-GB" dirty="0"/>
          </a:p>
          <a:p>
            <a:pPr lvl="2"/>
            <a:r>
              <a:rPr lang="en-GB" dirty="0">
                <a:hlinkClick r:id="rId11"/>
              </a:rPr>
              <a:t>What is a Flowchart and its Types?</a:t>
            </a:r>
            <a:endParaRPr lang="en-GB" dirty="0"/>
          </a:p>
          <a:p>
            <a:pPr lvl="1"/>
            <a:endParaRPr lang="en-GB" dirty="0"/>
          </a:p>
          <a:p>
            <a:endParaRPr lang="en-GB" dirty="0"/>
          </a:p>
        </p:txBody>
      </p:sp>
      <p:sp>
        <p:nvSpPr>
          <p:cNvPr id="6" name="TextBox 5">
            <a:extLst>
              <a:ext uri="{FF2B5EF4-FFF2-40B4-BE49-F238E27FC236}">
                <a16:creationId xmlns:a16="http://schemas.microsoft.com/office/drawing/2014/main" id="{58EAC2FB-BAC1-4580-A1BC-1E12BC0D8B95}"/>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ackoverflow.com/questions/39167808/usercontrol-mouseleave-occurs-after-formclos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5" name="TextBox 14">
            <a:extLst>
              <a:ext uri="{FF2B5EF4-FFF2-40B4-BE49-F238E27FC236}">
                <a16:creationId xmlns:a16="http://schemas.microsoft.com/office/drawing/2014/main" id="{3EAA08CC-B535-4934-AE5D-70D277F02B2D}"/>
              </a:ext>
            </a:extLst>
          </p:cNvPr>
          <p:cNvSpPr txBox="1"/>
          <p:nvPr/>
        </p:nvSpPr>
        <p:spPr>
          <a:xfrm>
            <a:off x="7685442" y="6870700"/>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www.flickr.com/photos/jessicamullen/407016376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3"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28966400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Diagram&#10;&#10;Description automatically generated">
            <a:extLst>
              <a:ext uri="{FF2B5EF4-FFF2-40B4-BE49-F238E27FC236}">
                <a16:creationId xmlns:a16="http://schemas.microsoft.com/office/drawing/2014/main" id="{CD77F23C-7F45-40FD-A06B-54A65D4901C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32" b="1480"/>
          <a:stretch/>
        </p:blipFill>
        <p:spPr>
          <a:xfrm>
            <a:off x="3200400" y="10"/>
            <a:ext cx="8991598" cy="6857990"/>
          </a:xfrm>
          <a:prstGeom prst="rect">
            <a:avLst/>
          </a:prstGeom>
        </p:spPr>
      </p:pic>
      <p:sp>
        <p:nvSpPr>
          <p:cNvPr id="26"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AEECC3-B1AD-4939-9FBE-2046BA0E2A34}"/>
              </a:ext>
            </a:extLst>
          </p:cNvPr>
          <p:cNvSpPr>
            <a:spLocks noGrp="1"/>
          </p:cNvSpPr>
          <p:nvPr>
            <p:ph type="title"/>
          </p:nvPr>
        </p:nvSpPr>
        <p:spPr>
          <a:xfrm>
            <a:off x="782664" y="182563"/>
            <a:ext cx="3822189" cy="1060719"/>
          </a:xfrm>
        </p:spPr>
        <p:txBody>
          <a:bodyPr>
            <a:normAutofit/>
          </a:bodyPr>
          <a:lstStyle/>
          <a:p>
            <a:r>
              <a:rPr lang="en-GB" sz="4000" b="1" u="sng" dirty="0"/>
              <a:t>UML diagrams</a:t>
            </a:r>
          </a:p>
        </p:txBody>
      </p:sp>
      <p:sp>
        <p:nvSpPr>
          <p:cNvPr id="3" name="Content Placeholder 2">
            <a:extLst>
              <a:ext uri="{FF2B5EF4-FFF2-40B4-BE49-F238E27FC236}">
                <a16:creationId xmlns:a16="http://schemas.microsoft.com/office/drawing/2014/main" id="{92504EF0-F836-427E-9E6A-A9FA40EBA2F7}"/>
              </a:ext>
            </a:extLst>
          </p:cNvPr>
          <p:cNvSpPr>
            <a:spLocks noGrp="1"/>
          </p:cNvSpPr>
          <p:nvPr>
            <p:ph idx="1"/>
          </p:nvPr>
        </p:nvSpPr>
        <p:spPr>
          <a:xfrm>
            <a:off x="533042" y="1243281"/>
            <a:ext cx="4458294" cy="5414663"/>
          </a:xfrm>
          <a:solidFill>
            <a:schemeClr val="bg1">
              <a:alpha val="50000"/>
            </a:schemeClr>
          </a:solidFill>
        </p:spPr>
        <p:txBody>
          <a:bodyPr>
            <a:noAutofit/>
          </a:bodyPr>
          <a:lstStyle/>
          <a:p>
            <a:r>
              <a:rPr lang="en-GB" dirty="0"/>
              <a:t>UML or Unified </a:t>
            </a:r>
            <a:r>
              <a:rPr lang="en-GB" dirty="0" err="1"/>
              <a:t>Modeling</a:t>
            </a:r>
            <a:r>
              <a:rPr lang="en-GB" dirty="0"/>
              <a:t> Language are diagrams used in object-oriented software design to outline and represent the objects/features, structure and behaviour of an Application.</a:t>
            </a:r>
          </a:p>
          <a:p>
            <a:r>
              <a:rPr lang="en-GB" dirty="0"/>
              <a:t>The next slide shows an example for an Order processing system.</a:t>
            </a:r>
          </a:p>
        </p:txBody>
      </p:sp>
      <p:sp>
        <p:nvSpPr>
          <p:cNvPr id="4" name="Rectangle 3">
            <a:extLst>
              <a:ext uri="{FF2B5EF4-FFF2-40B4-BE49-F238E27FC236}">
                <a16:creationId xmlns:a16="http://schemas.microsoft.com/office/drawing/2014/main" id="{3B38284C-E2DD-41C2-95EA-7E55DB1CB368}"/>
              </a:ext>
            </a:extLst>
          </p:cNvPr>
          <p:cNvSpPr/>
          <p:nvPr/>
        </p:nvSpPr>
        <p:spPr>
          <a:xfrm>
            <a:off x="600247" y="310430"/>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D053A019-DC60-47AA-8FE6-92B087CFACF0}"/>
              </a:ext>
            </a:extLst>
          </p:cNvPr>
          <p:cNvSpPr txBox="1"/>
          <p:nvPr/>
        </p:nvSpPr>
        <p:spPr>
          <a:xfrm>
            <a:off x="9884956"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kenscourses.com/tc1019fall2016/syndicated/uml-diagram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62796915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3FCEC-5549-47AC-B568-C14C5C93B6B7}"/>
              </a:ext>
            </a:extLst>
          </p:cNvPr>
          <p:cNvSpPr>
            <a:spLocks noGrp="1"/>
          </p:cNvSpPr>
          <p:nvPr>
            <p:ph type="title"/>
          </p:nvPr>
        </p:nvSpPr>
        <p:spPr>
          <a:xfrm>
            <a:off x="288011" y="140798"/>
            <a:ext cx="4432035" cy="4553122"/>
          </a:xfrm>
        </p:spPr>
        <p:txBody>
          <a:bodyPr anchor="t">
            <a:normAutofit/>
          </a:bodyPr>
          <a:lstStyle/>
          <a:p>
            <a:r>
              <a:rPr lang="en-GB" sz="6000" b="1" dirty="0"/>
              <a:t>Bg. Example</a:t>
            </a:r>
            <a:br>
              <a:rPr lang="en-GB" sz="6000" b="1" dirty="0"/>
            </a:br>
            <a:r>
              <a:rPr lang="en-GB" sz="4800" u="sng" dirty="0"/>
              <a:t>UML Class diagram</a:t>
            </a:r>
            <a:br>
              <a:rPr lang="en-GB" sz="4800" dirty="0"/>
            </a:br>
            <a:r>
              <a:rPr lang="en-GB" sz="2800" dirty="0">
                <a:latin typeface="+mn-lt"/>
              </a:rPr>
              <a:t>Shows the Class/objects of a system. Each </a:t>
            </a:r>
            <a:r>
              <a:rPr lang="en-GB" sz="2800" b="1" dirty="0">
                <a:latin typeface="+mn-lt"/>
              </a:rPr>
              <a:t>Class</a:t>
            </a:r>
            <a:r>
              <a:rPr lang="en-GB" sz="2800" dirty="0">
                <a:latin typeface="+mn-lt"/>
              </a:rPr>
              <a:t> has a:</a:t>
            </a:r>
            <a:br>
              <a:rPr lang="en-GB" sz="2800" dirty="0">
                <a:latin typeface="+mn-lt"/>
              </a:rPr>
            </a:br>
            <a:r>
              <a:rPr lang="en-GB" sz="2800" dirty="0">
                <a:latin typeface="+mn-lt"/>
              </a:rPr>
              <a:t>* </a:t>
            </a:r>
            <a:r>
              <a:rPr lang="en-GB" sz="2800" b="1" dirty="0">
                <a:latin typeface="+mn-lt"/>
              </a:rPr>
              <a:t>Name</a:t>
            </a:r>
            <a:br>
              <a:rPr lang="en-GB" sz="2800" dirty="0">
                <a:latin typeface="+mn-lt"/>
              </a:rPr>
            </a:br>
            <a:r>
              <a:rPr lang="en-GB" sz="2800" dirty="0">
                <a:latin typeface="+mn-lt"/>
              </a:rPr>
              <a:t>* Attributes/</a:t>
            </a:r>
            <a:r>
              <a:rPr lang="en-GB" sz="2800" b="1" dirty="0">
                <a:latin typeface="+mn-lt"/>
              </a:rPr>
              <a:t>variables</a:t>
            </a:r>
            <a:r>
              <a:rPr lang="en-GB" sz="2800" dirty="0">
                <a:latin typeface="+mn-lt"/>
              </a:rPr>
              <a:t> and</a:t>
            </a:r>
            <a:br>
              <a:rPr lang="en-GB" sz="2800" dirty="0">
                <a:latin typeface="+mn-lt"/>
              </a:rPr>
            </a:br>
            <a:r>
              <a:rPr lang="en-GB" sz="2800" dirty="0">
                <a:latin typeface="+mn-lt"/>
              </a:rPr>
              <a:t>* Methods/</a:t>
            </a:r>
            <a:r>
              <a:rPr lang="en-GB" sz="2800" b="1" dirty="0">
                <a:latin typeface="+mn-lt"/>
              </a:rPr>
              <a:t>functions</a:t>
            </a:r>
            <a:r>
              <a:rPr lang="en-GB" sz="2800" dirty="0">
                <a:latin typeface="+mn-lt"/>
              </a:rPr>
              <a:t>.</a:t>
            </a:r>
            <a:endParaRPr lang="en-GB" sz="4800" dirty="0">
              <a:latin typeface="+mn-lt"/>
            </a:endParaRPr>
          </a:p>
        </p:txBody>
      </p:sp>
      <p:pic>
        <p:nvPicPr>
          <p:cNvPr id="4" name="Picture 3" descr="Diagram&#10;&#10;Description automatically generated">
            <a:extLst>
              <a:ext uri="{FF2B5EF4-FFF2-40B4-BE49-F238E27FC236}">
                <a16:creationId xmlns:a16="http://schemas.microsoft.com/office/drawing/2014/main" id="{6892F412-4D0A-48C3-954E-58A029D8C5C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462" t="8889" r="15202" b="9530"/>
          <a:stretch/>
        </p:blipFill>
        <p:spPr>
          <a:xfrm>
            <a:off x="4562664" y="121192"/>
            <a:ext cx="7341325" cy="6367476"/>
          </a:xfrm>
          <a:prstGeom prst="rect">
            <a:avLst/>
          </a:prstGeom>
        </p:spPr>
      </p:pic>
      <p:sp>
        <p:nvSpPr>
          <p:cNvPr id="16" name="TextBox 15">
            <a:extLst>
              <a:ext uri="{FF2B5EF4-FFF2-40B4-BE49-F238E27FC236}">
                <a16:creationId xmlns:a16="http://schemas.microsoft.com/office/drawing/2014/main" id="{9866E985-859B-46DD-80B0-92DF9A731F59}"/>
              </a:ext>
            </a:extLst>
          </p:cNvPr>
          <p:cNvSpPr txBox="1"/>
          <p:nvPr/>
        </p:nvSpPr>
        <p:spPr>
          <a:xfrm>
            <a:off x="0" y="6488668"/>
            <a:ext cx="6656522" cy="369332"/>
          </a:xfrm>
          <a:prstGeom prst="rect">
            <a:avLst/>
          </a:prstGeom>
          <a:noFill/>
        </p:spPr>
        <p:txBody>
          <a:bodyPr wrap="square">
            <a:spAutoFit/>
          </a:bodyPr>
          <a:lstStyle/>
          <a:p>
            <a:r>
              <a:rPr lang="en-GB" sz="1800" dirty="0"/>
              <a:t>For a Clear and comprehensive UML tutorial: </a:t>
            </a:r>
            <a:r>
              <a:rPr lang="en-GB" sz="1600" dirty="0">
                <a:hlinkClick r:id="rId4"/>
              </a:rPr>
              <a:t>UML Tutorial – </a:t>
            </a:r>
            <a:r>
              <a:rPr lang="en-GB" sz="1600" dirty="0" err="1">
                <a:hlinkClick r:id="rId4"/>
              </a:rPr>
              <a:t>Javatpoint</a:t>
            </a:r>
            <a:r>
              <a:rPr lang="en-GB" sz="1600" dirty="0"/>
              <a:t>.</a:t>
            </a:r>
            <a:endParaRPr lang="en-GB" dirty="0"/>
          </a:p>
        </p:txBody>
      </p:sp>
    </p:spTree>
    <p:extLst>
      <p:ext uri="{BB962C8B-B14F-4D97-AF65-F5344CB8AC3E}">
        <p14:creationId xmlns:p14="http://schemas.microsoft.com/office/powerpoint/2010/main" val="150548627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E8974-01D5-4BE1-9641-99C451E1B2A6}"/>
              </a:ext>
            </a:extLst>
          </p:cNvPr>
          <p:cNvSpPr>
            <a:spLocks noGrp="1"/>
          </p:cNvSpPr>
          <p:nvPr>
            <p:ph type="title"/>
          </p:nvPr>
        </p:nvSpPr>
        <p:spPr>
          <a:xfrm>
            <a:off x="382032" y="697674"/>
            <a:ext cx="3589077" cy="1325563"/>
          </a:xfrm>
        </p:spPr>
        <p:txBody>
          <a:bodyPr>
            <a:normAutofit fontScale="90000"/>
          </a:bodyPr>
          <a:lstStyle/>
          <a:p>
            <a:r>
              <a:rPr lang="en-GB" sz="6000" b="1" dirty="0"/>
              <a:t>Bg. Example</a:t>
            </a:r>
            <a:br>
              <a:rPr lang="en-GB" sz="5400" b="1" dirty="0"/>
            </a:br>
            <a:r>
              <a:rPr lang="en-GB" u="sng" dirty="0"/>
              <a:t>UML Use Case diagram</a:t>
            </a:r>
            <a:br>
              <a:rPr lang="en-GB" u="sng" dirty="0"/>
            </a:br>
            <a:r>
              <a:rPr lang="en-GB" sz="2200" dirty="0"/>
              <a:t>Shows the interaction between the Actors/Users and the system.</a:t>
            </a:r>
            <a:endParaRPr lang="en-GB" dirty="0"/>
          </a:p>
        </p:txBody>
      </p:sp>
      <p:pic>
        <p:nvPicPr>
          <p:cNvPr id="1026" name="Picture 2" descr="E-commerce website ">
            <a:extLst>
              <a:ext uri="{FF2B5EF4-FFF2-40B4-BE49-F238E27FC236}">
                <a16:creationId xmlns:a16="http://schemas.microsoft.com/office/drawing/2014/main" id="{9A0A4764-3EDC-7BF1-B3E1-C4E9007006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0325"/>
          <a:stretch/>
        </p:blipFill>
        <p:spPr bwMode="auto">
          <a:xfrm>
            <a:off x="4233863" y="11230"/>
            <a:ext cx="4416164" cy="684676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53D4E32-02F6-7395-8D5A-6EBCFBE9907D}"/>
              </a:ext>
            </a:extLst>
          </p:cNvPr>
          <p:cNvSpPr txBox="1"/>
          <p:nvPr/>
        </p:nvSpPr>
        <p:spPr>
          <a:xfrm>
            <a:off x="382032" y="6419724"/>
            <a:ext cx="3849189" cy="369332"/>
          </a:xfrm>
          <a:prstGeom prst="rect">
            <a:avLst/>
          </a:prstGeom>
          <a:noFill/>
        </p:spPr>
        <p:txBody>
          <a:bodyPr wrap="square">
            <a:spAutoFit/>
          </a:bodyPr>
          <a:lstStyle/>
          <a:p>
            <a:r>
              <a:rPr lang="en-US" dirty="0"/>
              <a:t>For other examples please </a:t>
            </a:r>
            <a:r>
              <a:rPr lang="en-US" dirty="0">
                <a:hlinkClick r:id="rId3"/>
              </a:rPr>
              <a:t>click here</a:t>
            </a:r>
            <a:r>
              <a:rPr lang="en-US" dirty="0"/>
              <a:t>.</a:t>
            </a:r>
            <a:endParaRPr lang="en-GB" dirty="0"/>
          </a:p>
        </p:txBody>
      </p:sp>
    </p:spTree>
    <p:extLst>
      <p:ext uri="{BB962C8B-B14F-4D97-AF65-F5344CB8AC3E}">
        <p14:creationId xmlns:p14="http://schemas.microsoft.com/office/powerpoint/2010/main" val="18838777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2B3C2-773C-A35B-C587-9462BEAC85A1}"/>
              </a:ext>
            </a:extLst>
          </p:cNvPr>
          <p:cNvSpPr>
            <a:spLocks noGrp="1"/>
          </p:cNvSpPr>
          <p:nvPr>
            <p:ph type="title"/>
          </p:nvPr>
        </p:nvSpPr>
        <p:spPr>
          <a:xfrm>
            <a:off x="272142" y="382543"/>
            <a:ext cx="11162211" cy="1325563"/>
          </a:xfrm>
        </p:spPr>
        <p:txBody>
          <a:bodyPr>
            <a:normAutofit fontScale="90000"/>
          </a:bodyPr>
          <a:lstStyle/>
          <a:p>
            <a:r>
              <a:rPr lang="en-GB" sz="6000" b="1" dirty="0"/>
              <a:t>Bg. UML tool: </a:t>
            </a:r>
            <a:r>
              <a:rPr lang="en-GB" sz="6000" b="1" dirty="0" err="1"/>
              <a:t>UMLet</a:t>
            </a:r>
            <a:r>
              <a:rPr lang="en-GB" sz="6000" b="1" dirty="0"/>
              <a:t> </a:t>
            </a:r>
            <a:r>
              <a:rPr lang="en-GB" sz="6000" dirty="0"/>
              <a:t>&amp; support sources</a:t>
            </a:r>
            <a:endParaRPr lang="en-GB" sz="6000" b="1" dirty="0"/>
          </a:p>
        </p:txBody>
      </p:sp>
      <p:sp>
        <p:nvSpPr>
          <p:cNvPr id="3" name="Content Placeholder 2">
            <a:extLst>
              <a:ext uri="{FF2B5EF4-FFF2-40B4-BE49-F238E27FC236}">
                <a16:creationId xmlns:a16="http://schemas.microsoft.com/office/drawing/2014/main" id="{E0413554-B0D7-12EF-35F2-7A8FC40C5456}"/>
              </a:ext>
            </a:extLst>
          </p:cNvPr>
          <p:cNvSpPr>
            <a:spLocks noGrp="1"/>
          </p:cNvSpPr>
          <p:nvPr>
            <p:ph idx="1"/>
          </p:nvPr>
        </p:nvSpPr>
        <p:spPr>
          <a:xfrm>
            <a:off x="576942" y="1708106"/>
            <a:ext cx="10918371" cy="4962660"/>
          </a:xfrm>
        </p:spPr>
        <p:txBody>
          <a:bodyPr>
            <a:normAutofit lnSpcReduction="10000"/>
          </a:bodyPr>
          <a:lstStyle/>
          <a:p>
            <a:r>
              <a:rPr lang="en-GB" dirty="0" err="1">
                <a:highlight>
                  <a:srgbClr val="FFFF00"/>
                </a:highlight>
                <a:hlinkClick r:id="rId2"/>
              </a:rPr>
              <a:t>UMLet</a:t>
            </a:r>
            <a:r>
              <a:rPr lang="en-GB" dirty="0">
                <a:highlight>
                  <a:srgbClr val="FFFF00"/>
                </a:highlight>
                <a:hlinkClick r:id="rId2"/>
              </a:rPr>
              <a:t> - Free Open Source UML Tool for fast UML diagrams</a:t>
            </a:r>
            <a:r>
              <a:rPr lang="en-GB" dirty="0"/>
              <a:t>. </a:t>
            </a:r>
          </a:p>
          <a:p>
            <a:r>
              <a:rPr lang="en-US" dirty="0" err="1"/>
              <a:t>UMLet</a:t>
            </a:r>
            <a:r>
              <a:rPr lang="en-US" dirty="0"/>
              <a:t> is a </a:t>
            </a:r>
            <a:r>
              <a:rPr lang="en-US" b="1" dirty="0"/>
              <a:t>free, open-source UML tool </a:t>
            </a:r>
            <a:r>
              <a:rPr lang="en-US" dirty="0"/>
              <a:t>with a simple user interface: draw UML diagrams fast, </a:t>
            </a:r>
            <a:r>
              <a:rPr lang="en-US" b="1" dirty="0"/>
              <a:t>create sequence and activity diagrams from plain text</a:t>
            </a:r>
            <a:r>
              <a:rPr lang="en-US" dirty="0"/>
              <a:t>.</a:t>
            </a:r>
          </a:p>
          <a:p>
            <a:r>
              <a:rPr lang="en-US" dirty="0"/>
              <a:t>Video overview: </a:t>
            </a:r>
            <a:r>
              <a:rPr lang="en-US" dirty="0">
                <a:hlinkClick r:id="rId3"/>
              </a:rPr>
              <a:t>Tutorial for Open-Source Tool </a:t>
            </a:r>
            <a:r>
              <a:rPr lang="en-US" dirty="0" err="1">
                <a:hlinkClick r:id="rId3"/>
              </a:rPr>
              <a:t>UMLet</a:t>
            </a:r>
            <a:r>
              <a:rPr lang="en-US" dirty="0">
                <a:hlinkClick r:id="rId3"/>
              </a:rPr>
              <a:t>: Basic Use</a:t>
            </a:r>
            <a:endParaRPr lang="en-US" dirty="0"/>
          </a:p>
          <a:p>
            <a:pPr lvl="1"/>
            <a:r>
              <a:rPr lang="en-GB" dirty="0"/>
              <a:t>Bg. Other tools and information on UML diagrams:</a:t>
            </a:r>
          </a:p>
          <a:p>
            <a:pPr lvl="2">
              <a:buFont typeface="Wingdings" panose="05000000000000000000" pitchFamily="2" charset="2"/>
              <a:buChar char="Ø"/>
            </a:pPr>
            <a:r>
              <a:rPr lang="en-GB" sz="2400" dirty="0"/>
              <a:t>Overview: </a:t>
            </a:r>
            <a:r>
              <a:rPr lang="en-GB" sz="2400" dirty="0">
                <a:hlinkClick r:id="rId4"/>
              </a:rPr>
              <a:t>What is a UML Diagram</a:t>
            </a:r>
            <a:r>
              <a:rPr lang="en-GB" sz="2400" dirty="0"/>
              <a:t>?</a:t>
            </a:r>
          </a:p>
          <a:p>
            <a:pPr lvl="2">
              <a:buFont typeface="Wingdings" panose="05000000000000000000" pitchFamily="2" charset="2"/>
              <a:buChar char="Ø"/>
            </a:pPr>
            <a:r>
              <a:rPr lang="en-GB" sz="2400" dirty="0"/>
              <a:t>Tool: </a:t>
            </a:r>
            <a:r>
              <a:rPr lang="en-GB" sz="2400" dirty="0">
                <a:hlinkClick r:id="rId5"/>
              </a:rPr>
              <a:t>Smartdraw.com: UML Diagrams</a:t>
            </a:r>
            <a:endParaRPr lang="en-GB" sz="2400" dirty="0"/>
          </a:p>
          <a:p>
            <a:pPr lvl="2">
              <a:buFont typeface="Wingdings" panose="05000000000000000000" pitchFamily="2" charset="2"/>
              <a:buChar char="Ø"/>
            </a:pPr>
            <a:r>
              <a:rPr lang="en-GB" sz="2400" dirty="0"/>
              <a:t>Tool: </a:t>
            </a:r>
            <a:r>
              <a:rPr lang="en-GB" sz="2400" dirty="0">
                <a:hlinkClick r:id="rId6"/>
              </a:rPr>
              <a:t>Miro - What are UML diagrams and how to use them</a:t>
            </a:r>
            <a:endParaRPr lang="en-GB" sz="2400" dirty="0"/>
          </a:p>
          <a:p>
            <a:pPr lvl="2"/>
            <a:r>
              <a:rPr lang="en-GB" sz="2400" dirty="0"/>
              <a:t>Video: </a:t>
            </a:r>
            <a:r>
              <a:rPr lang="en-GB" sz="2400" dirty="0">
                <a:hlinkClick r:id="rId7"/>
              </a:rPr>
              <a:t>UML 10min Tutorial</a:t>
            </a:r>
            <a:r>
              <a:rPr lang="en-GB" sz="2400" dirty="0"/>
              <a:t>.</a:t>
            </a:r>
            <a:br>
              <a:rPr lang="en-GB" sz="2400" dirty="0"/>
            </a:br>
            <a:r>
              <a:rPr lang="en-GB" sz="2400" dirty="0"/>
              <a:t>Tool &amp; tutorial: </a:t>
            </a:r>
            <a:r>
              <a:rPr lang="en-GB" sz="2400" dirty="0">
                <a:hlinkClick r:id="rId8"/>
              </a:rPr>
              <a:t>LucidChart.com </a:t>
            </a:r>
            <a:r>
              <a:rPr lang="en-GB" b="0" i="0" u="none" strike="noStrike" dirty="0">
                <a:effectLst/>
                <a:hlinkClick r:id="rId8"/>
              </a:rPr>
              <a:t>UML Class Diagram Tutorial.</a:t>
            </a:r>
            <a:endParaRPr lang="en-GB" b="0" i="0" u="none" strike="noStrike" dirty="0">
              <a:effectLst/>
            </a:endParaRPr>
          </a:p>
          <a:p>
            <a:pPr lvl="2"/>
            <a:r>
              <a:rPr lang="en-GB" dirty="0"/>
              <a:t>UML Diagram types, click here: </a:t>
            </a:r>
            <a:r>
              <a:rPr lang="en-GB" dirty="0">
                <a:hlinkClick r:id="rId9"/>
              </a:rPr>
              <a:t>UML Diagram Types Guide.</a:t>
            </a:r>
            <a:endParaRPr lang="en-GB" dirty="0"/>
          </a:p>
          <a:p>
            <a:pPr lvl="3"/>
            <a:r>
              <a:rPr lang="en-GB" dirty="0">
                <a:hlinkClick r:id="rId10"/>
              </a:rPr>
              <a:t>UML Diagram Types</a:t>
            </a:r>
            <a:r>
              <a:rPr lang="en-GB" dirty="0"/>
              <a:t> and learn about </a:t>
            </a:r>
            <a:r>
              <a:rPr lang="en-GB" dirty="0">
                <a:hlinkClick r:id="rId11"/>
              </a:rPr>
              <a:t>UML Diagram Types with examples here</a:t>
            </a:r>
            <a:r>
              <a:rPr lang="en-GB" dirty="0"/>
              <a:t>.</a:t>
            </a:r>
          </a:p>
          <a:p>
            <a:endParaRPr lang="en-GB" dirty="0"/>
          </a:p>
          <a:p>
            <a:endParaRPr lang="en-GB" dirty="0"/>
          </a:p>
        </p:txBody>
      </p:sp>
    </p:spTree>
    <p:extLst>
      <p:ext uri="{BB962C8B-B14F-4D97-AF65-F5344CB8AC3E}">
        <p14:creationId xmlns:p14="http://schemas.microsoft.com/office/powerpoint/2010/main" val="191097151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aphical user interface&#10;&#10;Description automatically generated">
            <a:extLst>
              <a:ext uri="{FF2B5EF4-FFF2-40B4-BE49-F238E27FC236}">
                <a16:creationId xmlns:a16="http://schemas.microsoft.com/office/drawing/2014/main" id="{35F23176-1230-4BB2-BFB2-7248E51B3A3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BBCAC8-62FF-449E-A210-E460F7280B4B}"/>
              </a:ext>
            </a:extLst>
          </p:cNvPr>
          <p:cNvSpPr>
            <a:spLocks noGrp="1"/>
          </p:cNvSpPr>
          <p:nvPr>
            <p:ph type="title"/>
          </p:nvPr>
        </p:nvSpPr>
        <p:spPr>
          <a:xfrm>
            <a:off x="523875" y="5317240"/>
            <a:ext cx="11309081" cy="744836"/>
          </a:xfrm>
        </p:spPr>
        <p:txBody>
          <a:bodyPr vert="horz" lIns="91440" tIns="45720" rIns="91440" bIns="45720" rtlCol="0" anchor="ctr">
            <a:normAutofit/>
          </a:bodyPr>
          <a:lstStyle/>
          <a:p>
            <a:pPr algn="ctr"/>
            <a:r>
              <a:rPr lang="en-US" sz="3100" dirty="0">
                <a:solidFill>
                  <a:schemeClr val="tx1">
                    <a:lumMod val="85000"/>
                    <a:lumOff val="15000"/>
                  </a:schemeClr>
                </a:solidFill>
              </a:rPr>
              <a:t>Data Model / Database structure e.g. Entity Relationship (ER) Diagram</a:t>
            </a:r>
          </a:p>
        </p:txBody>
      </p:sp>
      <p:cxnSp>
        <p:nvCxnSpPr>
          <p:cNvPr id="18" name="Straight Connector 1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A4E00680-DEF7-4F89-A22B-4BCBE4E76A10}"/>
              </a:ext>
            </a:extLst>
          </p:cNvPr>
          <p:cNvSpPr txBox="1"/>
          <p:nvPr/>
        </p:nvSpPr>
        <p:spPr>
          <a:xfrm>
            <a:off x="10787428" y="6704102"/>
            <a:ext cx="1404552" cy="153888"/>
          </a:xfrm>
          <a:prstGeom prst="rect">
            <a:avLst/>
          </a:prstGeom>
          <a:solidFill>
            <a:srgbClr val="000000"/>
          </a:solidFill>
        </p:spPr>
        <p:txBody>
          <a:bodyPr wrap="none" rtlCol="0">
            <a:spAutoFit/>
          </a:bodyPr>
          <a:lstStyle/>
          <a:p>
            <a:pPr algn="r">
              <a:spcAft>
                <a:spcPts val="600"/>
              </a:spcAft>
            </a:pPr>
            <a:r>
              <a:rPr lang="en-GB" sz="400" dirty="0">
                <a:solidFill>
                  <a:srgbClr val="FFFFFF"/>
                </a:solidFill>
                <a:hlinkClick r:id="rId3" tooltip="http://dba.stackexchange.com/questions/78056/database-design-for-an-online-babyshop-toy-shop">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400" dirty="0">
              <a:solidFill>
                <a:srgbClr val="FFFFFF"/>
              </a:solidFill>
            </a:endParaRPr>
          </a:p>
        </p:txBody>
      </p:sp>
    </p:spTree>
    <p:extLst>
      <p:ext uri="{BB962C8B-B14F-4D97-AF65-F5344CB8AC3E}">
        <p14:creationId xmlns:p14="http://schemas.microsoft.com/office/powerpoint/2010/main" val="1440324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3">
            <a:extLst>
              <a:ext uri="{FF2B5EF4-FFF2-40B4-BE49-F238E27FC236}">
                <a16:creationId xmlns:a16="http://schemas.microsoft.com/office/drawing/2014/main" id="{425E0C3F-C437-482B-AA50-F038BDBE37A5}"/>
              </a:ext>
            </a:extLst>
          </p:cNvPr>
          <p:cNvSpPr txBox="1">
            <a:spLocks/>
          </p:cNvSpPr>
          <p:nvPr/>
        </p:nvSpPr>
        <p:spPr>
          <a:xfrm>
            <a:off x="640080" y="325369"/>
            <a:ext cx="4368602" cy="1956841"/>
          </a:xfrm>
          <a:prstGeom prst="rect">
            <a:avLst/>
          </a:prstGeom>
        </p:spPr>
        <p:txBody>
          <a:bodyPr vert="horz" lIns="91440" tIns="45720" rIns="91440" bIns="45720" rtlCol="0" anchor="b">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200" b="1" u="sng" dirty="0"/>
              <a:t>Network &amp; </a:t>
            </a:r>
            <a:r>
              <a:rPr lang="en-US" sz="4200" b="1" u="sng" dirty="0" err="1"/>
              <a:t>CyberSec</a:t>
            </a:r>
            <a:r>
              <a:rPr lang="en-US" sz="4200" b="1" u="sng" dirty="0"/>
              <a:t>. Mapping Monitoring &amp; Analysis</a:t>
            </a:r>
            <a:endParaRPr lang="en-US" sz="4200" dirty="0"/>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76609" y="2762465"/>
            <a:ext cx="5962198" cy="3692814"/>
          </a:xfrm>
        </p:spPr>
        <p:txBody>
          <a:bodyPr vert="horz" lIns="91440" tIns="45720" rIns="91440" bIns="45720" rtlCol="0">
            <a:noAutofit/>
          </a:bodyPr>
          <a:lstStyle/>
          <a:p>
            <a:r>
              <a:rPr lang="en-US" dirty="0"/>
              <a:t>You can create network maps, charts or diagrams during the design phase </a:t>
            </a:r>
            <a:r>
              <a:rPr lang="en-US" sz="2000" dirty="0"/>
              <a:t>(+ during the implementation and testing phases too).</a:t>
            </a:r>
            <a:endParaRPr lang="en-US" dirty="0"/>
          </a:p>
          <a:p>
            <a:r>
              <a:rPr lang="en-US" dirty="0"/>
              <a:t>Or Cyber Security graphs/charts and maps using network and security mapping and monitoring software.</a:t>
            </a:r>
          </a:p>
        </p:txBody>
      </p:sp>
      <p:pic>
        <p:nvPicPr>
          <p:cNvPr id="7" name="Picture 6" descr="Chart&#10;&#10;Description automatically generated">
            <a:extLst>
              <a:ext uri="{FF2B5EF4-FFF2-40B4-BE49-F238E27FC236}">
                <a16:creationId xmlns:a16="http://schemas.microsoft.com/office/drawing/2014/main" id="{36BC4413-CFFC-4C4C-9A6E-A6425F77FC71}"/>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86" r="23887"/>
          <a:stretch/>
        </p:blipFill>
        <p:spPr>
          <a:xfrm>
            <a:off x="6282991" y="10"/>
            <a:ext cx="5907486"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10" name="Graphic 9" descr="Network outline">
            <a:extLst>
              <a:ext uri="{FF2B5EF4-FFF2-40B4-BE49-F238E27FC236}">
                <a16:creationId xmlns:a16="http://schemas.microsoft.com/office/drawing/2014/main" id="{1F3B8A9F-6659-494B-92E5-3B249AD7B1D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rot="734263">
            <a:off x="5318765" y="592604"/>
            <a:ext cx="1478494" cy="1478494"/>
          </a:xfrm>
          <a:prstGeom prst="rect">
            <a:avLst/>
          </a:prstGeom>
        </p:spPr>
      </p:pic>
      <p:sp>
        <p:nvSpPr>
          <p:cNvPr id="8" name="TextBox 7">
            <a:extLst>
              <a:ext uri="{FF2B5EF4-FFF2-40B4-BE49-F238E27FC236}">
                <a16:creationId xmlns:a16="http://schemas.microsoft.com/office/drawing/2014/main" id="{F4A0FFF9-25DE-4C60-91B4-CF23B2305549}"/>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ackoverflow.com/questions/8118051/how-to-create-network-map-on-c">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24605360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1">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23">
            <a:extLst>
              <a:ext uri="{FF2B5EF4-FFF2-40B4-BE49-F238E27FC236}">
                <a16:creationId xmlns:a16="http://schemas.microsoft.com/office/drawing/2014/main" id="{2E4C77E0-AD32-4D51-A420-0A861D5A86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13">
            <a:extLst>
              <a:ext uri="{FF2B5EF4-FFF2-40B4-BE49-F238E27FC236}">
                <a16:creationId xmlns:a16="http://schemas.microsoft.com/office/drawing/2014/main" id="{425E0C3F-C437-482B-AA50-F038BDBE37A5}"/>
              </a:ext>
            </a:extLst>
          </p:cNvPr>
          <p:cNvSpPr txBox="1">
            <a:spLocks/>
          </p:cNvSpPr>
          <p:nvPr/>
        </p:nvSpPr>
        <p:spPr>
          <a:xfrm>
            <a:off x="425824" y="369473"/>
            <a:ext cx="7071301" cy="132288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100" b="1" u="sng" dirty="0"/>
              <a:t>Network &amp; </a:t>
            </a:r>
            <a:r>
              <a:rPr lang="en-US" sz="4100" b="1" u="sng" dirty="0" err="1"/>
              <a:t>CyberSec</a:t>
            </a:r>
            <a:r>
              <a:rPr lang="en-US" sz="4100" b="1" u="sng" dirty="0"/>
              <a:t>. Mapping, Monitoring &amp; Analysis tools</a:t>
            </a:r>
            <a:endParaRPr lang="en-US" sz="4100" dirty="0"/>
          </a:p>
        </p:txBody>
      </p:sp>
      <p:sp>
        <p:nvSpPr>
          <p:cNvPr id="3" name="Content Placeholder 2"/>
          <p:cNvSpPr>
            <a:spLocks noGrp="1"/>
          </p:cNvSpPr>
          <p:nvPr>
            <p:ph idx="1"/>
          </p:nvPr>
        </p:nvSpPr>
        <p:spPr>
          <a:xfrm>
            <a:off x="508026" y="1773783"/>
            <a:ext cx="7244015" cy="4984189"/>
          </a:xfrm>
        </p:spPr>
        <p:txBody>
          <a:bodyPr vert="horz" lIns="91440" tIns="45720" rIns="91440" bIns="45720" rtlCol="0">
            <a:normAutofit lnSpcReduction="10000"/>
          </a:bodyPr>
          <a:lstStyle/>
          <a:p>
            <a:r>
              <a:rPr lang="en-US" sz="2400" dirty="0"/>
              <a:t>Many tools are available to help you design a solution, such as Network Topology creators, Network Performance Monitors, Pen/Penetration Testing tools, Network &amp; Server Security tools. </a:t>
            </a:r>
          </a:p>
          <a:p>
            <a:r>
              <a:rPr lang="en-US" sz="2400" dirty="0"/>
              <a:t>For Network Topology &amp; Mapping software:</a:t>
            </a:r>
          </a:p>
          <a:p>
            <a:pPr lvl="1"/>
            <a:r>
              <a:rPr lang="en-US" dirty="0">
                <a:hlinkClick r:id="rId2"/>
              </a:rPr>
              <a:t>Top Network Mapping Tools</a:t>
            </a:r>
            <a:r>
              <a:rPr lang="en-US" dirty="0"/>
              <a:t>.</a:t>
            </a:r>
            <a:endParaRPr lang="en-US" dirty="0">
              <a:hlinkClick r:id="" action="ppaction://noaction"/>
            </a:endParaRPr>
          </a:p>
          <a:p>
            <a:pPr lvl="1"/>
            <a:r>
              <a:rPr lang="en-US" dirty="0">
                <a:hlinkClick r:id="rId3"/>
              </a:rPr>
              <a:t>Best Network Mapping &amp; Topology Software (2022)</a:t>
            </a:r>
            <a:endParaRPr lang="en-US" dirty="0"/>
          </a:p>
          <a:p>
            <a:pPr lvl="1"/>
            <a:r>
              <a:rPr lang="en-US" dirty="0">
                <a:hlinkClick r:id="rId4"/>
              </a:rPr>
              <a:t>Visual Paradigm Online - Network Diagram software.</a:t>
            </a:r>
            <a:endParaRPr lang="en-US" dirty="0"/>
          </a:p>
          <a:p>
            <a:r>
              <a:rPr lang="en-US" sz="2400" dirty="0"/>
              <a:t>For Network Security &amp; Analysis software:</a:t>
            </a:r>
          </a:p>
          <a:p>
            <a:pPr lvl="1"/>
            <a:r>
              <a:rPr lang="en-US" b="0" i="0" dirty="0">
                <a:effectLst/>
                <a:hlinkClick r:id="rId5"/>
              </a:rPr>
              <a:t>Network Security Analysis &amp; Monitoring Software</a:t>
            </a:r>
            <a:r>
              <a:rPr lang="en-US" b="0" i="0" dirty="0">
                <a:effectLst/>
              </a:rPr>
              <a:t>.</a:t>
            </a:r>
          </a:p>
          <a:p>
            <a:pPr lvl="1"/>
            <a:r>
              <a:rPr lang="en-US" dirty="0">
                <a:hlinkClick r:id="rId6"/>
              </a:rPr>
              <a:t>14 Best Network Security Tools For Safer Environments</a:t>
            </a:r>
            <a:r>
              <a:rPr lang="en-US" dirty="0"/>
              <a:t>.</a:t>
            </a:r>
          </a:p>
          <a:p>
            <a:pPr lvl="1"/>
            <a:r>
              <a:rPr lang="en-US" dirty="0">
                <a:hlinkClick r:id="rId7"/>
              </a:rPr>
              <a:t>13 Best Network Security Auditing Tools.</a:t>
            </a:r>
            <a:endParaRPr lang="en-US" dirty="0"/>
          </a:p>
        </p:txBody>
      </p:sp>
      <p:pic>
        <p:nvPicPr>
          <p:cNvPr id="10" name="Graphic 9" descr="Network outline">
            <a:extLst>
              <a:ext uri="{FF2B5EF4-FFF2-40B4-BE49-F238E27FC236}">
                <a16:creationId xmlns:a16="http://schemas.microsoft.com/office/drawing/2014/main" id="{1F3B8A9F-6659-494B-92E5-3B249AD7B1DB}"/>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p:blipFill>
        <p:spPr>
          <a:xfrm>
            <a:off x="9058790" y="128798"/>
            <a:ext cx="1923130" cy="1923130"/>
          </a:xfrm>
          <a:prstGeom prst="rect">
            <a:avLst/>
          </a:prstGeom>
        </p:spPr>
      </p:pic>
      <p:pic>
        <p:nvPicPr>
          <p:cNvPr id="7" name="Picture 6" descr="Chart&#10;&#10;Description automatically generated">
            <a:extLst>
              <a:ext uri="{FF2B5EF4-FFF2-40B4-BE49-F238E27FC236}">
                <a16:creationId xmlns:a16="http://schemas.microsoft.com/office/drawing/2014/main" id="{36BC4413-CFFC-4C4C-9A6E-A6425F77FC71}"/>
              </a:ext>
            </a:extLst>
          </p:cNvPr>
          <p:cNvPicPr>
            <a:picLocks noChangeAspect="1"/>
          </p:cNvPicPr>
          <p:nvPr/>
        </p:nvPicPr>
        <p:blipFill rotWithShape="1">
          <a:blip r:embed="rId10" cstate="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l="886" r="23887"/>
          <a:stretch/>
        </p:blipFill>
        <p:spPr>
          <a:xfrm>
            <a:off x="7831690" y="2061836"/>
            <a:ext cx="4106535" cy="4094145"/>
          </a:xfrm>
          <a:prstGeom prst="rect">
            <a:avLst/>
          </a:prstGeom>
        </p:spPr>
      </p:pic>
      <p:sp>
        <p:nvSpPr>
          <p:cNvPr id="32" name="Freeform: Shape 25">
            <a:extLst>
              <a:ext uri="{FF2B5EF4-FFF2-40B4-BE49-F238E27FC236}">
                <a16:creationId xmlns:a16="http://schemas.microsoft.com/office/drawing/2014/main" id="{7900702D-FF4F-4820-9979-F623BBCC6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TextBox 7">
            <a:extLst>
              <a:ext uri="{FF2B5EF4-FFF2-40B4-BE49-F238E27FC236}">
                <a16:creationId xmlns:a16="http://schemas.microsoft.com/office/drawing/2014/main" id="{F4A0FFF9-25DE-4C60-91B4-CF23B2305549}"/>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1" tooltip="http://stackoverflow.com/questions/8118051/how-to-create-network-map-on-c">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84506505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0793" y="1562110"/>
            <a:ext cx="4764622" cy="4351338"/>
          </a:xfrm>
        </p:spPr>
        <p:txBody>
          <a:bodyPr/>
          <a:lstStyle/>
          <a:p>
            <a:r>
              <a:rPr lang="en-GB" b="1" dirty="0"/>
              <a:t>Product design specifications</a:t>
            </a:r>
            <a:r>
              <a:rPr lang="en-GB" dirty="0"/>
              <a:t> </a:t>
            </a:r>
            <a:br>
              <a:rPr lang="en-GB" dirty="0"/>
            </a:br>
            <a:r>
              <a:rPr lang="en-GB" dirty="0"/>
              <a:t>are suitable for </a:t>
            </a:r>
            <a:r>
              <a:rPr lang="en-GB" b="1" dirty="0"/>
              <a:t>hardware / electronic </a:t>
            </a:r>
            <a:r>
              <a:rPr lang="en-GB" dirty="0"/>
              <a:t>prototypes, and usually include a diagram/image that documents the prototype’s proposed characteristics,  component list and dimensions.</a:t>
            </a:r>
          </a:p>
        </p:txBody>
      </p:sp>
      <p:sp>
        <p:nvSpPr>
          <p:cNvPr id="4" name="Title 13">
            <a:extLst>
              <a:ext uri="{FF2B5EF4-FFF2-40B4-BE49-F238E27FC236}">
                <a16:creationId xmlns:a16="http://schemas.microsoft.com/office/drawing/2014/main" id="{60BE5A98-482C-44B4-A972-DAD7CEEDE8C3}"/>
              </a:ext>
            </a:extLst>
          </p:cNvPr>
          <p:cNvSpPr txBox="1">
            <a:spLocks/>
          </p:cNvSpPr>
          <p:nvPr/>
        </p:nvSpPr>
        <p:spPr>
          <a:xfrm>
            <a:off x="838200" y="365125"/>
            <a:ext cx="10515600" cy="96775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Product Design Specs (PDS)</a:t>
            </a:r>
            <a:endParaRPr lang="en-GB" dirty="0"/>
          </a:p>
        </p:txBody>
      </p:sp>
      <p:sp>
        <p:nvSpPr>
          <p:cNvPr id="5" name="Rectangle 4">
            <a:extLst>
              <a:ext uri="{FF2B5EF4-FFF2-40B4-BE49-F238E27FC236}">
                <a16:creationId xmlns:a16="http://schemas.microsoft.com/office/drawing/2014/main" id="{9DD3C680-05EF-4E72-99CA-851E780215F3}"/>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677A2A8B-4150-4999-8C6D-C2844F9A10A8}"/>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E57653B7-CA76-4267-B2B5-F6C69722E593}"/>
              </a:ext>
            </a:extLst>
          </p:cNvPr>
          <p:cNvPicPr>
            <a:picLocks noChangeAspect="1"/>
          </p:cNvPicPr>
          <p:nvPr/>
        </p:nvPicPr>
        <p:blipFill rotWithShape="1">
          <a:blip r:embed="rId2">
            <a:extLst>
              <a:ext uri="{28A0092B-C50C-407E-A947-70E740481C1C}">
                <a14:useLocalDpi xmlns:a14="http://schemas.microsoft.com/office/drawing/2010/main" val="0"/>
              </a:ext>
            </a:extLst>
          </a:blip>
          <a:srcRect l="3064" r="14168" b="2004"/>
          <a:stretch/>
        </p:blipFill>
        <p:spPr>
          <a:xfrm>
            <a:off x="5315415" y="1444083"/>
            <a:ext cx="5974597" cy="5305429"/>
          </a:xfrm>
          <a:prstGeom prst="rect">
            <a:avLst/>
          </a:prstGeom>
        </p:spPr>
      </p:pic>
    </p:spTree>
    <p:extLst>
      <p:ext uri="{BB962C8B-B14F-4D97-AF65-F5344CB8AC3E}">
        <p14:creationId xmlns:p14="http://schemas.microsoft.com/office/powerpoint/2010/main" val="350703252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7356" b="4207"/>
          <a:stretch/>
        </p:blipFill>
        <p:spPr>
          <a:xfrm>
            <a:off x="2921858" y="767029"/>
            <a:ext cx="6810375" cy="2299648"/>
          </a:xfrm>
          <a:prstGeom prst="rect">
            <a:avLst/>
          </a:prstGeom>
        </p:spPr>
      </p:pic>
      <p:sp>
        <p:nvSpPr>
          <p:cNvPr id="2" name="Title 1"/>
          <p:cNvSpPr>
            <a:spLocks noGrp="1"/>
          </p:cNvSpPr>
          <p:nvPr>
            <p:ph type="title"/>
          </p:nvPr>
        </p:nvSpPr>
        <p:spPr>
          <a:xfrm>
            <a:off x="398585" y="87928"/>
            <a:ext cx="10515600" cy="600288"/>
          </a:xfrm>
        </p:spPr>
        <p:txBody>
          <a:bodyPr>
            <a:normAutofit fontScale="90000"/>
          </a:bodyPr>
          <a:lstStyle/>
          <a:p>
            <a:r>
              <a:rPr lang="en-GB" b="1" u="sng" dirty="0"/>
              <a:t>Example: Product Design &amp; Specification</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21858" y="2987864"/>
            <a:ext cx="6819900" cy="3781425"/>
          </a:xfrm>
          <a:prstGeom prst="rect">
            <a:avLst/>
          </a:prstGeom>
        </p:spPr>
      </p:pic>
      <p:sp>
        <p:nvSpPr>
          <p:cNvPr id="3" name="TextBox 2"/>
          <p:cNvSpPr txBox="1"/>
          <p:nvPr/>
        </p:nvSpPr>
        <p:spPr>
          <a:xfrm>
            <a:off x="720399" y="1174841"/>
            <a:ext cx="2041585" cy="523220"/>
          </a:xfrm>
          <a:prstGeom prst="rect">
            <a:avLst/>
          </a:prstGeom>
          <a:noFill/>
        </p:spPr>
        <p:txBody>
          <a:bodyPr wrap="none" rtlCol="0">
            <a:spAutoFit/>
          </a:bodyPr>
          <a:lstStyle/>
          <a:p>
            <a:r>
              <a:rPr lang="en-GB" sz="2800" b="1" dirty="0"/>
              <a:t>Illustration:</a:t>
            </a:r>
          </a:p>
        </p:txBody>
      </p:sp>
      <p:sp>
        <p:nvSpPr>
          <p:cNvPr id="7" name="TextBox 6"/>
          <p:cNvSpPr txBox="1"/>
          <p:nvPr/>
        </p:nvSpPr>
        <p:spPr>
          <a:xfrm>
            <a:off x="720399" y="2464644"/>
            <a:ext cx="2351541" cy="523220"/>
          </a:xfrm>
          <a:prstGeom prst="rect">
            <a:avLst/>
          </a:prstGeom>
          <a:noFill/>
        </p:spPr>
        <p:txBody>
          <a:bodyPr wrap="none" rtlCol="0">
            <a:spAutoFit/>
          </a:bodyPr>
          <a:lstStyle/>
          <a:p>
            <a:r>
              <a:rPr lang="en-GB" sz="2800" b="1" dirty="0"/>
              <a:t>Specification:</a:t>
            </a:r>
          </a:p>
        </p:txBody>
      </p:sp>
      <p:pic>
        <p:nvPicPr>
          <p:cNvPr id="8" name="Graphic 7" descr="Single gear outline">
            <a:extLst>
              <a:ext uri="{FF2B5EF4-FFF2-40B4-BE49-F238E27FC236}">
                <a16:creationId xmlns:a16="http://schemas.microsoft.com/office/drawing/2014/main" id="{23A9760E-942B-434D-8380-5757575E4E5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225939" y="0"/>
            <a:ext cx="1354667" cy="1354667"/>
          </a:xfrm>
          <a:prstGeom prst="rect">
            <a:avLst/>
          </a:prstGeom>
        </p:spPr>
      </p:pic>
    </p:spTree>
    <p:extLst>
      <p:ext uri="{BB962C8B-B14F-4D97-AF65-F5344CB8AC3E}">
        <p14:creationId xmlns:p14="http://schemas.microsoft.com/office/powerpoint/2010/main" val="1672275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9017" y="234137"/>
            <a:ext cx="7394778" cy="1064043"/>
          </a:xfrm>
        </p:spPr>
        <p:txBody>
          <a:bodyPr>
            <a:noAutofit/>
          </a:bodyPr>
          <a:lstStyle/>
          <a:p>
            <a:r>
              <a:rPr lang="en-GB" b="1" u="sng" dirty="0"/>
              <a:t>Hardware Prototype design.</a:t>
            </a:r>
          </a:p>
        </p:txBody>
      </p:sp>
      <p:sp>
        <p:nvSpPr>
          <p:cNvPr id="3" name="Content Placeholder 2"/>
          <p:cNvSpPr>
            <a:spLocks noGrp="1"/>
          </p:cNvSpPr>
          <p:nvPr>
            <p:ph idx="1"/>
          </p:nvPr>
        </p:nvSpPr>
        <p:spPr>
          <a:xfrm>
            <a:off x="729017" y="1535211"/>
            <a:ext cx="5990392" cy="4351338"/>
          </a:xfrm>
        </p:spPr>
        <p:txBody>
          <a:bodyPr>
            <a:normAutofit/>
          </a:bodyPr>
          <a:lstStyle/>
          <a:p>
            <a:r>
              <a:rPr lang="en-GB" dirty="0"/>
              <a:t>For initial </a:t>
            </a:r>
            <a:r>
              <a:rPr lang="en-GB" b="1" dirty="0"/>
              <a:t>Hardware</a:t>
            </a:r>
            <a:r>
              <a:rPr lang="en-GB" dirty="0"/>
              <a:t> </a:t>
            </a:r>
            <a:r>
              <a:rPr lang="en-GB" b="1" dirty="0"/>
              <a:t>Prototype</a:t>
            </a:r>
            <a:r>
              <a:rPr lang="en-GB" dirty="0"/>
              <a:t> </a:t>
            </a:r>
            <a:r>
              <a:rPr lang="en-GB" b="1" dirty="0"/>
              <a:t>design, </a:t>
            </a:r>
            <a:r>
              <a:rPr lang="en-GB" dirty="0"/>
              <a:t>you could use CAD (E.G. AutoCAD by Autodesk, </a:t>
            </a:r>
            <a:r>
              <a:rPr lang="en-GB" dirty="0" err="1"/>
              <a:t>SmartDraw</a:t>
            </a:r>
            <a:r>
              <a:rPr lang="en-GB" dirty="0"/>
              <a:t> or other free alternative), Adobe Illustrator or Photoshop. </a:t>
            </a:r>
          </a:p>
          <a:p>
            <a:r>
              <a:rPr lang="en-GB" dirty="0"/>
              <a:t>For electronics you could use ‘</a:t>
            </a:r>
            <a:r>
              <a:rPr lang="en-GB" dirty="0">
                <a:hlinkClick r:id="rId2"/>
              </a:rPr>
              <a:t>Proteus Design Suite</a:t>
            </a:r>
            <a:r>
              <a:rPr lang="en-GB" dirty="0"/>
              <a:t>’ to create automate and test electronic circuit board schematics.</a:t>
            </a:r>
          </a:p>
        </p:txBody>
      </p:sp>
      <p:sp>
        <p:nvSpPr>
          <p:cNvPr id="4" name="Rectangle 3">
            <a:extLst>
              <a:ext uri="{FF2B5EF4-FFF2-40B4-BE49-F238E27FC236}">
                <a16:creationId xmlns:a16="http://schemas.microsoft.com/office/drawing/2014/main" id="{99389668-6DBA-40AA-863D-B99824DA55E4}"/>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E85D88D6-AD5B-47C3-A018-F7A6A4B36B38}"/>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Blueprint outline">
            <a:extLst>
              <a:ext uri="{FF2B5EF4-FFF2-40B4-BE49-F238E27FC236}">
                <a16:creationId xmlns:a16="http://schemas.microsoft.com/office/drawing/2014/main" id="{DC0E7B45-DBEB-46BD-9E4D-A95466C3D5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110832" y="206465"/>
            <a:ext cx="1113715" cy="1113715"/>
          </a:xfrm>
          <a:prstGeom prst="rect">
            <a:avLst/>
          </a:prstGeom>
        </p:spPr>
      </p:pic>
      <p:pic>
        <p:nvPicPr>
          <p:cNvPr id="2050" name="Picture 2">
            <a:extLst>
              <a:ext uri="{FF2B5EF4-FFF2-40B4-BE49-F238E27FC236}">
                <a16:creationId xmlns:a16="http://schemas.microsoft.com/office/drawing/2014/main" id="{D89B46F2-2A6B-4FBB-92A1-38F98315B98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2253"/>
          <a:stretch/>
        </p:blipFill>
        <p:spPr bwMode="auto">
          <a:xfrm>
            <a:off x="7328730" y="158456"/>
            <a:ext cx="3934563" cy="327054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Diagram, engineering drawing&#10;&#10;Description automatically generated">
            <a:extLst>
              <a:ext uri="{FF2B5EF4-FFF2-40B4-BE49-F238E27FC236}">
                <a16:creationId xmlns:a16="http://schemas.microsoft.com/office/drawing/2014/main" id="{4EFA2FD9-7161-4D43-87D3-B21273AAE7E3}"/>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456335" y="2390993"/>
            <a:ext cx="3558931" cy="2363130"/>
          </a:xfrm>
          <a:prstGeom prst="rect">
            <a:avLst/>
          </a:prstGeom>
        </p:spPr>
      </p:pic>
      <p:sp>
        <p:nvSpPr>
          <p:cNvPr id="9" name="TextBox 8">
            <a:extLst>
              <a:ext uri="{FF2B5EF4-FFF2-40B4-BE49-F238E27FC236}">
                <a16:creationId xmlns:a16="http://schemas.microsoft.com/office/drawing/2014/main" id="{7C118267-51F7-431A-B35E-9D35195924B8}"/>
              </a:ext>
            </a:extLst>
          </p:cNvPr>
          <p:cNvSpPr txBox="1"/>
          <p:nvPr/>
        </p:nvSpPr>
        <p:spPr>
          <a:xfrm>
            <a:off x="6617776" y="6699220"/>
            <a:ext cx="4240724" cy="153888"/>
          </a:xfrm>
          <a:prstGeom prst="rect">
            <a:avLst/>
          </a:prstGeom>
          <a:noFill/>
        </p:spPr>
        <p:txBody>
          <a:bodyPr wrap="square" rtlCol="0">
            <a:spAutoFit/>
          </a:bodyPr>
          <a:lstStyle/>
          <a:p>
            <a:r>
              <a:rPr lang="en-GB" sz="400" dirty="0">
                <a:hlinkClick r:id="rId7" tooltip="http://softwarerecs.stackexchange.com/questions/10537/2d-3d-cad-design-and-simulation-software-for-osx"/>
              </a:rPr>
              <a:t>This Photo</a:t>
            </a:r>
            <a:r>
              <a:rPr lang="en-GB" sz="400" dirty="0"/>
              <a:t> by Unknown Author is licensed under </a:t>
            </a:r>
            <a:r>
              <a:rPr lang="en-GB" sz="400" dirty="0">
                <a:hlinkClick r:id="rId8" tooltip="https://creativecommons.org/licenses/by-sa/3.0/"/>
              </a:rPr>
              <a:t>CC BY-SA</a:t>
            </a:r>
            <a:endParaRPr lang="en-GB" sz="400" dirty="0"/>
          </a:p>
        </p:txBody>
      </p:sp>
      <p:pic>
        <p:nvPicPr>
          <p:cNvPr id="11" name="Picture 10" descr="Diagram, schematic&#10;&#10;Description automatically generated">
            <a:extLst>
              <a:ext uri="{FF2B5EF4-FFF2-40B4-BE49-F238E27FC236}">
                <a16:creationId xmlns:a16="http://schemas.microsoft.com/office/drawing/2014/main" id="{EE9AA96E-5AD3-4308-9666-196D96D82AC5}"/>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6662459" y="3949964"/>
            <a:ext cx="4341338" cy="2778457"/>
          </a:xfrm>
          <a:prstGeom prst="rect">
            <a:avLst/>
          </a:prstGeom>
        </p:spPr>
      </p:pic>
      <p:sp>
        <p:nvSpPr>
          <p:cNvPr id="12" name="TextBox 11">
            <a:extLst>
              <a:ext uri="{FF2B5EF4-FFF2-40B4-BE49-F238E27FC236}">
                <a16:creationId xmlns:a16="http://schemas.microsoft.com/office/drawing/2014/main" id="{A8C3D80F-D72E-4BA5-AF74-BC264E0E16BB}"/>
              </a:ext>
            </a:extLst>
          </p:cNvPr>
          <p:cNvSpPr txBox="1"/>
          <p:nvPr/>
        </p:nvSpPr>
        <p:spPr>
          <a:xfrm>
            <a:off x="8237349" y="6719186"/>
            <a:ext cx="1873483" cy="153888"/>
          </a:xfrm>
          <a:prstGeom prst="rect">
            <a:avLst/>
          </a:prstGeom>
          <a:noFill/>
        </p:spPr>
        <p:txBody>
          <a:bodyPr wrap="square" rtlCol="0">
            <a:spAutoFit/>
          </a:bodyPr>
          <a:lstStyle/>
          <a:p>
            <a:r>
              <a:rPr lang="en-GB" sz="400" dirty="0">
                <a:hlinkClick r:id="rId10" tooltip="https://www.open-electronics.org/pcb-cad-a-selection-guide/"/>
              </a:rPr>
              <a:t>This Photo</a:t>
            </a:r>
            <a:r>
              <a:rPr lang="en-GB" sz="400" dirty="0"/>
              <a:t> by Unknown Author is licensed under </a:t>
            </a:r>
            <a:r>
              <a:rPr lang="en-GB" sz="400" dirty="0">
                <a:hlinkClick r:id="rId11" tooltip="https://creativecommons.org/licenses/by-nc-sa/3.0/"/>
              </a:rPr>
              <a:t>CC BY-SA-NC</a:t>
            </a:r>
            <a:endParaRPr lang="en-GB" sz="400" dirty="0"/>
          </a:p>
        </p:txBody>
      </p:sp>
      <p:sp>
        <p:nvSpPr>
          <p:cNvPr id="16" name="TextBox 15">
            <a:extLst>
              <a:ext uri="{FF2B5EF4-FFF2-40B4-BE49-F238E27FC236}">
                <a16:creationId xmlns:a16="http://schemas.microsoft.com/office/drawing/2014/main" id="{71FFECDF-D986-414A-9DF6-57150A74F319}"/>
              </a:ext>
            </a:extLst>
          </p:cNvPr>
          <p:cNvSpPr txBox="1"/>
          <p:nvPr/>
        </p:nvSpPr>
        <p:spPr>
          <a:xfrm>
            <a:off x="9645112" y="6699220"/>
            <a:ext cx="1873483" cy="153888"/>
          </a:xfrm>
          <a:prstGeom prst="rect">
            <a:avLst/>
          </a:prstGeom>
          <a:noFill/>
        </p:spPr>
        <p:txBody>
          <a:bodyPr wrap="square" rtlCol="0">
            <a:spAutoFit/>
          </a:bodyPr>
          <a:lstStyle/>
          <a:p>
            <a:r>
              <a:rPr lang="en-GB" sz="400" dirty="0">
                <a:hlinkClick r:id="rId10" tooltip="https://www.open-electronics.org/pcb-cad-a-selection-guide/"/>
              </a:rPr>
              <a:t>This Photo</a:t>
            </a:r>
            <a:r>
              <a:rPr lang="en-GB" sz="400" dirty="0"/>
              <a:t> by Unknown Author is licensed under </a:t>
            </a:r>
            <a:r>
              <a:rPr lang="en-GB" sz="400" dirty="0">
                <a:hlinkClick r:id="rId11" tooltip="https://creativecommons.org/licenses/by-nc-sa/3.0/"/>
              </a:rPr>
              <a:t>CC BY-SA-NC</a:t>
            </a:r>
            <a:endParaRPr lang="en-GB" sz="400" dirty="0"/>
          </a:p>
        </p:txBody>
      </p:sp>
    </p:spTree>
    <p:extLst>
      <p:ext uri="{BB962C8B-B14F-4D97-AF65-F5344CB8AC3E}">
        <p14:creationId xmlns:p14="http://schemas.microsoft.com/office/powerpoint/2010/main" val="368532418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3">
            <a:extLst>
              <a:ext uri="{FF2B5EF4-FFF2-40B4-BE49-F238E27FC236}">
                <a16:creationId xmlns:a16="http://schemas.microsoft.com/office/drawing/2014/main" id="{AAE450B0-AFD9-4F83-83E5-7C24C34FFCB2}"/>
              </a:ext>
            </a:extLst>
          </p:cNvPr>
          <p:cNvSpPr txBox="1">
            <a:spLocks/>
          </p:cNvSpPr>
          <p:nvPr/>
        </p:nvSpPr>
        <p:spPr>
          <a:xfrm>
            <a:off x="785033" y="268907"/>
            <a:ext cx="4802249" cy="167157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b="1" u="sng" kern="1200" dirty="0">
                <a:solidFill>
                  <a:schemeClr val="tx1"/>
                </a:solidFill>
                <a:latin typeface="+mj-lt"/>
                <a:ea typeface="+mj-ea"/>
                <a:cs typeface="+mj-cs"/>
              </a:rPr>
              <a:t>Games Des. Dev. &amp;/or Animation</a:t>
            </a:r>
            <a:endParaRPr lang="en-US" sz="4000" kern="1200" dirty="0">
              <a:solidFill>
                <a:schemeClr val="tx1"/>
              </a:solidFill>
              <a:latin typeface="+mj-lt"/>
              <a:ea typeface="+mj-ea"/>
              <a:cs typeface="+mj-cs"/>
            </a:endParaRPr>
          </a:p>
        </p:txBody>
      </p:sp>
      <p:pic>
        <p:nvPicPr>
          <p:cNvPr id="13" name="Picture 12">
            <a:extLst>
              <a:ext uri="{FF2B5EF4-FFF2-40B4-BE49-F238E27FC236}">
                <a16:creationId xmlns:a16="http://schemas.microsoft.com/office/drawing/2014/main" id="{A5E51589-6575-4E30-BC8D-454B0DB082C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506" r="14267" b="-3"/>
          <a:stretch/>
        </p:blipFill>
        <p:spPr>
          <a:xfrm>
            <a:off x="5995436" y="1"/>
            <a:ext cx="3016307" cy="2223338"/>
          </a:xfrm>
          <a:prstGeom prst="rect">
            <a:avLst/>
          </a:prstGeom>
        </p:spPr>
      </p:pic>
      <p:pic>
        <p:nvPicPr>
          <p:cNvPr id="19" name="Picture 18" descr="Diagram&#10;&#10;Description automatically generated">
            <a:extLst>
              <a:ext uri="{FF2B5EF4-FFF2-40B4-BE49-F238E27FC236}">
                <a16:creationId xmlns:a16="http://schemas.microsoft.com/office/drawing/2014/main" id="{91A23F9B-51EC-4591-A398-35951FD4F0AF}"/>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1467" r="3" b="9489"/>
          <a:stretch/>
        </p:blipFill>
        <p:spPr>
          <a:xfrm>
            <a:off x="9188878" y="10"/>
            <a:ext cx="3003123" cy="1679499"/>
          </a:xfrm>
          <a:prstGeom prst="rect">
            <a:avLst/>
          </a:prstGeom>
        </p:spPr>
      </p:pic>
      <p:sp>
        <p:nvSpPr>
          <p:cNvPr id="3" name="Content Placeholder 2">
            <a:extLst>
              <a:ext uri="{FF2B5EF4-FFF2-40B4-BE49-F238E27FC236}">
                <a16:creationId xmlns:a16="http://schemas.microsoft.com/office/drawing/2014/main" id="{6493520C-BE6C-4F99-B785-7B6EFB80EF77}"/>
              </a:ext>
            </a:extLst>
          </p:cNvPr>
          <p:cNvSpPr>
            <a:spLocks noGrp="1"/>
          </p:cNvSpPr>
          <p:nvPr>
            <p:ph idx="1"/>
          </p:nvPr>
        </p:nvSpPr>
        <p:spPr>
          <a:xfrm>
            <a:off x="698062" y="2035834"/>
            <a:ext cx="4802249" cy="3744871"/>
          </a:xfrm>
        </p:spPr>
        <p:txBody>
          <a:bodyPr vert="horz" lIns="91440" tIns="45720" rIns="91440" bIns="45720" rtlCol="0">
            <a:normAutofit/>
          </a:bodyPr>
          <a:lstStyle/>
          <a:p>
            <a:r>
              <a:rPr lang="en-US" dirty="0"/>
              <a:t>If your project is Game or Animation based, you can include initial design work such as character design, sketches, illustrations, models, storyboards.</a:t>
            </a:r>
          </a:p>
        </p:txBody>
      </p:sp>
      <p:pic>
        <p:nvPicPr>
          <p:cNvPr id="22" name="Picture 21" descr="Diagram&#10;&#10;Description automatically generated">
            <a:extLst>
              <a:ext uri="{FF2B5EF4-FFF2-40B4-BE49-F238E27FC236}">
                <a16:creationId xmlns:a16="http://schemas.microsoft.com/office/drawing/2014/main" id="{00AB2AA3-73ED-45B4-983D-F393B0AACDA7}"/>
              </a:ext>
            </a:extLst>
          </p:cNvPr>
          <p:cNvPicPr>
            <a:picLocks noChangeAspect="1"/>
          </p:cNvPicPr>
          <p:nvPr/>
        </p:nvPicPr>
        <p:blipFill rotWithShape="1">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569" r="6961" b="-3"/>
          <a:stretch/>
        </p:blipFill>
        <p:spPr>
          <a:xfrm>
            <a:off x="5995437" y="2384215"/>
            <a:ext cx="3016307" cy="2234180"/>
          </a:xfrm>
          <a:prstGeom prst="rect">
            <a:avLst/>
          </a:prstGeom>
        </p:spPr>
      </p:pic>
      <p:pic>
        <p:nvPicPr>
          <p:cNvPr id="28" name="Picture 27" descr="A picture containing graphical user interface&#10;&#10;Description automatically generated">
            <a:extLst>
              <a:ext uri="{FF2B5EF4-FFF2-40B4-BE49-F238E27FC236}">
                <a16:creationId xmlns:a16="http://schemas.microsoft.com/office/drawing/2014/main" id="{FBAEB074-8B14-44E9-8C8C-2F14E045677F}"/>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t="6653" r="-4" b="3954"/>
          <a:stretch/>
        </p:blipFill>
        <p:spPr>
          <a:xfrm>
            <a:off x="9188877" y="1843285"/>
            <a:ext cx="3003123" cy="2064985"/>
          </a:xfrm>
          <a:prstGeom prst="rect">
            <a:avLst/>
          </a:prstGeom>
        </p:spPr>
      </p:pic>
      <p:pic>
        <p:nvPicPr>
          <p:cNvPr id="25" name="Picture 24" descr="Graphical user interface&#10;&#10;Description automatically generated">
            <a:extLst>
              <a:ext uri="{FF2B5EF4-FFF2-40B4-BE49-F238E27FC236}">
                <a16:creationId xmlns:a16="http://schemas.microsoft.com/office/drawing/2014/main" id="{36E20C5C-C113-4292-8C58-9E7D7305BA9B}"/>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l="11842" r="12310" b="2"/>
          <a:stretch/>
        </p:blipFill>
        <p:spPr>
          <a:xfrm>
            <a:off x="5995436" y="4790113"/>
            <a:ext cx="3016307" cy="2067887"/>
          </a:xfrm>
          <a:prstGeom prst="rect">
            <a:avLst/>
          </a:prstGeom>
        </p:spPr>
      </p:pic>
      <p:pic>
        <p:nvPicPr>
          <p:cNvPr id="31" name="Picture 30" descr="A picture containing sport&#10;&#10;Description automatically generated">
            <a:extLst>
              <a:ext uri="{FF2B5EF4-FFF2-40B4-BE49-F238E27FC236}">
                <a16:creationId xmlns:a16="http://schemas.microsoft.com/office/drawing/2014/main" id="{6A615F10-D344-46A0-ADDE-C3D74333474D}"/>
              </a:ext>
            </a:extLst>
          </p:cNvPr>
          <p:cNvPicPr>
            <a:picLocks noChangeAspect="1"/>
          </p:cNvPicPr>
          <p:nvPr/>
        </p:nvPicPr>
        <p:blipFill rotWithShape="1">
          <a:blip r:embed="rId12" cstate="print">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l="23017" r="16176" b="2"/>
          <a:stretch/>
        </p:blipFill>
        <p:spPr>
          <a:xfrm>
            <a:off x="9188878" y="4079988"/>
            <a:ext cx="3003123" cy="2778013"/>
          </a:xfrm>
          <a:prstGeom prst="rect">
            <a:avLst/>
          </a:prstGeom>
        </p:spPr>
      </p:pic>
      <p:sp>
        <p:nvSpPr>
          <p:cNvPr id="5" name="Rectangle 4">
            <a:extLst>
              <a:ext uri="{FF2B5EF4-FFF2-40B4-BE49-F238E27FC236}">
                <a16:creationId xmlns:a16="http://schemas.microsoft.com/office/drawing/2014/main" id="{199F5B37-320E-4A36-BA46-8FADC9FF4585}"/>
              </a:ext>
            </a:extLst>
          </p:cNvPr>
          <p:cNvSpPr/>
          <p:nvPr/>
        </p:nvSpPr>
        <p:spPr>
          <a:xfrm>
            <a:off x="611091" y="268907"/>
            <a:ext cx="4976192" cy="157437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296E5898-FF19-44BE-96E3-EE7E9B65DE69}"/>
              </a:ext>
            </a:extLst>
          </p:cNvPr>
          <p:cNvSpPr/>
          <p:nvPr/>
        </p:nvSpPr>
        <p:spPr>
          <a:xfrm>
            <a:off x="550793" y="396356"/>
            <a:ext cx="125714" cy="1083097"/>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Graphic 7" descr="Game controller outline">
            <a:extLst>
              <a:ext uri="{FF2B5EF4-FFF2-40B4-BE49-F238E27FC236}">
                <a16:creationId xmlns:a16="http://schemas.microsoft.com/office/drawing/2014/main" id="{35035B88-1C73-4E55-92D5-D6A635DF1213}"/>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2088523" y="4479455"/>
            <a:ext cx="1728930" cy="1728930"/>
          </a:xfrm>
          <a:prstGeom prst="rect">
            <a:avLst/>
          </a:prstGeom>
        </p:spPr>
      </p:pic>
      <p:sp>
        <p:nvSpPr>
          <p:cNvPr id="14" name="TextBox 13">
            <a:extLst>
              <a:ext uri="{FF2B5EF4-FFF2-40B4-BE49-F238E27FC236}">
                <a16:creationId xmlns:a16="http://schemas.microsoft.com/office/drawing/2014/main" id="{25F8C1FF-A2D1-4B67-BB14-B74FC51719F0}"/>
              </a:ext>
            </a:extLst>
          </p:cNvPr>
          <p:cNvSpPr txBox="1"/>
          <p:nvPr/>
        </p:nvSpPr>
        <p:spPr>
          <a:xfrm>
            <a:off x="6571652" y="2023284"/>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quantumday.com/2013/01/video-games-are-now-tools-in-fighting.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20" name="TextBox 19">
            <a:extLst>
              <a:ext uri="{FF2B5EF4-FFF2-40B4-BE49-F238E27FC236}">
                <a16:creationId xmlns:a16="http://schemas.microsoft.com/office/drawing/2014/main" id="{E729514A-62BC-4D7B-B65D-37FDD06E3C35}"/>
              </a:ext>
            </a:extLst>
          </p:cNvPr>
          <p:cNvSpPr txBox="1"/>
          <p:nvPr/>
        </p:nvSpPr>
        <p:spPr>
          <a:xfrm>
            <a:off x="10005185" y="1479454"/>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daryl-rhystaylor.blogspot.com/2011/03/crump-animation-work.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23" name="TextBox 22">
            <a:extLst>
              <a:ext uri="{FF2B5EF4-FFF2-40B4-BE49-F238E27FC236}">
                <a16:creationId xmlns:a16="http://schemas.microsoft.com/office/drawing/2014/main" id="{64DF28F4-2B85-40F9-99AE-5DD657CF8A09}"/>
              </a:ext>
            </a:extLst>
          </p:cNvPr>
          <p:cNvSpPr txBox="1"/>
          <p:nvPr/>
        </p:nvSpPr>
        <p:spPr>
          <a:xfrm>
            <a:off x="6704702" y="441834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wiki.synfig.org/Doc:Cut-out_Anim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26" name="TextBox 25">
            <a:extLst>
              <a:ext uri="{FF2B5EF4-FFF2-40B4-BE49-F238E27FC236}">
                <a16:creationId xmlns:a16="http://schemas.microsoft.com/office/drawing/2014/main" id="{58033301-A7E5-4EDB-8426-85851E98F175}"/>
              </a:ext>
            </a:extLst>
          </p:cNvPr>
          <p:cNvSpPr txBox="1"/>
          <p:nvPr/>
        </p:nvSpPr>
        <p:spPr>
          <a:xfrm>
            <a:off x="6571652"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1" tooltip="https://technofaq.org/posts/2019/02/exploring-the-realm-of-video-animation-top-stop-motion-animation-tools-and-application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29" name="TextBox 28">
            <a:extLst>
              <a:ext uri="{FF2B5EF4-FFF2-40B4-BE49-F238E27FC236}">
                <a16:creationId xmlns:a16="http://schemas.microsoft.com/office/drawing/2014/main" id="{16D66981-5C18-45AB-B28D-8A1A61447F91}"/>
              </a:ext>
            </a:extLst>
          </p:cNvPr>
          <p:cNvSpPr txBox="1"/>
          <p:nvPr/>
        </p:nvSpPr>
        <p:spPr>
          <a:xfrm>
            <a:off x="9732672" y="3708215"/>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amal-wbl.blogspot.com/2011/10/i-digital-animation-type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9"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32" name="TextBox 31">
            <a:extLst>
              <a:ext uri="{FF2B5EF4-FFF2-40B4-BE49-F238E27FC236}">
                <a16:creationId xmlns:a16="http://schemas.microsoft.com/office/drawing/2014/main" id="{B71C47FC-692B-49D7-8A01-E3281332C8F9}"/>
              </a:ext>
            </a:extLst>
          </p:cNvPr>
          <p:cNvSpPr txBox="1"/>
          <p:nvPr/>
        </p:nvSpPr>
        <p:spPr>
          <a:xfrm>
            <a:off x="10005185" y="6657946"/>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3" tooltip="https://sketchfab.com/3d-models/animation-run-e05e53ab881b413ab921b693256b184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43735240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1388" y="184089"/>
            <a:ext cx="9576776" cy="1304481"/>
          </a:xfrm>
        </p:spPr>
        <p:txBody>
          <a:bodyPr anchor="ctr">
            <a:normAutofit/>
          </a:bodyPr>
          <a:lstStyle/>
          <a:p>
            <a:r>
              <a:rPr lang="en-GB" b="1" u="sng" dirty="0"/>
              <a:t>Keep it Simple: Design &amp; System Modelling</a:t>
            </a:r>
          </a:p>
        </p:txBody>
      </p:sp>
      <p:pic>
        <p:nvPicPr>
          <p:cNvPr id="7" name="Graphic 6" descr="Design">
            <a:extLst>
              <a:ext uri="{FF2B5EF4-FFF2-40B4-BE49-F238E27FC236}">
                <a16:creationId xmlns:a16="http://schemas.microsoft.com/office/drawing/2014/main" id="{ABAF33B1-87D0-4FAA-84BC-CC6BDE49ADF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248164" y="259479"/>
            <a:ext cx="1113714" cy="1113714"/>
          </a:xfrm>
          <a:prstGeom prst="rect">
            <a:avLst/>
          </a:prstGeom>
        </p:spPr>
      </p:pic>
      <p:sp>
        <p:nvSpPr>
          <p:cNvPr id="8" name="Content Placeholder 2"/>
          <p:cNvSpPr>
            <a:spLocks noGrp="1"/>
          </p:cNvSpPr>
          <p:nvPr>
            <p:ph idx="1"/>
          </p:nvPr>
        </p:nvSpPr>
        <p:spPr>
          <a:xfrm>
            <a:off x="770744" y="1757476"/>
            <a:ext cx="10749868" cy="3852909"/>
          </a:xfrm>
        </p:spPr>
        <p:txBody>
          <a:bodyPr>
            <a:normAutofit/>
          </a:bodyPr>
          <a:lstStyle/>
          <a:p>
            <a:r>
              <a:rPr lang="en-GB" sz="3200" dirty="0"/>
              <a:t>Keep the Design docs simple. </a:t>
            </a:r>
          </a:p>
          <a:p>
            <a:r>
              <a:rPr lang="en-GB" sz="3200" dirty="0"/>
              <a:t>For this module you do not need to go into detail with your Design planning &amp; documentation.</a:t>
            </a:r>
          </a:p>
          <a:p>
            <a:r>
              <a:rPr lang="en-GB" sz="3200" dirty="0"/>
              <a:t>Keep it </a:t>
            </a:r>
            <a:r>
              <a:rPr lang="en-GB" sz="3200" b="1" dirty="0"/>
              <a:t>Clean </a:t>
            </a:r>
            <a:r>
              <a:rPr lang="en-GB" sz="3200" dirty="0"/>
              <a:t>&amp;</a:t>
            </a:r>
            <a:r>
              <a:rPr lang="en-GB" sz="3200" b="1" dirty="0"/>
              <a:t> Simple</a:t>
            </a:r>
            <a:r>
              <a:rPr lang="en-GB" sz="3200" dirty="0"/>
              <a:t>.</a:t>
            </a:r>
          </a:p>
          <a:p>
            <a:r>
              <a:rPr lang="en-GB" sz="3200" dirty="0"/>
              <a:t>The Design documents produced by different students will vary significantly and depend on your project area. You will all have different design documentation. And that’s ok.</a:t>
            </a:r>
            <a:endParaRPr lang="en-US" sz="3200" dirty="0"/>
          </a:p>
          <a:p>
            <a:endParaRPr lang="en-GB" sz="3200" dirty="0"/>
          </a:p>
          <a:p>
            <a:pPr lvl="1"/>
            <a:endParaRPr lang="en-GB" sz="3200" dirty="0"/>
          </a:p>
          <a:p>
            <a:endParaRPr lang="en-GB" sz="3200" dirty="0"/>
          </a:p>
        </p:txBody>
      </p:sp>
      <p:sp>
        <p:nvSpPr>
          <p:cNvPr id="10" name="Rectangle 9">
            <a:extLst>
              <a:ext uri="{FF2B5EF4-FFF2-40B4-BE49-F238E27FC236}">
                <a16:creationId xmlns:a16="http://schemas.microsoft.com/office/drawing/2014/main" id="{AD9F145B-C380-4363-A825-0A2AE2145EE8}"/>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11" name="Rectangle 10">
            <a:extLst>
              <a:ext uri="{FF2B5EF4-FFF2-40B4-BE49-F238E27FC236}">
                <a16:creationId xmlns:a16="http://schemas.microsoft.com/office/drawing/2014/main" id="{8F4235E4-1EE3-4E26-A0E4-9AD0CAE59AD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4971444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436632" y="1515055"/>
            <a:ext cx="10967742" cy="4624488"/>
          </a:xfrm>
        </p:spPr>
        <p:txBody>
          <a:bodyPr>
            <a:normAutofit lnSpcReduction="10000"/>
          </a:bodyPr>
          <a:lstStyle/>
          <a:p>
            <a:pPr indent="0">
              <a:lnSpc>
                <a:spcPct val="100000"/>
              </a:lnSpc>
              <a:spcBef>
                <a:spcPts val="600"/>
              </a:spcBef>
              <a:buNone/>
            </a:pPr>
            <a:r>
              <a:rPr lang="en-GB" sz="3200" b="1" dirty="0">
                <a:effectLst/>
                <a:ea typeface="Times New Roman" panose="02020603050405020304" pitchFamily="18" charset="0"/>
                <a:cs typeface="Arial" panose="020B0604020202020204" pitchFamily="34" charset="0"/>
              </a:rPr>
              <a:t>Review and consider how the previous part 2 slides can help you answer the following question:</a:t>
            </a:r>
          </a:p>
          <a:p>
            <a:pPr indent="0">
              <a:lnSpc>
                <a:spcPct val="100000"/>
              </a:lnSpc>
              <a:spcBef>
                <a:spcPts val="600"/>
              </a:spcBef>
              <a:buNone/>
            </a:pPr>
            <a:r>
              <a:rPr lang="en-GB" sz="2400" b="1" dirty="0">
                <a:effectLst/>
                <a:latin typeface="Arial" panose="020B0604020202020204" pitchFamily="34" charset="0"/>
                <a:ea typeface="Times New Roman" panose="02020603050405020304" pitchFamily="18" charset="0"/>
                <a:cs typeface="Arial" panose="020B0604020202020204" pitchFamily="34" charset="0"/>
              </a:rPr>
              <a:t>Q2. Project Design: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p>
          <a:p>
            <a:pPr marL="571500" indent="-342900">
              <a:lnSpc>
                <a:spcPct val="100000"/>
              </a:lnSpc>
              <a:spcBef>
                <a:spcPts val="600"/>
              </a:spcBef>
            </a:pPr>
            <a:r>
              <a:rPr lang="en-GB" sz="2400" dirty="0">
                <a:effectLst/>
                <a:latin typeface="Arial" panose="020B0604020202020204" pitchFamily="34" charset="0"/>
                <a:ea typeface="Times New Roman" panose="02020603050405020304" pitchFamily="18" charset="0"/>
                <a:cs typeface="Arial" panose="020B0604020202020204" pitchFamily="34" charset="0"/>
              </a:rPr>
              <a:t>Document and describe some project ‘</a:t>
            </a:r>
            <a:r>
              <a:rPr lang="en-GB" sz="2400" b="1" dirty="0">
                <a:effectLst/>
                <a:latin typeface="Arial" panose="020B0604020202020204" pitchFamily="34" charset="0"/>
                <a:ea typeface="Times New Roman" panose="02020603050405020304" pitchFamily="18" charset="0"/>
                <a:cs typeface="Arial" panose="020B0604020202020204" pitchFamily="34" charset="0"/>
              </a:rPr>
              <a:t>Design</a:t>
            </a:r>
            <a:r>
              <a:rPr lang="en-GB" sz="2400" dirty="0">
                <a:effectLst/>
                <a:latin typeface="Arial" panose="020B0604020202020204" pitchFamily="34" charset="0"/>
                <a:ea typeface="Times New Roman" panose="02020603050405020304" pitchFamily="18" charset="0"/>
                <a:cs typeface="Arial" panose="020B0604020202020204" pitchFamily="34" charset="0"/>
              </a:rPr>
              <a:t>’ work. </a:t>
            </a:r>
            <a:r>
              <a:rPr lang="en-GB" sz="2400" b="1" dirty="0">
                <a:effectLst/>
                <a:latin typeface="Arial" panose="020B0604020202020204" pitchFamily="34" charset="0"/>
                <a:ea typeface="Times New Roman" panose="02020603050405020304" pitchFamily="18" charset="0"/>
                <a:cs typeface="Arial" panose="020B0604020202020204" pitchFamily="34" charset="0"/>
              </a:rPr>
              <a:t>2 pieces required </a:t>
            </a:r>
            <a:r>
              <a:rPr lang="en-GB" sz="2400" dirty="0">
                <a:effectLst/>
                <a:latin typeface="Arial" panose="020B0604020202020204" pitchFamily="34" charset="0"/>
                <a:ea typeface="Times New Roman" panose="02020603050405020304" pitchFamily="18" charset="0"/>
                <a:cs typeface="Arial" panose="020B0604020202020204" pitchFamily="34" charset="0"/>
              </a:rPr>
              <a:t>e.g. requirements specification, sketches/drawings, storyboard, wireframes, flow chart/UML diagram, ERD data structure), network structure diagram, network security architecture/diagram.</a:t>
            </a:r>
          </a:p>
          <a:p>
            <a:pPr marL="571500" indent="-342900">
              <a:lnSpc>
                <a:spcPct val="100000"/>
              </a:lnSpc>
              <a:spcBef>
                <a:spcPts val="600"/>
              </a:spcBef>
            </a:pPr>
            <a:endParaRPr lang="en-GB" sz="2400" dirty="0">
              <a:latin typeface="Arial" panose="020B0604020202020204" pitchFamily="34" charset="0"/>
              <a:cs typeface="Arial" panose="020B0604020202020204" pitchFamily="34" charset="0"/>
            </a:endParaRPr>
          </a:p>
          <a:p>
            <a:pPr marL="571500" indent="-342900">
              <a:lnSpc>
                <a:spcPct val="100000"/>
              </a:lnSpc>
              <a:spcBef>
                <a:spcPts val="600"/>
              </a:spcBef>
            </a:pPr>
            <a:endParaRPr lang="en-GB" sz="2400" dirty="0">
              <a:latin typeface="Arial" panose="020B0604020202020204" pitchFamily="34" charset="0"/>
              <a:cs typeface="Arial" panose="020B0604020202020204" pitchFamily="34" charset="0"/>
            </a:endParaRPr>
          </a:p>
          <a:p>
            <a:pPr indent="0">
              <a:lnSpc>
                <a:spcPct val="100000"/>
              </a:lnSpc>
              <a:spcBef>
                <a:spcPts val="600"/>
              </a:spcBef>
              <a:buNone/>
            </a:pPr>
            <a:r>
              <a:rPr lang="en-GB" sz="2400" dirty="0">
                <a:latin typeface="Arial" panose="020B0604020202020204" pitchFamily="34" charset="0"/>
                <a:cs typeface="Arial" panose="020B0604020202020204" pitchFamily="34" charset="0"/>
              </a:rPr>
              <a:t>-&gt;</a:t>
            </a:r>
          </a:p>
          <a:p>
            <a:pPr marL="571500" indent="-342900">
              <a:lnSpc>
                <a:spcPct val="100000"/>
              </a:lnSpc>
              <a:spcBef>
                <a:spcPts val="600"/>
              </a:spcBef>
            </a:pPr>
            <a:r>
              <a:rPr lang="en-GB" sz="2400" dirty="0">
                <a:latin typeface="Arial" panose="020B0604020202020204" pitchFamily="34" charset="0"/>
                <a:cs typeface="Arial" panose="020B0604020202020204" pitchFamily="34" charset="0"/>
              </a:rPr>
              <a:t>Next slide: </a:t>
            </a:r>
            <a:r>
              <a:rPr lang="en-GB" sz="2400" b="1" dirty="0">
                <a:latin typeface="Arial" panose="020B0604020202020204" pitchFamily="34" charset="0"/>
                <a:cs typeface="Arial" panose="020B0604020202020204" pitchFamily="34" charset="0"/>
              </a:rPr>
              <a:t>Assignment 1: Q&amp;A</a:t>
            </a:r>
            <a:r>
              <a:rPr lang="en-GB" sz="2400" dirty="0">
                <a:latin typeface="Arial" panose="020B0604020202020204" pitchFamily="34" charset="0"/>
                <a:cs typeface="Arial" panose="020B0604020202020204" pitchFamily="34" charset="0"/>
              </a:rPr>
              <a:t>.</a:t>
            </a:r>
            <a:endParaRPr lang="en-GB" sz="4000" dirty="0"/>
          </a:p>
          <a:p>
            <a:pPr eaLnBrk="1" hangingPunct="1">
              <a:lnSpc>
                <a:spcPct val="100000"/>
              </a:lnSpc>
              <a:spcBef>
                <a:spcPts val="600"/>
              </a:spcBef>
              <a:buFont typeface="Wingdings 3" panose="05040102010807070707" pitchFamily="18" charset="2"/>
              <a:buNone/>
            </a:pPr>
            <a:endParaRPr lang="en-GB" altLang="en-US" sz="4800" dirty="0"/>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612129" y="206592"/>
            <a:ext cx="11263834" cy="1508760"/>
          </a:xfrm>
        </p:spPr>
        <p:txBody>
          <a:bodyPr/>
          <a:lstStyle/>
          <a:p>
            <a:pPr>
              <a:defRPr/>
            </a:pPr>
            <a:r>
              <a:rPr lang="en-GB" b="1" u="sng" dirty="0"/>
              <a:t>Activity 2: Assign. 2 Task 1: Q2 Project Design</a:t>
            </a:r>
          </a:p>
        </p:txBody>
      </p:sp>
      <p:sp>
        <p:nvSpPr>
          <p:cNvPr id="2" name="Rectangle 1">
            <a:extLst>
              <a:ext uri="{FF2B5EF4-FFF2-40B4-BE49-F238E27FC236}">
                <a16:creationId xmlns:a16="http://schemas.microsoft.com/office/drawing/2014/main" id="{4D120597-C97A-991D-86AA-10B98A905D9C}"/>
              </a:ext>
            </a:extLst>
          </p:cNvPr>
          <p:cNvSpPr/>
          <p:nvPr/>
        </p:nvSpPr>
        <p:spPr>
          <a:xfrm>
            <a:off x="316037" y="558480"/>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250854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412091" y="501651"/>
            <a:ext cx="4395340" cy="1716255"/>
          </a:xfrm>
        </p:spPr>
        <p:txBody>
          <a:bodyPr anchor="b">
            <a:normAutofit/>
          </a:bodyPr>
          <a:lstStyle/>
          <a:p>
            <a:r>
              <a:rPr lang="en-GB" sz="5600" b="1"/>
              <a:t>Register</a:t>
            </a:r>
          </a:p>
        </p:txBody>
      </p:sp>
      <p:sp>
        <p:nvSpPr>
          <p:cNvPr id="19" name="Rectangle 18">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List with solid fill">
            <a:extLst>
              <a:ext uri="{FF2B5EF4-FFF2-40B4-BE49-F238E27FC236}">
                <a16:creationId xmlns:a16="http://schemas.microsoft.com/office/drawing/2014/main" id="{979A8C0C-3955-9040-3DA2-46A06AA3E44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79143" y="818188"/>
            <a:ext cx="5221625" cy="5221625"/>
          </a:xfrm>
          <a:prstGeom prst="rect">
            <a:avLst/>
          </a:prstGeom>
        </p:spPr>
      </p:pic>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6392583" y="2645922"/>
            <a:ext cx="4434721" cy="3710427"/>
          </a:xfrm>
        </p:spPr>
        <p:txBody>
          <a:bodyPr anchor="t">
            <a:normAutofit/>
          </a:bodyPr>
          <a:lstStyle/>
          <a:p>
            <a:pPr marL="0" indent="0">
              <a:buNone/>
            </a:pPr>
            <a:r>
              <a:rPr lang="en-GB" sz="2000">
                <a:solidFill>
                  <a:schemeClr val="tx1">
                    <a:alpha val="80000"/>
                  </a:schemeClr>
                </a:solidFill>
              </a:rPr>
              <a:t>Tutor note: </a:t>
            </a:r>
          </a:p>
          <a:p>
            <a:r>
              <a:rPr lang="en-GB" sz="2000">
                <a:solidFill>
                  <a:schemeClr val="tx1">
                    <a:alpha val="80000"/>
                  </a:schemeClr>
                </a:solidFill>
              </a:rPr>
              <a:t>Download participant list from teams.</a:t>
            </a:r>
          </a:p>
        </p:txBody>
      </p:sp>
      <p:cxnSp>
        <p:nvCxnSpPr>
          <p:cNvPr id="21" name="Straight Connector 2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AD94DEE8-7672-B915-A074-D50E8397905D}"/>
              </a:ext>
            </a:extLst>
          </p:cNvPr>
          <p:cNvSpPr txBox="1">
            <a:spLocks/>
          </p:cNvSpPr>
          <p:nvPr/>
        </p:nvSpPr>
        <p:spPr>
          <a:xfrm>
            <a:off x="419100" y="34215"/>
            <a:ext cx="494171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Reminder:</a:t>
            </a:r>
          </a:p>
        </p:txBody>
      </p:sp>
    </p:spTree>
    <p:extLst>
      <p:ext uri="{BB962C8B-B14F-4D97-AF65-F5344CB8AC3E}">
        <p14:creationId xmlns:p14="http://schemas.microsoft.com/office/powerpoint/2010/main" val="296126661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48368-FFB2-4F90-D7D1-73B549402F95}"/>
              </a:ext>
            </a:extLst>
          </p:cNvPr>
          <p:cNvSpPr>
            <a:spLocks noGrp="1"/>
          </p:cNvSpPr>
          <p:nvPr>
            <p:ph type="title"/>
          </p:nvPr>
        </p:nvSpPr>
        <p:spPr/>
        <p:txBody>
          <a:bodyPr/>
          <a:lstStyle/>
          <a:p>
            <a:r>
              <a:rPr lang="en-GB" dirty="0"/>
              <a:t>Assignment 1 Q&amp;A.</a:t>
            </a:r>
          </a:p>
        </p:txBody>
      </p:sp>
    </p:spTree>
    <p:extLst>
      <p:ext uri="{BB962C8B-B14F-4D97-AF65-F5344CB8AC3E}">
        <p14:creationId xmlns:p14="http://schemas.microsoft.com/office/powerpoint/2010/main" val="1789923260"/>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US" sz="2000" dirty="0">
                <a:solidFill>
                  <a:srgbClr val="FFFFFF"/>
                </a:solidFill>
              </a:rPr>
              <a:t>Q&amp;A.</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50" y="627348"/>
            <a:ext cx="8614193" cy="1033669"/>
          </a:xfrm>
          <a:ln w="28575">
            <a:solidFill>
              <a:schemeClr val="tx1"/>
            </a:solidFill>
          </a:ln>
        </p:spPr>
        <p:txBody>
          <a:bodyPr>
            <a:normAutofit/>
          </a:bodyPr>
          <a:lstStyle/>
          <a:p>
            <a:r>
              <a:rPr lang="en-GB" sz="4800" b="1" dirty="0"/>
              <a:t>Reminder: </a:t>
            </a:r>
            <a:r>
              <a:rPr lang="en-GB" sz="4800" b="1" u="sng" dirty="0"/>
              <a:t>Q&amp;A Etiquette</a:t>
            </a:r>
            <a:endParaRPr lang="en-GB" sz="5400" b="1" u="sng" dirty="0">
              <a:solidFill>
                <a:srgbClr val="FFFFFF"/>
              </a:solidFill>
            </a:endParaRP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745350" y="1942899"/>
            <a:ext cx="10283787" cy="4351338"/>
          </a:xfrm>
        </p:spPr>
        <p:txBody>
          <a:bodyPr>
            <a:normAutofit fontScale="85000" lnSpcReduction="20000"/>
          </a:bodyPr>
          <a:lstStyle/>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To ensure fairness for all and to ensure everyone equally benefits from </a:t>
            </a:r>
            <a:r>
              <a:rPr lang="en-GB" sz="2800" dirty="0">
                <a:ea typeface="DengXian" panose="02010600030101010101" pitchFamily="2" charset="-122"/>
                <a:cs typeface="Times New Roman" panose="02020603050405020304" pitchFamily="18" charset="0"/>
              </a:rPr>
              <a:t>answers, </a:t>
            </a:r>
            <a:r>
              <a:rPr lang="en-GB" sz="2800" b="1" dirty="0">
                <a:ea typeface="DengXian" panose="02010600030101010101" pitchFamily="2" charset="-122"/>
                <a:cs typeface="Times New Roman" panose="02020603050405020304" pitchFamily="18" charset="0"/>
              </a:rPr>
              <a:t>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f you have a general/module/assessment question, ask during the weekly tutorial session</a:t>
            </a:r>
            <a:r>
              <a:rPr lang="en-GB" sz="28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10000"/>
              </a:lnSpc>
              <a:spcBef>
                <a:spcPts val="600"/>
              </a:spcBef>
              <a:spcAft>
                <a:spcPts val="600"/>
              </a:spcAft>
            </a:pPr>
            <a:r>
              <a:rPr lang="en-GB" sz="2800" b="1" dirty="0">
                <a:effectLst/>
                <a:latin typeface="Calibri" panose="020F0502020204030204" pitchFamily="34" charset="0"/>
                <a:ea typeface="DengXian" panose="02010600030101010101" pitchFamily="2" charset="-122"/>
                <a:cs typeface="Times New Roman" panose="02020603050405020304" pitchFamily="18" charset="0"/>
              </a:rPr>
              <a:t>Not via email or via Teams</a:t>
            </a:r>
            <a:r>
              <a:rPr lang="en-GB" sz="2800" b="1" dirty="0">
                <a:ea typeface="DengXian" panose="02010600030101010101" pitchFamily="2" charset="-122"/>
                <a:cs typeface="Times New Roman" panose="02020603050405020304" pitchFamily="18" charset="0"/>
              </a:rPr>
              <a:t>.</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If you have a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personal question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that needs to be addressed in private, ask the module tutor privately during </a:t>
            </a:r>
            <a:r>
              <a:rPr lang="en-GB" sz="2800" dirty="0">
                <a:ea typeface="DengXian" panose="02010600030101010101" pitchFamily="2" charset="-122"/>
                <a:cs typeface="Times New Roman" panose="02020603050405020304" pitchFamily="18" charset="0"/>
              </a:rPr>
              <a:t>or after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the class. </a:t>
            </a:r>
            <a:r>
              <a:rPr lang="en-GB" sz="2800" dirty="0">
                <a:ea typeface="DengXian" panose="02010600030101010101" pitchFamily="2" charset="-122"/>
                <a:cs typeface="Times New Roman" panose="02020603050405020304" pitchFamily="18" charset="0"/>
              </a:rPr>
              <a:t>Or via </a:t>
            </a:r>
            <a:r>
              <a:rPr lang="en-GB" sz="2800" dirty="0">
                <a:effectLst/>
                <a:latin typeface="Calibri" panose="020F0502020204030204" pitchFamily="34" charset="0"/>
                <a:ea typeface="DengXian" panose="02010600030101010101" pitchFamily="2" charset="-122"/>
                <a:cs typeface="Times New Roman" panose="02020603050405020304" pitchFamily="18" charset="0"/>
              </a:rPr>
              <a:t>email</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 </a:t>
            </a:r>
            <a:r>
              <a:rPr lang="en-GB" sz="2800" dirty="0">
                <a:effectLst/>
                <a:latin typeface="Calibri" panose="020F0502020204030204" pitchFamily="34" charset="0"/>
                <a:ea typeface="DengXian" panose="02010600030101010101" pitchFamily="2" charset="-122"/>
                <a:cs typeface="Times New Roman" panose="02020603050405020304" pitchFamily="18" charset="0"/>
              </a:rPr>
              <a:t>and the tutor will get back to you asap. However due to the current number of modules and students being taught at the moment, it may take a little while. Sometimes, it is not possible to answer emails in-between lecture/tutorials sessions. If this is the case, please ask during or after the next Lecture-tutorial.</a:t>
            </a:r>
          </a:p>
          <a:p>
            <a:pPr>
              <a:lnSpc>
                <a:spcPct val="110000"/>
              </a:lnSpc>
              <a:spcBef>
                <a:spcPts val="600"/>
              </a:spcBef>
              <a:spcAft>
                <a:spcPts val="600"/>
              </a:spcAft>
            </a:pPr>
            <a:r>
              <a:rPr lang="en-GB" sz="2800" b="1" dirty="0">
                <a:ea typeface="DengXian" panose="02010600030101010101" pitchFamily="2" charset="-122"/>
                <a:cs typeface="Times New Roman" panose="02020603050405020304" pitchFamily="18" charset="0"/>
              </a:rPr>
              <a:t>For general questions, ask during the Lecture-tutorial Q&amp;A time</a:t>
            </a:r>
            <a:r>
              <a:rPr lang="en-GB" sz="2800" dirty="0">
                <a:ea typeface="DengXian" panose="02010600030101010101" pitchFamily="2" charset="-122"/>
                <a:cs typeface="Times New Roman" panose="02020603050405020304" pitchFamily="18" charset="0"/>
              </a:rPr>
              <a:t>.</a:t>
            </a:r>
            <a:endParaRPr lang="en-GB" sz="7200" dirty="0"/>
          </a:p>
          <a:p>
            <a:pPr marL="342900" lvl="0" indent="-342900">
              <a:lnSpc>
                <a:spcPct val="107000"/>
              </a:lnSpc>
              <a:spcAft>
                <a:spcPts val="800"/>
              </a:spcAft>
              <a:buFont typeface="+mj-lt"/>
              <a:buAutoNum type="arabicPeriod"/>
            </a:pPr>
            <a:endParaRPr lang="en-GB" sz="6000" dirty="0"/>
          </a:p>
        </p:txBody>
      </p:sp>
      <p:pic>
        <p:nvPicPr>
          <p:cNvPr id="6" name="Picture 5" descr="A picture containing icon&#10;&#10;Description automatically generated">
            <a:extLst>
              <a:ext uri="{FF2B5EF4-FFF2-40B4-BE49-F238E27FC236}">
                <a16:creationId xmlns:a16="http://schemas.microsoft.com/office/drawing/2014/main" id="{DB0015B1-3A23-5784-B61F-648C4EDB7C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232969" y="323466"/>
            <a:ext cx="2396132" cy="1597921"/>
          </a:xfrm>
          <a:prstGeom prst="rect">
            <a:avLst/>
          </a:prstGeom>
        </p:spPr>
      </p:pic>
      <p:sp>
        <p:nvSpPr>
          <p:cNvPr id="7" name="TextBox 6">
            <a:extLst>
              <a:ext uri="{FF2B5EF4-FFF2-40B4-BE49-F238E27FC236}">
                <a16:creationId xmlns:a16="http://schemas.microsoft.com/office/drawing/2014/main" id="{79301E84-751D-7640-A84B-DE3479B5031F}"/>
              </a:ext>
            </a:extLst>
          </p:cNvPr>
          <p:cNvSpPr txBox="1"/>
          <p:nvPr/>
        </p:nvSpPr>
        <p:spPr>
          <a:xfrm>
            <a:off x="954107" y="6858000"/>
            <a:ext cx="10283786"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wordpress.blog.tw/wordpress-common-q-a/"/>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178850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3.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5620</TotalTime>
  <Words>8429</Words>
  <Application>Microsoft Office PowerPoint</Application>
  <PresentationFormat>Widescreen</PresentationFormat>
  <Paragraphs>708</Paragraphs>
  <Slides>96</Slides>
  <Notes>20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96</vt:i4>
      </vt:variant>
    </vt:vector>
  </HeadingPairs>
  <TitlesOfParts>
    <vt:vector size="107" baseType="lpstr">
      <vt:lpstr>DengXian</vt:lpstr>
      <vt:lpstr>Arial</vt:lpstr>
      <vt:lpstr>Arial</vt:lpstr>
      <vt:lpstr>Calibri</vt:lpstr>
      <vt:lpstr>Calibri Light</vt:lpstr>
      <vt:lpstr>Courier New</vt:lpstr>
      <vt:lpstr>Symbol</vt:lpstr>
      <vt:lpstr>Times New Roman</vt:lpstr>
      <vt:lpstr>Wingdings</vt:lpstr>
      <vt:lpstr>Wingdings 3</vt:lpstr>
      <vt:lpstr>Office Theme</vt:lpstr>
      <vt:lpstr>Notice: OneNote Export for Assign.1</vt:lpstr>
      <vt:lpstr>Reminder:</vt:lpstr>
      <vt:lpstr>PowerPoint Presentation</vt:lpstr>
      <vt:lpstr>Introduction &amp; Overview</vt:lpstr>
      <vt:lpstr>Introduction: Project Management</vt:lpstr>
      <vt:lpstr>Project Management</vt:lpstr>
      <vt:lpstr>Project management skills</vt:lpstr>
      <vt:lpstr>4 elements of Project Management</vt:lpstr>
      <vt:lpstr>Typical Project Stages</vt:lpstr>
      <vt:lpstr>Project Planning</vt:lpstr>
      <vt:lpstr>Typical Project Plan </vt:lpstr>
      <vt:lpstr>Project Scope</vt:lpstr>
      <vt:lpstr>Project Scope</vt:lpstr>
      <vt:lpstr>Proposed solution &amp; Resources required</vt:lpstr>
      <vt:lpstr>Typical Chapters/Stages of a L6 Project:</vt:lpstr>
      <vt:lpstr>PowerPoint Presentation</vt:lpstr>
      <vt:lpstr>Bg.  Example: Project schedule</vt:lpstr>
      <vt:lpstr>Project Management tools</vt:lpstr>
      <vt:lpstr>Gantt Charts</vt:lpstr>
      <vt:lpstr>Bg. Origins of the Gantt Chart</vt:lpstr>
      <vt:lpstr>Benefits of Gantt Charts</vt:lpstr>
      <vt:lpstr>Creating a Gantt Chart: Example How to…</vt:lpstr>
      <vt:lpstr>PowerPoint Presentation</vt:lpstr>
      <vt:lpstr>Technology: Gantt Chart Apps</vt:lpstr>
      <vt:lpstr>Feature: Tomsplanner.com</vt:lpstr>
      <vt:lpstr>Project Chart choice</vt:lpstr>
      <vt:lpstr>Project Development Methods</vt:lpstr>
      <vt:lpstr>Development Methodology/Methods</vt:lpstr>
      <vt:lpstr>The Waterfall Methodology</vt:lpstr>
      <vt:lpstr>The Waterfall Model</vt:lpstr>
      <vt:lpstr>The Waterfall Model</vt:lpstr>
      <vt:lpstr>The Development Life Cycle</vt:lpstr>
      <vt:lpstr>Design Thinking Process</vt:lpstr>
      <vt:lpstr>Prototyping</vt:lpstr>
      <vt:lpstr>Prototyping</vt:lpstr>
      <vt:lpstr>Software prototyping</vt:lpstr>
      <vt:lpstr>PowerPoint Presentation</vt:lpstr>
      <vt:lpstr>Bg. Software Prototyping method</vt:lpstr>
      <vt:lpstr>Contemporary Tech Development methods</vt:lpstr>
      <vt:lpstr>Agile Development Methods</vt:lpstr>
      <vt:lpstr>Agile Development</vt:lpstr>
      <vt:lpstr>Rapid Application Development</vt:lpstr>
      <vt:lpstr>Bg. Definition: Rapid Application Development</vt:lpstr>
      <vt:lpstr>Rapid Application Development</vt:lpstr>
      <vt:lpstr>RAD: Rapid Application Development</vt:lpstr>
      <vt:lpstr>Agile methods: FDD, Kanban and SCRUM</vt:lpstr>
      <vt:lpstr>Example: Kanban board</vt:lpstr>
      <vt:lpstr>Bg. Kanban board</vt:lpstr>
      <vt:lpstr>Flexibility: Combine SDLC FDD &amp; Kanban</vt:lpstr>
      <vt:lpstr>PowerPoint Presentation</vt:lpstr>
      <vt:lpstr>Scrum: 1 feature can take several sprints</vt:lpstr>
      <vt:lpstr>Project Methods &amp; the Assignment</vt:lpstr>
      <vt:lpstr>Activity 1: Assign. 2 Task 1: Q1 Project Management</vt:lpstr>
      <vt:lpstr>Register</vt:lpstr>
      <vt:lpstr>End of part 1.</vt:lpstr>
      <vt:lpstr>Project Design</vt:lpstr>
      <vt:lpstr>Project Design</vt:lpstr>
      <vt:lpstr>Design tips: Overview</vt:lpstr>
      <vt:lpstr>PowerPoint Presentation</vt:lpstr>
      <vt:lpstr>PowerPoint Presentation</vt:lpstr>
      <vt:lpstr>Bg. MVP - Minimum Viable Product</vt:lpstr>
      <vt:lpstr>PowerPoint Presentation</vt:lpstr>
      <vt:lpstr>PowerPoint Presentation</vt:lpstr>
      <vt:lpstr>A Simple Requirement list (Keep it Simple)</vt:lpstr>
      <vt:lpstr>Bg. Basic Requirement example for a small project</vt:lpstr>
      <vt:lpstr>PowerPoint Presentation</vt:lpstr>
      <vt:lpstr>Multi-tier / Full Stack Design Model</vt:lpstr>
      <vt:lpstr>Bg. Wireframe designs Sketch it, use Word, Paint, a Graphics package or UI Wireframe design tool.</vt:lpstr>
      <vt:lpstr>Bg. Mobile App. Wireframe designs Sketch it, use Word, Paint, a Graphics package or UI Wireframe design tool.</vt:lpstr>
      <vt:lpstr>PowerPoint Presentation</vt:lpstr>
      <vt:lpstr>Bg. Balsamiq alternatives:</vt:lpstr>
      <vt:lpstr>PowerPoint Presentation</vt:lpstr>
      <vt:lpstr>Bg. Prototype Design: Uizard.io</vt:lpstr>
      <vt:lpstr>Miro.com</vt:lpstr>
      <vt:lpstr>Bg. Prototype Design: POP App. </vt:lpstr>
      <vt:lpstr>Bg. Prototype Design: Marvel App</vt:lpstr>
      <vt:lpstr>Adobe Xd</vt:lpstr>
      <vt:lpstr>Flow charts</vt:lpstr>
      <vt:lpstr>UML diagrams</vt:lpstr>
      <vt:lpstr>Bg. Example UML Class diagram Shows the Class/objects of a system. Each Class has a: * Name * Attributes/variables and * Methods/functions.</vt:lpstr>
      <vt:lpstr>Bg. Example UML Use Case diagram Shows the interaction between the Actors/Users and the system.</vt:lpstr>
      <vt:lpstr>Bg. UML tool: UMLet &amp; support sources</vt:lpstr>
      <vt:lpstr>Data Model / Database structure e.g. Entity Relationship (ER) Diagram</vt:lpstr>
      <vt:lpstr>PowerPoint Presentation</vt:lpstr>
      <vt:lpstr>PowerPoint Presentation</vt:lpstr>
      <vt:lpstr>PowerPoint Presentation</vt:lpstr>
      <vt:lpstr>Example: Product Design &amp; Specification</vt:lpstr>
      <vt:lpstr>Hardware Prototype design.</vt:lpstr>
      <vt:lpstr>PowerPoint Presentation</vt:lpstr>
      <vt:lpstr>Keep it Simple: Design &amp; System Modelling</vt:lpstr>
      <vt:lpstr>Activity 2: Assign. 2 Task 1: Q2 Project Design</vt:lpstr>
      <vt:lpstr>Register</vt:lpstr>
      <vt:lpstr>Assignment 1 Q&amp;A.</vt:lpstr>
      <vt:lpstr> Questions.</vt:lpstr>
      <vt:lpstr>The End.</vt:lpstr>
      <vt:lpstr>Reminder: Q&amp;A Etiquette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122</cp:revision>
  <dcterms:created xsi:type="dcterms:W3CDTF">2021-05-24T14:04:41Z</dcterms:created>
  <dcterms:modified xsi:type="dcterms:W3CDTF">2024-03-13T12:38:14Z</dcterms:modified>
</cp:coreProperties>
</file>