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8.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9.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0.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1.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5.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26.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52" r:id="rId1"/>
  </p:sldMasterIdLst>
  <p:notesMasterIdLst>
    <p:notesMasterId r:id="rId36"/>
  </p:notesMasterIdLst>
  <p:sldIdLst>
    <p:sldId id="258" r:id="rId2"/>
    <p:sldId id="276" r:id="rId3"/>
    <p:sldId id="275" r:id="rId4"/>
    <p:sldId id="261" r:id="rId5"/>
    <p:sldId id="277" r:id="rId6"/>
    <p:sldId id="278" r:id="rId7"/>
    <p:sldId id="279" r:id="rId8"/>
    <p:sldId id="280" r:id="rId9"/>
    <p:sldId id="262" r:id="rId10"/>
    <p:sldId id="263" r:id="rId11"/>
    <p:sldId id="282" r:id="rId12"/>
    <p:sldId id="264" r:id="rId13"/>
    <p:sldId id="281" r:id="rId14"/>
    <p:sldId id="283" r:id="rId15"/>
    <p:sldId id="265" r:id="rId16"/>
    <p:sldId id="284" r:id="rId17"/>
    <p:sldId id="285" r:id="rId18"/>
    <p:sldId id="266" r:id="rId19"/>
    <p:sldId id="267" r:id="rId20"/>
    <p:sldId id="268" r:id="rId21"/>
    <p:sldId id="289" r:id="rId22"/>
    <p:sldId id="287" r:id="rId23"/>
    <p:sldId id="288" r:id="rId24"/>
    <p:sldId id="286" r:id="rId25"/>
    <p:sldId id="269" r:id="rId26"/>
    <p:sldId id="272" r:id="rId27"/>
    <p:sldId id="290" r:id="rId28"/>
    <p:sldId id="291" r:id="rId29"/>
    <p:sldId id="292" r:id="rId30"/>
    <p:sldId id="293" r:id="rId31"/>
    <p:sldId id="294" r:id="rId32"/>
    <p:sldId id="295" r:id="rId33"/>
    <p:sldId id="296" r:id="rId34"/>
    <p:sldId id="297"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DB84C5-8978-49A8-8140-8D18E0194DD0}" v="3" dt="2024-04-03T14:18:51.6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notesView">
  <p:normalViewPr>
    <p:restoredLeft sz="19971" autoAdjust="0"/>
    <p:restoredTop sz="85696" autoAdjust="0"/>
  </p:normalViewPr>
  <p:slideViewPr>
    <p:cSldViewPr snapToGrid="0">
      <p:cViewPr varScale="1">
        <p:scale>
          <a:sx n="73" d="100"/>
          <a:sy n="73" d="100"/>
        </p:scale>
        <p:origin x="72" y="181"/>
      </p:cViewPr>
      <p:guideLst/>
    </p:cSldViewPr>
  </p:slideViewPr>
  <p:notesTextViewPr>
    <p:cViewPr>
      <p:scale>
        <a:sx n="1" d="1"/>
        <a:sy n="1" d="1"/>
      </p:scale>
      <p:origin x="0" y="0"/>
    </p:cViewPr>
  </p:notesTextViewPr>
  <p:notesViewPr>
    <p:cSldViewPr snapToGrid="0">
      <p:cViewPr varScale="1">
        <p:scale>
          <a:sx n="70" d="100"/>
          <a:sy n="70" d="100"/>
        </p:scale>
        <p:origin x="2088" y="29"/>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33DB84C5-8978-49A8-8140-8D18E0194DD0}"/>
    <pc:docChg chg="undo custSel modSld">
      <pc:chgData name="Cerys Davies" userId="61e71dc1-9594-4277-b52b-4420989f68ee" providerId="ADAL" clId="{33DB84C5-8978-49A8-8140-8D18E0194DD0}" dt="2024-04-03T14:42:46.747" v="89" actId="6549"/>
      <pc:docMkLst>
        <pc:docMk/>
      </pc:docMkLst>
      <pc:sldChg chg="addSp delSp modSp mod setBg addAnim modAnim delDesignElem">
        <pc:chgData name="Cerys Davies" userId="61e71dc1-9594-4277-b52b-4420989f68ee" providerId="ADAL" clId="{33DB84C5-8978-49A8-8140-8D18E0194DD0}" dt="2024-04-03T14:18:51.690" v="65"/>
        <pc:sldMkLst>
          <pc:docMk/>
          <pc:sldMk cId="2710647672" sldId="258"/>
        </pc:sldMkLst>
        <pc:spChg chg="mod">
          <ac:chgData name="Cerys Davies" userId="61e71dc1-9594-4277-b52b-4420989f68ee" providerId="ADAL" clId="{33DB84C5-8978-49A8-8140-8D18E0194DD0}" dt="2024-04-03T14:18:22.007" v="61" actId="26606"/>
          <ac:spMkLst>
            <pc:docMk/>
            <pc:sldMk cId="2710647672" sldId="258"/>
            <ac:spMk id="2" creationId="{00000000-0000-0000-0000-000000000000}"/>
          </ac:spMkLst>
        </pc:spChg>
        <pc:spChg chg="mod">
          <ac:chgData name="Cerys Davies" userId="61e71dc1-9594-4277-b52b-4420989f68ee" providerId="ADAL" clId="{33DB84C5-8978-49A8-8140-8D18E0194DD0}" dt="2024-04-03T14:18:22.007" v="61" actId="26606"/>
          <ac:spMkLst>
            <pc:docMk/>
            <pc:sldMk cId="2710647672" sldId="258"/>
            <ac:spMk id="3" creationId="{00000000-0000-0000-0000-000000000000}"/>
          </ac:spMkLst>
        </pc:spChg>
        <pc:spChg chg="add">
          <ac:chgData name="Cerys Davies" userId="61e71dc1-9594-4277-b52b-4420989f68ee" providerId="ADAL" clId="{33DB84C5-8978-49A8-8140-8D18E0194DD0}" dt="2024-04-03T14:18:22.007" v="61" actId="26606"/>
          <ac:spMkLst>
            <pc:docMk/>
            <pc:sldMk cId="2710647672" sldId="258"/>
            <ac:spMk id="8" creationId="{6F5A5072-7B47-4D32-B52A-4EBBF590B8A5}"/>
          </ac:spMkLst>
        </pc:spChg>
        <pc:spChg chg="add">
          <ac:chgData name="Cerys Davies" userId="61e71dc1-9594-4277-b52b-4420989f68ee" providerId="ADAL" clId="{33DB84C5-8978-49A8-8140-8D18E0194DD0}" dt="2024-04-03T14:18:22.007" v="61" actId="26606"/>
          <ac:spMkLst>
            <pc:docMk/>
            <pc:sldMk cId="2710647672" sldId="258"/>
            <ac:spMk id="10" creationId="{9715DAF0-AE1B-46C9-8A6B-DB2AA05AB91D}"/>
          </ac:spMkLst>
        </pc:spChg>
        <pc:spChg chg="add">
          <ac:chgData name="Cerys Davies" userId="61e71dc1-9594-4277-b52b-4420989f68ee" providerId="ADAL" clId="{33DB84C5-8978-49A8-8140-8D18E0194DD0}" dt="2024-04-03T14:18:22.007" v="61" actId="26606"/>
          <ac:spMkLst>
            <pc:docMk/>
            <pc:sldMk cId="2710647672" sldId="258"/>
            <ac:spMk id="12" creationId="{6016219D-510E-4184-9090-6D5578A87BD1}"/>
          </ac:spMkLst>
        </pc:spChg>
        <pc:spChg chg="add">
          <ac:chgData name="Cerys Davies" userId="61e71dc1-9594-4277-b52b-4420989f68ee" providerId="ADAL" clId="{33DB84C5-8978-49A8-8140-8D18E0194DD0}" dt="2024-04-03T14:18:22.007" v="61" actId="26606"/>
          <ac:spMkLst>
            <pc:docMk/>
            <pc:sldMk cId="2710647672" sldId="258"/>
            <ac:spMk id="14" creationId="{AFF4A713-7B75-4B21-90D7-5AB19547C728}"/>
          </ac:spMkLst>
        </pc:spChg>
        <pc:spChg chg="add">
          <ac:chgData name="Cerys Davies" userId="61e71dc1-9594-4277-b52b-4420989f68ee" providerId="ADAL" clId="{33DB84C5-8978-49A8-8140-8D18E0194DD0}" dt="2024-04-03T14:18:22.007" v="61" actId="26606"/>
          <ac:spMkLst>
            <pc:docMk/>
            <pc:sldMk cId="2710647672" sldId="258"/>
            <ac:spMk id="16" creationId="{DC631C0B-6DA6-4E57-8231-CE32B3434A7E}"/>
          </ac:spMkLst>
        </pc:spChg>
        <pc:spChg chg="add">
          <ac:chgData name="Cerys Davies" userId="61e71dc1-9594-4277-b52b-4420989f68ee" providerId="ADAL" clId="{33DB84C5-8978-49A8-8140-8D18E0194DD0}" dt="2024-04-03T14:18:22.007" v="61" actId="26606"/>
          <ac:spMkLst>
            <pc:docMk/>
            <pc:sldMk cId="2710647672" sldId="258"/>
            <ac:spMk id="18" creationId="{C29501E6-A978-4A61-9689-9085AF97A53A}"/>
          </ac:spMkLst>
        </pc:spChg>
        <pc:cxnChg chg="del">
          <ac:chgData name="Cerys Davies" userId="61e71dc1-9594-4277-b52b-4420989f68ee" providerId="ADAL" clId="{33DB84C5-8978-49A8-8140-8D18E0194DD0}" dt="2024-04-03T14:13:06.032" v="22"/>
          <ac:cxnSpMkLst>
            <pc:docMk/>
            <pc:sldMk cId="2710647672" sldId="258"/>
            <ac:cxnSpMk id="9" creationId="{D7E8ECA2-60A0-4D39-817D-F1E982ED7F9B}"/>
          </ac:cxnSpMkLst>
        </pc:cxnChg>
      </pc:sldChg>
      <pc:sldChg chg="addSp delSp modSp mod delDesignElem modNotes">
        <pc:chgData name="Cerys Davies" userId="61e71dc1-9594-4277-b52b-4420989f68ee" providerId="ADAL" clId="{33DB84C5-8978-49A8-8140-8D18E0194DD0}" dt="2024-04-03T14:41:49.194" v="84" actId="6549"/>
        <pc:sldMkLst>
          <pc:docMk/>
          <pc:sldMk cId="863293276" sldId="261"/>
        </pc:sldMkLst>
        <pc:spChg chg="mod">
          <ac:chgData name="Cerys Davies" userId="61e71dc1-9594-4277-b52b-4420989f68ee" providerId="ADAL" clId="{33DB84C5-8978-49A8-8140-8D18E0194DD0}" dt="2024-04-03T14:17:44.538" v="54" actId="26606"/>
          <ac:spMkLst>
            <pc:docMk/>
            <pc:sldMk cId="863293276" sldId="261"/>
            <ac:spMk id="2" creationId="{00000000-0000-0000-0000-000000000000}"/>
          </ac:spMkLst>
        </pc:spChg>
        <pc:spChg chg="del">
          <ac:chgData name="Cerys Davies" userId="61e71dc1-9594-4277-b52b-4420989f68ee" providerId="ADAL" clId="{33DB84C5-8978-49A8-8140-8D18E0194DD0}" dt="2024-04-03T14:17:44.538" v="54" actId="26606"/>
          <ac:spMkLst>
            <pc:docMk/>
            <pc:sldMk cId="863293276" sldId="261"/>
            <ac:spMk id="3" creationId="{00000000-0000-0000-0000-000000000000}"/>
          </ac:spMkLst>
        </pc:spChg>
        <pc:spChg chg="add">
          <ac:chgData name="Cerys Davies" userId="61e71dc1-9594-4277-b52b-4420989f68ee" providerId="ADAL" clId="{33DB84C5-8978-49A8-8140-8D18E0194DD0}" dt="2024-04-03T14:17:44.538" v="54" actId="26606"/>
          <ac:spMkLst>
            <pc:docMk/>
            <pc:sldMk cId="863293276" sldId="261"/>
            <ac:spMk id="6" creationId="{BACC6370-2D7E-4714-9D71-7542949D7D5D}"/>
          </ac:spMkLst>
        </pc:spChg>
        <pc:spChg chg="add">
          <ac:chgData name="Cerys Davies" userId="61e71dc1-9594-4277-b52b-4420989f68ee" providerId="ADAL" clId="{33DB84C5-8978-49A8-8140-8D18E0194DD0}" dt="2024-04-03T14:17:44.538" v="54" actId="26606"/>
          <ac:spMkLst>
            <pc:docMk/>
            <pc:sldMk cId="863293276" sldId="261"/>
            <ac:spMk id="7" creationId="{256B2C21-A230-48C0-8DF1-C46611373C44}"/>
          </ac:spMkLst>
        </pc:spChg>
        <pc:spChg chg="add">
          <ac:chgData name="Cerys Davies" userId="61e71dc1-9594-4277-b52b-4420989f68ee" providerId="ADAL" clId="{33DB84C5-8978-49A8-8140-8D18E0194DD0}" dt="2024-04-03T14:17:44.538" v="54" actId="26606"/>
          <ac:spMkLst>
            <pc:docMk/>
            <pc:sldMk cId="863293276" sldId="261"/>
            <ac:spMk id="8" creationId="{3847E18C-932D-4C95-AABA-FEC7C9499AD7}"/>
          </ac:spMkLst>
        </pc:spChg>
        <pc:spChg chg="del">
          <ac:chgData name="Cerys Davies" userId="61e71dc1-9594-4277-b52b-4420989f68ee" providerId="ADAL" clId="{33DB84C5-8978-49A8-8140-8D18E0194DD0}" dt="2024-04-03T14:13:06.032" v="22"/>
          <ac:spMkLst>
            <pc:docMk/>
            <pc:sldMk cId="863293276" sldId="261"/>
            <ac:spMk id="9" creationId="{33801627-6861-4EA9-BE98-E0CE33A894D9}"/>
          </ac:spMkLst>
        </pc:spChg>
        <pc:spChg chg="del">
          <ac:chgData name="Cerys Davies" userId="61e71dc1-9594-4277-b52b-4420989f68ee" providerId="ADAL" clId="{33DB84C5-8978-49A8-8140-8D18E0194DD0}" dt="2024-04-03T14:13:06.032" v="22"/>
          <ac:spMkLst>
            <pc:docMk/>
            <pc:sldMk cId="863293276" sldId="261"/>
            <ac:spMk id="11" creationId="{93C1483F-490E-4C8A-8765-1F8AF0C67D5F}"/>
          </ac:spMkLst>
        </pc:spChg>
        <pc:spChg chg="del">
          <ac:chgData name="Cerys Davies" userId="61e71dc1-9594-4277-b52b-4420989f68ee" providerId="ADAL" clId="{33DB84C5-8978-49A8-8140-8D18E0194DD0}" dt="2024-04-03T14:13:06.032" v="22"/>
          <ac:spMkLst>
            <pc:docMk/>
            <pc:sldMk cId="863293276" sldId="261"/>
            <ac:spMk id="13" creationId="{0249BF42-D05C-4553-9417-7B8695759291}"/>
          </ac:spMkLst>
        </pc:spChg>
        <pc:spChg chg="add">
          <ac:chgData name="Cerys Davies" userId="61e71dc1-9594-4277-b52b-4420989f68ee" providerId="ADAL" clId="{33DB84C5-8978-49A8-8140-8D18E0194DD0}" dt="2024-04-03T14:17:44.538" v="54" actId="26606"/>
          <ac:spMkLst>
            <pc:docMk/>
            <pc:sldMk cId="863293276" sldId="261"/>
            <ac:spMk id="15" creationId="{3150CB11-0C61-439E-910F-5787759E72A0}"/>
          </ac:spMkLst>
        </pc:spChg>
        <pc:spChg chg="add">
          <ac:chgData name="Cerys Davies" userId="61e71dc1-9594-4277-b52b-4420989f68ee" providerId="ADAL" clId="{33DB84C5-8978-49A8-8140-8D18E0194DD0}" dt="2024-04-03T14:17:44.538" v="54" actId="26606"/>
          <ac:spMkLst>
            <pc:docMk/>
            <pc:sldMk cId="863293276" sldId="261"/>
            <ac:spMk id="17" creationId="{43F8A58B-5155-44CE-A5FF-7647B47D0A7A}"/>
          </ac:spMkLst>
        </pc:spChg>
        <pc:spChg chg="add">
          <ac:chgData name="Cerys Davies" userId="61e71dc1-9594-4277-b52b-4420989f68ee" providerId="ADAL" clId="{33DB84C5-8978-49A8-8140-8D18E0194DD0}" dt="2024-04-03T14:17:44.538" v="54" actId="26606"/>
          <ac:spMkLst>
            <pc:docMk/>
            <pc:sldMk cId="863293276" sldId="261"/>
            <ac:spMk id="19" creationId="{443F2ACA-E6D6-4028-82DD-F03C262D5DE6}"/>
          </ac:spMkLst>
        </pc:spChg>
        <pc:graphicFrameChg chg="add">
          <ac:chgData name="Cerys Davies" userId="61e71dc1-9594-4277-b52b-4420989f68ee" providerId="ADAL" clId="{33DB84C5-8978-49A8-8140-8D18E0194DD0}" dt="2024-04-03T14:17:44.538" v="54" actId="26606"/>
          <ac:graphicFrameMkLst>
            <pc:docMk/>
            <pc:sldMk cId="863293276" sldId="261"/>
            <ac:graphicFrameMk id="5" creationId="{FEB9DA43-0C65-11E6-1691-EC51DFD4E565}"/>
          </ac:graphicFrameMkLst>
        </pc:graphicFrameChg>
      </pc:sldChg>
      <pc:sldChg chg="addSp delSp modSp mod delDesignElem modNotes">
        <pc:chgData name="Cerys Davies" userId="61e71dc1-9594-4277-b52b-4420989f68ee" providerId="ADAL" clId="{33DB84C5-8978-49A8-8140-8D18E0194DD0}" dt="2024-04-03T14:42:00.206" v="85" actId="6549"/>
        <pc:sldMkLst>
          <pc:docMk/>
          <pc:sldMk cId="1550295796" sldId="262"/>
        </pc:sldMkLst>
        <pc:spChg chg="mod">
          <ac:chgData name="Cerys Davies" userId="61e71dc1-9594-4277-b52b-4420989f68ee" providerId="ADAL" clId="{33DB84C5-8978-49A8-8140-8D18E0194DD0}" dt="2024-04-03T14:16:41.718" v="49" actId="26606"/>
          <ac:spMkLst>
            <pc:docMk/>
            <pc:sldMk cId="1550295796" sldId="262"/>
            <ac:spMk id="2" creationId="{00000000-0000-0000-0000-000000000000}"/>
          </ac:spMkLst>
        </pc:spChg>
        <pc:spChg chg="del mod">
          <ac:chgData name="Cerys Davies" userId="61e71dc1-9594-4277-b52b-4420989f68ee" providerId="ADAL" clId="{33DB84C5-8978-49A8-8140-8D18E0194DD0}" dt="2024-04-03T14:16:41.718" v="49" actId="26606"/>
          <ac:spMkLst>
            <pc:docMk/>
            <pc:sldMk cId="1550295796" sldId="262"/>
            <ac:spMk id="3" creationId="{00000000-0000-0000-0000-000000000000}"/>
          </ac:spMkLst>
        </pc:spChg>
        <pc:spChg chg="add">
          <ac:chgData name="Cerys Davies" userId="61e71dc1-9594-4277-b52b-4420989f68ee" providerId="ADAL" clId="{33DB84C5-8978-49A8-8140-8D18E0194DD0}" dt="2024-04-03T14:16:41.718" v="49" actId="26606"/>
          <ac:spMkLst>
            <pc:docMk/>
            <pc:sldMk cId="1550295796" sldId="262"/>
            <ac:spMk id="6" creationId="{D9A7F3BF-8763-4074-AD77-92790AF314D1}"/>
          </ac:spMkLst>
        </pc:spChg>
        <pc:spChg chg="del">
          <ac:chgData name="Cerys Davies" userId="61e71dc1-9594-4277-b52b-4420989f68ee" providerId="ADAL" clId="{33DB84C5-8978-49A8-8140-8D18E0194DD0}" dt="2024-04-03T14:13:06.032" v="22"/>
          <ac:spMkLst>
            <pc:docMk/>
            <pc:sldMk cId="1550295796" sldId="262"/>
            <ac:spMk id="9" creationId="{33801627-6861-4EA9-BE98-E0CE33A894D9}"/>
          </ac:spMkLst>
        </pc:spChg>
        <pc:spChg chg="del">
          <ac:chgData name="Cerys Davies" userId="61e71dc1-9594-4277-b52b-4420989f68ee" providerId="ADAL" clId="{33DB84C5-8978-49A8-8140-8D18E0194DD0}" dt="2024-04-03T14:13:06.032" v="22"/>
          <ac:spMkLst>
            <pc:docMk/>
            <pc:sldMk cId="1550295796" sldId="262"/>
            <ac:spMk id="11" creationId="{93C1483F-490E-4C8A-8765-1F8AF0C67D5F}"/>
          </ac:spMkLst>
        </pc:spChg>
        <pc:spChg chg="del">
          <ac:chgData name="Cerys Davies" userId="61e71dc1-9594-4277-b52b-4420989f68ee" providerId="ADAL" clId="{33DB84C5-8978-49A8-8140-8D18E0194DD0}" dt="2024-04-03T14:13:06.032" v="22"/>
          <ac:spMkLst>
            <pc:docMk/>
            <pc:sldMk cId="1550295796" sldId="262"/>
            <ac:spMk id="13" creationId="{0249BF42-D05C-4553-9417-7B8695759291}"/>
          </ac:spMkLst>
        </pc:spChg>
        <pc:grpChg chg="add">
          <ac:chgData name="Cerys Davies" userId="61e71dc1-9594-4277-b52b-4420989f68ee" providerId="ADAL" clId="{33DB84C5-8978-49A8-8140-8D18E0194DD0}" dt="2024-04-03T14:16:41.718" v="49" actId="26606"/>
          <ac:grpSpMkLst>
            <pc:docMk/>
            <pc:sldMk cId="1550295796" sldId="262"/>
            <ac:grpSpMk id="7" creationId="{7A9648D6-B41B-42D0-A817-AE2607B0B5B8}"/>
          </ac:grpSpMkLst>
        </pc:grpChg>
        <pc:graphicFrameChg chg="add">
          <ac:chgData name="Cerys Davies" userId="61e71dc1-9594-4277-b52b-4420989f68ee" providerId="ADAL" clId="{33DB84C5-8978-49A8-8140-8D18E0194DD0}" dt="2024-04-03T14:16:41.718" v="49" actId="26606"/>
          <ac:graphicFrameMkLst>
            <pc:docMk/>
            <pc:sldMk cId="1550295796" sldId="262"/>
            <ac:graphicFrameMk id="5" creationId="{F7F1BD3F-5788-A79C-7C48-EFF1C6812C18}"/>
          </ac:graphicFrameMkLst>
        </pc:graphicFrameChg>
        <pc:cxnChg chg="add">
          <ac:chgData name="Cerys Davies" userId="61e71dc1-9594-4277-b52b-4420989f68ee" providerId="ADAL" clId="{33DB84C5-8978-49A8-8140-8D18E0194DD0}" dt="2024-04-03T14:16:41.718" v="49" actId="26606"/>
          <ac:cxnSpMkLst>
            <pc:docMk/>
            <pc:sldMk cId="1550295796" sldId="262"/>
            <ac:cxnSpMk id="16" creationId="{C49DA8F6-BCC1-4447-B54C-57856834B94B}"/>
          </ac:cxnSpMkLst>
        </pc:cxnChg>
      </pc:sldChg>
      <pc:sldChg chg="addSp delSp modSp mod delDesignElem modNotes">
        <pc:chgData name="Cerys Davies" userId="61e71dc1-9594-4277-b52b-4420989f68ee" providerId="ADAL" clId="{33DB84C5-8978-49A8-8140-8D18E0194DD0}" dt="2024-04-03T14:42:07.165" v="86" actId="6549"/>
        <pc:sldMkLst>
          <pc:docMk/>
          <pc:sldMk cId="192762044" sldId="263"/>
        </pc:sldMkLst>
        <pc:spChg chg="mod">
          <ac:chgData name="Cerys Davies" userId="61e71dc1-9594-4277-b52b-4420989f68ee" providerId="ADAL" clId="{33DB84C5-8978-49A8-8140-8D18E0194DD0}" dt="2024-04-03T14:13:58.545" v="31" actId="26606"/>
          <ac:spMkLst>
            <pc:docMk/>
            <pc:sldMk cId="192762044" sldId="263"/>
            <ac:spMk id="2" creationId="{00000000-0000-0000-0000-000000000000}"/>
          </ac:spMkLst>
        </pc:spChg>
        <pc:spChg chg="del mod">
          <ac:chgData name="Cerys Davies" userId="61e71dc1-9594-4277-b52b-4420989f68ee" providerId="ADAL" clId="{33DB84C5-8978-49A8-8140-8D18E0194DD0}" dt="2024-04-03T14:13:58.545" v="31" actId="26606"/>
          <ac:spMkLst>
            <pc:docMk/>
            <pc:sldMk cId="192762044" sldId="263"/>
            <ac:spMk id="3" creationId="{00000000-0000-0000-0000-000000000000}"/>
          </ac:spMkLst>
        </pc:spChg>
        <pc:spChg chg="add">
          <ac:chgData name="Cerys Davies" userId="61e71dc1-9594-4277-b52b-4420989f68ee" providerId="ADAL" clId="{33DB84C5-8978-49A8-8140-8D18E0194DD0}" dt="2024-04-03T14:13:58.545" v="31" actId="26606"/>
          <ac:spMkLst>
            <pc:docMk/>
            <pc:sldMk cId="192762044" sldId="263"/>
            <ac:spMk id="6" creationId="{BACC6370-2D7E-4714-9D71-7542949D7D5D}"/>
          </ac:spMkLst>
        </pc:spChg>
        <pc:spChg chg="add">
          <ac:chgData name="Cerys Davies" userId="61e71dc1-9594-4277-b52b-4420989f68ee" providerId="ADAL" clId="{33DB84C5-8978-49A8-8140-8D18E0194DD0}" dt="2024-04-03T14:13:58.545" v="31" actId="26606"/>
          <ac:spMkLst>
            <pc:docMk/>
            <pc:sldMk cId="192762044" sldId="263"/>
            <ac:spMk id="7" creationId="{256B2C21-A230-48C0-8DF1-C46611373C44}"/>
          </ac:spMkLst>
        </pc:spChg>
        <pc:spChg chg="add">
          <ac:chgData name="Cerys Davies" userId="61e71dc1-9594-4277-b52b-4420989f68ee" providerId="ADAL" clId="{33DB84C5-8978-49A8-8140-8D18E0194DD0}" dt="2024-04-03T14:13:58.545" v="31" actId="26606"/>
          <ac:spMkLst>
            <pc:docMk/>
            <pc:sldMk cId="192762044" sldId="263"/>
            <ac:spMk id="8" creationId="{3847E18C-932D-4C95-AABA-FEC7C9499AD7}"/>
          </ac:spMkLst>
        </pc:spChg>
        <pc:spChg chg="del">
          <ac:chgData name="Cerys Davies" userId="61e71dc1-9594-4277-b52b-4420989f68ee" providerId="ADAL" clId="{33DB84C5-8978-49A8-8140-8D18E0194DD0}" dt="2024-04-03T14:13:06.032" v="22"/>
          <ac:spMkLst>
            <pc:docMk/>
            <pc:sldMk cId="192762044" sldId="263"/>
            <ac:spMk id="9" creationId="{33801627-6861-4EA9-BE98-E0CE33A894D9}"/>
          </ac:spMkLst>
        </pc:spChg>
        <pc:spChg chg="del">
          <ac:chgData name="Cerys Davies" userId="61e71dc1-9594-4277-b52b-4420989f68ee" providerId="ADAL" clId="{33DB84C5-8978-49A8-8140-8D18E0194DD0}" dt="2024-04-03T14:13:06.032" v="22"/>
          <ac:spMkLst>
            <pc:docMk/>
            <pc:sldMk cId="192762044" sldId="263"/>
            <ac:spMk id="11" creationId="{93C1483F-490E-4C8A-8765-1F8AF0C67D5F}"/>
          </ac:spMkLst>
        </pc:spChg>
        <pc:spChg chg="del">
          <ac:chgData name="Cerys Davies" userId="61e71dc1-9594-4277-b52b-4420989f68ee" providerId="ADAL" clId="{33DB84C5-8978-49A8-8140-8D18E0194DD0}" dt="2024-04-03T14:13:06.032" v="22"/>
          <ac:spMkLst>
            <pc:docMk/>
            <pc:sldMk cId="192762044" sldId="263"/>
            <ac:spMk id="13" creationId="{0249BF42-D05C-4553-9417-7B8695759291}"/>
          </ac:spMkLst>
        </pc:spChg>
        <pc:spChg chg="add">
          <ac:chgData name="Cerys Davies" userId="61e71dc1-9594-4277-b52b-4420989f68ee" providerId="ADAL" clId="{33DB84C5-8978-49A8-8140-8D18E0194DD0}" dt="2024-04-03T14:13:58.545" v="31" actId="26606"/>
          <ac:spMkLst>
            <pc:docMk/>
            <pc:sldMk cId="192762044" sldId="263"/>
            <ac:spMk id="15" creationId="{3150CB11-0C61-439E-910F-5787759E72A0}"/>
          </ac:spMkLst>
        </pc:spChg>
        <pc:spChg chg="add">
          <ac:chgData name="Cerys Davies" userId="61e71dc1-9594-4277-b52b-4420989f68ee" providerId="ADAL" clId="{33DB84C5-8978-49A8-8140-8D18E0194DD0}" dt="2024-04-03T14:13:58.545" v="31" actId="26606"/>
          <ac:spMkLst>
            <pc:docMk/>
            <pc:sldMk cId="192762044" sldId="263"/>
            <ac:spMk id="17" creationId="{43F8A58B-5155-44CE-A5FF-7647B47D0A7A}"/>
          </ac:spMkLst>
        </pc:spChg>
        <pc:spChg chg="add">
          <ac:chgData name="Cerys Davies" userId="61e71dc1-9594-4277-b52b-4420989f68ee" providerId="ADAL" clId="{33DB84C5-8978-49A8-8140-8D18E0194DD0}" dt="2024-04-03T14:13:58.545" v="31" actId="26606"/>
          <ac:spMkLst>
            <pc:docMk/>
            <pc:sldMk cId="192762044" sldId="263"/>
            <ac:spMk id="19" creationId="{443F2ACA-E6D6-4028-82DD-F03C262D5DE6}"/>
          </ac:spMkLst>
        </pc:spChg>
        <pc:graphicFrameChg chg="add">
          <ac:chgData name="Cerys Davies" userId="61e71dc1-9594-4277-b52b-4420989f68ee" providerId="ADAL" clId="{33DB84C5-8978-49A8-8140-8D18E0194DD0}" dt="2024-04-03T14:13:58.545" v="31" actId="26606"/>
          <ac:graphicFrameMkLst>
            <pc:docMk/>
            <pc:sldMk cId="192762044" sldId="263"/>
            <ac:graphicFrameMk id="5" creationId="{FEFC2ECB-CC26-7FE5-2555-CD14D9AA2C67}"/>
          </ac:graphicFrameMkLst>
        </pc:graphicFrameChg>
      </pc:sldChg>
      <pc:sldChg chg="addSp delSp modSp mod delDesignElem modNotes">
        <pc:chgData name="Cerys Davies" userId="61e71dc1-9594-4277-b52b-4420989f68ee" providerId="ADAL" clId="{33DB84C5-8978-49A8-8140-8D18E0194DD0}" dt="2024-04-03T14:42:18.431" v="87" actId="6549"/>
        <pc:sldMkLst>
          <pc:docMk/>
          <pc:sldMk cId="1489071495" sldId="264"/>
        </pc:sldMkLst>
        <pc:spChg chg="mod">
          <ac:chgData name="Cerys Davies" userId="61e71dc1-9594-4277-b52b-4420989f68ee" providerId="ADAL" clId="{33DB84C5-8978-49A8-8140-8D18E0194DD0}" dt="2024-04-03T14:13:43.873" v="30" actId="26606"/>
          <ac:spMkLst>
            <pc:docMk/>
            <pc:sldMk cId="1489071495" sldId="264"/>
            <ac:spMk id="2" creationId="{00000000-0000-0000-0000-000000000000}"/>
          </ac:spMkLst>
        </pc:spChg>
        <pc:spChg chg="del">
          <ac:chgData name="Cerys Davies" userId="61e71dc1-9594-4277-b52b-4420989f68ee" providerId="ADAL" clId="{33DB84C5-8978-49A8-8140-8D18E0194DD0}" dt="2024-04-03T14:13:43.873" v="30" actId="26606"/>
          <ac:spMkLst>
            <pc:docMk/>
            <pc:sldMk cId="1489071495" sldId="264"/>
            <ac:spMk id="3" creationId="{00000000-0000-0000-0000-000000000000}"/>
          </ac:spMkLst>
        </pc:spChg>
        <pc:spChg chg="add">
          <ac:chgData name="Cerys Davies" userId="61e71dc1-9594-4277-b52b-4420989f68ee" providerId="ADAL" clId="{33DB84C5-8978-49A8-8140-8D18E0194DD0}" dt="2024-04-03T14:13:43.873" v="30" actId="26606"/>
          <ac:spMkLst>
            <pc:docMk/>
            <pc:sldMk cId="1489071495" sldId="264"/>
            <ac:spMk id="6" creationId="{BACC6370-2D7E-4714-9D71-7542949D7D5D}"/>
          </ac:spMkLst>
        </pc:spChg>
        <pc:spChg chg="add">
          <ac:chgData name="Cerys Davies" userId="61e71dc1-9594-4277-b52b-4420989f68ee" providerId="ADAL" clId="{33DB84C5-8978-49A8-8140-8D18E0194DD0}" dt="2024-04-03T14:13:43.873" v="30" actId="26606"/>
          <ac:spMkLst>
            <pc:docMk/>
            <pc:sldMk cId="1489071495" sldId="264"/>
            <ac:spMk id="7" creationId="{256B2C21-A230-48C0-8DF1-C46611373C44}"/>
          </ac:spMkLst>
        </pc:spChg>
        <pc:spChg chg="add">
          <ac:chgData name="Cerys Davies" userId="61e71dc1-9594-4277-b52b-4420989f68ee" providerId="ADAL" clId="{33DB84C5-8978-49A8-8140-8D18E0194DD0}" dt="2024-04-03T14:13:43.873" v="30" actId="26606"/>
          <ac:spMkLst>
            <pc:docMk/>
            <pc:sldMk cId="1489071495" sldId="264"/>
            <ac:spMk id="8" creationId="{3847E18C-932D-4C95-AABA-FEC7C9499AD7}"/>
          </ac:spMkLst>
        </pc:spChg>
        <pc:spChg chg="del">
          <ac:chgData name="Cerys Davies" userId="61e71dc1-9594-4277-b52b-4420989f68ee" providerId="ADAL" clId="{33DB84C5-8978-49A8-8140-8D18E0194DD0}" dt="2024-04-03T14:13:06.032" v="22"/>
          <ac:spMkLst>
            <pc:docMk/>
            <pc:sldMk cId="1489071495" sldId="264"/>
            <ac:spMk id="9" creationId="{33801627-6861-4EA9-BE98-E0CE33A894D9}"/>
          </ac:spMkLst>
        </pc:spChg>
        <pc:spChg chg="del">
          <ac:chgData name="Cerys Davies" userId="61e71dc1-9594-4277-b52b-4420989f68ee" providerId="ADAL" clId="{33DB84C5-8978-49A8-8140-8D18E0194DD0}" dt="2024-04-03T14:13:06.032" v="22"/>
          <ac:spMkLst>
            <pc:docMk/>
            <pc:sldMk cId="1489071495" sldId="264"/>
            <ac:spMk id="11" creationId="{93C1483F-490E-4C8A-8765-1F8AF0C67D5F}"/>
          </ac:spMkLst>
        </pc:spChg>
        <pc:spChg chg="del">
          <ac:chgData name="Cerys Davies" userId="61e71dc1-9594-4277-b52b-4420989f68ee" providerId="ADAL" clId="{33DB84C5-8978-49A8-8140-8D18E0194DD0}" dt="2024-04-03T14:13:06.032" v="22"/>
          <ac:spMkLst>
            <pc:docMk/>
            <pc:sldMk cId="1489071495" sldId="264"/>
            <ac:spMk id="13" creationId="{0249BF42-D05C-4553-9417-7B8695759291}"/>
          </ac:spMkLst>
        </pc:spChg>
        <pc:spChg chg="add">
          <ac:chgData name="Cerys Davies" userId="61e71dc1-9594-4277-b52b-4420989f68ee" providerId="ADAL" clId="{33DB84C5-8978-49A8-8140-8D18E0194DD0}" dt="2024-04-03T14:13:43.873" v="30" actId="26606"/>
          <ac:spMkLst>
            <pc:docMk/>
            <pc:sldMk cId="1489071495" sldId="264"/>
            <ac:spMk id="15" creationId="{3150CB11-0C61-439E-910F-5787759E72A0}"/>
          </ac:spMkLst>
        </pc:spChg>
        <pc:spChg chg="add">
          <ac:chgData name="Cerys Davies" userId="61e71dc1-9594-4277-b52b-4420989f68ee" providerId="ADAL" clId="{33DB84C5-8978-49A8-8140-8D18E0194DD0}" dt="2024-04-03T14:13:43.873" v="30" actId="26606"/>
          <ac:spMkLst>
            <pc:docMk/>
            <pc:sldMk cId="1489071495" sldId="264"/>
            <ac:spMk id="17" creationId="{43F8A58B-5155-44CE-A5FF-7647B47D0A7A}"/>
          </ac:spMkLst>
        </pc:spChg>
        <pc:spChg chg="add">
          <ac:chgData name="Cerys Davies" userId="61e71dc1-9594-4277-b52b-4420989f68ee" providerId="ADAL" clId="{33DB84C5-8978-49A8-8140-8D18E0194DD0}" dt="2024-04-03T14:13:43.873" v="30" actId="26606"/>
          <ac:spMkLst>
            <pc:docMk/>
            <pc:sldMk cId="1489071495" sldId="264"/>
            <ac:spMk id="19" creationId="{443F2ACA-E6D6-4028-82DD-F03C262D5DE6}"/>
          </ac:spMkLst>
        </pc:spChg>
        <pc:graphicFrameChg chg="add">
          <ac:chgData name="Cerys Davies" userId="61e71dc1-9594-4277-b52b-4420989f68ee" providerId="ADAL" clId="{33DB84C5-8978-49A8-8140-8D18E0194DD0}" dt="2024-04-03T14:13:43.873" v="30" actId="26606"/>
          <ac:graphicFrameMkLst>
            <pc:docMk/>
            <pc:sldMk cId="1489071495" sldId="264"/>
            <ac:graphicFrameMk id="5" creationId="{EE6509EB-FD2E-BADD-AA7A-2C9D272F7312}"/>
          </ac:graphicFrameMkLst>
        </pc:graphicFrameChg>
      </pc:sldChg>
      <pc:sldChg chg="addSp delSp modSp mod delDesignElem modNotes">
        <pc:chgData name="Cerys Davies" userId="61e71dc1-9594-4277-b52b-4420989f68ee" providerId="ADAL" clId="{33DB84C5-8978-49A8-8140-8D18E0194DD0}" dt="2024-04-03T14:42:29.862" v="88" actId="6549"/>
        <pc:sldMkLst>
          <pc:docMk/>
          <pc:sldMk cId="913459924" sldId="265"/>
        </pc:sldMkLst>
        <pc:spChg chg="mod">
          <ac:chgData name="Cerys Davies" userId="61e71dc1-9594-4277-b52b-4420989f68ee" providerId="ADAL" clId="{33DB84C5-8978-49A8-8140-8D18E0194DD0}" dt="2024-04-03T14:14:39.224" v="35" actId="26606"/>
          <ac:spMkLst>
            <pc:docMk/>
            <pc:sldMk cId="913459924" sldId="265"/>
            <ac:spMk id="2" creationId="{00000000-0000-0000-0000-000000000000}"/>
          </ac:spMkLst>
        </pc:spChg>
        <pc:spChg chg="del">
          <ac:chgData name="Cerys Davies" userId="61e71dc1-9594-4277-b52b-4420989f68ee" providerId="ADAL" clId="{33DB84C5-8978-49A8-8140-8D18E0194DD0}" dt="2024-04-03T14:13:06.032" v="22"/>
          <ac:spMkLst>
            <pc:docMk/>
            <pc:sldMk cId="913459924" sldId="265"/>
            <ac:spMk id="23" creationId="{D2EFF34B-7B1A-4F9D-8CEE-A40962BC7C21}"/>
          </ac:spMkLst>
        </pc:spChg>
        <pc:spChg chg="del">
          <ac:chgData name="Cerys Davies" userId="61e71dc1-9594-4277-b52b-4420989f68ee" providerId="ADAL" clId="{33DB84C5-8978-49A8-8140-8D18E0194DD0}" dt="2024-04-03T14:13:06.032" v="22"/>
          <ac:spMkLst>
            <pc:docMk/>
            <pc:sldMk cId="913459924" sldId="265"/>
            <ac:spMk id="24" creationId="{876248C8-0720-48AB-91BA-5F530BB41E5E}"/>
          </ac:spMkLst>
        </pc:spChg>
        <pc:spChg chg="del">
          <ac:chgData name="Cerys Davies" userId="61e71dc1-9594-4277-b52b-4420989f68ee" providerId="ADAL" clId="{33DB84C5-8978-49A8-8140-8D18E0194DD0}" dt="2024-04-03T14:13:06.032" v="22"/>
          <ac:spMkLst>
            <pc:docMk/>
            <pc:sldMk cId="913459924" sldId="265"/>
            <ac:spMk id="25" creationId="{523BEDA7-D0B8-4802-8168-92452653BC9F}"/>
          </ac:spMkLst>
        </pc:spChg>
        <pc:spChg chg="add del">
          <ac:chgData name="Cerys Davies" userId="61e71dc1-9594-4277-b52b-4420989f68ee" providerId="ADAL" clId="{33DB84C5-8978-49A8-8140-8D18E0194DD0}" dt="2024-04-03T14:14:39.145" v="34" actId="26606"/>
          <ac:spMkLst>
            <pc:docMk/>
            <pc:sldMk cId="913459924" sldId="265"/>
            <ac:spMk id="31" creationId="{BACC6370-2D7E-4714-9D71-7542949D7D5D}"/>
          </ac:spMkLst>
        </pc:spChg>
        <pc:spChg chg="add del">
          <ac:chgData name="Cerys Davies" userId="61e71dc1-9594-4277-b52b-4420989f68ee" providerId="ADAL" clId="{33DB84C5-8978-49A8-8140-8D18E0194DD0}" dt="2024-04-03T14:14:39.145" v="34" actId="26606"/>
          <ac:spMkLst>
            <pc:docMk/>
            <pc:sldMk cId="913459924" sldId="265"/>
            <ac:spMk id="33" creationId="{256B2C21-A230-48C0-8DF1-C46611373C44}"/>
          </ac:spMkLst>
        </pc:spChg>
        <pc:spChg chg="add del">
          <ac:chgData name="Cerys Davies" userId="61e71dc1-9594-4277-b52b-4420989f68ee" providerId="ADAL" clId="{33DB84C5-8978-49A8-8140-8D18E0194DD0}" dt="2024-04-03T14:14:39.145" v="34" actId="26606"/>
          <ac:spMkLst>
            <pc:docMk/>
            <pc:sldMk cId="913459924" sldId="265"/>
            <ac:spMk id="35" creationId="{3847E18C-932D-4C95-AABA-FEC7C9499AD7}"/>
          </ac:spMkLst>
        </pc:spChg>
        <pc:spChg chg="add del">
          <ac:chgData name="Cerys Davies" userId="61e71dc1-9594-4277-b52b-4420989f68ee" providerId="ADAL" clId="{33DB84C5-8978-49A8-8140-8D18E0194DD0}" dt="2024-04-03T14:14:39.145" v="34" actId="26606"/>
          <ac:spMkLst>
            <pc:docMk/>
            <pc:sldMk cId="913459924" sldId="265"/>
            <ac:spMk id="37" creationId="{3150CB11-0C61-439E-910F-5787759E72A0}"/>
          </ac:spMkLst>
        </pc:spChg>
        <pc:spChg chg="add del">
          <ac:chgData name="Cerys Davies" userId="61e71dc1-9594-4277-b52b-4420989f68ee" providerId="ADAL" clId="{33DB84C5-8978-49A8-8140-8D18E0194DD0}" dt="2024-04-03T14:14:39.145" v="34" actId="26606"/>
          <ac:spMkLst>
            <pc:docMk/>
            <pc:sldMk cId="913459924" sldId="265"/>
            <ac:spMk id="39" creationId="{43F8A58B-5155-44CE-A5FF-7647B47D0A7A}"/>
          </ac:spMkLst>
        </pc:spChg>
        <pc:spChg chg="add del">
          <ac:chgData name="Cerys Davies" userId="61e71dc1-9594-4277-b52b-4420989f68ee" providerId="ADAL" clId="{33DB84C5-8978-49A8-8140-8D18E0194DD0}" dt="2024-04-03T14:14:39.145" v="34" actId="26606"/>
          <ac:spMkLst>
            <pc:docMk/>
            <pc:sldMk cId="913459924" sldId="265"/>
            <ac:spMk id="41" creationId="{443F2ACA-E6D6-4028-82DD-F03C262D5DE6}"/>
          </ac:spMkLst>
        </pc:spChg>
        <pc:spChg chg="add">
          <ac:chgData name="Cerys Davies" userId="61e71dc1-9594-4277-b52b-4420989f68ee" providerId="ADAL" clId="{33DB84C5-8978-49A8-8140-8D18E0194DD0}" dt="2024-04-03T14:14:39.224" v="35" actId="26606"/>
          <ac:spMkLst>
            <pc:docMk/>
            <pc:sldMk cId="913459924" sldId="265"/>
            <ac:spMk id="43" creationId="{BACC6370-2D7E-4714-9D71-7542949D7D5D}"/>
          </ac:spMkLst>
        </pc:spChg>
        <pc:spChg chg="add">
          <ac:chgData name="Cerys Davies" userId="61e71dc1-9594-4277-b52b-4420989f68ee" providerId="ADAL" clId="{33DB84C5-8978-49A8-8140-8D18E0194DD0}" dt="2024-04-03T14:14:39.224" v="35" actId="26606"/>
          <ac:spMkLst>
            <pc:docMk/>
            <pc:sldMk cId="913459924" sldId="265"/>
            <ac:spMk id="44" creationId="{256B2C21-A230-48C0-8DF1-C46611373C44}"/>
          </ac:spMkLst>
        </pc:spChg>
        <pc:spChg chg="add">
          <ac:chgData name="Cerys Davies" userId="61e71dc1-9594-4277-b52b-4420989f68ee" providerId="ADAL" clId="{33DB84C5-8978-49A8-8140-8D18E0194DD0}" dt="2024-04-03T14:14:39.224" v="35" actId="26606"/>
          <ac:spMkLst>
            <pc:docMk/>
            <pc:sldMk cId="913459924" sldId="265"/>
            <ac:spMk id="45" creationId="{3847E18C-932D-4C95-AABA-FEC7C9499AD7}"/>
          </ac:spMkLst>
        </pc:spChg>
        <pc:spChg chg="add">
          <ac:chgData name="Cerys Davies" userId="61e71dc1-9594-4277-b52b-4420989f68ee" providerId="ADAL" clId="{33DB84C5-8978-49A8-8140-8D18E0194DD0}" dt="2024-04-03T14:14:39.224" v="35" actId="26606"/>
          <ac:spMkLst>
            <pc:docMk/>
            <pc:sldMk cId="913459924" sldId="265"/>
            <ac:spMk id="46" creationId="{3150CB11-0C61-439E-910F-5787759E72A0}"/>
          </ac:spMkLst>
        </pc:spChg>
        <pc:spChg chg="add">
          <ac:chgData name="Cerys Davies" userId="61e71dc1-9594-4277-b52b-4420989f68ee" providerId="ADAL" clId="{33DB84C5-8978-49A8-8140-8D18E0194DD0}" dt="2024-04-03T14:14:39.224" v="35" actId="26606"/>
          <ac:spMkLst>
            <pc:docMk/>
            <pc:sldMk cId="913459924" sldId="265"/>
            <ac:spMk id="47" creationId="{43F8A58B-5155-44CE-A5FF-7647B47D0A7A}"/>
          </ac:spMkLst>
        </pc:spChg>
        <pc:spChg chg="add">
          <ac:chgData name="Cerys Davies" userId="61e71dc1-9594-4277-b52b-4420989f68ee" providerId="ADAL" clId="{33DB84C5-8978-49A8-8140-8D18E0194DD0}" dt="2024-04-03T14:14:39.224" v="35" actId="26606"/>
          <ac:spMkLst>
            <pc:docMk/>
            <pc:sldMk cId="913459924" sldId="265"/>
            <ac:spMk id="48" creationId="{443F2ACA-E6D6-4028-82DD-F03C262D5DE6}"/>
          </ac:spMkLst>
        </pc:spChg>
        <pc:graphicFrameChg chg="mod modGraphic">
          <ac:chgData name="Cerys Davies" userId="61e71dc1-9594-4277-b52b-4420989f68ee" providerId="ADAL" clId="{33DB84C5-8978-49A8-8140-8D18E0194DD0}" dt="2024-04-03T14:14:39.224" v="35" actId="26606"/>
          <ac:graphicFrameMkLst>
            <pc:docMk/>
            <pc:sldMk cId="913459924" sldId="265"/>
            <ac:graphicFrameMk id="26" creationId="{C551B0A3-8749-460C-A15C-278A745C20EC}"/>
          </ac:graphicFrameMkLst>
        </pc:graphicFrameChg>
      </pc:sldChg>
      <pc:sldChg chg="addSp delSp modSp mod setBg setClrOvrMap delDesignElem">
        <pc:chgData name="Cerys Davies" userId="61e71dc1-9594-4277-b52b-4420989f68ee" providerId="ADAL" clId="{33DB84C5-8978-49A8-8140-8D18E0194DD0}" dt="2024-04-03T14:15:59.800" v="46" actId="26606"/>
        <pc:sldMkLst>
          <pc:docMk/>
          <pc:sldMk cId="3158630557" sldId="266"/>
        </pc:sldMkLst>
        <pc:spChg chg="mod">
          <ac:chgData name="Cerys Davies" userId="61e71dc1-9594-4277-b52b-4420989f68ee" providerId="ADAL" clId="{33DB84C5-8978-49A8-8140-8D18E0194DD0}" dt="2024-04-03T14:15:59.800" v="46" actId="26606"/>
          <ac:spMkLst>
            <pc:docMk/>
            <pc:sldMk cId="3158630557" sldId="266"/>
            <ac:spMk id="2" creationId="{00000000-0000-0000-0000-000000000000}"/>
          </ac:spMkLst>
        </pc:spChg>
        <pc:spChg chg="del">
          <ac:chgData name="Cerys Davies" userId="61e71dc1-9594-4277-b52b-4420989f68ee" providerId="ADAL" clId="{33DB84C5-8978-49A8-8140-8D18E0194DD0}" dt="2024-04-03T14:15:59.800" v="46" actId="26606"/>
          <ac:spMkLst>
            <pc:docMk/>
            <pc:sldMk cId="3158630557" sldId="266"/>
            <ac:spMk id="3" creationId="{00000000-0000-0000-0000-000000000000}"/>
          </ac:spMkLst>
        </pc:spChg>
        <pc:spChg chg="add">
          <ac:chgData name="Cerys Davies" userId="61e71dc1-9594-4277-b52b-4420989f68ee" providerId="ADAL" clId="{33DB84C5-8978-49A8-8140-8D18E0194DD0}" dt="2024-04-03T14:15:59.800" v="46" actId="26606"/>
          <ac:spMkLst>
            <pc:docMk/>
            <pc:sldMk cId="3158630557" sldId="266"/>
            <ac:spMk id="9" creationId="{BACC6370-2D7E-4714-9D71-7542949D7D5D}"/>
          </ac:spMkLst>
        </pc:spChg>
        <pc:spChg chg="add">
          <ac:chgData name="Cerys Davies" userId="61e71dc1-9594-4277-b52b-4420989f68ee" providerId="ADAL" clId="{33DB84C5-8978-49A8-8140-8D18E0194DD0}" dt="2024-04-03T14:15:59.800" v="46" actId="26606"/>
          <ac:spMkLst>
            <pc:docMk/>
            <pc:sldMk cId="3158630557" sldId="266"/>
            <ac:spMk id="11" creationId="{F68B3F68-107C-434F-AA38-110D5EA91B85}"/>
          </ac:spMkLst>
        </pc:spChg>
        <pc:spChg chg="add">
          <ac:chgData name="Cerys Davies" userId="61e71dc1-9594-4277-b52b-4420989f68ee" providerId="ADAL" clId="{33DB84C5-8978-49A8-8140-8D18E0194DD0}" dt="2024-04-03T14:15:59.800" v="46" actId="26606"/>
          <ac:spMkLst>
            <pc:docMk/>
            <pc:sldMk cId="3158630557" sldId="266"/>
            <ac:spMk id="13" creationId="{AAD0DBB9-1A4B-4391-81D4-CB19F9AB918A}"/>
          </ac:spMkLst>
        </pc:spChg>
        <pc:spChg chg="add">
          <ac:chgData name="Cerys Davies" userId="61e71dc1-9594-4277-b52b-4420989f68ee" providerId="ADAL" clId="{33DB84C5-8978-49A8-8140-8D18E0194DD0}" dt="2024-04-03T14:15:59.800" v="46" actId="26606"/>
          <ac:spMkLst>
            <pc:docMk/>
            <pc:sldMk cId="3158630557" sldId="266"/>
            <ac:spMk id="15" creationId="{063BBA22-50EA-4C4D-BE05-F1CE4E63AA56}"/>
          </ac:spMkLst>
        </pc:spChg>
        <pc:spChg chg="del">
          <ac:chgData name="Cerys Davies" userId="61e71dc1-9594-4277-b52b-4420989f68ee" providerId="ADAL" clId="{33DB84C5-8978-49A8-8140-8D18E0194DD0}" dt="2024-04-03T14:13:06.032" v="22"/>
          <ac:spMkLst>
            <pc:docMk/>
            <pc:sldMk cId="3158630557" sldId="266"/>
            <ac:spMk id="16" creationId="{C758EC8D-68D1-4138-B719-BE00C78AD146}"/>
          </ac:spMkLst>
        </pc:spChg>
        <pc:spChg chg="del">
          <ac:chgData name="Cerys Davies" userId="61e71dc1-9594-4277-b52b-4420989f68ee" providerId="ADAL" clId="{33DB84C5-8978-49A8-8140-8D18E0194DD0}" dt="2024-04-03T14:13:06.032" v="22"/>
          <ac:spMkLst>
            <pc:docMk/>
            <pc:sldMk cId="3158630557" sldId="266"/>
            <ac:spMk id="18" creationId="{514579E4-5B5F-42C9-B08F-A904C81B14E8}"/>
          </ac:spMkLst>
        </pc:spChg>
        <pc:spChg chg="del">
          <ac:chgData name="Cerys Davies" userId="61e71dc1-9594-4277-b52b-4420989f68ee" providerId="ADAL" clId="{33DB84C5-8978-49A8-8140-8D18E0194DD0}" dt="2024-04-03T14:13:06.032" v="22"/>
          <ac:spMkLst>
            <pc:docMk/>
            <pc:sldMk cId="3158630557" sldId="266"/>
            <ac:spMk id="20" creationId="{B41BF6CF-E1B8-4EE2-9AE1-86A58DAFD753}"/>
          </ac:spMkLst>
        </pc:spChg>
        <pc:graphicFrameChg chg="add">
          <ac:chgData name="Cerys Davies" userId="61e71dc1-9594-4277-b52b-4420989f68ee" providerId="ADAL" clId="{33DB84C5-8978-49A8-8140-8D18E0194DD0}" dt="2024-04-03T14:15:59.800" v="46" actId="26606"/>
          <ac:graphicFrameMkLst>
            <pc:docMk/>
            <pc:sldMk cId="3158630557" sldId="266"/>
            <ac:graphicFrameMk id="5" creationId="{F383EC34-8C07-A608-363C-5D3019D34C9A}"/>
          </ac:graphicFrameMkLst>
        </pc:graphicFrameChg>
      </pc:sldChg>
      <pc:sldChg chg="addSp delSp modSp mod setBg setClrOvrMap delDesignElem">
        <pc:chgData name="Cerys Davies" userId="61e71dc1-9594-4277-b52b-4420989f68ee" providerId="ADAL" clId="{33DB84C5-8978-49A8-8140-8D18E0194DD0}" dt="2024-04-03T14:16:11.045" v="47" actId="26606"/>
        <pc:sldMkLst>
          <pc:docMk/>
          <pc:sldMk cId="267672117" sldId="267"/>
        </pc:sldMkLst>
        <pc:spChg chg="mod">
          <ac:chgData name="Cerys Davies" userId="61e71dc1-9594-4277-b52b-4420989f68ee" providerId="ADAL" clId="{33DB84C5-8978-49A8-8140-8D18E0194DD0}" dt="2024-04-03T14:16:11.045" v="47" actId="26606"/>
          <ac:spMkLst>
            <pc:docMk/>
            <pc:sldMk cId="267672117" sldId="267"/>
            <ac:spMk id="2" creationId="{00000000-0000-0000-0000-000000000000}"/>
          </ac:spMkLst>
        </pc:spChg>
        <pc:spChg chg="del mod">
          <ac:chgData name="Cerys Davies" userId="61e71dc1-9594-4277-b52b-4420989f68ee" providerId="ADAL" clId="{33DB84C5-8978-49A8-8140-8D18E0194DD0}" dt="2024-04-03T14:16:11.045" v="47" actId="26606"/>
          <ac:spMkLst>
            <pc:docMk/>
            <pc:sldMk cId="267672117" sldId="267"/>
            <ac:spMk id="3" creationId="{00000000-0000-0000-0000-000000000000}"/>
          </ac:spMkLst>
        </pc:spChg>
        <pc:spChg chg="add">
          <ac:chgData name="Cerys Davies" userId="61e71dc1-9594-4277-b52b-4420989f68ee" providerId="ADAL" clId="{33DB84C5-8978-49A8-8140-8D18E0194DD0}" dt="2024-04-03T14:16:11.045" v="47" actId="26606"/>
          <ac:spMkLst>
            <pc:docMk/>
            <pc:sldMk cId="267672117" sldId="267"/>
            <ac:spMk id="6" creationId="{BACC6370-2D7E-4714-9D71-7542949D7D5D}"/>
          </ac:spMkLst>
        </pc:spChg>
        <pc:spChg chg="add">
          <ac:chgData name="Cerys Davies" userId="61e71dc1-9594-4277-b52b-4420989f68ee" providerId="ADAL" clId="{33DB84C5-8978-49A8-8140-8D18E0194DD0}" dt="2024-04-03T14:16:11.045" v="47" actId="26606"/>
          <ac:spMkLst>
            <pc:docMk/>
            <pc:sldMk cId="267672117" sldId="267"/>
            <ac:spMk id="7" creationId="{F68B3F68-107C-434F-AA38-110D5EA91B85}"/>
          </ac:spMkLst>
        </pc:spChg>
        <pc:spChg chg="del">
          <ac:chgData name="Cerys Davies" userId="61e71dc1-9594-4277-b52b-4420989f68ee" providerId="ADAL" clId="{33DB84C5-8978-49A8-8140-8D18E0194DD0}" dt="2024-04-03T14:13:06.032" v="22"/>
          <ac:spMkLst>
            <pc:docMk/>
            <pc:sldMk cId="267672117" sldId="267"/>
            <ac:spMk id="9" creationId="{5DB0431E-0B04-44A1-9C51-531E28D18A60}"/>
          </ac:spMkLst>
        </pc:spChg>
        <pc:spChg chg="del">
          <ac:chgData name="Cerys Davies" userId="61e71dc1-9594-4277-b52b-4420989f68ee" providerId="ADAL" clId="{33DB84C5-8978-49A8-8140-8D18E0194DD0}" dt="2024-04-03T14:13:06.032" v="22"/>
          <ac:spMkLst>
            <pc:docMk/>
            <pc:sldMk cId="267672117" sldId="267"/>
            <ac:spMk id="11" creationId="{6B424749-EEE0-49C9-9ABF-97B171A3EA00}"/>
          </ac:spMkLst>
        </pc:spChg>
        <pc:spChg chg="add">
          <ac:chgData name="Cerys Davies" userId="61e71dc1-9594-4277-b52b-4420989f68ee" providerId="ADAL" clId="{33DB84C5-8978-49A8-8140-8D18E0194DD0}" dt="2024-04-03T14:16:11.045" v="47" actId="26606"/>
          <ac:spMkLst>
            <pc:docMk/>
            <pc:sldMk cId="267672117" sldId="267"/>
            <ac:spMk id="13" creationId="{AAD0DBB9-1A4B-4391-81D4-CB19F9AB918A}"/>
          </ac:spMkLst>
        </pc:spChg>
        <pc:spChg chg="add">
          <ac:chgData name="Cerys Davies" userId="61e71dc1-9594-4277-b52b-4420989f68ee" providerId="ADAL" clId="{33DB84C5-8978-49A8-8140-8D18E0194DD0}" dt="2024-04-03T14:16:11.045" v="47" actId="26606"/>
          <ac:spMkLst>
            <pc:docMk/>
            <pc:sldMk cId="267672117" sldId="267"/>
            <ac:spMk id="15" creationId="{063BBA22-50EA-4C4D-BE05-F1CE4E63AA56}"/>
          </ac:spMkLst>
        </pc:spChg>
        <pc:graphicFrameChg chg="add">
          <ac:chgData name="Cerys Davies" userId="61e71dc1-9594-4277-b52b-4420989f68ee" providerId="ADAL" clId="{33DB84C5-8978-49A8-8140-8D18E0194DD0}" dt="2024-04-03T14:16:11.045" v="47" actId="26606"/>
          <ac:graphicFrameMkLst>
            <pc:docMk/>
            <pc:sldMk cId="267672117" sldId="267"/>
            <ac:graphicFrameMk id="5" creationId="{8E6EC013-6419-B0AE-630E-E029485A1E00}"/>
          </ac:graphicFrameMkLst>
        </pc:graphicFrameChg>
      </pc:sldChg>
      <pc:sldChg chg="delSp delDesignElem">
        <pc:chgData name="Cerys Davies" userId="61e71dc1-9594-4277-b52b-4420989f68ee" providerId="ADAL" clId="{33DB84C5-8978-49A8-8140-8D18E0194DD0}" dt="2024-04-03T14:13:06.032" v="22"/>
        <pc:sldMkLst>
          <pc:docMk/>
          <pc:sldMk cId="173899797" sldId="268"/>
        </pc:sldMkLst>
        <pc:spChg chg="del">
          <ac:chgData name="Cerys Davies" userId="61e71dc1-9594-4277-b52b-4420989f68ee" providerId="ADAL" clId="{33DB84C5-8978-49A8-8140-8D18E0194DD0}" dt="2024-04-03T14:13:06.032" v="22"/>
          <ac:spMkLst>
            <pc:docMk/>
            <pc:sldMk cId="173899797" sldId="268"/>
            <ac:spMk id="17" creationId="{876248C8-0720-48AB-91BA-5F530BB41E5E}"/>
          </ac:spMkLst>
        </pc:spChg>
        <pc:spChg chg="del">
          <ac:chgData name="Cerys Davies" userId="61e71dc1-9594-4277-b52b-4420989f68ee" providerId="ADAL" clId="{33DB84C5-8978-49A8-8140-8D18E0194DD0}" dt="2024-04-03T14:13:06.032" v="22"/>
          <ac:spMkLst>
            <pc:docMk/>
            <pc:sldMk cId="173899797" sldId="268"/>
            <ac:spMk id="19" creationId="{523BEDA7-D0B8-4802-8168-92452653BC9F}"/>
          </ac:spMkLst>
        </pc:spChg>
        <pc:spChg chg="del">
          <ac:chgData name="Cerys Davies" userId="61e71dc1-9594-4277-b52b-4420989f68ee" providerId="ADAL" clId="{33DB84C5-8978-49A8-8140-8D18E0194DD0}" dt="2024-04-03T14:13:06.032" v="22"/>
          <ac:spMkLst>
            <pc:docMk/>
            <pc:sldMk cId="173899797" sldId="268"/>
            <ac:spMk id="21" creationId="{D2EFF34B-7B1A-4F9D-8CEE-A40962BC7C21}"/>
          </ac:spMkLst>
        </pc:spChg>
      </pc:sldChg>
      <pc:sldChg chg="addSp delSp modSp mod delDesignElem modNotes">
        <pc:chgData name="Cerys Davies" userId="61e71dc1-9594-4277-b52b-4420989f68ee" providerId="ADAL" clId="{33DB84C5-8978-49A8-8140-8D18E0194DD0}" dt="2024-04-03T14:42:46.747" v="89" actId="6549"/>
        <pc:sldMkLst>
          <pc:docMk/>
          <pc:sldMk cId="4111939152" sldId="269"/>
        </pc:sldMkLst>
        <pc:spChg chg="mod">
          <ac:chgData name="Cerys Davies" userId="61e71dc1-9594-4277-b52b-4420989f68ee" providerId="ADAL" clId="{33DB84C5-8978-49A8-8140-8D18E0194DD0}" dt="2024-04-03T14:19:43.856" v="70" actId="26606"/>
          <ac:spMkLst>
            <pc:docMk/>
            <pc:sldMk cId="4111939152" sldId="269"/>
            <ac:spMk id="2" creationId="{00000000-0000-0000-0000-000000000000}"/>
          </ac:spMkLst>
        </pc:spChg>
        <pc:spChg chg="del mod">
          <ac:chgData name="Cerys Davies" userId="61e71dc1-9594-4277-b52b-4420989f68ee" providerId="ADAL" clId="{33DB84C5-8978-49A8-8140-8D18E0194DD0}" dt="2024-04-03T14:19:43.856" v="70" actId="26606"/>
          <ac:spMkLst>
            <pc:docMk/>
            <pc:sldMk cId="4111939152" sldId="269"/>
            <ac:spMk id="3" creationId="{00000000-0000-0000-0000-000000000000}"/>
          </ac:spMkLst>
        </pc:spChg>
        <pc:spChg chg="add">
          <ac:chgData name="Cerys Davies" userId="61e71dc1-9594-4277-b52b-4420989f68ee" providerId="ADAL" clId="{33DB84C5-8978-49A8-8140-8D18E0194DD0}" dt="2024-04-03T14:19:43.856" v="70" actId="26606"/>
          <ac:spMkLst>
            <pc:docMk/>
            <pc:sldMk cId="4111939152" sldId="269"/>
            <ac:spMk id="6" creationId="{BACC6370-2D7E-4714-9D71-7542949D7D5D}"/>
          </ac:spMkLst>
        </pc:spChg>
        <pc:spChg chg="add">
          <ac:chgData name="Cerys Davies" userId="61e71dc1-9594-4277-b52b-4420989f68ee" providerId="ADAL" clId="{33DB84C5-8978-49A8-8140-8D18E0194DD0}" dt="2024-04-03T14:19:43.856" v="70" actId="26606"/>
          <ac:spMkLst>
            <pc:docMk/>
            <pc:sldMk cId="4111939152" sldId="269"/>
            <ac:spMk id="7" creationId="{256B2C21-A230-48C0-8DF1-C46611373C44}"/>
          </ac:spMkLst>
        </pc:spChg>
        <pc:spChg chg="add">
          <ac:chgData name="Cerys Davies" userId="61e71dc1-9594-4277-b52b-4420989f68ee" providerId="ADAL" clId="{33DB84C5-8978-49A8-8140-8D18E0194DD0}" dt="2024-04-03T14:19:43.856" v="70" actId="26606"/>
          <ac:spMkLst>
            <pc:docMk/>
            <pc:sldMk cId="4111939152" sldId="269"/>
            <ac:spMk id="8" creationId="{3847E18C-932D-4C95-AABA-FEC7C9499AD7}"/>
          </ac:spMkLst>
        </pc:spChg>
        <pc:spChg chg="del">
          <ac:chgData name="Cerys Davies" userId="61e71dc1-9594-4277-b52b-4420989f68ee" providerId="ADAL" clId="{33DB84C5-8978-49A8-8140-8D18E0194DD0}" dt="2024-04-03T14:13:06.032" v="22"/>
          <ac:spMkLst>
            <pc:docMk/>
            <pc:sldMk cId="4111939152" sldId="269"/>
            <ac:spMk id="9" creationId="{33801627-6861-4EA9-BE98-E0CE33A894D9}"/>
          </ac:spMkLst>
        </pc:spChg>
        <pc:spChg chg="del">
          <ac:chgData name="Cerys Davies" userId="61e71dc1-9594-4277-b52b-4420989f68ee" providerId="ADAL" clId="{33DB84C5-8978-49A8-8140-8D18E0194DD0}" dt="2024-04-03T14:13:06.032" v="22"/>
          <ac:spMkLst>
            <pc:docMk/>
            <pc:sldMk cId="4111939152" sldId="269"/>
            <ac:spMk id="11" creationId="{93C1483F-490E-4C8A-8765-1F8AF0C67D5F}"/>
          </ac:spMkLst>
        </pc:spChg>
        <pc:spChg chg="del">
          <ac:chgData name="Cerys Davies" userId="61e71dc1-9594-4277-b52b-4420989f68ee" providerId="ADAL" clId="{33DB84C5-8978-49A8-8140-8D18E0194DD0}" dt="2024-04-03T14:13:06.032" v="22"/>
          <ac:spMkLst>
            <pc:docMk/>
            <pc:sldMk cId="4111939152" sldId="269"/>
            <ac:spMk id="13" creationId="{0249BF42-D05C-4553-9417-7B8695759291}"/>
          </ac:spMkLst>
        </pc:spChg>
        <pc:spChg chg="add">
          <ac:chgData name="Cerys Davies" userId="61e71dc1-9594-4277-b52b-4420989f68ee" providerId="ADAL" clId="{33DB84C5-8978-49A8-8140-8D18E0194DD0}" dt="2024-04-03T14:19:43.856" v="70" actId="26606"/>
          <ac:spMkLst>
            <pc:docMk/>
            <pc:sldMk cId="4111939152" sldId="269"/>
            <ac:spMk id="15" creationId="{3150CB11-0C61-439E-910F-5787759E72A0}"/>
          </ac:spMkLst>
        </pc:spChg>
        <pc:spChg chg="add">
          <ac:chgData name="Cerys Davies" userId="61e71dc1-9594-4277-b52b-4420989f68ee" providerId="ADAL" clId="{33DB84C5-8978-49A8-8140-8D18E0194DD0}" dt="2024-04-03T14:19:43.856" v="70" actId="26606"/>
          <ac:spMkLst>
            <pc:docMk/>
            <pc:sldMk cId="4111939152" sldId="269"/>
            <ac:spMk id="17" creationId="{43F8A58B-5155-44CE-A5FF-7647B47D0A7A}"/>
          </ac:spMkLst>
        </pc:spChg>
        <pc:spChg chg="add">
          <ac:chgData name="Cerys Davies" userId="61e71dc1-9594-4277-b52b-4420989f68ee" providerId="ADAL" clId="{33DB84C5-8978-49A8-8140-8D18E0194DD0}" dt="2024-04-03T14:19:43.856" v="70" actId="26606"/>
          <ac:spMkLst>
            <pc:docMk/>
            <pc:sldMk cId="4111939152" sldId="269"/>
            <ac:spMk id="19" creationId="{443F2ACA-E6D6-4028-82DD-F03C262D5DE6}"/>
          </ac:spMkLst>
        </pc:spChg>
        <pc:graphicFrameChg chg="add">
          <ac:chgData name="Cerys Davies" userId="61e71dc1-9594-4277-b52b-4420989f68ee" providerId="ADAL" clId="{33DB84C5-8978-49A8-8140-8D18E0194DD0}" dt="2024-04-03T14:19:43.856" v="70" actId="26606"/>
          <ac:graphicFrameMkLst>
            <pc:docMk/>
            <pc:sldMk cId="4111939152" sldId="269"/>
            <ac:graphicFrameMk id="5" creationId="{5CB36A60-3A9A-C63B-976E-CE1049E127FF}"/>
          </ac:graphicFrameMkLst>
        </pc:graphicFrameChg>
      </pc:sldChg>
      <pc:sldChg chg="addSp delSp modSp mod delDesignElem">
        <pc:chgData name="Cerys Davies" userId="61e71dc1-9594-4277-b52b-4420989f68ee" providerId="ADAL" clId="{33DB84C5-8978-49A8-8140-8D18E0194DD0}" dt="2024-04-03T14:20:20.825" v="71" actId="26606"/>
        <pc:sldMkLst>
          <pc:docMk/>
          <pc:sldMk cId="1478346499" sldId="272"/>
        </pc:sldMkLst>
        <pc:spChg chg="mod">
          <ac:chgData name="Cerys Davies" userId="61e71dc1-9594-4277-b52b-4420989f68ee" providerId="ADAL" clId="{33DB84C5-8978-49A8-8140-8D18E0194DD0}" dt="2024-04-03T14:20:20.825" v="71" actId="26606"/>
          <ac:spMkLst>
            <pc:docMk/>
            <pc:sldMk cId="1478346499" sldId="272"/>
            <ac:spMk id="2" creationId="{00000000-0000-0000-0000-000000000000}"/>
          </ac:spMkLst>
        </pc:spChg>
        <pc:spChg chg="del">
          <ac:chgData name="Cerys Davies" userId="61e71dc1-9594-4277-b52b-4420989f68ee" providerId="ADAL" clId="{33DB84C5-8978-49A8-8140-8D18E0194DD0}" dt="2024-04-03T14:13:06.032" v="22"/>
          <ac:spMkLst>
            <pc:docMk/>
            <pc:sldMk cId="1478346499" sldId="272"/>
            <ac:spMk id="17" creationId="{876248C8-0720-48AB-91BA-5F530BB41E5E}"/>
          </ac:spMkLst>
        </pc:spChg>
        <pc:spChg chg="add">
          <ac:chgData name="Cerys Davies" userId="61e71dc1-9594-4277-b52b-4420989f68ee" providerId="ADAL" clId="{33DB84C5-8978-49A8-8140-8D18E0194DD0}" dt="2024-04-03T14:20:20.825" v="71" actId="26606"/>
          <ac:spMkLst>
            <pc:docMk/>
            <pc:sldMk cId="1478346499" sldId="272"/>
            <ac:spMk id="18" creationId="{BACC6370-2D7E-4714-9D71-7542949D7D5D}"/>
          </ac:spMkLst>
        </pc:spChg>
        <pc:spChg chg="del">
          <ac:chgData name="Cerys Davies" userId="61e71dc1-9594-4277-b52b-4420989f68ee" providerId="ADAL" clId="{33DB84C5-8978-49A8-8140-8D18E0194DD0}" dt="2024-04-03T14:13:06.032" v="22"/>
          <ac:spMkLst>
            <pc:docMk/>
            <pc:sldMk cId="1478346499" sldId="272"/>
            <ac:spMk id="19" creationId="{523BEDA7-D0B8-4802-8168-92452653BC9F}"/>
          </ac:spMkLst>
        </pc:spChg>
        <pc:spChg chg="add">
          <ac:chgData name="Cerys Davies" userId="61e71dc1-9594-4277-b52b-4420989f68ee" providerId="ADAL" clId="{33DB84C5-8978-49A8-8140-8D18E0194DD0}" dt="2024-04-03T14:20:20.825" v="71" actId="26606"/>
          <ac:spMkLst>
            <pc:docMk/>
            <pc:sldMk cId="1478346499" sldId="272"/>
            <ac:spMk id="20" creationId="{256B2C21-A230-48C0-8DF1-C46611373C44}"/>
          </ac:spMkLst>
        </pc:spChg>
        <pc:spChg chg="del">
          <ac:chgData name="Cerys Davies" userId="61e71dc1-9594-4277-b52b-4420989f68ee" providerId="ADAL" clId="{33DB84C5-8978-49A8-8140-8D18E0194DD0}" dt="2024-04-03T14:13:06.032" v="22"/>
          <ac:spMkLst>
            <pc:docMk/>
            <pc:sldMk cId="1478346499" sldId="272"/>
            <ac:spMk id="21" creationId="{D2EFF34B-7B1A-4F9D-8CEE-A40962BC7C21}"/>
          </ac:spMkLst>
        </pc:spChg>
        <pc:spChg chg="add">
          <ac:chgData name="Cerys Davies" userId="61e71dc1-9594-4277-b52b-4420989f68ee" providerId="ADAL" clId="{33DB84C5-8978-49A8-8140-8D18E0194DD0}" dt="2024-04-03T14:20:20.825" v="71" actId="26606"/>
          <ac:spMkLst>
            <pc:docMk/>
            <pc:sldMk cId="1478346499" sldId="272"/>
            <ac:spMk id="22" creationId="{3847E18C-932D-4C95-AABA-FEC7C9499AD7}"/>
          </ac:spMkLst>
        </pc:spChg>
        <pc:spChg chg="add">
          <ac:chgData name="Cerys Davies" userId="61e71dc1-9594-4277-b52b-4420989f68ee" providerId="ADAL" clId="{33DB84C5-8978-49A8-8140-8D18E0194DD0}" dt="2024-04-03T14:20:20.825" v="71" actId="26606"/>
          <ac:spMkLst>
            <pc:docMk/>
            <pc:sldMk cId="1478346499" sldId="272"/>
            <ac:spMk id="24" creationId="{3150CB11-0C61-439E-910F-5787759E72A0}"/>
          </ac:spMkLst>
        </pc:spChg>
        <pc:spChg chg="add">
          <ac:chgData name="Cerys Davies" userId="61e71dc1-9594-4277-b52b-4420989f68ee" providerId="ADAL" clId="{33DB84C5-8978-49A8-8140-8D18E0194DD0}" dt="2024-04-03T14:20:20.825" v="71" actId="26606"/>
          <ac:spMkLst>
            <pc:docMk/>
            <pc:sldMk cId="1478346499" sldId="272"/>
            <ac:spMk id="26" creationId="{43F8A58B-5155-44CE-A5FF-7647B47D0A7A}"/>
          </ac:spMkLst>
        </pc:spChg>
        <pc:spChg chg="add">
          <ac:chgData name="Cerys Davies" userId="61e71dc1-9594-4277-b52b-4420989f68ee" providerId="ADAL" clId="{33DB84C5-8978-49A8-8140-8D18E0194DD0}" dt="2024-04-03T14:20:20.825" v="71" actId="26606"/>
          <ac:spMkLst>
            <pc:docMk/>
            <pc:sldMk cId="1478346499" sldId="272"/>
            <ac:spMk id="28" creationId="{443F2ACA-E6D6-4028-82DD-F03C262D5DE6}"/>
          </ac:spMkLst>
        </pc:spChg>
        <pc:graphicFrameChg chg="mod modGraphic">
          <ac:chgData name="Cerys Davies" userId="61e71dc1-9594-4277-b52b-4420989f68ee" providerId="ADAL" clId="{33DB84C5-8978-49A8-8140-8D18E0194DD0}" dt="2024-04-03T14:20:20.825" v="71" actId="26606"/>
          <ac:graphicFrameMkLst>
            <pc:docMk/>
            <pc:sldMk cId="1478346499" sldId="272"/>
            <ac:graphicFrameMk id="13" creationId="{59B0C4F1-C792-4094-9115-B3E73C2E2D67}"/>
          </ac:graphicFrameMkLst>
        </pc:graphicFrameChg>
      </pc:sldChg>
      <pc:sldChg chg="addSp delSp modSp mod setBg">
        <pc:chgData name="Cerys Davies" userId="61e71dc1-9594-4277-b52b-4420989f68ee" providerId="ADAL" clId="{33DB84C5-8978-49A8-8140-8D18E0194DD0}" dt="2024-04-03T14:17:56.925" v="59" actId="26606"/>
        <pc:sldMkLst>
          <pc:docMk/>
          <pc:sldMk cId="4037479185" sldId="275"/>
        </pc:sldMkLst>
        <pc:spChg chg="mod">
          <ac:chgData name="Cerys Davies" userId="61e71dc1-9594-4277-b52b-4420989f68ee" providerId="ADAL" clId="{33DB84C5-8978-49A8-8140-8D18E0194DD0}" dt="2024-04-03T14:17:56.925" v="59" actId="26606"/>
          <ac:spMkLst>
            <pc:docMk/>
            <pc:sldMk cId="4037479185" sldId="275"/>
            <ac:spMk id="2" creationId="{EB8E47E3-DF95-465B-8B6E-DEA6BF036895}"/>
          </ac:spMkLst>
        </pc:spChg>
        <pc:spChg chg="add del mod">
          <ac:chgData name="Cerys Davies" userId="61e71dc1-9594-4277-b52b-4420989f68ee" providerId="ADAL" clId="{33DB84C5-8978-49A8-8140-8D18E0194DD0}" dt="2024-04-03T14:17:56.925" v="59" actId="26606"/>
          <ac:spMkLst>
            <pc:docMk/>
            <pc:sldMk cId="4037479185" sldId="275"/>
            <ac:spMk id="3" creationId="{618F2E7F-E393-4578-B9D0-77BFD66CFC2B}"/>
          </ac:spMkLst>
        </pc:spChg>
        <pc:spChg chg="add del">
          <ac:chgData name="Cerys Davies" userId="61e71dc1-9594-4277-b52b-4420989f68ee" providerId="ADAL" clId="{33DB84C5-8978-49A8-8140-8D18E0194DD0}" dt="2024-04-03T14:17:54.372" v="56" actId="26606"/>
          <ac:spMkLst>
            <pc:docMk/>
            <pc:sldMk cId="4037479185" sldId="275"/>
            <ac:spMk id="9" creationId="{BACC6370-2D7E-4714-9D71-7542949D7D5D}"/>
          </ac:spMkLst>
        </pc:spChg>
        <pc:spChg chg="add del">
          <ac:chgData name="Cerys Davies" userId="61e71dc1-9594-4277-b52b-4420989f68ee" providerId="ADAL" clId="{33DB84C5-8978-49A8-8140-8D18E0194DD0}" dt="2024-04-03T14:17:54.372" v="56" actId="26606"/>
          <ac:spMkLst>
            <pc:docMk/>
            <pc:sldMk cId="4037479185" sldId="275"/>
            <ac:spMk id="11" creationId="{256B2C21-A230-48C0-8DF1-C46611373C44}"/>
          </ac:spMkLst>
        </pc:spChg>
        <pc:spChg chg="add del">
          <ac:chgData name="Cerys Davies" userId="61e71dc1-9594-4277-b52b-4420989f68ee" providerId="ADAL" clId="{33DB84C5-8978-49A8-8140-8D18E0194DD0}" dt="2024-04-03T14:17:54.372" v="56" actId="26606"/>
          <ac:spMkLst>
            <pc:docMk/>
            <pc:sldMk cId="4037479185" sldId="275"/>
            <ac:spMk id="13" creationId="{3847E18C-932D-4C95-AABA-FEC7C9499AD7}"/>
          </ac:spMkLst>
        </pc:spChg>
        <pc:spChg chg="add del">
          <ac:chgData name="Cerys Davies" userId="61e71dc1-9594-4277-b52b-4420989f68ee" providerId="ADAL" clId="{33DB84C5-8978-49A8-8140-8D18E0194DD0}" dt="2024-04-03T14:17:54.372" v="56" actId="26606"/>
          <ac:spMkLst>
            <pc:docMk/>
            <pc:sldMk cId="4037479185" sldId="275"/>
            <ac:spMk id="15" creationId="{3150CB11-0C61-439E-910F-5787759E72A0}"/>
          </ac:spMkLst>
        </pc:spChg>
        <pc:spChg chg="add del">
          <ac:chgData name="Cerys Davies" userId="61e71dc1-9594-4277-b52b-4420989f68ee" providerId="ADAL" clId="{33DB84C5-8978-49A8-8140-8D18E0194DD0}" dt="2024-04-03T14:17:54.372" v="56" actId="26606"/>
          <ac:spMkLst>
            <pc:docMk/>
            <pc:sldMk cId="4037479185" sldId="275"/>
            <ac:spMk id="17" creationId="{43F8A58B-5155-44CE-A5FF-7647B47D0A7A}"/>
          </ac:spMkLst>
        </pc:spChg>
        <pc:spChg chg="add del">
          <ac:chgData name="Cerys Davies" userId="61e71dc1-9594-4277-b52b-4420989f68ee" providerId="ADAL" clId="{33DB84C5-8978-49A8-8140-8D18E0194DD0}" dt="2024-04-03T14:17:54.372" v="56" actId="26606"/>
          <ac:spMkLst>
            <pc:docMk/>
            <pc:sldMk cId="4037479185" sldId="275"/>
            <ac:spMk id="19" creationId="{443F2ACA-E6D6-4028-82DD-F03C262D5DE6}"/>
          </ac:spMkLst>
        </pc:spChg>
        <pc:spChg chg="add del">
          <ac:chgData name="Cerys Davies" userId="61e71dc1-9594-4277-b52b-4420989f68ee" providerId="ADAL" clId="{33DB84C5-8978-49A8-8140-8D18E0194DD0}" dt="2024-04-03T14:17:56.894" v="58" actId="26606"/>
          <ac:spMkLst>
            <pc:docMk/>
            <pc:sldMk cId="4037479185" sldId="275"/>
            <ac:spMk id="21" creationId="{BACC6370-2D7E-4714-9D71-7542949D7D5D}"/>
          </ac:spMkLst>
        </pc:spChg>
        <pc:spChg chg="add del">
          <ac:chgData name="Cerys Davies" userId="61e71dc1-9594-4277-b52b-4420989f68ee" providerId="ADAL" clId="{33DB84C5-8978-49A8-8140-8D18E0194DD0}" dt="2024-04-03T14:17:56.894" v="58" actId="26606"/>
          <ac:spMkLst>
            <pc:docMk/>
            <pc:sldMk cId="4037479185" sldId="275"/>
            <ac:spMk id="22" creationId="{256B2C21-A230-48C0-8DF1-C46611373C44}"/>
          </ac:spMkLst>
        </pc:spChg>
        <pc:spChg chg="add del">
          <ac:chgData name="Cerys Davies" userId="61e71dc1-9594-4277-b52b-4420989f68ee" providerId="ADAL" clId="{33DB84C5-8978-49A8-8140-8D18E0194DD0}" dt="2024-04-03T14:17:56.894" v="58" actId="26606"/>
          <ac:spMkLst>
            <pc:docMk/>
            <pc:sldMk cId="4037479185" sldId="275"/>
            <ac:spMk id="23" creationId="{3847E18C-932D-4C95-AABA-FEC7C9499AD7}"/>
          </ac:spMkLst>
        </pc:spChg>
        <pc:spChg chg="add del">
          <ac:chgData name="Cerys Davies" userId="61e71dc1-9594-4277-b52b-4420989f68ee" providerId="ADAL" clId="{33DB84C5-8978-49A8-8140-8D18E0194DD0}" dt="2024-04-03T14:17:56.894" v="58" actId="26606"/>
          <ac:spMkLst>
            <pc:docMk/>
            <pc:sldMk cId="4037479185" sldId="275"/>
            <ac:spMk id="24" creationId="{3150CB11-0C61-439E-910F-5787759E72A0}"/>
          </ac:spMkLst>
        </pc:spChg>
        <pc:spChg chg="add del">
          <ac:chgData name="Cerys Davies" userId="61e71dc1-9594-4277-b52b-4420989f68ee" providerId="ADAL" clId="{33DB84C5-8978-49A8-8140-8D18E0194DD0}" dt="2024-04-03T14:17:56.894" v="58" actId="26606"/>
          <ac:spMkLst>
            <pc:docMk/>
            <pc:sldMk cId="4037479185" sldId="275"/>
            <ac:spMk id="25" creationId="{43F8A58B-5155-44CE-A5FF-7647B47D0A7A}"/>
          </ac:spMkLst>
        </pc:spChg>
        <pc:spChg chg="add del">
          <ac:chgData name="Cerys Davies" userId="61e71dc1-9594-4277-b52b-4420989f68ee" providerId="ADAL" clId="{33DB84C5-8978-49A8-8140-8D18E0194DD0}" dt="2024-04-03T14:17:56.894" v="58" actId="26606"/>
          <ac:spMkLst>
            <pc:docMk/>
            <pc:sldMk cId="4037479185" sldId="275"/>
            <ac:spMk id="26" creationId="{443F2ACA-E6D6-4028-82DD-F03C262D5DE6}"/>
          </ac:spMkLst>
        </pc:spChg>
        <pc:spChg chg="add">
          <ac:chgData name="Cerys Davies" userId="61e71dc1-9594-4277-b52b-4420989f68ee" providerId="ADAL" clId="{33DB84C5-8978-49A8-8140-8D18E0194DD0}" dt="2024-04-03T14:17:56.925" v="59" actId="26606"/>
          <ac:spMkLst>
            <pc:docMk/>
            <pc:sldMk cId="4037479185" sldId="275"/>
            <ac:spMk id="29" creationId="{BACC6370-2D7E-4714-9D71-7542949D7D5D}"/>
          </ac:spMkLst>
        </pc:spChg>
        <pc:spChg chg="add">
          <ac:chgData name="Cerys Davies" userId="61e71dc1-9594-4277-b52b-4420989f68ee" providerId="ADAL" clId="{33DB84C5-8978-49A8-8140-8D18E0194DD0}" dt="2024-04-03T14:17:56.925" v="59" actId="26606"/>
          <ac:spMkLst>
            <pc:docMk/>
            <pc:sldMk cId="4037479185" sldId="275"/>
            <ac:spMk id="30" creationId="{256B2C21-A230-48C0-8DF1-C46611373C44}"/>
          </ac:spMkLst>
        </pc:spChg>
        <pc:spChg chg="add">
          <ac:chgData name="Cerys Davies" userId="61e71dc1-9594-4277-b52b-4420989f68ee" providerId="ADAL" clId="{33DB84C5-8978-49A8-8140-8D18E0194DD0}" dt="2024-04-03T14:17:56.925" v="59" actId="26606"/>
          <ac:spMkLst>
            <pc:docMk/>
            <pc:sldMk cId="4037479185" sldId="275"/>
            <ac:spMk id="31" creationId="{3847E18C-932D-4C95-AABA-FEC7C9499AD7}"/>
          </ac:spMkLst>
        </pc:spChg>
        <pc:spChg chg="add">
          <ac:chgData name="Cerys Davies" userId="61e71dc1-9594-4277-b52b-4420989f68ee" providerId="ADAL" clId="{33DB84C5-8978-49A8-8140-8D18E0194DD0}" dt="2024-04-03T14:17:56.925" v="59" actId="26606"/>
          <ac:spMkLst>
            <pc:docMk/>
            <pc:sldMk cId="4037479185" sldId="275"/>
            <ac:spMk id="32" creationId="{3150CB11-0C61-439E-910F-5787759E72A0}"/>
          </ac:spMkLst>
        </pc:spChg>
        <pc:spChg chg="add">
          <ac:chgData name="Cerys Davies" userId="61e71dc1-9594-4277-b52b-4420989f68ee" providerId="ADAL" clId="{33DB84C5-8978-49A8-8140-8D18E0194DD0}" dt="2024-04-03T14:17:56.925" v="59" actId="26606"/>
          <ac:spMkLst>
            <pc:docMk/>
            <pc:sldMk cId="4037479185" sldId="275"/>
            <ac:spMk id="33" creationId="{43F8A58B-5155-44CE-A5FF-7647B47D0A7A}"/>
          </ac:spMkLst>
        </pc:spChg>
        <pc:spChg chg="add">
          <ac:chgData name="Cerys Davies" userId="61e71dc1-9594-4277-b52b-4420989f68ee" providerId="ADAL" clId="{33DB84C5-8978-49A8-8140-8D18E0194DD0}" dt="2024-04-03T14:17:56.925" v="59" actId="26606"/>
          <ac:spMkLst>
            <pc:docMk/>
            <pc:sldMk cId="4037479185" sldId="275"/>
            <ac:spMk id="34" creationId="{443F2ACA-E6D6-4028-82DD-F03C262D5DE6}"/>
          </ac:spMkLst>
        </pc:spChg>
        <pc:graphicFrameChg chg="add del">
          <ac:chgData name="Cerys Davies" userId="61e71dc1-9594-4277-b52b-4420989f68ee" providerId="ADAL" clId="{33DB84C5-8978-49A8-8140-8D18E0194DD0}" dt="2024-04-03T14:17:54.372" v="56" actId="26606"/>
          <ac:graphicFrameMkLst>
            <pc:docMk/>
            <pc:sldMk cId="4037479185" sldId="275"/>
            <ac:graphicFrameMk id="5" creationId="{516BD079-A6DC-AEC5-5CC5-1EB651A5F200}"/>
          </ac:graphicFrameMkLst>
        </pc:graphicFrameChg>
        <pc:graphicFrameChg chg="add del">
          <ac:chgData name="Cerys Davies" userId="61e71dc1-9594-4277-b52b-4420989f68ee" providerId="ADAL" clId="{33DB84C5-8978-49A8-8140-8D18E0194DD0}" dt="2024-04-03T14:17:56.894" v="58" actId="26606"/>
          <ac:graphicFrameMkLst>
            <pc:docMk/>
            <pc:sldMk cId="4037479185" sldId="275"/>
            <ac:graphicFrameMk id="27" creationId="{D9D2EA70-D5CF-4278-B263-7376EF6EE997}"/>
          </ac:graphicFrameMkLst>
        </pc:graphicFrameChg>
        <pc:graphicFrameChg chg="add">
          <ac:chgData name="Cerys Davies" userId="61e71dc1-9594-4277-b52b-4420989f68ee" providerId="ADAL" clId="{33DB84C5-8978-49A8-8140-8D18E0194DD0}" dt="2024-04-03T14:17:56.925" v="59" actId="26606"/>
          <ac:graphicFrameMkLst>
            <pc:docMk/>
            <pc:sldMk cId="4037479185" sldId="275"/>
            <ac:graphicFrameMk id="35" creationId="{516BD079-A6DC-AEC5-5CC5-1EB651A5F200}"/>
          </ac:graphicFrameMkLst>
        </pc:graphicFrameChg>
      </pc:sldChg>
      <pc:sldChg chg="addSp delSp modSp mod delDesignElem">
        <pc:chgData name="Cerys Davies" userId="61e71dc1-9594-4277-b52b-4420989f68ee" providerId="ADAL" clId="{33DB84C5-8978-49A8-8140-8D18E0194DD0}" dt="2024-04-03T14:18:04.568" v="60" actId="26606"/>
        <pc:sldMkLst>
          <pc:docMk/>
          <pc:sldMk cId="3431783620" sldId="276"/>
        </pc:sldMkLst>
        <pc:spChg chg="mod">
          <ac:chgData name="Cerys Davies" userId="61e71dc1-9594-4277-b52b-4420989f68ee" providerId="ADAL" clId="{33DB84C5-8978-49A8-8140-8D18E0194DD0}" dt="2024-04-03T14:18:04.568" v="60" actId="26606"/>
          <ac:spMkLst>
            <pc:docMk/>
            <pc:sldMk cId="3431783620" sldId="276"/>
            <ac:spMk id="2" creationId="{DB2C818F-C30E-4850-88B2-8C15C64952BD}"/>
          </ac:spMkLst>
        </pc:spChg>
        <pc:spChg chg="del">
          <ac:chgData name="Cerys Davies" userId="61e71dc1-9594-4277-b52b-4420989f68ee" providerId="ADAL" clId="{33DB84C5-8978-49A8-8140-8D18E0194DD0}" dt="2024-04-03T14:13:06.032" v="22"/>
          <ac:spMkLst>
            <pc:docMk/>
            <pc:sldMk cId="3431783620" sldId="276"/>
            <ac:spMk id="9" creationId="{876248C8-0720-48AB-91BA-5F530BB41E5E}"/>
          </ac:spMkLst>
        </pc:spChg>
        <pc:spChg chg="add">
          <ac:chgData name="Cerys Davies" userId="61e71dc1-9594-4277-b52b-4420989f68ee" providerId="ADAL" clId="{33DB84C5-8978-49A8-8140-8D18E0194DD0}" dt="2024-04-03T14:18:04.568" v="60" actId="26606"/>
          <ac:spMkLst>
            <pc:docMk/>
            <pc:sldMk cId="3431783620" sldId="276"/>
            <ac:spMk id="10" creationId="{BACC6370-2D7E-4714-9D71-7542949D7D5D}"/>
          </ac:spMkLst>
        </pc:spChg>
        <pc:spChg chg="del">
          <ac:chgData name="Cerys Davies" userId="61e71dc1-9594-4277-b52b-4420989f68ee" providerId="ADAL" clId="{33DB84C5-8978-49A8-8140-8D18E0194DD0}" dt="2024-04-03T14:13:06.032" v="22"/>
          <ac:spMkLst>
            <pc:docMk/>
            <pc:sldMk cId="3431783620" sldId="276"/>
            <ac:spMk id="11" creationId="{523BEDA7-D0B8-4802-8168-92452653BC9F}"/>
          </ac:spMkLst>
        </pc:spChg>
        <pc:spChg chg="add">
          <ac:chgData name="Cerys Davies" userId="61e71dc1-9594-4277-b52b-4420989f68ee" providerId="ADAL" clId="{33DB84C5-8978-49A8-8140-8D18E0194DD0}" dt="2024-04-03T14:18:04.568" v="60" actId="26606"/>
          <ac:spMkLst>
            <pc:docMk/>
            <pc:sldMk cId="3431783620" sldId="276"/>
            <ac:spMk id="12" creationId="{256B2C21-A230-48C0-8DF1-C46611373C44}"/>
          </ac:spMkLst>
        </pc:spChg>
        <pc:spChg chg="del">
          <ac:chgData name="Cerys Davies" userId="61e71dc1-9594-4277-b52b-4420989f68ee" providerId="ADAL" clId="{33DB84C5-8978-49A8-8140-8D18E0194DD0}" dt="2024-04-03T14:13:06.032" v="22"/>
          <ac:spMkLst>
            <pc:docMk/>
            <pc:sldMk cId="3431783620" sldId="276"/>
            <ac:spMk id="13" creationId="{D2EFF34B-7B1A-4F9D-8CEE-A40962BC7C21}"/>
          </ac:spMkLst>
        </pc:spChg>
        <pc:spChg chg="add">
          <ac:chgData name="Cerys Davies" userId="61e71dc1-9594-4277-b52b-4420989f68ee" providerId="ADAL" clId="{33DB84C5-8978-49A8-8140-8D18E0194DD0}" dt="2024-04-03T14:18:04.568" v="60" actId="26606"/>
          <ac:spMkLst>
            <pc:docMk/>
            <pc:sldMk cId="3431783620" sldId="276"/>
            <ac:spMk id="14" creationId="{3847E18C-932D-4C95-AABA-FEC7C9499AD7}"/>
          </ac:spMkLst>
        </pc:spChg>
        <pc:spChg chg="add">
          <ac:chgData name="Cerys Davies" userId="61e71dc1-9594-4277-b52b-4420989f68ee" providerId="ADAL" clId="{33DB84C5-8978-49A8-8140-8D18E0194DD0}" dt="2024-04-03T14:18:04.568" v="60" actId="26606"/>
          <ac:spMkLst>
            <pc:docMk/>
            <pc:sldMk cId="3431783620" sldId="276"/>
            <ac:spMk id="16" creationId="{3150CB11-0C61-439E-910F-5787759E72A0}"/>
          </ac:spMkLst>
        </pc:spChg>
        <pc:spChg chg="add">
          <ac:chgData name="Cerys Davies" userId="61e71dc1-9594-4277-b52b-4420989f68ee" providerId="ADAL" clId="{33DB84C5-8978-49A8-8140-8D18E0194DD0}" dt="2024-04-03T14:18:04.568" v="60" actId="26606"/>
          <ac:spMkLst>
            <pc:docMk/>
            <pc:sldMk cId="3431783620" sldId="276"/>
            <ac:spMk id="18" creationId="{43F8A58B-5155-44CE-A5FF-7647B47D0A7A}"/>
          </ac:spMkLst>
        </pc:spChg>
        <pc:spChg chg="add">
          <ac:chgData name="Cerys Davies" userId="61e71dc1-9594-4277-b52b-4420989f68ee" providerId="ADAL" clId="{33DB84C5-8978-49A8-8140-8D18E0194DD0}" dt="2024-04-03T14:18:04.568" v="60" actId="26606"/>
          <ac:spMkLst>
            <pc:docMk/>
            <pc:sldMk cId="3431783620" sldId="276"/>
            <ac:spMk id="20" creationId="{443F2ACA-E6D6-4028-82DD-F03C262D5DE6}"/>
          </ac:spMkLst>
        </pc:spChg>
        <pc:graphicFrameChg chg="mod modGraphic">
          <ac:chgData name="Cerys Davies" userId="61e71dc1-9594-4277-b52b-4420989f68ee" providerId="ADAL" clId="{33DB84C5-8978-49A8-8140-8D18E0194DD0}" dt="2024-04-03T14:18:04.568" v="60" actId="26606"/>
          <ac:graphicFrameMkLst>
            <pc:docMk/>
            <pc:sldMk cId="3431783620" sldId="276"/>
            <ac:graphicFrameMk id="5" creationId="{7DCEDB4B-3615-4456-8737-4EA20762596A}"/>
          </ac:graphicFrameMkLst>
        </pc:graphicFrameChg>
      </pc:sldChg>
      <pc:sldChg chg="addSp delSp modSp mod delDesignElem">
        <pc:chgData name="Cerys Davies" userId="61e71dc1-9594-4277-b52b-4420989f68ee" providerId="ADAL" clId="{33DB84C5-8978-49A8-8140-8D18E0194DD0}" dt="2024-04-03T14:17:35.305" v="53" actId="26606"/>
        <pc:sldMkLst>
          <pc:docMk/>
          <pc:sldMk cId="1188909544" sldId="277"/>
        </pc:sldMkLst>
        <pc:spChg chg="mod">
          <ac:chgData name="Cerys Davies" userId="61e71dc1-9594-4277-b52b-4420989f68ee" providerId="ADAL" clId="{33DB84C5-8978-49A8-8140-8D18E0194DD0}" dt="2024-04-03T14:17:35.305" v="53" actId="26606"/>
          <ac:spMkLst>
            <pc:docMk/>
            <pc:sldMk cId="1188909544" sldId="277"/>
            <ac:spMk id="2" creationId="{D524304C-F5D2-4B9C-8B0D-72D7C658B47F}"/>
          </ac:spMkLst>
        </pc:spChg>
        <pc:spChg chg="del">
          <ac:chgData name="Cerys Davies" userId="61e71dc1-9594-4277-b52b-4420989f68ee" providerId="ADAL" clId="{33DB84C5-8978-49A8-8140-8D18E0194DD0}" dt="2024-04-03T14:17:35.305" v="53" actId="26606"/>
          <ac:spMkLst>
            <pc:docMk/>
            <pc:sldMk cId="1188909544" sldId="277"/>
            <ac:spMk id="3" creationId="{E38C35C6-273C-4337-8B63-781A9AB6146C}"/>
          </ac:spMkLst>
        </pc:spChg>
        <pc:spChg chg="del">
          <ac:chgData name="Cerys Davies" userId="61e71dc1-9594-4277-b52b-4420989f68ee" providerId="ADAL" clId="{33DB84C5-8978-49A8-8140-8D18E0194DD0}" dt="2024-04-03T14:13:06.032" v="22"/>
          <ac:spMkLst>
            <pc:docMk/>
            <pc:sldMk cId="1188909544" sldId="277"/>
            <ac:spMk id="8" creationId="{33801627-6861-4EA9-BE98-E0CE33A894D9}"/>
          </ac:spMkLst>
        </pc:spChg>
        <pc:spChg chg="add">
          <ac:chgData name="Cerys Davies" userId="61e71dc1-9594-4277-b52b-4420989f68ee" providerId="ADAL" clId="{33DB84C5-8978-49A8-8140-8D18E0194DD0}" dt="2024-04-03T14:17:35.305" v="53" actId="26606"/>
          <ac:spMkLst>
            <pc:docMk/>
            <pc:sldMk cId="1188909544" sldId="277"/>
            <ac:spMk id="9" creationId="{BACC6370-2D7E-4714-9D71-7542949D7D5D}"/>
          </ac:spMkLst>
        </pc:spChg>
        <pc:spChg chg="del">
          <ac:chgData name="Cerys Davies" userId="61e71dc1-9594-4277-b52b-4420989f68ee" providerId="ADAL" clId="{33DB84C5-8978-49A8-8140-8D18E0194DD0}" dt="2024-04-03T14:13:06.032" v="22"/>
          <ac:spMkLst>
            <pc:docMk/>
            <pc:sldMk cId="1188909544" sldId="277"/>
            <ac:spMk id="10" creationId="{93C1483F-490E-4C8A-8765-1F8AF0C67D5F}"/>
          </ac:spMkLst>
        </pc:spChg>
        <pc:spChg chg="add">
          <ac:chgData name="Cerys Davies" userId="61e71dc1-9594-4277-b52b-4420989f68ee" providerId="ADAL" clId="{33DB84C5-8978-49A8-8140-8D18E0194DD0}" dt="2024-04-03T14:17:35.305" v="53" actId="26606"/>
          <ac:spMkLst>
            <pc:docMk/>
            <pc:sldMk cId="1188909544" sldId="277"/>
            <ac:spMk id="11" creationId="{256B2C21-A230-48C0-8DF1-C46611373C44}"/>
          </ac:spMkLst>
        </pc:spChg>
        <pc:spChg chg="del">
          <ac:chgData name="Cerys Davies" userId="61e71dc1-9594-4277-b52b-4420989f68ee" providerId="ADAL" clId="{33DB84C5-8978-49A8-8140-8D18E0194DD0}" dt="2024-04-03T14:13:06.032" v="22"/>
          <ac:spMkLst>
            <pc:docMk/>
            <pc:sldMk cId="1188909544" sldId="277"/>
            <ac:spMk id="12" creationId="{0249BF42-D05C-4553-9417-7B8695759291}"/>
          </ac:spMkLst>
        </pc:spChg>
        <pc:spChg chg="add">
          <ac:chgData name="Cerys Davies" userId="61e71dc1-9594-4277-b52b-4420989f68ee" providerId="ADAL" clId="{33DB84C5-8978-49A8-8140-8D18E0194DD0}" dt="2024-04-03T14:17:35.305" v="53" actId="26606"/>
          <ac:spMkLst>
            <pc:docMk/>
            <pc:sldMk cId="1188909544" sldId="277"/>
            <ac:spMk id="13" creationId="{3847E18C-932D-4C95-AABA-FEC7C9499AD7}"/>
          </ac:spMkLst>
        </pc:spChg>
        <pc:spChg chg="add">
          <ac:chgData name="Cerys Davies" userId="61e71dc1-9594-4277-b52b-4420989f68ee" providerId="ADAL" clId="{33DB84C5-8978-49A8-8140-8D18E0194DD0}" dt="2024-04-03T14:17:35.305" v="53" actId="26606"/>
          <ac:spMkLst>
            <pc:docMk/>
            <pc:sldMk cId="1188909544" sldId="277"/>
            <ac:spMk id="15" creationId="{3150CB11-0C61-439E-910F-5787759E72A0}"/>
          </ac:spMkLst>
        </pc:spChg>
        <pc:spChg chg="add">
          <ac:chgData name="Cerys Davies" userId="61e71dc1-9594-4277-b52b-4420989f68ee" providerId="ADAL" clId="{33DB84C5-8978-49A8-8140-8D18E0194DD0}" dt="2024-04-03T14:17:35.305" v="53" actId="26606"/>
          <ac:spMkLst>
            <pc:docMk/>
            <pc:sldMk cId="1188909544" sldId="277"/>
            <ac:spMk id="17" creationId="{43F8A58B-5155-44CE-A5FF-7647B47D0A7A}"/>
          </ac:spMkLst>
        </pc:spChg>
        <pc:spChg chg="add">
          <ac:chgData name="Cerys Davies" userId="61e71dc1-9594-4277-b52b-4420989f68ee" providerId="ADAL" clId="{33DB84C5-8978-49A8-8140-8D18E0194DD0}" dt="2024-04-03T14:17:35.305" v="53" actId="26606"/>
          <ac:spMkLst>
            <pc:docMk/>
            <pc:sldMk cId="1188909544" sldId="277"/>
            <ac:spMk id="19" creationId="{443F2ACA-E6D6-4028-82DD-F03C262D5DE6}"/>
          </ac:spMkLst>
        </pc:spChg>
        <pc:graphicFrameChg chg="add">
          <ac:chgData name="Cerys Davies" userId="61e71dc1-9594-4277-b52b-4420989f68ee" providerId="ADAL" clId="{33DB84C5-8978-49A8-8140-8D18E0194DD0}" dt="2024-04-03T14:17:35.305" v="53" actId="26606"/>
          <ac:graphicFrameMkLst>
            <pc:docMk/>
            <pc:sldMk cId="1188909544" sldId="277"/>
            <ac:graphicFrameMk id="5" creationId="{AF02D9C4-ADBA-C26C-23CD-72248AF533F7}"/>
          </ac:graphicFrameMkLst>
        </pc:graphicFrameChg>
      </pc:sldChg>
      <pc:sldChg chg="addSp delSp modSp mod delDesignElem">
        <pc:chgData name="Cerys Davies" userId="61e71dc1-9594-4277-b52b-4420989f68ee" providerId="ADAL" clId="{33DB84C5-8978-49A8-8140-8D18E0194DD0}" dt="2024-04-03T14:17:27.890" v="52" actId="26606"/>
        <pc:sldMkLst>
          <pc:docMk/>
          <pc:sldMk cId="3520261198" sldId="278"/>
        </pc:sldMkLst>
        <pc:spChg chg="mod">
          <ac:chgData name="Cerys Davies" userId="61e71dc1-9594-4277-b52b-4420989f68ee" providerId="ADAL" clId="{33DB84C5-8978-49A8-8140-8D18E0194DD0}" dt="2024-04-03T14:17:27.890" v="52" actId="26606"/>
          <ac:spMkLst>
            <pc:docMk/>
            <pc:sldMk cId="3520261198" sldId="278"/>
            <ac:spMk id="2" creationId="{F9A2A349-695A-422A-8498-481A3461E8A5}"/>
          </ac:spMkLst>
        </pc:spChg>
        <pc:spChg chg="del">
          <ac:chgData name="Cerys Davies" userId="61e71dc1-9594-4277-b52b-4420989f68ee" providerId="ADAL" clId="{33DB84C5-8978-49A8-8140-8D18E0194DD0}" dt="2024-04-03T14:17:27.890" v="52" actId="26606"/>
          <ac:spMkLst>
            <pc:docMk/>
            <pc:sldMk cId="3520261198" sldId="278"/>
            <ac:spMk id="3" creationId="{865FD3B3-3AD6-4C62-A586-92F071B60E64}"/>
          </ac:spMkLst>
        </pc:spChg>
        <pc:spChg chg="del">
          <ac:chgData name="Cerys Davies" userId="61e71dc1-9594-4277-b52b-4420989f68ee" providerId="ADAL" clId="{33DB84C5-8978-49A8-8140-8D18E0194DD0}" dt="2024-04-03T14:13:06.032" v="22"/>
          <ac:spMkLst>
            <pc:docMk/>
            <pc:sldMk cId="3520261198" sldId="278"/>
            <ac:spMk id="8" creationId="{33801627-6861-4EA9-BE98-E0CE33A894D9}"/>
          </ac:spMkLst>
        </pc:spChg>
        <pc:spChg chg="add">
          <ac:chgData name="Cerys Davies" userId="61e71dc1-9594-4277-b52b-4420989f68ee" providerId="ADAL" clId="{33DB84C5-8978-49A8-8140-8D18E0194DD0}" dt="2024-04-03T14:17:27.890" v="52" actId="26606"/>
          <ac:spMkLst>
            <pc:docMk/>
            <pc:sldMk cId="3520261198" sldId="278"/>
            <ac:spMk id="9" creationId="{BACC6370-2D7E-4714-9D71-7542949D7D5D}"/>
          </ac:spMkLst>
        </pc:spChg>
        <pc:spChg chg="del">
          <ac:chgData name="Cerys Davies" userId="61e71dc1-9594-4277-b52b-4420989f68ee" providerId="ADAL" clId="{33DB84C5-8978-49A8-8140-8D18E0194DD0}" dt="2024-04-03T14:13:06.032" v="22"/>
          <ac:spMkLst>
            <pc:docMk/>
            <pc:sldMk cId="3520261198" sldId="278"/>
            <ac:spMk id="10" creationId="{93C1483F-490E-4C8A-8765-1F8AF0C67D5F}"/>
          </ac:spMkLst>
        </pc:spChg>
        <pc:spChg chg="add">
          <ac:chgData name="Cerys Davies" userId="61e71dc1-9594-4277-b52b-4420989f68ee" providerId="ADAL" clId="{33DB84C5-8978-49A8-8140-8D18E0194DD0}" dt="2024-04-03T14:17:27.890" v="52" actId="26606"/>
          <ac:spMkLst>
            <pc:docMk/>
            <pc:sldMk cId="3520261198" sldId="278"/>
            <ac:spMk id="11" creationId="{256B2C21-A230-48C0-8DF1-C46611373C44}"/>
          </ac:spMkLst>
        </pc:spChg>
        <pc:spChg chg="del">
          <ac:chgData name="Cerys Davies" userId="61e71dc1-9594-4277-b52b-4420989f68ee" providerId="ADAL" clId="{33DB84C5-8978-49A8-8140-8D18E0194DD0}" dt="2024-04-03T14:13:06.032" v="22"/>
          <ac:spMkLst>
            <pc:docMk/>
            <pc:sldMk cId="3520261198" sldId="278"/>
            <ac:spMk id="12" creationId="{0249BF42-D05C-4553-9417-7B8695759291}"/>
          </ac:spMkLst>
        </pc:spChg>
        <pc:spChg chg="add">
          <ac:chgData name="Cerys Davies" userId="61e71dc1-9594-4277-b52b-4420989f68ee" providerId="ADAL" clId="{33DB84C5-8978-49A8-8140-8D18E0194DD0}" dt="2024-04-03T14:17:27.890" v="52" actId="26606"/>
          <ac:spMkLst>
            <pc:docMk/>
            <pc:sldMk cId="3520261198" sldId="278"/>
            <ac:spMk id="13" creationId="{3847E18C-932D-4C95-AABA-FEC7C9499AD7}"/>
          </ac:spMkLst>
        </pc:spChg>
        <pc:spChg chg="add">
          <ac:chgData name="Cerys Davies" userId="61e71dc1-9594-4277-b52b-4420989f68ee" providerId="ADAL" clId="{33DB84C5-8978-49A8-8140-8D18E0194DD0}" dt="2024-04-03T14:17:27.890" v="52" actId="26606"/>
          <ac:spMkLst>
            <pc:docMk/>
            <pc:sldMk cId="3520261198" sldId="278"/>
            <ac:spMk id="15" creationId="{3150CB11-0C61-439E-910F-5787759E72A0}"/>
          </ac:spMkLst>
        </pc:spChg>
        <pc:spChg chg="add">
          <ac:chgData name="Cerys Davies" userId="61e71dc1-9594-4277-b52b-4420989f68ee" providerId="ADAL" clId="{33DB84C5-8978-49A8-8140-8D18E0194DD0}" dt="2024-04-03T14:17:27.890" v="52" actId="26606"/>
          <ac:spMkLst>
            <pc:docMk/>
            <pc:sldMk cId="3520261198" sldId="278"/>
            <ac:spMk id="17" creationId="{43F8A58B-5155-44CE-A5FF-7647B47D0A7A}"/>
          </ac:spMkLst>
        </pc:spChg>
        <pc:spChg chg="add">
          <ac:chgData name="Cerys Davies" userId="61e71dc1-9594-4277-b52b-4420989f68ee" providerId="ADAL" clId="{33DB84C5-8978-49A8-8140-8D18E0194DD0}" dt="2024-04-03T14:17:27.890" v="52" actId="26606"/>
          <ac:spMkLst>
            <pc:docMk/>
            <pc:sldMk cId="3520261198" sldId="278"/>
            <ac:spMk id="19" creationId="{443F2ACA-E6D6-4028-82DD-F03C262D5DE6}"/>
          </ac:spMkLst>
        </pc:spChg>
        <pc:graphicFrameChg chg="add">
          <ac:chgData name="Cerys Davies" userId="61e71dc1-9594-4277-b52b-4420989f68ee" providerId="ADAL" clId="{33DB84C5-8978-49A8-8140-8D18E0194DD0}" dt="2024-04-03T14:17:27.890" v="52" actId="26606"/>
          <ac:graphicFrameMkLst>
            <pc:docMk/>
            <pc:sldMk cId="3520261198" sldId="278"/>
            <ac:graphicFrameMk id="5" creationId="{C3DC3032-31C5-9095-4825-AB083C3BFE50}"/>
          </ac:graphicFrameMkLst>
        </pc:graphicFrameChg>
      </pc:sldChg>
      <pc:sldChg chg="addSp delSp modSp mod setBg">
        <pc:chgData name="Cerys Davies" userId="61e71dc1-9594-4277-b52b-4420989f68ee" providerId="ADAL" clId="{33DB84C5-8978-49A8-8140-8D18E0194DD0}" dt="2024-04-03T14:17:21.306" v="51" actId="26606"/>
        <pc:sldMkLst>
          <pc:docMk/>
          <pc:sldMk cId="1068871408" sldId="279"/>
        </pc:sldMkLst>
        <pc:spChg chg="mod">
          <ac:chgData name="Cerys Davies" userId="61e71dc1-9594-4277-b52b-4420989f68ee" providerId="ADAL" clId="{33DB84C5-8978-49A8-8140-8D18E0194DD0}" dt="2024-04-03T14:17:21.306" v="51" actId="26606"/>
          <ac:spMkLst>
            <pc:docMk/>
            <pc:sldMk cId="1068871408" sldId="279"/>
            <ac:spMk id="2" creationId="{01EEE5AE-21F2-44BF-9CF4-48EDD1FF48A7}"/>
          </ac:spMkLst>
        </pc:spChg>
        <pc:spChg chg="del mod">
          <ac:chgData name="Cerys Davies" userId="61e71dc1-9594-4277-b52b-4420989f68ee" providerId="ADAL" clId="{33DB84C5-8978-49A8-8140-8D18E0194DD0}" dt="2024-04-03T14:17:21.306" v="51" actId="26606"/>
          <ac:spMkLst>
            <pc:docMk/>
            <pc:sldMk cId="1068871408" sldId="279"/>
            <ac:spMk id="3" creationId="{A19EE7B2-519E-4537-A214-AE67FDDB1090}"/>
          </ac:spMkLst>
        </pc:spChg>
        <pc:spChg chg="add">
          <ac:chgData name="Cerys Davies" userId="61e71dc1-9594-4277-b52b-4420989f68ee" providerId="ADAL" clId="{33DB84C5-8978-49A8-8140-8D18E0194DD0}" dt="2024-04-03T14:17:21.306" v="51" actId="26606"/>
          <ac:spMkLst>
            <pc:docMk/>
            <pc:sldMk cId="1068871408" sldId="279"/>
            <ac:spMk id="9" creationId="{BACC6370-2D7E-4714-9D71-7542949D7D5D}"/>
          </ac:spMkLst>
        </pc:spChg>
        <pc:spChg chg="add">
          <ac:chgData name="Cerys Davies" userId="61e71dc1-9594-4277-b52b-4420989f68ee" providerId="ADAL" clId="{33DB84C5-8978-49A8-8140-8D18E0194DD0}" dt="2024-04-03T14:17:21.306" v="51" actId="26606"/>
          <ac:spMkLst>
            <pc:docMk/>
            <pc:sldMk cId="1068871408" sldId="279"/>
            <ac:spMk id="11" creationId="{256B2C21-A230-48C0-8DF1-C46611373C44}"/>
          </ac:spMkLst>
        </pc:spChg>
        <pc:spChg chg="add">
          <ac:chgData name="Cerys Davies" userId="61e71dc1-9594-4277-b52b-4420989f68ee" providerId="ADAL" clId="{33DB84C5-8978-49A8-8140-8D18E0194DD0}" dt="2024-04-03T14:17:21.306" v="51" actId="26606"/>
          <ac:spMkLst>
            <pc:docMk/>
            <pc:sldMk cId="1068871408" sldId="279"/>
            <ac:spMk id="13" creationId="{3847E18C-932D-4C95-AABA-FEC7C9499AD7}"/>
          </ac:spMkLst>
        </pc:spChg>
        <pc:spChg chg="add">
          <ac:chgData name="Cerys Davies" userId="61e71dc1-9594-4277-b52b-4420989f68ee" providerId="ADAL" clId="{33DB84C5-8978-49A8-8140-8D18E0194DD0}" dt="2024-04-03T14:17:21.306" v="51" actId="26606"/>
          <ac:spMkLst>
            <pc:docMk/>
            <pc:sldMk cId="1068871408" sldId="279"/>
            <ac:spMk id="15" creationId="{3150CB11-0C61-439E-910F-5787759E72A0}"/>
          </ac:spMkLst>
        </pc:spChg>
        <pc:spChg chg="add">
          <ac:chgData name="Cerys Davies" userId="61e71dc1-9594-4277-b52b-4420989f68ee" providerId="ADAL" clId="{33DB84C5-8978-49A8-8140-8D18E0194DD0}" dt="2024-04-03T14:17:21.306" v="51" actId="26606"/>
          <ac:spMkLst>
            <pc:docMk/>
            <pc:sldMk cId="1068871408" sldId="279"/>
            <ac:spMk id="17" creationId="{43F8A58B-5155-44CE-A5FF-7647B47D0A7A}"/>
          </ac:spMkLst>
        </pc:spChg>
        <pc:spChg chg="add">
          <ac:chgData name="Cerys Davies" userId="61e71dc1-9594-4277-b52b-4420989f68ee" providerId="ADAL" clId="{33DB84C5-8978-49A8-8140-8D18E0194DD0}" dt="2024-04-03T14:17:21.306" v="51" actId="26606"/>
          <ac:spMkLst>
            <pc:docMk/>
            <pc:sldMk cId="1068871408" sldId="279"/>
            <ac:spMk id="19" creationId="{443F2ACA-E6D6-4028-82DD-F03C262D5DE6}"/>
          </ac:spMkLst>
        </pc:spChg>
        <pc:graphicFrameChg chg="add">
          <ac:chgData name="Cerys Davies" userId="61e71dc1-9594-4277-b52b-4420989f68ee" providerId="ADAL" clId="{33DB84C5-8978-49A8-8140-8D18E0194DD0}" dt="2024-04-03T14:17:21.306" v="51" actId="26606"/>
          <ac:graphicFrameMkLst>
            <pc:docMk/>
            <pc:sldMk cId="1068871408" sldId="279"/>
            <ac:graphicFrameMk id="5" creationId="{46F586BD-11CF-C7CC-1030-96A5F5FC3001}"/>
          </ac:graphicFrameMkLst>
        </pc:graphicFrameChg>
      </pc:sldChg>
      <pc:sldChg chg="addSp delSp modSp mod setBg">
        <pc:chgData name="Cerys Davies" userId="61e71dc1-9594-4277-b52b-4420989f68ee" providerId="ADAL" clId="{33DB84C5-8978-49A8-8140-8D18E0194DD0}" dt="2024-04-03T14:17:11.258" v="50" actId="26606"/>
        <pc:sldMkLst>
          <pc:docMk/>
          <pc:sldMk cId="2978151023" sldId="280"/>
        </pc:sldMkLst>
        <pc:spChg chg="mod">
          <ac:chgData name="Cerys Davies" userId="61e71dc1-9594-4277-b52b-4420989f68ee" providerId="ADAL" clId="{33DB84C5-8978-49A8-8140-8D18E0194DD0}" dt="2024-04-03T14:17:11.258" v="50" actId="26606"/>
          <ac:spMkLst>
            <pc:docMk/>
            <pc:sldMk cId="2978151023" sldId="280"/>
            <ac:spMk id="2" creationId="{54CE5A7D-C63B-466B-87C9-82A318139D1E}"/>
          </ac:spMkLst>
        </pc:spChg>
        <pc:spChg chg="del mod">
          <ac:chgData name="Cerys Davies" userId="61e71dc1-9594-4277-b52b-4420989f68ee" providerId="ADAL" clId="{33DB84C5-8978-49A8-8140-8D18E0194DD0}" dt="2024-04-03T14:17:11.258" v="50" actId="26606"/>
          <ac:spMkLst>
            <pc:docMk/>
            <pc:sldMk cId="2978151023" sldId="280"/>
            <ac:spMk id="3" creationId="{07B14506-D01A-4A82-96D9-FEFC0A5DF773}"/>
          </ac:spMkLst>
        </pc:spChg>
        <pc:spChg chg="add">
          <ac:chgData name="Cerys Davies" userId="61e71dc1-9594-4277-b52b-4420989f68ee" providerId="ADAL" clId="{33DB84C5-8978-49A8-8140-8D18E0194DD0}" dt="2024-04-03T14:17:11.258" v="50" actId="26606"/>
          <ac:spMkLst>
            <pc:docMk/>
            <pc:sldMk cId="2978151023" sldId="280"/>
            <ac:spMk id="9" creationId="{BACC6370-2D7E-4714-9D71-7542949D7D5D}"/>
          </ac:spMkLst>
        </pc:spChg>
        <pc:spChg chg="add">
          <ac:chgData name="Cerys Davies" userId="61e71dc1-9594-4277-b52b-4420989f68ee" providerId="ADAL" clId="{33DB84C5-8978-49A8-8140-8D18E0194DD0}" dt="2024-04-03T14:17:11.258" v="50" actId="26606"/>
          <ac:spMkLst>
            <pc:docMk/>
            <pc:sldMk cId="2978151023" sldId="280"/>
            <ac:spMk id="11" creationId="{256B2C21-A230-48C0-8DF1-C46611373C44}"/>
          </ac:spMkLst>
        </pc:spChg>
        <pc:spChg chg="add">
          <ac:chgData name="Cerys Davies" userId="61e71dc1-9594-4277-b52b-4420989f68ee" providerId="ADAL" clId="{33DB84C5-8978-49A8-8140-8D18E0194DD0}" dt="2024-04-03T14:17:11.258" v="50" actId="26606"/>
          <ac:spMkLst>
            <pc:docMk/>
            <pc:sldMk cId="2978151023" sldId="280"/>
            <ac:spMk id="13" creationId="{3847E18C-932D-4C95-AABA-FEC7C9499AD7}"/>
          </ac:spMkLst>
        </pc:spChg>
        <pc:spChg chg="add">
          <ac:chgData name="Cerys Davies" userId="61e71dc1-9594-4277-b52b-4420989f68ee" providerId="ADAL" clId="{33DB84C5-8978-49A8-8140-8D18E0194DD0}" dt="2024-04-03T14:17:11.258" v="50" actId="26606"/>
          <ac:spMkLst>
            <pc:docMk/>
            <pc:sldMk cId="2978151023" sldId="280"/>
            <ac:spMk id="15" creationId="{3150CB11-0C61-439E-910F-5787759E72A0}"/>
          </ac:spMkLst>
        </pc:spChg>
        <pc:spChg chg="add">
          <ac:chgData name="Cerys Davies" userId="61e71dc1-9594-4277-b52b-4420989f68ee" providerId="ADAL" clId="{33DB84C5-8978-49A8-8140-8D18E0194DD0}" dt="2024-04-03T14:17:11.258" v="50" actId="26606"/>
          <ac:spMkLst>
            <pc:docMk/>
            <pc:sldMk cId="2978151023" sldId="280"/>
            <ac:spMk id="17" creationId="{43F8A58B-5155-44CE-A5FF-7647B47D0A7A}"/>
          </ac:spMkLst>
        </pc:spChg>
        <pc:spChg chg="add">
          <ac:chgData name="Cerys Davies" userId="61e71dc1-9594-4277-b52b-4420989f68ee" providerId="ADAL" clId="{33DB84C5-8978-49A8-8140-8D18E0194DD0}" dt="2024-04-03T14:17:11.258" v="50" actId="26606"/>
          <ac:spMkLst>
            <pc:docMk/>
            <pc:sldMk cId="2978151023" sldId="280"/>
            <ac:spMk id="19" creationId="{443F2ACA-E6D6-4028-82DD-F03C262D5DE6}"/>
          </ac:spMkLst>
        </pc:spChg>
        <pc:graphicFrameChg chg="add">
          <ac:chgData name="Cerys Davies" userId="61e71dc1-9594-4277-b52b-4420989f68ee" providerId="ADAL" clId="{33DB84C5-8978-49A8-8140-8D18E0194DD0}" dt="2024-04-03T14:17:11.258" v="50" actId="26606"/>
          <ac:graphicFrameMkLst>
            <pc:docMk/>
            <pc:sldMk cId="2978151023" sldId="280"/>
            <ac:graphicFrameMk id="5" creationId="{B1EE3C28-8383-4AD8-D133-CF6606237363}"/>
          </ac:graphicFrameMkLst>
        </pc:graphicFrameChg>
      </pc:sldChg>
      <pc:sldChg chg="addSp delSp modSp mod delDesignElem">
        <pc:chgData name="Cerys Davies" userId="61e71dc1-9594-4277-b52b-4420989f68ee" providerId="ADAL" clId="{33DB84C5-8978-49A8-8140-8D18E0194DD0}" dt="2024-04-03T14:14:10.869" v="32" actId="26606"/>
        <pc:sldMkLst>
          <pc:docMk/>
          <pc:sldMk cId="506096463" sldId="281"/>
        </pc:sldMkLst>
        <pc:spChg chg="mod">
          <ac:chgData name="Cerys Davies" userId="61e71dc1-9594-4277-b52b-4420989f68ee" providerId="ADAL" clId="{33DB84C5-8978-49A8-8140-8D18E0194DD0}" dt="2024-04-03T14:14:10.869" v="32" actId="26606"/>
          <ac:spMkLst>
            <pc:docMk/>
            <pc:sldMk cId="506096463" sldId="281"/>
            <ac:spMk id="2" creationId="{5DD34F16-3CDA-4445-A69D-5CF84DBA0B97}"/>
          </ac:spMkLst>
        </pc:spChg>
        <pc:spChg chg="del">
          <ac:chgData name="Cerys Davies" userId="61e71dc1-9594-4277-b52b-4420989f68ee" providerId="ADAL" clId="{33DB84C5-8978-49A8-8140-8D18E0194DD0}" dt="2024-04-03T14:14:10.869" v="32" actId="26606"/>
          <ac:spMkLst>
            <pc:docMk/>
            <pc:sldMk cId="506096463" sldId="281"/>
            <ac:spMk id="3" creationId="{95F54D59-77BD-4B8C-A28F-FE99747E8867}"/>
          </ac:spMkLst>
        </pc:spChg>
        <pc:spChg chg="del">
          <ac:chgData name="Cerys Davies" userId="61e71dc1-9594-4277-b52b-4420989f68ee" providerId="ADAL" clId="{33DB84C5-8978-49A8-8140-8D18E0194DD0}" dt="2024-04-03T14:13:06.032" v="22"/>
          <ac:spMkLst>
            <pc:docMk/>
            <pc:sldMk cId="506096463" sldId="281"/>
            <ac:spMk id="8" creationId="{33801627-6861-4EA9-BE98-E0CE33A894D9}"/>
          </ac:spMkLst>
        </pc:spChg>
        <pc:spChg chg="add">
          <ac:chgData name="Cerys Davies" userId="61e71dc1-9594-4277-b52b-4420989f68ee" providerId="ADAL" clId="{33DB84C5-8978-49A8-8140-8D18E0194DD0}" dt="2024-04-03T14:14:10.869" v="32" actId="26606"/>
          <ac:spMkLst>
            <pc:docMk/>
            <pc:sldMk cId="506096463" sldId="281"/>
            <ac:spMk id="9" creationId="{BACC6370-2D7E-4714-9D71-7542949D7D5D}"/>
          </ac:spMkLst>
        </pc:spChg>
        <pc:spChg chg="del">
          <ac:chgData name="Cerys Davies" userId="61e71dc1-9594-4277-b52b-4420989f68ee" providerId="ADAL" clId="{33DB84C5-8978-49A8-8140-8D18E0194DD0}" dt="2024-04-03T14:13:06.032" v="22"/>
          <ac:spMkLst>
            <pc:docMk/>
            <pc:sldMk cId="506096463" sldId="281"/>
            <ac:spMk id="10" creationId="{93C1483F-490E-4C8A-8765-1F8AF0C67D5F}"/>
          </ac:spMkLst>
        </pc:spChg>
        <pc:spChg chg="add">
          <ac:chgData name="Cerys Davies" userId="61e71dc1-9594-4277-b52b-4420989f68ee" providerId="ADAL" clId="{33DB84C5-8978-49A8-8140-8D18E0194DD0}" dt="2024-04-03T14:14:10.869" v="32" actId="26606"/>
          <ac:spMkLst>
            <pc:docMk/>
            <pc:sldMk cId="506096463" sldId="281"/>
            <ac:spMk id="11" creationId="{256B2C21-A230-48C0-8DF1-C46611373C44}"/>
          </ac:spMkLst>
        </pc:spChg>
        <pc:spChg chg="del">
          <ac:chgData name="Cerys Davies" userId="61e71dc1-9594-4277-b52b-4420989f68ee" providerId="ADAL" clId="{33DB84C5-8978-49A8-8140-8D18E0194DD0}" dt="2024-04-03T14:13:06.032" v="22"/>
          <ac:spMkLst>
            <pc:docMk/>
            <pc:sldMk cId="506096463" sldId="281"/>
            <ac:spMk id="12" creationId="{0249BF42-D05C-4553-9417-7B8695759291}"/>
          </ac:spMkLst>
        </pc:spChg>
        <pc:spChg chg="add">
          <ac:chgData name="Cerys Davies" userId="61e71dc1-9594-4277-b52b-4420989f68ee" providerId="ADAL" clId="{33DB84C5-8978-49A8-8140-8D18E0194DD0}" dt="2024-04-03T14:14:10.869" v="32" actId="26606"/>
          <ac:spMkLst>
            <pc:docMk/>
            <pc:sldMk cId="506096463" sldId="281"/>
            <ac:spMk id="13" creationId="{3847E18C-932D-4C95-AABA-FEC7C9499AD7}"/>
          </ac:spMkLst>
        </pc:spChg>
        <pc:spChg chg="add">
          <ac:chgData name="Cerys Davies" userId="61e71dc1-9594-4277-b52b-4420989f68ee" providerId="ADAL" clId="{33DB84C5-8978-49A8-8140-8D18E0194DD0}" dt="2024-04-03T14:14:10.869" v="32" actId="26606"/>
          <ac:spMkLst>
            <pc:docMk/>
            <pc:sldMk cId="506096463" sldId="281"/>
            <ac:spMk id="15" creationId="{3150CB11-0C61-439E-910F-5787759E72A0}"/>
          </ac:spMkLst>
        </pc:spChg>
        <pc:spChg chg="add">
          <ac:chgData name="Cerys Davies" userId="61e71dc1-9594-4277-b52b-4420989f68ee" providerId="ADAL" clId="{33DB84C5-8978-49A8-8140-8D18E0194DD0}" dt="2024-04-03T14:14:10.869" v="32" actId="26606"/>
          <ac:spMkLst>
            <pc:docMk/>
            <pc:sldMk cId="506096463" sldId="281"/>
            <ac:spMk id="17" creationId="{43F8A58B-5155-44CE-A5FF-7647B47D0A7A}"/>
          </ac:spMkLst>
        </pc:spChg>
        <pc:spChg chg="add">
          <ac:chgData name="Cerys Davies" userId="61e71dc1-9594-4277-b52b-4420989f68ee" providerId="ADAL" clId="{33DB84C5-8978-49A8-8140-8D18E0194DD0}" dt="2024-04-03T14:14:10.869" v="32" actId="26606"/>
          <ac:spMkLst>
            <pc:docMk/>
            <pc:sldMk cId="506096463" sldId="281"/>
            <ac:spMk id="19" creationId="{443F2ACA-E6D6-4028-82DD-F03C262D5DE6}"/>
          </ac:spMkLst>
        </pc:spChg>
        <pc:graphicFrameChg chg="add">
          <ac:chgData name="Cerys Davies" userId="61e71dc1-9594-4277-b52b-4420989f68ee" providerId="ADAL" clId="{33DB84C5-8978-49A8-8140-8D18E0194DD0}" dt="2024-04-03T14:14:10.869" v="32" actId="26606"/>
          <ac:graphicFrameMkLst>
            <pc:docMk/>
            <pc:sldMk cId="506096463" sldId="281"/>
            <ac:graphicFrameMk id="5" creationId="{8B564E0A-A4E0-B934-82DB-F6089AFF797A}"/>
          </ac:graphicFrameMkLst>
        </pc:graphicFrameChg>
      </pc:sldChg>
      <pc:sldChg chg="addSp delSp modSp mod setBg setClrOvrMap delDesignElem">
        <pc:chgData name="Cerys Davies" userId="61e71dc1-9594-4277-b52b-4420989f68ee" providerId="ADAL" clId="{33DB84C5-8978-49A8-8140-8D18E0194DD0}" dt="2024-04-03T14:16:31.091" v="48" actId="26606"/>
        <pc:sldMkLst>
          <pc:docMk/>
          <pc:sldMk cId="3268440222" sldId="282"/>
        </pc:sldMkLst>
        <pc:spChg chg="mod">
          <ac:chgData name="Cerys Davies" userId="61e71dc1-9594-4277-b52b-4420989f68ee" providerId="ADAL" clId="{33DB84C5-8978-49A8-8140-8D18E0194DD0}" dt="2024-04-03T14:16:31.091" v="48" actId="26606"/>
          <ac:spMkLst>
            <pc:docMk/>
            <pc:sldMk cId="3268440222" sldId="282"/>
            <ac:spMk id="2" creationId="{0336FE1C-B4CF-46C6-8328-118EEF8AA3E8}"/>
          </ac:spMkLst>
        </pc:spChg>
        <pc:spChg chg="del mod">
          <ac:chgData name="Cerys Davies" userId="61e71dc1-9594-4277-b52b-4420989f68ee" providerId="ADAL" clId="{33DB84C5-8978-49A8-8140-8D18E0194DD0}" dt="2024-04-03T14:16:31.091" v="48" actId="26606"/>
          <ac:spMkLst>
            <pc:docMk/>
            <pc:sldMk cId="3268440222" sldId="282"/>
            <ac:spMk id="3" creationId="{F7310EC2-19ED-492B-B489-BA755F947BD0}"/>
          </ac:spMkLst>
        </pc:spChg>
        <pc:spChg chg="del">
          <ac:chgData name="Cerys Davies" userId="61e71dc1-9594-4277-b52b-4420989f68ee" providerId="ADAL" clId="{33DB84C5-8978-49A8-8140-8D18E0194DD0}" dt="2024-04-03T14:13:06.032" v="22"/>
          <ac:spMkLst>
            <pc:docMk/>
            <pc:sldMk cId="3268440222" sldId="282"/>
            <ac:spMk id="8" creationId="{5DB0431E-0B04-44A1-9C51-531E28D18A60}"/>
          </ac:spMkLst>
        </pc:spChg>
        <pc:spChg chg="add">
          <ac:chgData name="Cerys Davies" userId="61e71dc1-9594-4277-b52b-4420989f68ee" providerId="ADAL" clId="{33DB84C5-8978-49A8-8140-8D18E0194DD0}" dt="2024-04-03T14:16:31.091" v="48" actId="26606"/>
          <ac:spMkLst>
            <pc:docMk/>
            <pc:sldMk cId="3268440222" sldId="282"/>
            <ac:spMk id="9" creationId="{BACC6370-2D7E-4714-9D71-7542949D7D5D}"/>
          </ac:spMkLst>
        </pc:spChg>
        <pc:spChg chg="del">
          <ac:chgData name="Cerys Davies" userId="61e71dc1-9594-4277-b52b-4420989f68ee" providerId="ADAL" clId="{33DB84C5-8978-49A8-8140-8D18E0194DD0}" dt="2024-04-03T14:13:06.032" v="22"/>
          <ac:spMkLst>
            <pc:docMk/>
            <pc:sldMk cId="3268440222" sldId="282"/>
            <ac:spMk id="10" creationId="{6B424749-EEE0-49C9-9ABF-97B171A3EA00}"/>
          </ac:spMkLst>
        </pc:spChg>
        <pc:spChg chg="add">
          <ac:chgData name="Cerys Davies" userId="61e71dc1-9594-4277-b52b-4420989f68ee" providerId="ADAL" clId="{33DB84C5-8978-49A8-8140-8D18E0194DD0}" dt="2024-04-03T14:16:31.091" v="48" actId="26606"/>
          <ac:spMkLst>
            <pc:docMk/>
            <pc:sldMk cId="3268440222" sldId="282"/>
            <ac:spMk id="11" creationId="{256B2C21-A230-48C0-8DF1-C46611373C44}"/>
          </ac:spMkLst>
        </pc:spChg>
        <pc:spChg chg="add">
          <ac:chgData name="Cerys Davies" userId="61e71dc1-9594-4277-b52b-4420989f68ee" providerId="ADAL" clId="{33DB84C5-8978-49A8-8140-8D18E0194DD0}" dt="2024-04-03T14:16:31.091" v="48" actId="26606"/>
          <ac:spMkLst>
            <pc:docMk/>
            <pc:sldMk cId="3268440222" sldId="282"/>
            <ac:spMk id="13" creationId="{3847E18C-932D-4C95-AABA-FEC7C9499AD7}"/>
          </ac:spMkLst>
        </pc:spChg>
        <pc:spChg chg="add">
          <ac:chgData name="Cerys Davies" userId="61e71dc1-9594-4277-b52b-4420989f68ee" providerId="ADAL" clId="{33DB84C5-8978-49A8-8140-8D18E0194DD0}" dt="2024-04-03T14:16:31.091" v="48" actId="26606"/>
          <ac:spMkLst>
            <pc:docMk/>
            <pc:sldMk cId="3268440222" sldId="282"/>
            <ac:spMk id="15" creationId="{3150CB11-0C61-439E-910F-5787759E72A0}"/>
          </ac:spMkLst>
        </pc:spChg>
        <pc:spChg chg="add">
          <ac:chgData name="Cerys Davies" userId="61e71dc1-9594-4277-b52b-4420989f68ee" providerId="ADAL" clId="{33DB84C5-8978-49A8-8140-8D18E0194DD0}" dt="2024-04-03T14:16:31.091" v="48" actId="26606"/>
          <ac:spMkLst>
            <pc:docMk/>
            <pc:sldMk cId="3268440222" sldId="282"/>
            <ac:spMk id="17" creationId="{43F8A58B-5155-44CE-A5FF-7647B47D0A7A}"/>
          </ac:spMkLst>
        </pc:spChg>
        <pc:spChg chg="add">
          <ac:chgData name="Cerys Davies" userId="61e71dc1-9594-4277-b52b-4420989f68ee" providerId="ADAL" clId="{33DB84C5-8978-49A8-8140-8D18E0194DD0}" dt="2024-04-03T14:16:31.091" v="48" actId="26606"/>
          <ac:spMkLst>
            <pc:docMk/>
            <pc:sldMk cId="3268440222" sldId="282"/>
            <ac:spMk id="19" creationId="{443F2ACA-E6D6-4028-82DD-F03C262D5DE6}"/>
          </ac:spMkLst>
        </pc:spChg>
        <pc:graphicFrameChg chg="add">
          <ac:chgData name="Cerys Davies" userId="61e71dc1-9594-4277-b52b-4420989f68ee" providerId="ADAL" clId="{33DB84C5-8978-49A8-8140-8D18E0194DD0}" dt="2024-04-03T14:16:31.091" v="48" actId="26606"/>
          <ac:graphicFrameMkLst>
            <pc:docMk/>
            <pc:sldMk cId="3268440222" sldId="282"/>
            <ac:graphicFrameMk id="5" creationId="{D27BB7F1-8E69-FB0B-B437-396BB9DDFD61}"/>
          </ac:graphicFrameMkLst>
        </pc:graphicFrameChg>
      </pc:sldChg>
      <pc:sldChg chg="delSp delDesignElem">
        <pc:chgData name="Cerys Davies" userId="61e71dc1-9594-4277-b52b-4420989f68ee" providerId="ADAL" clId="{33DB84C5-8978-49A8-8140-8D18E0194DD0}" dt="2024-04-03T14:13:06.032" v="22"/>
        <pc:sldMkLst>
          <pc:docMk/>
          <pc:sldMk cId="2591708186" sldId="283"/>
        </pc:sldMkLst>
        <pc:spChg chg="del">
          <ac:chgData name="Cerys Davies" userId="61e71dc1-9594-4277-b52b-4420989f68ee" providerId="ADAL" clId="{33DB84C5-8978-49A8-8140-8D18E0194DD0}" dt="2024-04-03T14:13:06.032" v="22"/>
          <ac:spMkLst>
            <pc:docMk/>
            <pc:sldMk cId="2591708186" sldId="283"/>
            <ac:spMk id="9" creationId="{60C2BF78-EE5B-49C7-ADD9-58CDBD13E3AA}"/>
          </ac:spMkLst>
        </pc:spChg>
      </pc:sldChg>
      <pc:sldChg chg="addSp delSp modSp mod delDesignElem">
        <pc:chgData name="Cerys Davies" userId="61e71dc1-9594-4277-b52b-4420989f68ee" providerId="ADAL" clId="{33DB84C5-8978-49A8-8140-8D18E0194DD0}" dt="2024-04-03T14:15:15.199" v="40" actId="26606"/>
        <pc:sldMkLst>
          <pc:docMk/>
          <pc:sldMk cId="2500557109" sldId="284"/>
        </pc:sldMkLst>
        <pc:spChg chg="mod">
          <ac:chgData name="Cerys Davies" userId="61e71dc1-9594-4277-b52b-4420989f68ee" providerId="ADAL" clId="{33DB84C5-8978-49A8-8140-8D18E0194DD0}" dt="2024-04-03T14:15:15.199" v="40" actId="26606"/>
          <ac:spMkLst>
            <pc:docMk/>
            <pc:sldMk cId="2500557109" sldId="284"/>
            <ac:spMk id="2" creationId="{6121D6F9-4804-4BED-813F-A235CFA8E5F7}"/>
          </ac:spMkLst>
        </pc:spChg>
        <pc:spChg chg="mod">
          <ac:chgData name="Cerys Davies" userId="61e71dc1-9594-4277-b52b-4420989f68ee" providerId="ADAL" clId="{33DB84C5-8978-49A8-8140-8D18E0194DD0}" dt="2024-04-03T14:15:15.199" v="40" actId="26606"/>
          <ac:spMkLst>
            <pc:docMk/>
            <pc:sldMk cId="2500557109" sldId="284"/>
            <ac:spMk id="3" creationId="{DFC4C638-E5B9-42AF-AE1D-5E9A97F59C0A}"/>
          </ac:spMkLst>
        </pc:spChg>
        <pc:spChg chg="add del">
          <ac:chgData name="Cerys Davies" userId="61e71dc1-9594-4277-b52b-4420989f68ee" providerId="ADAL" clId="{33DB84C5-8978-49A8-8140-8D18E0194DD0}" dt="2024-04-03T14:14:54.360" v="37" actId="26606"/>
          <ac:spMkLst>
            <pc:docMk/>
            <pc:sldMk cId="2500557109" sldId="284"/>
            <ac:spMk id="5" creationId="{907EF6B7-1338-4443-8C46-6A318D952DFD}"/>
          </ac:spMkLst>
        </pc:spChg>
        <pc:spChg chg="add del">
          <ac:chgData name="Cerys Davies" userId="61e71dc1-9594-4277-b52b-4420989f68ee" providerId="ADAL" clId="{33DB84C5-8978-49A8-8140-8D18E0194DD0}" dt="2024-04-03T14:14:54.360" v="37" actId="26606"/>
          <ac:spMkLst>
            <pc:docMk/>
            <pc:sldMk cId="2500557109" sldId="284"/>
            <ac:spMk id="6" creationId="{DAAE4CDD-124C-4DCF-9584-B6033B545DD5}"/>
          </ac:spMkLst>
        </pc:spChg>
        <pc:spChg chg="add del">
          <ac:chgData name="Cerys Davies" userId="61e71dc1-9594-4277-b52b-4420989f68ee" providerId="ADAL" clId="{33DB84C5-8978-49A8-8140-8D18E0194DD0}" dt="2024-04-03T14:14:54.360" v="37" actId="26606"/>
          <ac:spMkLst>
            <pc:docMk/>
            <pc:sldMk cId="2500557109" sldId="284"/>
            <ac:spMk id="7" creationId="{081E4A58-353D-44AE-B2FC-2A74E2E400F7}"/>
          </ac:spMkLst>
        </pc:spChg>
        <pc:spChg chg="del">
          <ac:chgData name="Cerys Davies" userId="61e71dc1-9594-4277-b52b-4420989f68ee" providerId="ADAL" clId="{33DB84C5-8978-49A8-8140-8D18E0194DD0}" dt="2024-04-03T14:13:06.032" v="22"/>
          <ac:spMkLst>
            <pc:docMk/>
            <pc:sldMk cId="2500557109" sldId="284"/>
            <ac:spMk id="8" creationId="{33801627-6861-4EA9-BE98-E0CE33A894D9}"/>
          </ac:spMkLst>
        </pc:spChg>
        <pc:spChg chg="add del">
          <ac:chgData name="Cerys Davies" userId="61e71dc1-9594-4277-b52b-4420989f68ee" providerId="ADAL" clId="{33DB84C5-8978-49A8-8140-8D18E0194DD0}" dt="2024-04-03T14:15:15.184" v="39" actId="26606"/>
          <ac:spMkLst>
            <pc:docMk/>
            <pc:sldMk cId="2500557109" sldId="284"/>
            <ac:spMk id="9" creationId="{DEE2AD96-B495-4E06-9291-B71706F728CB}"/>
          </ac:spMkLst>
        </pc:spChg>
        <pc:spChg chg="del">
          <ac:chgData name="Cerys Davies" userId="61e71dc1-9594-4277-b52b-4420989f68ee" providerId="ADAL" clId="{33DB84C5-8978-49A8-8140-8D18E0194DD0}" dt="2024-04-03T14:13:06.032" v="22"/>
          <ac:spMkLst>
            <pc:docMk/>
            <pc:sldMk cId="2500557109" sldId="284"/>
            <ac:spMk id="10" creationId="{93C1483F-490E-4C8A-8765-1F8AF0C67D5F}"/>
          </ac:spMkLst>
        </pc:spChg>
        <pc:spChg chg="add del">
          <ac:chgData name="Cerys Davies" userId="61e71dc1-9594-4277-b52b-4420989f68ee" providerId="ADAL" clId="{33DB84C5-8978-49A8-8140-8D18E0194DD0}" dt="2024-04-03T14:15:15.184" v="39" actId="26606"/>
          <ac:spMkLst>
            <pc:docMk/>
            <pc:sldMk cId="2500557109" sldId="284"/>
            <ac:spMk id="11" creationId="{53CF6D67-C5A8-4ADD-9E8E-1E38CA1D3166}"/>
          </ac:spMkLst>
        </pc:spChg>
        <pc:spChg chg="del">
          <ac:chgData name="Cerys Davies" userId="61e71dc1-9594-4277-b52b-4420989f68ee" providerId="ADAL" clId="{33DB84C5-8978-49A8-8140-8D18E0194DD0}" dt="2024-04-03T14:13:06.032" v="22"/>
          <ac:spMkLst>
            <pc:docMk/>
            <pc:sldMk cId="2500557109" sldId="284"/>
            <ac:spMk id="12" creationId="{0249BF42-D05C-4553-9417-7B8695759291}"/>
          </ac:spMkLst>
        </pc:spChg>
        <pc:spChg chg="add del">
          <ac:chgData name="Cerys Davies" userId="61e71dc1-9594-4277-b52b-4420989f68ee" providerId="ADAL" clId="{33DB84C5-8978-49A8-8140-8D18E0194DD0}" dt="2024-04-03T14:15:15.184" v="39" actId="26606"/>
          <ac:spMkLst>
            <pc:docMk/>
            <pc:sldMk cId="2500557109" sldId="284"/>
            <ac:spMk id="13" creationId="{86909FA0-B515-4681-B7A8-FA281D133B94}"/>
          </ac:spMkLst>
        </pc:spChg>
        <pc:spChg chg="add del">
          <ac:chgData name="Cerys Davies" userId="61e71dc1-9594-4277-b52b-4420989f68ee" providerId="ADAL" clId="{33DB84C5-8978-49A8-8140-8D18E0194DD0}" dt="2024-04-03T14:15:15.184" v="39" actId="26606"/>
          <ac:spMkLst>
            <pc:docMk/>
            <pc:sldMk cId="2500557109" sldId="284"/>
            <ac:spMk id="14" creationId="{21C9FE86-FCC3-4A31-AA1C-C882262B7FE7}"/>
          </ac:spMkLst>
        </pc:spChg>
        <pc:spChg chg="add del">
          <ac:chgData name="Cerys Davies" userId="61e71dc1-9594-4277-b52b-4420989f68ee" providerId="ADAL" clId="{33DB84C5-8978-49A8-8140-8D18E0194DD0}" dt="2024-04-03T14:15:15.184" v="39" actId="26606"/>
          <ac:spMkLst>
            <pc:docMk/>
            <pc:sldMk cId="2500557109" sldId="284"/>
            <ac:spMk id="16" creationId="{7D96243B-ECED-4B71-8E06-AE9A285EAD20}"/>
          </ac:spMkLst>
        </pc:spChg>
        <pc:spChg chg="add del">
          <ac:chgData name="Cerys Davies" userId="61e71dc1-9594-4277-b52b-4420989f68ee" providerId="ADAL" clId="{33DB84C5-8978-49A8-8140-8D18E0194DD0}" dt="2024-04-03T14:15:15.184" v="39" actId="26606"/>
          <ac:spMkLst>
            <pc:docMk/>
            <pc:sldMk cId="2500557109" sldId="284"/>
            <ac:spMk id="18" creationId="{A09989E4-EFDC-4A90-A633-E0525FB4139E}"/>
          </ac:spMkLst>
        </pc:spChg>
        <pc:spChg chg="add">
          <ac:chgData name="Cerys Davies" userId="61e71dc1-9594-4277-b52b-4420989f68ee" providerId="ADAL" clId="{33DB84C5-8978-49A8-8140-8D18E0194DD0}" dt="2024-04-03T14:15:15.199" v="40" actId="26606"/>
          <ac:spMkLst>
            <pc:docMk/>
            <pc:sldMk cId="2500557109" sldId="284"/>
            <ac:spMk id="20" creationId="{907EF6B7-1338-4443-8C46-6A318D952DFD}"/>
          </ac:spMkLst>
        </pc:spChg>
        <pc:spChg chg="add">
          <ac:chgData name="Cerys Davies" userId="61e71dc1-9594-4277-b52b-4420989f68ee" providerId="ADAL" clId="{33DB84C5-8978-49A8-8140-8D18E0194DD0}" dt="2024-04-03T14:15:15.199" v="40" actId="26606"/>
          <ac:spMkLst>
            <pc:docMk/>
            <pc:sldMk cId="2500557109" sldId="284"/>
            <ac:spMk id="21" creationId="{DAAE4CDD-124C-4DCF-9584-B6033B545DD5}"/>
          </ac:spMkLst>
        </pc:spChg>
        <pc:spChg chg="add">
          <ac:chgData name="Cerys Davies" userId="61e71dc1-9594-4277-b52b-4420989f68ee" providerId="ADAL" clId="{33DB84C5-8978-49A8-8140-8D18E0194DD0}" dt="2024-04-03T14:15:15.199" v="40" actId="26606"/>
          <ac:spMkLst>
            <pc:docMk/>
            <pc:sldMk cId="2500557109" sldId="284"/>
            <ac:spMk id="22" creationId="{081E4A58-353D-44AE-B2FC-2A74E2E400F7}"/>
          </ac:spMkLst>
        </pc:spChg>
      </pc:sldChg>
      <pc:sldChg chg="addSp delSp modSp mod delDesignElem">
        <pc:chgData name="Cerys Davies" userId="61e71dc1-9594-4277-b52b-4420989f68ee" providerId="ADAL" clId="{33DB84C5-8978-49A8-8140-8D18E0194DD0}" dt="2024-04-03T14:15:50.090" v="45" actId="26606"/>
        <pc:sldMkLst>
          <pc:docMk/>
          <pc:sldMk cId="2338545189" sldId="285"/>
        </pc:sldMkLst>
        <pc:spChg chg="mod">
          <ac:chgData name="Cerys Davies" userId="61e71dc1-9594-4277-b52b-4420989f68ee" providerId="ADAL" clId="{33DB84C5-8978-49A8-8140-8D18E0194DD0}" dt="2024-04-03T14:15:50.090" v="45" actId="26606"/>
          <ac:spMkLst>
            <pc:docMk/>
            <pc:sldMk cId="2338545189" sldId="285"/>
            <ac:spMk id="2" creationId="{FA3CE4F0-B931-4686-9F77-6FD9A3D6FA13}"/>
          </ac:spMkLst>
        </pc:spChg>
        <pc:spChg chg="del">
          <ac:chgData name="Cerys Davies" userId="61e71dc1-9594-4277-b52b-4420989f68ee" providerId="ADAL" clId="{33DB84C5-8978-49A8-8140-8D18E0194DD0}" dt="2024-04-03T14:13:06.032" v="22"/>
          <ac:spMkLst>
            <pc:docMk/>
            <pc:sldMk cId="2338545189" sldId="285"/>
            <ac:spMk id="9" creationId="{876248C8-0720-48AB-91BA-5F530BB41E5E}"/>
          </ac:spMkLst>
        </pc:spChg>
        <pc:spChg chg="del">
          <ac:chgData name="Cerys Davies" userId="61e71dc1-9594-4277-b52b-4420989f68ee" providerId="ADAL" clId="{33DB84C5-8978-49A8-8140-8D18E0194DD0}" dt="2024-04-03T14:13:06.032" v="22"/>
          <ac:spMkLst>
            <pc:docMk/>
            <pc:sldMk cId="2338545189" sldId="285"/>
            <ac:spMk id="11" creationId="{523BEDA7-D0B8-4802-8168-92452653BC9F}"/>
          </ac:spMkLst>
        </pc:spChg>
        <pc:spChg chg="add del">
          <ac:chgData name="Cerys Davies" userId="61e71dc1-9594-4277-b52b-4420989f68ee" providerId="ADAL" clId="{33DB84C5-8978-49A8-8140-8D18E0194DD0}" dt="2024-04-03T14:15:34.839" v="42" actId="26606"/>
          <ac:spMkLst>
            <pc:docMk/>
            <pc:sldMk cId="2338545189" sldId="285"/>
            <ac:spMk id="12" creationId="{BACC6370-2D7E-4714-9D71-7542949D7D5D}"/>
          </ac:spMkLst>
        </pc:spChg>
        <pc:spChg chg="del">
          <ac:chgData name="Cerys Davies" userId="61e71dc1-9594-4277-b52b-4420989f68ee" providerId="ADAL" clId="{33DB84C5-8978-49A8-8140-8D18E0194DD0}" dt="2024-04-03T14:13:06.032" v="22"/>
          <ac:spMkLst>
            <pc:docMk/>
            <pc:sldMk cId="2338545189" sldId="285"/>
            <ac:spMk id="13" creationId="{D2EFF34B-7B1A-4F9D-8CEE-A40962BC7C21}"/>
          </ac:spMkLst>
        </pc:spChg>
        <pc:spChg chg="add del">
          <ac:chgData name="Cerys Davies" userId="61e71dc1-9594-4277-b52b-4420989f68ee" providerId="ADAL" clId="{33DB84C5-8978-49A8-8140-8D18E0194DD0}" dt="2024-04-03T14:15:34.839" v="42" actId="26606"/>
          <ac:spMkLst>
            <pc:docMk/>
            <pc:sldMk cId="2338545189" sldId="285"/>
            <ac:spMk id="14" creationId="{F68B3F68-107C-434F-AA38-110D5EA91B85}"/>
          </ac:spMkLst>
        </pc:spChg>
        <pc:spChg chg="add del">
          <ac:chgData name="Cerys Davies" userId="61e71dc1-9594-4277-b52b-4420989f68ee" providerId="ADAL" clId="{33DB84C5-8978-49A8-8140-8D18E0194DD0}" dt="2024-04-03T14:15:34.839" v="42" actId="26606"/>
          <ac:spMkLst>
            <pc:docMk/>
            <pc:sldMk cId="2338545189" sldId="285"/>
            <ac:spMk id="16" creationId="{AAD0DBB9-1A4B-4391-81D4-CB19F9AB918A}"/>
          </ac:spMkLst>
        </pc:spChg>
        <pc:spChg chg="add del">
          <ac:chgData name="Cerys Davies" userId="61e71dc1-9594-4277-b52b-4420989f68ee" providerId="ADAL" clId="{33DB84C5-8978-49A8-8140-8D18E0194DD0}" dt="2024-04-03T14:15:34.839" v="42" actId="26606"/>
          <ac:spMkLst>
            <pc:docMk/>
            <pc:sldMk cId="2338545189" sldId="285"/>
            <ac:spMk id="18" creationId="{063BBA22-50EA-4C4D-BE05-F1CE4E63AA56}"/>
          </ac:spMkLst>
        </pc:spChg>
        <pc:spChg chg="add del">
          <ac:chgData name="Cerys Davies" userId="61e71dc1-9594-4277-b52b-4420989f68ee" providerId="ADAL" clId="{33DB84C5-8978-49A8-8140-8D18E0194DD0}" dt="2024-04-03T14:15:50.058" v="44" actId="26606"/>
          <ac:spMkLst>
            <pc:docMk/>
            <pc:sldMk cId="2338545189" sldId="285"/>
            <ac:spMk id="20" creationId="{955A2079-FA98-4876-80F0-72364A7D2EA4}"/>
          </ac:spMkLst>
        </pc:spChg>
        <pc:spChg chg="add">
          <ac:chgData name="Cerys Davies" userId="61e71dc1-9594-4277-b52b-4420989f68ee" providerId="ADAL" clId="{33DB84C5-8978-49A8-8140-8D18E0194DD0}" dt="2024-04-03T14:15:50.090" v="45" actId="26606"/>
          <ac:spMkLst>
            <pc:docMk/>
            <pc:sldMk cId="2338545189" sldId="285"/>
            <ac:spMk id="22" creationId="{BACC6370-2D7E-4714-9D71-7542949D7D5D}"/>
          </ac:spMkLst>
        </pc:spChg>
        <pc:spChg chg="add">
          <ac:chgData name="Cerys Davies" userId="61e71dc1-9594-4277-b52b-4420989f68ee" providerId="ADAL" clId="{33DB84C5-8978-49A8-8140-8D18E0194DD0}" dt="2024-04-03T14:15:50.090" v="45" actId="26606"/>
          <ac:spMkLst>
            <pc:docMk/>
            <pc:sldMk cId="2338545189" sldId="285"/>
            <ac:spMk id="23" creationId="{F68B3F68-107C-434F-AA38-110D5EA91B85}"/>
          </ac:spMkLst>
        </pc:spChg>
        <pc:spChg chg="add">
          <ac:chgData name="Cerys Davies" userId="61e71dc1-9594-4277-b52b-4420989f68ee" providerId="ADAL" clId="{33DB84C5-8978-49A8-8140-8D18E0194DD0}" dt="2024-04-03T14:15:50.090" v="45" actId="26606"/>
          <ac:spMkLst>
            <pc:docMk/>
            <pc:sldMk cId="2338545189" sldId="285"/>
            <ac:spMk id="24" creationId="{AAD0DBB9-1A4B-4391-81D4-CB19F9AB918A}"/>
          </ac:spMkLst>
        </pc:spChg>
        <pc:spChg chg="add">
          <ac:chgData name="Cerys Davies" userId="61e71dc1-9594-4277-b52b-4420989f68ee" providerId="ADAL" clId="{33DB84C5-8978-49A8-8140-8D18E0194DD0}" dt="2024-04-03T14:15:50.090" v="45" actId="26606"/>
          <ac:spMkLst>
            <pc:docMk/>
            <pc:sldMk cId="2338545189" sldId="285"/>
            <ac:spMk id="25" creationId="{063BBA22-50EA-4C4D-BE05-F1CE4E63AA56}"/>
          </ac:spMkLst>
        </pc:spChg>
        <pc:graphicFrameChg chg="mod modGraphic">
          <ac:chgData name="Cerys Davies" userId="61e71dc1-9594-4277-b52b-4420989f68ee" providerId="ADAL" clId="{33DB84C5-8978-49A8-8140-8D18E0194DD0}" dt="2024-04-03T14:15:50.090" v="45" actId="26606"/>
          <ac:graphicFrameMkLst>
            <pc:docMk/>
            <pc:sldMk cId="2338545189" sldId="285"/>
            <ac:graphicFrameMk id="7" creationId="{473F1BE4-3E58-4ABA-8B03-BE95B5C39C74}"/>
          </ac:graphicFrameMkLst>
        </pc:graphicFrameChg>
      </pc:sldChg>
      <pc:sldChg chg="addSp delSp modSp mod delDesignElem">
        <pc:chgData name="Cerys Davies" userId="61e71dc1-9594-4277-b52b-4420989f68ee" providerId="ADAL" clId="{33DB84C5-8978-49A8-8140-8D18E0194DD0}" dt="2024-04-03T14:19:32.927" v="69" actId="26606"/>
        <pc:sldMkLst>
          <pc:docMk/>
          <pc:sldMk cId="1847036348" sldId="286"/>
        </pc:sldMkLst>
        <pc:spChg chg="mod">
          <ac:chgData name="Cerys Davies" userId="61e71dc1-9594-4277-b52b-4420989f68ee" providerId="ADAL" clId="{33DB84C5-8978-49A8-8140-8D18E0194DD0}" dt="2024-04-03T14:19:32.927" v="69" actId="26606"/>
          <ac:spMkLst>
            <pc:docMk/>
            <pc:sldMk cId="1847036348" sldId="286"/>
            <ac:spMk id="2" creationId="{AE2BACF2-1EB3-4952-8E93-AA47161E2BDA}"/>
          </ac:spMkLst>
        </pc:spChg>
        <pc:spChg chg="del">
          <ac:chgData name="Cerys Davies" userId="61e71dc1-9594-4277-b52b-4420989f68ee" providerId="ADAL" clId="{33DB84C5-8978-49A8-8140-8D18E0194DD0}" dt="2024-04-03T14:13:06.032" v="22"/>
          <ac:spMkLst>
            <pc:docMk/>
            <pc:sldMk cId="1847036348" sldId="286"/>
            <ac:spMk id="9" creationId="{876248C8-0720-48AB-91BA-5F530BB41E5E}"/>
          </ac:spMkLst>
        </pc:spChg>
        <pc:spChg chg="add">
          <ac:chgData name="Cerys Davies" userId="61e71dc1-9594-4277-b52b-4420989f68ee" providerId="ADAL" clId="{33DB84C5-8978-49A8-8140-8D18E0194DD0}" dt="2024-04-03T14:19:32.927" v="69" actId="26606"/>
          <ac:spMkLst>
            <pc:docMk/>
            <pc:sldMk cId="1847036348" sldId="286"/>
            <ac:spMk id="10" creationId="{BACC6370-2D7E-4714-9D71-7542949D7D5D}"/>
          </ac:spMkLst>
        </pc:spChg>
        <pc:spChg chg="del">
          <ac:chgData name="Cerys Davies" userId="61e71dc1-9594-4277-b52b-4420989f68ee" providerId="ADAL" clId="{33DB84C5-8978-49A8-8140-8D18E0194DD0}" dt="2024-04-03T14:13:06.032" v="22"/>
          <ac:spMkLst>
            <pc:docMk/>
            <pc:sldMk cId="1847036348" sldId="286"/>
            <ac:spMk id="11" creationId="{523BEDA7-D0B8-4802-8168-92452653BC9F}"/>
          </ac:spMkLst>
        </pc:spChg>
        <pc:spChg chg="add">
          <ac:chgData name="Cerys Davies" userId="61e71dc1-9594-4277-b52b-4420989f68ee" providerId="ADAL" clId="{33DB84C5-8978-49A8-8140-8D18E0194DD0}" dt="2024-04-03T14:19:32.927" v="69" actId="26606"/>
          <ac:spMkLst>
            <pc:docMk/>
            <pc:sldMk cId="1847036348" sldId="286"/>
            <ac:spMk id="12" creationId="{F68B3F68-107C-434F-AA38-110D5EA91B85}"/>
          </ac:spMkLst>
        </pc:spChg>
        <pc:spChg chg="del">
          <ac:chgData name="Cerys Davies" userId="61e71dc1-9594-4277-b52b-4420989f68ee" providerId="ADAL" clId="{33DB84C5-8978-49A8-8140-8D18E0194DD0}" dt="2024-04-03T14:13:06.032" v="22"/>
          <ac:spMkLst>
            <pc:docMk/>
            <pc:sldMk cId="1847036348" sldId="286"/>
            <ac:spMk id="13" creationId="{D2EFF34B-7B1A-4F9D-8CEE-A40962BC7C21}"/>
          </ac:spMkLst>
        </pc:spChg>
        <pc:spChg chg="add">
          <ac:chgData name="Cerys Davies" userId="61e71dc1-9594-4277-b52b-4420989f68ee" providerId="ADAL" clId="{33DB84C5-8978-49A8-8140-8D18E0194DD0}" dt="2024-04-03T14:19:32.927" v="69" actId="26606"/>
          <ac:spMkLst>
            <pc:docMk/>
            <pc:sldMk cId="1847036348" sldId="286"/>
            <ac:spMk id="14" creationId="{AAD0DBB9-1A4B-4391-81D4-CB19F9AB918A}"/>
          </ac:spMkLst>
        </pc:spChg>
        <pc:spChg chg="add">
          <ac:chgData name="Cerys Davies" userId="61e71dc1-9594-4277-b52b-4420989f68ee" providerId="ADAL" clId="{33DB84C5-8978-49A8-8140-8D18E0194DD0}" dt="2024-04-03T14:19:32.927" v="69" actId="26606"/>
          <ac:spMkLst>
            <pc:docMk/>
            <pc:sldMk cId="1847036348" sldId="286"/>
            <ac:spMk id="16" creationId="{063BBA22-50EA-4C4D-BE05-F1CE4E63AA56}"/>
          </ac:spMkLst>
        </pc:spChg>
        <pc:graphicFrameChg chg="mod modGraphic">
          <ac:chgData name="Cerys Davies" userId="61e71dc1-9594-4277-b52b-4420989f68ee" providerId="ADAL" clId="{33DB84C5-8978-49A8-8140-8D18E0194DD0}" dt="2024-04-03T14:19:32.927" v="69" actId="26606"/>
          <ac:graphicFrameMkLst>
            <pc:docMk/>
            <pc:sldMk cId="1847036348" sldId="286"/>
            <ac:graphicFrameMk id="5" creationId="{9EABC5E2-9D7F-4AA5-9FF2-8857E7799BDD}"/>
          </ac:graphicFrameMkLst>
        </pc:graphicFrameChg>
      </pc:sldChg>
      <pc:sldChg chg="addSp modSp mod setBg">
        <pc:chgData name="Cerys Davies" userId="61e71dc1-9594-4277-b52b-4420989f68ee" providerId="ADAL" clId="{33DB84C5-8978-49A8-8140-8D18E0194DD0}" dt="2024-04-03T14:19:12.043" v="66" actId="26606"/>
        <pc:sldMkLst>
          <pc:docMk/>
          <pc:sldMk cId="1865337382" sldId="287"/>
        </pc:sldMkLst>
        <pc:spChg chg="mod">
          <ac:chgData name="Cerys Davies" userId="61e71dc1-9594-4277-b52b-4420989f68ee" providerId="ADAL" clId="{33DB84C5-8978-49A8-8140-8D18E0194DD0}" dt="2024-04-03T14:19:12.043" v="66" actId="26606"/>
          <ac:spMkLst>
            <pc:docMk/>
            <pc:sldMk cId="1865337382" sldId="287"/>
            <ac:spMk id="2" creationId="{755F2687-606A-41B4-910E-A0DF104AA697}"/>
          </ac:spMkLst>
        </pc:spChg>
        <pc:spChg chg="mod">
          <ac:chgData name="Cerys Davies" userId="61e71dc1-9594-4277-b52b-4420989f68ee" providerId="ADAL" clId="{33DB84C5-8978-49A8-8140-8D18E0194DD0}" dt="2024-04-03T14:19:12.043" v="66" actId="26606"/>
          <ac:spMkLst>
            <pc:docMk/>
            <pc:sldMk cId="1865337382" sldId="287"/>
            <ac:spMk id="3" creationId="{ABF1A369-60AE-466C-A5DF-30CC59783DD7}"/>
          </ac:spMkLst>
        </pc:spChg>
        <pc:spChg chg="add">
          <ac:chgData name="Cerys Davies" userId="61e71dc1-9594-4277-b52b-4420989f68ee" providerId="ADAL" clId="{33DB84C5-8978-49A8-8140-8D18E0194DD0}" dt="2024-04-03T14:19:12.043" v="66" actId="26606"/>
          <ac:spMkLst>
            <pc:docMk/>
            <pc:sldMk cId="1865337382" sldId="287"/>
            <ac:spMk id="8" creationId="{09588DA8-065E-4F6F-8EFD-43104AB2E0CF}"/>
          </ac:spMkLst>
        </pc:spChg>
        <pc:spChg chg="add">
          <ac:chgData name="Cerys Davies" userId="61e71dc1-9594-4277-b52b-4420989f68ee" providerId="ADAL" clId="{33DB84C5-8978-49A8-8140-8D18E0194DD0}" dt="2024-04-03T14:19:12.043" v="66" actId="26606"/>
          <ac:spMkLst>
            <pc:docMk/>
            <pc:sldMk cId="1865337382" sldId="287"/>
            <ac:spMk id="10" creationId="{C4285719-470E-454C-AF62-8323075F1F5B}"/>
          </ac:spMkLst>
        </pc:spChg>
        <pc:spChg chg="add">
          <ac:chgData name="Cerys Davies" userId="61e71dc1-9594-4277-b52b-4420989f68ee" providerId="ADAL" clId="{33DB84C5-8978-49A8-8140-8D18E0194DD0}" dt="2024-04-03T14:19:12.043" v="66" actId="26606"/>
          <ac:spMkLst>
            <pc:docMk/>
            <pc:sldMk cId="1865337382" sldId="287"/>
            <ac:spMk id="12" creationId="{CD9FE4EF-C4D8-49A0-B2FF-81D8DB7D8A24}"/>
          </ac:spMkLst>
        </pc:spChg>
        <pc:spChg chg="add">
          <ac:chgData name="Cerys Davies" userId="61e71dc1-9594-4277-b52b-4420989f68ee" providerId="ADAL" clId="{33DB84C5-8978-49A8-8140-8D18E0194DD0}" dt="2024-04-03T14:19:12.043" v="66" actId="26606"/>
          <ac:spMkLst>
            <pc:docMk/>
            <pc:sldMk cId="1865337382" sldId="287"/>
            <ac:spMk id="14" creationId="{4300840D-0A0B-4512-BACA-B439D5B9C57C}"/>
          </ac:spMkLst>
        </pc:spChg>
        <pc:spChg chg="add">
          <ac:chgData name="Cerys Davies" userId="61e71dc1-9594-4277-b52b-4420989f68ee" providerId="ADAL" clId="{33DB84C5-8978-49A8-8140-8D18E0194DD0}" dt="2024-04-03T14:19:12.043" v="66" actId="26606"/>
          <ac:spMkLst>
            <pc:docMk/>
            <pc:sldMk cId="1865337382" sldId="287"/>
            <ac:spMk id="16" creationId="{D2B78728-A580-49A7-84F9-6EF6F583ADE0}"/>
          </ac:spMkLst>
        </pc:spChg>
        <pc:spChg chg="add">
          <ac:chgData name="Cerys Davies" userId="61e71dc1-9594-4277-b52b-4420989f68ee" providerId="ADAL" clId="{33DB84C5-8978-49A8-8140-8D18E0194DD0}" dt="2024-04-03T14:19:12.043" v="66" actId="26606"/>
          <ac:spMkLst>
            <pc:docMk/>
            <pc:sldMk cId="1865337382" sldId="287"/>
            <ac:spMk id="18" creationId="{38FAA1A1-D861-433F-88FA-1E9D6FD31D11}"/>
          </ac:spMkLst>
        </pc:spChg>
        <pc:spChg chg="add">
          <ac:chgData name="Cerys Davies" userId="61e71dc1-9594-4277-b52b-4420989f68ee" providerId="ADAL" clId="{33DB84C5-8978-49A8-8140-8D18E0194DD0}" dt="2024-04-03T14:19:12.043" v="66" actId="26606"/>
          <ac:spMkLst>
            <pc:docMk/>
            <pc:sldMk cId="1865337382" sldId="287"/>
            <ac:spMk id="20" creationId="{8D71EDA1-87BF-4D5D-AB79-F346FD19278A}"/>
          </ac:spMkLst>
        </pc:spChg>
      </pc:sldChg>
      <pc:sldChg chg="addSp modSp mod setBg">
        <pc:chgData name="Cerys Davies" userId="61e71dc1-9594-4277-b52b-4420989f68ee" providerId="ADAL" clId="{33DB84C5-8978-49A8-8140-8D18E0194DD0}" dt="2024-04-03T14:19:25.987" v="68" actId="1076"/>
        <pc:sldMkLst>
          <pc:docMk/>
          <pc:sldMk cId="2236310909" sldId="288"/>
        </pc:sldMkLst>
        <pc:spChg chg="mod">
          <ac:chgData name="Cerys Davies" userId="61e71dc1-9594-4277-b52b-4420989f68ee" providerId="ADAL" clId="{33DB84C5-8978-49A8-8140-8D18E0194DD0}" dt="2024-04-03T14:19:20.860" v="67" actId="26606"/>
          <ac:spMkLst>
            <pc:docMk/>
            <pc:sldMk cId="2236310909" sldId="288"/>
            <ac:spMk id="2" creationId="{DA384791-D66C-43D6-894D-504DBD28890D}"/>
          </ac:spMkLst>
        </pc:spChg>
        <pc:spChg chg="mod">
          <ac:chgData name="Cerys Davies" userId="61e71dc1-9594-4277-b52b-4420989f68ee" providerId="ADAL" clId="{33DB84C5-8978-49A8-8140-8D18E0194DD0}" dt="2024-04-03T14:19:25.987" v="68" actId="1076"/>
          <ac:spMkLst>
            <pc:docMk/>
            <pc:sldMk cId="2236310909" sldId="288"/>
            <ac:spMk id="3" creationId="{76C5BE94-18B0-42FB-B2DD-E0713D8A669C}"/>
          </ac:spMkLst>
        </pc:spChg>
        <pc:spChg chg="add">
          <ac:chgData name="Cerys Davies" userId="61e71dc1-9594-4277-b52b-4420989f68ee" providerId="ADAL" clId="{33DB84C5-8978-49A8-8140-8D18E0194DD0}" dt="2024-04-03T14:19:20.860" v="67" actId="26606"/>
          <ac:spMkLst>
            <pc:docMk/>
            <pc:sldMk cId="2236310909" sldId="288"/>
            <ac:spMk id="8" creationId="{1B15ED52-F352-441B-82BF-E0EA34836D08}"/>
          </ac:spMkLst>
        </pc:spChg>
        <pc:spChg chg="add">
          <ac:chgData name="Cerys Davies" userId="61e71dc1-9594-4277-b52b-4420989f68ee" providerId="ADAL" clId="{33DB84C5-8978-49A8-8140-8D18E0194DD0}" dt="2024-04-03T14:19:20.860" v="67" actId="26606"/>
          <ac:spMkLst>
            <pc:docMk/>
            <pc:sldMk cId="2236310909" sldId="288"/>
            <ac:spMk id="10" creationId="{3B2E3793-BFE6-45A2-9B7B-E18844431C99}"/>
          </ac:spMkLst>
        </pc:spChg>
        <pc:spChg chg="add">
          <ac:chgData name="Cerys Davies" userId="61e71dc1-9594-4277-b52b-4420989f68ee" providerId="ADAL" clId="{33DB84C5-8978-49A8-8140-8D18E0194DD0}" dt="2024-04-03T14:19:20.860" v="67" actId="26606"/>
          <ac:spMkLst>
            <pc:docMk/>
            <pc:sldMk cId="2236310909" sldId="288"/>
            <ac:spMk id="12" creationId="{BC4C4868-CB8F-4AF9-9CDB-8108F2C19B67}"/>
          </ac:spMkLst>
        </pc:spChg>
        <pc:spChg chg="add">
          <ac:chgData name="Cerys Davies" userId="61e71dc1-9594-4277-b52b-4420989f68ee" providerId="ADAL" clId="{33DB84C5-8978-49A8-8140-8D18E0194DD0}" dt="2024-04-03T14:19:20.860" v="67" actId="26606"/>
          <ac:spMkLst>
            <pc:docMk/>
            <pc:sldMk cId="2236310909" sldId="288"/>
            <ac:spMk id="14" creationId="{375E0459-6403-40CD-989D-56A4407CA12E}"/>
          </ac:spMkLst>
        </pc:spChg>
        <pc:spChg chg="add">
          <ac:chgData name="Cerys Davies" userId="61e71dc1-9594-4277-b52b-4420989f68ee" providerId="ADAL" clId="{33DB84C5-8978-49A8-8140-8D18E0194DD0}" dt="2024-04-03T14:19:20.860" v="67" actId="26606"/>
          <ac:spMkLst>
            <pc:docMk/>
            <pc:sldMk cId="2236310909" sldId="288"/>
            <ac:spMk id="16" creationId="{53E5B1A8-3AC9-4BD1-9BBC-78CA94F2D1BA}"/>
          </ac:spMkLst>
        </pc:spChg>
      </pc:sldChg>
      <pc:sldChg chg="delSp delDesignElem">
        <pc:chgData name="Cerys Davies" userId="61e71dc1-9594-4277-b52b-4420989f68ee" providerId="ADAL" clId="{33DB84C5-8978-49A8-8140-8D18E0194DD0}" dt="2024-04-03T14:13:06.032" v="22"/>
        <pc:sldMkLst>
          <pc:docMk/>
          <pc:sldMk cId="1417325473" sldId="289"/>
        </pc:sldMkLst>
        <pc:spChg chg="del">
          <ac:chgData name="Cerys Davies" userId="61e71dc1-9594-4277-b52b-4420989f68ee" providerId="ADAL" clId="{33DB84C5-8978-49A8-8140-8D18E0194DD0}" dt="2024-04-03T14:13:06.032" v="22"/>
          <ac:spMkLst>
            <pc:docMk/>
            <pc:sldMk cId="1417325473" sldId="289"/>
            <ac:spMk id="9" creationId="{876248C8-0720-48AB-91BA-5F530BB41E5E}"/>
          </ac:spMkLst>
        </pc:spChg>
        <pc:spChg chg="del">
          <ac:chgData name="Cerys Davies" userId="61e71dc1-9594-4277-b52b-4420989f68ee" providerId="ADAL" clId="{33DB84C5-8978-49A8-8140-8D18E0194DD0}" dt="2024-04-03T14:13:06.032" v="22"/>
          <ac:spMkLst>
            <pc:docMk/>
            <pc:sldMk cId="1417325473" sldId="289"/>
            <ac:spMk id="11" creationId="{523BEDA7-D0B8-4802-8168-92452653BC9F}"/>
          </ac:spMkLst>
        </pc:spChg>
        <pc:spChg chg="del">
          <ac:chgData name="Cerys Davies" userId="61e71dc1-9594-4277-b52b-4420989f68ee" providerId="ADAL" clId="{33DB84C5-8978-49A8-8140-8D18E0194DD0}" dt="2024-04-03T14:13:06.032" v="22"/>
          <ac:spMkLst>
            <pc:docMk/>
            <pc:sldMk cId="1417325473" sldId="289"/>
            <ac:spMk id="13" creationId="{D2EFF34B-7B1A-4F9D-8CEE-A40962BC7C21}"/>
          </ac:spMkLst>
        </pc:spChg>
      </pc:sldChg>
      <pc:sldChg chg="addSp delSp modSp mod setBg">
        <pc:chgData name="Cerys Davies" userId="61e71dc1-9594-4277-b52b-4420989f68ee" providerId="ADAL" clId="{33DB84C5-8978-49A8-8140-8D18E0194DD0}" dt="2024-04-03T14:21:34.923" v="72" actId="26606"/>
        <pc:sldMkLst>
          <pc:docMk/>
          <pc:sldMk cId="3335584131" sldId="290"/>
        </pc:sldMkLst>
        <pc:spChg chg="mod">
          <ac:chgData name="Cerys Davies" userId="61e71dc1-9594-4277-b52b-4420989f68ee" providerId="ADAL" clId="{33DB84C5-8978-49A8-8140-8D18E0194DD0}" dt="2024-04-03T14:21:34.923" v="72" actId="26606"/>
          <ac:spMkLst>
            <pc:docMk/>
            <pc:sldMk cId="3335584131" sldId="290"/>
            <ac:spMk id="2" creationId="{9298A1DC-7921-45DC-BD64-92FA7CC6923A}"/>
          </ac:spMkLst>
        </pc:spChg>
        <pc:spChg chg="del mod">
          <ac:chgData name="Cerys Davies" userId="61e71dc1-9594-4277-b52b-4420989f68ee" providerId="ADAL" clId="{33DB84C5-8978-49A8-8140-8D18E0194DD0}" dt="2024-04-03T14:21:34.923" v="72" actId="26606"/>
          <ac:spMkLst>
            <pc:docMk/>
            <pc:sldMk cId="3335584131" sldId="290"/>
            <ac:spMk id="3" creationId="{66ADB44A-BBF5-49F6-BE4E-8A903D95C5D0}"/>
          </ac:spMkLst>
        </pc:spChg>
        <pc:spChg chg="add">
          <ac:chgData name="Cerys Davies" userId="61e71dc1-9594-4277-b52b-4420989f68ee" providerId="ADAL" clId="{33DB84C5-8978-49A8-8140-8D18E0194DD0}" dt="2024-04-03T14:21:34.923" v="72" actId="26606"/>
          <ac:spMkLst>
            <pc:docMk/>
            <pc:sldMk cId="3335584131" sldId="290"/>
            <ac:spMk id="9" creationId="{BACC6370-2D7E-4714-9D71-7542949D7D5D}"/>
          </ac:spMkLst>
        </pc:spChg>
        <pc:spChg chg="add">
          <ac:chgData name="Cerys Davies" userId="61e71dc1-9594-4277-b52b-4420989f68ee" providerId="ADAL" clId="{33DB84C5-8978-49A8-8140-8D18E0194DD0}" dt="2024-04-03T14:21:34.923" v="72" actId="26606"/>
          <ac:spMkLst>
            <pc:docMk/>
            <pc:sldMk cId="3335584131" sldId="290"/>
            <ac:spMk id="11" creationId="{256B2C21-A230-48C0-8DF1-C46611373C44}"/>
          </ac:spMkLst>
        </pc:spChg>
        <pc:spChg chg="add">
          <ac:chgData name="Cerys Davies" userId="61e71dc1-9594-4277-b52b-4420989f68ee" providerId="ADAL" clId="{33DB84C5-8978-49A8-8140-8D18E0194DD0}" dt="2024-04-03T14:21:34.923" v="72" actId="26606"/>
          <ac:spMkLst>
            <pc:docMk/>
            <pc:sldMk cId="3335584131" sldId="290"/>
            <ac:spMk id="13" creationId="{3847E18C-932D-4C95-AABA-FEC7C9499AD7}"/>
          </ac:spMkLst>
        </pc:spChg>
        <pc:spChg chg="add">
          <ac:chgData name="Cerys Davies" userId="61e71dc1-9594-4277-b52b-4420989f68ee" providerId="ADAL" clId="{33DB84C5-8978-49A8-8140-8D18E0194DD0}" dt="2024-04-03T14:21:34.923" v="72" actId="26606"/>
          <ac:spMkLst>
            <pc:docMk/>
            <pc:sldMk cId="3335584131" sldId="290"/>
            <ac:spMk id="15" creationId="{3150CB11-0C61-439E-910F-5787759E72A0}"/>
          </ac:spMkLst>
        </pc:spChg>
        <pc:spChg chg="add">
          <ac:chgData name="Cerys Davies" userId="61e71dc1-9594-4277-b52b-4420989f68ee" providerId="ADAL" clId="{33DB84C5-8978-49A8-8140-8D18E0194DD0}" dt="2024-04-03T14:21:34.923" v="72" actId="26606"/>
          <ac:spMkLst>
            <pc:docMk/>
            <pc:sldMk cId="3335584131" sldId="290"/>
            <ac:spMk id="17" creationId="{43F8A58B-5155-44CE-A5FF-7647B47D0A7A}"/>
          </ac:spMkLst>
        </pc:spChg>
        <pc:spChg chg="add">
          <ac:chgData name="Cerys Davies" userId="61e71dc1-9594-4277-b52b-4420989f68ee" providerId="ADAL" clId="{33DB84C5-8978-49A8-8140-8D18E0194DD0}" dt="2024-04-03T14:21:34.923" v="72" actId="26606"/>
          <ac:spMkLst>
            <pc:docMk/>
            <pc:sldMk cId="3335584131" sldId="290"/>
            <ac:spMk id="19" creationId="{443F2ACA-E6D6-4028-82DD-F03C262D5DE6}"/>
          </ac:spMkLst>
        </pc:spChg>
        <pc:graphicFrameChg chg="add">
          <ac:chgData name="Cerys Davies" userId="61e71dc1-9594-4277-b52b-4420989f68ee" providerId="ADAL" clId="{33DB84C5-8978-49A8-8140-8D18E0194DD0}" dt="2024-04-03T14:21:34.923" v="72" actId="26606"/>
          <ac:graphicFrameMkLst>
            <pc:docMk/>
            <pc:sldMk cId="3335584131" sldId="290"/>
            <ac:graphicFrameMk id="5" creationId="{B36D965F-2545-9A0A-E30D-71A89E471E6C}"/>
          </ac:graphicFrameMkLst>
        </pc:graphicFrameChg>
      </pc:sldChg>
      <pc:sldChg chg="addSp delSp modSp mod setBg">
        <pc:chgData name="Cerys Davies" userId="61e71dc1-9594-4277-b52b-4420989f68ee" providerId="ADAL" clId="{33DB84C5-8978-49A8-8140-8D18E0194DD0}" dt="2024-04-03T14:22:10.022" v="73" actId="26606"/>
        <pc:sldMkLst>
          <pc:docMk/>
          <pc:sldMk cId="2905204252" sldId="291"/>
        </pc:sldMkLst>
        <pc:spChg chg="mod">
          <ac:chgData name="Cerys Davies" userId="61e71dc1-9594-4277-b52b-4420989f68ee" providerId="ADAL" clId="{33DB84C5-8978-49A8-8140-8D18E0194DD0}" dt="2024-04-03T14:22:10.022" v="73" actId="26606"/>
          <ac:spMkLst>
            <pc:docMk/>
            <pc:sldMk cId="2905204252" sldId="291"/>
            <ac:spMk id="2" creationId="{FCD7463B-B44C-4705-A889-E31854500B9B}"/>
          </ac:spMkLst>
        </pc:spChg>
        <pc:spChg chg="del mod">
          <ac:chgData name="Cerys Davies" userId="61e71dc1-9594-4277-b52b-4420989f68ee" providerId="ADAL" clId="{33DB84C5-8978-49A8-8140-8D18E0194DD0}" dt="2024-04-03T14:22:10.022" v="73" actId="26606"/>
          <ac:spMkLst>
            <pc:docMk/>
            <pc:sldMk cId="2905204252" sldId="291"/>
            <ac:spMk id="3" creationId="{926C370D-976C-4567-84B7-46F4E919994A}"/>
          </ac:spMkLst>
        </pc:spChg>
        <pc:spChg chg="add">
          <ac:chgData name="Cerys Davies" userId="61e71dc1-9594-4277-b52b-4420989f68ee" providerId="ADAL" clId="{33DB84C5-8978-49A8-8140-8D18E0194DD0}" dt="2024-04-03T14:22:10.022" v="73" actId="26606"/>
          <ac:spMkLst>
            <pc:docMk/>
            <pc:sldMk cId="2905204252" sldId="291"/>
            <ac:spMk id="9" creationId="{BACC6370-2D7E-4714-9D71-7542949D7D5D}"/>
          </ac:spMkLst>
        </pc:spChg>
        <pc:spChg chg="add">
          <ac:chgData name="Cerys Davies" userId="61e71dc1-9594-4277-b52b-4420989f68ee" providerId="ADAL" clId="{33DB84C5-8978-49A8-8140-8D18E0194DD0}" dt="2024-04-03T14:22:10.022" v="73" actId="26606"/>
          <ac:spMkLst>
            <pc:docMk/>
            <pc:sldMk cId="2905204252" sldId="291"/>
            <ac:spMk id="11" creationId="{256B2C21-A230-48C0-8DF1-C46611373C44}"/>
          </ac:spMkLst>
        </pc:spChg>
        <pc:spChg chg="add">
          <ac:chgData name="Cerys Davies" userId="61e71dc1-9594-4277-b52b-4420989f68ee" providerId="ADAL" clId="{33DB84C5-8978-49A8-8140-8D18E0194DD0}" dt="2024-04-03T14:22:10.022" v="73" actId="26606"/>
          <ac:spMkLst>
            <pc:docMk/>
            <pc:sldMk cId="2905204252" sldId="291"/>
            <ac:spMk id="13" creationId="{3847E18C-932D-4C95-AABA-FEC7C9499AD7}"/>
          </ac:spMkLst>
        </pc:spChg>
        <pc:spChg chg="add">
          <ac:chgData name="Cerys Davies" userId="61e71dc1-9594-4277-b52b-4420989f68ee" providerId="ADAL" clId="{33DB84C5-8978-49A8-8140-8D18E0194DD0}" dt="2024-04-03T14:22:10.022" v="73" actId="26606"/>
          <ac:spMkLst>
            <pc:docMk/>
            <pc:sldMk cId="2905204252" sldId="291"/>
            <ac:spMk id="15" creationId="{3150CB11-0C61-439E-910F-5787759E72A0}"/>
          </ac:spMkLst>
        </pc:spChg>
        <pc:spChg chg="add">
          <ac:chgData name="Cerys Davies" userId="61e71dc1-9594-4277-b52b-4420989f68ee" providerId="ADAL" clId="{33DB84C5-8978-49A8-8140-8D18E0194DD0}" dt="2024-04-03T14:22:10.022" v="73" actId="26606"/>
          <ac:spMkLst>
            <pc:docMk/>
            <pc:sldMk cId="2905204252" sldId="291"/>
            <ac:spMk id="17" creationId="{43F8A58B-5155-44CE-A5FF-7647B47D0A7A}"/>
          </ac:spMkLst>
        </pc:spChg>
        <pc:spChg chg="add">
          <ac:chgData name="Cerys Davies" userId="61e71dc1-9594-4277-b52b-4420989f68ee" providerId="ADAL" clId="{33DB84C5-8978-49A8-8140-8D18E0194DD0}" dt="2024-04-03T14:22:10.022" v="73" actId="26606"/>
          <ac:spMkLst>
            <pc:docMk/>
            <pc:sldMk cId="2905204252" sldId="291"/>
            <ac:spMk id="19" creationId="{443F2ACA-E6D6-4028-82DD-F03C262D5DE6}"/>
          </ac:spMkLst>
        </pc:spChg>
        <pc:graphicFrameChg chg="add">
          <ac:chgData name="Cerys Davies" userId="61e71dc1-9594-4277-b52b-4420989f68ee" providerId="ADAL" clId="{33DB84C5-8978-49A8-8140-8D18E0194DD0}" dt="2024-04-03T14:22:10.022" v="73" actId="26606"/>
          <ac:graphicFrameMkLst>
            <pc:docMk/>
            <pc:sldMk cId="2905204252" sldId="291"/>
            <ac:graphicFrameMk id="5" creationId="{BE2D4250-B65A-298C-E3CD-190BDCC7C107}"/>
          </ac:graphicFrameMkLst>
        </pc:graphicFrameChg>
      </pc:sldChg>
      <pc:sldChg chg="addSp delSp modSp mod setBg">
        <pc:chgData name="Cerys Davies" userId="61e71dc1-9594-4277-b52b-4420989f68ee" providerId="ADAL" clId="{33DB84C5-8978-49A8-8140-8D18E0194DD0}" dt="2024-04-03T14:22:16.968" v="74" actId="26606"/>
        <pc:sldMkLst>
          <pc:docMk/>
          <pc:sldMk cId="1678164203" sldId="292"/>
        </pc:sldMkLst>
        <pc:spChg chg="mod">
          <ac:chgData name="Cerys Davies" userId="61e71dc1-9594-4277-b52b-4420989f68ee" providerId="ADAL" clId="{33DB84C5-8978-49A8-8140-8D18E0194DD0}" dt="2024-04-03T14:22:16.968" v="74" actId="26606"/>
          <ac:spMkLst>
            <pc:docMk/>
            <pc:sldMk cId="1678164203" sldId="292"/>
            <ac:spMk id="2" creationId="{FCAE0093-1157-491F-867E-FAD57DDF6944}"/>
          </ac:spMkLst>
        </pc:spChg>
        <pc:spChg chg="del mod">
          <ac:chgData name="Cerys Davies" userId="61e71dc1-9594-4277-b52b-4420989f68ee" providerId="ADAL" clId="{33DB84C5-8978-49A8-8140-8D18E0194DD0}" dt="2024-04-03T14:22:16.968" v="74" actId="26606"/>
          <ac:spMkLst>
            <pc:docMk/>
            <pc:sldMk cId="1678164203" sldId="292"/>
            <ac:spMk id="3" creationId="{C6422ADD-CD5F-4866-92E4-1A70CF69C019}"/>
          </ac:spMkLst>
        </pc:spChg>
        <pc:spChg chg="add">
          <ac:chgData name="Cerys Davies" userId="61e71dc1-9594-4277-b52b-4420989f68ee" providerId="ADAL" clId="{33DB84C5-8978-49A8-8140-8D18E0194DD0}" dt="2024-04-03T14:22:16.968" v="74" actId="26606"/>
          <ac:spMkLst>
            <pc:docMk/>
            <pc:sldMk cId="1678164203" sldId="292"/>
            <ac:spMk id="9" creationId="{BACC6370-2D7E-4714-9D71-7542949D7D5D}"/>
          </ac:spMkLst>
        </pc:spChg>
        <pc:spChg chg="add">
          <ac:chgData name="Cerys Davies" userId="61e71dc1-9594-4277-b52b-4420989f68ee" providerId="ADAL" clId="{33DB84C5-8978-49A8-8140-8D18E0194DD0}" dt="2024-04-03T14:22:16.968" v="74" actId="26606"/>
          <ac:spMkLst>
            <pc:docMk/>
            <pc:sldMk cId="1678164203" sldId="292"/>
            <ac:spMk id="11" creationId="{256B2C21-A230-48C0-8DF1-C46611373C44}"/>
          </ac:spMkLst>
        </pc:spChg>
        <pc:spChg chg="add">
          <ac:chgData name="Cerys Davies" userId="61e71dc1-9594-4277-b52b-4420989f68ee" providerId="ADAL" clId="{33DB84C5-8978-49A8-8140-8D18E0194DD0}" dt="2024-04-03T14:22:16.968" v="74" actId="26606"/>
          <ac:spMkLst>
            <pc:docMk/>
            <pc:sldMk cId="1678164203" sldId="292"/>
            <ac:spMk id="13" creationId="{3847E18C-932D-4C95-AABA-FEC7C9499AD7}"/>
          </ac:spMkLst>
        </pc:spChg>
        <pc:spChg chg="add">
          <ac:chgData name="Cerys Davies" userId="61e71dc1-9594-4277-b52b-4420989f68ee" providerId="ADAL" clId="{33DB84C5-8978-49A8-8140-8D18E0194DD0}" dt="2024-04-03T14:22:16.968" v="74" actId="26606"/>
          <ac:spMkLst>
            <pc:docMk/>
            <pc:sldMk cId="1678164203" sldId="292"/>
            <ac:spMk id="15" creationId="{3150CB11-0C61-439E-910F-5787759E72A0}"/>
          </ac:spMkLst>
        </pc:spChg>
        <pc:spChg chg="add">
          <ac:chgData name="Cerys Davies" userId="61e71dc1-9594-4277-b52b-4420989f68ee" providerId="ADAL" clId="{33DB84C5-8978-49A8-8140-8D18E0194DD0}" dt="2024-04-03T14:22:16.968" v="74" actId="26606"/>
          <ac:spMkLst>
            <pc:docMk/>
            <pc:sldMk cId="1678164203" sldId="292"/>
            <ac:spMk id="17" creationId="{43F8A58B-5155-44CE-A5FF-7647B47D0A7A}"/>
          </ac:spMkLst>
        </pc:spChg>
        <pc:spChg chg="add">
          <ac:chgData name="Cerys Davies" userId="61e71dc1-9594-4277-b52b-4420989f68ee" providerId="ADAL" clId="{33DB84C5-8978-49A8-8140-8D18E0194DD0}" dt="2024-04-03T14:22:16.968" v="74" actId="26606"/>
          <ac:spMkLst>
            <pc:docMk/>
            <pc:sldMk cId="1678164203" sldId="292"/>
            <ac:spMk id="19" creationId="{443F2ACA-E6D6-4028-82DD-F03C262D5DE6}"/>
          </ac:spMkLst>
        </pc:spChg>
        <pc:graphicFrameChg chg="add">
          <ac:chgData name="Cerys Davies" userId="61e71dc1-9594-4277-b52b-4420989f68ee" providerId="ADAL" clId="{33DB84C5-8978-49A8-8140-8D18E0194DD0}" dt="2024-04-03T14:22:16.968" v="74" actId="26606"/>
          <ac:graphicFrameMkLst>
            <pc:docMk/>
            <pc:sldMk cId="1678164203" sldId="292"/>
            <ac:graphicFrameMk id="5" creationId="{65AC524D-098E-0F0F-2EF9-F185CFB89328}"/>
          </ac:graphicFrameMkLst>
        </pc:graphicFrameChg>
      </pc:sldChg>
      <pc:sldChg chg="addSp delSp modSp mod setBg">
        <pc:chgData name="Cerys Davies" userId="61e71dc1-9594-4277-b52b-4420989f68ee" providerId="ADAL" clId="{33DB84C5-8978-49A8-8140-8D18E0194DD0}" dt="2024-04-03T14:22:21.313" v="75" actId="26606"/>
        <pc:sldMkLst>
          <pc:docMk/>
          <pc:sldMk cId="3549441440" sldId="293"/>
        </pc:sldMkLst>
        <pc:spChg chg="mod">
          <ac:chgData name="Cerys Davies" userId="61e71dc1-9594-4277-b52b-4420989f68ee" providerId="ADAL" clId="{33DB84C5-8978-49A8-8140-8D18E0194DD0}" dt="2024-04-03T14:22:21.313" v="75" actId="26606"/>
          <ac:spMkLst>
            <pc:docMk/>
            <pc:sldMk cId="3549441440" sldId="293"/>
            <ac:spMk id="2" creationId="{94B953D4-5A2C-4B29-8DEC-18C2E58C493B}"/>
          </ac:spMkLst>
        </pc:spChg>
        <pc:spChg chg="del mod">
          <ac:chgData name="Cerys Davies" userId="61e71dc1-9594-4277-b52b-4420989f68ee" providerId="ADAL" clId="{33DB84C5-8978-49A8-8140-8D18E0194DD0}" dt="2024-04-03T14:22:21.313" v="75" actId="26606"/>
          <ac:spMkLst>
            <pc:docMk/>
            <pc:sldMk cId="3549441440" sldId="293"/>
            <ac:spMk id="3" creationId="{8296984B-73A3-4132-B9D7-B9949552970F}"/>
          </ac:spMkLst>
        </pc:spChg>
        <pc:spChg chg="add">
          <ac:chgData name="Cerys Davies" userId="61e71dc1-9594-4277-b52b-4420989f68ee" providerId="ADAL" clId="{33DB84C5-8978-49A8-8140-8D18E0194DD0}" dt="2024-04-03T14:22:21.313" v="75" actId="26606"/>
          <ac:spMkLst>
            <pc:docMk/>
            <pc:sldMk cId="3549441440" sldId="293"/>
            <ac:spMk id="9" creationId="{BACC6370-2D7E-4714-9D71-7542949D7D5D}"/>
          </ac:spMkLst>
        </pc:spChg>
        <pc:spChg chg="add">
          <ac:chgData name="Cerys Davies" userId="61e71dc1-9594-4277-b52b-4420989f68ee" providerId="ADAL" clId="{33DB84C5-8978-49A8-8140-8D18E0194DD0}" dt="2024-04-03T14:22:21.313" v="75" actId="26606"/>
          <ac:spMkLst>
            <pc:docMk/>
            <pc:sldMk cId="3549441440" sldId="293"/>
            <ac:spMk id="11" creationId="{256B2C21-A230-48C0-8DF1-C46611373C44}"/>
          </ac:spMkLst>
        </pc:spChg>
        <pc:spChg chg="add">
          <ac:chgData name="Cerys Davies" userId="61e71dc1-9594-4277-b52b-4420989f68ee" providerId="ADAL" clId="{33DB84C5-8978-49A8-8140-8D18E0194DD0}" dt="2024-04-03T14:22:21.313" v="75" actId="26606"/>
          <ac:spMkLst>
            <pc:docMk/>
            <pc:sldMk cId="3549441440" sldId="293"/>
            <ac:spMk id="13" creationId="{3847E18C-932D-4C95-AABA-FEC7C9499AD7}"/>
          </ac:spMkLst>
        </pc:spChg>
        <pc:spChg chg="add">
          <ac:chgData name="Cerys Davies" userId="61e71dc1-9594-4277-b52b-4420989f68ee" providerId="ADAL" clId="{33DB84C5-8978-49A8-8140-8D18E0194DD0}" dt="2024-04-03T14:22:21.313" v="75" actId="26606"/>
          <ac:spMkLst>
            <pc:docMk/>
            <pc:sldMk cId="3549441440" sldId="293"/>
            <ac:spMk id="15" creationId="{3150CB11-0C61-439E-910F-5787759E72A0}"/>
          </ac:spMkLst>
        </pc:spChg>
        <pc:spChg chg="add">
          <ac:chgData name="Cerys Davies" userId="61e71dc1-9594-4277-b52b-4420989f68ee" providerId="ADAL" clId="{33DB84C5-8978-49A8-8140-8D18E0194DD0}" dt="2024-04-03T14:22:21.313" v="75" actId="26606"/>
          <ac:spMkLst>
            <pc:docMk/>
            <pc:sldMk cId="3549441440" sldId="293"/>
            <ac:spMk id="17" creationId="{43F8A58B-5155-44CE-A5FF-7647B47D0A7A}"/>
          </ac:spMkLst>
        </pc:spChg>
        <pc:spChg chg="add">
          <ac:chgData name="Cerys Davies" userId="61e71dc1-9594-4277-b52b-4420989f68ee" providerId="ADAL" clId="{33DB84C5-8978-49A8-8140-8D18E0194DD0}" dt="2024-04-03T14:22:21.313" v="75" actId="26606"/>
          <ac:spMkLst>
            <pc:docMk/>
            <pc:sldMk cId="3549441440" sldId="293"/>
            <ac:spMk id="19" creationId="{443F2ACA-E6D6-4028-82DD-F03C262D5DE6}"/>
          </ac:spMkLst>
        </pc:spChg>
        <pc:graphicFrameChg chg="add">
          <ac:chgData name="Cerys Davies" userId="61e71dc1-9594-4277-b52b-4420989f68ee" providerId="ADAL" clId="{33DB84C5-8978-49A8-8140-8D18E0194DD0}" dt="2024-04-03T14:22:21.313" v="75" actId="26606"/>
          <ac:graphicFrameMkLst>
            <pc:docMk/>
            <pc:sldMk cId="3549441440" sldId="293"/>
            <ac:graphicFrameMk id="5" creationId="{E0689736-D1E0-D39F-8644-866EAC857417}"/>
          </ac:graphicFrameMkLst>
        </pc:graphicFrameChg>
      </pc:sldChg>
      <pc:sldChg chg="addSp delSp modSp mod delDesignElem">
        <pc:chgData name="Cerys Davies" userId="61e71dc1-9594-4277-b52b-4420989f68ee" providerId="ADAL" clId="{33DB84C5-8978-49A8-8140-8D18E0194DD0}" dt="2024-04-03T14:22:27.472" v="76" actId="26606"/>
        <pc:sldMkLst>
          <pc:docMk/>
          <pc:sldMk cId="3451968930" sldId="294"/>
        </pc:sldMkLst>
        <pc:spChg chg="mod">
          <ac:chgData name="Cerys Davies" userId="61e71dc1-9594-4277-b52b-4420989f68ee" providerId="ADAL" clId="{33DB84C5-8978-49A8-8140-8D18E0194DD0}" dt="2024-04-03T14:22:27.472" v="76" actId="26606"/>
          <ac:spMkLst>
            <pc:docMk/>
            <pc:sldMk cId="3451968930" sldId="294"/>
            <ac:spMk id="2" creationId="{FD965040-0741-4696-9475-B3158EA3C71A}"/>
          </ac:spMkLst>
        </pc:spChg>
        <pc:spChg chg="del">
          <ac:chgData name="Cerys Davies" userId="61e71dc1-9594-4277-b52b-4420989f68ee" providerId="ADAL" clId="{33DB84C5-8978-49A8-8140-8D18E0194DD0}" dt="2024-04-03T14:22:27.472" v="76" actId="26606"/>
          <ac:spMkLst>
            <pc:docMk/>
            <pc:sldMk cId="3451968930" sldId="294"/>
            <ac:spMk id="3" creationId="{6B0049F7-4CE8-4A99-A808-377BB5380F6C}"/>
          </ac:spMkLst>
        </pc:spChg>
        <pc:spChg chg="del">
          <ac:chgData name="Cerys Davies" userId="61e71dc1-9594-4277-b52b-4420989f68ee" providerId="ADAL" clId="{33DB84C5-8978-49A8-8140-8D18E0194DD0}" dt="2024-04-03T14:13:06.032" v="22"/>
          <ac:spMkLst>
            <pc:docMk/>
            <pc:sldMk cId="3451968930" sldId="294"/>
            <ac:spMk id="8" creationId="{33801627-6861-4EA9-BE98-E0CE33A894D9}"/>
          </ac:spMkLst>
        </pc:spChg>
        <pc:spChg chg="add">
          <ac:chgData name="Cerys Davies" userId="61e71dc1-9594-4277-b52b-4420989f68ee" providerId="ADAL" clId="{33DB84C5-8978-49A8-8140-8D18E0194DD0}" dt="2024-04-03T14:22:27.472" v="76" actId="26606"/>
          <ac:spMkLst>
            <pc:docMk/>
            <pc:sldMk cId="3451968930" sldId="294"/>
            <ac:spMk id="9" creationId="{BACC6370-2D7E-4714-9D71-7542949D7D5D}"/>
          </ac:spMkLst>
        </pc:spChg>
        <pc:spChg chg="del">
          <ac:chgData name="Cerys Davies" userId="61e71dc1-9594-4277-b52b-4420989f68ee" providerId="ADAL" clId="{33DB84C5-8978-49A8-8140-8D18E0194DD0}" dt="2024-04-03T14:13:06.032" v="22"/>
          <ac:spMkLst>
            <pc:docMk/>
            <pc:sldMk cId="3451968930" sldId="294"/>
            <ac:spMk id="10" creationId="{93C1483F-490E-4C8A-8765-1F8AF0C67D5F}"/>
          </ac:spMkLst>
        </pc:spChg>
        <pc:spChg chg="add">
          <ac:chgData name="Cerys Davies" userId="61e71dc1-9594-4277-b52b-4420989f68ee" providerId="ADAL" clId="{33DB84C5-8978-49A8-8140-8D18E0194DD0}" dt="2024-04-03T14:22:27.472" v="76" actId="26606"/>
          <ac:spMkLst>
            <pc:docMk/>
            <pc:sldMk cId="3451968930" sldId="294"/>
            <ac:spMk id="11" creationId="{256B2C21-A230-48C0-8DF1-C46611373C44}"/>
          </ac:spMkLst>
        </pc:spChg>
        <pc:spChg chg="del">
          <ac:chgData name="Cerys Davies" userId="61e71dc1-9594-4277-b52b-4420989f68ee" providerId="ADAL" clId="{33DB84C5-8978-49A8-8140-8D18E0194DD0}" dt="2024-04-03T14:13:06.032" v="22"/>
          <ac:spMkLst>
            <pc:docMk/>
            <pc:sldMk cId="3451968930" sldId="294"/>
            <ac:spMk id="12" creationId="{0249BF42-D05C-4553-9417-7B8695759291}"/>
          </ac:spMkLst>
        </pc:spChg>
        <pc:spChg chg="add">
          <ac:chgData name="Cerys Davies" userId="61e71dc1-9594-4277-b52b-4420989f68ee" providerId="ADAL" clId="{33DB84C5-8978-49A8-8140-8D18E0194DD0}" dt="2024-04-03T14:22:27.472" v="76" actId="26606"/>
          <ac:spMkLst>
            <pc:docMk/>
            <pc:sldMk cId="3451968930" sldId="294"/>
            <ac:spMk id="13" creationId="{3847E18C-932D-4C95-AABA-FEC7C9499AD7}"/>
          </ac:spMkLst>
        </pc:spChg>
        <pc:spChg chg="add">
          <ac:chgData name="Cerys Davies" userId="61e71dc1-9594-4277-b52b-4420989f68ee" providerId="ADAL" clId="{33DB84C5-8978-49A8-8140-8D18E0194DD0}" dt="2024-04-03T14:22:27.472" v="76" actId="26606"/>
          <ac:spMkLst>
            <pc:docMk/>
            <pc:sldMk cId="3451968930" sldId="294"/>
            <ac:spMk id="15" creationId="{3150CB11-0C61-439E-910F-5787759E72A0}"/>
          </ac:spMkLst>
        </pc:spChg>
        <pc:spChg chg="add">
          <ac:chgData name="Cerys Davies" userId="61e71dc1-9594-4277-b52b-4420989f68ee" providerId="ADAL" clId="{33DB84C5-8978-49A8-8140-8D18E0194DD0}" dt="2024-04-03T14:22:27.472" v="76" actId="26606"/>
          <ac:spMkLst>
            <pc:docMk/>
            <pc:sldMk cId="3451968930" sldId="294"/>
            <ac:spMk id="17" creationId="{43F8A58B-5155-44CE-A5FF-7647B47D0A7A}"/>
          </ac:spMkLst>
        </pc:spChg>
        <pc:spChg chg="add">
          <ac:chgData name="Cerys Davies" userId="61e71dc1-9594-4277-b52b-4420989f68ee" providerId="ADAL" clId="{33DB84C5-8978-49A8-8140-8D18E0194DD0}" dt="2024-04-03T14:22:27.472" v="76" actId="26606"/>
          <ac:spMkLst>
            <pc:docMk/>
            <pc:sldMk cId="3451968930" sldId="294"/>
            <ac:spMk id="19" creationId="{443F2ACA-E6D6-4028-82DD-F03C262D5DE6}"/>
          </ac:spMkLst>
        </pc:spChg>
        <pc:graphicFrameChg chg="add">
          <ac:chgData name="Cerys Davies" userId="61e71dc1-9594-4277-b52b-4420989f68ee" providerId="ADAL" clId="{33DB84C5-8978-49A8-8140-8D18E0194DD0}" dt="2024-04-03T14:22:27.472" v="76" actId="26606"/>
          <ac:graphicFrameMkLst>
            <pc:docMk/>
            <pc:sldMk cId="3451968930" sldId="294"/>
            <ac:graphicFrameMk id="5" creationId="{09054CEE-304A-FEBC-CBD9-2EE1DAF1FE09}"/>
          </ac:graphicFrameMkLst>
        </pc:graphicFrameChg>
      </pc:sldChg>
      <pc:sldChg chg="addSp delSp modSp mod setBg">
        <pc:chgData name="Cerys Davies" userId="61e71dc1-9594-4277-b52b-4420989f68ee" providerId="ADAL" clId="{33DB84C5-8978-49A8-8140-8D18E0194DD0}" dt="2024-04-03T14:22:43.204" v="79" actId="26606"/>
        <pc:sldMkLst>
          <pc:docMk/>
          <pc:sldMk cId="841781172" sldId="295"/>
        </pc:sldMkLst>
        <pc:spChg chg="mod">
          <ac:chgData name="Cerys Davies" userId="61e71dc1-9594-4277-b52b-4420989f68ee" providerId="ADAL" clId="{33DB84C5-8978-49A8-8140-8D18E0194DD0}" dt="2024-04-03T14:22:43.204" v="79" actId="26606"/>
          <ac:spMkLst>
            <pc:docMk/>
            <pc:sldMk cId="841781172" sldId="295"/>
            <ac:spMk id="2" creationId="{9A5E71F2-9DEE-426F-A97C-C207A3ADCBC3}"/>
          </ac:spMkLst>
        </pc:spChg>
        <pc:spChg chg="add del mod">
          <ac:chgData name="Cerys Davies" userId="61e71dc1-9594-4277-b52b-4420989f68ee" providerId="ADAL" clId="{33DB84C5-8978-49A8-8140-8D18E0194DD0}" dt="2024-04-03T14:22:43.204" v="79" actId="26606"/>
          <ac:spMkLst>
            <pc:docMk/>
            <pc:sldMk cId="841781172" sldId="295"/>
            <ac:spMk id="3" creationId="{76EF6418-5265-4FF9-9E1F-8CFCAFF88BBE}"/>
          </ac:spMkLst>
        </pc:spChg>
        <pc:spChg chg="add">
          <ac:chgData name="Cerys Davies" userId="61e71dc1-9594-4277-b52b-4420989f68ee" providerId="ADAL" clId="{33DB84C5-8978-49A8-8140-8D18E0194DD0}" dt="2024-04-03T14:22:43.204" v="79" actId="26606"/>
          <ac:spMkLst>
            <pc:docMk/>
            <pc:sldMk cId="841781172" sldId="295"/>
            <ac:spMk id="8" creationId="{09588DA8-065E-4F6F-8EFD-43104AB2E0CF}"/>
          </ac:spMkLst>
        </pc:spChg>
        <pc:spChg chg="add del">
          <ac:chgData name="Cerys Davies" userId="61e71dc1-9594-4277-b52b-4420989f68ee" providerId="ADAL" clId="{33DB84C5-8978-49A8-8140-8D18E0194DD0}" dt="2024-04-03T14:22:43.183" v="78" actId="26606"/>
          <ac:spMkLst>
            <pc:docMk/>
            <pc:sldMk cId="841781172" sldId="295"/>
            <ac:spMk id="9" creationId="{BACC6370-2D7E-4714-9D71-7542949D7D5D}"/>
          </ac:spMkLst>
        </pc:spChg>
        <pc:spChg chg="add">
          <ac:chgData name="Cerys Davies" userId="61e71dc1-9594-4277-b52b-4420989f68ee" providerId="ADAL" clId="{33DB84C5-8978-49A8-8140-8D18E0194DD0}" dt="2024-04-03T14:22:43.204" v="79" actId="26606"/>
          <ac:spMkLst>
            <pc:docMk/>
            <pc:sldMk cId="841781172" sldId="295"/>
            <ac:spMk id="10" creationId="{C4285719-470E-454C-AF62-8323075F1F5B}"/>
          </ac:spMkLst>
        </pc:spChg>
        <pc:spChg chg="add del">
          <ac:chgData name="Cerys Davies" userId="61e71dc1-9594-4277-b52b-4420989f68ee" providerId="ADAL" clId="{33DB84C5-8978-49A8-8140-8D18E0194DD0}" dt="2024-04-03T14:22:43.183" v="78" actId="26606"/>
          <ac:spMkLst>
            <pc:docMk/>
            <pc:sldMk cId="841781172" sldId="295"/>
            <ac:spMk id="11" creationId="{256B2C21-A230-48C0-8DF1-C46611373C44}"/>
          </ac:spMkLst>
        </pc:spChg>
        <pc:spChg chg="add">
          <ac:chgData name="Cerys Davies" userId="61e71dc1-9594-4277-b52b-4420989f68ee" providerId="ADAL" clId="{33DB84C5-8978-49A8-8140-8D18E0194DD0}" dt="2024-04-03T14:22:43.204" v="79" actId="26606"/>
          <ac:spMkLst>
            <pc:docMk/>
            <pc:sldMk cId="841781172" sldId="295"/>
            <ac:spMk id="12" creationId="{CD9FE4EF-C4D8-49A0-B2FF-81D8DB7D8A24}"/>
          </ac:spMkLst>
        </pc:spChg>
        <pc:spChg chg="add del">
          <ac:chgData name="Cerys Davies" userId="61e71dc1-9594-4277-b52b-4420989f68ee" providerId="ADAL" clId="{33DB84C5-8978-49A8-8140-8D18E0194DD0}" dt="2024-04-03T14:22:43.183" v="78" actId="26606"/>
          <ac:spMkLst>
            <pc:docMk/>
            <pc:sldMk cId="841781172" sldId="295"/>
            <ac:spMk id="13" creationId="{3847E18C-932D-4C95-AABA-FEC7C9499AD7}"/>
          </ac:spMkLst>
        </pc:spChg>
        <pc:spChg chg="add">
          <ac:chgData name="Cerys Davies" userId="61e71dc1-9594-4277-b52b-4420989f68ee" providerId="ADAL" clId="{33DB84C5-8978-49A8-8140-8D18E0194DD0}" dt="2024-04-03T14:22:43.204" v="79" actId="26606"/>
          <ac:spMkLst>
            <pc:docMk/>
            <pc:sldMk cId="841781172" sldId="295"/>
            <ac:spMk id="14" creationId="{4300840D-0A0B-4512-BACA-B439D5B9C57C}"/>
          </ac:spMkLst>
        </pc:spChg>
        <pc:spChg chg="add del">
          <ac:chgData name="Cerys Davies" userId="61e71dc1-9594-4277-b52b-4420989f68ee" providerId="ADAL" clId="{33DB84C5-8978-49A8-8140-8D18E0194DD0}" dt="2024-04-03T14:22:43.183" v="78" actId="26606"/>
          <ac:spMkLst>
            <pc:docMk/>
            <pc:sldMk cId="841781172" sldId="295"/>
            <ac:spMk id="15" creationId="{3150CB11-0C61-439E-910F-5787759E72A0}"/>
          </ac:spMkLst>
        </pc:spChg>
        <pc:spChg chg="add">
          <ac:chgData name="Cerys Davies" userId="61e71dc1-9594-4277-b52b-4420989f68ee" providerId="ADAL" clId="{33DB84C5-8978-49A8-8140-8D18E0194DD0}" dt="2024-04-03T14:22:43.204" v="79" actId="26606"/>
          <ac:spMkLst>
            <pc:docMk/>
            <pc:sldMk cId="841781172" sldId="295"/>
            <ac:spMk id="16" creationId="{D2B78728-A580-49A7-84F9-6EF6F583ADE0}"/>
          </ac:spMkLst>
        </pc:spChg>
        <pc:spChg chg="add del">
          <ac:chgData name="Cerys Davies" userId="61e71dc1-9594-4277-b52b-4420989f68ee" providerId="ADAL" clId="{33DB84C5-8978-49A8-8140-8D18E0194DD0}" dt="2024-04-03T14:22:43.183" v="78" actId="26606"/>
          <ac:spMkLst>
            <pc:docMk/>
            <pc:sldMk cId="841781172" sldId="295"/>
            <ac:spMk id="17" creationId="{43F8A58B-5155-44CE-A5FF-7647B47D0A7A}"/>
          </ac:spMkLst>
        </pc:spChg>
        <pc:spChg chg="add">
          <ac:chgData name="Cerys Davies" userId="61e71dc1-9594-4277-b52b-4420989f68ee" providerId="ADAL" clId="{33DB84C5-8978-49A8-8140-8D18E0194DD0}" dt="2024-04-03T14:22:43.204" v="79" actId="26606"/>
          <ac:spMkLst>
            <pc:docMk/>
            <pc:sldMk cId="841781172" sldId="295"/>
            <ac:spMk id="18" creationId="{38FAA1A1-D861-433F-88FA-1E9D6FD31D11}"/>
          </ac:spMkLst>
        </pc:spChg>
        <pc:spChg chg="add del">
          <ac:chgData name="Cerys Davies" userId="61e71dc1-9594-4277-b52b-4420989f68ee" providerId="ADAL" clId="{33DB84C5-8978-49A8-8140-8D18E0194DD0}" dt="2024-04-03T14:22:43.183" v="78" actId="26606"/>
          <ac:spMkLst>
            <pc:docMk/>
            <pc:sldMk cId="841781172" sldId="295"/>
            <ac:spMk id="19" creationId="{443F2ACA-E6D6-4028-82DD-F03C262D5DE6}"/>
          </ac:spMkLst>
        </pc:spChg>
        <pc:spChg chg="add">
          <ac:chgData name="Cerys Davies" userId="61e71dc1-9594-4277-b52b-4420989f68ee" providerId="ADAL" clId="{33DB84C5-8978-49A8-8140-8D18E0194DD0}" dt="2024-04-03T14:22:43.204" v="79" actId="26606"/>
          <ac:spMkLst>
            <pc:docMk/>
            <pc:sldMk cId="841781172" sldId="295"/>
            <ac:spMk id="20" creationId="{8D71EDA1-87BF-4D5D-AB79-F346FD19278A}"/>
          </ac:spMkLst>
        </pc:spChg>
        <pc:spChg chg="add">
          <ac:chgData name="Cerys Davies" userId="61e71dc1-9594-4277-b52b-4420989f68ee" providerId="ADAL" clId="{33DB84C5-8978-49A8-8140-8D18E0194DD0}" dt="2024-04-03T14:22:43.204" v="79" actId="26606"/>
          <ac:spMkLst>
            <pc:docMk/>
            <pc:sldMk cId="841781172" sldId="295"/>
            <ac:spMk id="21" creationId="{76EF6418-5265-4FF9-9E1F-8CFCAFF88BBE}"/>
          </ac:spMkLst>
        </pc:spChg>
        <pc:graphicFrameChg chg="add del">
          <ac:chgData name="Cerys Davies" userId="61e71dc1-9594-4277-b52b-4420989f68ee" providerId="ADAL" clId="{33DB84C5-8978-49A8-8140-8D18E0194DD0}" dt="2024-04-03T14:22:43.183" v="78" actId="26606"/>
          <ac:graphicFrameMkLst>
            <pc:docMk/>
            <pc:sldMk cId="841781172" sldId="295"/>
            <ac:graphicFrameMk id="5" creationId="{28D693D2-21D3-0568-BB0B-BB865A4907E0}"/>
          </ac:graphicFrameMkLst>
        </pc:graphicFrameChg>
      </pc:sldChg>
      <pc:sldChg chg="addSp delSp modSp mod setBg">
        <pc:chgData name="Cerys Davies" userId="61e71dc1-9594-4277-b52b-4420989f68ee" providerId="ADAL" clId="{33DB84C5-8978-49A8-8140-8D18E0194DD0}" dt="2024-04-03T14:22:50.036" v="80" actId="26606"/>
        <pc:sldMkLst>
          <pc:docMk/>
          <pc:sldMk cId="3611592636" sldId="296"/>
        </pc:sldMkLst>
        <pc:spChg chg="mod">
          <ac:chgData name="Cerys Davies" userId="61e71dc1-9594-4277-b52b-4420989f68ee" providerId="ADAL" clId="{33DB84C5-8978-49A8-8140-8D18E0194DD0}" dt="2024-04-03T14:22:50.036" v="80" actId="26606"/>
          <ac:spMkLst>
            <pc:docMk/>
            <pc:sldMk cId="3611592636" sldId="296"/>
            <ac:spMk id="2" creationId="{42F870D8-75C2-41D7-B53B-12CA26057D68}"/>
          </ac:spMkLst>
        </pc:spChg>
        <pc:spChg chg="del mod">
          <ac:chgData name="Cerys Davies" userId="61e71dc1-9594-4277-b52b-4420989f68ee" providerId="ADAL" clId="{33DB84C5-8978-49A8-8140-8D18E0194DD0}" dt="2024-04-03T14:22:50.036" v="80" actId="26606"/>
          <ac:spMkLst>
            <pc:docMk/>
            <pc:sldMk cId="3611592636" sldId="296"/>
            <ac:spMk id="3" creationId="{857E6821-3452-4A99-B145-FDCBEE50333D}"/>
          </ac:spMkLst>
        </pc:spChg>
        <pc:spChg chg="add">
          <ac:chgData name="Cerys Davies" userId="61e71dc1-9594-4277-b52b-4420989f68ee" providerId="ADAL" clId="{33DB84C5-8978-49A8-8140-8D18E0194DD0}" dt="2024-04-03T14:22:50.036" v="80" actId="26606"/>
          <ac:spMkLst>
            <pc:docMk/>
            <pc:sldMk cId="3611592636" sldId="296"/>
            <ac:spMk id="9" creationId="{BACC6370-2D7E-4714-9D71-7542949D7D5D}"/>
          </ac:spMkLst>
        </pc:spChg>
        <pc:spChg chg="add">
          <ac:chgData name="Cerys Davies" userId="61e71dc1-9594-4277-b52b-4420989f68ee" providerId="ADAL" clId="{33DB84C5-8978-49A8-8140-8D18E0194DD0}" dt="2024-04-03T14:22:50.036" v="80" actId="26606"/>
          <ac:spMkLst>
            <pc:docMk/>
            <pc:sldMk cId="3611592636" sldId="296"/>
            <ac:spMk id="11" creationId="{256B2C21-A230-48C0-8DF1-C46611373C44}"/>
          </ac:spMkLst>
        </pc:spChg>
        <pc:spChg chg="add">
          <ac:chgData name="Cerys Davies" userId="61e71dc1-9594-4277-b52b-4420989f68ee" providerId="ADAL" clId="{33DB84C5-8978-49A8-8140-8D18E0194DD0}" dt="2024-04-03T14:22:50.036" v="80" actId="26606"/>
          <ac:spMkLst>
            <pc:docMk/>
            <pc:sldMk cId="3611592636" sldId="296"/>
            <ac:spMk id="13" creationId="{3847E18C-932D-4C95-AABA-FEC7C9499AD7}"/>
          </ac:spMkLst>
        </pc:spChg>
        <pc:spChg chg="add">
          <ac:chgData name="Cerys Davies" userId="61e71dc1-9594-4277-b52b-4420989f68ee" providerId="ADAL" clId="{33DB84C5-8978-49A8-8140-8D18E0194DD0}" dt="2024-04-03T14:22:50.036" v="80" actId="26606"/>
          <ac:spMkLst>
            <pc:docMk/>
            <pc:sldMk cId="3611592636" sldId="296"/>
            <ac:spMk id="15" creationId="{3150CB11-0C61-439E-910F-5787759E72A0}"/>
          </ac:spMkLst>
        </pc:spChg>
        <pc:spChg chg="add">
          <ac:chgData name="Cerys Davies" userId="61e71dc1-9594-4277-b52b-4420989f68ee" providerId="ADAL" clId="{33DB84C5-8978-49A8-8140-8D18E0194DD0}" dt="2024-04-03T14:22:50.036" v="80" actId="26606"/>
          <ac:spMkLst>
            <pc:docMk/>
            <pc:sldMk cId="3611592636" sldId="296"/>
            <ac:spMk id="17" creationId="{43F8A58B-5155-44CE-A5FF-7647B47D0A7A}"/>
          </ac:spMkLst>
        </pc:spChg>
        <pc:spChg chg="add">
          <ac:chgData name="Cerys Davies" userId="61e71dc1-9594-4277-b52b-4420989f68ee" providerId="ADAL" clId="{33DB84C5-8978-49A8-8140-8D18E0194DD0}" dt="2024-04-03T14:22:50.036" v="80" actId="26606"/>
          <ac:spMkLst>
            <pc:docMk/>
            <pc:sldMk cId="3611592636" sldId="296"/>
            <ac:spMk id="19" creationId="{443F2ACA-E6D6-4028-82DD-F03C262D5DE6}"/>
          </ac:spMkLst>
        </pc:spChg>
        <pc:graphicFrameChg chg="add">
          <ac:chgData name="Cerys Davies" userId="61e71dc1-9594-4277-b52b-4420989f68ee" providerId="ADAL" clId="{33DB84C5-8978-49A8-8140-8D18E0194DD0}" dt="2024-04-03T14:22:50.036" v="80" actId="26606"/>
          <ac:graphicFrameMkLst>
            <pc:docMk/>
            <pc:sldMk cId="3611592636" sldId="296"/>
            <ac:graphicFrameMk id="5" creationId="{1F0832C8-EA10-5014-1F9A-1A6DC40396AE}"/>
          </ac:graphicFrameMkLst>
        </pc:graphicFrameChg>
      </pc:sldChg>
      <pc:sldChg chg="addSp modSp mod setBg">
        <pc:chgData name="Cerys Davies" userId="61e71dc1-9594-4277-b52b-4420989f68ee" providerId="ADAL" clId="{33DB84C5-8978-49A8-8140-8D18E0194DD0}" dt="2024-04-03T14:23:20.399" v="83" actId="1076"/>
        <pc:sldMkLst>
          <pc:docMk/>
          <pc:sldMk cId="786462325" sldId="297"/>
        </pc:sldMkLst>
        <pc:spChg chg="mod">
          <ac:chgData name="Cerys Davies" userId="61e71dc1-9594-4277-b52b-4420989f68ee" providerId="ADAL" clId="{33DB84C5-8978-49A8-8140-8D18E0194DD0}" dt="2024-04-03T14:23:02" v="81" actId="26606"/>
          <ac:spMkLst>
            <pc:docMk/>
            <pc:sldMk cId="786462325" sldId="297"/>
            <ac:spMk id="2" creationId="{70D47D47-1AD8-46B9-ADBF-10C7657B076B}"/>
          </ac:spMkLst>
        </pc:spChg>
        <pc:spChg chg="mod">
          <ac:chgData name="Cerys Davies" userId="61e71dc1-9594-4277-b52b-4420989f68ee" providerId="ADAL" clId="{33DB84C5-8978-49A8-8140-8D18E0194DD0}" dt="2024-04-03T14:23:20.399" v="83" actId="1076"/>
          <ac:spMkLst>
            <pc:docMk/>
            <pc:sldMk cId="786462325" sldId="297"/>
            <ac:spMk id="3" creationId="{7254FB9A-FCAE-4BDC-B570-9F09150BD214}"/>
          </ac:spMkLst>
        </pc:spChg>
        <pc:spChg chg="add">
          <ac:chgData name="Cerys Davies" userId="61e71dc1-9594-4277-b52b-4420989f68ee" providerId="ADAL" clId="{33DB84C5-8978-49A8-8140-8D18E0194DD0}" dt="2024-04-03T14:23:02" v="81" actId="26606"/>
          <ac:spMkLst>
            <pc:docMk/>
            <pc:sldMk cId="786462325" sldId="297"/>
            <ac:spMk id="8" creationId="{56D63398-EEE4-4E6A-BEF3-E92924A2821E}"/>
          </ac:spMkLst>
        </pc:spChg>
        <pc:spChg chg="add">
          <ac:chgData name="Cerys Davies" userId="61e71dc1-9594-4277-b52b-4420989f68ee" providerId="ADAL" clId="{33DB84C5-8978-49A8-8140-8D18E0194DD0}" dt="2024-04-03T14:23:02" v="81" actId="26606"/>
          <ac:spMkLst>
            <pc:docMk/>
            <pc:sldMk cId="786462325" sldId="297"/>
            <ac:spMk id="10" creationId="{5CEAD642-85CF-4750-8432-7C80C901F001}"/>
          </ac:spMkLst>
        </pc:spChg>
        <pc:spChg chg="add">
          <ac:chgData name="Cerys Davies" userId="61e71dc1-9594-4277-b52b-4420989f68ee" providerId="ADAL" clId="{33DB84C5-8978-49A8-8140-8D18E0194DD0}" dt="2024-04-03T14:23:02" v="81" actId="26606"/>
          <ac:spMkLst>
            <pc:docMk/>
            <pc:sldMk cId="786462325" sldId="297"/>
            <ac:spMk id="12" creationId="{C6804B24-17AC-406D-9636-1332F5DF9AE7}"/>
          </ac:spMkLst>
        </pc:spChg>
        <pc:spChg chg="add">
          <ac:chgData name="Cerys Davies" userId="61e71dc1-9594-4277-b52b-4420989f68ee" providerId="ADAL" clId="{33DB84C5-8978-49A8-8140-8D18E0194DD0}" dt="2024-04-03T14:23:02" v="81" actId="26606"/>
          <ac:spMkLst>
            <pc:docMk/>
            <pc:sldMk cId="786462325" sldId="297"/>
            <ac:spMk id="14" creationId="{730D8B3B-9B80-4025-B934-26DC7D7CD231}"/>
          </ac:spMkLst>
        </pc:spChg>
        <pc:spChg chg="add">
          <ac:chgData name="Cerys Davies" userId="61e71dc1-9594-4277-b52b-4420989f68ee" providerId="ADAL" clId="{33DB84C5-8978-49A8-8140-8D18E0194DD0}" dt="2024-04-03T14:23:02" v="81" actId="26606"/>
          <ac:spMkLst>
            <pc:docMk/>
            <pc:sldMk cId="786462325" sldId="297"/>
            <ac:spMk id="16" creationId="{B5A1B09C-1565-46F8-B70F-621C5EB48A09}"/>
          </ac:spMkLst>
        </pc:spChg>
        <pc:spChg chg="add">
          <ac:chgData name="Cerys Davies" userId="61e71dc1-9594-4277-b52b-4420989f68ee" providerId="ADAL" clId="{33DB84C5-8978-49A8-8140-8D18E0194DD0}" dt="2024-04-03T14:23:02" v="81" actId="26606"/>
          <ac:spMkLst>
            <pc:docMk/>
            <pc:sldMk cId="786462325" sldId="297"/>
            <ac:spMk id="18" creationId="{570DF94D-F28F-435E-AD56-C40FC99AFAA1}"/>
          </ac:spMkLst>
        </pc:spChg>
        <pc:spChg chg="add">
          <ac:chgData name="Cerys Davies" userId="61e71dc1-9594-4277-b52b-4420989f68ee" providerId="ADAL" clId="{33DB84C5-8978-49A8-8140-8D18E0194DD0}" dt="2024-04-03T14:23:02" v="81" actId="26606"/>
          <ac:spMkLst>
            <pc:docMk/>
            <pc:sldMk cId="786462325" sldId="297"/>
            <ac:spMk id="20" creationId="{84F952EE-9AAE-4D81-BF98-35DF71334053}"/>
          </ac:spMkLst>
        </pc:spChg>
      </pc:sldChg>
    </pc:docChg>
  </pc:docChgLst>
</pc:chgInfo>
</file>

<file path=ppt/diagrams/_rels/data3.xml.rels><?xml version="1.0" encoding="UTF-8" standalone="yes"?>
<Relationships xmlns="http://schemas.openxmlformats.org/package/2006/relationships"><Relationship Id="rId1" Type="http://schemas.openxmlformats.org/officeDocument/2006/relationships/hyperlink" Target="Punishment" TargetMode="External"/></Relationships>
</file>

<file path=ppt/diagrams/_rels/data4.xml.rels><?xml version="1.0" encoding="UTF-8" standalone="yes"?>
<Relationships xmlns="http://schemas.openxmlformats.org/package/2006/relationships"><Relationship Id="rId1" Type="http://schemas.openxmlformats.org/officeDocument/2006/relationships/hyperlink" Target="https://www.sentencingcouncil.org.uk/overarching-guides/magistrates-court/item/general-guideline-overarching-principles/" TargetMode="External"/></Relationships>
</file>

<file path=ppt/diagrams/_rels/data7.xml.rels><?xml version="1.0" encoding="UTF-8" standalone="yes"?>
<Relationships xmlns="http://schemas.openxmlformats.org/package/2006/relationships"><Relationship Id="rId2" Type="http://schemas.openxmlformats.org/officeDocument/2006/relationships/hyperlink" Target="https://www.sentencingcouncil.org.uk/publications/item/reduction-in-sentence-for-a-guilty-plea-definitive-guideline/" TargetMode="External"/><Relationship Id="rId1" Type="http://schemas.openxmlformats.org/officeDocument/2006/relationships/hyperlink" Target="https://www.legislation.gov.uk/ukpga/2003/44/section/144" TargetMode="External"/></Relationships>
</file>

<file path=ppt/diagrams/_rels/data8.xml.rels><?xml version="1.0" encoding="UTF-8" standalone="yes"?>
<Relationships xmlns="http://schemas.openxmlformats.org/package/2006/relationships"><Relationship Id="rId1" Type="http://schemas.openxmlformats.org/officeDocument/2006/relationships/hyperlink" Target="http://www.bailii.org/ew/cases/EWCA/Crim/2005/888.html" TargetMode="External"/></Relationships>
</file>

<file path=ppt/diagrams/_rels/data9.xml.rels><?xml version="1.0" encoding="UTF-8" standalone="yes"?>
<Relationships xmlns="http://schemas.openxmlformats.org/package/2006/relationships"><Relationship Id="rId1" Type="http://schemas.openxmlformats.org/officeDocument/2006/relationships/hyperlink" Target="https://www.sentencingcouncil.org.uk/" TargetMode="External"/></Relationships>
</file>

<file path=ppt/diagrams/_rels/data10.xml.rels><?xml version="1.0" encoding="UTF-8" standalone="yes"?>
<Relationships xmlns="http://schemas.openxmlformats.org/package/2006/relationships"><Relationship Id="rId1" Type="http://schemas.openxmlformats.org/officeDocument/2006/relationships/hyperlink" Target="https://www.legislation.gov.uk/ukpga/2003/44/section/156" TargetMode="External"/></Relationships>
</file>

<file path=ppt/diagrams/_rels/data12.xml.rels><?xml version="1.0" encoding="UTF-8" standalone="yes"?>
<Relationships xmlns="http://schemas.openxmlformats.org/package/2006/relationships"><Relationship Id="rId2" Type="http://schemas.openxmlformats.org/officeDocument/2006/relationships/hyperlink" Target="https://www.legislation.gov.uk/ukpga/2003/44/section/224" TargetMode="External"/><Relationship Id="rId1" Type="http://schemas.openxmlformats.org/officeDocument/2006/relationships/hyperlink" Target="https://www.legislation.gov.uk/ukpga/2000/6/section/111" TargetMode="External"/></Relationships>
</file>

<file path=ppt/diagrams/_rels/data13.xml.rels><?xml version="1.0" encoding="UTF-8" standalone="yes"?>
<Relationships xmlns="http://schemas.openxmlformats.org/package/2006/relationships"><Relationship Id="rId1" Type="http://schemas.openxmlformats.org/officeDocument/2006/relationships/hyperlink" Target="https://www.legislation.gov.uk/ukpga/2003/44/section/148" TargetMode="External"/></Relationships>
</file>

<file path=ppt/diagrams/_rels/data14.xml.rels><?xml version="1.0" encoding="UTF-8" standalone="yes"?>
<Relationships xmlns="http://schemas.openxmlformats.org/package/2006/relationships"><Relationship Id="rId2" Type="http://schemas.openxmlformats.org/officeDocument/2006/relationships/hyperlink" Target="https://www.legislation.gov.uk/ukpga/2003/44/schedule/8" TargetMode="External"/><Relationship Id="rId1" Type="http://schemas.openxmlformats.org/officeDocument/2006/relationships/hyperlink" Target="https://www.legislation.gov.uk/ukpga/2003/44/section/179" TargetMode="External"/></Relationships>
</file>

<file path=ppt/diagrams/_rels/data16.xml.rels><?xml version="1.0" encoding="UTF-8" standalone="yes"?>
<Relationships xmlns="http://schemas.openxmlformats.org/package/2006/relationships"><Relationship Id="rId1" Type="http://schemas.openxmlformats.org/officeDocument/2006/relationships/hyperlink" Target="https://www.legislation.gov.uk/ukpga/2000/6/section/12" TargetMode="External"/></Relationships>
</file>

<file path=ppt/diagrams/_rels/data19.xml.rels><?xml version="1.0" encoding="UTF-8" standalone="yes"?>
<Relationships xmlns="http://schemas.openxmlformats.org/package/2006/relationships"><Relationship Id="rId1" Type="http://schemas.openxmlformats.org/officeDocument/2006/relationships/hyperlink" Target="https://www.legislation.gov.uk/ukpga/2003/44/schedule/23" TargetMode="External"/></Relationships>
</file>

<file path=ppt/diagrams/_rels/data20.xml.rels><?xml version="1.0" encoding="UTF-8" standalone="yes"?>
<Relationships xmlns="http://schemas.openxmlformats.org/package/2006/relationships"><Relationship Id="rId3" Type="http://schemas.openxmlformats.org/officeDocument/2006/relationships/hyperlink" Target="https://www.legislation.gov.uk/ukpga/1997/40/section/5" TargetMode="External"/><Relationship Id="rId2" Type="http://schemas.openxmlformats.org/officeDocument/2006/relationships/hyperlink" Target="http://www.legislation.gov.uk/ukpga/2014/12/part/2/crossheading/criminal-behaviour-orders/enacted" TargetMode="External"/><Relationship Id="rId1" Type="http://schemas.openxmlformats.org/officeDocument/2006/relationships/hyperlink" Target="https://www.legislation.gov.uk/ukpga/2000/6/section/130" TargetMode="External"/><Relationship Id="rId4" Type="http://schemas.openxmlformats.org/officeDocument/2006/relationships/hyperlink" Target="https://www.legislation.gov.uk/ukpga/2003/42/part/2/crossheading/sexual-offences-prevention-orders" TargetMode="External"/></Relationships>
</file>

<file path=ppt/diagrams/_rels/data23.xml.rels><?xml version="1.0" encoding="UTF-8" standalone="yes"?>
<Relationships xmlns="http://schemas.openxmlformats.org/package/2006/relationships"><Relationship Id="rId1" Type="http://schemas.openxmlformats.org/officeDocument/2006/relationships/hyperlink" Target="http://www.justice.gov.uk/courts/procedure-rules/criminal/forms" TargetMode="External"/></Relationships>
</file>

<file path=ppt/diagrams/_rels/drawing3.xml.rels><?xml version="1.0" encoding="UTF-8" standalone="yes"?>
<Relationships xmlns="http://schemas.openxmlformats.org/package/2006/relationships"><Relationship Id="rId1" Type="http://schemas.openxmlformats.org/officeDocument/2006/relationships/hyperlink" Target="Punishment" TargetMode="External"/></Relationships>
</file>

<file path=ppt/diagrams/_rels/drawing4.xml.rels><?xml version="1.0" encoding="UTF-8" standalone="yes"?>
<Relationships xmlns="http://schemas.openxmlformats.org/package/2006/relationships"><Relationship Id="rId1" Type="http://schemas.openxmlformats.org/officeDocument/2006/relationships/hyperlink" Target="https://www.sentencingcouncil.org.uk/overarching-guides/magistrates-court/item/general-guideline-overarching-principles/" TargetMode="External"/></Relationships>
</file>

<file path=ppt/diagrams/_rels/drawing7.xml.rels><?xml version="1.0" encoding="UTF-8" standalone="yes"?>
<Relationships xmlns="http://schemas.openxmlformats.org/package/2006/relationships"><Relationship Id="rId2" Type="http://schemas.openxmlformats.org/officeDocument/2006/relationships/hyperlink" Target="https://www.sentencingcouncil.org.uk/publications/item/reduction-in-sentence-for-a-guilty-plea-definitive-guideline/" TargetMode="External"/><Relationship Id="rId1" Type="http://schemas.openxmlformats.org/officeDocument/2006/relationships/hyperlink" Target="https://www.legislation.gov.uk/ukpga/2003/44/section/144" TargetMode="External"/></Relationships>
</file>

<file path=ppt/diagrams/_rels/drawing8.xml.rels><?xml version="1.0" encoding="UTF-8" standalone="yes"?>
<Relationships xmlns="http://schemas.openxmlformats.org/package/2006/relationships"><Relationship Id="rId1" Type="http://schemas.openxmlformats.org/officeDocument/2006/relationships/hyperlink" Target="http://www.bailii.org/ew/cases/EWCA/Crim/2005/888.html" TargetMode="External"/></Relationships>
</file>

<file path=ppt/diagrams/_rels/drawing9.xml.rels><?xml version="1.0" encoding="UTF-8" standalone="yes"?>
<Relationships xmlns="http://schemas.openxmlformats.org/package/2006/relationships"><Relationship Id="rId1" Type="http://schemas.openxmlformats.org/officeDocument/2006/relationships/hyperlink" Target="https://www.sentencingcouncil.org.uk/" TargetMode="External"/></Relationships>
</file>

<file path=ppt/diagrams/_rels/drawing10.xml.rels><?xml version="1.0" encoding="UTF-8" standalone="yes"?>
<Relationships xmlns="http://schemas.openxmlformats.org/package/2006/relationships"><Relationship Id="rId1" Type="http://schemas.openxmlformats.org/officeDocument/2006/relationships/hyperlink" Target="https://www.legislation.gov.uk/ukpga/2003/44/section/156" TargetMode="External"/></Relationships>
</file>

<file path=ppt/diagrams/_rels/drawing12.xml.rels><?xml version="1.0" encoding="UTF-8" standalone="yes"?>
<Relationships xmlns="http://schemas.openxmlformats.org/package/2006/relationships"><Relationship Id="rId2" Type="http://schemas.openxmlformats.org/officeDocument/2006/relationships/hyperlink" Target="https://www.legislation.gov.uk/ukpga/2003/44/section/224" TargetMode="External"/><Relationship Id="rId1" Type="http://schemas.openxmlformats.org/officeDocument/2006/relationships/hyperlink" Target="https://www.legislation.gov.uk/ukpga/2000/6/section/111" TargetMode="External"/></Relationships>
</file>

<file path=ppt/diagrams/_rels/drawing13.xml.rels><?xml version="1.0" encoding="UTF-8" standalone="yes"?>
<Relationships xmlns="http://schemas.openxmlformats.org/package/2006/relationships"><Relationship Id="rId1" Type="http://schemas.openxmlformats.org/officeDocument/2006/relationships/hyperlink" Target="https://www.legislation.gov.uk/ukpga/2003/44/section/148" TargetMode="External"/></Relationships>
</file>

<file path=ppt/diagrams/_rels/drawing14.xml.rels><?xml version="1.0" encoding="UTF-8" standalone="yes"?>
<Relationships xmlns="http://schemas.openxmlformats.org/package/2006/relationships"><Relationship Id="rId2" Type="http://schemas.openxmlformats.org/officeDocument/2006/relationships/hyperlink" Target="https://www.legislation.gov.uk/ukpga/2003/44/schedule/8" TargetMode="External"/><Relationship Id="rId1" Type="http://schemas.openxmlformats.org/officeDocument/2006/relationships/hyperlink" Target="https://www.legislation.gov.uk/ukpga/2003/44/section/179" TargetMode="External"/></Relationships>
</file>

<file path=ppt/diagrams/_rels/drawing16.xml.rels><?xml version="1.0" encoding="UTF-8" standalone="yes"?>
<Relationships xmlns="http://schemas.openxmlformats.org/package/2006/relationships"><Relationship Id="rId1" Type="http://schemas.openxmlformats.org/officeDocument/2006/relationships/hyperlink" Target="https://www.legislation.gov.uk/ukpga/2000/6/section/12" TargetMode="External"/></Relationships>
</file>

<file path=ppt/diagrams/_rels/drawing19.xml.rels><?xml version="1.0" encoding="UTF-8" standalone="yes"?>
<Relationships xmlns="http://schemas.openxmlformats.org/package/2006/relationships"><Relationship Id="rId1" Type="http://schemas.openxmlformats.org/officeDocument/2006/relationships/hyperlink" Target="https://www.legislation.gov.uk/ukpga/2003/44/schedule/23" TargetMode="External"/></Relationships>
</file>

<file path=ppt/diagrams/_rels/drawing20.xml.rels><?xml version="1.0" encoding="UTF-8" standalone="yes"?>
<Relationships xmlns="http://schemas.openxmlformats.org/package/2006/relationships"><Relationship Id="rId3" Type="http://schemas.openxmlformats.org/officeDocument/2006/relationships/hyperlink" Target="https://www.legislation.gov.uk/ukpga/1997/40/section/5" TargetMode="External"/><Relationship Id="rId2" Type="http://schemas.openxmlformats.org/officeDocument/2006/relationships/hyperlink" Target="http://www.legislation.gov.uk/ukpga/2014/12/part/2/crossheading/criminal-behaviour-orders/enacted" TargetMode="External"/><Relationship Id="rId1" Type="http://schemas.openxmlformats.org/officeDocument/2006/relationships/hyperlink" Target="https://www.legislation.gov.uk/ukpga/2000/6/section/130" TargetMode="External"/><Relationship Id="rId4" Type="http://schemas.openxmlformats.org/officeDocument/2006/relationships/hyperlink" Target="https://www.legislation.gov.uk/ukpga/2003/42/part/2/crossheading/sexual-offences-prevention-orders" TargetMode="External"/></Relationships>
</file>

<file path=ppt/diagrams/_rels/drawing23.xml.rels><?xml version="1.0" encoding="UTF-8" standalone="yes"?>
<Relationships xmlns="http://schemas.openxmlformats.org/package/2006/relationships"><Relationship Id="rId1" Type="http://schemas.openxmlformats.org/officeDocument/2006/relationships/hyperlink" Target="http://www.justice.gov.uk/courts/procedure-rules/criminal/forms" TargetMode="Externa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BBE4059-8838-4D6A-B954-01861008E281}"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26B40661-B239-45A0-B12C-E00F7CCB5704}">
      <dgm:prSet/>
      <dgm:spPr/>
      <dgm:t>
        <a:bodyPr/>
        <a:lstStyle/>
        <a:p>
          <a:pPr>
            <a:defRPr cap="all"/>
          </a:pPr>
          <a:r>
            <a:rPr lang="en-GB" baseline="0"/>
            <a:t>To understand the procedures relating to sentencing</a:t>
          </a:r>
          <a:endParaRPr lang="en-US"/>
        </a:p>
      </dgm:t>
    </dgm:pt>
    <dgm:pt modelId="{F3A11330-8B2B-4FE2-8221-6665BFECC07B}" type="parTrans" cxnId="{A7257650-6D3B-410C-A9FF-B60B1417EBF7}">
      <dgm:prSet/>
      <dgm:spPr/>
      <dgm:t>
        <a:bodyPr/>
        <a:lstStyle/>
        <a:p>
          <a:endParaRPr lang="en-US"/>
        </a:p>
      </dgm:t>
    </dgm:pt>
    <dgm:pt modelId="{6A8780FB-CB20-4230-A83B-0AC1EA479B16}" type="sibTrans" cxnId="{A7257650-6D3B-410C-A9FF-B60B1417EBF7}">
      <dgm:prSet/>
      <dgm:spPr/>
      <dgm:t>
        <a:bodyPr/>
        <a:lstStyle/>
        <a:p>
          <a:endParaRPr lang="en-US"/>
        </a:p>
      </dgm:t>
    </dgm:pt>
    <dgm:pt modelId="{055535B8-4511-4B26-8C90-62B9025756E8}">
      <dgm:prSet/>
      <dgm:spPr/>
      <dgm:t>
        <a:bodyPr/>
        <a:lstStyle/>
        <a:p>
          <a:pPr>
            <a:defRPr cap="all"/>
          </a:pPr>
          <a:r>
            <a:rPr lang="en-GB" baseline="0"/>
            <a:t>Introduction to appeals</a:t>
          </a:r>
          <a:endParaRPr lang="en-US"/>
        </a:p>
      </dgm:t>
    </dgm:pt>
    <dgm:pt modelId="{2A812786-8320-4FC4-8E62-53094442594D}" type="parTrans" cxnId="{A3257B98-FBC5-4E05-90F2-E3E71D0AB7E2}">
      <dgm:prSet/>
      <dgm:spPr/>
      <dgm:t>
        <a:bodyPr/>
        <a:lstStyle/>
        <a:p>
          <a:endParaRPr lang="en-US"/>
        </a:p>
      </dgm:t>
    </dgm:pt>
    <dgm:pt modelId="{109B9EE2-60EE-408E-81A3-F865CCA6A8FB}" type="sibTrans" cxnId="{A3257B98-FBC5-4E05-90F2-E3E71D0AB7E2}">
      <dgm:prSet/>
      <dgm:spPr/>
      <dgm:t>
        <a:bodyPr/>
        <a:lstStyle/>
        <a:p>
          <a:endParaRPr lang="en-US"/>
        </a:p>
      </dgm:t>
    </dgm:pt>
    <dgm:pt modelId="{049EE2A1-69ED-49F0-A844-0E1C96136F27}" type="pres">
      <dgm:prSet presAssocID="{2BBE4059-8838-4D6A-B954-01861008E281}" presName="linear" presStyleCnt="0">
        <dgm:presLayoutVars>
          <dgm:animLvl val="lvl"/>
          <dgm:resizeHandles val="exact"/>
        </dgm:presLayoutVars>
      </dgm:prSet>
      <dgm:spPr/>
    </dgm:pt>
    <dgm:pt modelId="{06406990-EC58-4A8B-8CE6-1CDF2D20EDB3}" type="pres">
      <dgm:prSet presAssocID="{26B40661-B239-45A0-B12C-E00F7CCB5704}" presName="parentText" presStyleLbl="node1" presStyleIdx="0" presStyleCnt="2">
        <dgm:presLayoutVars>
          <dgm:chMax val="0"/>
          <dgm:bulletEnabled val="1"/>
        </dgm:presLayoutVars>
      </dgm:prSet>
      <dgm:spPr/>
    </dgm:pt>
    <dgm:pt modelId="{25E2310A-E32A-460B-818A-9F1A3DA8876B}" type="pres">
      <dgm:prSet presAssocID="{6A8780FB-CB20-4230-A83B-0AC1EA479B16}" presName="spacer" presStyleCnt="0"/>
      <dgm:spPr/>
    </dgm:pt>
    <dgm:pt modelId="{139A4BA2-620C-4F56-81A9-269D8B368B2E}" type="pres">
      <dgm:prSet presAssocID="{055535B8-4511-4B26-8C90-62B9025756E8}" presName="parentText" presStyleLbl="node1" presStyleIdx="1" presStyleCnt="2">
        <dgm:presLayoutVars>
          <dgm:chMax val="0"/>
          <dgm:bulletEnabled val="1"/>
        </dgm:presLayoutVars>
      </dgm:prSet>
      <dgm:spPr/>
    </dgm:pt>
  </dgm:ptLst>
  <dgm:cxnLst>
    <dgm:cxn modelId="{9BBFBE13-0A86-4A71-8E62-4F919EEFB989}" type="presOf" srcId="{2BBE4059-8838-4D6A-B954-01861008E281}" destId="{049EE2A1-69ED-49F0-A844-0E1C96136F27}" srcOrd="0" destOrd="0" presId="urn:microsoft.com/office/officeart/2005/8/layout/vList2"/>
    <dgm:cxn modelId="{A7257650-6D3B-410C-A9FF-B60B1417EBF7}" srcId="{2BBE4059-8838-4D6A-B954-01861008E281}" destId="{26B40661-B239-45A0-B12C-E00F7CCB5704}" srcOrd="0" destOrd="0" parTransId="{F3A11330-8B2B-4FE2-8221-6665BFECC07B}" sibTransId="{6A8780FB-CB20-4230-A83B-0AC1EA479B16}"/>
    <dgm:cxn modelId="{A3257B98-FBC5-4E05-90F2-E3E71D0AB7E2}" srcId="{2BBE4059-8838-4D6A-B954-01861008E281}" destId="{055535B8-4511-4B26-8C90-62B9025756E8}" srcOrd="1" destOrd="0" parTransId="{2A812786-8320-4FC4-8E62-53094442594D}" sibTransId="{109B9EE2-60EE-408E-81A3-F865CCA6A8FB}"/>
    <dgm:cxn modelId="{60A9CAA7-A3C5-4FD8-BFDD-1D1815D29158}" type="presOf" srcId="{055535B8-4511-4B26-8C90-62B9025756E8}" destId="{139A4BA2-620C-4F56-81A9-269D8B368B2E}" srcOrd="0" destOrd="0" presId="urn:microsoft.com/office/officeart/2005/8/layout/vList2"/>
    <dgm:cxn modelId="{9CA765FB-16EA-49F3-9A76-38A46369D966}" type="presOf" srcId="{26B40661-B239-45A0-B12C-E00F7CCB5704}" destId="{06406990-EC58-4A8B-8CE6-1CDF2D20EDB3}" srcOrd="0" destOrd="0" presId="urn:microsoft.com/office/officeart/2005/8/layout/vList2"/>
    <dgm:cxn modelId="{06C8A03E-0E9C-43A6-AF08-0176C3F7A1FC}" type="presParOf" srcId="{049EE2A1-69ED-49F0-A844-0E1C96136F27}" destId="{06406990-EC58-4A8B-8CE6-1CDF2D20EDB3}" srcOrd="0" destOrd="0" presId="urn:microsoft.com/office/officeart/2005/8/layout/vList2"/>
    <dgm:cxn modelId="{A5CAF326-5A32-4BBF-8416-C23107342B1B}" type="presParOf" srcId="{049EE2A1-69ED-49F0-A844-0E1C96136F27}" destId="{25E2310A-E32A-460B-818A-9F1A3DA8876B}" srcOrd="1" destOrd="0" presId="urn:microsoft.com/office/officeart/2005/8/layout/vList2"/>
    <dgm:cxn modelId="{42E4EA39-916D-48BE-B446-F61D950B0E38}" type="presParOf" srcId="{049EE2A1-69ED-49F0-A844-0E1C96136F27}" destId="{139A4BA2-620C-4F56-81A9-269D8B368B2E}"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B21B40B-A3FC-410B-A457-2B85348CFBF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14A16986-7976-40C9-B56A-9740715AFEA7}">
      <dgm:prSet/>
      <dgm:spPr/>
      <dgm:t>
        <a:bodyPr/>
        <a:lstStyle/>
        <a:p>
          <a:r>
            <a:rPr lang="en-US"/>
            <a:t>Sentencing follows conviction.</a:t>
          </a:r>
        </a:p>
      </dgm:t>
    </dgm:pt>
    <dgm:pt modelId="{82820855-F91B-4939-BE21-1CA5F22C1A94}" type="parTrans" cxnId="{FBEA491A-E91C-4FDC-A28A-D15F00F7F61E}">
      <dgm:prSet/>
      <dgm:spPr/>
      <dgm:t>
        <a:bodyPr/>
        <a:lstStyle/>
        <a:p>
          <a:endParaRPr lang="en-US"/>
        </a:p>
      </dgm:t>
    </dgm:pt>
    <dgm:pt modelId="{6E5F8BE1-9361-41D0-8550-D12FFC65C760}" type="sibTrans" cxnId="{FBEA491A-E91C-4FDC-A28A-D15F00F7F61E}">
      <dgm:prSet/>
      <dgm:spPr/>
      <dgm:t>
        <a:bodyPr/>
        <a:lstStyle/>
        <a:p>
          <a:endParaRPr lang="en-US"/>
        </a:p>
      </dgm:t>
    </dgm:pt>
    <dgm:pt modelId="{49183F13-1B75-4FC7-AA1C-3C3A478DF145}">
      <dgm:prSet/>
      <dgm:spPr/>
      <dgm:t>
        <a:bodyPr/>
        <a:lstStyle/>
        <a:p>
          <a:r>
            <a:rPr lang="en-US"/>
            <a:t>Conviction results from a finding of guilt by a jury, Magistrates or the defendant pleading guilty. </a:t>
          </a:r>
        </a:p>
      </dgm:t>
    </dgm:pt>
    <dgm:pt modelId="{8BDFFEC0-BE58-4BBA-8C64-64E4B7EC7883}" type="parTrans" cxnId="{C530FD52-364F-4298-B0C6-855A622104EC}">
      <dgm:prSet/>
      <dgm:spPr/>
      <dgm:t>
        <a:bodyPr/>
        <a:lstStyle/>
        <a:p>
          <a:endParaRPr lang="en-US"/>
        </a:p>
      </dgm:t>
    </dgm:pt>
    <dgm:pt modelId="{996BF304-9A4E-49E1-A981-B7B4D0017873}" type="sibTrans" cxnId="{C530FD52-364F-4298-B0C6-855A622104EC}">
      <dgm:prSet/>
      <dgm:spPr/>
      <dgm:t>
        <a:bodyPr/>
        <a:lstStyle/>
        <a:p>
          <a:endParaRPr lang="en-US"/>
        </a:p>
      </dgm:t>
    </dgm:pt>
    <dgm:pt modelId="{F82D4467-B69A-4990-8C73-747D60126E56}">
      <dgm:prSet/>
      <dgm:spPr/>
      <dgm:t>
        <a:bodyPr/>
        <a:lstStyle/>
        <a:p>
          <a:r>
            <a:rPr lang="en-US"/>
            <a:t>Sentencing in England and Wales refers to a bench of magistrates or district judge in a magistrate's court or a judge in the Crown Court passing sentence on a person found guilty of a criminal offence. </a:t>
          </a:r>
        </a:p>
      </dgm:t>
    </dgm:pt>
    <dgm:pt modelId="{E0C81F84-EEDD-4E3D-8E5F-3387562DDA9B}" type="parTrans" cxnId="{281B849B-AA15-456C-A53E-708537E5A415}">
      <dgm:prSet/>
      <dgm:spPr/>
      <dgm:t>
        <a:bodyPr/>
        <a:lstStyle/>
        <a:p>
          <a:endParaRPr lang="en-US"/>
        </a:p>
      </dgm:t>
    </dgm:pt>
    <dgm:pt modelId="{0F5B3734-409F-476A-8B91-2D0B9FC6F79A}" type="sibTrans" cxnId="{281B849B-AA15-456C-A53E-708537E5A415}">
      <dgm:prSet/>
      <dgm:spPr/>
      <dgm:t>
        <a:bodyPr/>
        <a:lstStyle/>
        <a:p>
          <a:endParaRPr lang="en-US"/>
        </a:p>
      </dgm:t>
    </dgm:pt>
    <dgm:pt modelId="{1C23052E-0A55-4591-B72D-AB6C6C0C49A0}">
      <dgm:prSet/>
      <dgm:spPr/>
      <dgm:t>
        <a:bodyPr/>
        <a:lstStyle/>
        <a:p>
          <a:r>
            <a:rPr lang="en-US"/>
            <a:t>In deciding the sentence, the court will take into account a number of factors: the type of offence and how serious it is, the timing of any plea of guilty, the defendant's character and antecedents, including his/her criminal record and the defendant's personal circumstances such as their financial circumstances in the case of a fine being imposed.</a:t>
          </a:r>
        </a:p>
      </dgm:t>
    </dgm:pt>
    <dgm:pt modelId="{ECBD5F7C-5A66-473E-B7DA-47DF7E379DBF}" type="parTrans" cxnId="{4A02AA42-3A29-46FD-A4C1-4D098E235E31}">
      <dgm:prSet/>
      <dgm:spPr/>
      <dgm:t>
        <a:bodyPr/>
        <a:lstStyle/>
        <a:p>
          <a:endParaRPr lang="en-US"/>
        </a:p>
      </dgm:t>
    </dgm:pt>
    <dgm:pt modelId="{5AFEC21C-246B-406F-B711-E289D80E68B6}" type="sibTrans" cxnId="{4A02AA42-3A29-46FD-A4C1-4D098E235E31}">
      <dgm:prSet/>
      <dgm:spPr/>
      <dgm:t>
        <a:bodyPr/>
        <a:lstStyle/>
        <a:p>
          <a:endParaRPr lang="en-US"/>
        </a:p>
      </dgm:t>
    </dgm:pt>
    <dgm:pt modelId="{5013B6B4-B5B4-4B59-9ACF-2B6A06586435}" type="pres">
      <dgm:prSet presAssocID="{4B21B40B-A3FC-410B-A457-2B85348CFBFB}" presName="linear" presStyleCnt="0">
        <dgm:presLayoutVars>
          <dgm:animLvl val="lvl"/>
          <dgm:resizeHandles val="exact"/>
        </dgm:presLayoutVars>
      </dgm:prSet>
      <dgm:spPr/>
    </dgm:pt>
    <dgm:pt modelId="{019CCC95-41DB-4B4C-9385-1444D986800D}" type="pres">
      <dgm:prSet presAssocID="{14A16986-7976-40C9-B56A-9740715AFEA7}" presName="parentText" presStyleLbl="node1" presStyleIdx="0" presStyleCnt="4">
        <dgm:presLayoutVars>
          <dgm:chMax val="0"/>
          <dgm:bulletEnabled val="1"/>
        </dgm:presLayoutVars>
      </dgm:prSet>
      <dgm:spPr/>
    </dgm:pt>
    <dgm:pt modelId="{2ED64E7F-FC81-40A6-AAEF-418D33BE7E2D}" type="pres">
      <dgm:prSet presAssocID="{6E5F8BE1-9361-41D0-8550-D12FFC65C760}" presName="spacer" presStyleCnt="0"/>
      <dgm:spPr/>
    </dgm:pt>
    <dgm:pt modelId="{F1E6DD1E-13DF-4B9A-9999-77088F572ABF}" type="pres">
      <dgm:prSet presAssocID="{49183F13-1B75-4FC7-AA1C-3C3A478DF145}" presName="parentText" presStyleLbl="node1" presStyleIdx="1" presStyleCnt="4">
        <dgm:presLayoutVars>
          <dgm:chMax val="0"/>
          <dgm:bulletEnabled val="1"/>
        </dgm:presLayoutVars>
      </dgm:prSet>
      <dgm:spPr/>
    </dgm:pt>
    <dgm:pt modelId="{1AD12E45-5B52-414F-BB4F-CC28D8B4A71D}" type="pres">
      <dgm:prSet presAssocID="{996BF304-9A4E-49E1-A981-B7B4D0017873}" presName="spacer" presStyleCnt="0"/>
      <dgm:spPr/>
    </dgm:pt>
    <dgm:pt modelId="{E467C310-C66C-4F7A-B083-FE8E7A1F7990}" type="pres">
      <dgm:prSet presAssocID="{F82D4467-B69A-4990-8C73-747D60126E56}" presName="parentText" presStyleLbl="node1" presStyleIdx="2" presStyleCnt="4">
        <dgm:presLayoutVars>
          <dgm:chMax val="0"/>
          <dgm:bulletEnabled val="1"/>
        </dgm:presLayoutVars>
      </dgm:prSet>
      <dgm:spPr/>
    </dgm:pt>
    <dgm:pt modelId="{3BEC7193-E239-40D2-A37C-8F31C55E65E9}" type="pres">
      <dgm:prSet presAssocID="{0F5B3734-409F-476A-8B91-2D0B9FC6F79A}" presName="spacer" presStyleCnt="0"/>
      <dgm:spPr/>
    </dgm:pt>
    <dgm:pt modelId="{86439295-660E-443D-AEA1-02D0F6C835F5}" type="pres">
      <dgm:prSet presAssocID="{1C23052E-0A55-4591-B72D-AB6C6C0C49A0}" presName="parentText" presStyleLbl="node1" presStyleIdx="3" presStyleCnt="4">
        <dgm:presLayoutVars>
          <dgm:chMax val="0"/>
          <dgm:bulletEnabled val="1"/>
        </dgm:presLayoutVars>
      </dgm:prSet>
      <dgm:spPr/>
    </dgm:pt>
  </dgm:ptLst>
  <dgm:cxnLst>
    <dgm:cxn modelId="{B908320E-3200-4B1D-8072-48E42F436987}" type="presOf" srcId="{4B21B40B-A3FC-410B-A457-2B85348CFBFB}" destId="{5013B6B4-B5B4-4B59-9ACF-2B6A06586435}" srcOrd="0" destOrd="0" presId="urn:microsoft.com/office/officeart/2005/8/layout/vList2"/>
    <dgm:cxn modelId="{FBEA491A-E91C-4FDC-A28A-D15F00F7F61E}" srcId="{4B21B40B-A3FC-410B-A457-2B85348CFBFB}" destId="{14A16986-7976-40C9-B56A-9740715AFEA7}" srcOrd="0" destOrd="0" parTransId="{82820855-F91B-4939-BE21-1CA5F22C1A94}" sibTransId="{6E5F8BE1-9361-41D0-8550-D12FFC65C760}"/>
    <dgm:cxn modelId="{4A02AA42-3A29-46FD-A4C1-4D098E235E31}" srcId="{4B21B40B-A3FC-410B-A457-2B85348CFBFB}" destId="{1C23052E-0A55-4591-B72D-AB6C6C0C49A0}" srcOrd="3" destOrd="0" parTransId="{ECBD5F7C-5A66-473E-B7DA-47DF7E379DBF}" sibTransId="{5AFEC21C-246B-406F-B711-E289D80E68B6}"/>
    <dgm:cxn modelId="{CB8D7A50-50AF-4975-B6E6-B2E0385D7089}" type="presOf" srcId="{F82D4467-B69A-4990-8C73-747D60126E56}" destId="{E467C310-C66C-4F7A-B083-FE8E7A1F7990}" srcOrd="0" destOrd="0" presId="urn:microsoft.com/office/officeart/2005/8/layout/vList2"/>
    <dgm:cxn modelId="{5647EB50-D129-4902-8534-37597A7C4A24}" type="presOf" srcId="{1C23052E-0A55-4591-B72D-AB6C6C0C49A0}" destId="{86439295-660E-443D-AEA1-02D0F6C835F5}" srcOrd="0" destOrd="0" presId="urn:microsoft.com/office/officeart/2005/8/layout/vList2"/>
    <dgm:cxn modelId="{C530FD52-364F-4298-B0C6-855A622104EC}" srcId="{4B21B40B-A3FC-410B-A457-2B85348CFBFB}" destId="{49183F13-1B75-4FC7-AA1C-3C3A478DF145}" srcOrd="1" destOrd="0" parTransId="{8BDFFEC0-BE58-4BBA-8C64-64E4B7EC7883}" sibTransId="{996BF304-9A4E-49E1-A981-B7B4D0017873}"/>
    <dgm:cxn modelId="{BDC6B481-AE19-48D9-B755-55DD8A2785E6}" type="presOf" srcId="{14A16986-7976-40C9-B56A-9740715AFEA7}" destId="{019CCC95-41DB-4B4C-9385-1444D986800D}" srcOrd="0" destOrd="0" presId="urn:microsoft.com/office/officeart/2005/8/layout/vList2"/>
    <dgm:cxn modelId="{281B849B-AA15-456C-A53E-708537E5A415}" srcId="{4B21B40B-A3FC-410B-A457-2B85348CFBFB}" destId="{F82D4467-B69A-4990-8C73-747D60126E56}" srcOrd="2" destOrd="0" parTransId="{E0C81F84-EEDD-4E3D-8E5F-3387562DDA9B}" sibTransId="{0F5B3734-409F-476A-8B91-2D0B9FC6F79A}"/>
    <dgm:cxn modelId="{CC7769C5-94AA-4CE4-A983-19DD387BCD3D}" type="presOf" srcId="{49183F13-1B75-4FC7-AA1C-3C3A478DF145}" destId="{F1E6DD1E-13DF-4B9A-9999-77088F572ABF}" srcOrd="0" destOrd="0" presId="urn:microsoft.com/office/officeart/2005/8/layout/vList2"/>
    <dgm:cxn modelId="{8801A3A2-844E-4897-B7DE-82F85CFA44D0}" type="presParOf" srcId="{5013B6B4-B5B4-4B59-9ACF-2B6A06586435}" destId="{019CCC95-41DB-4B4C-9385-1444D986800D}" srcOrd="0" destOrd="0" presId="urn:microsoft.com/office/officeart/2005/8/layout/vList2"/>
    <dgm:cxn modelId="{E65534A6-DCBB-4551-8692-CA017FF67F62}" type="presParOf" srcId="{5013B6B4-B5B4-4B59-9ACF-2B6A06586435}" destId="{2ED64E7F-FC81-40A6-AAEF-418D33BE7E2D}" srcOrd="1" destOrd="0" presId="urn:microsoft.com/office/officeart/2005/8/layout/vList2"/>
    <dgm:cxn modelId="{356E79B8-D9CE-4D34-8BC3-6CC3729DCA6D}" type="presParOf" srcId="{5013B6B4-B5B4-4B59-9ACF-2B6A06586435}" destId="{F1E6DD1E-13DF-4B9A-9999-77088F572ABF}" srcOrd="2" destOrd="0" presId="urn:microsoft.com/office/officeart/2005/8/layout/vList2"/>
    <dgm:cxn modelId="{76347C52-44A8-4E82-9B65-F3B433DC0744}" type="presParOf" srcId="{5013B6B4-B5B4-4B59-9ACF-2B6A06586435}" destId="{1AD12E45-5B52-414F-BB4F-CC28D8B4A71D}" srcOrd="3" destOrd="0" presId="urn:microsoft.com/office/officeart/2005/8/layout/vList2"/>
    <dgm:cxn modelId="{D08CBB71-E4D3-4D26-90AA-D9C851C5F929}" type="presParOf" srcId="{5013B6B4-B5B4-4B59-9ACF-2B6A06586435}" destId="{E467C310-C66C-4F7A-B083-FE8E7A1F7990}" srcOrd="4" destOrd="0" presId="urn:microsoft.com/office/officeart/2005/8/layout/vList2"/>
    <dgm:cxn modelId="{EC557B7F-79DF-463F-B770-E468ABB381F3}" type="presParOf" srcId="{5013B6B4-B5B4-4B59-9ACF-2B6A06586435}" destId="{3BEC7193-E239-40D2-A37C-8F31C55E65E9}" srcOrd="5" destOrd="0" presId="urn:microsoft.com/office/officeart/2005/8/layout/vList2"/>
    <dgm:cxn modelId="{B6F4E949-B4E9-4FED-85A2-97D556A380A5}" type="presParOf" srcId="{5013B6B4-B5B4-4B59-9ACF-2B6A06586435}" destId="{86439295-660E-443D-AEA1-02D0F6C835F5}"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DF6D878-8914-44EF-BF0A-31D7355F6D4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68188A32-31F1-4C07-90D7-D743BA8A9F22}">
      <dgm:prSet/>
      <dgm:spPr/>
      <dgm:t>
        <a:bodyPr/>
        <a:lstStyle/>
        <a:p>
          <a:r>
            <a:rPr lang="en-GB"/>
            <a:t>Set out in </a:t>
          </a:r>
          <a:r>
            <a:rPr lang="en-GB">
              <a:hlinkClick xmlns:r="http://schemas.openxmlformats.org/officeDocument/2006/relationships" r:id="rId1"/>
            </a:rPr>
            <a:t>s142 of the CJA 2003</a:t>
          </a:r>
          <a:endParaRPr lang="en-US"/>
        </a:p>
      </dgm:t>
    </dgm:pt>
    <dgm:pt modelId="{66B47E0A-DA24-4676-9A76-2AB6EE47C188}" type="parTrans" cxnId="{DD77B2D2-199C-4856-B3BC-78237056C8CE}">
      <dgm:prSet/>
      <dgm:spPr/>
      <dgm:t>
        <a:bodyPr/>
        <a:lstStyle/>
        <a:p>
          <a:endParaRPr lang="en-US"/>
        </a:p>
      </dgm:t>
    </dgm:pt>
    <dgm:pt modelId="{98855403-B33D-4A33-BC1E-B3E4E06AAAEB}" type="sibTrans" cxnId="{DD77B2D2-199C-4856-B3BC-78237056C8CE}">
      <dgm:prSet/>
      <dgm:spPr/>
      <dgm:t>
        <a:bodyPr/>
        <a:lstStyle/>
        <a:p>
          <a:endParaRPr lang="en-US"/>
        </a:p>
      </dgm:t>
    </dgm:pt>
    <dgm:pt modelId="{25B55729-12EC-484E-AED2-3CB214C3C431}">
      <dgm:prSet/>
      <dgm:spPr/>
      <dgm:t>
        <a:bodyPr/>
        <a:lstStyle/>
        <a:p>
          <a:r>
            <a:rPr lang="en-GB"/>
            <a:t>Punishment</a:t>
          </a:r>
          <a:endParaRPr lang="en-US"/>
        </a:p>
      </dgm:t>
    </dgm:pt>
    <dgm:pt modelId="{CD74895D-163C-4EB9-832B-9FBA9F6E63F4}" type="parTrans" cxnId="{78ED6B42-599B-44BD-AB20-A5560AC2680E}">
      <dgm:prSet/>
      <dgm:spPr/>
      <dgm:t>
        <a:bodyPr/>
        <a:lstStyle/>
        <a:p>
          <a:endParaRPr lang="en-US"/>
        </a:p>
      </dgm:t>
    </dgm:pt>
    <dgm:pt modelId="{9AEBF8C2-B507-4A63-9B70-20072B5E5F36}" type="sibTrans" cxnId="{78ED6B42-599B-44BD-AB20-A5560AC2680E}">
      <dgm:prSet/>
      <dgm:spPr/>
      <dgm:t>
        <a:bodyPr/>
        <a:lstStyle/>
        <a:p>
          <a:endParaRPr lang="en-US"/>
        </a:p>
      </dgm:t>
    </dgm:pt>
    <dgm:pt modelId="{64C0C95A-EFC8-4585-9BFA-70BDBE98214C}">
      <dgm:prSet/>
      <dgm:spPr/>
      <dgm:t>
        <a:bodyPr/>
        <a:lstStyle/>
        <a:p>
          <a:r>
            <a:rPr lang="en-GB"/>
            <a:t>Reduction in crime</a:t>
          </a:r>
          <a:endParaRPr lang="en-US"/>
        </a:p>
      </dgm:t>
    </dgm:pt>
    <dgm:pt modelId="{19877107-A81E-45C1-8D76-B95B31D86CAD}" type="parTrans" cxnId="{42AFE224-923E-4A30-86CE-1DE2344FAC3E}">
      <dgm:prSet/>
      <dgm:spPr/>
      <dgm:t>
        <a:bodyPr/>
        <a:lstStyle/>
        <a:p>
          <a:endParaRPr lang="en-US"/>
        </a:p>
      </dgm:t>
    </dgm:pt>
    <dgm:pt modelId="{30CEF24D-B748-4C60-BBEA-7EDE7DE5BF34}" type="sibTrans" cxnId="{42AFE224-923E-4A30-86CE-1DE2344FAC3E}">
      <dgm:prSet/>
      <dgm:spPr/>
      <dgm:t>
        <a:bodyPr/>
        <a:lstStyle/>
        <a:p>
          <a:endParaRPr lang="en-US"/>
        </a:p>
      </dgm:t>
    </dgm:pt>
    <dgm:pt modelId="{DB394FB2-975A-41EA-9EF4-81E06645E19F}">
      <dgm:prSet/>
      <dgm:spPr/>
      <dgm:t>
        <a:bodyPr/>
        <a:lstStyle/>
        <a:p>
          <a:r>
            <a:rPr lang="en-GB"/>
            <a:t>Reform/rehabilitation</a:t>
          </a:r>
          <a:endParaRPr lang="en-US"/>
        </a:p>
      </dgm:t>
    </dgm:pt>
    <dgm:pt modelId="{FEBE4F85-9808-4A42-B4E8-EDDDC0F13836}" type="parTrans" cxnId="{596B0BED-B6BB-418F-8879-246838CB866A}">
      <dgm:prSet/>
      <dgm:spPr/>
      <dgm:t>
        <a:bodyPr/>
        <a:lstStyle/>
        <a:p>
          <a:endParaRPr lang="en-US"/>
        </a:p>
      </dgm:t>
    </dgm:pt>
    <dgm:pt modelId="{8C2C59D5-4DBF-4B9D-B862-C2C9F18940AF}" type="sibTrans" cxnId="{596B0BED-B6BB-418F-8879-246838CB866A}">
      <dgm:prSet/>
      <dgm:spPr/>
      <dgm:t>
        <a:bodyPr/>
        <a:lstStyle/>
        <a:p>
          <a:endParaRPr lang="en-US"/>
        </a:p>
      </dgm:t>
    </dgm:pt>
    <dgm:pt modelId="{7A592C82-556F-495D-9B2A-AFC57754E980}">
      <dgm:prSet/>
      <dgm:spPr/>
      <dgm:t>
        <a:bodyPr/>
        <a:lstStyle/>
        <a:p>
          <a:r>
            <a:rPr lang="en-GB"/>
            <a:t>Protection of public</a:t>
          </a:r>
          <a:endParaRPr lang="en-US"/>
        </a:p>
      </dgm:t>
    </dgm:pt>
    <dgm:pt modelId="{44684A68-6D9C-44B9-8464-EA57F5202E04}" type="parTrans" cxnId="{C3D634C1-A7F0-44BD-9384-4978E66CFD65}">
      <dgm:prSet/>
      <dgm:spPr/>
      <dgm:t>
        <a:bodyPr/>
        <a:lstStyle/>
        <a:p>
          <a:endParaRPr lang="en-US"/>
        </a:p>
      </dgm:t>
    </dgm:pt>
    <dgm:pt modelId="{D6E2417B-93EB-4B00-896B-A5148CC0C318}" type="sibTrans" cxnId="{C3D634C1-A7F0-44BD-9384-4978E66CFD65}">
      <dgm:prSet/>
      <dgm:spPr/>
      <dgm:t>
        <a:bodyPr/>
        <a:lstStyle/>
        <a:p>
          <a:endParaRPr lang="en-US"/>
        </a:p>
      </dgm:t>
    </dgm:pt>
    <dgm:pt modelId="{BB6CE9B0-E476-4259-935B-85B789A5569A}">
      <dgm:prSet/>
      <dgm:spPr/>
      <dgm:t>
        <a:bodyPr/>
        <a:lstStyle/>
        <a:p>
          <a:r>
            <a:rPr lang="en-GB"/>
            <a:t>Reparation</a:t>
          </a:r>
          <a:endParaRPr lang="en-US"/>
        </a:p>
      </dgm:t>
    </dgm:pt>
    <dgm:pt modelId="{E5A3C964-1F29-4E8B-A7AD-6D48D9D08AF3}" type="parTrans" cxnId="{85BC0E97-6821-40FB-AEB4-9E86A80FB7D5}">
      <dgm:prSet/>
      <dgm:spPr/>
      <dgm:t>
        <a:bodyPr/>
        <a:lstStyle/>
        <a:p>
          <a:endParaRPr lang="en-US"/>
        </a:p>
      </dgm:t>
    </dgm:pt>
    <dgm:pt modelId="{21EAF375-E932-42D7-AFCF-4D40AC39066B}" type="sibTrans" cxnId="{85BC0E97-6821-40FB-AEB4-9E86A80FB7D5}">
      <dgm:prSet/>
      <dgm:spPr/>
      <dgm:t>
        <a:bodyPr/>
        <a:lstStyle/>
        <a:p>
          <a:endParaRPr lang="en-US"/>
        </a:p>
      </dgm:t>
    </dgm:pt>
    <dgm:pt modelId="{8F9EEBEC-1F1E-4D31-B19D-FC4A01787760}" type="pres">
      <dgm:prSet presAssocID="{2DF6D878-8914-44EF-BF0A-31D7355F6D4B}" presName="linear" presStyleCnt="0">
        <dgm:presLayoutVars>
          <dgm:animLvl val="lvl"/>
          <dgm:resizeHandles val="exact"/>
        </dgm:presLayoutVars>
      </dgm:prSet>
      <dgm:spPr/>
    </dgm:pt>
    <dgm:pt modelId="{25D76131-E373-449E-BB4B-FC0DB96C8167}" type="pres">
      <dgm:prSet presAssocID="{68188A32-31F1-4C07-90D7-D743BA8A9F22}" presName="parentText" presStyleLbl="node1" presStyleIdx="0" presStyleCnt="1">
        <dgm:presLayoutVars>
          <dgm:chMax val="0"/>
          <dgm:bulletEnabled val="1"/>
        </dgm:presLayoutVars>
      </dgm:prSet>
      <dgm:spPr/>
    </dgm:pt>
    <dgm:pt modelId="{C42C233C-7F99-43AB-947E-3BCABC93346E}" type="pres">
      <dgm:prSet presAssocID="{68188A32-31F1-4C07-90D7-D743BA8A9F22}" presName="childText" presStyleLbl="revTx" presStyleIdx="0" presStyleCnt="1">
        <dgm:presLayoutVars>
          <dgm:bulletEnabled val="1"/>
        </dgm:presLayoutVars>
      </dgm:prSet>
      <dgm:spPr/>
    </dgm:pt>
  </dgm:ptLst>
  <dgm:cxnLst>
    <dgm:cxn modelId="{42AFE224-923E-4A30-86CE-1DE2344FAC3E}" srcId="{68188A32-31F1-4C07-90D7-D743BA8A9F22}" destId="{64C0C95A-EFC8-4585-9BFA-70BDBE98214C}" srcOrd="1" destOrd="0" parTransId="{19877107-A81E-45C1-8D76-B95B31D86CAD}" sibTransId="{30CEF24D-B748-4C60-BBEA-7EDE7DE5BF34}"/>
    <dgm:cxn modelId="{AA302230-0076-4E78-8046-6F26C0F9CCD3}" type="presOf" srcId="{2DF6D878-8914-44EF-BF0A-31D7355F6D4B}" destId="{8F9EEBEC-1F1E-4D31-B19D-FC4A01787760}" srcOrd="0" destOrd="0" presId="urn:microsoft.com/office/officeart/2005/8/layout/vList2"/>
    <dgm:cxn modelId="{F8447632-368A-4E41-8ECC-9E401045E0A1}" type="presOf" srcId="{DB394FB2-975A-41EA-9EF4-81E06645E19F}" destId="{C42C233C-7F99-43AB-947E-3BCABC93346E}" srcOrd="0" destOrd="2" presId="urn:microsoft.com/office/officeart/2005/8/layout/vList2"/>
    <dgm:cxn modelId="{78ED6B42-599B-44BD-AB20-A5560AC2680E}" srcId="{68188A32-31F1-4C07-90D7-D743BA8A9F22}" destId="{25B55729-12EC-484E-AED2-3CB214C3C431}" srcOrd="0" destOrd="0" parTransId="{CD74895D-163C-4EB9-832B-9FBA9F6E63F4}" sibTransId="{9AEBF8C2-B507-4A63-9B70-20072B5E5F36}"/>
    <dgm:cxn modelId="{23E7497E-A6BA-4417-8C1D-F0DCBEA5FE31}" type="presOf" srcId="{64C0C95A-EFC8-4585-9BFA-70BDBE98214C}" destId="{C42C233C-7F99-43AB-947E-3BCABC93346E}" srcOrd="0" destOrd="1" presId="urn:microsoft.com/office/officeart/2005/8/layout/vList2"/>
    <dgm:cxn modelId="{96FA9881-001A-4E84-9D95-0618D5B2A420}" type="presOf" srcId="{BB6CE9B0-E476-4259-935B-85B789A5569A}" destId="{C42C233C-7F99-43AB-947E-3BCABC93346E}" srcOrd="0" destOrd="4" presId="urn:microsoft.com/office/officeart/2005/8/layout/vList2"/>
    <dgm:cxn modelId="{100B1E93-0443-4F50-A9E8-4DFF0B28E525}" type="presOf" srcId="{68188A32-31F1-4C07-90D7-D743BA8A9F22}" destId="{25D76131-E373-449E-BB4B-FC0DB96C8167}" srcOrd="0" destOrd="0" presId="urn:microsoft.com/office/officeart/2005/8/layout/vList2"/>
    <dgm:cxn modelId="{85BC0E97-6821-40FB-AEB4-9E86A80FB7D5}" srcId="{68188A32-31F1-4C07-90D7-D743BA8A9F22}" destId="{BB6CE9B0-E476-4259-935B-85B789A5569A}" srcOrd="4" destOrd="0" parTransId="{E5A3C964-1F29-4E8B-A7AD-6D48D9D08AF3}" sibTransId="{21EAF375-E932-42D7-AFCF-4D40AC39066B}"/>
    <dgm:cxn modelId="{2D774D9E-9184-4FB4-A16C-F003A0875567}" type="presOf" srcId="{25B55729-12EC-484E-AED2-3CB214C3C431}" destId="{C42C233C-7F99-43AB-947E-3BCABC93346E}" srcOrd="0" destOrd="0" presId="urn:microsoft.com/office/officeart/2005/8/layout/vList2"/>
    <dgm:cxn modelId="{C3D634C1-A7F0-44BD-9384-4978E66CFD65}" srcId="{68188A32-31F1-4C07-90D7-D743BA8A9F22}" destId="{7A592C82-556F-495D-9B2A-AFC57754E980}" srcOrd="3" destOrd="0" parTransId="{44684A68-6D9C-44B9-8464-EA57F5202E04}" sibTransId="{D6E2417B-93EB-4B00-896B-A5148CC0C318}"/>
    <dgm:cxn modelId="{DD77B2D2-199C-4856-B3BC-78237056C8CE}" srcId="{2DF6D878-8914-44EF-BF0A-31D7355F6D4B}" destId="{68188A32-31F1-4C07-90D7-D743BA8A9F22}" srcOrd="0" destOrd="0" parTransId="{66B47E0A-DA24-4676-9A76-2AB6EE47C188}" sibTransId="{98855403-B33D-4A33-BC1E-B3E4E06AAAEB}"/>
    <dgm:cxn modelId="{596B0BED-B6BB-418F-8879-246838CB866A}" srcId="{68188A32-31F1-4C07-90D7-D743BA8A9F22}" destId="{DB394FB2-975A-41EA-9EF4-81E06645E19F}" srcOrd="2" destOrd="0" parTransId="{FEBE4F85-9808-4A42-B4E8-EDDDC0F13836}" sibTransId="{8C2C59D5-4DBF-4B9D-B862-C2C9F18940AF}"/>
    <dgm:cxn modelId="{4ABAA8FC-C4A4-48C7-B6EC-F18D7D2BB870}" type="presOf" srcId="{7A592C82-556F-495D-9B2A-AFC57754E980}" destId="{C42C233C-7F99-43AB-947E-3BCABC93346E}" srcOrd="0" destOrd="3" presId="urn:microsoft.com/office/officeart/2005/8/layout/vList2"/>
    <dgm:cxn modelId="{FA064498-083B-454F-B5B1-6BCBB3E25518}" type="presParOf" srcId="{8F9EEBEC-1F1E-4D31-B19D-FC4A01787760}" destId="{25D76131-E373-449E-BB4B-FC0DB96C8167}" srcOrd="0" destOrd="0" presId="urn:microsoft.com/office/officeart/2005/8/layout/vList2"/>
    <dgm:cxn modelId="{79C6C5BA-8B9C-4CEB-A4E4-A3ED3B0724C3}" type="presParOf" srcId="{8F9EEBEC-1F1E-4D31-B19D-FC4A01787760}" destId="{C42C233C-7F99-43AB-947E-3BCABC93346E}"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A343472-EA89-43E2-8FF8-9735F258E889}"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0661A6A1-757B-4BFB-950F-D0B2762C8438}">
      <dgm:prSet/>
      <dgm:spPr/>
      <dgm:t>
        <a:bodyPr/>
        <a:lstStyle/>
        <a:p>
          <a:r>
            <a:rPr lang="en-GB"/>
            <a:t>Sentence is based on the seriousness of the offence committed</a:t>
          </a:r>
          <a:endParaRPr lang="en-US"/>
        </a:p>
      </dgm:t>
    </dgm:pt>
    <dgm:pt modelId="{68973D7E-0B5E-4A56-B3FB-DB62F7044B8B}" type="parTrans" cxnId="{E4FC42A9-0264-40C2-91E3-8B797A5FB858}">
      <dgm:prSet/>
      <dgm:spPr/>
      <dgm:t>
        <a:bodyPr/>
        <a:lstStyle/>
        <a:p>
          <a:endParaRPr lang="en-US"/>
        </a:p>
      </dgm:t>
    </dgm:pt>
    <dgm:pt modelId="{ED9FBF82-F700-4E27-A39B-4508DEDCB0B8}" type="sibTrans" cxnId="{E4FC42A9-0264-40C2-91E3-8B797A5FB858}">
      <dgm:prSet/>
      <dgm:spPr/>
      <dgm:t>
        <a:bodyPr/>
        <a:lstStyle/>
        <a:p>
          <a:endParaRPr lang="en-US"/>
        </a:p>
      </dgm:t>
    </dgm:pt>
    <dgm:pt modelId="{C9071420-7C4E-4698-94D1-BB02AB9C2B73}">
      <dgm:prSet/>
      <dgm:spPr/>
      <dgm:t>
        <a:bodyPr/>
        <a:lstStyle/>
        <a:p>
          <a:r>
            <a:rPr lang="en-GB"/>
            <a:t>S143 CJA 2003 </a:t>
          </a:r>
          <a:endParaRPr lang="en-US"/>
        </a:p>
      </dgm:t>
    </dgm:pt>
    <dgm:pt modelId="{9E3AD6EE-5E19-4392-B2FE-5946187D9ED5}" type="parTrans" cxnId="{583D2AAD-37B8-49F8-B484-B4A7772CF53E}">
      <dgm:prSet/>
      <dgm:spPr/>
      <dgm:t>
        <a:bodyPr/>
        <a:lstStyle/>
        <a:p>
          <a:endParaRPr lang="en-US"/>
        </a:p>
      </dgm:t>
    </dgm:pt>
    <dgm:pt modelId="{A917CF35-3EE4-4934-B439-F7A391BBBBC7}" type="sibTrans" cxnId="{583D2AAD-37B8-49F8-B484-B4A7772CF53E}">
      <dgm:prSet/>
      <dgm:spPr/>
      <dgm:t>
        <a:bodyPr/>
        <a:lstStyle/>
        <a:p>
          <a:endParaRPr lang="en-US"/>
        </a:p>
      </dgm:t>
    </dgm:pt>
    <dgm:pt modelId="{759D55D0-9AA3-4FDC-BE32-86B798965D02}">
      <dgm:prSet/>
      <dgm:spPr/>
      <dgm:t>
        <a:bodyPr/>
        <a:lstStyle/>
        <a:p>
          <a:r>
            <a:rPr lang="en-GB"/>
            <a:t>Sentencing Council give </a:t>
          </a:r>
          <a:r>
            <a:rPr lang="en-GB">
              <a:hlinkClick xmlns:r="http://schemas.openxmlformats.org/officeDocument/2006/relationships" r:id="rId1"/>
            </a:rPr>
            <a:t>overarching guides </a:t>
          </a:r>
          <a:r>
            <a:rPr lang="en-GB"/>
            <a:t>for how seriousness should be assessed.</a:t>
          </a:r>
          <a:endParaRPr lang="en-US"/>
        </a:p>
      </dgm:t>
    </dgm:pt>
    <dgm:pt modelId="{FBC405CF-5BBC-43FD-AB3A-F7A36878BDF1}" type="parTrans" cxnId="{6FF63ACF-9CFF-4B92-A653-6ECB9BF084A8}">
      <dgm:prSet/>
      <dgm:spPr/>
      <dgm:t>
        <a:bodyPr/>
        <a:lstStyle/>
        <a:p>
          <a:endParaRPr lang="en-US"/>
        </a:p>
      </dgm:t>
    </dgm:pt>
    <dgm:pt modelId="{38E8C749-D1A6-45D7-99A5-DE64169A4155}" type="sibTrans" cxnId="{6FF63ACF-9CFF-4B92-A653-6ECB9BF084A8}">
      <dgm:prSet/>
      <dgm:spPr/>
      <dgm:t>
        <a:bodyPr/>
        <a:lstStyle/>
        <a:p>
          <a:endParaRPr lang="en-US"/>
        </a:p>
      </dgm:t>
    </dgm:pt>
    <dgm:pt modelId="{6B43EED5-D8F2-419B-8CB0-03122F961731}">
      <dgm:prSet/>
      <dgm:spPr/>
      <dgm:t>
        <a:bodyPr/>
        <a:lstStyle/>
        <a:p>
          <a:r>
            <a:rPr lang="en-GB"/>
            <a:t>Court must consider ‘culpability’ and ‘harm.’</a:t>
          </a:r>
          <a:endParaRPr lang="en-US"/>
        </a:p>
      </dgm:t>
    </dgm:pt>
    <dgm:pt modelId="{AEAB3343-285B-429C-9097-61E2D0183743}" type="parTrans" cxnId="{F03065B9-9BF5-4D0B-AB8F-307605022E4A}">
      <dgm:prSet/>
      <dgm:spPr/>
      <dgm:t>
        <a:bodyPr/>
        <a:lstStyle/>
        <a:p>
          <a:endParaRPr lang="en-US"/>
        </a:p>
      </dgm:t>
    </dgm:pt>
    <dgm:pt modelId="{5B8C1794-B918-44AB-A413-BA289DB12C80}" type="sibTrans" cxnId="{F03065B9-9BF5-4D0B-AB8F-307605022E4A}">
      <dgm:prSet/>
      <dgm:spPr/>
      <dgm:t>
        <a:bodyPr/>
        <a:lstStyle/>
        <a:p>
          <a:endParaRPr lang="en-US"/>
        </a:p>
      </dgm:t>
    </dgm:pt>
    <dgm:pt modelId="{53D9528B-E195-43FB-80D0-1A5275DEF033}" type="pres">
      <dgm:prSet presAssocID="{3A343472-EA89-43E2-8FF8-9735F258E889}" presName="linear" presStyleCnt="0">
        <dgm:presLayoutVars>
          <dgm:animLvl val="lvl"/>
          <dgm:resizeHandles val="exact"/>
        </dgm:presLayoutVars>
      </dgm:prSet>
      <dgm:spPr/>
    </dgm:pt>
    <dgm:pt modelId="{E1A5A4CC-438B-4D31-87C0-615B001CE2B8}" type="pres">
      <dgm:prSet presAssocID="{0661A6A1-757B-4BFB-950F-D0B2762C8438}" presName="parentText" presStyleLbl="node1" presStyleIdx="0" presStyleCnt="4">
        <dgm:presLayoutVars>
          <dgm:chMax val="0"/>
          <dgm:bulletEnabled val="1"/>
        </dgm:presLayoutVars>
      </dgm:prSet>
      <dgm:spPr/>
    </dgm:pt>
    <dgm:pt modelId="{AB60F80C-EB4B-4791-BF70-9A9309BBE380}" type="pres">
      <dgm:prSet presAssocID="{ED9FBF82-F700-4E27-A39B-4508DEDCB0B8}" presName="spacer" presStyleCnt="0"/>
      <dgm:spPr/>
    </dgm:pt>
    <dgm:pt modelId="{825AF733-F31D-4C4A-9BFD-8AE9C08F9065}" type="pres">
      <dgm:prSet presAssocID="{C9071420-7C4E-4698-94D1-BB02AB9C2B73}" presName="parentText" presStyleLbl="node1" presStyleIdx="1" presStyleCnt="4">
        <dgm:presLayoutVars>
          <dgm:chMax val="0"/>
          <dgm:bulletEnabled val="1"/>
        </dgm:presLayoutVars>
      </dgm:prSet>
      <dgm:spPr/>
    </dgm:pt>
    <dgm:pt modelId="{DD1CA738-6F40-4C24-8E41-BC352E9DB71B}" type="pres">
      <dgm:prSet presAssocID="{A917CF35-3EE4-4934-B439-F7A391BBBBC7}" presName="spacer" presStyleCnt="0"/>
      <dgm:spPr/>
    </dgm:pt>
    <dgm:pt modelId="{6A00389B-E6EB-4383-B31F-9109BC152B19}" type="pres">
      <dgm:prSet presAssocID="{759D55D0-9AA3-4FDC-BE32-86B798965D02}" presName="parentText" presStyleLbl="node1" presStyleIdx="2" presStyleCnt="4">
        <dgm:presLayoutVars>
          <dgm:chMax val="0"/>
          <dgm:bulletEnabled val="1"/>
        </dgm:presLayoutVars>
      </dgm:prSet>
      <dgm:spPr/>
    </dgm:pt>
    <dgm:pt modelId="{7527E207-FC10-4A6E-AB7A-22524D5E3AC4}" type="pres">
      <dgm:prSet presAssocID="{38E8C749-D1A6-45D7-99A5-DE64169A4155}" presName="spacer" presStyleCnt="0"/>
      <dgm:spPr/>
    </dgm:pt>
    <dgm:pt modelId="{E212D3F4-28EC-4F1B-87AA-3BCA6D6CFBF6}" type="pres">
      <dgm:prSet presAssocID="{6B43EED5-D8F2-419B-8CB0-03122F961731}" presName="parentText" presStyleLbl="node1" presStyleIdx="3" presStyleCnt="4">
        <dgm:presLayoutVars>
          <dgm:chMax val="0"/>
          <dgm:bulletEnabled val="1"/>
        </dgm:presLayoutVars>
      </dgm:prSet>
      <dgm:spPr/>
    </dgm:pt>
  </dgm:ptLst>
  <dgm:cxnLst>
    <dgm:cxn modelId="{26CDB132-8F75-4B36-8772-09BBD3819A1E}" type="presOf" srcId="{0661A6A1-757B-4BFB-950F-D0B2762C8438}" destId="{E1A5A4CC-438B-4D31-87C0-615B001CE2B8}" srcOrd="0" destOrd="0" presId="urn:microsoft.com/office/officeart/2005/8/layout/vList2"/>
    <dgm:cxn modelId="{1F60B540-27CE-4F86-8E5D-886733355F04}" type="presOf" srcId="{3A343472-EA89-43E2-8FF8-9735F258E889}" destId="{53D9528B-E195-43FB-80D0-1A5275DEF033}" srcOrd="0" destOrd="0" presId="urn:microsoft.com/office/officeart/2005/8/layout/vList2"/>
    <dgm:cxn modelId="{604F8967-EC23-4CD0-8175-640F6106475A}" type="presOf" srcId="{6B43EED5-D8F2-419B-8CB0-03122F961731}" destId="{E212D3F4-28EC-4F1B-87AA-3BCA6D6CFBF6}" srcOrd="0" destOrd="0" presId="urn:microsoft.com/office/officeart/2005/8/layout/vList2"/>
    <dgm:cxn modelId="{E4FC42A9-0264-40C2-91E3-8B797A5FB858}" srcId="{3A343472-EA89-43E2-8FF8-9735F258E889}" destId="{0661A6A1-757B-4BFB-950F-D0B2762C8438}" srcOrd="0" destOrd="0" parTransId="{68973D7E-0B5E-4A56-B3FB-DB62F7044B8B}" sibTransId="{ED9FBF82-F700-4E27-A39B-4508DEDCB0B8}"/>
    <dgm:cxn modelId="{583D2AAD-37B8-49F8-B484-B4A7772CF53E}" srcId="{3A343472-EA89-43E2-8FF8-9735F258E889}" destId="{C9071420-7C4E-4698-94D1-BB02AB9C2B73}" srcOrd="1" destOrd="0" parTransId="{9E3AD6EE-5E19-4392-B2FE-5946187D9ED5}" sibTransId="{A917CF35-3EE4-4934-B439-F7A391BBBBC7}"/>
    <dgm:cxn modelId="{24BFD6B4-5A5E-4461-8167-0E34669D6474}" type="presOf" srcId="{C9071420-7C4E-4698-94D1-BB02AB9C2B73}" destId="{825AF733-F31D-4C4A-9BFD-8AE9C08F9065}" srcOrd="0" destOrd="0" presId="urn:microsoft.com/office/officeart/2005/8/layout/vList2"/>
    <dgm:cxn modelId="{F03065B9-9BF5-4D0B-AB8F-307605022E4A}" srcId="{3A343472-EA89-43E2-8FF8-9735F258E889}" destId="{6B43EED5-D8F2-419B-8CB0-03122F961731}" srcOrd="3" destOrd="0" parTransId="{AEAB3343-285B-429C-9097-61E2D0183743}" sibTransId="{5B8C1794-B918-44AB-A413-BA289DB12C80}"/>
    <dgm:cxn modelId="{6FF63ACF-9CFF-4B92-A653-6ECB9BF084A8}" srcId="{3A343472-EA89-43E2-8FF8-9735F258E889}" destId="{759D55D0-9AA3-4FDC-BE32-86B798965D02}" srcOrd="2" destOrd="0" parTransId="{FBC405CF-5BBC-43FD-AB3A-F7A36878BDF1}" sibTransId="{38E8C749-D1A6-45D7-99A5-DE64169A4155}"/>
    <dgm:cxn modelId="{4FDC15D6-EE22-406F-A7D4-310DFDEECF0C}" type="presOf" srcId="{759D55D0-9AA3-4FDC-BE32-86B798965D02}" destId="{6A00389B-E6EB-4383-B31F-9109BC152B19}" srcOrd="0" destOrd="0" presId="urn:microsoft.com/office/officeart/2005/8/layout/vList2"/>
    <dgm:cxn modelId="{EBA03579-F94E-444D-9B5C-6FC3066F1B36}" type="presParOf" srcId="{53D9528B-E195-43FB-80D0-1A5275DEF033}" destId="{E1A5A4CC-438B-4D31-87C0-615B001CE2B8}" srcOrd="0" destOrd="0" presId="urn:microsoft.com/office/officeart/2005/8/layout/vList2"/>
    <dgm:cxn modelId="{EEC46AB0-532E-469E-9686-7352BC45938F}" type="presParOf" srcId="{53D9528B-E195-43FB-80D0-1A5275DEF033}" destId="{AB60F80C-EB4B-4791-BF70-9A9309BBE380}" srcOrd="1" destOrd="0" presId="urn:microsoft.com/office/officeart/2005/8/layout/vList2"/>
    <dgm:cxn modelId="{7C72EBB5-D0BA-41B5-9B37-2EF12CC644AB}" type="presParOf" srcId="{53D9528B-E195-43FB-80D0-1A5275DEF033}" destId="{825AF733-F31D-4C4A-9BFD-8AE9C08F9065}" srcOrd="2" destOrd="0" presId="urn:microsoft.com/office/officeart/2005/8/layout/vList2"/>
    <dgm:cxn modelId="{722FC050-2514-4465-B3DC-8BC9EF4CEAFB}" type="presParOf" srcId="{53D9528B-E195-43FB-80D0-1A5275DEF033}" destId="{DD1CA738-6F40-4C24-8E41-BC352E9DB71B}" srcOrd="3" destOrd="0" presId="urn:microsoft.com/office/officeart/2005/8/layout/vList2"/>
    <dgm:cxn modelId="{CF4CA876-74F6-4424-A881-43439F0A37F9}" type="presParOf" srcId="{53D9528B-E195-43FB-80D0-1A5275DEF033}" destId="{6A00389B-E6EB-4383-B31F-9109BC152B19}" srcOrd="4" destOrd="0" presId="urn:microsoft.com/office/officeart/2005/8/layout/vList2"/>
    <dgm:cxn modelId="{5CA3DCB4-BC4F-4207-9E46-76BF73F3E050}" type="presParOf" srcId="{53D9528B-E195-43FB-80D0-1A5275DEF033}" destId="{7527E207-FC10-4A6E-AB7A-22524D5E3AC4}" srcOrd="5" destOrd="0" presId="urn:microsoft.com/office/officeart/2005/8/layout/vList2"/>
    <dgm:cxn modelId="{4A97C4F8-D057-4E6E-AA68-9D24732299A2}" type="presParOf" srcId="{53D9528B-E195-43FB-80D0-1A5275DEF033}" destId="{E212D3F4-28EC-4F1B-87AA-3BCA6D6CFBF6}"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B85216C-B2C9-46DB-9D01-05C26768C9C2}"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3FF87384-FB8C-48E9-B845-593122DAEEAE}">
      <dgm:prSet/>
      <dgm:spPr/>
      <dgm:t>
        <a:bodyPr/>
        <a:lstStyle/>
        <a:p>
          <a:r>
            <a:rPr lang="en-GB"/>
            <a:t>These factors increase the seriousness of the offence.</a:t>
          </a:r>
          <a:endParaRPr lang="en-US"/>
        </a:p>
      </dgm:t>
    </dgm:pt>
    <dgm:pt modelId="{C4478BC1-46B8-4881-9647-71C958D43BF8}" type="parTrans" cxnId="{18FE0C55-2667-4A30-A099-E4DDC98D5AD4}">
      <dgm:prSet/>
      <dgm:spPr/>
      <dgm:t>
        <a:bodyPr/>
        <a:lstStyle/>
        <a:p>
          <a:endParaRPr lang="en-US"/>
        </a:p>
      </dgm:t>
    </dgm:pt>
    <dgm:pt modelId="{972F3F64-66D9-4C3F-A9C8-19DA631E77DC}" type="sibTrans" cxnId="{18FE0C55-2667-4A30-A099-E4DDC98D5AD4}">
      <dgm:prSet/>
      <dgm:spPr/>
      <dgm:t>
        <a:bodyPr/>
        <a:lstStyle/>
        <a:p>
          <a:endParaRPr lang="en-US"/>
        </a:p>
      </dgm:t>
    </dgm:pt>
    <dgm:pt modelId="{3B3D00A9-B461-4115-BB1A-7ED251C4116F}">
      <dgm:prSet/>
      <dgm:spPr/>
      <dgm:t>
        <a:bodyPr/>
        <a:lstStyle/>
        <a:p>
          <a:r>
            <a:rPr lang="en-GB"/>
            <a:t>Previous convictions (s143 (2) CJA)</a:t>
          </a:r>
          <a:endParaRPr lang="en-US"/>
        </a:p>
      </dgm:t>
    </dgm:pt>
    <dgm:pt modelId="{4A740FE8-6F83-4EAD-A27F-2427EAB74BFF}" type="parTrans" cxnId="{E1736B9D-D7DB-470E-A00B-9A3BCF89B679}">
      <dgm:prSet/>
      <dgm:spPr/>
      <dgm:t>
        <a:bodyPr/>
        <a:lstStyle/>
        <a:p>
          <a:endParaRPr lang="en-US"/>
        </a:p>
      </dgm:t>
    </dgm:pt>
    <dgm:pt modelId="{81D79B82-5ECE-4E57-B74A-71CEF17BEE03}" type="sibTrans" cxnId="{E1736B9D-D7DB-470E-A00B-9A3BCF89B679}">
      <dgm:prSet/>
      <dgm:spPr/>
      <dgm:t>
        <a:bodyPr/>
        <a:lstStyle/>
        <a:p>
          <a:endParaRPr lang="en-US"/>
        </a:p>
      </dgm:t>
    </dgm:pt>
    <dgm:pt modelId="{14EC2041-CA07-4568-BD8C-1A95118BA427}">
      <dgm:prSet/>
      <dgm:spPr/>
      <dgm:t>
        <a:bodyPr/>
        <a:lstStyle/>
        <a:p>
          <a:r>
            <a:rPr lang="en-GB"/>
            <a:t>Offences committed whilst on bail (s143 (3) CJA)</a:t>
          </a:r>
          <a:endParaRPr lang="en-US"/>
        </a:p>
      </dgm:t>
    </dgm:pt>
    <dgm:pt modelId="{E45351CB-C853-4E9A-BC80-4D955031913D}" type="parTrans" cxnId="{1F95F880-E01D-478A-A30C-9E5AF0F1A848}">
      <dgm:prSet/>
      <dgm:spPr/>
      <dgm:t>
        <a:bodyPr/>
        <a:lstStyle/>
        <a:p>
          <a:endParaRPr lang="en-US"/>
        </a:p>
      </dgm:t>
    </dgm:pt>
    <dgm:pt modelId="{01FF5397-7FDA-4C95-A9B2-6BCDBF0AF9E9}" type="sibTrans" cxnId="{1F95F880-E01D-478A-A30C-9E5AF0F1A848}">
      <dgm:prSet/>
      <dgm:spPr/>
      <dgm:t>
        <a:bodyPr/>
        <a:lstStyle/>
        <a:p>
          <a:endParaRPr lang="en-US"/>
        </a:p>
      </dgm:t>
    </dgm:pt>
    <dgm:pt modelId="{C736E460-E161-4360-A68D-EC9642FD54A1}">
      <dgm:prSet/>
      <dgm:spPr/>
      <dgm:t>
        <a:bodyPr/>
        <a:lstStyle/>
        <a:p>
          <a:r>
            <a:rPr lang="en-GB"/>
            <a:t>Racial/Religious aggravation (s145 CJA)</a:t>
          </a:r>
          <a:endParaRPr lang="en-US"/>
        </a:p>
      </dgm:t>
    </dgm:pt>
    <dgm:pt modelId="{7B927B65-6C05-40D4-A4E4-CB49836F98F5}" type="parTrans" cxnId="{DBB6474C-C679-4F3C-A76E-392440B2877C}">
      <dgm:prSet/>
      <dgm:spPr/>
      <dgm:t>
        <a:bodyPr/>
        <a:lstStyle/>
        <a:p>
          <a:endParaRPr lang="en-US"/>
        </a:p>
      </dgm:t>
    </dgm:pt>
    <dgm:pt modelId="{08256132-1654-4806-8A1C-A5A95F90AEC0}" type="sibTrans" cxnId="{DBB6474C-C679-4F3C-A76E-392440B2877C}">
      <dgm:prSet/>
      <dgm:spPr/>
      <dgm:t>
        <a:bodyPr/>
        <a:lstStyle/>
        <a:p>
          <a:endParaRPr lang="en-US"/>
        </a:p>
      </dgm:t>
    </dgm:pt>
    <dgm:pt modelId="{A51068B5-7397-4334-AD93-6F2C1E2E77CF}">
      <dgm:prSet/>
      <dgm:spPr/>
      <dgm:t>
        <a:bodyPr/>
        <a:lstStyle/>
        <a:p>
          <a:r>
            <a:rPr lang="en-GB"/>
            <a:t>Hostility based on sexual orientation or disability (s146 CJA)</a:t>
          </a:r>
          <a:endParaRPr lang="en-US"/>
        </a:p>
      </dgm:t>
    </dgm:pt>
    <dgm:pt modelId="{2E4DF7F1-9961-4236-A9B5-B9425DF81E0B}" type="parTrans" cxnId="{375EA3DE-05F7-435E-A295-D6948632EED2}">
      <dgm:prSet/>
      <dgm:spPr/>
      <dgm:t>
        <a:bodyPr/>
        <a:lstStyle/>
        <a:p>
          <a:endParaRPr lang="en-US"/>
        </a:p>
      </dgm:t>
    </dgm:pt>
    <dgm:pt modelId="{DD4E9240-B61F-4C5D-BA91-9E177A7FE2BF}" type="sibTrans" cxnId="{375EA3DE-05F7-435E-A295-D6948632EED2}">
      <dgm:prSet/>
      <dgm:spPr/>
      <dgm:t>
        <a:bodyPr/>
        <a:lstStyle/>
        <a:p>
          <a:endParaRPr lang="en-US"/>
        </a:p>
      </dgm:t>
    </dgm:pt>
    <dgm:pt modelId="{504278B5-4D55-473D-B1A3-A5130CB896BB}" type="pres">
      <dgm:prSet presAssocID="{CB85216C-B2C9-46DB-9D01-05C26768C9C2}" presName="vert0" presStyleCnt="0">
        <dgm:presLayoutVars>
          <dgm:dir/>
          <dgm:animOne val="branch"/>
          <dgm:animLvl val="lvl"/>
        </dgm:presLayoutVars>
      </dgm:prSet>
      <dgm:spPr/>
    </dgm:pt>
    <dgm:pt modelId="{4BD2D1E9-B71A-414F-B5FE-333DFACFD8B1}" type="pres">
      <dgm:prSet presAssocID="{3FF87384-FB8C-48E9-B845-593122DAEEAE}" presName="thickLine" presStyleLbl="alignNode1" presStyleIdx="0" presStyleCnt="5"/>
      <dgm:spPr/>
    </dgm:pt>
    <dgm:pt modelId="{3B06F3F5-4B6C-497D-A0B9-3DB4C03FD822}" type="pres">
      <dgm:prSet presAssocID="{3FF87384-FB8C-48E9-B845-593122DAEEAE}" presName="horz1" presStyleCnt="0"/>
      <dgm:spPr/>
    </dgm:pt>
    <dgm:pt modelId="{D63DCA2D-C128-4156-881A-92F93C3A6063}" type="pres">
      <dgm:prSet presAssocID="{3FF87384-FB8C-48E9-B845-593122DAEEAE}" presName="tx1" presStyleLbl="revTx" presStyleIdx="0" presStyleCnt="5"/>
      <dgm:spPr/>
    </dgm:pt>
    <dgm:pt modelId="{0384DCFA-D736-4818-85FA-A0764B4E3DAC}" type="pres">
      <dgm:prSet presAssocID="{3FF87384-FB8C-48E9-B845-593122DAEEAE}" presName="vert1" presStyleCnt="0"/>
      <dgm:spPr/>
    </dgm:pt>
    <dgm:pt modelId="{8E956BCB-011B-48E8-8E47-B0CCDD742E8A}" type="pres">
      <dgm:prSet presAssocID="{3B3D00A9-B461-4115-BB1A-7ED251C4116F}" presName="thickLine" presStyleLbl="alignNode1" presStyleIdx="1" presStyleCnt="5"/>
      <dgm:spPr/>
    </dgm:pt>
    <dgm:pt modelId="{2B166446-7236-4BF2-A9DB-EA7D31DBD36C}" type="pres">
      <dgm:prSet presAssocID="{3B3D00A9-B461-4115-BB1A-7ED251C4116F}" presName="horz1" presStyleCnt="0"/>
      <dgm:spPr/>
    </dgm:pt>
    <dgm:pt modelId="{0A992267-2859-45E1-844B-6FB6295C8742}" type="pres">
      <dgm:prSet presAssocID="{3B3D00A9-B461-4115-BB1A-7ED251C4116F}" presName="tx1" presStyleLbl="revTx" presStyleIdx="1" presStyleCnt="5"/>
      <dgm:spPr/>
    </dgm:pt>
    <dgm:pt modelId="{8C13BA23-BCD8-4A54-AACD-07BD0B768BBF}" type="pres">
      <dgm:prSet presAssocID="{3B3D00A9-B461-4115-BB1A-7ED251C4116F}" presName="vert1" presStyleCnt="0"/>
      <dgm:spPr/>
    </dgm:pt>
    <dgm:pt modelId="{AF786184-AC47-480D-9ADF-3758B57FFF18}" type="pres">
      <dgm:prSet presAssocID="{14EC2041-CA07-4568-BD8C-1A95118BA427}" presName="thickLine" presStyleLbl="alignNode1" presStyleIdx="2" presStyleCnt="5"/>
      <dgm:spPr/>
    </dgm:pt>
    <dgm:pt modelId="{138EB791-89A8-4832-85B5-EDC264030EA3}" type="pres">
      <dgm:prSet presAssocID="{14EC2041-CA07-4568-BD8C-1A95118BA427}" presName="horz1" presStyleCnt="0"/>
      <dgm:spPr/>
    </dgm:pt>
    <dgm:pt modelId="{FBBFFC4B-CB07-4A91-8556-F348A5A6ACD6}" type="pres">
      <dgm:prSet presAssocID="{14EC2041-CA07-4568-BD8C-1A95118BA427}" presName="tx1" presStyleLbl="revTx" presStyleIdx="2" presStyleCnt="5"/>
      <dgm:spPr/>
    </dgm:pt>
    <dgm:pt modelId="{B4A59906-B402-470A-91A8-9403686E7C49}" type="pres">
      <dgm:prSet presAssocID="{14EC2041-CA07-4568-BD8C-1A95118BA427}" presName="vert1" presStyleCnt="0"/>
      <dgm:spPr/>
    </dgm:pt>
    <dgm:pt modelId="{85522A60-EA40-4597-A852-F86B136EB700}" type="pres">
      <dgm:prSet presAssocID="{C736E460-E161-4360-A68D-EC9642FD54A1}" presName="thickLine" presStyleLbl="alignNode1" presStyleIdx="3" presStyleCnt="5"/>
      <dgm:spPr/>
    </dgm:pt>
    <dgm:pt modelId="{0A9B388B-74A7-4553-ABC1-6915979DBFEA}" type="pres">
      <dgm:prSet presAssocID="{C736E460-E161-4360-A68D-EC9642FD54A1}" presName="horz1" presStyleCnt="0"/>
      <dgm:spPr/>
    </dgm:pt>
    <dgm:pt modelId="{E050A5DB-9FE9-4213-9B42-F1C077868F86}" type="pres">
      <dgm:prSet presAssocID="{C736E460-E161-4360-A68D-EC9642FD54A1}" presName="tx1" presStyleLbl="revTx" presStyleIdx="3" presStyleCnt="5"/>
      <dgm:spPr/>
    </dgm:pt>
    <dgm:pt modelId="{1798BD4B-ABD0-4DA4-8EC1-20D0B664DF83}" type="pres">
      <dgm:prSet presAssocID="{C736E460-E161-4360-A68D-EC9642FD54A1}" presName="vert1" presStyleCnt="0"/>
      <dgm:spPr/>
    </dgm:pt>
    <dgm:pt modelId="{BFB24A06-975B-4C45-AF02-76BE53DFD5AF}" type="pres">
      <dgm:prSet presAssocID="{A51068B5-7397-4334-AD93-6F2C1E2E77CF}" presName="thickLine" presStyleLbl="alignNode1" presStyleIdx="4" presStyleCnt="5"/>
      <dgm:spPr/>
    </dgm:pt>
    <dgm:pt modelId="{D02F6B6E-8333-43D4-8F5D-22EF8AD649E8}" type="pres">
      <dgm:prSet presAssocID="{A51068B5-7397-4334-AD93-6F2C1E2E77CF}" presName="horz1" presStyleCnt="0"/>
      <dgm:spPr/>
    </dgm:pt>
    <dgm:pt modelId="{A3D26C74-699B-43C3-86EB-9F9270149952}" type="pres">
      <dgm:prSet presAssocID="{A51068B5-7397-4334-AD93-6F2C1E2E77CF}" presName="tx1" presStyleLbl="revTx" presStyleIdx="4" presStyleCnt="5"/>
      <dgm:spPr/>
    </dgm:pt>
    <dgm:pt modelId="{478C61AE-6323-498C-809A-E284B361F5C8}" type="pres">
      <dgm:prSet presAssocID="{A51068B5-7397-4334-AD93-6F2C1E2E77CF}" presName="vert1" presStyleCnt="0"/>
      <dgm:spPr/>
    </dgm:pt>
  </dgm:ptLst>
  <dgm:cxnLst>
    <dgm:cxn modelId="{66C5AD04-F8BD-494C-B11C-1B2F6A904A3D}" type="presOf" srcId="{3FF87384-FB8C-48E9-B845-593122DAEEAE}" destId="{D63DCA2D-C128-4156-881A-92F93C3A6063}" srcOrd="0" destOrd="0" presId="urn:microsoft.com/office/officeart/2008/layout/LinedList"/>
    <dgm:cxn modelId="{2F271C22-37E0-4058-ABC4-1D1BBBE5CEEC}" type="presOf" srcId="{C736E460-E161-4360-A68D-EC9642FD54A1}" destId="{E050A5DB-9FE9-4213-9B42-F1C077868F86}" srcOrd="0" destOrd="0" presId="urn:microsoft.com/office/officeart/2008/layout/LinedList"/>
    <dgm:cxn modelId="{D23F642E-5C59-4D96-9654-E7BEB823239D}" type="presOf" srcId="{14EC2041-CA07-4568-BD8C-1A95118BA427}" destId="{FBBFFC4B-CB07-4A91-8556-F348A5A6ACD6}" srcOrd="0" destOrd="0" presId="urn:microsoft.com/office/officeart/2008/layout/LinedList"/>
    <dgm:cxn modelId="{DF022B3F-915E-40A9-80BF-B3FD6D9C02EA}" type="presOf" srcId="{A51068B5-7397-4334-AD93-6F2C1E2E77CF}" destId="{A3D26C74-699B-43C3-86EB-9F9270149952}" srcOrd="0" destOrd="0" presId="urn:microsoft.com/office/officeart/2008/layout/LinedList"/>
    <dgm:cxn modelId="{DBB6474C-C679-4F3C-A76E-392440B2877C}" srcId="{CB85216C-B2C9-46DB-9D01-05C26768C9C2}" destId="{C736E460-E161-4360-A68D-EC9642FD54A1}" srcOrd="3" destOrd="0" parTransId="{7B927B65-6C05-40D4-A4E4-CB49836F98F5}" sibTransId="{08256132-1654-4806-8A1C-A5A95F90AEC0}"/>
    <dgm:cxn modelId="{18FE0C55-2667-4A30-A099-E4DDC98D5AD4}" srcId="{CB85216C-B2C9-46DB-9D01-05C26768C9C2}" destId="{3FF87384-FB8C-48E9-B845-593122DAEEAE}" srcOrd="0" destOrd="0" parTransId="{C4478BC1-46B8-4881-9647-71C958D43BF8}" sibTransId="{972F3F64-66D9-4C3F-A9C8-19DA631E77DC}"/>
    <dgm:cxn modelId="{41160959-5D46-4DAE-A613-D57790E19597}" type="presOf" srcId="{3B3D00A9-B461-4115-BB1A-7ED251C4116F}" destId="{0A992267-2859-45E1-844B-6FB6295C8742}" srcOrd="0" destOrd="0" presId="urn:microsoft.com/office/officeart/2008/layout/LinedList"/>
    <dgm:cxn modelId="{1F95F880-E01D-478A-A30C-9E5AF0F1A848}" srcId="{CB85216C-B2C9-46DB-9D01-05C26768C9C2}" destId="{14EC2041-CA07-4568-BD8C-1A95118BA427}" srcOrd="2" destOrd="0" parTransId="{E45351CB-C853-4E9A-BC80-4D955031913D}" sibTransId="{01FF5397-7FDA-4C95-A9B2-6BCDBF0AF9E9}"/>
    <dgm:cxn modelId="{A72DED8F-BBF1-4416-9CA2-9057B1362D70}" type="presOf" srcId="{CB85216C-B2C9-46DB-9D01-05C26768C9C2}" destId="{504278B5-4D55-473D-B1A3-A5130CB896BB}" srcOrd="0" destOrd="0" presId="urn:microsoft.com/office/officeart/2008/layout/LinedList"/>
    <dgm:cxn modelId="{E1736B9D-D7DB-470E-A00B-9A3BCF89B679}" srcId="{CB85216C-B2C9-46DB-9D01-05C26768C9C2}" destId="{3B3D00A9-B461-4115-BB1A-7ED251C4116F}" srcOrd="1" destOrd="0" parTransId="{4A740FE8-6F83-4EAD-A27F-2427EAB74BFF}" sibTransId="{81D79B82-5ECE-4E57-B74A-71CEF17BEE03}"/>
    <dgm:cxn modelId="{375EA3DE-05F7-435E-A295-D6948632EED2}" srcId="{CB85216C-B2C9-46DB-9D01-05C26768C9C2}" destId="{A51068B5-7397-4334-AD93-6F2C1E2E77CF}" srcOrd="4" destOrd="0" parTransId="{2E4DF7F1-9961-4236-A9B5-B9425DF81E0B}" sibTransId="{DD4E9240-B61F-4C5D-BA91-9E177A7FE2BF}"/>
    <dgm:cxn modelId="{1DF1271A-AC06-4224-A659-0592AAB6484C}" type="presParOf" srcId="{504278B5-4D55-473D-B1A3-A5130CB896BB}" destId="{4BD2D1E9-B71A-414F-B5FE-333DFACFD8B1}" srcOrd="0" destOrd="0" presId="urn:microsoft.com/office/officeart/2008/layout/LinedList"/>
    <dgm:cxn modelId="{DF892247-0251-4F2C-BC08-8568EC5EE5C5}" type="presParOf" srcId="{504278B5-4D55-473D-B1A3-A5130CB896BB}" destId="{3B06F3F5-4B6C-497D-A0B9-3DB4C03FD822}" srcOrd="1" destOrd="0" presId="urn:microsoft.com/office/officeart/2008/layout/LinedList"/>
    <dgm:cxn modelId="{F1E38FC2-A94E-4725-B5CB-69CE448514DF}" type="presParOf" srcId="{3B06F3F5-4B6C-497D-A0B9-3DB4C03FD822}" destId="{D63DCA2D-C128-4156-881A-92F93C3A6063}" srcOrd="0" destOrd="0" presId="urn:microsoft.com/office/officeart/2008/layout/LinedList"/>
    <dgm:cxn modelId="{0B6142D9-F03D-4E66-A4D0-5230F5FF8C3E}" type="presParOf" srcId="{3B06F3F5-4B6C-497D-A0B9-3DB4C03FD822}" destId="{0384DCFA-D736-4818-85FA-A0764B4E3DAC}" srcOrd="1" destOrd="0" presId="urn:microsoft.com/office/officeart/2008/layout/LinedList"/>
    <dgm:cxn modelId="{5F7F2C2A-A42E-4725-AA24-860111FB695F}" type="presParOf" srcId="{504278B5-4D55-473D-B1A3-A5130CB896BB}" destId="{8E956BCB-011B-48E8-8E47-B0CCDD742E8A}" srcOrd="2" destOrd="0" presId="urn:microsoft.com/office/officeart/2008/layout/LinedList"/>
    <dgm:cxn modelId="{4716709D-F25D-4CC1-84EE-6A98FCCD6FF7}" type="presParOf" srcId="{504278B5-4D55-473D-B1A3-A5130CB896BB}" destId="{2B166446-7236-4BF2-A9DB-EA7D31DBD36C}" srcOrd="3" destOrd="0" presId="urn:microsoft.com/office/officeart/2008/layout/LinedList"/>
    <dgm:cxn modelId="{FCC1C006-1EC0-4228-B250-67531949FBD2}" type="presParOf" srcId="{2B166446-7236-4BF2-A9DB-EA7D31DBD36C}" destId="{0A992267-2859-45E1-844B-6FB6295C8742}" srcOrd="0" destOrd="0" presId="urn:microsoft.com/office/officeart/2008/layout/LinedList"/>
    <dgm:cxn modelId="{C778C6C3-5000-4451-861F-E64ADAE69767}" type="presParOf" srcId="{2B166446-7236-4BF2-A9DB-EA7D31DBD36C}" destId="{8C13BA23-BCD8-4A54-AACD-07BD0B768BBF}" srcOrd="1" destOrd="0" presId="urn:microsoft.com/office/officeart/2008/layout/LinedList"/>
    <dgm:cxn modelId="{F389EB38-AB60-4DCD-80CB-1CE0F13EFE00}" type="presParOf" srcId="{504278B5-4D55-473D-B1A3-A5130CB896BB}" destId="{AF786184-AC47-480D-9ADF-3758B57FFF18}" srcOrd="4" destOrd="0" presId="urn:microsoft.com/office/officeart/2008/layout/LinedList"/>
    <dgm:cxn modelId="{EA75ED70-2679-4AF3-9730-4145075DB033}" type="presParOf" srcId="{504278B5-4D55-473D-B1A3-A5130CB896BB}" destId="{138EB791-89A8-4832-85B5-EDC264030EA3}" srcOrd="5" destOrd="0" presId="urn:microsoft.com/office/officeart/2008/layout/LinedList"/>
    <dgm:cxn modelId="{90739F32-BE9F-4D67-911C-7C9063E538AC}" type="presParOf" srcId="{138EB791-89A8-4832-85B5-EDC264030EA3}" destId="{FBBFFC4B-CB07-4A91-8556-F348A5A6ACD6}" srcOrd="0" destOrd="0" presId="urn:microsoft.com/office/officeart/2008/layout/LinedList"/>
    <dgm:cxn modelId="{4DE0D94B-CD54-4C80-81BA-C88D073A0FC5}" type="presParOf" srcId="{138EB791-89A8-4832-85B5-EDC264030EA3}" destId="{B4A59906-B402-470A-91A8-9403686E7C49}" srcOrd="1" destOrd="0" presId="urn:microsoft.com/office/officeart/2008/layout/LinedList"/>
    <dgm:cxn modelId="{2E970316-0583-4A30-A180-6DF279B1D716}" type="presParOf" srcId="{504278B5-4D55-473D-B1A3-A5130CB896BB}" destId="{85522A60-EA40-4597-A852-F86B136EB700}" srcOrd="6" destOrd="0" presId="urn:microsoft.com/office/officeart/2008/layout/LinedList"/>
    <dgm:cxn modelId="{5079DB1C-C971-4705-BFD1-F1C3253A19B1}" type="presParOf" srcId="{504278B5-4D55-473D-B1A3-A5130CB896BB}" destId="{0A9B388B-74A7-4553-ABC1-6915979DBFEA}" srcOrd="7" destOrd="0" presId="urn:microsoft.com/office/officeart/2008/layout/LinedList"/>
    <dgm:cxn modelId="{7B1E612D-9799-4437-BC77-55EA7580C828}" type="presParOf" srcId="{0A9B388B-74A7-4553-ABC1-6915979DBFEA}" destId="{E050A5DB-9FE9-4213-9B42-F1C077868F86}" srcOrd="0" destOrd="0" presId="urn:microsoft.com/office/officeart/2008/layout/LinedList"/>
    <dgm:cxn modelId="{5D1D72D6-7F2F-49CD-95E4-02EF4A3ACF5B}" type="presParOf" srcId="{0A9B388B-74A7-4553-ABC1-6915979DBFEA}" destId="{1798BD4B-ABD0-4DA4-8EC1-20D0B664DF83}" srcOrd="1" destOrd="0" presId="urn:microsoft.com/office/officeart/2008/layout/LinedList"/>
    <dgm:cxn modelId="{BA377B2B-ECF9-480B-BE50-3A984D2482F7}" type="presParOf" srcId="{504278B5-4D55-473D-B1A3-A5130CB896BB}" destId="{BFB24A06-975B-4C45-AF02-76BE53DFD5AF}" srcOrd="8" destOrd="0" presId="urn:microsoft.com/office/officeart/2008/layout/LinedList"/>
    <dgm:cxn modelId="{95F473CA-FF0E-4E5B-B0A9-D03644E4EC2A}" type="presParOf" srcId="{504278B5-4D55-473D-B1A3-A5130CB896BB}" destId="{D02F6B6E-8333-43D4-8F5D-22EF8AD649E8}" srcOrd="9" destOrd="0" presId="urn:microsoft.com/office/officeart/2008/layout/LinedList"/>
    <dgm:cxn modelId="{D22CAFDF-5D1E-45C4-B421-9E9BA1F9DE6B}" type="presParOf" srcId="{D02F6B6E-8333-43D4-8F5D-22EF8AD649E8}" destId="{A3D26C74-699B-43C3-86EB-9F9270149952}" srcOrd="0" destOrd="0" presId="urn:microsoft.com/office/officeart/2008/layout/LinedList"/>
    <dgm:cxn modelId="{163B6FA6-1EAA-44B7-B11D-3A141742E096}" type="presParOf" srcId="{D02F6B6E-8333-43D4-8F5D-22EF8AD649E8}" destId="{478C61AE-6323-498C-809A-E284B361F5C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261ED41-3B8D-4670-98BE-F1096142B70B}" type="doc">
      <dgm:prSet loTypeId="urn:microsoft.com/office/officeart/2008/layout/LinedList" loCatId="list" qsTypeId="urn:microsoft.com/office/officeart/2005/8/quickstyle/simple4" qsCatId="simple" csTypeId="urn:microsoft.com/office/officeart/2005/8/colors/colorful1" csCatId="colorful"/>
      <dgm:spPr/>
      <dgm:t>
        <a:bodyPr/>
        <a:lstStyle/>
        <a:p>
          <a:endParaRPr lang="en-US"/>
        </a:p>
      </dgm:t>
    </dgm:pt>
    <dgm:pt modelId="{34D96962-3CC9-4D91-8AE9-0CEADA954CB9}">
      <dgm:prSet/>
      <dgm:spPr/>
      <dgm:t>
        <a:bodyPr/>
        <a:lstStyle/>
        <a:p>
          <a:r>
            <a:rPr lang="en-GB"/>
            <a:t>Aggravating features of an offence;</a:t>
          </a:r>
          <a:endParaRPr lang="en-US"/>
        </a:p>
      </dgm:t>
    </dgm:pt>
    <dgm:pt modelId="{552BEBDB-575F-42AA-93DE-4744BC403F03}" type="parTrans" cxnId="{488F97CD-2657-4C11-B6EC-A81A3DF7AA82}">
      <dgm:prSet/>
      <dgm:spPr/>
      <dgm:t>
        <a:bodyPr/>
        <a:lstStyle/>
        <a:p>
          <a:endParaRPr lang="en-US"/>
        </a:p>
      </dgm:t>
    </dgm:pt>
    <dgm:pt modelId="{C8695EC9-9B21-48F6-9407-39324C944FED}" type="sibTrans" cxnId="{488F97CD-2657-4C11-B6EC-A81A3DF7AA82}">
      <dgm:prSet/>
      <dgm:spPr/>
      <dgm:t>
        <a:bodyPr/>
        <a:lstStyle/>
        <a:p>
          <a:endParaRPr lang="en-US"/>
        </a:p>
      </dgm:t>
    </dgm:pt>
    <dgm:pt modelId="{F018EED8-48D6-4E7A-8710-4D6C38DBDC6E}">
      <dgm:prSet/>
      <dgm:spPr/>
      <dgm:t>
        <a:bodyPr/>
        <a:lstStyle/>
        <a:p>
          <a:r>
            <a:rPr lang="en-GB"/>
            <a:t>Planned/premeditated offences, gang/group involvement, vulnerable victim, weapon used, position of trust involved, high value losses, abuse of power, gratuitous use of violence.</a:t>
          </a:r>
          <a:endParaRPr lang="en-US"/>
        </a:p>
      </dgm:t>
    </dgm:pt>
    <dgm:pt modelId="{4E7E1A71-27FD-4D79-8FF1-679D30C16C57}" type="parTrans" cxnId="{D1F3BF81-8107-43B9-AADE-7B2C8F1DD566}">
      <dgm:prSet/>
      <dgm:spPr/>
      <dgm:t>
        <a:bodyPr/>
        <a:lstStyle/>
        <a:p>
          <a:endParaRPr lang="en-US"/>
        </a:p>
      </dgm:t>
    </dgm:pt>
    <dgm:pt modelId="{315FB977-4373-4A6E-AFBA-88F83F591E3E}" type="sibTrans" cxnId="{D1F3BF81-8107-43B9-AADE-7B2C8F1DD566}">
      <dgm:prSet/>
      <dgm:spPr/>
      <dgm:t>
        <a:bodyPr/>
        <a:lstStyle/>
        <a:p>
          <a:endParaRPr lang="en-US"/>
        </a:p>
      </dgm:t>
    </dgm:pt>
    <dgm:pt modelId="{ACFF4A2C-D804-46F1-B593-D457BE8F6F92}">
      <dgm:prSet/>
      <dgm:spPr/>
      <dgm:t>
        <a:bodyPr/>
        <a:lstStyle/>
        <a:p>
          <a:r>
            <a:rPr lang="en-GB"/>
            <a:t>Mitigating features which may reduce seriousness;</a:t>
          </a:r>
          <a:endParaRPr lang="en-US"/>
        </a:p>
      </dgm:t>
    </dgm:pt>
    <dgm:pt modelId="{ABAF84EF-C136-4F02-9A51-91714AF90EF8}" type="parTrans" cxnId="{FEE5D154-8877-4645-B0DA-EDD7ACBEB13B}">
      <dgm:prSet/>
      <dgm:spPr/>
      <dgm:t>
        <a:bodyPr/>
        <a:lstStyle/>
        <a:p>
          <a:endParaRPr lang="en-US"/>
        </a:p>
      </dgm:t>
    </dgm:pt>
    <dgm:pt modelId="{69B24F2E-15D0-4223-8D3D-E9EDF8EB196F}" type="sibTrans" cxnId="{FEE5D154-8877-4645-B0DA-EDD7ACBEB13B}">
      <dgm:prSet/>
      <dgm:spPr/>
      <dgm:t>
        <a:bodyPr/>
        <a:lstStyle/>
        <a:p>
          <a:endParaRPr lang="en-US"/>
        </a:p>
      </dgm:t>
    </dgm:pt>
    <dgm:pt modelId="{F59F6508-A13D-416C-8542-44E3D4F9FEFE}">
      <dgm:prSet/>
      <dgm:spPr/>
      <dgm:t>
        <a:bodyPr/>
        <a:lstStyle/>
        <a:p>
          <a:r>
            <a:rPr lang="en-GB"/>
            <a:t>Impulse offence, provocation, D played a minor role, genuine attempt at reparation</a:t>
          </a:r>
          <a:endParaRPr lang="en-US"/>
        </a:p>
      </dgm:t>
    </dgm:pt>
    <dgm:pt modelId="{3343F2E6-DE4B-49B1-A9FE-807CC9FACE38}" type="parTrans" cxnId="{8AF1BF10-CA09-4A92-8CCF-4DCBCB3273D5}">
      <dgm:prSet/>
      <dgm:spPr/>
      <dgm:t>
        <a:bodyPr/>
        <a:lstStyle/>
        <a:p>
          <a:endParaRPr lang="en-US"/>
        </a:p>
      </dgm:t>
    </dgm:pt>
    <dgm:pt modelId="{6BA97F9D-A32C-436A-8A49-F4C60810694E}" type="sibTrans" cxnId="{8AF1BF10-CA09-4A92-8CCF-4DCBCB3273D5}">
      <dgm:prSet/>
      <dgm:spPr/>
      <dgm:t>
        <a:bodyPr/>
        <a:lstStyle/>
        <a:p>
          <a:endParaRPr lang="en-US"/>
        </a:p>
      </dgm:t>
    </dgm:pt>
    <dgm:pt modelId="{A375518D-22A9-4431-8923-E31FB82BD497}" type="pres">
      <dgm:prSet presAssocID="{E261ED41-3B8D-4670-98BE-F1096142B70B}" presName="vert0" presStyleCnt="0">
        <dgm:presLayoutVars>
          <dgm:dir/>
          <dgm:animOne val="branch"/>
          <dgm:animLvl val="lvl"/>
        </dgm:presLayoutVars>
      </dgm:prSet>
      <dgm:spPr/>
    </dgm:pt>
    <dgm:pt modelId="{DF1F4B18-2D92-431F-BB81-F0E7177BFF7A}" type="pres">
      <dgm:prSet presAssocID="{34D96962-3CC9-4D91-8AE9-0CEADA954CB9}" presName="thickLine" presStyleLbl="alignNode1" presStyleIdx="0" presStyleCnt="4"/>
      <dgm:spPr/>
    </dgm:pt>
    <dgm:pt modelId="{E09EEF90-B9E6-4A7E-9084-33476B66721F}" type="pres">
      <dgm:prSet presAssocID="{34D96962-3CC9-4D91-8AE9-0CEADA954CB9}" presName="horz1" presStyleCnt="0"/>
      <dgm:spPr/>
    </dgm:pt>
    <dgm:pt modelId="{79B49224-5417-4A72-9569-44CC713460D6}" type="pres">
      <dgm:prSet presAssocID="{34D96962-3CC9-4D91-8AE9-0CEADA954CB9}" presName="tx1" presStyleLbl="revTx" presStyleIdx="0" presStyleCnt="4"/>
      <dgm:spPr/>
    </dgm:pt>
    <dgm:pt modelId="{02804843-107B-4009-A4E7-44D4DFD092C7}" type="pres">
      <dgm:prSet presAssocID="{34D96962-3CC9-4D91-8AE9-0CEADA954CB9}" presName="vert1" presStyleCnt="0"/>
      <dgm:spPr/>
    </dgm:pt>
    <dgm:pt modelId="{B6E267E6-CB69-4B11-A3FB-0C9A21D98BC8}" type="pres">
      <dgm:prSet presAssocID="{F018EED8-48D6-4E7A-8710-4D6C38DBDC6E}" presName="thickLine" presStyleLbl="alignNode1" presStyleIdx="1" presStyleCnt="4"/>
      <dgm:spPr/>
    </dgm:pt>
    <dgm:pt modelId="{93BDB036-F3C6-4FE5-AA8C-C96F933C8E34}" type="pres">
      <dgm:prSet presAssocID="{F018EED8-48D6-4E7A-8710-4D6C38DBDC6E}" presName="horz1" presStyleCnt="0"/>
      <dgm:spPr/>
    </dgm:pt>
    <dgm:pt modelId="{36A693DE-0D59-4068-8081-80B63C9858AB}" type="pres">
      <dgm:prSet presAssocID="{F018EED8-48D6-4E7A-8710-4D6C38DBDC6E}" presName="tx1" presStyleLbl="revTx" presStyleIdx="1" presStyleCnt="4"/>
      <dgm:spPr/>
    </dgm:pt>
    <dgm:pt modelId="{634067E9-59AC-40C1-8C8C-8A0A08A5DB2E}" type="pres">
      <dgm:prSet presAssocID="{F018EED8-48D6-4E7A-8710-4D6C38DBDC6E}" presName="vert1" presStyleCnt="0"/>
      <dgm:spPr/>
    </dgm:pt>
    <dgm:pt modelId="{F7CC9EDD-426E-47F7-8886-86B8886B99D7}" type="pres">
      <dgm:prSet presAssocID="{ACFF4A2C-D804-46F1-B593-D457BE8F6F92}" presName="thickLine" presStyleLbl="alignNode1" presStyleIdx="2" presStyleCnt="4"/>
      <dgm:spPr/>
    </dgm:pt>
    <dgm:pt modelId="{0C942BDE-07AF-451A-81A5-055D0744AA1A}" type="pres">
      <dgm:prSet presAssocID="{ACFF4A2C-D804-46F1-B593-D457BE8F6F92}" presName="horz1" presStyleCnt="0"/>
      <dgm:spPr/>
    </dgm:pt>
    <dgm:pt modelId="{EF349092-4433-4CD5-BF74-DDA32436C590}" type="pres">
      <dgm:prSet presAssocID="{ACFF4A2C-D804-46F1-B593-D457BE8F6F92}" presName="tx1" presStyleLbl="revTx" presStyleIdx="2" presStyleCnt="4"/>
      <dgm:spPr/>
    </dgm:pt>
    <dgm:pt modelId="{C24BD426-4055-4C77-95C0-E696A14D38DA}" type="pres">
      <dgm:prSet presAssocID="{ACFF4A2C-D804-46F1-B593-D457BE8F6F92}" presName="vert1" presStyleCnt="0"/>
      <dgm:spPr/>
    </dgm:pt>
    <dgm:pt modelId="{3B91D83C-0942-41EA-8D82-B0B7A62A8195}" type="pres">
      <dgm:prSet presAssocID="{F59F6508-A13D-416C-8542-44E3D4F9FEFE}" presName="thickLine" presStyleLbl="alignNode1" presStyleIdx="3" presStyleCnt="4"/>
      <dgm:spPr/>
    </dgm:pt>
    <dgm:pt modelId="{111AADE6-0491-4399-825B-2CD001796E47}" type="pres">
      <dgm:prSet presAssocID="{F59F6508-A13D-416C-8542-44E3D4F9FEFE}" presName="horz1" presStyleCnt="0"/>
      <dgm:spPr/>
    </dgm:pt>
    <dgm:pt modelId="{535F23CF-DB8B-43A8-8174-C7B807312391}" type="pres">
      <dgm:prSet presAssocID="{F59F6508-A13D-416C-8542-44E3D4F9FEFE}" presName="tx1" presStyleLbl="revTx" presStyleIdx="3" presStyleCnt="4"/>
      <dgm:spPr/>
    </dgm:pt>
    <dgm:pt modelId="{CB58D58C-5D77-4BFF-B27E-C1367097109C}" type="pres">
      <dgm:prSet presAssocID="{F59F6508-A13D-416C-8542-44E3D4F9FEFE}" presName="vert1" presStyleCnt="0"/>
      <dgm:spPr/>
    </dgm:pt>
  </dgm:ptLst>
  <dgm:cxnLst>
    <dgm:cxn modelId="{8AF1BF10-CA09-4A92-8CCF-4DCBCB3273D5}" srcId="{E261ED41-3B8D-4670-98BE-F1096142B70B}" destId="{F59F6508-A13D-416C-8542-44E3D4F9FEFE}" srcOrd="3" destOrd="0" parTransId="{3343F2E6-DE4B-49B1-A9FE-807CC9FACE38}" sibTransId="{6BA97F9D-A32C-436A-8A49-F4C60810694E}"/>
    <dgm:cxn modelId="{DB20DE24-82A9-4E94-82AB-42AEFDE323BC}" type="presOf" srcId="{34D96962-3CC9-4D91-8AE9-0CEADA954CB9}" destId="{79B49224-5417-4A72-9569-44CC713460D6}" srcOrd="0" destOrd="0" presId="urn:microsoft.com/office/officeart/2008/layout/LinedList"/>
    <dgm:cxn modelId="{3246AD6C-5C26-49B5-977A-358BF35E7E2C}" type="presOf" srcId="{E261ED41-3B8D-4670-98BE-F1096142B70B}" destId="{A375518D-22A9-4431-8923-E31FB82BD497}" srcOrd="0" destOrd="0" presId="urn:microsoft.com/office/officeart/2008/layout/LinedList"/>
    <dgm:cxn modelId="{FEE5D154-8877-4645-B0DA-EDD7ACBEB13B}" srcId="{E261ED41-3B8D-4670-98BE-F1096142B70B}" destId="{ACFF4A2C-D804-46F1-B593-D457BE8F6F92}" srcOrd="2" destOrd="0" parTransId="{ABAF84EF-C136-4F02-9A51-91714AF90EF8}" sibTransId="{69B24F2E-15D0-4223-8D3D-E9EDF8EB196F}"/>
    <dgm:cxn modelId="{D1F3BF81-8107-43B9-AADE-7B2C8F1DD566}" srcId="{E261ED41-3B8D-4670-98BE-F1096142B70B}" destId="{F018EED8-48D6-4E7A-8710-4D6C38DBDC6E}" srcOrd="1" destOrd="0" parTransId="{4E7E1A71-27FD-4D79-8FF1-679D30C16C57}" sibTransId="{315FB977-4373-4A6E-AFBA-88F83F591E3E}"/>
    <dgm:cxn modelId="{D32D70A2-1374-4D1A-B454-5ED7E918726E}" type="presOf" srcId="{F59F6508-A13D-416C-8542-44E3D4F9FEFE}" destId="{535F23CF-DB8B-43A8-8174-C7B807312391}" srcOrd="0" destOrd="0" presId="urn:microsoft.com/office/officeart/2008/layout/LinedList"/>
    <dgm:cxn modelId="{661113C6-1F28-4447-9D9C-14C2EF2315D7}" type="presOf" srcId="{F018EED8-48D6-4E7A-8710-4D6C38DBDC6E}" destId="{36A693DE-0D59-4068-8081-80B63C9858AB}" srcOrd="0" destOrd="0" presId="urn:microsoft.com/office/officeart/2008/layout/LinedList"/>
    <dgm:cxn modelId="{488F97CD-2657-4C11-B6EC-A81A3DF7AA82}" srcId="{E261ED41-3B8D-4670-98BE-F1096142B70B}" destId="{34D96962-3CC9-4D91-8AE9-0CEADA954CB9}" srcOrd="0" destOrd="0" parTransId="{552BEBDB-575F-42AA-93DE-4744BC403F03}" sibTransId="{C8695EC9-9B21-48F6-9407-39324C944FED}"/>
    <dgm:cxn modelId="{C472A7CD-3AC6-4B46-B793-007C841084D7}" type="presOf" srcId="{ACFF4A2C-D804-46F1-B593-D457BE8F6F92}" destId="{EF349092-4433-4CD5-BF74-DDA32436C590}" srcOrd="0" destOrd="0" presId="urn:microsoft.com/office/officeart/2008/layout/LinedList"/>
    <dgm:cxn modelId="{085E2438-81C6-4959-90C4-DDF432387B6A}" type="presParOf" srcId="{A375518D-22A9-4431-8923-E31FB82BD497}" destId="{DF1F4B18-2D92-431F-BB81-F0E7177BFF7A}" srcOrd="0" destOrd="0" presId="urn:microsoft.com/office/officeart/2008/layout/LinedList"/>
    <dgm:cxn modelId="{2F31AD4A-4AAA-4907-A57C-552797CAFD37}" type="presParOf" srcId="{A375518D-22A9-4431-8923-E31FB82BD497}" destId="{E09EEF90-B9E6-4A7E-9084-33476B66721F}" srcOrd="1" destOrd="0" presId="urn:microsoft.com/office/officeart/2008/layout/LinedList"/>
    <dgm:cxn modelId="{A09CD25A-3C0F-43E7-8E5C-630E18771F83}" type="presParOf" srcId="{E09EEF90-B9E6-4A7E-9084-33476B66721F}" destId="{79B49224-5417-4A72-9569-44CC713460D6}" srcOrd="0" destOrd="0" presId="urn:microsoft.com/office/officeart/2008/layout/LinedList"/>
    <dgm:cxn modelId="{078A178C-1604-48D4-A5C9-773969714112}" type="presParOf" srcId="{E09EEF90-B9E6-4A7E-9084-33476B66721F}" destId="{02804843-107B-4009-A4E7-44D4DFD092C7}" srcOrd="1" destOrd="0" presId="urn:microsoft.com/office/officeart/2008/layout/LinedList"/>
    <dgm:cxn modelId="{9043FCB5-2056-4B45-A6AB-2F6363776B24}" type="presParOf" srcId="{A375518D-22A9-4431-8923-E31FB82BD497}" destId="{B6E267E6-CB69-4B11-A3FB-0C9A21D98BC8}" srcOrd="2" destOrd="0" presId="urn:microsoft.com/office/officeart/2008/layout/LinedList"/>
    <dgm:cxn modelId="{21FD4D57-4D30-4C12-8F53-0CD2D5462B60}" type="presParOf" srcId="{A375518D-22A9-4431-8923-E31FB82BD497}" destId="{93BDB036-F3C6-4FE5-AA8C-C96F933C8E34}" srcOrd="3" destOrd="0" presId="urn:microsoft.com/office/officeart/2008/layout/LinedList"/>
    <dgm:cxn modelId="{9B0ADA40-7599-47BC-9FC2-F9B9BE9D2DE3}" type="presParOf" srcId="{93BDB036-F3C6-4FE5-AA8C-C96F933C8E34}" destId="{36A693DE-0D59-4068-8081-80B63C9858AB}" srcOrd="0" destOrd="0" presId="urn:microsoft.com/office/officeart/2008/layout/LinedList"/>
    <dgm:cxn modelId="{AF2F7414-D585-4096-9CA1-FCCC9694DF57}" type="presParOf" srcId="{93BDB036-F3C6-4FE5-AA8C-C96F933C8E34}" destId="{634067E9-59AC-40C1-8C8C-8A0A08A5DB2E}" srcOrd="1" destOrd="0" presId="urn:microsoft.com/office/officeart/2008/layout/LinedList"/>
    <dgm:cxn modelId="{F6005C66-905D-4A55-AA25-27DEC8F2D6D5}" type="presParOf" srcId="{A375518D-22A9-4431-8923-E31FB82BD497}" destId="{F7CC9EDD-426E-47F7-8886-86B8886B99D7}" srcOrd="4" destOrd="0" presId="urn:microsoft.com/office/officeart/2008/layout/LinedList"/>
    <dgm:cxn modelId="{583F7C7B-EFAA-42ED-94E6-D134EFD18000}" type="presParOf" srcId="{A375518D-22A9-4431-8923-E31FB82BD497}" destId="{0C942BDE-07AF-451A-81A5-055D0744AA1A}" srcOrd="5" destOrd="0" presId="urn:microsoft.com/office/officeart/2008/layout/LinedList"/>
    <dgm:cxn modelId="{E3110B1B-26B5-4C0A-99B6-C2D64213FA1F}" type="presParOf" srcId="{0C942BDE-07AF-451A-81A5-055D0744AA1A}" destId="{EF349092-4433-4CD5-BF74-DDA32436C590}" srcOrd="0" destOrd="0" presId="urn:microsoft.com/office/officeart/2008/layout/LinedList"/>
    <dgm:cxn modelId="{71414B96-9FC0-4F30-9003-C308865A29DC}" type="presParOf" srcId="{0C942BDE-07AF-451A-81A5-055D0744AA1A}" destId="{C24BD426-4055-4C77-95C0-E696A14D38DA}" srcOrd="1" destOrd="0" presId="urn:microsoft.com/office/officeart/2008/layout/LinedList"/>
    <dgm:cxn modelId="{6E88E600-DB38-4C75-A419-3EAF757B0D4B}" type="presParOf" srcId="{A375518D-22A9-4431-8923-E31FB82BD497}" destId="{3B91D83C-0942-41EA-8D82-B0B7A62A8195}" srcOrd="6" destOrd="0" presId="urn:microsoft.com/office/officeart/2008/layout/LinedList"/>
    <dgm:cxn modelId="{C25B8274-6A39-425C-A502-C64DEFD12F45}" type="presParOf" srcId="{A375518D-22A9-4431-8923-E31FB82BD497}" destId="{111AADE6-0491-4399-825B-2CD001796E47}" srcOrd="7" destOrd="0" presId="urn:microsoft.com/office/officeart/2008/layout/LinedList"/>
    <dgm:cxn modelId="{CA18CC57-9077-4D4E-AF08-09BEFF6F4F94}" type="presParOf" srcId="{111AADE6-0491-4399-825B-2CD001796E47}" destId="{535F23CF-DB8B-43A8-8174-C7B807312391}" srcOrd="0" destOrd="0" presId="urn:microsoft.com/office/officeart/2008/layout/LinedList"/>
    <dgm:cxn modelId="{72B5FC3A-F55E-41FD-BE33-8D50B889D717}" type="presParOf" srcId="{111AADE6-0491-4399-825B-2CD001796E47}" destId="{CB58D58C-5D77-4BFF-B27E-C1367097109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190EDB5-8155-46DB-B657-1D4E54D78C44}" type="doc">
      <dgm:prSet loTypeId="urn:microsoft.com/office/officeart/2008/layout/LinedList" loCatId="list" qsTypeId="urn:microsoft.com/office/officeart/2005/8/quickstyle/simple4" qsCatId="simple" csTypeId="urn:microsoft.com/office/officeart/2005/8/colors/colorful1" csCatId="colorful"/>
      <dgm:spPr/>
      <dgm:t>
        <a:bodyPr/>
        <a:lstStyle/>
        <a:p>
          <a:endParaRPr lang="en-US"/>
        </a:p>
      </dgm:t>
    </dgm:pt>
    <dgm:pt modelId="{7AA3E69C-6090-41EC-8D15-EEDF605437B4}">
      <dgm:prSet/>
      <dgm:spPr/>
      <dgm:t>
        <a:bodyPr/>
        <a:lstStyle/>
        <a:p>
          <a:r>
            <a:rPr lang="en-GB">
              <a:hlinkClick xmlns:r="http://schemas.openxmlformats.org/officeDocument/2006/relationships" r:id="rId1"/>
            </a:rPr>
            <a:t>s144 CJA</a:t>
          </a:r>
          <a:endParaRPr lang="en-US"/>
        </a:p>
      </dgm:t>
    </dgm:pt>
    <dgm:pt modelId="{876423CD-380A-43A4-8A68-21991E26EF23}" type="parTrans" cxnId="{60B83759-9CAF-4C66-9675-F6ED820B92D7}">
      <dgm:prSet/>
      <dgm:spPr/>
      <dgm:t>
        <a:bodyPr/>
        <a:lstStyle/>
        <a:p>
          <a:endParaRPr lang="en-US"/>
        </a:p>
      </dgm:t>
    </dgm:pt>
    <dgm:pt modelId="{3E65BC79-EEFF-4486-B8A1-5A6F5CCDF4C1}" type="sibTrans" cxnId="{60B83759-9CAF-4C66-9675-F6ED820B92D7}">
      <dgm:prSet/>
      <dgm:spPr/>
      <dgm:t>
        <a:bodyPr/>
        <a:lstStyle/>
        <a:p>
          <a:endParaRPr lang="en-US"/>
        </a:p>
      </dgm:t>
    </dgm:pt>
    <dgm:pt modelId="{32B38F0B-E25E-495C-BA9D-ED6B17690A1E}">
      <dgm:prSet/>
      <dgm:spPr/>
      <dgm:t>
        <a:bodyPr/>
        <a:lstStyle/>
        <a:p>
          <a:r>
            <a:rPr lang="en-GB"/>
            <a:t>Reduction in sentences for guilty pleas</a:t>
          </a:r>
          <a:endParaRPr lang="en-US"/>
        </a:p>
      </dgm:t>
    </dgm:pt>
    <dgm:pt modelId="{9746655B-5375-4EC2-BBE0-2BE8E5FE520A}" type="parTrans" cxnId="{858C21A0-ADFB-48EC-9857-4240C11AAC77}">
      <dgm:prSet/>
      <dgm:spPr/>
      <dgm:t>
        <a:bodyPr/>
        <a:lstStyle/>
        <a:p>
          <a:endParaRPr lang="en-US"/>
        </a:p>
      </dgm:t>
    </dgm:pt>
    <dgm:pt modelId="{48F141F6-7785-4B1E-B7A6-96848D4B08B2}" type="sibTrans" cxnId="{858C21A0-ADFB-48EC-9857-4240C11AAC77}">
      <dgm:prSet/>
      <dgm:spPr/>
      <dgm:t>
        <a:bodyPr/>
        <a:lstStyle/>
        <a:p>
          <a:endParaRPr lang="en-US"/>
        </a:p>
      </dgm:t>
    </dgm:pt>
    <dgm:pt modelId="{0D2B65D3-9CEF-4C60-B3EA-9BE8C8FB7A6D}">
      <dgm:prSet/>
      <dgm:spPr/>
      <dgm:t>
        <a:bodyPr/>
        <a:lstStyle/>
        <a:p>
          <a:r>
            <a:rPr lang="en-GB"/>
            <a:t>(1)In determining what sentence to pass on an offender who has pleaded guilty to an offence in proceedings before that or another court, a court must take into account—</a:t>
          </a:r>
          <a:endParaRPr lang="en-US"/>
        </a:p>
      </dgm:t>
    </dgm:pt>
    <dgm:pt modelId="{808D90D5-5710-4C5A-8B36-97017C668573}" type="parTrans" cxnId="{5465E3EB-EFC3-41A2-95CD-6B0CA07D5CEB}">
      <dgm:prSet/>
      <dgm:spPr/>
      <dgm:t>
        <a:bodyPr/>
        <a:lstStyle/>
        <a:p>
          <a:endParaRPr lang="en-US"/>
        </a:p>
      </dgm:t>
    </dgm:pt>
    <dgm:pt modelId="{A64C6BDA-0847-4082-8C6E-A9CE21322AFD}" type="sibTrans" cxnId="{5465E3EB-EFC3-41A2-95CD-6B0CA07D5CEB}">
      <dgm:prSet/>
      <dgm:spPr/>
      <dgm:t>
        <a:bodyPr/>
        <a:lstStyle/>
        <a:p>
          <a:endParaRPr lang="en-US"/>
        </a:p>
      </dgm:t>
    </dgm:pt>
    <dgm:pt modelId="{44A1CC10-71D5-4ABD-83DE-1D17B87D62D5}">
      <dgm:prSet/>
      <dgm:spPr/>
      <dgm:t>
        <a:bodyPr/>
        <a:lstStyle/>
        <a:p>
          <a:r>
            <a:rPr lang="en-GB"/>
            <a:t>(a)the stage in the proceedings for the offence at which the offender indicated his intention to plead guilty, and</a:t>
          </a:r>
          <a:endParaRPr lang="en-US"/>
        </a:p>
      </dgm:t>
    </dgm:pt>
    <dgm:pt modelId="{D4268597-520C-4628-8F65-21722D48604F}" type="parTrans" cxnId="{775D19FF-0DC6-48EB-B52D-2DDFF372245A}">
      <dgm:prSet/>
      <dgm:spPr/>
      <dgm:t>
        <a:bodyPr/>
        <a:lstStyle/>
        <a:p>
          <a:endParaRPr lang="en-US"/>
        </a:p>
      </dgm:t>
    </dgm:pt>
    <dgm:pt modelId="{E194CB0E-A0ED-4638-B74D-F1393F1666D8}" type="sibTrans" cxnId="{775D19FF-0DC6-48EB-B52D-2DDFF372245A}">
      <dgm:prSet/>
      <dgm:spPr/>
      <dgm:t>
        <a:bodyPr/>
        <a:lstStyle/>
        <a:p>
          <a:endParaRPr lang="en-US"/>
        </a:p>
      </dgm:t>
    </dgm:pt>
    <dgm:pt modelId="{CE802206-6717-43E3-92AE-243A0D65D383}">
      <dgm:prSet/>
      <dgm:spPr/>
      <dgm:t>
        <a:bodyPr/>
        <a:lstStyle/>
        <a:p>
          <a:r>
            <a:rPr lang="en-GB"/>
            <a:t>(b)the circumstances in which this indication was given.</a:t>
          </a:r>
          <a:endParaRPr lang="en-US"/>
        </a:p>
      </dgm:t>
    </dgm:pt>
    <dgm:pt modelId="{439E4BD3-91D3-497B-92CC-B7757A351759}" type="parTrans" cxnId="{42E36406-64D9-4318-ABC1-6DB7F0317631}">
      <dgm:prSet/>
      <dgm:spPr/>
      <dgm:t>
        <a:bodyPr/>
        <a:lstStyle/>
        <a:p>
          <a:endParaRPr lang="en-US"/>
        </a:p>
      </dgm:t>
    </dgm:pt>
    <dgm:pt modelId="{F04343B9-2D20-45DC-9379-DCC2A405EAFC}" type="sibTrans" cxnId="{42E36406-64D9-4318-ABC1-6DB7F0317631}">
      <dgm:prSet/>
      <dgm:spPr/>
      <dgm:t>
        <a:bodyPr/>
        <a:lstStyle/>
        <a:p>
          <a:endParaRPr lang="en-US"/>
        </a:p>
      </dgm:t>
    </dgm:pt>
    <dgm:pt modelId="{F2264113-9C92-41F9-9C5A-950E15CDAB84}">
      <dgm:prSet/>
      <dgm:spPr/>
      <dgm:t>
        <a:bodyPr/>
        <a:lstStyle/>
        <a:p>
          <a:r>
            <a:rPr lang="en-GB"/>
            <a:t>Credit is 1/3 for a guilty plea at first reasonable opportunity and then decreases on sliding scale down to 1/10 at the door of court. (see </a:t>
          </a:r>
          <a:r>
            <a:rPr lang="en-GB">
              <a:hlinkClick xmlns:r="http://schemas.openxmlformats.org/officeDocument/2006/relationships" r:id="rId2"/>
            </a:rPr>
            <a:t>2017 Guidelines</a:t>
          </a:r>
          <a:r>
            <a:rPr lang="en-GB"/>
            <a:t>)</a:t>
          </a:r>
          <a:endParaRPr lang="en-US"/>
        </a:p>
      </dgm:t>
    </dgm:pt>
    <dgm:pt modelId="{F2305E1C-F22C-4AA7-AF07-5ED61C435052}" type="parTrans" cxnId="{F40EF50C-EB28-4B73-82E0-568ECA55EE53}">
      <dgm:prSet/>
      <dgm:spPr/>
      <dgm:t>
        <a:bodyPr/>
        <a:lstStyle/>
        <a:p>
          <a:endParaRPr lang="en-US"/>
        </a:p>
      </dgm:t>
    </dgm:pt>
    <dgm:pt modelId="{55296BDC-DD6D-4CBA-ABEF-8A17C4C6D5BD}" type="sibTrans" cxnId="{F40EF50C-EB28-4B73-82E0-568ECA55EE53}">
      <dgm:prSet/>
      <dgm:spPr/>
      <dgm:t>
        <a:bodyPr/>
        <a:lstStyle/>
        <a:p>
          <a:endParaRPr lang="en-US"/>
        </a:p>
      </dgm:t>
    </dgm:pt>
    <dgm:pt modelId="{32312E1B-5322-44DC-B945-D5967180CD03}" type="pres">
      <dgm:prSet presAssocID="{C190EDB5-8155-46DB-B657-1D4E54D78C44}" presName="vert0" presStyleCnt="0">
        <dgm:presLayoutVars>
          <dgm:dir/>
          <dgm:animOne val="branch"/>
          <dgm:animLvl val="lvl"/>
        </dgm:presLayoutVars>
      </dgm:prSet>
      <dgm:spPr/>
    </dgm:pt>
    <dgm:pt modelId="{B0BEEEEF-703D-4A78-8457-04E81F9A8FB6}" type="pres">
      <dgm:prSet presAssocID="{7AA3E69C-6090-41EC-8D15-EEDF605437B4}" presName="thickLine" presStyleLbl="alignNode1" presStyleIdx="0" presStyleCnt="6"/>
      <dgm:spPr/>
    </dgm:pt>
    <dgm:pt modelId="{3CCB1E40-36A4-4BC8-86F5-B392E38FACF5}" type="pres">
      <dgm:prSet presAssocID="{7AA3E69C-6090-41EC-8D15-EEDF605437B4}" presName="horz1" presStyleCnt="0"/>
      <dgm:spPr/>
    </dgm:pt>
    <dgm:pt modelId="{E11DB691-9782-448C-9EC6-EDF878CC6AD8}" type="pres">
      <dgm:prSet presAssocID="{7AA3E69C-6090-41EC-8D15-EEDF605437B4}" presName="tx1" presStyleLbl="revTx" presStyleIdx="0" presStyleCnt="6"/>
      <dgm:spPr/>
    </dgm:pt>
    <dgm:pt modelId="{C4300FC6-A03F-465F-B33F-7B9821E937B5}" type="pres">
      <dgm:prSet presAssocID="{7AA3E69C-6090-41EC-8D15-EEDF605437B4}" presName="vert1" presStyleCnt="0"/>
      <dgm:spPr/>
    </dgm:pt>
    <dgm:pt modelId="{6A4F0BF8-0B87-4219-A9E3-306517261645}" type="pres">
      <dgm:prSet presAssocID="{32B38F0B-E25E-495C-BA9D-ED6B17690A1E}" presName="thickLine" presStyleLbl="alignNode1" presStyleIdx="1" presStyleCnt="6"/>
      <dgm:spPr/>
    </dgm:pt>
    <dgm:pt modelId="{D3F9FFA2-16AA-4476-A8D1-07358B4C5917}" type="pres">
      <dgm:prSet presAssocID="{32B38F0B-E25E-495C-BA9D-ED6B17690A1E}" presName="horz1" presStyleCnt="0"/>
      <dgm:spPr/>
    </dgm:pt>
    <dgm:pt modelId="{49CD8878-8D70-437E-B486-FF3BB15FF4FB}" type="pres">
      <dgm:prSet presAssocID="{32B38F0B-E25E-495C-BA9D-ED6B17690A1E}" presName="tx1" presStyleLbl="revTx" presStyleIdx="1" presStyleCnt="6"/>
      <dgm:spPr/>
    </dgm:pt>
    <dgm:pt modelId="{AC1A16AD-86B1-4267-BCC8-D483CB355A2A}" type="pres">
      <dgm:prSet presAssocID="{32B38F0B-E25E-495C-BA9D-ED6B17690A1E}" presName="vert1" presStyleCnt="0"/>
      <dgm:spPr/>
    </dgm:pt>
    <dgm:pt modelId="{EB781974-68FC-4E9B-900A-9A4F7E150F03}" type="pres">
      <dgm:prSet presAssocID="{0D2B65D3-9CEF-4C60-B3EA-9BE8C8FB7A6D}" presName="thickLine" presStyleLbl="alignNode1" presStyleIdx="2" presStyleCnt="6"/>
      <dgm:spPr/>
    </dgm:pt>
    <dgm:pt modelId="{C7C9D449-8B3A-4DE9-A26A-13201D68FCC1}" type="pres">
      <dgm:prSet presAssocID="{0D2B65D3-9CEF-4C60-B3EA-9BE8C8FB7A6D}" presName="horz1" presStyleCnt="0"/>
      <dgm:spPr/>
    </dgm:pt>
    <dgm:pt modelId="{FF8EED76-227E-4615-8574-6BB9679071DC}" type="pres">
      <dgm:prSet presAssocID="{0D2B65D3-9CEF-4C60-B3EA-9BE8C8FB7A6D}" presName="tx1" presStyleLbl="revTx" presStyleIdx="2" presStyleCnt="6"/>
      <dgm:spPr/>
    </dgm:pt>
    <dgm:pt modelId="{3AA1D180-6FF0-4775-8D57-F1F1C5D104E1}" type="pres">
      <dgm:prSet presAssocID="{0D2B65D3-9CEF-4C60-B3EA-9BE8C8FB7A6D}" presName="vert1" presStyleCnt="0"/>
      <dgm:spPr/>
    </dgm:pt>
    <dgm:pt modelId="{7CD95CE4-1181-4F58-84E2-236C8129C573}" type="pres">
      <dgm:prSet presAssocID="{44A1CC10-71D5-4ABD-83DE-1D17B87D62D5}" presName="thickLine" presStyleLbl="alignNode1" presStyleIdx="3" presStyleCnt="6"/>
      <dgm:spPr/>
    </dgm:pt>
    <dgm:pt modelId="{F1F2498E-22B0-45A2-95A3-4B59D01BE8BC}" type="pres">
      <dgm:prSet presAssocID="{44A1CC10-71D5-4ABD-83DE-1D17B87D62D5}" presName="horz1" presStyleCnt="0"/>
      <dgm:spPr/>
    </dgm:pt>
    <dgm:pt modelId="{C120C7B2-DF5C-4538-93DC-223D5A7E0C07}" type="pres">
      <dgm:prSet presAssocID="{44A1CC10-71D5-4ABD-83DE-1D17B87D62D5}" presName="tx1" presStyleLbl="revTx" presStyleIdx="3" presStyleCnt="6"/>
      <dgm:spPr/>
    </dgm:pt>
    <dgm:pt modelId="{A235A944-B3E9-4371-AD2F-07925FC6BBEF}" type="pres">
      <dgm:prSet presAssocID="{44A1CC10-71D5-4ABD-83DE-1D17B87D62D5}" presName="vert1" presStyleCnt="0"/>
      <dgm:spPr/>
    </dgm:pt>
    <dgm:pt modelId="{3AA83A92-01A8-4BF9-A0A0-19A6A9F92B16}" type="pres">
      <dgm:prSet presAssocID="{CE802206-6717-43E3-92AE-243A0D65D383}" presName="thickLine" presStyleLbl="alignNode1" presStyleIdx="4" presStyleCnt="6"/>
      <dgm:spPr/>
    </dgm:pt>
    <dgm:pt modelId="{0066E61B-658E-4667-A300-379EA0C18B87}" type="pres">
      <dgm:prSet presAssocID="{CE802206-6717-43E3-92AE-243A0D65D383}" presName="horz1" presStyleCnt="0"/>
      <dgm:spPr/>
    </dgm:pt>
    <dgm:pt modelId="{033BC6EE-BA1C-401F-8371-66A1EC33C4F4}" type="pres">
      <dgm:prSet presAssocID="{CE802206-6717-43E3-92AE-243A0D65D383}" presName="tx1" presStyleLbl="revTx" presStyleIdx="4" presStyleCnt="6"/>
      <dgm:spPr/>
    </dgm:pt>
    <dgm:pt modelId="{B3C07AC7-B1E7-477D-9A46-188C4ACA6559}" type="pres">
      <dgm:prSet presAssocID="{CE802206-6717-43E3-92AE-243A0D65D383}" presName="vert1" presStyleCnt="0"/>
      <dgm:spPr/>
    </dgm:pt>
    <dgm:pt modelId="{85F50F0C-CC5B-4689-9AB0-61A5F844C836}" type="pres">
      <dgm:prSet presAssocID="{F2264113-9C92-41F9-9C5A-950E15CDAB84}" presName="thickLine" presStyleLbl="alignNode1" presStyleIdx="5" presStyleCnt="6"/>
      <dgm:spPr/>
    </dgm:pt>
    <dgm:pt modelId="{7A54EB57-1CB7-4BB1-B8C7-38ECC304C0D6}" type="pres">
      <dgm:prSet presAssocID="{F2264113-9C92-41F9-9C5A-950E15CDAB84}" presName="horz1" presStyleCnt="0"/>
      <dgm:spPr/>
    </dgm:pt>
    <dgm:pt modelId="{DE20A894-0C7E-4F4D-AA25-9334F33DC075}" type="pres">
      <dgm:prSet presAssocID="{F2264113-9C92-41F9-9C5A-950E15CDAB84}" presName="tx1" presStyleLbl="revTx" presStyleIdx="5" presStyleCnt="6"/>
      <dgm:spPr/>
    </dgm:pt>
    <dgm:pt modelId="{E987A99C-EE06-490A-99F2-FFF7B78DF7D6}" type="pres">
      <dgm:prSet presAssocID="{F2264113-9C92-41F9-9C5A-950E15CDAB84}" presName="vert1" presStyleCnt="0"/>
      <dgm:spPr/>
    </dgm:pt>
  </dgm:ptLst>
  <dgm:cxnLst>
    <dgm:cxn modelId="{74DD8C02-2FE9-4DCA-BFC0-548612B0EAA6}" type="presOf" srcId="{CE802206-6717-43E3-92AE-243A0D65D383}" destId="{033BC6EE-BA1C-401F-8371-66A1EC33C4F4}" srcOrd="0" destOrd="0" presId="urn:microsoft.com/office/officeart/2008/layout/LinedList"/>
    <dgm:cxn modelId="{42E36406-64D9-4318-ABC1-6DB7F0317631}" srcId="{C190EDB5-8155-46DB-B657-1D4E54D78C44}" destId="{CE802206-6717-43E3-92AE-243A0D65D383}" srcOrd="4" destOrd="0" parTransId="{439E4BD3-91D3-497B-92CC-B7757A351759}" sibTransId="{F04343B9-2D20-45DC-9379-DCC2A405EAFC}"/>
    <dgm:cxn modelId="{F40EF50C-EB28-4B73-82E0-568ECA55EE53}" srcId="{C190EDB5-8155-46DB-B657-1D4E54D78C44}" destId="{F2264113-9C92-41F9-9C5A-950E15CDAB84}" srcOrd="5" destOrd="0" parTransId="{F2305E1C-F22C-4AA7-AF07-5ED61C435052}" sibTransId="{55296BDC-DD6D-4CBA-ABEF-8A17C4C6D5BD}"/>
    <dgm:cxn modelId="{B484125E-45B5-4BBA-BE0E-683C875C8218}" type="presOf" srcId="{C190EDB5-8155-46DB-B657-1D4E54D78C44}" destId="{32312E1B-5322-44DC-B945-D5967180CD03}" srcOrd="0" destOrd="0" presId="urn:microsoft.com/office/officeart/2008/layout/LinedList"/>
    <dgm:cxn modelId="{60B83759-9CAF-4C66-9675-F6ED820B92D7}" srcId="{C190EDB5-8155-46DB-B657-1D4E54D78C44}" destId="{7AA3E69C-6090-41EC-8D15-EEDF605437B4}" srcOrd="0" destOrd="0" parTransId="{876423CD-380A-43A4-8A68-21991E26EF23}" sibTransId="{3E65BC79-EEFF-4486-B8A1-5A6F5CCDF4C1}"/>
    <dgm:cxn modelId="{9E163C8A-8146-44A9-A038-0323B6EE36F6}" type="presOf" srcId="{F2264113-9C92-41F9-9C5A-950E15CDAB84}" destId="{DE20A894-0C7E-4F4D-AA25-9334F33DC075}" srcOrd="0" destOrd="0" presId="urn:microsoft.com/office/officeart/2008/layout/LinedList"/>
    <dgm:cxn modelId="{858C21A0-ADFB-48EC-9857-4240C11AAC77}" srcId="{C190EDB5-8155-46DB-B657-1D4E54D78C44}" destId="{32B38F0B-E25E-495C-BA9D-ED6B17690A1E}" srcOrd="1" destOrd="0" parTransId="{9746655B-5375-4EC2-BBE0-2BE8E5FE520A}" sibTransId="{48F141F6-7785-4B1E-B7A6-96848D4B08B2}"/>
    <dgm:cxn modelId="{5BFAF0D4-CC8B-4856-85A5-BB537F7E5333}" type="presOf" srcId="{32B38F0B-E25E-495C-BA9D-ED6B17690A1E}" destId="{49CD8878-8D70-437E-B486-FF3BB15FF4FB}" srcOrd="0" destOrd="0" presId="urn:microsoft.com/office/officeart/2008/layout/LinedList"/>
    <dgm:cxn modelId="{48242EE7-DE8B-40F0-89D9-40CD8F3927F7}" type="presOf" srcId="{44A1CC10-71D5-4ABD-83DE-1D17B87D62D5}" destId="{C120C7B2-DF5C-4538-93DC-223D5A7E0C07}" srcOrd="0" destOrd="0" presId="urn:microsoft.com/office/officeart/2008/layout/LinedList"/>
    <dgm:cxn modelId="{5465E3EB-EFC3-41A2-95CD-6B0CA07D5CEB}" srcId="{C190EDB5-8155-46DB-B657-1D4E54D78C44}" destId="{0D2B65D3-9CEF-4C60-B3EA-9BE8C8FB7A6D}" srcOrd="2" destOrd="0" parTransId="{808D90D5-5710-4C5A-8B36-97017C668573}" sibTransId="{A64C6BDA-0847-4082-8C6E-A9CE21322AFD}"/>
    <dgm:cxn modelId="{E177B2EE-8858-4D36-BBE9-09A996A56C25}" type="presOf" srcId="{0D2B65D3-9CEF-4C60-B3EA-9BE8C8FB7A6D}" destId="{FF8EED76-227E-4615-8574-6BB9679071DC}" srcOrd="0" destOrd="0" presId="urn:microsoft.com/office/officeart/2008/layout/LinedList"/>
    <dgm:cxn modelId="{FB4A37FA-319D-4EFD-A4C6-D3CD06FD9700}" type="presOf" srcId="{7AA3E69C-6090-41EC-8D15-EEDF605437B4}" destId="{E11DB691-9782-448C-9EC6-EDF878CC6AD8}" srcOrd="0" destOrd="0" presId="urn:microsoft.com/office/officeart/2008/layout/LinedList"/>
    <dgm:cxn modelId="{775D19FF-0DC6-48EB-B52D-2DDFF372245A}" srcId="{C190EDB5-8155-46DB-B657-1D4E54D78C44}" destId="{44A1CC10-71D5-4ABD-83DE-1D17B87D62D5}" srcOrd="3" destOrd="0" parTransId="{D4268597-520C-4628-8F65-21722D48604F}" sibTransId="{E194CB0E-A0ED-4638-B74D-F1393F1666D8}"/>
    <dgm:cxn modelId="{E5F48E96-ADDC-4034-99DF-A10A01D7DAFC}" type="presParOf" srcId="{32312E1B-5322-44DC-B945-D5967180CD03}" destId="{B0BEEEEF-703D-4A78-8457-04E81F9A8FB6}" srcOrd="0" destOrd="0" presId="urn:microsoft.com/office/officeart/2008/layout/LinedList"/>
    <dgm:cxn modelId="{AA017018-0BB7-40A3-B14F-827C14296E27}" type="presParOf" srcId="{32312E1B-5322-44DC-B945-D5967180CD03}" destId="{3CCB1E40-36A4-4BC8-86F5-B392E38FACF5}" srcOrd="1" destOrd="0" presId="urn:microsoft.com/office/officeart/2008/layout/LinedList"/>
    <dgm:cxn modelId="{35CC8A94-F059-47D1-831B-133491CA4CEE}" type="presParOf" srcId="{3CCB1E40-36A4-4BC8-86F5-B392E38FACF5}" destId="{E11DB691-9782-448C-9EC6-EDF878CC6AD8}" srcOrd="0" destOrd="0" presId="urn:microsoft.com/office/officeart/2008/layout/LinedList"/>
    <dgm:cxn modelId="{50303AF3-DE6D-428B-935A-CE7C86919478}" type="presParOf" srcId="{3CCB1E40-36A4-4BC8-86F5-B392E38FACF5}" destId="{C4300FC6-A03F-465F-B33F-7B9821E937B5}" srcOrd="1" destOrd="0" presId="urn:microsoft.com/office/officeart/2008/layout/LinedList"/>
    <dgm:cxn modelId="{E172E508-0158-4941-AB3A-EF7E7089A119}" type="presParOf" srcId="{32312E1B-5322-44DC-B945-D5967180CD03}" destId="{6A4F0BF8-0B87-4219-A9E3-306517261645}" srcOrd="2" destOrd="0" presId="urn:microsoft.com/office/officeart/2008/layout/LinedList"/>
    <dgm:cxn modelId="{0E8A0E4D-2E73-4DE0-8A23-41E23A72F339}" type="presParOf" srcId="{32312E1B-5322-44DC-B945-D5967180CD03}" destId="{D3F9FFA2-16AA-4476-A8D1-07358B4C5917}" srcOrd="3" destOrd="0" presId="urn:microsoft.com/office/officeart/2008/layout/LinedList"/>
    <dgm:cxn modelId="{EBAF3FD1-9407-4D2C-96B5-88F8890E6666}" type="presParOf" srcId="{D3F9FFA2-16AA-4476-A8D1-07358B4C5917}" destId="{49CD8878-8D70-437E-B486-FF3BB15FF4FB}" srcOrd="0" destOrd="0" presId="urn:microsoft.com/office/officeart/2008/layout/LinedList"/>
    <dgm:cxn modelId="{21299D5E-95B3-4AED-B166-8F7214EAAABC}" type="presParOf" srcId="{D3F9FFA2-16AA-4476-A8D1-07358B4C5917}" destId="{AC1A16AD-86B1-4267-BCC8-D483CB355A2A}" srcOrd="1" destOrd="0" presId="urn:microsoft.com/office/officeart/2008/layout/LinedList"/>
    <dgm:cxn modelId="{DF759EC2-24EE-40B2-8389-0A478B099839}" type="presParOf" srcId="{32312E1B-5322-44DC-B945-D5967180CD03}" destId="{EB781974-68FC-4E9B-900A-9A4F7E150F03}" srcOrd="4" destOrd="0" presId="urn:microsoft.com/office/officeart/2008/layout/LinedList"/>
    <dgm:cxn modelId="{B8E936AD-1BBA-4D38-BCA4-6E50EEC16A9D}" type="presParOf" srcId="{32312E1B-5322-44DC-B945-D5967180CD03}" destId="{C7C9D449-8B3A-4DE9-A26A-13201D68FCC1}" srcOrd="5" destOrd="0" presId="urn:microsoft.com/office/officeart/2008/layout/LinedList"/>
    <dgm:cxn modelId="{50F1EE3E-52BA-45B4-AE82-89F19EFDBAA8}" type="presParOf" srcId="{C7C9D449-8B3A-4DE9-A26A-13201D68FCC1}" destId="{FF8EED76-227E-4615-8574-6BB9679071DC}" srcOrd="0" destOrd="0" presId="urn:microsoft.com/office/officeart/2008/layout/LinedList"/>
    <dgm:cxn modelId="{A6C772D5-465F-491F-B805-7323E856D665}" type="presParOf" srcId="{C7C9D449-8B3A-4DE9-A26A-13201D68FCC1}" destId="{3AA1D180-6FF0-4775-8D57-F1F1C5D104E1}" srcOrd="1" destOrd="0" presId="urn:microsoft.com/office/officeart/2008/layout/LinedList"/>
    <dgm:cxn modelId="{1EC2FCB5-7188-41B5-9917-58BD805C35EE}" type="presParOf" srcId="{32312E1B-5322-44DC-B945-D5967180CD03}" destId="{7CD95CE4-1181-4F58-84E2-236C8129C573}" srcOrd="6" destOrd="0" presId="urn:microsoft.com/office/officeart/2008/layout/LinedList"/>
    <dgm:cxn modelId="{003962FF-53DB-4575-9C58-ACCA4BC59430}" type="presParOf" srcId="{32312E1B-5322-44DC-B945-D5967180CD03}" destId="{F1F2498E-22B0-45A2-95A3-4B59D01BE8BC}" srcOrd="7" destOrd="0" presId="urn:microsoft.com/office/officeart/2008/layout/LinedList"/>
    <dgm:cxn modelId="{B8950265-94F8-440A-A618-415BF6B897FF}" type="presParOf" srcId="{F1F2498E-22B0-45A2-95A3-4B59D01BE8BC}" destId="{C120C7B2-DF5C-4538-93DC-223D5A7E0C07}" srcOrd="0" destOrd="0" presId="urn:microsoft.com/office/officeart/2008/layout/LinedList"/>
    <dgm:cxn modelId="{0EC6F5A9-5B56-4965-942A-DAB65EAE7984}" type="presParOf" srcId="{F1F2498E-22B0-45A2-95A3-4B59D01BE8BC}" destId="{A235A944-B3E9-4371-AD2F-07925FC6BBEF}" srcOrd="1" destOrd="0" presId="urn:microsoft.com/office/officeart/2008/layout/LinedList"/>
    <dgm:cxn modelId="{277F922D-E42D-4203-97FB-0222C410FA9D}" type="presParOf" srcId="{32312E1B-5322-44DC-B945-D5967180CD03}" destId="{3AA83A92-01A8-4BF9-A0A0-19A6A9F92B16}" srcOrd="8" destOrd="0" presId="urn:microsoft.com/office/officeart/2008/layout/LinedList"/>
    <dgm:cxn modelId="{52A6C1B9-A728-4EC6-A0F3-4B82B0BFBB66}" type="presParOf" srcId="{32312E1B-5322-44DC-B945-D5967180CD03}" destId="{0066E61B-658E-4667-A300-379EA0C18B87}" srcOrd="9" destOrd="0" presId="urn:microsoft.com/office/officeart/2008/layout/LinedList"/>
    <dgm:cxn modelId="{3DD8AD5B-1567-4612-AA3B-1975C63006DD}" type="presParOf" srcId="{0066E61B-658E-4667-A300-379EA0C18B87}" destId="{033BC6EE-BA1C-401F-8371-66A1EC33C4F4}" srcOrd="0" destOrd="0" presId="urn:microsoft.com/office/officeart/2008/layout/LinedList"/>
    <dgm:cxn modelId="{F5111710-51AB-4E7D-8B66-8BF6B8F5BF3B}" type="presParOf" srcId="{0066E61B-658E-4667-A300-379EA0C18B87}" destId="{B3C07AC7-B1E7-477D-9A46-188C4ACA6559}" srcOrd="1" destOrd="0" presId="urn:microsoft.com/office/officeart/2008/layout/LinedList"/>
    <dgm:cxn modelId="{98AA79C0-3EAB-47AE-BD6B-7774FE227CF8}" type="presParOf" srcId="{32312E1B-5322-44DC-B945-D5967180CD03}" destId="{85F50F0C-CC5B-4689-9AB0-61A5F844C836}" srcOrd="10" destOrd="0" presId="urn:microsoft.com/office/officeart/2008/layout/LinedList"/>
    <dgm:cxn modelId="{DA1D18B3-18CD-4600-8A20-557F3E270DE3}" type="presParOf" srcId="{32312E1B-5322-44DC-B945-D5967180CD03}" destId="{7A54EB57-1CB7-4BB1-B8C7-38ECC304C0D6}" srcOrd="11" destOrd="0" presId="urn:microsoft.com/office/officeart/2008/layout/LinedList"/>
    <dgm:cxn modelId="{0B0F396C-0E5A-4177-A063-BFFF75F866A7}" type="presParOf" srcId="{7A54EB57-1CB7-4BB1-B8C7-38ECC304C0D6}" destId="{DE20A894-0C7E-4F4D-AA25-9334F33DC075}" srcOrd="0" destOrd="0" presId="urn:microsoft.com/office/officeart/2008/layout/LinedList"/>
    <dgm:cxn modelId="{C1DED52B-ED1D-4C10-88F4-2151E0CCCB8C}" type="presParOf" srcId="{7A54EB57-1CB7-4BB1-B8C7-38ECC304C0D6}" destId="{E987A99C-EE06-490A-99F2-FFF7B78DF7D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4EB2AD8-97C4-41E6-A48E-23548738D1D7}"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B6021B46-40E4-4D15-BBC8-8A54FAE37F36}">
      <dgm:prSet/>
      <dgm:spPr/>
      <dgm:t>
        <a:bodyPr/>
        <a:lstStyle/>
        <a:p>
          <a:r>
            <a:rPr lang="en-GB"/>
            <a:t>Defendant may ask for an indication of sentence when considering plea (</a:t>
          </a:r>
          <a:r>
            <a:rPr lang="en-GB">
              <a:hlinkClick xmlns:r="http://schemas.openxmlformats.org/officeDocument/2006/relationships" r:id="rId1"/>
            </a:rPr>
            <a:t>R v Goodyear [2005] EWCA 888</a:t>
          </a:r>
          <a:r>
            <a:rPr lang="en-GB"/>
            <a:t>)</a:t>
          </a:r>
          <a:endParaRPr lang="en-US"/>
        </a:p>
      </dgm:t>
    </dgm:pt>
    <dgm:pt modelId="{9A5ED77C-4AE9-4B60-B901-50136E01CF68}" type="parTrans" cxnId="{80D4D048-7F24-4431-9020-2FA1D4A99BF0}">
      <dgm:prSet/>
      <dgm:spPr/>
      <dgm:t>
        <a:bodyPr/>
        <a:lstStyle/>
        <a:p>
          <a:endParaRPr lang="en-US"/>
        </a:p>
      </dgm:t>
    </dgm:pt>
    <dgm:pt modelId="{9A41A0E6-A095-4461-AA4D-A03180C6499C}" type="sibTrans" cxnId="{80D4D048-7F24-4431-9020-2FA1D4A99BF0}">
      <dgm:prSet/>
      <dgm:spPr/>
      <dgm:t>
        <a:bodyPr/>
        <a:lstStyle/>
        <a:p>
          <a:endParaRPr lang="en-US"/>
        </a:p>
      </dgm:t>
    </dgm:pt>
    <dgm:pt modelId="{17AA0B39-23DF-4686-925C-25D17A64FD42}">
      <dgm:prSet/>
      <dgm:spPr/>
      <dgm:t>
        <a:bodyPr/>
        <a:lstStyle/>
        <a:p>
          <a:r>
            <a:rPr lang="en-GB"/>
            <a:t>If defendant is pleading guilty on basis – Crown will indicate whether they accept that basis. </a:t>
          </a:r>
          <a:endParaRPr lang="en-US"/>
        </a:p>
      </dgm:t>
    </dgm:pt>
    <dgm:pt modelId="{C8BFB320-2D75-47CF-9155-EAC54F19E335}" type="parTrans" cxnId="{68769B79-92C1-4300-9454-970DC83385A1}">
      <dgm:prSet/>
      <dgm:spPr/>
      <dgm:t>
        <a:bodyPr/>
        <a:lstStyle/>
        <a:p>
          <a:endParaRPr lang="en-US"/>
        </a:p>
      </dgm:t>
    </dgm:pt>
    <dgm:pt modelId="{490B93F1-81E2-48FF-B932-A2A7DB6C7015}" type="sibTrans" cxnId="{68769B79-92C1-4300-9454-970DC83385A1}">
      <dgm:prSet/>
      <dgm:spPr/>
      <dgm:t>
        <a:bodyPr/>
        <a:lstStyle/>
        <a:p>
          <a:endParaRPr lang="en-US"/>
        </a:p>
      </dgm:t>
    </dgm:pt>
    <dgm:pt modelId="{325A4660-6B93-4902-A84F-E8617DA12640}">
      <dgm:prSet/>
      <dgm:spPr/>
      <dgm:t>
        <a:bodyPr/>
        <a:lstStyle/>
        <a:p>
          <a:r>
            <a:rPr lang="en-GB"/>
            <a:t>If defendant has been convicted after trial will be before trial judge/magistrates.</a:t>
          </a:r>
          <a:endParaRPr lang="en-US"/>
        </a:p>
      </dgm:t>
    </dgm:pt>
    <dgm:pt modelId="{D2D0319F-8FFC-457A-A6AB-763B19E9D2FF}" type="parTrans" cxnId="{A6068E21-C790-4C62-915A-2836EFF71DF0}">
      <dgm:prSet/>
      <dgm:spPr/>
      <dgm:t>
        <a:bodyPr/>
        <a:lstStyle/>
        <a:p>
          <a:endParaRPr lang="en-US"/>
        </a:p>
      </dgm:t>
    </dgm:pt>
    <dgm:pt modelId="{3CFC23F9-16D2-47DD-B659-FCE1889E9ADF}" type="sibTrans" cxnId="{A6068E21-C790-4C62-915A-2836EFF71DF0}">
      <dgm:prSet/>
      <dgm:spPr/>
      <dgm:t>
        <a:bodyPr/>
        <a:lstStyle/>
        <a:p>
          <a:endParaRPr lang="en-US"/>
        </a:p>
      </dgm:t>
    </dgm:pt>
    <dgm:pt modelId="{8452D5E9-8462-4E7A-A42A-84FC9B4681A9}">
      <dgm:prSet/>
      <dgm:spPr/>
      <dgm:t>
        <a:bodyPr/>
        <a:lstStyle/>
        <a:p>
          <a:r>
            <a:rPr lang="en-GB"/>
            <a:t>If convicted following plea, the prosecution will summarise the facts and defendant antecedents.</a:t>
          </a:r>
          <a:endParaRPr lang="en-US"/>
        </a:p>
      </dgm:t>
    </dgm:pt>
    <dgm:pt modelId="{835D9E85-6689-4B52-B3B0-D045206951B0}" type="parTrans" cxnId="{3F459F75-8A4A-4457-A130-10B36CF04806}">
      <dgm:prSet/>
      <dgm:spPr/>
      <dgm:t>
        <a:bodyPr/>
        <a:lstStyle/>
        <a:p>
          <a:endParaRPr lang="en-US"/>
        </a:p>
      </dgm:t>
    </dgm:pt>
    <dgm:pt modelId="{365AFACE-D8FB-4A0C-A1ED-BD2FADCC66F3}" type="sibTrans" cxnId="{3F459F75-8A4A-4457-A130-10B36CF04806}">
      <dgm:prSet/>
      <dgm:spPr/>
      <dgm:t>
        <a:bodyPr/>
        <a:lstStyle/>
        <a:p>
          <a:endParaRPr lang="en-US"/>
        </a:p>
      </dgm:t>
    </dgm:pt>
    <dgm:pt modelId="{25B1759C-D46C-495E-8891-3E623447D972}">
      <dgm:prSet/>
      <dgm:spPr/>
      <dgm:t>
        <a:bodyPr/>
        <a:lstStyle/>
        <a:p>
          <a:r>
            <a:rPr lang="en-GB"/>
            <a:t>Prosecution may also present victim impact statement and apply for ancillary orders.</a:t>
          </a:r>
          <a:endParaRPr lang="en-US"/>
        </a:p>
      </dgm:t>
    </dgm:pt>
    <dgm:pt modelId="{0313BB9A-13AC-4351-A967-5B5F5F5F1793}" type="parTrans" cxnId="{C8EF292F-4230-4543-9A77-6AD22779821A}">
      <dgm:prSet/>
      <dgm:spPr/>
      <dgm:t>
        <a:bodyPr/>
        <a:lstStyle/>
        <a:p>
          <a:endParaRPr lang="en-US"/>
        </a:p>
      </dgm:t>
    </dgm:pt>
    <dgm:pt modelId="{07A04EC4-1866-475C-A9EB-5FABD24B64B5}" type="sibTrans" cxnId="{C8EF292F-4230-4543-9A77-6AD22779821A}">
      <dgm:prSet/>
      <dgm:spPr/>
      <dgm:t>
        <a:bodyPr/>
        <a:lstStyle/>
        <a:p>
          <a:endParaRPr lang="en-US"/>
        </a:p>
      </dgm:t>
    </dgm:pt>
    <dgm:pt modelId="{1C6AA0F8-F90F-4223-94A2-902DF9E1348C}">
      <dgm:prSet/>
      <dgm:spPr/>
      <dgm:t>
        <a:bodyPr/>
        <a:lstStyle/>
        <a:p>
          <a:r>
            <a:rPr lang="en-GB"/>
            <a:t>Plea in mitigation will be presented on behalf of the defendant. Court may also consider pre-sentence report, psychiatric report, references and means form.</a:t>
          </a:r>
          <a:endParaRPr lang="en-US"/>
        </a:p>
      </dgm:t>
    </dgm:pt>
    <dgm:pt modelId="{6BF755E7-222B-4E9B-AEB7-354A9F089C2D}" type="parTrans" cxnId="{06BF32DC-2055-41BD-A3D7-E928C5C18DFD}">
      <dgm:prSet/>
      <dgm:spPr/>
      <dgm:t>
        <a:bodyPr/>
        <a:lstStyle/>
        <a:p>
          <a:endParaRPr lang="en-US"/>
        </a:p>
      </dgm:t>
    </dgm:pt>
    <dgm:pt modelId="{755297E4-68D7-4F7E-B84B-85E96E896DC8}" type="sibTrans" cxnId="{06BF32DC-2055-41BD-A3D7-E928C5C18DFD}">
      <dgm:prSet/>
      <dgm:spPr/>
      <dgm:t>
        <a:bodyPr/>
        <a:lstStyle/>
        <a:p>
          <a:endParaRPr lang="en-US"/>
        </a:p>
      </dgm:t>
    </dgm:pt>
    <dgm:pt modelId="{0396D444-5CB9-4034-965D-8D1492636336}" type="pres">
      <dgm:prSet presAssocID="{F4EB2AD8-97C4-41E6-A48E-23548738D1D7}" presName="diagram" presStyleCnt="0">
        <dgm:presLayoutVars>
          <dgm:dir/>
          <dgm:resizeHandles val="exact"/>
        </dgm:presLayoutVars>
      </dgm:prSet>
      <dgm:spPr/>
    </dgm:pt>
    <dgm:pt modelId="{071DA2D4-7017-41F0-93B1-5F12F2E99E2E}" type="pres">
      <dgm:prSet presAssocID="{B6021B46-40E4-4D15-BBC8-8A54FAE37F36}" presName="node" presStyleLbl="node1" presStyleIdx="0" presStyleCnt="6">
        <dgm:presLayoutVars>
          <dgm:bulletEnabled val="1"/>
        </dgm:presLayoutVars>
      </dgm:prSet>
      <dgm:spPr/>
    </dgm:pt>
    <dgm:pt modelId="{EFADA52D-2332-49C8-B185-727E40E29AB6}" type="pres">
      <dgm:prSet presAssocID="{9A41A0E6-A095-4461-AA4D-A03180C6499C}" presName="sibTrans" presStyleCnt="0"/>
      <dgm:spPr/>
    </dgm:pt>
    <dgm:pt modelId="{4A12BE23-6A52-43A9-A29C-28A5850191BA}" type="pres">
      <dgm:prSet presAssocID="{17AA0B39-23DF-4686-925C-25D17A64FD42}" presName="node" presStyleLbl="node1" presStyleIdx="1" presStyleCnt="6">
        <dgm:presLayoutVars>
          <dgm:bulletEnabled val="1"/>
        </dgm:presLayoutVars>
      </dgm:prSet>
      <dgm:spPr/>
    </dgm:pt>
    <dgm:pt modelId="{A4583652-8CC7-4C44-AA13-323AF334DD54}" type="pres">
      <dgm:prSet presAssocID="{490B93F1-81E2-48FF-B932-A2A7DB6C7015}" presName="sibTrans" presStyleCnt="0"/>
      <dgm:spPr/>
    </dgm:pt>
    <dgm:pt modelId="{BF83BBEA-FF14-4394-9F78-FEEEB5BB14A7}" type="pres">
      <dgm:prSet presAssocID="{325A4660-6B93-4902-A84F-E8617DA12640}" presName="node" presStyleLbl="node1" presStyleIdx="2" presStyleCnt="6">
        <dgm:presLayoutVars>
          <dgm:bulletEnabled val="1"/>
        </dgm:presLayoutVars>
      </dgm:prSet>
      <dgm:spPr/>
    </dgm:pt>
    <dgm:pt modelId="{64DE3E38-B8B3-47DE-9B85-98D0C0645EB1}" type="pres">
      <dgm:prSet presAssocID="{3CFC23F9-16D2-47DD-B659-FCE1889E9ADF}" presName="sibTrans" presStyleCnt="0"/>
      <dgm:spPr/>
    </dgm:pt>
    <dgm:pt modelId="{30121482-68FB-4C8A-BAAF-DAB1CBE929A1}" type="pres">
      <dgm:prSet presAssocID="{8452D5E9-8462-4E7A-A42A-84FC9B4681A9}" presName="node" presStyleLbl="node1" presStyleIdx="3" presStyleCnt="6">
        <dgm:presLayoutVars>
          <dgm:bulletEnabled val="1"/>
        </dgm:presLayoutVars>
      </dgm:prSet>
      <dgm:spPr/>
    </dgm:pt>
    <dgm:pt modelId="{ABD498F8-2C6F-4E58-B24D-E27ADD9DAB2C}" type="pres">
      <dgm:prSet presAssocID="{365AFACE-D8FB-4A0C-A1ED-BD2FADCC66F3}" presName="sibTrans" presStyleCnt="0"/>
      <dgm:spPr/>
    </dgm:pt>
    <dgm:pt modelId="{3694F694-CCDF-40FA-9D60-F8DFEBDAE7C0}" type="pres">
      <dgm:prSet presAssocID="{25B1759C-D46C-495E-8891-3E623447D972}" presName="node" presStyleLbl="node1" presStyleIdx="4" presStyleCnt="6">
        <dgm:presLayoutVars>
          <dgm:bulletEnabled val="1"/>
        </dgm:presLayoutVars>
      </dgm:prSet>
      <dgm:spPr/>
    </dgm:pt>
    <dgm:pt modelId="{8C9B7293-5F73-41E3-AE15-5B2BE16408FB}" type="pres">
      <dgm:prSet presAssocID="{07A04EC4-1866-475C-A9EB-5FABD24B64B5}" presName="sibTrans" presStyleCnt="0"/>
      <dgm:spPr/>
    </dgm:pt>
    <dgm:pt modelId="{50C34BAD-5F9B-4EDA-9A20-B77D5FC196DC}" type="pres">
      <dgm:prSet presAssocID="{1C6AA0F8-F90F-4223-94A2-902DF9E1348C}" presName="node" presStyleLbl="node1" presStyleIdx="5" presStyleCnt="6">
        <dgm:presLayoutVars>
          <dgm:bulletEnabled val="1"/>
        </dgm:presLayoutVars>
      </dgm:prSet>
      <dgm:spPr/>
    </dgm:pt>
  </dgm:ptLst>
  <dgm:cxnLst>
    <dgm:cxn modelId="{FD208B07-0190-4776-8C9C-D782C4021241}" type="presOf" srcId="{25B1759C-D46C-495E-8891-3E623447D972}" destId="{3694F694-CCDF-40FA-9D60-F8DFEBDAE7C0}" srcOrd="0" destOrd="0" presId="urn:microsoft.com/office/officeart/2005/8/layout/default"/>
    <dgm:cxn modelId="{3D75060F-4027-4C38-A8F4-5A36F58620D3}" type="presOf" srcId="{B6021B46-40E4-4D15-BBC8-8A54FAE37F36}" destId="{071DA2D4-7017-41F0-93B1-5F12F2E99E2E}" srcOrd="0" destOrd="0" presId="urn:microsoft.com/office/officeart/2005/8/layout/default"/>
    <dgm:cxn modelId="{91F75216-1434-4121-B358-89E06A103C3B}" type="presOf" srcId="{8452D5E9-8462-4E7A-A42A-84FC9B4681A9}" destId="{30121482-68FB-4C8A-BAAF-DAB1CBE929A1}" srcOrd="0" destOrd="0" presId="urn:microsoft.com/office/officeart/2005/8/layout/default"/>
    <dgm:cxn modelId="{A6068E21-C790-4C62-915A-2836EFF71DF0}" srcId="{F4EB2AD8-97C4-41E6-A48E-23548738D1D7}" destId="{325A4660-6B93-4902-A84F-E8617DA12640}" srcOrd="2" destOrd="0" parTransId="{D2D0319F-8FFC-457A-A6AB-763B19E9D2FF}" sibTransId="{3CFC23F9-16D2-47DD-B659-FCE1889E9ADF}"/>
    <dgm:cxn modelId="{C8EF292F-4230-4543-9A77-6AD22779821A}" srcId="{F4EB2AD8-97C4-41E6-A48E-23548738D1D7}" destId="{25B1759C-D46C-495E-8891-3E623447D972}" srcOrd="4" destOrd="0" parTransId="{0313BB9A-13AC-4351-A967-5B5F5F5F1793}" sibTransId="{07A04EC4-1866-475C-A9EB-5FABD24B64B5}"/>
    <dgm:cxn modelId="{ACBE2163-EDD8-4DD2-A1D6-2EDA0E67F760}" type="presOf" srcId="{F4EB2AD8-97C4-41E6-A48E-23548738D1D7}" destId="{0396D444-5CB9-4034-965D-8D1492636336}" srcOrd="0" destOrd="0" presId="urn:microsoft.com/office/officeart/2005/8/layout/default"/>
    <dgm:cxn modelId="{80D4D048-7F24-4431-9020-2FA1D4A99BF0}" srcId="{F4EB2AD8-97C4-41E6-A48E-23548738D1D7}" destId="{B6021B46-40E4-4D15-BBC8-8A54FAE37F36}" srcOrd="0" destOrd="0" parTransId="{9A5ED77C-4AE9-4B60-B901-50136E01CF68}" sibTransId="{9A41A0E6-A095-4461-AA4D-A03180C6499C}"/>
    <dgm:cxn modelId="{C60B256D-CD3F-4B76-8C60-43EAA00C19C3}" type="presOf" srcId="{17AA0B39-23DF-4686-925C-25D17A64FD42}" destId="{4A12BE23-6A52-43A9-A29C-28A5850191BA}" srcOrd="0" destOrd="0" presId="urn:microsoft.com/office/officeart/2005/8/layout/default"/>
    <dgm:cxn modelId="{A618BB70-7E26-4136-8A98-9E0FE54CC0AE}" type="presOf" srcId="{1C6AA0F8-F90F-4223-94A2-902DF9E1348C}" destId="{50C34BAD-5F9B-4EDA-9A20-B77D5FC196DC}" srcOrd="0" destOrd="0" presId="urn:microsoft.com/office/officeart/2005/8/layout/default"/>
    <dgm:cxn modelId="{3F459F75-8A4A-4457-A130-10B36CF04806}" srcId="{F4EB2AD8-97C4-41E6-A48E-23548738D1D7}" destId="{8452D5E9-8462-4E7A-A42A-84FC9B4681A9}" srcOrd="3" destOrd="0" parTransId="{835D9E85-6689-4B52-B3B0-D045206951B0}" sibTransId="{365AFACE-D8FB-4A0C-A1ED-BD2FADCC66F3}"/>
    <dgm:cxn modelId="{68769B79-92C1-4300-9454-970DC83385A1}" srcId="{F4EB2AD8-97C4-41E6-A48E-23548738D1D7}" destId="{17AA0B39-23DF-4686-925C-25D17A64FD42}" srcOrd="1" destOrd="0" parTransId="{C8BFB320-2D75-47CF-9155-EAC54F19E335}" sibTransId="{490B93F1-81E2-48FF-B932-A2A7DB6C7015}"/>
    <dgm:cxn modelId="{8D81837A-EBEC-49C1-B78A-4BBA4306AACD}" type="presOf" srcId="{325A4660-6B93-4902-A84F-E8617DA12640}" destId="{BF83BBEA-FF14-4394-9F78-FEEEB5BB14A7}" srcOrd="0" destOrd="0" presId="urn:microsoft.com/office/officeart/2005/8/layout/default"/>
    <dgm:cxn modelId="{06BF32DC-2055-41BD-A3D7-E928C5C18DFD}" srcId="{F4EB2AD8-97C4-41E6-A48E-23548738D1D7}" destId="{1C6AA0F8-F90F-4223-94A2-902DF9E1348C}" srcOrd="5" destOrd="0" parTransId="{6BF755E7-222B-4E9B-AEB7-354A9F089C2D}" sibTransId="{755297E4-68D7-4F7E-B84B-85E96E896DC8}"/>
    <dgm:cxn modelId="{F13F32DC-4E7A-4EFC-986C-84B537E433A6}" type="presParOf" srcId="{0396D444-5CB9-4034-965D-8D1492636336}" destId="{071DA2D4-7017-41F0-93B1-5F12F2E99E2E}" srcOrd="0" destOrd="0" presId="urn:microsoft.com/office/officeart/2005/8/layout/default"/>
    <dgm:cxn modelId="{8E3AAF2E-9DBD-4791-9838-922B499D5E59}" type="presParOf" srcId="{0396D444-5CB9-4034-965D-8D1492636336}" destId="{EFADA52D-2332-49C8-B185-727E40E29AB6}" srcOrd="1" destOrd="0" presId="urn:microsoft.com/office/officeart/2005/8/layout/default"/>
    <dgm:cxn modelId="{5AD507BE-E0EC-4808-B286-469E28789FB8}" type="presParOf" srcId="{0396D444-5CB9-4034-965D-8D1492636336}" destId="{4A12BE23-6A52-43A9-A29C-28A5850191BA}" srcOrd="2" destOrd="0" presId="urn:microsoft.com/office/officeart/2005/8/layout/default"/>
    <dgm:cxn modelId="{90B223BF-AD15-4777-8857-FAFCF3AF3CCA}" type="presParOf" srcId="{0396D444-5CB9-4034-965D-8D1492636336}" destId="{A4583652-8CC7-4C44-AA13-323AF334DD54}" srcOrd="3" destOrd="0" presId="urn:microsoft.com/office/officeart/2005/8/layout/default"/>
    <dgm:cxn modelId="{9AC6F3B4-2A0B-46E6-AD27-66440E97D9B9}" type="presParOf" srcId="{0396D444-5CB9-4034-965D-8D1492636336}" destId="{BF83BBEA-FF14-4394-9F78-FEEEB5BB14A7}" srcOrd="4" destOrd="0" presId="urn:microsoft.com/office/officeart/2005/8/layout/default"/>
    <dgm:cxn modelId="{FD894045-5CC3-4659-981A-29EFC05459BA}" type="presParOf" srcId="{0396D444-5CB9-4034-965D-8D1492636336}" destId="{64DE3E38-B8B3-47DE-9B85-98D0C0645EB1}" srcOrd="5" destOrd="0" presId="urn:microsoft.com/office/officeart/2005/8/layout/default"/>
    <dgm:cxn modelId="{62333B65-B3EA-4293-8411-60B394FDF266}" type="presParOf" srcId="{0396D444-5CB9-4034-965D-8D1492636336}" destId="{30121482-68FB-4C8A-BAAF-DAB1CBE929A1}" srcOrd="6" destOrd="0" presId="urn:microsoft.com/office/officeart/2005/8/layout/default"/>
    <dgm:cxn modelId="{9F9374B6-4A38-430B-A7F4-0A8629C7457B}" type="presParOf" srcId="{0396D444-5CB9-4034-965D-8D1492636336}" destId="{ABD498F8-2C6F-4E58-B24D-E27ADD9DAB2C}" srcOrd="7" destOrd="0" presId="urn:microsoft.com/office/officeart/2005/8/layout/default"/>
    <dgm:cxn modelId="{D55B7752-1D3E-4CBA-B818-CCB39405B228}" type="presParOf" srcId="{0396D444-5CB9-4034-965D-8D1492636336}" destId="{3694F694-CCDF-40FA-9D60-F8DFEBDAE7C0}" srcOrd="8" destOrd="0" presId="urn:microsoft.com/office/officeart/2005/8/layout/default"/>
    <dgm:cxn modelId="{398ED85B-60E8-4848-B33B-33B452D7C6F9}" type="presParOf" srcId="{0396D444-5CB9-4034-965D-8D1492636336}" destId="{8C9B7293-5F73-41E3-AE15-5B2BE16408FB}" srcOrd="9" destOrd="0" presId="urn:microsoft.com/office/officeart/2005/8/layout/default"/>
    <dgm:cxn modelId="{6D9A4D07-18EF-4728-A309-3A88D8B2BD21}" type="presParOf" srcId="{0396D444-5CB9-4034-965D-8D1492636336}" destId="{50C34BAD-5F9B-4EDA-9A20-B77D5FC196DC}"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EDECDAA-81C2-43AF-8D31-0A5D6BEBB48C}"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3E02D183-4BAD-462C-965B-98F52F48F160}">
      <dgm:prSet/>
      <dgm:spPr/>
      <dgm:t>
        <a:bodyPr/>
        <a:lstStyle/>
        <a:p>
          <a:r>
            <a:rPr lang="en-GB"/>
            <a:t>Created by the </a:t>
          </a:r>
          <a:r>
            <a:rPr lang="en-GB">
              <a:hlinkClick xmlns:r="http://schemas.openxmlformats.org/officeDocument/2006/relationships" r:id="rId1"/>
            </a:rPr>
            <a:t>Sentencing Council of England and Wales</a:t>
          </a:r>
          <a:endParaRPr lang="en-US"/>
        </a:p>
      </dgm:t>
    </dgm:pt>
    <dgm:pt modelId="{1B6A47AA-F68D-4571-A2CF-3E134F565E56}" type="parTrans" cxnId="{56F912C4-7052-4D45-A12F-76E694822B80}">
      <dgm:prSet/>
      <dgm:spPr/>
      <dgm:t>
        <a:bodyPr/>
        <a:lstStyle/>
        <a:p>
          <a:endParaRPr lang="en-US"/>
        </a:p>
      </dgm:t>
    </dgm:pt>
    <dgm:pt modelId="{43B75904-EF5E-4143-941D-B93AB029425B}" type="sibTrans" cxnId="{56F912C4-7052-4D45-A12F-76E694822B80}">
      <dgm:prSet/>
      <dgm:spPr/>
      <dgm:t>
        <a:bodyPr/>
        <a:lstStyle/>
        <a:p>
          <a:endParaRPr lang="en-US"/>
        </a:p>
      </dgm:t>
    </dgm:pt>
    <dgm:pt modelId="{F4393E5F-4E69-493D-9774-C6A61C5E19E8}">
      <dgm:prSet/>
      <dgm:spPr/>
      <dgm:t>
        <a:bodyPr/>
        <a:lstStyle/>
        <a:p>
          <a:r>
            <a:rPr lang="en-GB"/>
            <a:t>Provides a structured approach for judges and magistrates to follow when imposing a sentence.</a:t>
          </a:r>
          <a:endParaRPr lang="en-US"/>
        </a:p>
      </dgm:t>
    </dgm:pt>
    <dgm:pt modelId="{744504D6-FED3-472A-8314-576E9D257A8E}" type="parTrans" cxnId="{B907D6F0-031B-4E1D-BAB2-CD20651C7438}">
      <dgm:prSet/>
      <dgm:spPr/>
      <dgm:t>
        <a:bodyPr/>
        <a:lstStyle/>
        <a:p>
          <a:endParaRPr lang="en-US"/>
        </a:p>
      </dgm:t>
    </dgm:pt>
    <dgm:pt modelId="{F90D7AF3-13F9-4848-96EB-9AEE1A8B46E8}" type="sibTrans" cxnId="{B907D6F0-031B-4E1D-BAB2-CD20651C7438}">
      <dgm:prSet/>
      <dgm:spPr/>
      <dgm:t>
        <a:bodyPr/>
        <a:lstStyle/>
        <a:p>
          <a:endParaRPr lang="en-US"/>
        </a:p>
      </dgm:t>
    </dgm:pt>
    <dgm:pt modelId="{55EADE70-3358-43D1-872D-9AF85B67A8B3}">
      <dgm:prSet/>
      <dgm:spPr/>
      <dgm:t>
        <a:bodyPr/>
        <a:lstStyle/>
        <a:p>
          <a:r>
            <a:rPr lang="en-GB"/>
            <a:t>All courts must have regard to these guidelines.</a:t>
          </a:r>
          <a:endParaRPr lang="en-US"/>
        </a:p>
      </dgm:t>
    </dgm:pt>
    <dgm:pt modelId="{EADA2148-5091-41CF-BAA5-D02FD3FF6B18}" type="parTrans" cxnId="{B7F0820E-6049-4A0B-A30F-9608699EFEAF}">
      <dgm:prSet/>
      <dgm:spPr/>
      <dgm:t>
        <a:bodyPr/>
        <a:lstStyle/>
        <a:p>
          <a:endParaRPr lang="en-US"/>
        </a:p>
      </dgm:t>
    </dgm:pt>
    <dgm:pt modelId="{9C372141-07F7-4D99-BEDA-F22DA762E826}" type="sibTrans" cxnId="{B7F0820E-6049-4A0B-A30F-9608699EFEAF}">
      <dgm:prSet/>
      <dgm:spPr/>
      <dgm:t>
        <a:bodyPr/>
        <a:lstStyle/>
        <a:p>
          <a:endParaRPr lang="en-US"/>
        </a:p>
      </dgm:t>
    </dgm:pt>
    <dgm:pt modelId="{0CBE9B9C-2AC3-44D7-9B71-837BBA1501E5}">
      <dgm:prSet/>
      <dgm:spPr/>
      <dgm:t>
        <a:bodyPr/>
        <a:lstStyle/>
        <a:p>
          <a:r>
            <a:rPr lang="en-GB"/>
            <a:t>Sentencing guidelines help identify the ‘category of offence’ with reference to features which are present.</a:t>
          </a:r>
          <a:endParaRPr lang="en-US"/>
        </a:p>
      </dgm:t>
    </dgm:pt>
    <dgm:pt modelId="{7EE32476-3371-4606-8157-9F7D544E81C3}" type="parTrans" cxnId="{D26C5846-3585-4864-B1F8-69A9863229F7}">
      <dgm:prSet/>
      <dgm:spPr/>
      <dgm:t>
        <a:bodyPr/>
        <a:lstStyle/>
        <a:p>
          <a:endParaRPr lang="en-US"/>
        </a:p>
      </dgm:t>
    </dgm:pt>
    <dgm:pt modelId="{4A2621D9-504A-4E6C-A500-BDF6EAD8AFDB}" type="sibTrans" cxnId="{D26C5846-3585-4864-B1F8-69A9863229F7}">
      <dgm:prSet/>
      <dgm:spPr/>
      <dgm:t>
        <a:bodyPr/>
        <a:lstStyle/>
        <a:p>
          <a:endParaRPr lang="en-US"/>
        </a:p>
      </dgm:t>
    </dgm:pt>
    <dgm:pt modelId="{0C82F07D-F271-4E2A-85E6-8401FCD31060}">
      <dgm:prSet/>
      <dgm:spPr/>
      <dgm:t>
        <a:bodyPr/>
        <a:lstStyle/>
        <a:p>
          <a:r>
            <a:rPr lang="en-GB"/>
            <a:t>Provide starting points for sentence within the category.</a:t>
          </a:r>
          <a:endParaRPr lang="en-US"/>
        </a:p>
      </dgm:t>
    </dgm:pt>
    <dgm:pt modelId="{61A55468-69F6-47CB-A34F-85F5D89D2857}" type="parTrans" cxnId="{54E2A51A-B5A7-4DC2-86ED-40C77226046F}">
      <dgm:prSet/>
      <dgm:spPr/>
      <dgm:t>
        <a:bodyPr/>
        <a:lstStyle/>
        <a:p>
          <a:endParaRPr lang="en-US"/>
        </a:p>
      </dgm:t>
    </dgm:pt>
    <dgm:pt modelId="{6190AE7C-72D1-4362-9E99-BF27978CE0AA}" type="sibTrans" cxnId="{54E2A51A-B5A7-4DC2-86ED-40C77226046F}">
      <dgm:prSet/>
      <dgm:spPr/>
      <dgm:t>
        <a:bodyPr/>
        <a:lstStyle/>
        <a:p>
          <a:endParaRPr lang="en-US"/>
        </a:p>
      </dgm:t>
    </dgm:pt>
    <dgm:pt modelId="{9BF02DBB-9E5D-48EA-9BD3-E219FE9BEB95}" type="pres">
      <dgm:prSet presAssocID="{5EDECDAA-81C2-43AF-8D31-0A5D6BEBB48C}" presName="vert0" presStyleCnt="0">
        <dgm:presLayoutVars>
          <dgm:dir/>
          <dgm:animOne val="branch"/>
          <dgm:animLvl val="lvl"/>
        </dgm:presLayoutVars>
      </dgm:prSet>
      <dgm:spPr/>
    </dgm:pt>
    <dgm:pt modelId="{1F41155D-BB81-4469-925E-634562C0026A}" type="pres">
      <dgm:prSet presAssocID="{3E02D183-4BAD-462C-965B-98F52F48F160}" presName="thickLine" presStyleLbl="alignNode1" presStyleIdx="0" presStyleCnt="5"/>
      <dgm:spPr/>
    </dgm:pt>
    <dgm:pt modelId="{7658CC95-FC1A-4E34-A4C9-3FD759914BF2}" type="pres">
      <dgm:prSet presAssocID="{3E02D183-4BAD-462C-965B-98F52F48F160}" presName="horz1" presStyleCnt="0"/>
      <dgm:spPr/>
    </dgm:pt>
    <dgm:pt modelId="{F5FAED14-1982-4961-ADC3-345294CFFC36}" type="pres">
      <dgm:prSet presAssocID="{3E02D183-4BAD-462C-965B-98F52F48F160}" presName="tx1" presStyleLbl="revTx" presStyleIdx="0" presStyleCnt="5"/>
      <dgm:spPr/>
    </dgm:pt>
    <dgm:pt modelId="{5DE67408-1301-47B6-8F71-BC43AADB46FD}" type="pres">
      <dgm:prSet presAssocID="{3E02D183-4BAD-462C-965B-98F52F48F160}" presName="vert1" presStyleCnt="0"/>
      <dgm:spPr/>
    </dgm:pt>
    <dgm:pt modelId="{47D163BD-9DEF-48C7-ADD6-88108CC1911A}" type="pres">
      <dgm:prSet presAssocID="{F4393E5F-4E69-493D-9774-C6A61C5E19E8}" presName="thickLine" presStyleLbl="alignNode1" presStyleIdx="1" presStyleCnt="5"/>
      <dgm:spPr/>
    </dgm:pt>
    <dgm:pt modelId="{1E2C88F8-F081-486A-BEA1-A1D8BDD89B99}" type="pres">
      <dgm:prSet presAssocID="{F4393E5F-4E69-493D-9774-C6A61C5E19E8}" presName="horz1" presStyleCnt="0"/>
      <dgm:spPr/>
    </dgm:pt>
    <dgm:pt modelId="{B2E19C4A-7BD5-4CBD-BBDD-09FAEBE58210}" type="pres">
      <dgm:prSet presAssocID="{F4393E5F-4E69-493D-9774-C6A61C5E19E8}" presName="tx1" presStyleLbl="revTx" presStyleIdx="1" presStyleCnt="5"/>
      <dgm:spPr/>
    </dgm:pt>
    <dgm:pt modelId="{94ED0AEA-25A3-423B-B573-6E9494454C29}" type="pres">
      <dgm:prSet presAssocID="{F4393E5F-4E69-493D-9774-C6A61C5E19E8}" presName="vert1" presStyleCnt="0"/>
      <dgm:spPr/>
    </dgm:pt>
    <dgm:pt modelId="{6A3650BF-6A50-4681-B4CA-1DF802686CF7}" type="pres">
      <dgm:prSet presAssocID="{55EADE70-3358-43D1-872D-9AF85B67A8B3}" presName="thickLine" presStyleLbl="alignNode1" presStyleIdx="2" presStyleCnt="5"/>
      <dgm:spPr/>
    </dgm:pt>
    <dgm:pt modelId="{FAC88B48-2107-4AB7-9A94-E146A38F38C4}" type="pres">
      <dgm:prSet presAssocID="{55EADE70-3358-43D1-872D-9AF85B67A8B3}" presName="horz1" presStyleCnt="0"/>
      <dgm:spPr/>
    </dgm:pt>
    <dgm:pt modelId="{5F1236AE-EB26-47DC-8FFC-6BC64B956D91}" type="pres">
      <dgm:prSet presAssocID="{55EADE70-3358-43D1-872D-9AF85B67A8B3}" presName="tx1" presStyleLbl="revTx" presStyleIdx="2" presStyleCnt="5"/>
      <dgm:spPr/>
    </dgm:pt>
    <dgm:pt modelId="{E4F7A450-DA3E-4812-830D-BB79276C5D02}" type="pres">
      <dgm:prSet presAssocID="{55EADE70-3358-43D1-872D-9AF85B67A8B3}" presName="vert1" presStyleCnt="0"/>
      <dgm:spPr/>
    </dgm:pt>
    <dgm:pt modelId="{143E475B-289E-4BEB-AD77-FAD3BC8852D9}" type="pres">
      <dgm:prSet presAssocID="{0CBE9B9C-2AC3-44D7-9B71-837BBA1501E5}" presName="thickLine" presStyleLbl="alignNode1" presStyleIdx="3" presStyleCnt="5"/>
      <dgm:spPr/>
    </dgm:pt>
    <dgm:pt modelId="{A405542A-77FE-4112-894C-EC06DC7C53E6}" type="pres">
      <dgm:prSet presAssocID="{0CBE9B9C-2AC3-44D7-9B71-837BBA1501E5}" presName="horz1" presStyleCnt="0"/>
      <dgm:spPr/>
    </dgm:pt>
    <dgm:pt modelId="{9AC73B49-5E87-4EB2-9DFC-068222BD41A5}" type="pres">
      <dgm:prSet presAssocID="{0CBE9B9C-2AC3-44D7-9B71-837BBA1501E5}" presName="tx1" presStyleLbl="revTx" presStyleIdx="3" presStyleCnt="5"/>
      <dgm:spPr/>
    </dgm:pt>
    <dgm:pt modelId="{B33B586F-2393-4304-BBD4-6E11744E89A7}" type="pres">
      <dgm:prSet presAssocID="{0CBE9B9C-2AC3-44D7-9B71-837BBA1501E5}" presName="vert1" presStyleCnt="0"/>
      <dgm:spPr/>
    </dgm:pt>
    <dgm:pt modelId="{34C7B664-59D4-49C0-B881-B6984D092C4A}" type="pres">
      <dgm:prSet presAssocID="{0C82F07D-F271-4E2A-85E6-8401FCD31060}" presName="thickLine" presStyleLbl="alignNode1" presStyleIdx="4" presStyleCnt="5"/>
      <dgm:spPr/>
    </dgm:pt>
    <dgm:pt modelId="{CC39EFB8-559D-420A-892E-899CD12DA273}" type="pres">
      <dgm:prSet presAssocID="{0C82F07D-F271-4E2A-85E6-8401FCD31060}" presName="horz1" presStyleCnt="0"/>
      <dgm:spPr/>
    </dgm:pt>
    <dgm:pt modelId="{13CD828E-029B-43E9-8634-3FA9DA1B0DE2}" type="pres">
      <dgm:prSet presAssocID="{0C82F07D-F271-4E2A-85E6-8401FCD31060}" presName="tx1" presStyleLbl="revTx" presStyleIdx="4" presStyleCnt="5"/>
      <dgm:spPr/>
    </dgm:pt>
    <dgm:pt modelId="{28C8FE16-A5F3-4EDA-A9AC-8EC1F3DFAB0B}" type="pres">
      <dgm:prSet presAssocID="{0C82F07D-F271-4E2A-85E6-8401FCD31060}" presName="vert1" presStyleCnt="0"/>
      <dgm:spPr/>
    </dgm:pt>
  </dgm:ptLst>
  <dgm:cxnLst>
    <dgm:cxn modelId="{B7F0820E-6049-4A0B-A30F-9608699EFEAF}" srcId="{5EDECDAA-81C2-43AF-8D31-0A5D6BEBB48C}" destId="{55EADE70-3358-43D1-872D-9AF85B67A8B3}" srcOrd="2" destOrd="0" parTransId="{EADA2148-5091-41CF-BAA5-D02FD3FF6B18}" sibTransId="{9C372141-07F7-4D99-BEDA-F22DA762E826}"/>
    <dgm:cxn modelId="{54E2A51A-B5A7-4DC2-86ED-40C77226046F}" srcId="{5EDECDAA-81C2-43AF-8D31-0A5D6BEBB48C}" destId="{0C82F07D-F271-4E2A-85E6-8401FCD31060}" srcOrd="4" destOrd="0" parTransId="{61A55468-69F6-47CB-A34F-85F5D89D2857}" sibTransId="{6190AE7C-72D1-4362-9E99-BF27978CE0AA}"/>
    <dgm:cxn modelId="{47B8AB21-DA07-46A2-A24D-61A7F1658AB7}" type="presOf" srcId="{3E02D183-4BAD-462C-965B-98F52F48F160}" destId="{F5FAED14-1982-4961-ADC3-345294CFFC36}" srcOrd="0" destOrd="0" presId="urn:microsoft.com/office/officeart/2008/layout/LinedList"/>
    <dgm:cxn modelId="{1670BE22-0481-40CC-9A39-C889F89A9DBF}" type="presOf" srcId="{0C82F07D-F271-4E2A-85E6-8401FCD31060}" destId="{13CD828E-029B-43E9-8634-3FA9DA1B0DE2}" srcOrd="0" destOrd="0" presId="urn:microsoft.com/office/officeart/2008/layout/LinedList"/>
    <dgm:cxn modelId="{D26C5846-3585-4864-B1F8-69A9863229F7}" srcId="{5EDECDAA-81C2-43AF-8D31-0A5D6BEBB48C}" destId="{0CBE9B9C-2AC3-44D7-9B71-837BBA1501E5}" srcOrd="3" destOrd="0" parTransId="{7EE32476-3371-4606-8157-9F7D544E81C3}" sibTransId="{4A2621D9-504A-4E6C-A500-BDF6EAD8AFDB}"/>
    <dgm:cxn modelId="{7B4F9B47-86AB-4E71-8DE6-651ADC90A70D}" type="presOf" srcId="{F4393E5F-4E69-493D-9774-C6A61C5E19E8}" destId="{B2E19C4A-7BD5-4CBD-BBDD-09FAEBE58210}" srcOrd="0" destOrd="0" presId="urn:microsoft.com/office/officeart/2008/layout/LinedList"/>
    <dgm:cxn modelId="{97A19479-7E60-40A2-892D-06AA52BC6103}" type="presOf" srcId="{5EDECDAA-81C2-43AF-8D31-0A5D6BEBB48C}" destId="{9BF02DBB-9E5D-48EA-9BD3-E219FE9BEB95}" srcOrd="0" destOrd="0" presId="urn:microsoft.com/office/officeart/2008/layout/LinedList"/>
    <dgm:cxn modelId="{F3D7A688-DE6D-4724-8559-EEC15A05A67E}" type="presOf" srcId="{55EADE70-3358-43D1-872D-9AF85B67A8B3}" destId="{5F1236AE-EB26-47DC-8FFC-6BC64B956D91}" srcOrd="0" destOrd="0" presId="urn:microsoft.com/office/officeart/2008/layout/LinedList"/>
    <dgm:cxn modelId="{34C7BF9D-6AC3-4E4C-8D52-BDA5D742E8E8}" type="presOf" srcId="{0CBE9B9C-2AC3-44D7-9B71-837BBA1501E5}" destId="{9AC73B49-5E87-4EB2-9DFC-068222BD41A5}" srcOrd="0" destOrd="0" presId="urn:microsoft.com/office/officeart/2008/layout/LinedList"/>
    <dgm:cxn modelId="{56F912C4-7052-4D45-A12F-76E694822B80}" srcId="{5EDECDAA-81C2-43AF-8D31-0A5D6BEBB48C}" destId="{3E02D183-4BAD-462C-965B-98F52F48F160}" srcOrd="0" destOrd="0" parTransId="{1B6A47AA-F68D-4571-A2CF-3E134F565E56}" sibTransId="{43B75904-EF5E-4143-941D-B93AB029425B}"/>
    <dgm:cxn modelId="{B907D6F0-031B-4E1D-BAB2-CD20651C7438}" srcId="{5EDECDAA-81C2-43AF-8D31-0A5D6BEBB48C}" destId="{F4393E5F-4E69-493D-9774-C6A61C5E19E8}" srcOrd="1" destOrd="0" parTransId="{744504D6-FED3-472A-8314-576E9D257A8E}" sibTransId="{F90D7AF3-13F9-4848-96EB-9AEE1A8B46E8}"/>
    <dgm:cxn modelId="{B58CC15E-3AE8-4EC2-ADB1-E226F7515A29}" type="presParOf" srcId="{9BF02DBB-9E5D-48EA-9BD3-E219FE9BEB95}" destId="{1F41155D-BB81-4469-925E-634562C0026A}" srcOrd="0" destOrd="0" presId="urn:microsoft.com/office/officeart/2008/layout/LinedList"/>
    <dgm:cxn modelId="{9BD869D0-0865-4032-A445-9E89272D2FDA}" type="presParOf" srcId="{9BF02DBB-9E5D-48EA-9BD3-E219FE9BEB95}" destId="{7658CC95-FC1A-4E34-A4C9-3FD759914BF2}" srcOrd="1" destOrd="0" presId="urn:microsoft.com/office/officeart/2008/layout/LinedList"/>
    <dgm:cxn modelId="{D6EC5369-FAE7-4141-8A1E-F9EB6D42CA2A}" type="presParOf" srcId="{7658CC95-FC1A-4E34-A4C9-3FD759914BF2}" destId="{F5FAED14-1982-4961-ADC3-345294CFFC36}" srcOrd="0" destOrd="0" presId="urn:microsoft.com/office/officeart/2008/layout/LinedList"/>
    <dgm:cxn modelId="{E585F68E-5AA2-4D6E-98A0-E3662422C59B}" type="presParOf" srcId="{7658CC95-FC1A-4E34-A4C9-3FD759914BF2}" destId="{5DE67408-1301-47B6-8F71-BC43AADB46FD}" srcOrd="1" destOrd="0" presId="urn:microsoft.com/office/officeart/2008/layout/LinedList"/>
    <dgm:cxn modelId="{9FF6B045-F38E-4FDC-912D-E3A9EFDC7E0F}" type="presParOf" srcId="{9BF02DBB-9E5D-48EA-9BD3-E219FE9BEB95}" destId="{47D163BD-9DEF-48C7-ADD6-88108CC1911A}" srcOrd="2" destOrd="0" presId="urn:microsoft.com/office/officeart/2008/layout/LinedList"/>
    <dgm:cxn modelId="{FB2B07DE-9419-4CB1-A259-FEE2055C1416}" type="presParOf" srcId="{9BF02DBB-9E5D-48EA-9BD3-E219FE9BEB95}" destId="{1E2C88F8-F081-486A-BEA1-A1D8BDD89B99}" srcOrd="3" destOrd="0" presId="urn:microsoft.com/office/officeart/2008/layout/LinedList"/>
    <dgm:cxn modelId="{E153B30B-6A04-4848-8512-60B0C1946376}" type="presParOf" srcId="{1E2C88F8-F081-486A-BEA1-A1D8BDD89B99}" destId="{B2E19C4A-7BD5-4CBD-BBDD-09FAEBE58210}" srcOrd="0" destOrd="0" presId="urn:microsoft.com/office/officeart/2008/layout/LinedList"/>
    <dgm:cxn modelId="{22CEC010-C438-4122-9606-8C8B91977563}" type="presParOf" srcId="{1E2C88F8-F081-486A-BEA1-A1D8BDD89B99}" destId="{94ED0AEA-25A3-423B-B573-6E9494454C29}" srcOrd="1" destOrd="0" presId="urn:microsoft.com/office/officeart/2008/layout/LinedList"/>
    <dgm:cxn modelId="{C282547F-12C3-4626-8BBD-AE6AFF620C07}" type="presParOf" srcId="{9BF02DBB-9E5D-48EA-9BD3-E219FE9BEB95}" destId="{6A3650BF-6A50-4681-B4CA-1DF802686CF7}" srcOrd="4" destOrd="0" presId="urn:microsoft.com/office/officeart/2008/layout/LinedList"/>
    <dgm:cxn modelId="{83C363B3-623E-4E5C-8D5F-28E53A15F635}" type="presParOf" srcId="{9BF02DBB-9E5D-48EA-9BD3-E219FE9BEB95}" destId="{FAC88B48-2107-4AB7-9A94-E146A38F38C4}" srcOrd="5" destOrd="0" presId="urn:microsoft.com/office/officeart/2008/layout/LinedList"/>
    <dgm:cxn modelId="{6E86D2F5-FA3E-4006-801F-B0A6B8165B95}" type="presParOf" srcId="{FAC88B48-2107-4AB7-9A94-E146A38F38C4}" destId="{5F1236AE-EB26-47DC-8FFC-6BC64B956D91}" srcOrd="0" destOrd="0" presId="urn:microsoft.com/office/officeart/2008/layout/LinedList"/>
    <dgm:cxn modelId="{8C11A2BA-92A4-4FDA-9AE3-B41F62ED08A8}" type="presParOf" srcId="{FAC88B48-2107-4AB7-9A94-E146A38F38C4}" destId="{E4F7A450-DA3E-4812-830D-BB79276C5D02}" srcOrd="1" destOrd="0" presId="urn:microsoft.com/office/officeart/2008/layout/LinedList"/>
    <dgm:cxn modelId="{3EAAFB51-D1AE-41E4-8962-660E52C78427}" type="presParOf" srcId="{9BF02DBB-9E5D-48EA-9BD3-E219FE9BEB95}" destId="{143E475B-289E-4BEB-AD77-FAD3BC8852D9}" srcOrd="6" destOrd="0" presId="urn:microsoft.com/office/officeart/2008/layout/LinedList"/>
    <dgm:cxn modelId="{23E75BE3-8854-42D2-A472-908F7D4E89E9}" type="presParOf" srcId="{9BF02DBB-9E5D-48EA-9BD3-E219FE9BEB95}" destId="{A405542A-77FE-4112-894C-EC06DC7C53E6}" srcOrd="7" destOrd="0" presId="urn:microsoft.com/office/officeart/2008/layout/LinedList"/>
    <dgm:cxn modelId="{D280F72E-61E4-4BCA-9BDB-5EA7565FD535}" type="presParOf" srcId="{A405542A-77FE-4112-894C-EC06DC7C53E6}" destId="{9AC73B49-5E87-4EB2-9DFC-068222BD41A5}" srcOrd="0" destOrd="0" presId="urn:microsoft.com/office/officeart/2008/layout/LinedList"/>
    <dgm:cxn modelId="{C6896228-225D-4151-97F3-B2DC8C090A23}" type="presParOf" srcId="{A405542A-77FE-4112-894C-EC06DC7C53E6}" destId="{B33B586F-2393-4304-BBD4-6E11744E89A7}" srcOrd="1" destOrd="0" presId="urn:microsoft.com/office/officeart/2008/layout/LinedList"/>
    <dgm:cxn modelId="{B962D05B-9D43-40C2-800D-A2C1D5A90C3D}" type="presParOf" srcId="{9BF02DBB-9E5D-48EA-9BD3-E219FE9BEB95}" destId="{34C7B664-59D4-49C0-B881-B6984D092C4A}" srcOrd="8" destOrd="0" presId="urn:microsoft.com/office/officeart/2008/layout/LinedList"/>
    <dgm:cxn modelId="{E9E6E8DF-3EC2-47A5-85FB-AFE1EC3B0A28}" type="presParOf" srcId="{9BF02DBB-9E5D-48EA-9BD3-E219FE9BEB95}" destId="{CC39EFB8-559D-420A-892E-899CD12DA273}" srcOrd="9" destOrd="0" presId="urn:microsoft.com/office/officeart/2008/layout/LinedList"/>
    <dgm:cxn modelId="{111C87E4-C8BB-45EE-A033-F558AE6B95A3}" type="presParOf" srcId="{CC39EFB8-559D-420A-892E-899CD12DA273}" destId="{13CD828E-029B-43E9-8634-3FA9DA1B0DE2}" srcOrd="0" destOrd="0" presId="urn:microsoft.com/office/officeart/2008/layout/LinedList"/>
    <dgm:cxn modelId="{2EBF614E-CD29-4EC4-9077-12345BE057E1}" type="presParOf" srcId="{CC39EFB8-559D-420A-892E-899CD12DA273}" destId="{28C8FE16-A5F3-4EDA-A9AC-8EC1F3DFAB0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BE3758E-E7A9-4782-957A-CD303CB9FFC5}" type="doc">
      <dgm:prSet loTypeId="urn:microsoft.com/office/officeart/2008/layout/LinedList" loCatId="list" qsTypeId="urn:microsoft.com/office/officeart/2005/8/quickstyle/simple4" qsCatId="simple" csTypeId="urn:microsoft.com/office/officeart/2005/8/colors/colorful1" csCatId="colorful"/>
      <dgm:spPr/>
      <dgm:t>
        <a:bodyPr/>
        <a:lstStyle/>
        <a:p>
          <a:endParaRPr lang="en-US"/>
        </a:p>
      </dgm:t>
    </dgm:pt>
    <dgm:pt modelId="{DA7AAEB5-8856-497E-89E7-A5CC1DF8ADAB}">
      <dgm:prSet/>
      <dgm:spPr/>
      <dgm:t>
        <a:bodyPr/>
        <a:lstStyle/>
        <a:p>
          <a:r>
            <a:rPr lang="en-GB"/>
            <a:t>Prepared by the probation service. </a:t>
          </a:r>
          <a:endParaRPr lang="en-US"/>
        </a:p>
      </dgm:t>
    </dgm:pt>
    <dgm:pt modelId="{ECADE1F1-9C78-4B22-9C30-03C9AFCD7531}" type="parTrans" cxnId="{5BEB0C6B-AA94-43FA-B715-E23F010882B7}">
      <dgm:prSet/>
      <dgm:spPr/>
      <dgm:t>
        <a:bodyPr/>
        <a:lstStyle/>
        <a:p>
          <a:endParaRPr lang="en-US"/>
        </a:p>
      </dgm:t>
    </dgm:pt>
    <dgm:pt modelId="{320475CE-EAA3-4513-AFD4-F46A5D19207B}" type="sibTrans" cxnId="{5BEB0C6B-AA94-43FA-B715-E23F010882B7}">
      <dgm:prSet/>
      <dgm:spPr/>
      <dgm:t>
        <a:bodyPr/>
        <a:lstStyle/>
        <a:p>
          <a:endParaRPr lang="en-US"/>
        </a:p>
      </dgm:t>
    </dgm:pt>
    <dgm:pt modelId="{D1EC6420-B4F7-4144-85F4-E89EF95EF7C8}">
      <dgm:prSet/>
      <dgm:spPr/>
      <dgm:t>
        <a:bodyPr/>
        <a:lstStyle/>
        <a:p>
          <a:r>
            <a:rPr lang="en-GB"/>
            <a:t>Assesses defendant’s culpability, likelihood of reoffending and suitability for different types of orders. </a:t>
          </a:r>
          <a:endParaRPr lang="en-US"/>
        </a:p>
      </dgm:t>
    </dgm:pt>
    <dgm:pt modelId="{6DA917DF-389B-4696-B9CB-9D75D859EBB5}" type="parTrans" cxnId="{78990E84-E885-4FEA-A9FA-B8BEBDC5761E}">
      <dgm:prSet/>
      <dgm:spPr/>
      <dgm:t>
        <a:bodyPr/>
        <a:lstStyle/>
        <a:p>
          <a:endParaRPr lang="en-US"/>
        </a:p>
      </dgm:t>
    </dgm:pt>
    <dgm:pt modelId="{002ADF49-0765-4389-B71E-F148E1AA3BB4}" type="sibTrans" cxnId="{78990E84-E885-4FEA-A9FA-B8BEBDC5761E}">
      <dgm:prSet/>
      <dgm:spPr/>
      <dgm:t>
        <a:bodyPr/>
        <a:lstStyle/>
        <a:p>
          <a:endParaRPr lang="en-US"/>
        </a:p>
      </dgm:t>
    </dgm:pt>
    <dgm:pt modelId="{74ECA7A4-CBF6-4A0C-965F-93263B3B1767}">
      <dgm:prSet/>
      <dgm:spPr/>
      <dgm:t>
        <a:bodyPr/>
        <a:lstStyle/>
        <a:p>
          <a:r>
            <a:rPr lang="en-GB">
              <a:hlinkClick xmlns:r="http://schemas.openxmlformats.org/officeDocument/2006/relationships" r:id="rId1"/>
            </a:rPr>
            <a:t>s156 CJA 2003 </a:t>
          </a:r>
          <a:r>
            <a:rPr lang="en-GB"/>
            <a:t>requires the court to obtain and consider a PSR before passing sentence.</a:t>
          </a:r>
          <a:endParaRPr lang="en-US"/>
        </a:p>
      </dgm:t>
    </dgm:pt>
    <dgm:pt modelId="{FF5A730A-DCAA-44E1-ABCA-43301ABAC85A}" type="parTrans" cxnId="{361258C5-1AE7-4BE8-B7F1-9E7A3A543D5B}">
      <dgm:prSet/>
      <dgm:spPr/>
      <dgm:t>
        <a:bodyPr/>
        <a:lstStyle/>
        <a:p>
          <a:endParaRPr lang="en-US"/>
        </a:p>
      </dgm:t>
    </dgm:pt>
    <dgm:pt modelId="{6C315F61-E938-425D-B3BA-49AC612E1DF0}" type="sibTrans" cxnId="{361258C5-1AE7-4BE8-B7F1-9E7A3A543D5B}">
      <dgm:prSet/>
      <dgm:spPr/>
      <dgm:t>
        <a:bodyPr/>
        <a:lstStyle/>
        <a:p>
          <a:endParaRPr lang="en-US"/>
        </a:p>
      </dgm:t>
    </dgm:pt>
    <dgm:pt modelId="{B6C438AC-E7D7-47BC-A13E-9E4F28E10C58}">
      <dgm:prSet/>
      <dgm:spPr/>
      <dgm:t>
        <a:bodyPr/>
        <a:lstStyle/>
        <a:p>
          <a:r>
            <a:rPr lang="en-GB"/>
            <a:t>Powers of Criminal Courts (Sentencing) Act 2000 empowers the courts to sentence persons over 18 without the benefit of a PSR if the report is considered unnecessary. </a:t>
          </a:r>
          <a:endParaRPr lang="en-US"/>
        </a:p>
      </dgm:t>
    </dgm:pt>
    <dgm:pt modelId="{8970C932-054E-4FA9-9CFD-32A22EEF85E6}" type="parTrans" cxnId="{B7E847DA-531B-4516-8CD2-EF26E8A8FD84}">
      <dgm:prSet/>
      <dgm:spPr/>
      <dgm:t>
        <a:bodyPr/>
        <a:lstStyle/>
        <a:p>
          <a:endParaRPr lang="en-US"/>
        </a:p>
      </dgm:t>
    </dgm:pt>
    <dgm:pt modelId="{E79049A1-5893-477D-B44F-FB2DBDAC023F}" type="sibTrans" cxnId="{B7E847DA-531B-4516-8CD2-EF26E8A8FD84}">
      <dgm:prSet/>
      <dgm:spPr/>
      <dgm:t>
        <a:bodyPr/>
        <a:lstStyle/>
        <a:p>
          <a:endParaRPr lang="en-US"/>
        </a:p>
      </dgm:t>
    </dgm:pt>
    <dgm:pt modelId="{66F56979-B855-42B0-97B0-74F558437B82}" type="pres">
      <dgm:prSet presAssocID="{FBE3758E-E7A9-4782-957A-CD303CB9FFC5}" presName="vert0" presStyleCnt="0">
        <dgm:presLayoutVars>
          <dgm:dir/>
          <dgm:animOne val="branch"/>
          <dgm:animLvl val="lvl"/>
        </dgm:presLayoutVars>
      </dgm:prSet>
      <dgm:spPr/>
    </dgm:pt>
    <dgm:pt modelId="{8CF34ACC-11AA-48C5-A980-385CFC740DA8}" type="pres">
      <dgm:prSet presAssocID="{DA7AAEB5-8856-497E-89E7-A5CC1DF8ADAB}" presName="thickLine" presStyleLbl="alignNode1" presStyleIdx="0" presStyleCnt="4"/>
      <dgm:spPr/>
    </dgm:pt>
    <dgm:pt modelId="{8BF9CBB4-96DD-4E66-B48A-43F9A765547B}" type="pres">
      <dgm:prSet presAssocID="{DA7AAEB5-8856-497E-89E7-A5CC1DF8ADAB}" presName="horz1" presStyleCnt="0"/>
      <dgm:spPr/>
    </dgm:pt>
    <dgm:pt modelId="{31BE26EA-D85B-46FA-9DD6-B9B321D4EAD4}" type="pres">
      <dgm:prSet presAssocID="{DA7AAEB5-8856-497E-89E7-A5CC1DF8ADAB}" presName="tx1" presStyleLbl="revTx" presStyleIdx="0" presStyleCnt="4"/>
      <dgm:spPr/>
    </dgm:pt>
    <dgm:pt modelId="{EAC5D90A-3474-46C5-8A02-76C39F0A0AF8}" type="pres">
      <dgm:prSet presAssocID="{DA7AAEB5-8856-497E-89E7-A5CC1DF8ADAB}" presName="vert1" presStyleCnt="0"/>
      <dgm:spPr/>
    </dgm:pt>
    <dgm:pt modelId="{24AC3694-EEB9-4AAA-9DBA-F0A0FC1500C5}" type="pres">
      <dgm:prSet presAssocID="{D1EC6420-B4F7-4144-85F4-E89EF95EF7C8}" presName="thickLine" presStyleLbl="alignNode1" presStyleIdx="1" presStyleCnt="4"/>
      <dgm:spPr/>
    </dgm:pt>
    <dgm:pt modelId="{3DCD438D-B12B-4CD0-B5C8-A4BC830A210C}" type="pres">
      <dgm:prSet presAssocID="{D1EC6420-B4F7-4144-85F4-E89EF95EF7C8}" presName="horz1" presStyleCnt="0"/>
      <dgm:spPr/>
    </dgm:pt>
    <dgm:pt modelId="{6C513443-C476-423C-9AF6-F98EFB01742F}" type="pres">
      <dgm:prSet presAssocID="{D1EC6420-B4F7-4144-85F4-E89EF95EF7C8}" presName="tx1" presStyleLbl="revTx" presStyleIdx="1" presStyleCnt="4"/>
      <dgm:spPr/>
    </dgm:pt>
    <dgm:pt modelId="{029CFFB1-E025-48B8-8C7C-7F2CA876D5F3}" type="pres">
      <dgm:prSet presAssocID="{D1EC6420-B4F7-4144-85F4-E89EF95EF7C8}" presName="vert1" presStyleCnt="0"/>
      <dgm:spPr/>
    </dgm:pt>
    <dgm:pt modelId="{DCCC0585-48D1-40B5-9EAF-898E570310D0}" type="pres">
      <dgm:prSet presAssocID="{74ECA7A4-CBF6-4A0C-965F-93263B3B1767}" presName="thickLine" presStyleLbl="alignNode1" presStyleIdx="2" presStyleCnt="4"/>
      <dgm:spPr/>
    </dgm:pt>
    <dgm:pt modelId="{C07F9FBD-BF32-45AD-89EE-92E1F6FAC560}" type="pres">
      <dgm:prSet presAssocID="{74ECA7A4-CBF6-4A0C-965F-93263B3B1767}" presName="horz1" presStyleCnt="0"/>
      <dgm:spPr/>
    </dgm:pt>
    <dgm:pt modelId="{86F4063B-E7CC-4479-AEFA-8340AD77CB24}" type="pres">
      <dgm:prSet presAssocID="{74ECA7A4-CBF6-4A0C-965F-93263B3B1767}" presName="tx1" presStyleLbl="revTx" presStyleIdx="2" presStyleCnt="4"/>
      <dgm:spPr/>
    </dgm:pt>
    <dgm:pt modelId="{60CC5149-3269-4F85-9BED-280BC29A7707}" type="pres">
      <dgm:prSet presAssocID="{74ECA7A4-CBF6-4A0C-965F-93263B3B1767}" presName="vert1" presStyleCnt="0"/>
      <dgm:spPr/>
    </dgm:pt>
    <dgm:pt modelId="{D0A04A53-74AE-45E0-A09E-CE450627997E}" type="pres">
      <dgm:prSet presAssocID="{B6C438AC-E7D7-47BC-A13E-9E4F28E10C58}" presName="thickLine" presStyleLbl="alignNode1" presStyleIdx="3" presStyleCnt="4"/>
      <dgm:spPr/>
    </dgm:pt>
    <dgm:pt modelId="{46438E55-61BB-4052-836F-27CE3EC484F2}" type="pres">
      <dgm:prSet presAssocID="{B6C438AC-E7D7-47BC-A13E-9E4F28E10C58}" presName="horz1" presStyleCnt="0"/>
      <dgm:spPr/>
    </dgm:pt>
    <dgm:pt modelId="{8EB5E223-7F7B-4FA0-8F95-23C4F25BB7FB}" type="pres">
      <dgm:prSet presAssocID="{B6C438AC-E7D7-47BC-A13E-9E4F28E10C58}" presName="tx1" presStyleLbl="revTx" presStyleIdx="3" presStyleCnt="4"/>
      <dgm:spPr/>
    </dgm:pt>
    <dgm:pt modelId="{FD8352E1-A342-4556-ACAF-E340C5D4FA6C}" type="pres">
      <dgm:prSet presAssocID="{B6C438AC-E7D7-47BC-A13E-9E4F28E10C58}" presName="vert1" presStyleCnt="0"/>
      <dgm:spPr/>
    </dgm:pt>
  </dgm:ptLst>
  <dgm:cxnLst>
    <dgm:cxn modelId="{48F6FA07-B513-43D1-9FAD-AD7B7CA05B3B}" type="presOf" srcId="{FBE3758E-E7A9-4782-957A-CD303CB9FFC5}" destId="{66F56979-B855-42B0-97B0-74F558437B82}" srcOrd="0" destOrd="0" presId="urn:microsoft.com/office/officeart/2008/layout/LinedList"/>
    <dgm:cxn modelId="{A5F3CA37-2B02-4563-8927-D60DBD335E0E}" type="presOf" srcId="{D1EC6420-B4F7-4144-85F4-E89EF95EF7C8}" destId="{6C513443-C476-423C-9AF6-F98EFB01742F}" srcOrd="0" destOrd="0" presId="urn:microsoft.com/office/officeart/2008/layout/LinedList"/>
    <dgm:cxn modelId="{5182175F-42A1-400D-9AE0-2A9604366EE3}" type="presOf" srcId="{74ECA7A4-CBF6-4A0C-965F-93263B3B1767}" destId="{86F4063B-E7CC-4479-AEFA-8340AD77CB24}" srcOrd="0" destOrd="0" presId="urn:microsoft.com/office/officeart/2008/layout/LinedList"/>
    <dgm:cxn modelId="{7CDB0F61-8AFD-4670-B4CE-C62001E28DC7}" type="presOf" srcId="{B6C438AC-E7D7-47BC-A13E-9E4F28E10C58}" destId="{8EB5E223-7F7B-4FA0-8F95-23C4F25BB7FB}" srcOrd="0" destOrd="0" presId="urn:microsoft.com/office/officeart/2008/layout/LinedList"/>
    <dgm:cxn modelId="{5BEB0C6B-AA94-43FA-B715-E23F010882B7}" srcId="{FBE3758E-E7A9-4782-957A-CD303CB9FFC5}" destId="{DA7AAEB5-8856-497E-89E7-A5CC1DF8ADAB}" srcOrd="0" destOrd="0" parTransId="{ECADE1F1-9C78-4B22-9C30-03C9AFCD7531}" sibTransId="{320475CE-EAA3-4513-AFD4-F46A5D19207B}"/>
    <dgm:cxn modelId="{78990E84-E885-4FEA-A9FA-B8BEBDC5761E}" srcId="{FBE3758E-E7A9-4782-957A-CD303CB9FFC5}" destId="{D1EC6420-B4F7-4144-85F4-E89EF95EF7C8}" srcOrd="1" destOrd="0" parTransId="{6DA917DF-389B-4696-B9CB-9D75D859EBB5}" sibTransId="{002ADF49-0765-4389-B71E-F148E1AA3BB4}"/>
    <dgm:cxn modelId="{7AE6238D-DA01-4D45-AC91-568EE0BA3A6B}" type="presOf" srcId="{DA7AAEB5-8856-497E-89E7-A5CC1DF8ADAB}" destId="{31BE26EA-D85B-46FA-9DD6-B9B321D4EAD4}" srcOrd="0" destOrd="0" presId="urn:microsoft.com/office/officeart/2008/layout/LinedList"/>
    <dgm:cxn modelId="{361258C5-1AE7-4BE8-B7F1-9E7A3A543D5B}" srcId="{FBE3758E-E7A9-4782-957A-CD303CB9FFC5}" destId="{74ECA7A4-CBF6-4A0C-965F-93263B3B1767}" srcOrd="2" destOrd="0" parTransId="{FF5A730A-DCAA-44E1-ABCA-43301ABAC85A}" sibTransId="{6C315F61-E938-425D-B3BA-49AC612E1DF0}"/>
    <dgm:cxn modelId="{B7E847DA-531B-4516-8CD2-EF26E8A8FD84}" srcId="{FBE3758E-E7A9-4782-957A-CD303CB9FFC5}" destId="{B6C438AC-E7D7-47BC-A13E-9E4F28E10C58}" srcOrd="3" destOrd="0" parTransId="{8970C932-054E-4FA9-9CFD-32A22EEF85E6}" sibTransId="{E79049A1-5893-477D-B44F-FB2DBDAC023F}"/>
    <dgm:cxn modelId="{4D237EFF-4CD9-42E7-BEEC-EB9FDA374A00}" type="presParOf" srcId="{66F56979-B855-42B0-97B0-74F558437B82}" destId="{8CF34ACC-11AA-48C5-A980-385CFC740DA8}" srcOrd="0" destOrd="0" presId="urn:microsoft.com/office/officeart/2008/layout/LinedList"/>
    <dgm:cxn modelId="{AF93E188-07C9-4BB7-AEEB-9C7B40E2CD97}" type="presParOf" srcId="{66F56979-B855-42B0-97B0-74F558437B82}" destId="{8BF9CBB4-96DD-4E66-B48A-43F9A765547B}" srcOrd="1" destOrd="0" presId="urn:microsoft.com/office/officeart/2008/layout/LinedList"/>
    <dgm:cxn modelId="{D8D878DB-2755-4A20-A8DD-F6D50B15AFC6}" type="presParOf" srcId="{8BF9CBB4-96DD-4E66-B48A-43F9A765547B}" destId="{31BE26EA-D85B-46FA-9DD6-B9B321D4EAD4}" srcOrd="0" destOrd="0" presId="urn:microsoft.com/office/officeart/2008/layout/LinedList"/>
    <dgm:cxn modelId="{B11B4939-4AAE-4405-875C-5A84076B248F}" type="presParOf" srcId="{8BF9CBB4-96DD-4E66-B48A-43F9A765547B}" destId="{EAC5D90A-3474-46C5-8A02-76C39F0A0AF8}" srcOrd="1" destOrd="0" presId="urn:microsoft.com/office/officeart/2008/layout/LinedList"/>
    <dgm:cxn modelId="{F8A3FB10-B871-4C09-A73F-C9777CBC4C06}" type="presParOf" srcId="{66F56979-B855-42B0-97B0-74F558437B82}" destId="{24AC3694-EEB9-4AAA-9DBA-F0A0FC1500C5}" srcOrd="2" destOrd="0" presId="urn:microsoft.com/office/officeart/2008/layout/LinedList"/>
    <dgm:cxn modelId="{B7A04751-121B-4232-962D-D303EEBB606B}" type="presParOf" srcId="{66F56979-B855-42B0-97B0-74F558437B82}" destId="{3DCD438D-B12B-4CD0-B5C8-A4BC830A210C}" srcOrd="3" destOrd="0" presId="urn:microsoft.com/office/officeart/2008/layout/LinedList"/>
    <dgm:cxn modelId="{01C75145-4075-4F96-B854-59EFE1D740EC}" type="presParOf" srcId="{3DCD438D-B12B-4CD0-B5C8-A4BC830A210C}" destId="{6C513443-C476-423C-9AF6-F98EFB01742F}" srcOrd="0" destOrd="0" presId="urn:microsoft.com/office/officeart/2008/layout/LinedList"/>
    <dgm:cxn modelId="{F4F80F71-73B5-41D4-BAE6-FB5DE152E64C}" type="presParOf" srcId="{3DCD438D-B12B-4CD0-B5C8-A4BC830A210C}" destId="{029CFFB1-E025-48B8-8C7C-7F2CA876D5F3}" srcOrd="1" destOrd="0" presId="urn:microsoft.com/office/officeart/2008/layout/LinedList"/>
    <dgm:cxn modelId="{7B2069A8-F6C7-44E8-9D29-A7F252684D28}" type="presParOf" srcId="{66F56979-B855-42B0-97B0-74F558437B82}" destId="{DCCC0585-48D1-40B5-9EAF-898E570310D0}" srcOrd="4" destOrd="0" presId="urn:microsoft.com/office/officeart/2008/layout/LinedList"/>
    <dgm:cxn modelId="{40A51AD1-63B0-48B7-96D3-EBB0DE7E697B}" type="presParOf" srcId="{66F56979-B855-42B0-97B0-74F558437B82}" destId="{C07F9FBD-BF32-45AD-89EE-92E1F6FAC560}" srcOrd="5" destOrd="0" presId="urn:microsoft.com/office/officeart/2008/layout/LinedList"/>
    <dgm:cxn modelId="{6F1310F4-753B-43E9-964C-95FD5CB64D14}" type="presParOf" srcId="{C07F9FBD-BF32-45AD-89EE-92E1F6FAC560}" destId="{86F4063B-E7CC-4479-AEFA-8340AD77CB24}" srcOrd="0" destOrd="0" presId="urn:microsoft.com/office/officeart/2008/layout/LinedList"/>
    <dgm:cxn modelId="{85D586EF-2F98-441E-A549-5FFE69830566}" type="presParOf" srcId="{C07F9FBD-BF32-45AD-89EE-92E1F6FAC560}" destId="{60CC5149-3269-4F85-9BED-280BC29A7707}" srcOrd="1" destOrd="0" presId="urn:microsoft.com/office/officeart/2008/layout/LinedList"/>
    <dgm:cxn modelId="{CEFFD76D-AAAD-4F42-A0D7-8581B7EEF19C}" type="presParOf" srcId="{66F56979-B855-42B0-97B0-74F558437B82}" destId="{D0A04A53-74AE-45E0-A09E-CE450627997E}" srcOrd="6" destOrd="0" presId="urn:microsoft.com/office/officeart/2008/layout/LinedList"/>
    <dgm:cxn modelId="{C5136891-FE33-4BAA-8E39-DC409C119CC6}" type="presParOf" srcId="{66F56979-B855-42B0-97B0-74F558437B82}" destId="{46438E55-61BB-4052-836F-27CE3EC484F2}" srcOrd="7" destOrd="0" presId="urn:microsoft.com/office/officeart/2008/layout/LinedList"/>
    <dgm:cxn modelId="{920ED531-BF25-40A3-A5F1-B86F44C65AED}" type="presParOf" srcId="{46438E55-61BB-4052-836F-27CE3EC484F2}" destId="{8EB5E223-7F7B-4FA0-8F95-23C4F25BB7FB}" srcOrd="0" destOrd="0" presId="urn:microsoft.com/office/officeart/2008/layout/LinedList"/>
    <dgm:cxn modelId="{C6C6D83B-0CD6-4FF0-BF3C-7760D122ABA9}" type="presParOf" srcId="{46438E55-61BB-4052-836F-27CE3EC484F2}" destId="{FD8352E1-A342-4556-ACAF-E340C5D4FA6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59A0FD3-6C75-4D0E-A230-68723839F195}" type="doc">
      <dgm:prSet loTypeId="urn:microsoft.com/office/officeart/2005/8/layout/vList2" loCatId="list" qsTypeId="urn:microsoft.com/office/officeart/2005/8/quickstyle/simple4" qsCatId="simple" csTypeId="urn:microsoft.com/office/officeart/2005/8/colors/colorful1" csCatId="colorful"/>
      <dgm:spPr/>
      <dgm:t>
        <a:bodyPr/>
        <a:lstStyle/>
        <a:p>
          <a:endParaRPr lang="en-US"/>
        </a:p>
      </dgm:t>
    </dgm:pt>
    <dgm:pt modelId="{460ABAE1-6CBE-46CA-9A83-52432C2FC7CF}">
      <dgm:prSet/>
      <dgm:spPr/>
      <dgm:t>
        <a:bodyPr/>
        <a:lstStyle/>
        <a:p>
          <a:r>
            <a:rPr lang="en-GB"/>
            <a:t>Subject to statute, maximum custodial sentence – 6 months (12 months in aggregate for 2+ eitherway offences) </a:t>
          </a:r>
          <a:endParaRPr lang="en-US"/>
        </a:p>
      </dgm:t>
    </dgm:pt>
    <dgm:pt modelId="{4C39F1E8-11B2-4CF7-8CD9-719C05FC4FCB}" type="parTrans" cxnId="{78D7571D-CF31-4B56-98D7-15B38779BCF6}">
      <dgm:prSet/>
      <dgm:spPr/>
      <dgm:t>
        <a:bodyPr/>
        <a:lstStyle/>
        <a:p>
          <a:endParaRPr lang="en-US"/>
        </a:p>
      </dgm:t>
    </dgm:pt>
    <dgm:pt modelId="{3E1FA5D2-209A-44F2-96D5-F3EF3B017FFA}" type="sibTrans" cxnId="{78D7571D-CF31-4B56-98D7-15B38779BCF6}">
      <dgm:prSet/>
      <dgm:spPr/>
      <dgm:t>
        <a:bodyPr/>
        <a:lstStyle/>
        <a:p>
          <a:endParaRPr lang="en-US"/>
        </a:p>
      </dgm:t>
    </dgm:pt>
    <dgm:pt modelId="{FB2CC446-A37E-4E91-818C-29570C907FD5}">
      <dgm:prSet/>
      <dgm:spPr/>
      <dgm:t>
        <a:bodyPr/>
        <a:lstStyle/>
        <a:p>
          <a:r>
            <a:rPr lang="en-GB"/>
            <a:t>Maximum fine is unlimited as of 2015 (was £5000)</a:t>
          </a:r>
          <a:endParaRPr lang="en-US"/>
        </a:p>
      </dgm:t>
    </dgm:pt>
    <dgm:pt modelId="{F559C286-98AC-408A-BB83-BB8F1A8C8084}" type="parTrans" cxnId="{9558962D-619B-4ACA-84B0-8679A129CD86}">
      <dgm:prSet/>
      <dgm:spPr/>
      <dgm:t>
        <a:bodyPr/>
        <a:lstStyle/>
        <a:p>
          <a:endParaRPr lang="en-US"/>
        </a:p>
      </dgm:t>
    </dgm:pt>
    <dgm:pt modelId="{6DAA717B-9FDF-4545-95E3-C0EC211DF4DF}" type="sibTrans" cxnId="{9558962D-619B-4ACA-84B0-8679A129CD86}">
      <dgm:prSet/>
      <dgm:spPr/>
      <dgm:t>
        <a:bodyPr/>
        <a:lstStyle/>
        <a:p>
          <a:endParaRPr lang="en-US"/>
        </a:p>
      </dgm:t>
    </dgm:pt>
    <dgm:pt modelId="{83647561-2A9C-498F-B97D-0AB53C0F5A0E}">
      <dgm:prSet/>
      <dgm:spPr/>
      <dgm:t>
        <a:bodyPr/>
        <a:lstStyle/>
        <a:p>
          <a:r>
            <a:rPr lang="en-GB"/>
            <a:t>Can commit to Crown Court (s3 PCCSA).</a:t>
          </a:r>
          <a:endParaRPr lang="en-US"/>
        </a:p>
      </dgm:t>
    </dgm:pt>
    <dgm:pt modelId="{6ADB63E0-FFB3-4051-A2EE-1E1DC60B40E1}" type="parTrans" cxnId="{F0B52EFD-73F8-4420-91E2-AF4C84C731F1}">
      <dgm:prSet/>
      <dgm:spPr/>
      <dgm:t>
        <a:bodyPr/>
        <a:lstStyle/>
        <a:p>
          <a:endParaRPr lang="en-US"/>
        </a:p>
      </dgm:t>
    </dgm:pt>
    <dgm:pt modelId="{414B0EC7-FE9D-4DAC-A6C3-7DA65C5B3706}" type="sibTrans" cxnId="{F0B52EFD-73F8-4420-91E2-AF4C84C731F1}">
      <dgm:prSet/>
      <dgm:spPr/>
      <dgm:t>
        <a:bodyPr/>
        <a:lstStyle/>
        <a:p>
          <a:endParaRPr lang="en-US"/>
        </a:p>
      </dgm:t>
    </dgm:pt>
    <dgm:pt modelId="{5C10081E-CDA9-46EF-A7D0-D2D5172E5F36}" type="pres">
      <dgm:prSet presAssocID="{859A0FD3-6C75-4D0E-A230-68723839F195}" presName="linear" presStyleCnt="0">
        <dgm:presLayoutVars>
          <dgm:animLvl val="lvl"/>
          <dgm:resizeHandles val="exact"/>
        </dgm:presLayoutVars>
      </dgm:prSet>
      <dgm:spPr/>
    </dgm:pt>
    <dgm:pt modelId="{8C6FD4D5-F39B-4A55-B7C8-AC9CBB3717AD}" type="pres">
      <dgm:prSet presAssocID="{460ABAE1-6CBE-46CA-9A83-52432C2FC7CF}" presName="parentText" presStyleLbl="node1" presStyleIdx="0" presStyleCnt="3">
        <dgm:presLayoutVars>
          <dgm:chMax val="0"/>
          <dgm:bulletEnabled val="1"/>
        </dgm:presLayoutVars>
      </dgm:prSet>
      <dgm:spPr/>
    </dgm:pt>
    <dgm:pt modelId="{A463C650-BD7E-40B1-A48F-C47F089A480D}" type="pres">
      <dgm:prSet presAssocID="{3E1FA5D2-209A-44F2-96D5-F3EF3B017FFA}" presName="spacer" presStyleCnt="0"/>
      <dgm:spPr/>
    </dgm:pt>
    <dgm:pt modelId="{DC9D7F08-0477-4FCF-B7F6-AD6979F66D43}" type="pres">
      <dgm:prSet presAssocID="{FB2CC446-A37E-4E91-818C-29570C907FD5}" presName="parentText" presStyleLbl="node1" presStyleIdx="1" presStyleCnt="3">
        <dgm:presLayoutVars>
          <dgm:chMax val="0"/>
          <dgm:bulletEnabled val="1"/>
        </dgm:presLayoutVars>
      </dgm:prSet>
      <dgm:spPr/>
    </dgm:pt>
    <dgm:pt modelId="{7BDE5E88-AB99-4B02-B449-EEF6553F89EB}" type="pres">
      <dgm:prSet presAssocID="{6DAA717B-9FDF-4545-95E3-C0EC211DF4DF}" presName="spacer" presStyleCnt="0"/>
      <dgm:spPr/>
    </dgm:pt>
    <dgm:pt modelId="{BBB71BB0-38C8-40A2-B7E7-9268E96A74DF}" type="pres">
      <dgm:prSet presAssocID="{83647561-2A9C-498F-B97D-0AB53C0F5A0E}" presName="parentText" presStyleLbl="node1" presStyleIdx="2" presStyleCnt="3">
        <dgm:presLayoutVars>
          <dgm:chMax val="0"/>
          <dgm:bulletEnabled val="1"/>
        </dgm:presLayoutVars>
      </dgm:prSet>
      <dgm:spPr/>
    </dgm:pt>
  </dgm:ptLst>
  <dgm:cxnLst>
    <dgm:cxn modelId="{78D7571D-CF31-4B56-98D7-15B38779BCF6}" srcId="{859A0FD3-6C75-4D0E-A230-68723839F195}" destId="{460ABAE1-6CBE-46CA-9A83-52432C2FC7CF}" srcOrd="0" destOrd="0" parTransId="{4C39F1E8-11B2-4CF7-8CD9-719C05FC4FCB}" sibTransId="{3E1FA5D2-209A-44F2-96D5-F3EF3B017FFA}"/>
    <dgm:cxn modelId="{9558962D-619B-4ACA-84B0-8679A129CD86}" srcId="{859A0FD3-6C75-4D0E-A230-68723839F195}" destId="{FB2CC446-A37E-4E91-818C-29570C907FD5}" srcOrd="1" destOrd="0" parTransId="{F559C286-98AC-408A-BB83-BB8F1A8C8084}" sibTransId="{6DAA717B-9FDF-4545-95E3-C0EC211DF4DF}"/>
    <dgm:cxn modelId="{6F69D788-FDD8-432D-887C-5BE4228A736A}" type="presOf" srcId="{83647561-2A9C-498F-B97D-0AB53C0F5A0E}" destId="{BBB71BB0-38C8-40A2-B7E7-9268E96A74DF}" srcOrd="0" destOrd="0" presId="urn:microsoft.com/office/officeart/2005/8/layout/vList2"/>
    <dgm:cxn modelId="{A4DC2BAC-27AF-46BF-A4DD-BE67D2A87514}" type="presOf" srcId="{859A0FD3-6C75-4D0E-A230-68723839F195}" destId="{5C10081E-CDA9-46EF-A7D0-D2D5172E5F36}" srcOrd="0" destOrd="0" presId="urn:microsoft.com/office/officeart/2005/8/layout/vList2"/>
    <dgm:cxn modelId="{1861AAAE-113F-4998-8A56-A13A506D2367}" type="presOf" srcId="{460ABAE1-6CBE-46CA-9A83-52432C2FC7CF}" destId="{8C6FD4D5-F39B-4A55-B7C8-AC9CBB3717AD}" srcOrd="0" destOrd="0" presId="urn:microsoft.com/office/officeart/2005/8/layout/vList2"/>
    <dgm:cxn modelId="{41299AC4-BD09-40DF-B14F-E0AA676B419F}" type="presOf" srcId="{FB2CC446-A37E-4E91-818C-29570C907FD5}" destId="{DC9D7F08-0477-4FCF-B7F6-AD6979F66D43}" srcOrd="0" destOrd="0" presId="urn:microsoft.com/office/officeart/2005/8/layout/vList2"/>
    <dgm:cxn modelId="{F0B52EFD-73F8-4420-91E2-AF4C84C731F1}" srcId="{859A0FD3-6C75-4D0E-A230-68723839F195}" destId="{83647561-2A9C-498F-B97D-0AB53C0F5A0E}" srcOrd="2" destOrd="0" parTransId="{6ADB63E0-FFB3-4051-A2EE-1E1DC60B40E1}" sibTransId="{414B0EC7-FE9D-4DAC-A6C3-7DA65C5B3706}"/>
    <dgm:cxn modelId="{C61354F2-54F5-4201-86A2-47C8413C307D}" type="presParOf" srcId="{5C10081E-CDA9-46EF-A7D0-D2D5172E5F36}" destId="{8C6FD4D5-F39B-4A55-B7C8-AC9CBB3717AD}" srcOrd="0" destOrd="0" presId="urn:microsoft.com/office/officeart/2005/8/layout/vList2"/>
    <dgm:cxn modelId="{8CE3ABD0-6F70-4B4B-978A-538CE82CCE35}" type="presParOf" srcId="{5C10081E-CDA9-46EF-A7D0-D2D5172E5F36}" destId="{A463C650-BD7E-40B1-A48F-C47F089A480D}" srcOrd="1" destOrd="0" presId="urn:microsoft.com/office/officeart/2005/8/layout/vList2"/>
    <dgm:cxn modelId="{A5C9B05F-D9E6-4E46-A19A-64401667CB80}" type="presParOf" srcId="{5C10081E-CDA9-46EF-A7D0-D2D5172E5F36}" destId="{DC9D7F08-0477-4FCF-B7F6-AD6979F66D43}" srcOrd="2" destOrd="0" presId="urn:microsoft.com/office/officeart/2005/8/layout/vList2"/>
    <dgm:cxn modelId="{3830CEBC-BEF2-40E8-A7CB-90AFD189C2F6}" type="presParOf" srcId="{5C10081E-CDA9-46EF-A7D0-D2D5172E5F36}" destId="{7BDE5E88-AB99-4B02-B449-EEF6553F89EB}" srcOrd="3" destOrd="0" presId="urn:microsoft.com/office/officeart/2005/8/layout/vList2"/>
    <dgm:cxn modelId="{BC56F832-33D0-400D-831C-368649E4CA36}" type="presParOf" srcId="{5C10081E-CDA9-46EF-A7D0-D2D5172E5F36}" destId="{BBB71BB0-38C8-40A2-B7E7-9268E96A74DF}"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A2CAE6C-51AF-462D-B2DA-29580CE5C4B4}"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BDF2BD6C-1906-4E6C-8FF2-1F9DCB2FEB6D}">
      <dgm:prSet/>
      <dgm:spPr/>
      <dgm:t>
        <a:bodyPr/>
        <a:lstStyle/>
        <a:p>
          <a:r>
            <a:rPr lang="en-GB"/>
            <a:t>Subject to statutory maximum custodial sentence. Unlimited fine.</a:t>
          </a:r>
          <a:endParaRPr lang="en-US"/>
        </a:p>
      </dgm:t>
    </dgm:pt>
    <dgm:pt modelId="{F36ACCB2-C6F0-4EAC-86D8-631C0AEE15C2}" type="parTrans" cxnId="{343E3801-27EF-47DA-92E9-8FF8C1459A70}">
      <dgm:prSet/>
      <dgm:spPr/>
      <dgm:t>
        <a:bodyPr/>
        <a:lstStyle/>
        <a:p>
          <a:endParaRPr lang="en-US"/>
        </a:p>
      </dgm:t>
    </dgm:pt>
    <dgm:pt modelId="{283AD249-8B6B-451B-8091-9BF751C304EA}" type="sibTrans" cxnId="{343E3801-27EF-47DA-92E9-8FF8C1459A70}">
      <dgm:prSet/>
      <dgm:spPr/>
      <dgm:t>
        <a:bodyPr/>
        <a:lstStyle/>
        <a:p>
          <a:endParaRPr lang="en-US"/>
        </a:p>
      </dgm:t>
    </dgm:pt>
    <dgm:pt modelId="{03FA4E70-5E65-4421-90B9-860A2C486DF2}">
      <dgm:prSet/>
      <dgm:spPr/>
      <dgm:t>
        <a:bodyPr/>
        <a:lstStyle/>
        <a:p>
          <a:r>
            <a:rPr lang="en-GB"/>
            <a:t>In some circumstances sentence fixed by law (e.g. life for murder, minimum of three years for third dwelling house burglary under three strikes provision </a:t>
          </a:r>
          <a:r>
            <a:rPr lang="en-GB">
              <a:hlinkClick xmlns:r="http://schemas.openxmlformats.org/officeDocument/2006/relationships" r:id="rId1"/>
            </a:rPr>
            <a:t>s111 Powers of Criminal Courts Sentencing Act </a:t>
          </a:r>
          <a:r>
            <a:rPr lang="en-GB"/>
            <a:t>)</a:t>
          </a:r>
          <a:endParaRPr lang="en-US"/>
        </a:p>
      </dgm:t>
    </dgm:pt>
    <dgm:pt modelId="{DF4B65EC-7DCE-4EDE-8AB0-D6300C786948}" type="parTrans" cxnId="{B7E94831-4A65-4A44-9206-2F9727C196A9}">
      <dgm:prSet/>
      <dgm:spPr/>
      <dgm:t>
        <a:bodyPr/>
        <a:lstStyle/>
        <a:p>
          <a:endParaRPr lang="en-US"/>
        </a:p>
      </dgm:t>
    </dgm:pt>
    <dgm:pt modelId="{D9489414-DB71-4D72-9587-4C20B343AA24}" type="sibTrans" cxnId="{B7E94831-4A65-4A44-9206-2F9727C196A9}">
      <dgm:prSet/>
      <dgm:spPr/>
      <dgm:t>
        <a:bodyPr/>
        <a:lstStyle/>
        <a:p>
          <a:endParaRPr lang="en-US"/>
        </a:p>
      </dgm:t>
    </dgm:pt>
    <dgm:pt modelId="{EF11D0FD-3265-4E5F-86BC-A6AC53F4B406}">
      <dgm:prSet/>
      <dgm:spPr/>
      <dgm:t>
        <a:bodyPr/>
        <a:lstStyle/>
        <a:p>
          <a:r>
            <a:rPr lang="en-GB"/>
            <a:t>“Dangerous offenders” </a:t>
          </a:r>
          <a:r>
            <a:rPr lang="en-GB">
              <a:hlinkClick xmlns:r="http://schemas.openxmlformats.org/officeDocument/2006/relationships" r:id="rId2"/>
            </a:rPr>
            <a:t>s224 Criminal Justice Act 2003 onwards</a:t>
          </a:r>
          <a:endParaRPr lang="en-US"/>
        </a:p>
      </dgm:t>
    </dgm:pt>
    <dgm:pt modelId="{FC758D6D-797E-4E7A-A3BB-113D2F88A4C1}" type="parTrans" cxnId="{EF6B06AC-3D12-48F0-B414-5F5A879A542F}">
      <dgm:prSet/>
      <dgm:spPr/>
      <dgm:t>
        <a:bodyPr/>
        <a:lstStyle/>
        <a:p>
          <a:endParaRPr lang="en-US"/>
        </a:p>
      </dgm:t>
    </dgm:pt>
    <dgm:pt modelId="{DDE9DEF6-2275-48E9-BA0F-1074AF18A21A}" type="sibTrans" cxnId="{EF6B06AC-3D12-48F0-B414-5F5A879A542F}">
      <dgm:prSet/>
      <dgm:spPr/>
      <dgm:t>
        <a:bodyPr/>
        <a:lstStyle/>
        <a:p>
          <a:endParaRPr lang="en-US"/>
        </a:p>
      </dgm:t>
    </dgm:pt>
    <dgm:pt modelId="{DDF90AD7-AE1F-45E9-88F7-CE29A4340AC5}" type="pres">
      <dgm:prSet presAssocID="{AA2CAE6C-51AF-462D-B2DA-29580CE5C4B4}" presName="vert0" presStyleCnt="0">
        <dgm:presLayoutVars>
          <dgm:dir/>
          <dgm:animOne val="branch"/>
          <dgm:animLvl val="lvl"/>
        </dgm:presLayoutVars>
      </dgm:prSet>
      <dgm:spPr/>
    </dgm:pt>
    <dgm:pt modelId="{B28D59C6-BE9C-46BC-869F-878819ACBF09}" type="pres">
      <dgm:prSet presAssocID="{BDF2BD6C-1906-4E6C-8FF2-1F9DCB2FEB6D}" presName="thickLine" presStyleLbl="alignNode1" presStyleIdx="0" presStyleCnt="3"/>
      <dgm:spPr/>
    </dgm:pt>
    <dgm:pt modelId="{B6E5C7F7-6CB5-4D00-9AED-BF99FEEF2AA3}" type="pres">
      <dgm:prSet presAssocID="{BDF2BD6C-1906-4E6C-8FF2-1F9DCB2FEB6D}" presName="horz1" presStyleCnt="0"/>
      <dgm:spPr/>
    </dgm:pt>
    <dgm:pt modelId="{D7A43B4C-55C5-489B-B352-0A0AA66AA218}" type="pres">
      <dgm:prSet presAssocID="{BDF2BD6C-1906-4E6C-8FF2-1F9DCB2FEB6D}" presName="tx1" presStyleLbl="revTx" presStyleIdx="0" presStyleCnt="3"/>
      <dgm:spPr/>
    </dgm:pt>
    <dgm:pt modelId="{B42EBA21-7E6E-4843-BF73-6BD8EF0120CC}" type="pres">
      <dgm:prSet presAssocID="{BDF2BD6C-1906-4E6C-8FF2-1F9DCB2FEB6D}" presName="vert1" presStyleCnt="0"/>
      <dgm:spPr/>
    </dgm:pt>
    <dgm:pt modelId="{E13BCCCB-0D7A-42E5-8478-3DE261847EE4}" type="pres">
      <dgm:prSet presAssocID="{03FA4E70-5E65-4421-90B9-860A2C486DF2}" presName="thickLine" presStyleLbl="alignNode1" presStyleIdx="1" presStyleCnt="3"/>
      <dgm:spPr/>
    </dgm:pt>
    <dgm:pt modelId="{1A86F0F3-35CD-484C-B61C-DAB791C0769D}" type="pres">
      <dgm:prSet presAssocID="{03FA4E70-5E65-4421-90B9-860A2C486DF2}" presName="horz1" presStyleCnt="0"/>
      <dgm:spPr/>
    </dgm:pt>
    <dgm:pt modelId="{DAFA0420-8BC4-4C38-946E-13FC4FCEC36F}" type="pres">
      <dgm:prSet presAssocID="{03FA4E70-5E65-4421-90B9-860A2C486DF2}" presName="tx1" presStyleLbl="revTx" presStyleIdx="1" presStyleCnt="3"/>
      <dgm:spPr/>
    </dgm:pt>
    <dgm:pt modelId="{56DBFCFD-9A4B-46B9-9A99-A04518E00B58}" type="pres">
      <dgm:prSet presAssocID="{03FA4E70-5E65-4421-90B9-860A2C486DF2}" presName="vert1" presStyleCnt="0"/>
      <dgm:spPr/>
    </dgm:pt>
    <dgm:pt modelId="{A8AB068A-97C1-43BF-8494-A1EEBD1AA5A3}" type="pres">
      <dgm:prSet presAssocID="{EF11D0FD-3265-4E5F-86BC-A6AC53F4B406}" presName="thickLine" presStyleLbl="alignNode1" presStyleIdx="2" presStyleCnt="3"/>
      <dgm:spPr/>
    </dgm:pt>
    <dgm:pt modelId="{FB66E31E-80FC-4555-9838-EE8CFECC10D4}" type="pres">
      <dgm:prSet presAssocID="{EF11D0FD-3265-4E5F-86BC-A6AC53F4B406}" presName="horz1" presStyleCnt="0"/>
      <dgm:spPr/>
    </dgm:pt>
    <dgm:pt modelId="{F374045F-684D-4A30-ACE7-E5B4D75FCD7D}" type="pres">
      <dgm:prSet presAssocID="{EF11D0FD-3265-4E5F-86BC-A6AC53F4B406}" presName="tx1" presStyleLbl="revTx" presStyleIdx="2" presStyleCnt="3"/>
      <dgm:spPr/>
    </dgm:pt>
    <dgm:pt modelId="{C54B1342-F300-405D-BC35-943FD5CD00AE}" type="pres">
      <dgm:prSet presAssocID="{EF11D0FD-3265-4E5F-86BC-A6AC53F4B406}" presName="vert1" presStyleCnt="0"/>
      <dgm:spPr/>
    </dgm:pt>
  </dgm:ptLst>
  <dgm:cxnLst>
    <dgm:cxn modelId="{343E3801-27EF-47DA-92E9-8FF8C1459A70}" srcId="{AA2CAE6C-51AF-462D-B2DA-29580CE5C4B4}" destId="{BDF2BD6C-1906-4E6C-8FF2-1F9DCB2FEB6D}" srcOrd="0" destOrd="0" parTransId="{F36ACCB2-C6F0-4EAC-86D8-631C0AEE15C2}" sibTransId="{283AD249-8B6B-451B-8091-9BF751C304EA}"/>
    <dgm:cxn modelId="{0CBA8D09-98C7-4DF2-B496-3D31310A43A7}" type="presOf" srcId="{03FA4E70-5E65-4421-90B9-860A2C486DF2}" destId="{DAFA0420-8BC4-4C38-946E-13FC4FCEC36F}" srcOrd="0" destOrd="0" presId="urn:microsoft.com/office/officeart/2008/layout/LinedList"/>
    <dgm:cxn modelId="{8B9FC42B-4D1A-4A67-B2F7-6F20F4A13EC4}" type="presOf" srcId="{EF11D0FD-3265-4E5F-86BC-A6AC53F4B406}" destId="{F374045F-684D-4A30-ACE7-E5B4D75FCD7D}" srcOrd="0" destOrd="0" presId="urn:microsoft.com/office/officeart/2008/layout/LinedList"/>
    <dgm:cxn modelId="{B7E94831-4A65-4A44-9206-2F9727C196A9}" srcId="{AA2CAE6C-51AF-462D-B2DA-29580CE5C4B4}" destId="{03FA4E70-5E65-4421-90B9-860A2C486DF2}" srcOrd="1" destOrd="0" parTransId="{DF4B65EC-7DCE-4EDE-8AB0-D6300C786948}" sibTransId="{D9489414-DB71-4D72-9587-4C20B343AA24}"/>
    <dgm:cxn modelId="{E8F79A33-52B1-4F8F-B3CA-CA42BB1F7F62}" type="presOf" srcId="{AA2CAE6C-51AF-462D-B2DA-29580CE5C4B4}" destId="{DDF90AD7-AE1F-45E9-88F7-CE29A4340AC5}" srcOrd="0" destOrd="0" presId="urn:microsoft.com/office/officeart/2008/layout/LinedList"/>
    <dgm:cxn modelId="{39269049-AFA0-4D9A-9446-AAF497356E69}" type="presOf" srcId="{BDF2BD6C-1906-4E6C-8FF2-1F9DCB2FEB6D}" destId="{D7A43B4C-55C5-489B-B352-0A0AA66AA218}" srcOrd="0" destOrd="0" presId="urn:microsoft.com/office/officeart/2008/layout/LinedList"/>
    <dgm:cxn modelId="{EF6B06AC-3D12-48F0-B414-5F5A879A542F}" srcId="{AA2CAE6C-51AF-462D-B2DA-29580CE5C4B4}" destId="{EF11D0FD-3265-4E5F-86BC-A6AC53F4B406}" srcOrd="2" destOrd="0" parTransId="{FC758D6D-797E-4E7A-A3BB-113D2F88A4C1}" sibTransId="{DDE9DEF6-2275-48E9-BA0F-1074AF18A21A}"/>
    <dgm:cxn modelId="{29DA229D-C57A-43AE-8024-4D9F893EC695}" type="presParOf" srcId="{DDF90AD7-AE1F-45E9-88F7-CE29A4340AC5}" destId="{B28D59C6-BE9C-46BC-869F-878819ACBF09}" srcOrd="0" destOrd="0" presId="urn:microsoft.com/office/officeart/2008/layout/LinedList"/>
    <dgm:cxn modelId="{4A3E486C-6EED-4034-8670-23932034A3BA}" type="presParOf" srcId="{DDF90AD7-AE1F-45E9-88F7-CE29A4340AC5}" destId="{B6E5C7F7-6CB5-4D00-9AED-BF99FEEF2AA3}" srcOrd="1" destOrd="0" presId="urn:microsoft.com/office/officeart/2008/layout/LinedList"/>
    <dgm:cxn modelId="{9E7B0A70-D035-4660-9FA9-06718E558204}" type="presParOf" srcId="{B6E5C7F7-6CB5-4D00-9AED-BF99FEEF2AA3}" destId="{D7A43B4C-55C5-489B-B352-0A0AA66AA218}" srcOrd="0" destOrd="0" presId="urn:microsoft.com/office/officeart/2008/layout/LinedList"/>
    <dgm:cxn modelId="{1807C0D5-DE45-4A74-9920-469B08FF1020}" type="presParOf" srcId="{B6E5C7F7-6CB5-4D00-9AED-BF99FEEF2AA3}" destId="{B42EBA21-7E6E-4843-BF73-6BD8EF0120CC}" srcOrd="1" destOrd="0" presId="urn:microsoft.com/office/officeart/2008/layout/LinedList"/>
    <dgm:cxn modelId="{63F2014A-89F3-4D8D-86EC-34BBFF9B2B68}" type="presParOf" srcId="{DDF90AD7-AE1F-45E9-88F7-CE29A4340AC5}" destId="{E13BCCCB-0D7A-42E5-8478-3DE261847EE4}" srcOrd="2" destOrd="0" presId="urn:microsoft.com/office/officeart/2008/layout/LinedList"/>
    <dgm:cxn modelId="{0682C568-2F07-44E8-89D5-A2D7CD6F455E}" type="presParOf" srcId="{DDF90AD7-AE1F-45E9-88F7-CE29A4340AC5}" destId="{1A86F0F3-35CD-484C-B61C-DAB791C0769D}" srcOrd="3" destOrd="0" presId="urn:microsoft.com/office/officeart/2008/layout/LinedList"/>
    <dgm:cxn modelId="{12022D3C-78FC-46AE-A2F3-0AED12586F91}" type="presParOf" srcId="{1A86F0F3-35CD-484C-B61C-DAB791C0769D}" destId="{DAFA0420-8BC4-4C38-946E-13FC4FCEC36F}" srcOrd="0" destOrd="0" presId="urn:microsoft.com/office/officeart/2008/layout/LinedList"/>
    <dgm:cxn modelId="{D6B96320-55F4-46C5-81D0-52215B6B262F}" type="presParOf" srcId="{1A86F0F3-35CD-484C-B61C-DAB791C0769D}" destId="{56DBFCFD-9A4B-46B9-9A99-A04518E00B58}" srcOrd="1" destOrd="0" presId="urn:microsoft.com/office/officeart/2008/layout/LinedList"/>
    <dgm:cxn modelId="{8D5D07A8-89E9-41BE-A628-3BC010AD97D2}" type="presParOf" srcId="{DDF90AD7-AE1F-45E9-88F7-CE29A4340AC5}" destId="{A8AB068A-97C1-43BF-8494-A1EEBD1AA5A3}" srcOrd="4" destOrd="0" presId="urn:microsoft.com/office/officeart/2008/layout/LinedList"/>
    <dgm:cxn modelId="{C4C5941E-277C-41BE-86F2-236F010560C5}" type="presParOf" srcId="{DDF90AD7-AE1F-45E9-88F7-CE29A4340AC5}" destId="{FB66E31E-80FC-4555-9838-EE8CFECC10D4}" srcOrd="5" destOrd="0" presId="urn:microsoft.com/office/officeart/2008/layout/LinedList"/>
    <dgm:cxn modelId="{5ED07A96-4CC9-4412-9820-807C11D9F541}" type="presParOf" srcId="{FB66E31E-80FC-4555-9838-EE8CFECC10D4}" destId="{F374045F-684D-4A30-ACE7-E5B4D75FCD7D}" srcOrd="0" destOrd="0" presId="urn:microsoft.com/office/officeart/2008/layout/LinedList"/>
    <dgm:cxn modelId="{95C085FB-A78C-4F08-8B57-04C5AA2A9C9A}" type="presParOf" srcId="{FB66E31E-80FC-4555-9838-EE8CFECC10D4}" destId="{C54B1342-F300-405D-BC35-943FD5CD00A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4E6E5202-4BDB-4414-9CD4-E8D557DB1D8D}"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652304A5-3D29-4165-B304-61F16DD17922}">
      <dgm:prSet/>
      <dgm:spPr/>
      <dgm:t>
        <a:bodyPr/>
        <a:lstStyle/>
        <a:p>
          <a:r>
            <a:rPr lang="en-GB" u="sng" baseline="0">
              <a:hlinkClick xmlns:r="http://schemas.openxmlformats.org/officeDocument/2006/relationships" r:id="rId1"/>
            </a:rPr>
            <a:t>s148 CJA 2003</a:t>
          </a:r>
          <a:r>
            <a:rPr lang="en-GB" baseline="0">
              <a:hlinkClick xmlns:r="http://schemas.openxmlformats.org/officeDocument/2006/relationships" r:id="rId1"/>
            </a:rPr>
            <a:t> </a:t>
          </a:r>
          <a:r>
            <a:rPr lang="en-GB" baseline="0"/>
            <a:t>– Court must consider that offence is </a:t>
          </a:r>
          <a:r>
            <a:rPr lang="en-GB" u="sng" baseline="0"/>
            <a:t>serious enough</a:t>
          </a:r>
          <a:r>
            <a:rPr lang="en-GB" baseline="0"/>
            <a:t> to warrant a community penalty</a:t>
          </a:r>
          <a:endParaRPr lang="en-US"/>
        </a:p>
      </dgm:t>
    </dgm:pt>
    <dgm:pt modelId="{5C7D3799-FC9F-4371-85D3-0F46D7B76570}" type="parTrans" cxnId="{4EE20B8A-5F6B-4E33-9E59-FEE68BDDD7DF}">
      <dgm:prSet/>
      <dgm:spPr/>
      <dgm:t>
        <a:bodyPr/>
        <a:lstStyle/>
        <a:p>
          <a:endParaRPr lang="en-US"/>
        </a:p>
      </dgm:t>
    </dgm:pt>
    <dgm:pt modelId="{E83E277A-D9E9-4F16-88D0-4013241B747B}" type="sibTrans" cxnId="{4EE20B8A-5F6B-4E33-9E59-FEE68BDDD7DF}">
      <dgm:prSet/>
      <dgm:spPr/>
      <dgm:t>
        <a:bodyPr/>
        <a:lstStyle/>
        <a:p>
          <a:endParaRPr lang="en-US"/>
        </a:p>
      </dgm:t>
    </dgm:pt>
    <dgm:pt modelId="{69A683F0-4E85-49E6-A526-CF9786CDFFAB}">
      <dgm:prSet/>
      <dgm:spPr/>
      <dgm:t>
        <a:bodyPr/>
        <a:lstStyle/>
        <a:p>
          <a:r>
            <a:rPr lang="en-GB" baseline="0"/>
            <a:t>Relevant factors include seriousness of offence, purpose of sentence, risk of re-offending, whether offender will comply and availability in local area</a:t>
          </a:r>
          <a:endParaRPr lang="en-US"/>
        </a:p>
      </dgm:t>
    </dgm:pt>
    <dgm:pt modelId="{52948E4E-E326-4406-9192-24E7793664DB}" type="parTrans" cxnId="{EB464F19-5166-4D85-9E10-EDC727A50F56}">
      <dgm:prSet/>
      <dgm:spPr/>
      <dgm:t>
        <a:bodyPr/>
        <a:lstStyle/>
        <a:p>
          <a:endParaRPr lang="en-US"/>
        </a:p>
      </dgm:t>
    </dgm:pt>
    <dgm:pt modelId="{2A0ED0C7-4A89-45D6-8399-3DC4AC7F6744}" type="sibTrans" cxnId="{EB464F19-5166-4D85-9E10-EDC727A50F56}">
      <dgm:prSet/>
      <dgm:spPr/>
      <dgm:t>
        <a:bodyPr/>
        <a:lstStyle/>
        <a:p>
          <a:endParaRPr lang="en-US"/>
        </a:p>
      </dgm:t>
    </dgm:pt>
    <dgm:pt modelId="{56F3A9E1-35DD-4066-9612-B5D0100ABFA1}">
      <dgm:prSet/>
      <dgm:spPr/>
      <dgm:t>
        <a:bodyPr/>
        <a:lstStyle/>
        <a:p>
          <a:r>
            <a:rPr lang="en-GB" baseline="0"/>
            <a:t>Sentencing Guidelines - Restrictions on offender must be commensurate with seriousness of the offence, order must be suitable for offender and 2+ requirements must be compatible</a:t>
          </a:r>
          <a:endParaRPr lang="en-US"/>
        </a:p>
      </dgm:t>
    </dgm:pt>
    <dgm:pt modelId="{214D3D60-FCE7-4347-A110-475C16B9072C}" type="parTrans" cxnId="{B5A3BE40-713E-46BF-9BA8-F89AA4FD2C37}">
      <dgm:prSet/>
      <dgm:spPr/>
      <dgm:t>
        <a:bodyPr/>
        <a:lstStyle/>
        <a:p>
          <a:endParaRPr lang="en-US"/>
        </a:p>
      </dgm:t>
    </dgm:pt>
    <dgm:pt modelId="{F9EBCF2B-3CC3-4CA0-B014-F4AB03FF8FBB}" type="sibTrans" cxnId="{B5A3BE40-713E-46BF-9BA8-F89AA4FD2C37}">
      <dgm:prSet/>
      <dgm:spPr/>
      <dgm:t>
        <a:bodyPr/>
        <a:lstStyle/>
        <a:p>
          <a:endParaRPr lang="en-US"/>
        </a:p>
      </dgm:t>
    </dgm:pt>
    <dgm:pt modelId="{F6ACF84B-5C3D-47F8-85A7-19AC81BFB1A5}">
      <dgm:prSet/>
      <dgm:spPr/>
      <dgm:t>
        <a:bodyPr/>
        <a:lstStyle/>
        <a:p>
          <a:r>
            <a:rPr lang="en-GB" baseline="0"/>
            <a:t>3 bands – Low, Medium and High level community orders </a:t>
          </a:r>
          <a:endParaRPr lang="en-US"/>
        </a:p>
      </dgm:t>
    </dgm:pt>
    <dgm:pt modelId="{24707BD0-E088-46E8-8F54-17174D8300C9}" type="parTrans" cxnId="{2E736A3D-7B42-4451-B0C4-92FAF0B5DA10}">
      <dgm:prSet/>
      <dgm:spPr/>
      <dgm:t>
        <a:bodyPr/>
        <a:lstStyle/>
        <a:p>
          <a:endParaRPr lang="en-US"/>
        </a:p>
      </dgm:t>
    </dgm:pt>
    <dgm:pt modelId="{77D58082-583E-4089-A15A-C9FDEB7D0DE0}" type="sibTrans" cxnId="{2E736A3D-7B42-4451-B0C4-92FAF0B5DA10}">
      <dgm:prSet/>
      <dgm:spPr/>
      <dgm:t>
        <a:bodyPr/>
        <a:lstStyle/>
        <a:p>
          <a:endParaRPr lang="en-US"/>
        </a:p>
      </dgm:t>
    </dgm:pt>
    <dgm:pt modelId="{69A31DFC-DA5A-448A-8DB5-EBFAD33F1EDB}" type="pres">
      <dgm:prSet presAssocID="{4E6E5202-4BDB-4414-9CD4-E8D557DB1D8D}" presName="linear" presStyleCnt="0">
        <dgm:presLayoutVars>
          <dgm:animLvl val="lvl"/>
          <dgm:resizeHandles val="exact"/>
        </dgm:presLayoutVars>
      </dgm:prSet>
      <dgm:spPr/>
    </dgm:pt>
    <dgm:pt modelId="{5E432DDB-1A85-4597-BADA-C693392AFAC8}" type="pres">
      <dgm:prSet presAssocID="{652304A5-3D29-4165-B304-61F16DD17922}" presName="parentText" presStyleLbl="node1" presStyleIdx="0" presStyleCnt="4">
        <dgm:presLayoutVars>
          <dgm:chMax val="0"/>
          <dgm:bulletEnabled val="1"/>
        </dgm:presLayoutVars>
      </dgm:prSet>
      <dgm:spPr/>
    </dgm:pt>
    <dgm:pt modelId="{5865DB1A-E989-4CEA-B63F-B3C789AF0323}" type="pres">
      <dgm:prSet presAssocID="{E83E277A-D9E9-4F16-88D0-4013241B747B}" presName="spacer" presStyleCnt="0"/>
      <dgm:spPr/>
    </dgm:pt>
    <dgm:pt modelId="{9B00B455-A3AB-4113-8A7E-B7FCF19CC790}" type="pres">
      <dgm:prSet presAssocID="{69A683F0-4E85-49E6-A526-CF9786CDFFAB}" presName="parentText" presStyleLbl="node1" presStyleIdx="1" presStyleCnt="4">
        <dgm:presLayoutVars>
          <dgm:chMax val="0"/>
          <dgm:bulletEnabled val="1"/>
        </dgm:presLayoutVars>
      </dgm:prSet>
      <dgm:spPr/>
    </dgm:pt>
    <dgm:pt modelId="{753A7E36-393B-4DF8-8406-C5DD3DC10C36}" type="pres">
      <dgm:prSet presAssocID="{2A0ED0C7-4A89-45D6-8399-3DC4AC7F6744}" presName="spacer" presStyleCnt="0"/>
      <dgm:spPr/>
    </dgm:pt>
    <dgm:pt modelId="{3EBC192D-6D20-4F10-B772-BF2FC21FE13C}" type="pres">
      <dgm:prSet presAssocID="{56F3A9E1-35DD-4066-9612-B5D0100ABFA1}" presName="parentText" presStyleLbl="node1" presStyleIdx="2" presStyleCnt="4">
        <dgm:presLayoutVars>
          <dgm:chMax val="0"/>
          <dgm:bulletEnabled val="1"/>
        </dgm:presLayoutVars>
      </dgm:prSet>
      <dgm:spPr/>
    </dgm:pt>
    <dgm:pt modelId="{B47E7450-4C8E-4146-8275-B197812A6FF7}" type="pres">
      <dgm:prSet presAssocID="{F9EBCF2B-3CC3-4CA0-B014-F4AB03FF8FBB}" presName="spacer" presStyleCnt="0"/>
      <dgm:spPr/>
    </dgm:pt>
    <dgm:pt modelId="{7EB8A264-7B73-4463-8DF5-86454AFDC9D4}" type="pres">
      <dgm:prSet presAssocID="{F6ACF84B-5C3D-47F8-85A7-19AC81BFB1A5}" presName="parentText" presStyleLbl="node1" presStyleIdx="3" presStyleCnt="4">
        <dgm:presLayoutVars>
          <dgm:chMax val="0"/>
          <dgm:bulletEnabled val="1"/>
        </dgm:presLayoutVars>
      </dgm:prSet>
      <dgm:spPr/>
    </dgm:pt>
  </dgm:ptLst>
  <dgm:cxnLst>
    <dgm:cxn modelId="{E3B83E05-6A71-4772-B684-6C577655EEF0}" type="presOf" srcId="{69A683F0-4E85-49E6-A526-CF9786CDFFAB}" destId="{9B00B455-A3AB-4113-8A7E-B7FCF19CC790}" srcOrd="0" destOrd="0" presId="urn:microsoft.com/office/officeart/2005/8/layout/vList2"/>
    <dgm:cxn modelId="{EB464F19-5166-4D85-9E10-EDC727A50F56}" srcId="{4E6E5202-4BDB-4414-9CD4-E8D557DB1D8D}" destId="{69A683F0-4E85-49E6-A526-CF9786CDFFAB}" srcOrd="1" destOrd="0" parTransId="{52948E4E-E326-4406-9192-24E7793664DB}" sibTransId="{2A0ED0C7-4A89-45D6-8399-3DC4AC7F6744}"/>
    <dgm:cxn modelId="{2E736A3D-7B42-4451-B0C4-92FAF0B5DA10}" srcId="{4E6E5202-4BDB-4414-9CD4-E8D557DB1D8D}" destId="{F6ACF84B-5C3D-47F8-85A7-19AC81BFB1A5}" srcOrd="3" destOrd="0" parTransId="{24707BD0-E088-46E8-8F54-17174D8300C9}" sibTransId="{77D58082-583E-4089-A15A-C9FDEB7D0DE0}"/>
    <dgm:cxn modelId="{B5A3BE40-713E-46BF-9BA8-F89AA4FD2C37}" srcId="{4E6E5202-4BDB-4414-9CD4-E8D557DB1D8D}" destId="{56F3A9E1-35DD-4066-9612-B5D0100ABFA1}" srcOrd="2" destOrd="0" parTransId="{214D3D60-FCE7-4347-A110-475C16B9072C}" sibTransId="{F9EBCF2B-3CC3-4CA0-B014-F4AB03FF8FBB}"/>
    <dgm:cxn modelId="{4EE20B8A-5F6B-4E33-9E59-FEE68BDDD7DF}" srcId="{4E6E5202-4BDB-4414-9CD4-E8D557DB1D8D}" destId="{652304A5-3D29-4165-B304-61F16DD17922}" srcOrd="0" destOrd="0" parTransId="{5C7D3799-FC9F-4371-85D3-0F46D7B76570}" sibTransId="{E83E277A-D9E9-4F16-88D0-4013241B747B}"/>
    <dgm:cxn modelId="{FA00859D-B0BD-46B6-9FB6-94F56DF6C943}" type="presOf" srcId="{652304A5-3D29-4165-B304-61F16DD17922}" destId="{5E432DDB-1A85-4597-BADA-C693392AFAC8}" srcOrd="0" destOrd="0" presId="urn:microsoft.com/office/officeart/2005/8/layout/vList2"/>
    <dgm:cxn modelId="{9D1C50C6-3DF0-4B88-B86A-69F9A010E4C6}" type="presOf" srcId="{4E6E5202-4BDB-4414-9CD4-E8D557DB1D8D}" destId="{69A31DFC-DA5A-448A-8DB5-EBFAD33F1EDB}" srcOrd="0" destOrd="0" presId="urn:microsoft.com/office/officeart/2005/8/layout/vList2"/>
    <dgm:cxn modelId="{632A5ECC-9C26-41D3-9123-C07179399491}" type="presOf" srcId="{F6ACF84B-5C3D-47F8-85A7-19AC81BFB1A5}" destId="{7EB8A264-7B73-4463-8DF5-86454AFDC9D4}" srcOrd="0" destOrd="0" presId="urn:microsoft.com/office/officeart/2005/8/layout/vList2"/>
    <dgm:cxn modelId="{E10068EE-2B3E-43DC-80F9-1EDFE7B7B6D3}" type="presOf" srcId="{56F3A9E1-35DD-4066-9612-B5D0100ABFA1}" destId="{3EBC192D-6D20-4F10-B772-BF2FC21FE13C}" srcOrd="0" destOrd="0" presId="urn:microsoft.com/office/officeart/2005/8/layout/vList2"/>
    <dgm:cxn modelId="{134795F4-1C69-4C45-9211-52AF4B6A58F8}" type="presParOf" srcId="{69A31DFC-DA5A-448A-8DB5-EBFAD33F1EDB}" destId="{5E432DDB-1A85-4597-BADA-C693392AFAC8}" srcOrd="0" destOrd="0" presId="urn:microsoft.com/office/officeart/2005/8/layout/vList2"/>
    <dgm:cxn modelId="{F76278B1-D4E3-4E71-B80F-9639F0ED563E}" type="presParOf" srcId="{69A31DFC-DA5A-448A-8DB5-EBFAD33F1EDB}" destId="{5865DB1A-E989-4CEA-B63F-B3C789AF0323}" srcOrd="1" destOrd="0" presId="urn:microsoft.com/office/officeart/2005/8/layout/vList2"/>
    <dgm:cxn modelId="{B3AC9419-F39E-4EE4-99AD-491E146C7CF0}" type="presParOf" srcId="{69A31DFC-DA5A-448A-8DB5-EBFAD33F1EDB}" destId="{9B00B455-A3AB-4113-8A7E-B7FCF19CC790}" srcOrd="2" destOrd="0" presId="urn:microsoft.com/office/officeart/2005/8/layout/vList2"/>
    <dgm:cxn modelId="{16FF8242-2880-41A4-BA3F-63B5774346F7}" type="presParOf" srcId="{69A31DFC-DA5A-448A-8DB5-EBFAD33F1EDB}" destId="{753A7E36-393B-4DF8-8406-C5DD3DC10C36}" srcOrd="3" destOrd="0" presId="urn:microsoft.com/office/officeart/2005/8/layout/vList2"/>
    <dgm:cxn modelId="{99979795-303C-479C-9545-B8AF11CDA808}" type="presParOf" srcId="{69A31DFC-DA5A-448A-8DB5-EBFAD33F1EDB}" destId="{3EBC192D-6D20-4F10-B772-BF2FC21FE13C}" srcOrd="4" destOrd="0" presId="urn:microsoft.com/office/officeart/2005/8/layout/vList2"/>
    <dgm:cxn modelId="{391EBBE6-68BE-46BC-AC28-CC2E72E50974}" type="presParOf" srcId="{69A31DFC-DA5A-448A-8DB5-EBFAD33F1EDB}" destId="{B47E7450-4C8E-4146-8275-B197812A6FF7}" srcOrd="5" destOrd="0" presId="urn:microsoft.com/office/officeart/2005/8/layout/vList2"/>
    <dgm:cxn modelId="{AF428FD9-5DFE-4FD1-8C4B-4A417E206077}" type="presParOf" srcId="{69A31DFC-DA5A-448A-8DB5-EBFAD33F1EDB}" destId="{7EB8A264-7B73-4463-8DF5-86454AFDC9D4}"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9ADC14D5-687C-413C-BB9C-35B84044A732}" type="doc">
      <dgm:prSet loTypeId="urn:microsoft.com/office/officeart/2016/7/layout/BasicLinearProcessNumbered" loCatId="process" qsTypeId="urn:microsoft.com/office/officeart/2005/8/quickstyle/simple1" qsCatId="simple" csTypeId="urn:microsoft.com/office/officeart/2005/8/colors/colorful1" csCatId="colorful"/>
      <dgm:spPr/>
      <dgm:t>
        <a:bodyPr/>
        <a:lstStyle/>
        <a:p>
          <a:endParaRPr lang="en-US"/>
        </a:p>
      </dgm:t>
    </dgm:pt>
    <dgm:pt modelId="{5C2DB806-7244-4C8D-B5B6-749F7E4B2414}">
      <dgm:prSet/>
      <dgm:spPr/>
      <dgm:t>
        <a:bodyPr/>
        <a:lstStyle/>
        <a:p>
          <a:r>
            <a:rPr lang="en-GB" baseline="0"/>
            <a:t>Powers contained in </a:t>
          </a:r>
          <a:r>
            <a:rPr lang="en-GB" baseline="0">
              <a:hlinkClick xmlns:r="http://schemas.openxmlformats.org/officeDocument/2006/relationships" r:id="rId1"/>
            </a:rPr>
            <a:t>s179 CJA</a:t>
          </a:r>
          <a:r>
            <a:rPr lang="en-GB" baseline="0"/>
            <a:t>/</a:t>
          </a:r>
          <a:r>
            <a:rPr lang="en-GB" baseline="0">
              <a:hlinkClick xmlns:r="http://schemas.openxmlformats.org/officeDocument/2006/relationships" r:id="rId2"/>
            </a:rPr>
            <a:t>Schedule 8</a:t>
          </a:r>
          <a:endParaRPr lang="en-US"/>
        </a:p>
      </dgm:t>
    </dgm:pt>
    <dgm:pt modelId="{36199DAD-FE6B-4E59-8D30-CB72DE517E16}" type="parTrans" cxnId="{499159F4-B3F9-447F-99CE-C85C1E1DD9C6}">
      <dgm:prSet/>
      <dgm:spPr/>
      <dgm:t>
        <a:bodyPr/>
        <a:lstStyle/>
        <a:p>
          <a:endParaRPr lang="en-US"/>
        </a:p>
      </dgm:t>
    </dgm:pt>
    <dgm:pt modelId="{8FC7CC46-65B7-4B3E-B447-1835E47C05E4}" type="sibTrans" cxnId="{499159F4-B3F9-447F-99CE-C85C1E1DD9C6}">
      <dgm:prSet phldrT="1"/>
      <dgm:spPr/>
      <dgm:t>
        <a:bodyPr/>
        <a:lstStyle/>
        <a:p>
          <a:r>
            <a:rPr lang="en-US"/>
            <a:t>1</a:t>
          </a:r>
        </a:p>
      </dgm:t>
    </dgm:pt>
    <dgm:pt modelId="{31351006-AF5F-44FC-A9F9-03C4DF4500EE}">
      <dgm:prSet/>
      <dgm:spPr/>
      <dgm:t>
        <a:bodyPr/>
        <a:lstStyle/>
        <a:p>
          <a:r>
            <a:rPr lang="en-GB" baseline="0"/>
            <a:t>On first occasion responsible officer will warn defendant of his conduct.</a:t>
          </a:r>
          <a:endParaRPr lang="en-US"/>
        </a:p>
      </dgm:t>
    </dgm:pt>
    <dgm:pt modelId="{1B877596-7895-4C22-8A97-F5D8E5B59E15}" type="parTrans" cxnId="{52DE68C0-F527-423F-9DE8-57293AE51CBA}">
      <dgm:prSet/>
      <dgm:spPr/>
      <dgm:t>
        <a:bodyPr/>
        <a:lstStyle/>
        <a:p>
          <a:endParaRPr lang="en-US"/>
        </a:p>
      </dgm:t>
    </dgm:pt>
    <dgm:pt modelId="{C15399EB-B434-4E41-84CB-530B26989FC8}" type="sibTrans" cxnId="{52DE68C0-F527-423F-9DE8-57293AE51CBA}">
      <dgm:prSet phldrT="2"/>
      <dgm:spPr/>
      <dgm:t>
        <a:bodyPr/>
        <a:lstStyle/>
        <a:p>
          <a:r>
            <a:rPr lang="en-US"/>
            <a:t>2</a:t>
          </a:r>
        </a:p>
      </dgm:t>
    </dgm:pt>
    <dgm:pt modelId="{C1BA5C69-7231-4737-A2F5-FFF8D96FAE9E}">
      <dgm:prSet/>
      <dgm:spPr/>
      <dgm:t>
        <a:bodyPr/>
        <a:lstStyle/>
        <a:p>
          <a:r>
            <a:rPr lang="en-GB" baseline="0"/>
            <a:t>On second occasion will report matter to court who will summons defendant to attend.</a:t>
          </a:r>
          <a:endParaRPr lang="en-US"/>
        </a:p>
      </dgm:t>
    </dgm:pt>
    <dgm:pt modelId="{31EA662B-E7DC-4A7A-A465-CD6B215EF3DA}" type="parTrans" cxnId="{0C682691-3A5F-418C-9C63-F86A732F1173}">
      <dgm:prSet/>
      <dgm:spPr/>
      <dgm:t>
        <a:bodyPr/>
        <a:lstStyle/>
        <a:p>
          <a:endParaRPr lang="en-US"/>
        </a:p>
      </dgm:t>
    </dgm:pt>
    <dgm:pt modelId="{3E18F406-1A9A-4F55-A5D1-F1DB87313843}" type="sibTrans" cxnId="{0C682691-3A5F-418C-9C63-F86A732F1173}">
      <dgm:prSet phldrT="3"/>
      <dgm:spPr/>
      <dgm:t>
        <a:bodyPr/>
        <a:lstStyle/>
        <a:p>
          <a:r>
            <a:rPr lang="en-US"/>
            <a:t>3</a:t>
          </a:r>
        </a:p>
      </dgm:t>
    </dgm:pt>
    <dgm:pt modelId="{663A49F1-D587-4B81-B8F8-6B0A72F1DEEB}">
      <dgm:prSet/>
      <dgm:spPr/>
      <dgm:t>
        <a:bodyPr/>
        <a:lstStyle/>
        <a:p>
          <a:r>
            <a:rPr lang="en-GB" baseline="0"/>
            <a:t>If breach proved/admitted court MUST;</a:t>
          </a:r>
          <a:endParaRPr lang="en-US"/>
        </a:p>
      </dgm:t>
    </dgm:pt>
    <dgm:pt modelId="{3927EBB8-3FFA-4F45-81C0-3E3F2F2D3E75}" type="parTrans" cxnId="{A76E15BF-B8E3-4651-ADED-8CC2A842DD72}">
      <dgm:prSet/>
      <dgm:spPr/>
      <dgm:t>
        <a:bodyPr/>
        <a:lstStyle/>
        <a:p>
          <a:endParaRPr lang="en-US"/>
        </a:p>
      </dgm:t>
    </dgm:pt>
    <dgm:pt modelId="{E9C6BE68-D26E-432F-8E70-5924228EF18B}" type="sibTrans" cxnId="{A76E15BF-B8E3-4651-ADED-8CC2A842DD72}">
      <dgm:prSet phldrT="4"/>
      <dgm:spPr/>
      <dgm:t>
        <a:bodyPr/>
        <a:lstStyle/>
        <a:p>
          <a:r>
            <a:rPr lang="en-US"/>
            <a:t>4</a:t>
          </a:r>
        </a:p>
      </dgm:t>
    </dgm:pt>
    <dgm:pt modelId="{1E677879-612D-418A-A0DC-AA64E8E7FF3C}">
      <dgm:prSet/>
      <dgm:spPr/>
      <dgm:t>
        <a:bodyPr/>
        <a:lstStyle/>
        <a:p>
          <a:r>
            <a:rPr lang="en-GB" baseline="0"/>
            <a:t>Impose more onerous conditions on existing order.</a:t>
          </a:r>
          <a:endParaRPr lang="en-US"/>
        </a:p>
      </dgm:t>
    </dgm:pt>
    <dgm:pt modelId="{1C8F5627-9E69-4A23-87BA-34E4E5E6840A}" type="parTrans" cxnId="{0EC57274-413D-486B-9385-FA772F452FE3}">
      <dgm:prSet/>
      <dgm:spPr/>
      <dgm:t>
        <a:bodyPr/>
        <a:lstStyle/>
        <a:p>
          <a:endParaRPr lang="en-US"/>
        </a:p>
      </dgm:t>
    </dgm:pt>
    <dgm:pt modelId="{408BBF59-822E-4109-8B90-BC80A0D51203}" type="sibTrans" cxnId="{0EC57274-413D-486B-9385-FA772F452FE3}">
      <dgm:prSet/>
      <dgm:spPr/>
      <dgm:t>
        <a:bodyPr/>
        <a:lstStyle/>
        <a:p>
          <a:endParaRPr lang="en-US"/>
        </a:p>
      </dgm:t>
    </dgm:pt>
    <dgm:pt modelId="{B112C778-FD2D-453E-BC88-C8C3AD2BCB25}">
      <dgm:prSet/>
      <dgm:spPr/>
      <dgm:t>
        <a:bodyPr/>
        <a:lstStyle/>
        <a:p>
          <a:r>
            <a:rPr lang="en-GB" baseline="0"/>
            <a:t>Revoke and resentence for original offence.</a:t>
          </a:r>
          <a:endParaRPr lang="en-US"/>
        </a:p>
      </dgm:t>
    </dgm:pt>
    <dgm:pt modelId="{49ACE572-2BC6-4CE8-9D9B-C9CAD760ED96}" type="parTrans" cxnId="{795B7D3C-2E41-4B18-B5FA-CEED29AE238E}">
      <dgm:prSet/>
      <dgm:spPr/>
      <dgm:t>
        <a:bodyPr/>
        <a:lstStyle/>
        <a:p>
          <a:endParaRPr lang="en-US"/>
        </a:p>
      </dgm:t>
    </dgm:pt>
    <dgm:pt modelId="{104AEC26-D963-453C-8D8D-FB1A4787452E}" type="sibTrans" cxnId="{795B7D3C-2E41-4B18-B5FA-CEED29AE238E}">
      <dgm:prSet/>
      <dgm:spPr/>
      <dgm:t>
        <a:bodyPr/>
        <a:lstStyle/>
        <a:p>
          <a:endParaRPr lang="en-US"/>
        </a:p>
      </dgm:t>
    </dgm:pt>
    <dgm:pt modelId="{8A0CD1CA-CBEB-4335-9198-A9C863DD83E0}">
      <dgm:prSet/>
      <dgm:spPr/>
      <dgm:t>
        <a:bodyPr/>
        <a:lstStyle/>
        <a:p>
          <a:r>
            <a:rPr lang="en-GB" baseline="0"/>
            <a:t>If wilful and persistent may impose custodial sentence.</a:t>
          </a:r>
          <a:endParaRPr lang="en-US"/>
        </a:p>
      </dgm:t>
    </dgm:pt>
    <dgm:pt modelId="{11A532F8-8368-423E-910B-A104B8E10D90}" type="parTrans" cxnId="{13C481BA-B8CE-4FFF-8C34-C5444E681F13}">
      <dgm:prSet/>
      <dgm:spPr/>
      <dgm:t>
        <a:bodyPr/>
        <a:lstStyle/>
        <a:p>
          <a:endParaRPr lang="en-US"/>
        </a:p>
      </dgm:t>
    </dgm:pt>
    <dgm:pt modelId="{48ED5588-BCA2-4D86-BF35-4E75725EA22E}" type="sibTrans" cxnId="{13C481BA-B8CE-4FFF-8C34-C5444E681F13}">
      <dgm:prSet/>
      <dgm:spPr/>
      <dgm:t>
        <a:bodyPr/>
        <a:lstStyle/>
        <a:p>
          <a:endParaRPr lang="en-US"/>
        </a:p>
      </dgm:t>
    </dgm:pt>
    <dgm:pt modelId="{89BB4AFC-1B3C-4F24-99FD-0E34D871B5B1}" type="pres">
      <dgm:prSet presAssocID="{9ADC14D5-687C-413C-BB9C-35B84044A732}" presName="Name0" presStyleCnt="0">
        <dgm:presLayoutVars>
          <dgm:animLvl val="lvl"/>
          <dgm:resizeHandles val="exact"/>
        </dgm:presLayoutVars>
      </dgm:prSet>
      <dgm:spPr/>
    </dgm:pt>
    <dgm:pt modelId="{86BEF776-48CA-4975-AD89-AD33FD080B5A}" type="pres">
      <dgm:prSet presAssocID="{5C2DB806-7244-4C8D-B5B6-749F7E4B2414}" presName="compositeNode" presStyleCnt="0">
        <dgm:presLayoutVars>
          <dgm:bulletEnabled val="1"/>
        </dgm:presLayoutVars>
      </dgm:prSet>
      <dgm:spPr/>
    </dgm:pt>
    <dgm:pt modelId="{0C552595-C942-4C2B-B26D-3557A9CAE6FE}" type="pres">
      <dgm:prSet presAssocID="{5C2DB806-7244-4C8D-B5B6-749F7E4B2414}" presName="bgRect" presStyleLbl="bgAccFollowNode1" presStyleIdx="0" presStyleCnt="4"/>
      <dgm:spPr/>
    </dgm:pt>
    <dgm:pt modelId="{60AD23B4-F084-4E0E-BC3A-DCD00E0EB731}" type="pres">
      <dgm:prSet presAssocID="{8FC7CC46-65B7-4B3E-B447-1835E47C05E4}" presName="sibTransNodeCircle" presStyleLbl="alignNode1" presStyleIdx="0" presStyleCnt="8">
        <dgm:presLayoutVars>
          <dgm:chMax val="0"/>
          <dgm:bulletEnabled/>
        </dgm:presLayoutVars>
      </dgm:prSet>
      <dgm:spPr/>
    </dgm:pt>
    <dgm:pt modelId="{AE14FD26-B586-421F-9F45-E71D3132CCEA}" type="pres">
      <dgm:prSet presAssocID="{5C2DB806-7244-4C8D-B5B6-749F7E4B2414}" presName="bottomLine" presStyleLbl="alignNode1" presStyleIdx="1" presStyleCnt="8">
        <dgm:presLayoutVars/>
      </dgm:prSet>
      <dgm:spPr/>
    </dgm:pt>
    <dgm:pt modelId="{F3D2702A-8417-4CC0-911B-779EFDAC8AE0}" type="pres">
      <dgm:prSet presAssocID="{5C2DB806-7244-4C8D-B5B6-749F7E4B2414}" presName="nodeText" presStyleLbl="bgAccFollowNode1" presStyleIdx="0" presStyleCnt="4">
        <dgm:presLayoutVars>
          <dgm:bulletEnabled val="1"/>
        </dgm:presLayoutVars>
      </dgm:prSet>
      <dgm:spPr/>
    </dgm:pt>
    <dgm:pt modelId="{AE08D871-7824-472E-BC55-970BFE44CE3F}" type="pres">
      <dgm:prSet presAssocID="{8FC7CC46-65B7-4B3E-B447-1835E47C05E4}" presName="sibTrans" presStyleCnt="0"/>
      <dgm:spPr/>
    </dgm:pt>
    <dgm:pt modelId="{3CE71847-4623-4D7C-9661-F822B150D3DC}" type="pres">
      <dgm:prSet presAssocID="{31351006-AF5F-44FC-A9F9-03C4DF4500EE}" presName="compositeNode" presStyleCnt="0">
        <dgm:presLayoutVars>
          <dgm:bulletEnabled val="1"/>
        </dgm:presLayoutVars>
      </dgm:prSet>
      <dgm:spPr/>
    </dgm:pt>
    <dgm:pt modelId="{12A96A3C-0F80-42A0-A679-1A17B1EFFED4}" type="pres">
      <dgm:prSet presAssocID="{31351006-AF5F-44FC-A9F9-03C4DF4500EE}" presName="bgRect" presStyleLbl="bgAccFollowNode1" presStyleIdx="1" presStyleCnt="4"/>
      <dgm:spPr/>
    </dgm:pt>
    <dgm:pt modelId="{E86FDD15-6C8F-4706-9A31-28304C10D4AF}" type="pres">
      <dgm:prSet presAssocID="{C15399EB-B434-4E41-84CB-530B26989FC8}" presName="sibTransNodeCircle" presStyleLbl="alignNode1" presStyleIdx="2" presStyleCnt="8">
        <dgm:presLayoutVars>
          <dgm:chMax val="0"/>
          <dgm:bulletEnabled/>
        </dgm:presLayoutVars>
      </dgm:prSet>
      <dgm:spPr/>
    </dgm:pt>
    <dgm:pt modelId="{6CA1F000-A775-4382-83AB-C123B705ECEC}" type="pres">
      <dgm:prSet presAssocID="{31351006-AF5F-44FC-A9F9-03C4DF4500EE}" presName="bottomLine" presStyleLbl="alignNode1" presStyleIdx="3" presStyleCnt="8">
        <dgm:presLayoutVars/>
      </dgm:prSet>
      <dgm:spPr/>
    </dgm:pt>
    <dgm:pt modelId="{07F1FAA5-7214-4289-8927-C7F7FE064942}" type="pres">
      <dgm:prSet presAssocID="{31351006-AF5F-44FC-A9F9-03C4DF4500EE}" presName="nodeText" presStyleLbl="bgAccFollowNode1" presStyleIdx="1" presStyleCnt="4">
        <dgm:presLayoutVars>
          <dgm:bulletEnabled val="1"/>
        </dgm:presLayoutVars>
      </dgm:prSet>
      <dgm:spPr/>
    </dgm:pt>
    <dgm:pt modelId="{14ECCD07-A8FF-4787-8B4D-0D3FAE9FAE5A}" type="pres">
      <dgm:prSet presAssocID="{C15399EB-B434-4E41-84CB-530B26989FC8}" presName="sibTrans" presStyleCnt="0"/>
      <dgm:spPr/>
    </dgm:pt>
    <dgm:pt modelId="{7CC2E6E0-5A78-45B3-9071-0577D041F627}" type="pres">
      <dgm:prSet presAssocID="{C1BA5C69-7231-4737-A2F5-FFF8D96FAE9E}" presName="compositeNode" presStyleCnt="0">
        <dgm:presLayoutVars>
          <dgm:bulletEnabled val="1"/>
        </dgm:presLayoutVars>
      </dgm:prSet>
      <dgm:spPr/>
    </dgm:pt>
    <dgm:pt modelId="{BF0D6476-0C97-46D8-9A8A-9F9E69D1A9CD}" type="pres">
      <dgm:prSet presAssocID="{C1BA5C69-7231-4737-A2F5-FFF8D96FAE9E}" presName="bgRect" presStyleLbl="bgAccFollowNode1" presStyleIdx="2" presStyleCnt="4"/>
      <dgm:spPr/>
    </dgm:pt>
    <dgm:pt modelId="{4DDD6569-51CC-40C6-B334-03818CF1C898}" type="pres">
      <dgm:prSet presAssocID="{3E18F406-1A9A-4F55-A5D1-F1DB87313843}" presName="sibTransNodeCircle" presStyleLbl="alignNode1" presStyleIdx="4" presStyleCnt="8">
        <dgm:presLayoutVars>
          <dgm:chMax val="0"/>
          <dgm:bulletEnabled/>
        </dgm:presLayoutVars>
      </dgm:prSet>
      <dgm:spPr/>
    </dgm:pt>
    <dgm:pt modelId="{9E3AF78E-B65A-4523-B95E-AA9879EE51D4}" type="pres">
      <dgm:prSet presAssocID="{C1BA5C69-7231-4737-A2F5-FFF8D96FAE9E}" presName="bottomLine" presStyleLbl="alignNode1" presStyleIdx="5" presStyleCnt="8">
        <dgm:presLayoutVars/>
      </dgm:prSet>
      <dgm:spPr/>
    </dgm:pt>
    <dgm:pt modelId="{DE7EB615-E38F-4202-B4DF-349245907D9C}" type="pres">
      <dgm:prSet presAssocID="{C1BA5C69-7231-4737-A2F5-FFF8D96FAE9E}" presName="nodeText" presStyleLbl="bgAccFollowNode1" presStyleIdx="2" presStyleCnt="4">
        <dgm:presLayoutVars>
          <dgm:bulletEnabled val="1"/>
        </dgm:presLayoutVars>
      </dgm:prSet>
      <dgm:spPr/>
    </dgm:pt>
    <dgm:pt modelId="{DBAC8B16-71B8-4EDC-B847-BC5D81141DA5}" type="pres">
      <dgm:prSet presAssocID="{3E18F406-1A9A-4F55-A5D1-F1DB87313843}" presName="sibTrans" presStyleCnt="0"/>
      <dgm:spPr/>
    </dgm:pt>
    <dgm:pt modelId="{52753CE7-D410-4608-8D38-50AD71FA8FAA}" type="pres">
      <dgm:prSet presAssocID="{663A49F1-D587-4B81-B8F8-6B0A72F1DEEB}" presName="compositeNode" presStyleCnt="0">
        <dgm:presLayoutVars>
          <dgm:bulletEnabled val="1"/>
        </dgm:presLayoutVars>
      </dgm:prSet>
      <dgm:spPr/>
    </dgm:pt>
    <dgm:pt modelId="{B1FA8413-411C-46BF-8678-349615AF1680}" type="pres">
      <dgm:prSet presAssocID="{663A49F1-D587-4B81-B8F8-6B0A72F1DEEB}" presName="bgRect" presStyleLbl="bgAccFollowNode1" presStyleIdx="3" presStyleCnt="4"/>
      <dgm:spPr/>
    </dgm:pt>
    <dgm:pt modelId="{119EFE66-79DE-4BA2-800D-7489F2C1C962}" type="pres">
      <dgm:prSet presAssocID="{E9C6BE68-D26E-432F-8E70-5924228EF18B}" presName="sibTransNodeCircle" presStyleLbl="alignNode1" presStyleIdx="6" presStyleCnt="8">
        <dgm:presLayoutVars>
          <dgm:chMax val="0"/>
          <dgm:bulletEnabled/>
        </dgm:presLayoutVars>
      </dgm:prSet>
      <dgm:spPr/>
    </dgm:pt>
    <dgm:pt modelId="{D025E34E-D6AF-41AB-8150-B0D79238A4E1}" type="pres">
      <dgm:prSet presAssocID="{663A49F1-D587-4B81-B8F8-6B0A72F1DEEB}" presName="bottomLine" presStyleLbl="alignNode1" presStyleIdx="7" presStyleCnt="8">
        <dgm:presLayoutVars/>
      </dgm:prSet>
      <dgm:spPr/>
    </dgm:pt>
    <dgm:pt modelId="{5C2C81C5-166B-4E43-BDCE-8276AF91203A}" type="pres">
      <dgm:prSet presAssocID="{663A49F1-D587-4B81-B8F8-6B0A72F1DEEB}" presName="nodeText" presStyleLbl="bgAccFollowNode1" presStyleIdx="3" presStyleCnt="4">
        <dgm:presLayoutVars>
          <dgm:bulletEnabled val="1"/>
        </dgm:presLayoutVars>
      </dgm:prSet>
      <dgm:spPr/>
    </dgm:pt>
  </dgm:ptLst>
  <dgm:cxnLst>
    <dgm:cxn modelId="{F0C2781D-DFC9-456D-B73E-1258C92A7BF2}" type="presOf" srcId="{B112C778-FD2D-453E-BC88-C8C3AD2BCB25}" destId="{5C2C81C5-166B-4E43-BDCE-8276AF91203A}" srcOrd="0" destOrd="2" presId="urn:microsoft.com/office/officeart/2016/7/layout/BasicLinearProcessNumbered"/>
    <dgm:cxn modelId="{02470720-A7A0-4043-8E53-C50AA4DCA71C}" type="presOf" srcId="{C15399EB-B434-4E41-84CB-530B26989FC8}" destId="{E86FDD15-6C8F-4706-9A31-28304C10D4AF}" srcOrd="0" destOrd="0" presId="urn:microsoft.com/office/officeart/2016/7/layout/BasicLinearProcessNumbered"/>
    <dgm:cxn modelId="{B7A77921-1427-4964-88FD-D30244E6573B}" type="presOf" srcId="{E9C6BE68-D26E-432F-8E70-5924228EF18B}" destId="{119EFE66-79DE-4BA2-800D-7489F2C1C962}" srcOrd="0" destOrd="0" presId="urn:microsoft.com/office/officeart/2016/7/layout/BasicLinearProcessNumbered"/>
    <dgm:cxn modelId="{4F4A0B23-E8CD-41A9-AE8E-8CC82B315190}" type="presOf" srcId="{5C2DB806-7244-4C8D-B5B6-749F7E4B2414}" destId="{F3D2702A-8417-4CC0-911B-779EFDAC8AE0}" srcOrd="1" destOrd="0" presId="urn:microsoft.com/office/officeart/2016/7/layout/BasicLinearProcessNumbered"/>
    <dgm:cxn modelId="{435A9D27-0FBB-4125-9DE2-6523EACE90B5}" type="presOf" srcId="{3E18F406-1A9A-4F55-A5D1-F1DB87313843}" destId="{4DDD6569-51CC-40C6-B334-03818CF1C898}" srcOrd="0" destOrd="0" presId="urn:microsoft.com/office/officeart/2016/7/layout/BasicLinearProcessNumbered"/>
    <dgm:cxn modelId="{A2CB2C2C-5A46-48F2-B1D4-1959FC900F72}" type="presOf" srcId="{663A49F1-D587-4B81-B8F8-6B0A72F1DEEB}" destId="{B1FA8413-411C-46BF-8678-349615AF1680}" srcOrd="0" destOrd="0" presId="urn:microsoft.com/office/officeart/2016/7/layout/BasicLinearProcessNumbered"/>
    <dgm:cxn modelId="{7155C02C-D0C5-4ABA-9128-92FD48ECB16C}" type="presOf" srcId="{31351006-AF5F-44FC-A9F9-03C4DF4500EE}" destId="{07F1FAA5-7214-4289-8927-C7F7FE064942}" srcOrd="1" destOrd="0" presId="urn:microsoft.com/office/officeart/2016/7/layout/BasicLinearProcessNumbered"/>
    <dgm:cxn modelId="{0A3F2B30-C77C-403C-B583-15AC397B6EB8}" type="presOf" srcId="{C1BA5C69-7231-4737-A2F5-FFF8D96FAE9E}" destId="{BF0D6476-0C97-46D8-9A8A-9F9E69D1A9CD}" srcOrd="0" destOrd="0" presId="urn:microsoft.com/office/officeart/2016/7/layout/BasicLinearProcessNumbered"/>
    <dgm:cxn modelId="{795B7D3C-2E41-4B18-B5FA-CEED29AE238E}" srcId="{663A49F1-D587-4B81-B8F8-6B0A72F1DEEB}" destId="{B112C778-FD2D-453E-BC88-C8C3AD2BCB25}" srcOrd="1" destOrd="0" parTransId="{49ACE572-2BC6-4CE8-9D9B-C9CAD760ED96}" sibTransId="{104AEC26-D963-453C-8D8D-FB1A4787452E}"/>
    <dgm:cxn modelId="{D36B5E5E-CB4E-4BC7-B0DE-6AB591AEF730}" type="presOf" srcId="{5C2DB806-7244-4C8D-B5B6-749F7E4B2414}" destId="{0C552595-C942-4C2B-B26D-3557A9CAE6FE}" srcOrd="0" destOrd="0" presId="urn:microsoft.com/office/officeart/2016/7/layout/BasicLinearProcessNumbered"/>
    <dgm:cxn modelId="{0697CA46-E6F0-491E-8D2B-3D2EB105EE7D}" type="presOf" srcId="{8A0CD1CA-CBEB-4335-9198-A9C863DD83E0}" destId="{5C2C81C5-166B-4E43-BDCE-8276AF91203A}" srcOrd="0" destOrd="3" presId="urn:microsoft.com/office/officeart/2016/7/layout/BasicLinearProcessNumbered"/>
    <dgm:cxn modelId="{25EB4E68-6A51-4859-A534-0B080B57E5E2}" type="presOf" srcId="{9ADC14D5-687C-413C-BB9C-35B84044A732}" destId="{89BB4AFC-1B3C-4F24-99FD-0E34D871B5B1}" srcOrd="0" destOrd="0" presId="urn:microsoft.com/office/officeart/2016/7/layout/BasicLinearProcessNumbered"/>
    <dgm:cxn modelId="{4CB9DE72-4B21-42FC-8013-AA4F74A5B02F}" type="presOf" srcId="{C1BA5C69-7231-4737-A2F5-FFF8D96FAE9E}" destId="{DE7EB615-E38F-4202-B4DF-349245907D9C}" srcOrd="1" destOrd="0" presId="urn:microsoft.com/office/officeart/2016/7/layout/BasicLinearProcessNumbered"/>
    <dgm:cxn modelId="{0EC57274-413D-486B-9385-FA772F452FE3}" srcId="{663A49F1-D587-4B81-B8F8-6B0A72F1DEEB}" destId="{1E677879-612D-418A-A0DC-AA64E8E7FF3C}" srcOrd="0" destOrd="0" parTransId="{1C8F5627-9E69-4A23-87BA-34E4E5E6840A}" sibTransId="{408BBF59-822E-4109-8B90-BC80A0D51203}"/>
    <dgm:cxn modelId="{D5175987-8098-4012-B3A3-15175969C040}" type="presOf" srcId="{31351006-AF5F-44FC-A9F9-03C4DF4500EE}" destId="{12A96A3C-0F80-42A0-A679-1A17B1EFFED4}" srcOrd="0" destOrd="0" presId="urn:microsoft.com/office/officeart/2016/7/layout/BasicLinearProcessNumbered"/>
    <dgm:cxn modelId="{8E1DA38E-2BF3-442F-AAA0-7671F5D182A3}" type="presOf" srcId="{1E677879-612D-418A-A0DC-AA64E8E7FF3C}" destId="{5C2C81C5-166B-4E43-BDCE-8276AF91203A}" srcOrd="0" destOrd="1" presId="urn:microsoft.com/office/officeart/2016/7/layout/BasicLinearProcessNumbered"/>
    <dgm:cxn modelId="{0C682691-3A5F-418C-9C63-F86A732F1173}" srcId="{9ADC14D5-687C-413C-BB9C-35B84044A732}" destId="{C1BA5C69-7231-4737-A2F5-FFF8D96FAE9E}" srcOrd="2" destOrd="0" parTransId="{31EA662B-E7DC-4A7A-A465-CD6B215EF3DA}" sibTransId="{3E18F406-1A9A-4F55-A5D1-F1DB87313843}"/>
    <dgm:cxn modelId="{975F7B93-5B84-45D7-AA9E-0C16C772E840}" type="presOf" srcId="{663A49F1-D587-4B81-B8F8-6B0A72F1DEEB}" destId="{5C2C81C5-166B-4E43-BDCE-8276AF91203A}" srcOrd="1" destOrd="0" presId="urn:microsoft.com/office/officeart/2016/7/layout/BasicLinearProcessNumbered"/>
    <dgm:cxn modelId="{1C5193A0-F2C7-4EFD-9103-3EA4BA394796}" type="presOf" srcId="{8FC7CC46-65B7-4B3E-B447-1835E47C05E4}" destId="{60AD23B4-F084-4E0E-BC3A-DCD00E0EB731}" srcOrd="0" destOrd="0" presId="urn:microsoft.com/office/officeart/2016/7/layout/BasicLinearProcessNumbered"/>
    <dgm:cxn modelId="{13C481BA-B8CE-4FFF-8C34-C5444E681F13}" srcId="{663A49F1-D587-4B81-B8F8-6B0A72F1DEEB}" destId="{8A0CD1CA-CBEB-4335-9198-A9C863DD83E0}" srcOrd="2" destOrd="0" parTransId="{11A532F8-8368-423E-910B-A104B8E10D90}" sibTransId="{48ED5588-BCA2-4D86-BF35-4E75725EA22E}"/>
    <dgm:cxn modelId="{A76E15BF-B8E3-4651-ADED-8CC2A842DD72}" srcId="{9ADC14D5-687C-413C-BB9C-35B84044A732}" destId="{663A49F1-D587-4B81-B8F8-6B0A72F1DEEB}" srcOrd="3" destOrd="0" parTransId="{3927EBB8-3FFA-4F45-81C0-3E3F2F2D3E75}" sibTransId="{E9C6BE68-D26E-432F-8E70-5924228EF18B}"/>
    <dgm:cxn modelId="{52DE68C0-F527-423F-9DE8-57293AE51CBA}" srcId="{9ADC14D5-687C-413C-BB9C-35B84044A732}" destId="{31351006-AF5F-44FC-A9F9-03C4DF4500EE}" srcOrd="1" destOrd="0" parTransId="{1B877596-7895-4C22-8A97-F5D8E5B59E15}" sibTransId="{C15399EB-B434-4E41-84CB-530B26989FC8}"/>
    <dgm:cxn modelId="{499159F4-B3F9-447F-99CE-C85C1E1DD9C6}" srcId="{9ADC14D5-687C-413C-BB9C-35B84044A732}" destId="{5C2DB806-7244-4C8D-B5B6-749F7E4B2414}" srcOrd="0" destOrd="0" parTransId="{36199DAD-FE6B-4E59-8D30-CB72DE517E16}" sibTransId="{8FC7CC46-65B7-4B3E-B447-1835E47C05E4}"/>
    <dgm:cxn modelId="{6DABA62E-F985-4DD6-B9C7-BC0ACC602031}" type="presParOf" srcId="{89BB4AFC-1B3C-4F24-99FD-0E34D871B5B1}" destId="{86BEF776-48CA-4975-AD89-AD33FD080B5A}" srcOrd="0" destOrd="0" presId="urn:microsoft.com/office/officeart/2016/7/layout/BasicLinearProcessNumbered"/>
    <dgm:cxn modelId="{933909B9-57B7-4586-8E06-E7995333BDD7}" type="presParOf" srcId="{86BEF776-48CA-4975-AD89-AD33FD080B5A}" destId="{0C552595-C942-4C2B-B26D-3557A9CAE6FE}" srcOrd="0" destOrd="0" presId="urn:microsoft.com/office/officeart/2016/7/layout/BasicLinearProcessNumbered"/>
    <dgm:cxn modelId="{7B78C3E3-B604-4D3F-8CBE-FC2D36B0B230}" type="presParOf" srcId="{86BEF776-48CA-4975-AD89-AD33FD080B5A}" destId="{60AD23B4-F084-4E0E-BC3A-DCD00E0EB731}" srcOrd="1" destOrd="0" presId="urn:microsoft.com/office/officeart/2016/7/layout/BasicLinearProcessNumbered"/>
    <dgm:cxn modelId="{E44ED087-0F99-4424-9C05-64320475EF96}" type="presParOf" srcId="{86BEF776-48CA-4975-AD89-AD33FD080B5A}" destId="{AE14FD26-B586-421F-9F45-E71D3132CCEA}" srcOrd="2" destOrd="0" presId="urn:microsoft.com/office/officeart/2016/7/layout/BasicLinearProcessNumbered"/>
    <dgm:cxn modelId="{A32A3DF0-2D0C-4D2C-B8D3-A6B58D2CCC92}" type="presParOf" srcId="{86BEF776-48CA-4975-AD89-AD33FD080B5A}" destId="{F3D2702A-8417-4CC0-911B-779EFDAC8AE0}" srcOrd="3" destOrd="0" presId="urn:microsoft.com/office/officeart/2016/7/layout/BasicLinearProcessNumbered"/>
    <dgm:cxn modelId="{22F154EF-F3C8-4D54-B74C-8D89948347BF}" type="presParOf" srcId="{89BB4AFC-1B3C-4F24-99FD-0E34D871B5B1}" destId="{AE08D871-7824-472E-BC55-970BFE44CE3F}" srcOrd="1" destOrd="0" presId="urn:microsoft.com/office/officeart/2016/7/layout/BasicLinearProcessNumbered"/>
    <dgm:cxn modelId="{848E0BCA-2C65-4013-81E7-3B18A0F55CD3}" type="presParOf" srcId="{89BB4AFC-1B3C-4F24-99FD-0E34D871B5B1}" destId="{3CE71847-4623-4D7C-9661-F822B150D3DC}" srcOrd="2" destOrd="0" presId="urn:microsoft.com/office/officeart/2016/7/layout/BasicLinearProcessNumbered"/>
    <dgm:cxn modelId="{8BC37E30-0BAB-4FBA-A17E-24B1152BD94C}" type="presParOf" srcId="{3CE71847-4623-4D7C-9661-F822B150D3DC}" destId="{12A96A3C-0F80-42A0-A679-1A17B1EFFED4}" srcOrd="0" destOrd="0" presId="urn:microsoft.com/office/officeart/2016/7/layout/BasicLinearProcessNumbered"/>
    <dgm:cxn modelId="{81FA4407-BB96-40C5-8B29-B5052187602B}" type="presParOf" srcId="{3CE71847-4623-4D7C-9661-F822B150D3DC}" destId="{E86FDD15-6C8F-4706-9A31-28304C10D4AF}" srcOrd="1" destOrd="0" presId="urn:microsoft.com/office/officeart/2016/7/layout/BasicLinearProcessNumbered"/>
    <dgm:cxn modelId="{4D13FFEE-F219-49AB-8731-0017FF63CA47}" type="presParOf" srcId="{3CE71847-4623-4D7C-9661-F822B150D3DC}" destId="{6CA1F000-A775-4382-83AB-C123B705ECEC}" srcOrd="2" destOrd="0" presId="urn:microsoft.com/office/officeart/2016/7/layout/BasicLinearProcessNumbered"/>
    <dgm:cxn modelId="{4F86041D-90B9-462D-8B29-38B1B8F1ED62}" type="presParOf" srcId="{3CE71847-4623-4D7C-9661-F822B150D3DC}" destId="{07F1FAA5-7214-4289-8927-C7F7FE064942}" srcOrd="3" destOrd="0" presId="urn:microsoft.com/office/officeart/2016/7/layout/BasicLinearProcessNumbered"/>
    <dgm:cxn modelId="{BFE09A18-9B3E-4A71-8F21-16A169BFEC0B}" type="presParOf" srcId="{89BB4AFC-1B3C-4F24-99FD-0E34D871B5B1}" destId="{14ECCD07-A8FF-4787-8B4D-0D3FAE9FAE5A}" srcOrd="3" destOrd="0" presId="urn:microsoft.com/office/officeart/2016/7/layout/BasicLinearProcessNumbered"/>
    <dgm:cxn modelId="{0ADEE0A8-2077-44C3-A3FA-39B8FDC67714}" type="presParOf" srcId="{89BB4AFC-1B3C-4F24-99FD-0E34D871B5B1}" destId="{7CC2E6E0-5A78-45B3-9071-0577D041F627}" srcOrd="4" destOrd="0" presId="urn:microsoft.com/office/officeart/2016/7/layout/BasicLinearProcessNumbered"/>
    <dgm:cxn modelId="{178B50DB-72E2-4C8B-BF70-6CD1FEEFB53A}" type="presParOf" srcId="{7CC2E6E0-5A78-45B3-9071-0577D041F627}" destId="{BF0D6476-0C97-46D8-9A8A-9F9E69D1A9CD}" srcOrd="0" destOrd="0" presId="urn:microsoft.com/office/officeart/2016/7/layout/BasicLinearProcessNumbered"/>
    <dgm:cxn modelId="{B1FD3ACA-B6F6-4E02-806C-D746CF85EA12}" type="presParOf" srcId="{7CC2E6E0-5A78-45B3-9071-0577D041F627}" destId="{4DDD6569-51CC-40C6-B334-03818CF1C898}" srcOrd="1" destOrd="0" presId="urn:microsoft.com/office/officeart/2016/7/layout/BasicLinearProcessNumbered"/>
    <dgm:cxn modelId="{733C754B-E719-42EE-A05B-1B238E81B0D5}" type="presParOf" srcId="{7CC2E6E0-5A78-45B3-9071-0577D041F627}" destId="{9E3AF78E-B65A-4523-B95E-AA9879EE51D4}" srcOrd="2" destOrd="0" presId="urn:microsoft.com/office/officeart/2016/7/layout/BasicLinearProcessNumbered"/>
    <dgm:cxn modelId="{3C490A36-C78A-4DCA-9593-EF92A64565F5}" type="presParOf" srcId="{7CC2E6E0-5A78-45B3-9071-0577D041F627}" destId="{DE7EB615-E38F-4202-B4DF-349245907D9C}" srcOrd="3" destOrd="0" presId="urn:microsoft.com/office/officeart/2016/7/layout/BasicLinearProcessNumbered"/>
    <dgm:cxn modelId="{B00CE9E3-D716-4577-925E-A9244CDDEB9B}" type="presParOf" srcId="{89BB4AFC-1B3C-4F24-99FD-0E34D871B5B1}" destId="{DBAC8B16-71B8-4EDC-B847-BC5D81141DA5}" srcOrd="5" destOrd="0" presId="urn:microsoft.com/office/officeart/2016/7/layout/BasicLinearProcessNumbered"/>
    <dgm:cxn modelId="{6B3FCFC1-52C5-4113-B3B9-75506D753A50}" type="presParOf" srcId="{89BB4AFC-1B3C-4F24-99FD-0E34D871B5B1}" destId="{52753CE7-D410-4608-8D38-50AD71FA8FAA}" srcOrd="6" destOrd="0" presId="urn:microsoft.com/office/officeart/2016/7/layout/BasicLinearProcessNumbered"/>
    <dgm:cxn modelId="{A000F7AC-7825-480C-8519-14E50FB8AF4F}" type="presParOf" srcId="{52753CE7-D410-4608-8D38-50AD71FA8FAA}" destId="{B1FA8413-411C-46BF-8678-349615AF1680}" srcOrd="0" destOrd="0" presId="urn:microsoft.com/office/officeart/2016/7/layout/BasicLinearProcessNumbered"/>
    <dgm:cxn modelId="{E6325E9E-26B0-4F1A-AFCD-1B1A5F9FEB89}" type="presParOf" srcId="{52753CE7-D410-4608-8D38-50AD71FA8FAA}" destId="{119EFE66-79DE-4BA2-800D-7489F2C1C962}" srcOrd="1" destOrd="0" presId="urn:microsoft.com/office/officeart/2016/7/layout/BasicLinearProcessNumbered"/>
    <dgm:cxn modelId="{3F6C897F-6CD2-4CF2-B785-BF6F85C041DF}" type="presParOf" srcId="{52753CE7-D410-4608-8D38-50AD71FA8FAA}" destId="{D025E34E-D6AF-41AB-8150-B0D79238A4E1}" srcOrd="2" destOrd="0" presId="urn:microsoft.com/office/officeart/2016/7/layout/BasicLinearProcessNumbered"/>
    <dgm:cxn modelId="{2B2D67F8-B8EF-4292-B259-49BB53CEF858}" type="presParOf" srcId="{52753CE7-D410-4608-8D38-50AD71FA8FAA}" destId="{5C2C81C5-166B-4E43-BDCE-8276AF91203A}"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2D881D1F-B81E-48DA-8EFB-79B13B7605DB}"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78088A45-6F3C-4301-99B3-5AC69FA2E537}">
      <dgm:prSet/>
      <dgm:spPr/>
      <dgm:t>
        <a:bodyPr/>
        <a:lstStyle/>
        <a:p>
          <a:r>
            <a:rPr lang="en-GB"/>
            <a:t>Financial penalty. Statute will set maximum level for offence</a:t>
          </a:r>
          <a:endParaRPr lang="en-US"/>
        </a:p>
      </dgm:t>
    </dgm:pt>
    <dgm:pt modelId="{B63F3782-A1ED-4D9B-A134-EADE860B3539}" type="parTrans" cxnId="{31A990CA-E20F-4138-93ED-9CDA7E0C976A}">
      <dgm:prSet/>
      <dgm:spPr/>
      <dgm:t>
        <a:bodyPr/>
        <a:lstStyle/>
        <a:p>
          <a:endParaRPr lang="en-US"/>
        </a:p>
      </dgm:t>
    </dgm:pt>
    <dgm:pt modelId="{03967161-23EA-47EA-9E37-2025E5D5E818}" type="sibTrans" cxnId="{31A990CA-E20F-4138-93ED-9CDA7E0C976A}">
      <dgm:prSet/>
      <dgm:spPr/>
      <dgm:t>
        <a:bodyPr/>
        <a:lstStyle/>
        <a:p>
          <a:endParaRPr lang="en-US"/>
        </a:p>
      </dgm:t>
    </dgm:pt>
    <dgm:pt modelId="{6CFF9F80-DCB5-45B2-9A31-AB60B9B38E33}">
      <dgm:prSet/>
      <dgm:spPr/>
      <dgm:t>
        <a:bodyPr/>
        <a:lstStyle/>
        <a:p>
          <a:r>
            <a:rPr lang="en-GB"/>
            <a:t>Level 1 £200</a:t>
          </a:r>
          <a:endParaRPr lang="en-US"/>
        </a:p>
      </dgm:t>
    </dgm:pt>
    <dgm:pt modelId="{7E981156-BC74-456C-8954-4796DB109624}" type="parTrans" cxnId="{E2A0989F-23FD-45A3-98E4-DBD74F6B174B}">
      <dgm:prSet/>
      <dgm:spPr/>
      <dgm:t>
        <a:bodyPr/>
        <a:lstStyle/>
        <a:p>
          <a:endParaRPr lang="en-US"/>
        </a:p>
      </dgm:t>
    </dgm:pt>
    <dgm:pt modelId="{06CD77BF-5330-4F2A-A1BD-5A85452EB05F}" type="sibTrans" cxnId="{E2A0989F-23FD-45A3-98E4-DBD74F6B174B}">
      <dgm:prSet/>
      <dgm:spPr/>
      <dgm:t>
        <a:bodyPr/>
        <a:lstStyle/>
        <a:p>
          <a:endParaRPr lang="en-US"/>
        </a:p>
      </dgm:t>
    </dgm:pt>
    <dgm:pt modelId="{E0A895C6-03A1-4FFF-ACFB-D75A17BD63CD}">
      <dgm:prSet/>
      <dgm:spPr/>
      <dgm:t>
        <a:bodyPr/>
        <a:lstStyle/>
        <a:p>
          <a:r>
            <a:rPr lang="en-GB"/>
            <a:t>Level 2 £500</a:t>
          </a:r>
          <a:endParaRPr lang="en-US"/>
        </a:p>
      </dgm:t>
    </dgm:pt>
    <dgm:pt modelId="{32EDE707-B343-4646-AC69-43758612C22F}" type="parTrans" cxnId="{E77C053F-FEA7-4CA0-B675-F0F5E393D2F9}">
      <dgm:prSet/>
      <dgm:spPr/>
      <dgm:t>
        <a:bodyPr/>
        <a:lstStyle/>
        <a:p>
          <a:endParaRPr lang="en-US"/>
        </a:p>
      </dgm:t>
    </dgm:pt>
    <dgm:pt modelId="{A38BA0F2-E348-48A6-8F34-33E15E28A2D9}" type="sibTrans" cxnId="{E77C053F-FEA7-4CA0-B675-F0F5E393D2F9}">
      <dgm:prSet/>
      <dgm:spPr/>
      <dgm:t>
        <a:bodyPr/>
        <a:lstStyle/>
        <a:p>
          <a:endParaRPr lang="en-US"/>
        </a:p>
      </dgm:t>
    </dgm:pt>
    <dgm:pt modelId="{67A65334-6D9F-41B8-9EB4-9826B0C5D178}">
      <dgm:prSet/>
      <dgm:spPr/>
      <dgm:t>
        <a:bodyPr/>
        <a:lstStyle/>
        <a:p>
          <a:r>
            <a:rPr lang="en-GB"/>
            <a:t>Level 3 £1000</a:t>
          </a:r>
          <a:endParaRPr lang="en-US"/>
        </a:p>
      </dgm:t>
    </dgm:pt>
    <dgm:pt modelId="{68F093E0-40FA-49FA-B16D-39AD254DEEC9}" type="parTrans" cxnId="{DB7AD098-17E8-4F8C-AFD8-5E920E5CC462}">
      <dgm:prSet/>
      <dgm:spPr/>
      <dgm:t>
        <a:bodyPr/>
        <a:lstStyle/>
        <a:p>
          <a:endParaRPr lang="en-US"/>
        </a:p>
      </dgm:t>
    </dgm:pt>
    <dgm:pt modelId="{7A90C106-E51A-4423-9A53-369DBBC71F2C}" type="sibTrans" cxnId="{DB7AD098-17E8-4F8C-AFD8-5E920E5CC462}">
      <dgm:prSet/>
      <dgm:spPr/>
      <dgm:t>
        <a:bodyPr/>
        <a:lstStyle/>
        <a:p>
          <a:endParaRPr lang="en-US"/>
        </a:p>
      </dgm:t>
    </dgm:pt>
    <dgm:pt modelId="{7E9A229C-CE47-4A5E-BE31-0C6B61856B85}">
      <dgm:prSet/>
      <dgm:spPr/>
      <dgm:t>
        <a:bodyPr/>
        <a:lstStyle/>
        <a:p>
          <a:r>
            <a:rPr lang="en-GB"/>
            <a:t>Level 4 £ 2500</a:t>
          </a:r>
          <a:endParaRPr lang="en-US"/>
        </a:p>
      </dgm:t>
    </dgm:pt>
    <dgm:pt modelId="{87702442-FFED-4468-AF41-08B0B5EE840D}" type="parTrans" cxnId="{741AEEF6-4B83-4F96-B21B-1EF9E51B0EE5}">
      <dgm:prSet/>
      <dgm:spPr/>
      <dgm:t>
        <a:bodyPr/>
        <a:lstStyle/>
        <a:p>
          <a:endParaRPr lang="en-US"/>
        </a:p>
      </dgm:t>
    </dgm:pt>
    <dgm:pt modelId="{6401B9B5-6312-4790-801C-EC9B8369819D}" type="sibTrans" cxnId="{741AEEF6-4B83-4F96-B21B-1EF9E51B0EE5}">
      <dgm:prSet/>
      <dgm:spPr/>
      <dgm:t>
        <a:bodyPr/>
        <a:lstStyle/>
        <a:p>
          <a:endParaRPr lang="en-US"/>
        </a:p>
      </dgm:t>
    </dgm:pt>
    <dgm:pt modelId="{7B959445-7129-48CB-9D64-1FCCE5588858}">
      <dgm:prSet/>
      <dgm:spPr/>
      <dgm:t>
        <a:bodyPr/>
        <a:lstStyle/>
        <a:p>
          <a:r>
            <a:rPr lang="en-GB"/>
            <a:t>Level 5 unlimited (was £5000 in Mags).</a:t>
          </a:r>
          <a:endParaRPr lang="en-US"/>
        </a:p>
      </dgm:t>
    </dgm:pt>
    <dgm:pt modelId="{6EA667BE-12DF-47DF-B424-436BEEEBAEE2}" type="parTrans" cxnId="{E7FE556D-2ACE-46DA-ABD4-59109B9C603E}">
      <dgm:prSet/>
      <dgm:spPr/>
      <dgm:t>
        <a:bodyPr/>
        <a:lstStyle/>
        <a:p>
          <a:endParaRPr lang="en-US"/>
        </a:p>
      </dgm:t>
    </dgm:pt>
    <dgm:pt modelId="{86D82F35-FA3A-4A7E-AF2B-983615FED258}" type="sibTrans" cxnId="{E7FE556D-2ACE-46DA-ABD4-59109B9C603E}">
      <dgm:prSet/>
      <dgm:spPr/>
      <dgm:t>
        <a:bodyPr/>
        <a:lstStyle/>
        <a:p>
          <a:endParaRPr lang="en-US"/>
        </a:p>
      </dgm:t>
    </dgm:pt>
    <dgm:pt modelId="{4DA695EE-D9B7-4D94-93FA-6FD3C642E9F2}">
      <dgm:prSet/>
      <dgm:spPr/>
      <dgm:t>
        <a:bodyPr/>
        <a:lstStyle/>
        <a:p>
          <a:r>
            <a:rPr lang="en-GB"/>
            <a:t>Amount calculated with reference to ‘bands’ in sentencing guidelines based on % of weekly take home pay. (Band A = 25 – 75% of weekly take home, Band E 300 – 500%).</a:t>
          </a:r>
          <a:endParaRPr lang="en-US"/>
        </a:p>
      </dgm:t>
    </dgm:pt>
    <dgm:pt modelId="{F645AD9A-2CC4-4A5E-925E-1336218BB078}" type="parTrans" cxnId="{E1880366-7D12-42E6-85C1-0F401E81C3C0}">
      <dgm:prSet/>
      <dgm:spPr/>
      <dgm:t>
        <a:bodyPr/>
        <a:lstStyle/>
        <a:p>
          <a:endParaRPr lang="en-US"/>
        </a:p>
      </dgm:t>
    </dgm:pt>
    <dgm:pt modelId="{33B925E4-4425-49F6-A82E-4EC00689566E}" type="sibTrans" cxnId="{E1880366-7D12-42E6-85C1-0F401E81C3C0}">
      <dgm:prSet/>
      <dgm:spPr/>
      <dgm:t>
        <a:bodyPr/>
        <a:lstStyle/>
        <a:p>
          <a:endParaRPr lang="en-US"/>
        </a:p>
      </dgm:t>
    </dgm:pt>
    <dgm:pt modelId="{76720AE6-1D29-4A7B-905D-1D633D6B4CC7}" type="pres">
      <dgm:prSet presAssocID="{2D881D1F-B81E-48DA-8EFB-79B13B7605DB}" presName="diagram" presStyleCnt="0">
        <dgm:presLayoutVars>
          <dgm:dir/>
          <dgm:resizeHandles val="exact"/>
        </dgm:presLayoutVars>
      </dgm:prSet>
      <dgm:spPr/>
    </dgm:pt>
    <dgm:pt modelId="{E00967C7-B1DA-4CCA-8423-6BEF815C4BCD}" type="pres">
      <dgm:prSet presAssocID="{78088A45-6F3C-4301-99B3-5AC69FA2E537}" presName="node" presStyleLbl="node1" presStyleIdx="0" presStyleCnt="2">
        <dgm:presLayoutVars>
          <dgm:bulletEnabled val="1"/>
        </dgm:presLayoutVars>
      </dgm:prSet>
      <dgm:spPr/>
    </dgm:pt>
    <dgm:pt modelId="{8CCE9701-CB63-4F5C-8C9A-CA91003D02AE}" type="pres">
      <dgm:prSet presAssocID="{03967161-23EA-47EA-9E37-2025E5D5E818}" presName="sibTrans" presStyleCnt="0"/>
      <dgm:spPr/>
    </dgm:pt>
    <dgm:pt modelId="{0057548E-6E36-484D-8876-C47A081E587A}" type="pres">
      <dgm:prSet presAssocID="{4DA695EE-D9B7-4D94-93FA-6FD3C642E9F2}" presName="node" presStyleLbl="node1" presStyleIdx="1" presStyleCnt="2">
        <dgm:presLayoutVars>
          <dgm:bulletEnabled val="1"/>
        </dgm:presLayoutVars>
      </dgm:prSet>
      <dgm:spPr/>
    </dgm:pt>
  </dgm:ptLst>
  <dgm:cxnLst>
    <dgm:cxn modelId="{B6FFB129-05AF-4BFB-AD44-7648E14B39CC}" type="presOf" srcId="{4DA695EE-D9B7-4D94-93FA-6FD3C642E9F2}" destId="{0057548E-6E36-484D-8876-C47A081E587A}" srcOrd="0" destOrd="0" presId="urn:microsoft.com/office/officeart/2005/8/layout/default"/>
    <dgm:cxn modelId="{7095B92A-AAED-4045-956B-FB2833D482B9}" type="presOf" srcId="{7E9A229C-CE47-4A5E-BE31-0C6B61856B85}" destId="{E00967C7-B1DA-4CCA-8423-6BEF815C4BCD}" srcOrd="0" destOrd="4" presId="urn:microsoft.com/office/officeart/2005/8/layout/default"/>
    <dgm:cxn modelId="{E77C053F-FEA7-4CA0-B675-F0F5E393D2F9}" srcId="{78088A45-6F3C-4301-99B3-5AC69FA2E537}" destId="{E0A895C6-03A1-4FFF-ACFB-D75A17BD63CD}" srcOrd="1" destOrd="0" parTransId="{32EDE707-B343-4646-AC69-43758612C22F}" sibTransId="{A38BA0F2-E348-48A6-8F34-33E15E28A2D9}"/>
    <dgm:cxn modelId="{E1880366-7D12-42E6-85C1-0F401E81C3C0}" srcId="{2D881D1F-B81E-48DA-8EFB-79B13B7605DB}" destId="{4DA695EE-D9B7-4D94-93FA-6FD3C642E9F2}" srcOrd="1" destOrd="0" parTransId="{F645AD9A-2CC4-4A5E-925E-1336218BB078}" sibTransId="{33B925E4-4425-49F6-A82E-4EC00689566E}"/>
    <dgm:cxn modelId="{F3028649-F14C-44FE-BFB2-16A7FEC96088}" type="presOf" srcId="{6CFF9F80-DCB5-45B2-9A31-AB60B9B38E33}" destId="{E00967C7-B1DA-4CCA-8423-6BEF815C4BCD}" srcOrd="0" destOrd="1" presId="urn:microsoft.com/office/officeart/2005/8/layout/default"/>
    <dgm:cxn modelId="{E7FE556D-2ACE-46DA-ABD4-59109B9C603E}" srcId="{78088A45-6F3C-4301-99B3-5AC69FA2E537}" destId="{7B959445-7129-48CB-9D64-1FCCE5588858}" srcOrd="4" destOrd="0" parTransId="{6EA667BE-12DF-47DF-B424-436BEEEBAEE2}" sibTransId="{86D82F35-FA3A-4A7E-AF2B-983615FED258}"/>
    <dgm:cxn modelId="{86814254-9E97-481F-BA7B-2F66E85DDA17}" type="presOf" srcId="{2D881D1F-B81E-48DA-8EFB-79B13B7605DB}" destId="{76720AE6-1D29-4A7B-905D-1D633D6B4CC7}" srcOrd="0" destOrd="0" presId="urn:microsoft.com/office/officeart/2005/8/layout/default"/>
    <dgm:cxn modelId="{27D9D981-DC9A-4B86-A03A-145833DE1F6A}" type="presOf" srcId="{E0A895C6-03A1-4FFF-ACFB-D75A17BD63CD}" destId="{E00967C7-B1DA-4CCA-8423-6BEF815C4BCD}" srcOrd="0" destOrd="2" presId="urn:microsoft.com/office/officeart/2005/8/layout/default"/>
    <dgm:cxn modelId="{6C16CE88-EDC2-460D-8756-E7FADA88AC0A}" type="presOf" srcId="{7B959445-7129-48CB-9D64-1FCCE5588858}" destId="{E00967C7-B1DA-4CCA-8423-6BEF815C4BCD}" srcOrd="0" destOrd="5" presId="urn:microsoft.com/office/officeart/2005/8/layout/default"/>
    <dgm:cxn modelId="{535E9294-58F5-4203-8D37-3B1C4B180BB9}" type="presOf" srcId="{67A65334-6D9F-41B8-9EB4-9826B0C5D178}" destId="{E00967C7-B1DA-4CCA-8423-6BEF815C4BCD}" srcOrd="0" destOrd="3" presId="urn:microsoft.com/office/officeart/2005/8/layout/default"/>
    <dgm:cxn modelId="{DB7AD098-17E8-4F8C-AFD8-5E920E5CC462}" srcId="{78088A45-6F3C-4301-99B3-5AC69FA2E537}" destId="{67A65334-6D9F-41B8-9EB4-9826B0C5D178}" srcOrd="2" destOrd="0" parTransId="{68F093E0-40FA-49FA-B16D-39AD254DEEC9}" sibTransId="{7A90C106-E51A-4423-9A53-369DBBC71F2C}"/>
    <dgm:cxn modelId="{E2A0989F-23FD-45A3-98E4-DBD74F6B174B}" srcId="{78088A45-6F3C-4301-99B3-5AC69FA2E537}" destId="{6CFF9F80-DCB5-45B2-9A31-AB60B9B38E33}" srcOrd="0" destOrd="0" parTransId="{7E981156-BC74-456C-8954-4796DB109624}" sibTransId="{06CD77BF-5330-4F2A-A1BD-5A85452EB05F}"/>
    <dgm:cxn modelId="{962B06C6-09D5-44CD-83E4-86812827C688}" type="presOf" srcId="{78088A45-6F3C-4301-99B3-5AC69FA2E537}" destId="{E00967C7-B1DA-4CCA-8423-6BEF815C4BCD}" srcOrd="0" destOrd="0" presId="urn:microsoft.com/office/officeart/2005/8/layout/default"/>
    <dgm:cxn modelId="{31A990CA-E20F-4138-93ED-9CDA7E0C976A}" srcId="{2D881D1F-B81E-48DA-8EFB-79B13B7605DB}" destId="{78088A45-6F3C-4301-99B3-5AC69FA2E537}" srcOrd="0" destOrd="0" parTransId="{B63F3782-A1ED-4D9B-A134-EADE860B3539}" sibTransId="{03967161-23EA-47EA-9E37-2025E5D5E818}"/>
    <dgm:cxn modelId="{741AEEF6-4B83-4F96-B21B-1EF9E51B0EE5}" srcId="{78088A45-6F3C-4301-99B3-5AC69FA2E537}" destId="{7E9A229C-CE47-4A5E-BE31-0C6B61856B85}" srcOrd="3" destOrd="0" parTransId="{87702442-FFED-4468-AF41-08B0B5EE840D}" sibTransId="{6401B9B5-6312-4790-801C-EC9B8369819D}"/>
    <dgm:cxn modelId="{79348997-5944-41AA-B3FE-81277131FB2D}" type="presParOf" srcId="{76720AE6-1D29-4A7B-905D-1D633D6B4CC7}" destId="{E00967C7-B1DA-4CCA-8423-6BEF815C4BCD}" srcOrd="0" destOrd="0" presId="urn:microsoft.com/office/officeart/2005/8/layout/default"/>
    <dgm:cxn modelId="{7AFB0DF4-F036-4E04-A705-9BA6B5D6737C}" type="presParOf" srcId="{76720AE6-1D29-4A7B-905D-1D633D6B4CC7}" destId="{8CCE9701-CB63-4F5C-8C9A-CA91003D02AE}" srcOrd="1" destOrd="0" presId="urn:microsoft.com/office/officeart/2005/8/layout/default"/>
    <dgm:cxn modelId="{3E72D64B-1340-45C6-BCFA-964A68F69A65}" type="presParOf" srcId="{76720AE6-1D29-4A7B-905D-1D633D6B4CC7}" destId="{0057548E-6E36-484D-8876-C47A081E587A}"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6E896153-53FF-4CD2-BBAB-2AC25A7D0023}"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8C334F7F-B586-4591-8D64-21A2202F2E8F}">
      <dgm:prSet/>
      <dgm:spPr/>
      <dgm:t>
        <a:bodyPr/>
        <a:lstStyle/>
        <a:p>
          <a:r>
            <a:rPr lang="en-GB">
              <a:hlinkClick xmlns:r="http://schemas.openxmlformats.org/officeDocument/2006/relationships" r:id="rId1"/>
            </a:rPr>
            <a:t>s12 – 15 Powers of Criminal Court Sentencing Act 2000</a:t>
          </a:r>
          <a:endParaRPr lang="en-US"/>
        </a:p>
      </dgm:t>
    </dgm:pt>
    <dgm:pt modelId="{724955B4-4B20-4CD7-933E-044E895BAC26}" type="parTrans" cxnId="{D82FBF54-B331-434A-9988-490567115D78}">
      <dgm:prSet/>
      <dgm:spPr/>
      <dgm:t>
        <a:bodyPr/>
        <a:lstStyle/>
        <a:p>
          <a:endParaRPr lang="en-US"/>
        </a:p>
      </dgm:t>
    </dgm:pt>
    <dgm:pt modelId="{7DBD7867-A55B-40D0-93E0-523A89970D3E}" type="sibTrans" cxnId="{D82FBF54-B331-434A-9988-490567115D78}">
      <dgm:prSet/>
      <dgm:spPr/>
      <dgm:t>
        <a:bodyPr/>
        <a:lstStyle/>
        <a:p>
          <a:endParaRPr lang="en-US"/>
        </a:p>
      </dgm:t>
    </dgm:pt>
    <dgm:pt modelId="{F746C90D-C7BA-49BD-B9E4-261487D0A599}">
      <dgm:prSet/>
      <dgm:spPr/>
      <dgm:t>
        <a:bodyPr/>
        <a:lstStyle/>
        <a:p>
          <a:r>
            <a:rPr lang="en-GB"/>
            <a:t>Absolute discharge – No further action</a:t>
          </a:r>
          <a:endParaRPr lang="en-US"/>
        </a:p>
      </dgm:t>
    </dgm:pt>
    <dgm:pt modelId="{367DE460-C73B-46ED-AC58-BFDE435B7EB6}" type="parTrans" cxnId="{A496EBEC-CD0E-4E03-B260-9D0651884752}">
      <dgm:prSet/>
      <dgm:spPr/>
      <dgm:t>
        <a:bodyPr/>
        <a:lstStyle/>
        <a:p>
          <a:endParaRPr lang="en-US"/>
        </a:p>
      </dgm:t>
    </dgm:pt>
    <dgm:pt modelId="{A2BC71BA-4340-421F-AB25-A8BD5ACDE6A8}" type="sibTrans" cxnId="{A496EBEC-CD0E-4E03-B260-9D0651884752}">
      <dgm:prSet/>
      <dgm:spPr/>
      <dgm:t>
        <a:bodyPr/>
        <a:lstStyle/>
        <a:p>
          <a:endParaRPr lang="en-US"/>
        </a:p>
      </dgm:t>
    </dgm:pt>
    <dgm:pt modelId="{B1F86162-D8D6-4755-9713-9327BBD5E4BF}">
      <dgm:prSet/>
      <dgm:spPr/>
      <dgm:t>
        <a:bodyPr/>
        <a:lstStyle/>
        <a:p>
          <a:r>
            <a:rPr lang="en-GB"/>
            <a:t>Conditional discharge – No immediate action but if another offence is committed during period (maximum 3 years) then will be resentenced alongside new offence.</a:t>
          </a:r>
          <a:endParaRPr lang="en-US"/>
        </a:p>
      </dgm:t>
    </dgm:pt>
    <dgm:pt modelId="{2E0F9568-99C8-4013-A2A3-C2D7F91B693A}" type="parTrans" cxnId="{F2C4CFAF-8819-491D-B9B9-0B628DD019D2}">
      <dgm:prSet/>
      <dgm:spPr/>
      <dgm:t>
        <a:bodyPr/>
        <a:lstStyle/>
        <a:p>
          <a:endParaRPr lang="en-US"/>
        </a:p>
      </dgm:t>
    </dgm:pt>
    <dgm:pt modelId="{59F36E5F-3DC0-497D-B3C7-5749344C6503}" type="sibTrans" cxnId="{F2C4CFAF-8819-491D-B9B9-0B628DD019D2}">
      <dgm:prSet/>
      <dgm:spPr/>
      <dgm:t>
        <a:bodyPr/>
        <a:lstStyle/>
        <a:p>
          <a:endParaRPr lang="en-US"/>
        </a:p>
      </dgm:t>
    </dgm:pt>
    <dgm:pt modelId="{AC5672A3-3DC7-44E7-A573-4F67BB3A9261}" type="pres">
      <dgm:prSet presAssocID="{6E896153-53FF-4CD2-BBAB-2AC25A7D0023}" presName="hierChild1" presStyleCnt="0">
        <dgm:presLayoutVars>
          <dgm:chPref val="1"/>
          <dgm:dir/>
          <dgm:animOne val="branch"/>
          <dgm:animLvl val="lvl"/>
          <dgm:resizeHandles/>
        </dgm:presLayoutVars>
      </dgm:prSet>
      <dgm:spPr/>
    </dgm:pt>
    <dgm:pt modelId="{007718C3-63E2-443E-AADD-F081A1B3B99B}" type="pres">
      <dgm:prSet presAssocID="{8C334F7F-B586-4591-8D64-21A2202F2E8F}" presName="hierRoot1" presStyleCnt="0"/>
      <dgm:spPr/>
    </dgm:pt>
    <dgm:pt modelId="{BE34499A-18B6-42FB-A3D8-1300008D3977}" type="pres">
      <dgm:prSet presAssocID="{8C334F7F-B586-4591-8D64-21A2202F2E8F}" presName="composite" presStyleCnt="0"/>
      <dgm:spPr/>
    </dgm:pt>
    <dgm:pt modelId="{7CF79B99-BFFB-45AC-A12A-ADD459522994}" type="pres">
      <dgm:prSet presAssocID="{8C334F7F-B586-4591-8D64-21A2202F2E8F}" presName="background" presStyleLbl="node0" presStyleIdx="0" presStyleCnt="3"/>
      <dgm:spPr/>
    </dgm:pt>
    <dgm:pt modelId="{C757A43A-D5D3-4D68-B950-28029E227889}" type="pres">
      <dgm:prSet presAssocID="{8C334F7F-B586-4591-8D64-21A2202F2E8F}" presName="text" presStyleLbl="fgAcc0" presStyleIdx="0" presStyleCnt="3">
        <dgm:presLayoutVars>
          <dgm:chPref val="3"/>
        </dgm:presLayoutVars>
      </dgm:prSet>
      <dgm:spPr/>
    </dgm:pt>
    <dgm:pt modelId="{13BE8E09-A0D0-4100-B83A-1D6BE999B851}" type="pres">
      <dgm:prSet presAssocID="{8C334F7F-B586-4591-8D64-21A2202F2E8F}" presName="hierChild2" presStyleCnt="0"/>
      <dgm:spPr/>
    </dgm:pt>
    <dgm:pt modelId="{F0FBE8CE-F27E-456F-919B-8129B1D1723A}" type="pres">
      <dgm:prSet presAssocID="{F746C90D-C7BA-49BD-B9E4-261487D0A599}" presName="hierRoot1" presStyleCnt="0"/>
      <dgm:spPr/>
    </dgm:pt>
    <dgm:pt modelId="{98857688-5A28-4E6E-B57F-A60D4A171036}" type="pres">
      <dgm:prSet presAssocID="{F746C90D-C7BA-49BD-B9E4-261487D0A599}" presName="composite" presStyleCnt="0"/>
      <dgm:spPr/>
    </dgm:pt>
    <dgm:pt modelId="{96708A1B-22CC-4CE9-9C91-B9F4174BE05D}" type="pres">
      <dgm:prSet presAssocID="{F746C90D-C7BA-49BD-B9E4-261487D0A599}" presName="background" presStyleLbl="node0" presStyleIdx="1" presStyleCnt="3"/>
      <dgm:spPr/>
    </dgm:pt>
    <dgm:pt modelId="{5E765FC1-1017-412B-998F-39ED5C56F8C5}" type="pres">
      <dgm:prSet presAssocID="{F746C90D-C7BA-49BD-B9E4-261487D0A599}" presName="text" presStyleLbl="fgAcc0" presStyleIdx="1" presStyleCnt="3">
        <dgm:presLayoutVars>
          <dgm:chPref val="3"/>
        </dgm:presLayoutVars>
      </dgm:prSet>
      <dgm:spPr/>
    </dgm:pt>
    <dgm:pt modelId="{69AA4A8B-32C6-48AD-9A93-F08B3199AA45}" type="pres">
      <dgm:prSet presAssocID="{F746C90D-C7BA-49BD-B9E4-261487D0A599}" presName="hierChild2" presStyleCnt="0"/>
      <dgm:spPr/>
    </dgm:pt>
    <dgm:pt modelId="{89CE468A-D920-419F-BB3E-A7EE3D18AC92}" type="pres">
      <dgm:prSet presAssocID="{B1F86162-D8D6-4755-9713-9327BBD5E4BF}" presName="hierRoot1" presStyleCnt="0"/>
      <dgm:spPr/>
    </dgm:pt>
    <dgm:pt modelId="{EBAC10A7-A850-44F5-B1FA-3C27989D2224}" type="pres">
      <dgm:prSet presAssocID="{B1F86162-D8D6-4755-9713-9327BBD5E4BF}" presName="composite" presStyleCnt="0"/>
      <dgm:spPr/>
    </dgm:pt>
    <dgm:pt modelId="{A3FE02F3-E546-4238-BC0F-036AF81021DE}" type="pres">
      <dgm:prSet presAssocID="{B1F86162-D8D6-4755-9713-9327BBD5E4BF}" presName="background" presStyleLbl="node0" presStyleIdx="2" presStyleCnt="3"/>
      <dgm:spPr/>
    </dgm:pt>
    <dgm:pt modelId="{D6D9BD7F-24C1-4162-9E90-BE3522EF3F39}" type="pres">
      <dgm:prSet presAssocID="{B1F86162-D8D6-4755-9713-9327BBD5E4BF}" presName="text" presStyleLbl="fgAcc0" presStyleIdx="2" presStyleCnt="3">
        <dgm:presLayoutVars>
          <dgm:chPref val="3"/>
        </dgm:presLayoutVars>
      </dgm:prSet>
      <dgm:spPr/>
    </dgm:pt>
    <dgm:pt modelId="{3E297286-6AC1-4A70-9A21-294584F92EFD}" type="pres">
      <dgm:prSet presAssocID="{B1F86162-D8D6-4755-9713-9327BBD5E4BF}" presName="hierChild2" presStyleCnt="0"/>
      <dgm:spPr/>
    </dgm:pt>
  </dgm:ptLst>
  <dgm:cxnLst>
    <dgm:cxn modelId="{E8F7E837-8EF4-46B7-9939-6D4D8F08B9F0}" type="presOf" srcId="{B1F86162-D8D6-4755-9713-9327BBD5E4BF}" destId="{D6D9BD7F-24C1-4162-9E90-BE3522EF3F39}" srcOrd="0" destOrd="0" presId="urn:microsoft.com/office/officeart/2005/8/layout/hierarchy1"/>
    <dgm:cxn modelId="{7F7DF76E-4071-41FA-9D52-E9CB23F13883}" type="presOf" srcId="{F746C90D-C7BA-49BD-B9E4-261487D0A599}" destId="{5E765FC1-1017-412B-998F-39ED5C56F8C5}" srcOrd="0" destOrd="0" presId="urn:microsoft.com/office/officeart/2005/8/layout/hierarchy1"/>
    <dgm:cxn modelId="{D82FBF54-B331-434A-9988-490567115D78}" srcId="{6E896153-53FF-4CD2-BBAB-2AC25A7D0023}" destId="{8C334F7F-B586-4591-8D64-21A2202F2E8F}" srcOrd="0" destOrd="0" parTransId="{724955B4-4B20-4CD7-933E-044E895BAC26}" sibTransId="{7DBD7867-A55B-40D0-93E0-523A89970D3E}"/>
    <dgm:cxn modelId="{F2C4CFAF-8819-491D-B9B9-0B628DD019D2}" srcId="{6E896153-53FF-4CD2-BBAB-2AC25A7D0023}" destId="{B1F86162-D8D6-4755-9713-9327BBD5E4BF}" srcOrd="2" destOrd="0" parTransId="{2E0F9568-99C8-4013-A2A3-C2D7F91B693A}" sibTransId="{59F36E5F-3DC0-497D-B3C7-5749344C6503}"/>
    <dgm:cxn modelId="{C22D64CB-DDA4-4418-8EA3-712D1DFD224D}" type="presOf" srcId="{6E896153-53FF-4CD2-BBAB-2AC25A7D0023}" destId="{AC5672A3-3DC7-44E7-A573-4F67BB3A9261}" srcOrd="0" destOrd="0" presId="urn:microsoft.com/office/officeart/2005/8/layout/hierarchy1"/>
    <dgm:cxn modelId="{DEAD14D9-B5BC-4905-AB17-5B4877F1B73F}" type="presOf" srcId="{8C334F7F-B586-4591-8D64-21A2202F2E8F}" destId="{C757A43A-D5D3-4D68-B950-28029E227889}" srcOrd="0" destOrd="0" presId="urn:microsoft.com/office/officeart/2005/8/layout/hierarchy1"/>
    <dgm:cxn modelId="{A496EBEC-CD0E-4E03-B260-9D0651884752}" srcId="{6E896153-53FF-4CD2-BBAB-2AC25A7D0023}" destId="{F746C90D-C7BA-49BD-B9E4-261487D0A599}" srcOrd="1" destOrd="0" parTransId="{367DE460-C73B-46ED-AC58-BFDE435B7EB6}" sibTransId="{A2BC71BA-4340-421F-AB25-A8BD5ACDE6A8}"/>
    <dgm:cxn modelId="{9D47658F-C298-4390-BFA6-F2524382EE8E}" type="presParOf" srcId="{AC5672A3-3DC7-44E7-A573-4F67BB3A9261}" destId="{007718C3-63E2-443E-AADD-F081A1B3B99B}" srcOrd="0" destOrd="0" presId="urn:microsoft.com/office/officeart/2005/8/layout/hierarchy1"/>
    <dgm:cxn modelId="{EA122757-CADF-4770-8104-4058A4B4B4D0}" type="presParOf" srcId="{007718C3-63E2-443E-AADD-F081A1B3B99B}" destId="{BE34499A-18B6-42FB-A3D8-1300008D3977}" srcOrd="0" destOrd="0" presId="urn:microsoft.com/office/officeart/2005/8/layout/hierarchy1"/>
    <dgm:cxn modelId="{FB30304C-5137-4E0D-B8D2-9F92B47647DE}" type="presParOf" srcId="{BE34499A-18B6-42FB-A3D8-1300008D3977}" destId="{7CF79B99-BFFB-45AC-A12A-ADD459522994}" srcOrd="0" destOrd="0" presId="urn:microsoft.com/office/officeart/2005/8/layout/hierarchy1"/>
    <dgm:cxn modelId="{D448D37E-246D-466C-AEFA-A0C538CCA9A2}" type="presParOf" srcId="{BE34499A-18B6-42FB-A3D8-1300008D3977}" destId="{C757A43A-D5D3-4D68-B950-28029E227889}" srcOrd="1" destOrd="0" presId="urn:microsoft.com/office/officeart/2005/8/layout/hierarchy1"/>
    <dgm:cxn modelId="{36B9B8C4-7566-4F38-B05C-E76A3E8CF741}" type="presParOf" srcId="{007718C3-63E2-443E-AADD-F081A1B3B99B}" destId="{13BE8E09-A0D0-4100-B83A-1D6BE999B851}" srcOrd="1" destOrd="0" presId="urn:microsoft.com/office/officeart/2005/8/layout/hierarchy1"/>
    <dgm:cxn modelId="{89233687-7B41-4F88-850A-C3EADED65E9A}" type="presParOf" srcId="{AC5672A3-3DC7-44E7-A573-4F67BB3A9261}" destId="{F0FBE8CE-F27E-456F-919B-8129B1D1723A}" srcOrd="1" destOrd="0" presId="urn:microsoft.com/office/officeart/2005/8/layout/hierarchy1"/>
    <dgm:cxn modelId="{4833B077-319C-47E5-9366-0EFC8BCB6792}" type="presParOf" srcId="{F0FBE8CE-F27E-456F-919B-8129B1D1723A}" destId="{98857688-5A28-4E6E-B57F-A60D4A171036}" srcOrd="0" destOrd="0" presId="urn:microsoft.com/office/officeart/2005/8/layout/hierarchy1"/>
    <dgm:cxn modelId="{B17CD564-A5DC-4B21-89A0-0F54BC8AEE1A}" type="presParOf" srcId="{98857688-5A28-4E6E-B57F-A60D4A171036}" destId="{96708A1B-22CC-4CE9-9C91-B9F4174BE05D}" srcOrd="0" destOrd="0" presId="urn:microsoft.com/office/officeart/2005/8/layout/hierarchy1"/>
    <dgm:cxn modelId="{B0319CC8-98A0-481B-9DBA-E3ECF7163E44}" type="presParOf" srcId="{98857688-5A28-4E6E-B57F-A60D4A171036}" destId="{5E765FC1-1017-412B-998F-39ED5C56F8C5}" srcOrd="1" destOrd="0" presId="urn:microsoft.com/office/officeart/2005/8/layout/hierarchy1"/>
    <dgm:cxn modelId="{D71EE1CA-9E0F-4B01-AD30-96C906431F33}" type="presParOf" srcId="{F0FBE8CE-F27E-456F-919B-8129B1D1723A}" destId="{69AA4A8B-32C6-48AD-9A93-F08B3199AA45}" srcOrd="1" destOrd="0" presId="urn:microsoft.com/office/officeart/2005/8/layout/hierarchy1"/>
    <dgm:cxn modelId="{79661DA9-EF44-4D55-8073-29BACC7B279E}" type="presParOf" srcId="{AC5672A3-3DC7-44E7-A573-4F67BB3A9261}" destId="{89CE468A-D920-419F-BB3E-A7EE3D18AC92}" srcOrd="2" destOrd="0" presId="urn:microsoft.com/office/officeart/2005/8/layout/hierarchy1"/>
    <dgm:cxn modelId="{0663CE97-2D33-4189-AA6C-B86C4D4624D8}" type="presParOf" srcId="{89CE468A-D920-419F-BB3E-A7EE3D18AC92}" destId="{EBAC10A7-A850-44F5-B1FA-3C27989D2224}" srcOrd="0" destOrd="0" presId="urn:microsoft.com/office/officeart/2005/8/layout/hierarchy1"/>
    <dgm:cxn modelId="{A1AD7AF0-9718-4A66-A64E-50D8BCC93C46}" type="presParOf" srcId="{EBAC10A7-A850-44F5-B1FA-3C27989D2224}" destId="{A3FE02F3-E546-4238-BC0F-036AF81021DE}" srcOrd="0" destOrd="0" presId="urn:microsoft.com/office/officeart/2005/8/layout/hierarchy1"/>
    <dgm:cxn modelId="{5502E6CB-2DAC-4482-A1F7-03F20398AF4A}" type="presParOf" srcId="{EBAC10A7-A850-44F5-B1FA-3C27989D2224}" destId="{D6D9BD7F-24C1-4162-9E90-BE3522EF3F39}" srcOrd="1" destOrd="0" presId="urn:microsoft.com/office/officeart/2005/8/layout/hierarchy1"/>
    <dgm:cxn modelId="{29633721-16F7-464D-AA7F-34907B929F60}" type="presParOf" srcId="{89CE468A-D920-419F-BB3E-A7EE3D18AC92}" destId="{3E297286-6AC1-4A70-9A21-294584F92EFD}"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46D20BEA-7008-4160-AB6B-19380B3AB7C3}" type="doc">
      <dgm:prSet loTypeId="urn:microsoft.com/office/officeart/2005/8/layout/default" loCatId="list" qsTypeId="urn:microsoft.com/office/officeart/2005/8/quickstyle/simple2" qsCatId="simple" csTypeId="urn:microsoft.com/office/officeart/2005/8/colors/colorful5" csCatId="colorful"/>
      <dgm:spPr/>
      <dgm:t>
        <a:bodyPr/>
        <a:lstStyle/>
        <a:p>
          <a:endParaRPr lang="en-US"/>
        </a:p>
      </dgm:t>
    </dgm:pt>
    <dgm:pt modelId="{46CB3286-F1BF-4C9B-93A3-63DE672676B1}">
      <dgm:prSet/>
      <dgm:spPr/>
      <dgm:t>
        <a:bodyPr/>
        <a:lstStyle/>
        <a:p>
          <a:r>
            <a:rPr lang="en-GB" baseline="0"/>
            <a:t>Mandatory custodial sentences</a:t>
          </a:r>
          <a:endParaRPr lang="en-US"/>
        </a:p>
      </dgm:t>
    </dgm:pt>
    <dgm:pt modelId="{FD1DFA42-9C7F-421C-B1EA-083ADA098FF5}" type="parTrans" cxnId="{B61DCD35-4061-4694-B476-B59C9A9A3D68}">
      <dgm:prSet/>
      <dgm:spPr/>
      <dgm:t>
        <a:bodyPr/>
        <a:lstStyle/>
        <a:p>
          <a:endParaRPr lang="en-US"/>
        </a:p>
      </dgm:t>
    </dgm:pt>
    <dgm:pt modelId="{10F74ACB-23D7-4CB1-9A21-37237E47B9EF}" type="sibTrans" cxnId="{B61DCD35-4061-4694-B476-B59C9A9A3D68}">
      <dgm:prSet/>
      <dgm:spPr/>
      <dgm:t>
        <a:bodyPr/>
        <a:lstStyle/>
        <a:p>
          <a:endParaRPr lang="en-US"/>
        </a:p>
      </dgm:t>
    </dgm:pt>
    <dgm:pt modelId="{F1537D96-A419-4500-B5E5-F5E20D4CE866}">
      <dgm:prSet/>
      <dgm:spPr/>
      <dgm:t>
        <a:bodyPr/>
        <a:lstStyle/>
        <a:p>
          <a:r>
            <a:rPr lang="en-GB" baseline="0"/>
            <a:t>Discretionary custodial sentences</a:t>
          </a:r>
          <a:endParaRPr lang="en-US"/>
        </a:p>
      </dgm:t>
    </dgm:pt>
    <dgm:pt modelId="{29242908-02F6-4A02-A57D-57C5A3DF30CA}" type="parTrans" cxnId="{91F57AC8-08D3-4C94-8A49-52E51D3908B6}">
      <dgm:prSet/>
      <dgm:spPr/>
      <dgm:t>
        <a:bodyPr/>
        <a:lstStyle/>
        <a:p>
          <a:endParaRPr lang="en-US"/>
        </a:p>
      </dgm:t>
    </dgm:pt>
    <dgm:pt modelId="{78AC1AA9-4836-4A02-B3C2-5488B91D5D9E}" type="sibTrans" cxnId="{91F57AC8-08D3-4C94-8A49-52E51D3908B6}">
      <dgm:prSet/>
      <dgm:spPr/>
      <dgm:t>
        <a:bodyPr/>
        <a:lstStyle/>
        <a:p>
          <a:endParaRPr lang="en-US"/>
        </a:p>
      </dgm:t>
    </dgm:pt>
    <dgm:pt modelId="{4A801E01-BA41-4F7F-92BD-8C50A3D04C6F}">
      <dgm:prSet/>
      <dgm:spPr/>
      <dgm:t>
        <a:bodyPr/>
        <a:lstStyle/>
        <a:p>
          <a:r>
            <a:rPr lang="en-GB" baseline="0"/>
            <a:t>Suspended sentences</a:t>
          </a:r>
          <a:endParaRPr lang="en-US"/>
        </a:p>
      </dgm:t>
    </dgm:pt>
    <dgm:pt modelId="{287F1517-6DBB-45CC-8EDB-8BA2A57FD582}" type="parTrans" cxnId="{F3BEC663-0B26-4642-9199-4E4DD479C36E}">
      <dgm:prSet/>
      <dgm:spPr/>
      <dgm:t>
        <a:bodyPr/>
        <a:lstStyle/>
        <a:p>
          <a:endParaRPr lang="en-US"/>
        </a:p>
      </dgm:t>
    </dgm:pt>
    <dgm:pt modelId="{4EAB8952-2CA1-4C6E-B233-1243ED836296}" type="sibTrans" cxnId="{F3BEC663-0B26-4642-9199-4E4DD479C36E}">
      <dgm:prSet/>
      <dgm:spPr/>
      <dgm:t>
        <a:bodyPr/>
        <a:lstStyle/>
        <a:p>
          <a:endParaRPr lang="en-US"/>
        </a:p>
      </dgm:t>
    </dgm:pt>
    <dgm:pt modelId="{70B36D91-3D97-416C-8833-109636258947}">
      <dgm:prSet/>
      <dgm:spPr/>
      <dgm:t>
        <a:bodyPr/>
        <a:lstStyle/>
        <a:p>
          <a:r>
            <a:rPr lang="en-GB" baseline="0"/>
            <a:t>Deferred sentences</a:t>
          </a:r>
          <a:endParaRPr lang="en-US"/>
        </a:p>
      </dgm:t>
    </dgm:pt>
    <dgm:pt modelId="{8B050647-5B00-435F-9CB5-E95317A2721D}" type="parTrans" cxnId="{9B8D4329-9B21-4E2B-AE76-E2E71C2A21FB}">
      <dgm:prSet/>
      <dgm:spPr/>
      <dgm:t>
        <a:bodyPr/>
        <a:lstStyle/>
        <a:p>
          <a:endParaRPr lang="en-US"/>
        </a:p>
      </dgm:t>
    </dgm:pt>
    <dgm:pt modelId="{D2D3DE03-D27B-4755-B57D-89B75F249D09}" type="sibTrans" cxnId="{9B8D4329-9B21-4E2B-AE76-E2E71C2A21FB}">
      <dgm:prSet/>
      <dgm:spPr/>
      <dgm:t>
        <a:bodyPr/>
        <a:lstStyle/>
        <a:p>
          <a:endParaRPr lang="en-US"/>
        </a:p>
      </dgm:t>
    </dgm:pt>
    <dgm:pt modelId="{3A32CA8B-54BD-4B4C-9755-E795B6F6B465}" type="pres">
      <dgm:prSet presAssocID="{46D20BEA-7008-4160-AB6B-19380B3AB7C3}" presName="diagram" presStyleCnt="0">
        <dgm:presLayoutVars>
          <dgm:dir/>
          <dgm:resizeHandles val="exact"/>
        </dgm:presLayoutVars>
      </dgm:prSet>
      <dgm:spPr/>
    </dgm:pt>
    <dgm:pt modelId="{FFDB2DF9-D197-485A-ACB0-06070A30CEB8}" type="pres">
      <dgm:prSet presAssocID="{46CB3286-F1BF-4C9B-93A3-63DE672676B1}" presName="node" presStyleLbl="node1" presStyleIdx="0" presStyleCnt="4">
        <dgm:presLayoutVars>
          <dgm:bulletEnabled val="1"/>
        </dgm:presLayoutVars>
      </dgm:prSet>
      <dgm:spPr/>
    </dgm:pt>
    <dgm:pt modelId="{791F6463-04F8-4D7A-822B-126ABEB7A103}" type="pres">
      <dgm:prSet presAssocID="{10F74ACB-23D7-4CB1-9A21-37237E47B9EF}" presName="sibTrans" presStyleCnt="0"/>
      <dgm:spPr/>
    </dgm:pt>
    <dgm:pt modelId="{E9263853-FA51-4D00-8180-DABF89504326}" type="pres">
      <dgm:prSet presAssocID="{F1537D96-A419-4500-B5E5-F5E20D4CE866}" presName="node" presStyleLbl="node1" presStyleIdx="1" presStyleCnt="4">
        <dgm:presLayoutVars>
          <dgm:bulletEnabled val="1"/>
        </dgm:presLayoutVars>
      </dgm:prSet>
      <dgm:spPr/>
    </dgm:pt>
    <dgm:pt modelId="{6C67E72E-DF65-45B3-BE93-57697E36137B}" type="pres">
      <dgm:prSet presAssocID="{78AC1AA9-4836-4A02-B3C2-5488B91D5D9E}" presName="sibTrans" presStyleCnt="0"/>
      <dgm:spPr/>
    </dgm:pt>
    <dgm:pt modelId="{7147E335-9288-4A94-8FA6-38F7E6FDE711}" type="pres">
      <dgm:prSet presAssocID="{4A801E01-BA41-4F7F-92BD-8C50A3D04C6F}" presName="node" presStyleLbl="node1" presStyleIdx="2" presStyleCnt="4">
        <dgm:presLayoutVars>
          <dgm:bulletEnabled val="1"/>
        </dgm:presLayoutVars>
      </dgm:prSet>
      <dgm:spPr/>
    </dgm:pt>
    <dgm:pt modelId="{83E5D2F8-96E9-4AC2-91C6-841EB5438962}" type="pres">
      <dgm:prSet presAssocID="{4EAB8952-2CA1-4C6E-B233-1243ED836296}" presName="sibTrans" presStyleCnt="0"/>
      <dgm:spPr/>
    </dgm:pt>
    <dgm:pt modelId="{356B487D-F85F-4DD1-BE96-FA4536DC0682}" type="pres">
      <dgm:prSet presAssocID="{70B36D91-3D97-416C-8833-109636258947}" presName="node" presStyleLbl="node1" presStyleIdx="3" presStyleCnt="4">
        <dgm:presLayoutVars>
          <dgm:bulletEnabled val="1"/>
        </dgm:presLayoutVars>
      </dgm:prSet>
      <dgm:spPr/>
    </dgm:pt>
  </dgm:ptLst>
  <dgm:cxnLst>
    <dgm:cxn modelId="{9B8D4329-9B21-4E2B-AE76-E2E71C2A21FB}" srcId="{46D20BEA-7008-4160-AB6B-19380B3AB7C3}" destId="{70B36D91-3D97-416C-8833-109636258947}" srcOrd="3" destOrd="0" parTransId="{8B050647-5B00-435F-9CB5-E95317A2721D}" sibTransId="{D2D3DE03-D27B-4755-B57D-89B75F249D09}"/>
    <dgm:cxn modelId="{B61DCD35-4061-4694-B476-B59C9A9A3D68}" srcId="{46D20BEA-7008-4160-AB6B-19380B3AB7C3}" destId="{46CB3286-F1BF-4C9B-93A3-63DE672676B1}" srcOrd="0" destOrd="0" parTransId="{FD1DFA42-9C7F-421C-B1EA-083ADA098FF5}" sibTransId="{10F74ACB-23D7-4CB1-9A21-37237E47B9EF}"/>
    <dgm:cxn modelId="{F3BEC663-0B26-4642-9199-4E4DD479C36E}" srcId="{46D20BEA-7008-4160-AB6B-19380B3AB7C3}" destId="{4A801E01-BA41-4F7F-92BD-8C50A3D04C6F}" srcOrd="2" destOrd="0" parTransId="{287F1517-6DBB-45CC-8EDB-8BA2A57FD582}" sibTransId="{4EAB8952-2CA1-4C6E-B233-1243ED836296}"/>
    <dgm:cxn modelId="{D31FDE7E-79F2-4150-B874-C4F38A5D5EF6}" type="presOf" srcId="{46D20BEA-7008-4160-AB6B-19380B3AB7C3}" destId="{3A32CA8B-54BD-4B4C-9755-E795B6F6B465}" srcOrd="0" destOrd="0" presId="urn:microsoft.com/office/officeart/2005/8/layout/default"/>
    <dgm:cxn modelId="{E4DBF798-7A8C-4983-BC23-F41D1C9B465C}" type="presOf" srcId="{F1537D96-A419-4500-B5E5-F5E20D4CE866}" destId="{E9263853-FA51-4D00-8180-DABF89504326}" srcOrd="0" destOrd="0" presId="urn:microsoft.com/office/officeart/2005/8/layout/default"/>
    <dgm:cxn modelId="{D90993AB-0E4A-407F-A0E9-933AF3A5513A}" type="presOf" srcId="{4A801E01-BA41-4F7F-92BD-8C50A3D04C6F}" destId="{7147E335-9288-4A94-8FA6-38F7E6FDE711}" srcOrd="0" destOrd="0" presId="urn:microsoft.com/office/officeart/2005/8/layout/default"/>
    <dgm:cxn modelId="{91F57AC8-08D3-4C94-8A49-52E51D3908B6}" srcId="{46D20BEA-7008-4160-AB6B-19380B3AB7C3}" destId="{F1537D96-A419-4500-B5E5-F5E20D4CE866}" srcOrd="1" destOrd="0" parTransId="{29242908-02F6-4A02-A57D-57C5A3DF30CA}" sibTransId="{78AC1AA9-4836-4A02-B3C2-5488B91D5D9E}"/>
    <dgm:cxn modelId="{B9597AD4-17D8-4736-A812-96C41CD20FDC}" type="presOf" srcId="{70B36D91-3D97-416C-8833-109636258947}" destId="{356B487D-F85F-4DD1-BE96-FA4536DC0682}" srcOrd="0" destOrd="0" presId="urn:microsoft.com/office/officeart/2005/8/layout/default"/>
    <dgm:cxn modelId="{B0F912E5-B3BD-4ADE-A526-B989E106744D}" type="presOf" srcId="{46CB3286-F1BF-4C9B-93A3-63DE672676B1}" destId="{FFDB2DF9-D197-485A-ACB0-06070A30CEB8}" srcOrd="0" destOrd="0" presId="urn:microsoft.com/office/officeart/2005/8/layout/default"/>
    <dgm:cxn modelId="{99EFDBDE-E702-4B72-8F7A-49C5B4AECA52}" type="presParOf" srcId="{3A32CA8B-54BD-4B4C-9755-E795B6F6B465}" destId="{FFDB2DF9-D197-485A-ACB0-06070A30CEB8}" srcOrd="0" destOrd="0" presId="urn:microsoft.com/office/officeart/2005/8/layout/default"/>
    <dgm:cxn modelId="{DED1825C-6AC6-4F36-8CF4-A5800839D427}" type="presParOf" srcId="{3A32CA8B-54BD-4B4C-9755-E795B6F6B465}" destId="{791F6463-04F8-4D7A-822B-126ABEB7A103}" srcOrd="1" destOrd="0" presId="urn:microsoft.com/office/officeart/2005/8/layout/default"/>
    <dgm:cxn modelId="{1411B23A-C106-4ABB-9962-9ABDA3F4DDBE}" type="presParOf" srcId="{3A32CA8B-54BD-4B4C-9755-E795B6F6B465}" destId="{E9263853-FA51-4D00-8180-DABF89504326}" srcOrd="2" destOrd="0" presId="urn:microsoft.com/office/officeart/2005/8/layout/default"/>
    <dgm:cxn modelId="{2813B783-E194-4717-8FD3-0D2C433C1DBF}" type="presParOf" srcId="{3A32CA8B-54BD-4B4C-9755-E795B6F6B465}" destId="{6C67E72E-DF65-45B3-BE93-57697E36137B}" srcOrd="3" destOrd="0" presId="urn:microsoft.com/office/officeart/2005/8/layout/default"/>
    <dgm:cxn modelId="{ECDC7157-EE32-4530-800C-E5880C2679F7}" type="presParOf" srcId="{3A32CA8B-54BD-4B4C-9755-E795B6F6B465}" destId="{7147E335-9288-4A94-8FA6-38F7E6FDE711}" srcOrd="4" destOrd="0" presId="urn:microsoft.com/office/officeart/2005/8/layout/default"/>
    <dgm:cxn modelId="{AFACA255-DF77-4348-925C-16D260B8B898}" type="presParOf" srcId="{3A32CA8B-54BD-4B4C-9755-E795B6F6B465}" destId="{83E5D2F8-96E9-4AC2-91C6-841EB5438962}" srcOrd="5" destOrd="0" presId="urn:microsoft.com/office/officeart/2005/8/layout/default"/>
    <dgm:cxn modelId="{8F8BD28C-B4E1-45D4-9450-B57BF4C92DA0}" type="presParOf" srcId="{3A32CA8B-54BD-4B4C-9755-E795B6F6B465}" destId="{356B487D-F85F-4DD1-BE96-FA4536DC0682}"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666976C7-CF95-4DFD-8C00-455496A30137}" type="doc">
      <dgm:prSet loTypeId="urn:microsoft.com/office/officeart/2005/8/layout/process4" loCatId="process" qsTypeId="urn:microsoft.com/office/officeart/2005/8/quickstyle/simple2" qsCatId="simple" csTypeId="urn:microsoft.com/office/officeart/2005/8/colors/colorful2" csCatId="colorful"/>
      <dgm:spPr/>
      <dgm:t>
        <a:bodyPr/>
        <a:lstStyle/>
        <a:p>
          <a:endParaRPr lang="en-US"/>
        </a:p>
      </dgm:t>
    </dgm:pt>
    <dgm:pt modelId="{90B72D48-9D78-43A1-926D-3AAE93C26080}">
      <dgm:prSet/>
      <dgm:spPr/>
      <dgm:t>
        <a:bodyPr/>
        <a:lstStyle/>
        <a:p>
          <a:r>
            <a:rPr lang="en-GB"/>
            <a:t>Will usually serve half before being eligible for release on licence.</a:t>
          </a:r>
          <a:endParaRPr lang="en-US"/>
        </a:p>
      </dgm:t>
    </dgm:pt>
    <dgm:pt modelId="{98505936-6B0E-4AD1-8718-087FFBF35512}" type="parTrans" cxnId="{047E0F59-AA12-4A9C-88FF-F58347AD4602}">
      <dgm:prSet/>
      <dgm:spPr/>
      <dgm:t>
        <a:bodyPr/>
        <a:lstStyle/>
        <a:p>
          <a:endParaRPr lang="en-US"/>
        </a:p>
      </dgm:t>
    </dgm:pt>
    <dgm:pt modelId="{7DC8B681-F481-4CB0-B006-88EAF42D11FD}" type="sibTrans" cxnId="{047E0F59-AA12-4A9C-88FF-F58347AD4602}">
      <dgm:prSet/>
      <dgm:spPr/>
      <dgm:t>
        <a:bodyPr/>
        <a:lstStyle/>
        <a:p>
          <a:endParaRPr lang="en-US"/>
        </a:p>
      </dgm:t>
    </dgm:pt>
    <dgm:pt modelId="{F2708657-4773-4658-8F2A-477AB07489D9}">
      <dgm:prSet/>
      <dgm:spPr/>
      <dgm:t>
        <a:bodyPr/>
        <a:lstStyle/>
        <a:p>
          <a:r>
            <a:rPr lang="en-GB"/>
            <a:t>Time served on remand will count towards time.</a:t>
          </a:r>
          <a:endParaRPr lang="en-US"/>
        </a:p>
      </dgm:t>
    </dgm:pt>
    <dgm:pt modelId="{902B75A2-4200-4BFC-9FA7-39623841985B}" type="parTrans" cxnId="{A3D6AEA1-602E-4222-8740-04FD994437CD}">
      <dgm:prSet/>
      <dgm:spPr/>
      <dgm:t>
        <a:bodyPr/>
        <a:lstStyle/>
        <a:p>
          <a:endParaRPr lang="en-US"/>
        </a:p>
      </dgm:t>
    </dgm:pt>
    <dgm:pt modelId="{60EF0015-5B58-4955-B158-ABE5AAF0B055}" type="sibTrans" cxnId="{A3D6AEA1-602E-4222-8740-04FD994437CD}">
      <dgm:prSet/>
      <dgm:spPr/>
      <dgm:t>
        <a:bodyPr/>
        <a:lstStyle/>
        <a:p>
          <a:endParaRPr lang="en-US"/>
        </a:p>
      </dgm:t>
    </dgm:pt>
    <dgm:pt modelId="{4FA7EFB3-46D8-4CA8-BE5D-4AFAAAC9D93C}">
      <dgm:prSet/>
      <dgm:spPr/>
      <dgm:t>
        <a:bodyPr/>
        <a:lstStyle/>
        <a:p>
          <a:r>
            <a:rPr lang="en-GB"/>
            <a:t>Where a defendant is classed as ‘Dangerous’ (s224 – 229 CJA) court may impose:</a:t>
          </a:r>
          <a:endParaRPr lang="en-US"/>
        </a:p>
      </dgm:t>
    </dgm:pt>
    <dgm:pt modelId="{BDC755A6-6257-42D4-9142-4987C850CE32}" type="parTrans" cxnId="{6ACCCCAB-2C62-4059-BDD5-BD4C922DC4E4}">
      <dgm:prSet/>
      <dgm:spPr/>
      <dgm:t>
        <a:bodyPr/>
        <a:lstStyle/>
        <a:p>
          <a:endParaRPr lang="en-US"/>
        </a:p>
      </dgm:t>
    </dgm:pt>
    <dgm:pt modelId="{74A663E9-BF6A-4712-8D86-3B526EECDD5D}" type="sibTrans" cxnId="{6ACCCCAB-2C62-4059-BDD5-BD4C922DC4E4}">
      <dgm:prSet/>
      <dgm:spPr/>
      <dgm:t>
        <a:bodyPr/>
        <a:lstStyle/>
        <a:p>
          <a:endParaRPr lang="en-US"/>
        </a:p>
      </dgm:t>
    </dgm:pt>
    <dgm:pt modelId="{B0481B14-FF7D-49DA-B15D-32BEEED7802B}">
      <dgm:prSet/>
      <dgm:spPr/>
      <dgm:t>
        <a:bodyPr/>
        <a:lstStyle/>
        <a:p>
          <a:r>
            <a:rPr lang="en-GB"/>
            <a:t>i) Life imprisonment</a:t>
          </a:r>
          <a:endParaRPr lang="en-US"/>
        </a:p>
      </dgm:t>
    </dgm:pt>
    <dgm:pt modelId="{F01CB08B-7319-4D4A-8CE4-3B08D4083C5A}" type="parTrans" cxnId="{7FC7F242-B5A4-436A-900E-3DA0D33A48C4}">
      <dgm:prSet/>
      <dgm:spPr/>
      <dgm:t>
        <a:bodyPr/>
        <a:lstStyle/>
        <a:p>
          <a:endParaRPr lang="en-US"/>
        </a:p>
      </dgm:t>
    </dgm:pt>
    <dgm:pt modelId="{1D92C4FE-BD61-4B75-BFFC-1F96138AD6E9}" type="sibTrans" cxnId="{7FC7F242-B5A4-436A-900E-3DA0D33A48C4}">
      <dgm:prSet/>
      <dgm:spPr/>
      <dgm:t>
        <a:bodyPr/>
        <a:lstStyle/>
        <a:p>
          <a:endParaRPr lang="en-US"/>
        </a:p>
      </dgm:t>
    </dgm:pt>
    <dgm:pt modelId="{6EA283E0-5E13-4FC6-87E3-CFBB15DC8F5B}">
      <dgm:prSet/>
      <dgm:spPr/>
      <dgm:t>
        <a:bodyPr/>
        <a:lstStyle/>
        <a:p>
          <a:r>
            <a:rPr lang="en-GB"/>
            <a:t>ii) Imprisonment for public protection</a:t>
          </a:r>
          <a:endParaRPr lang="en-US"/>
        </a:p>
      </dgm:t>
    </dgm:pt>
    <dgm:pt modelId="{61FB9A9E-E6B4-482D-B25D-9D9BE4109B6F}" type="parTrans" cxnId="{CFF3D27E-B0CB-4ACA-9F19-A06B0DF3D5C9}">
      <dgm:prSet/>
      <dgm:spPr/>
      <dgm:t>
        <a:bodyPr/>
        <a:lstStyle/>
        <a:p>
          <a:endParaRPr lang="en-US"/>
        </a:p>
      </dgm:t>
    </dgm:pt>
    <dgm:pt modelId="{D2426971-0527-4B02-97B9-611237009039}" type="sibTrans" cxnId="{CFF3D27E-B0CB-4ACA-9F19-A06B0DF3D5C9}">
      <dgm:prSet/>
      <dgm:spPr/>
      <dgm:t>
        <a:bodyPr/>
        <a:lstStyle/>
        <a:p>
          <a:endParaRPr lang="en-US"/>
        </a:p>
      </dgm:t>
    </dgm:pt>
    <dgm:pt modelId="{1D9C2BD4-BC6A-4DE5-ABB2-CC14BF533B64}">
      <dgm:prSet/>
      <dgm:spPr/>
      <dgm:t>
        <a:bodyPr/>
        <a:lstStyle/>
        <a:p>
          <a:r>
            <a:rPr lang="en-GB"/>
            <a:t>iii) Extended sentence of imprisonment</a:t>
          </a:r>
          <a:endParaRPr lang="en-US"/>
        </a:p>
      </dgm:t>
    </dgm:pt>
    <dgm:pt modelId="{B7482D6F-33CC-479C-A048-00C936E779D9}" type="parTrans" cxnId="{A021B171-F138-4D2F-93B4-A1172A75DA02}">
      <dgm:prSet/>
      <dgm:spPr/>
      <dgm:t>
        <a:bodyPr/>
        <a:lstStyle/>
        <a:p>
          <a:endParaRPr lang="en-US"/>
        </a:p>
      </dgm:t>
    </dgm:pt>
    <dgm:pt modelId="{41768632-B45D-41A5-A8F9-878B37628065}" type="sibTrans" cxnId="{A021B171-F138-4D2F-93B4-A1172A75DA02}">
      <dgm:prSet/>
      <dgm:spPr/>
      <dgm:t>
        <a:bodyPr/>
        <a:lstStyle/>
        <a:p>
          <a:endParaRPr lang="en-US"/>
        </a:p>
      </dgm:t>
    </dgm:pt>
    <dgm:pt modelId="{C3F42549-B4C6-4317-83EF-47F8098FC269}" type="pres">
      <dgm:prSet presAssocID="{666976C7-CF95-4DFD-8C00-455496A30137}" presName="Name0" presStyleCnt="0">
        <dgm:presLayoutVars>
          <dgm:dir/>
          <dgm:animLvl val="lvl"/>
          <dgm:resizeHandles val="exact"/>
        </dgm:presLayoutVars>
      </dgm:prSet>
      <dgm:spPr/>
    </dgm:pt>
    <dgm:pt modelId="{54E0ABDA-5F35-41E3-A3C5-5CB969DDA41A}" type="pres">
      <dgm:prSet presAssocID="{4FA7EFB3-46D8-4CA8-BE5D-4AFAAAC9D93C}" presName="boxAndChildren" presStyleCnt="0"/>
      <dgm:spPr/>
    </dgm:pt>
    <dgm:pt modelId="{095FECEB-43A0-4232-8313-4E9E5DF3DB7D}" type="pres">
      <dgm:prSet presAssocID="{4FA7EFB3-46D8-4CA8-BE5D-4AFAAAC9D93C}" presName="parentTextBox" presStyleLbl="node1" presStyleIdx="0" presStyleCnt="3"/>
      <dgm:spPr/>
    </dgm:pt>
    <dgm:pt modelId="{7C2BDA3F-EA51-406E-BBF6-2FCF14685681}" type="pres">
      <dgm:prSet presAssocID="{4FA7EFB3-46D8-4CA8-BE5D-4AFAAAC9D93C}" presName="entireBox" presStyleLbl="node1" presStyleIdx="0" presStyleCnt="3"/>
      <dgm:spPr/>
    </dgm:pt>
    <dgm:pt modelId="{C61195F4-CF2C-4235-9FD8-BE4DEA6CD536}" type="pres">
      <dgm:prSet presAssocID="{4FA7EFB3-46D8-4CA8-BE5D-4AFAAAC9D93C}" presName="descendantBox" presStyleCnt="0"/>
      <dgm:spPr/>
    </dgm:pt>
    <dgm:pt modelId="{11CE8B5B-D761-4C90-8D6B-A6DE2B819211}" type="pres">
      <dgm:prSet presAssocID="{B0481B14-FF7D-49DA-B15D-32BEEED7802B}" presName="childTextBox" presStyleLbl="fgAccFollowNode1" presStyleIdx="0" presStyleCnt="3">
        <dgm:presLayoutVars>
          <dgm:bulletEnabled val="1"/>
        </dgm:presLayoutVars>
      </dgm:prSet>
      <dgm:spPr/>
    </dgm:pt>
    <dgm:pt modelId="{C242A7F2-CCAE-42C4-87C5-3BDABF178C2F}" type="pres">
      <dgm:prSet presAssocID="{6EA283E0-5E13-4FC6-87E3-CFBB15DC8F5B}" presName="childTextBox" presStyleLbl="fgAccFollowNode1" presStyleIdx="1" presStyleCnt="3">
        <dgm:presLayoutVars>
          <dgm:bulletEnabled val="1"/>
        </dgm:presLayoutVars>
      </dgm:prSet>
      <dgm:spPr/>
    </dgm:pt>
    <dgm:pt modelId="{62F990A0-A955-45A6-9095-30402CD1AECE}" type="pres">
      <dgm:prSet presAssocID="{1D9C2BD4-BC6A-4DE5-ABB2-CC14BF533B64}" presName="childTextBox" presStyleLbl="fgAccFollowNode1" presStyleIdx="2" presStyleCnt="3">
        <dgm:presLayoutVars>
          <dgm:bulletEnabled val="1"/>
        </dgm:presLayoutVars>
      </dgm:prSet>
      <dgm:spPr/>
    </dgm:pt>
    <dgm:pt modelId="{C6FF723E-65C3-4EC4-A5A8-AC92EDFE851A}" type="pres">
      <dgm:prSet presAssocID="{60EF0015-5B58-4955-B158-ABE5AAF0B055}" presName="sp" presStyleCnt="0"/>
      <dgm:spPr/>
    </dgm:pt>
    <dgm:pt modelId="{DD90F375-9436-4CEF-B81E-2372D5F07666}" type="pres">
      <dgm:prSet presAssocID="{F2708657-4773-4658-8F2A-477AB07489D9}" presName="arrowAndChildren" presStyleCnt="0"/>
      <dgm:spPr/>
    </dgm:pt>
    <dgm:pt modelId="{5A54AF3D-167A-4A13-8E73-546535A2F1B8}" type="pres">
      <dgm:prSet presAssocID="{F2708657-4773-4658-8F2A-477AB07489D9}" presName="parentTextArrow" presStyleLbl="node1" presStyleIdx="1" presStyleCnt="3"/>
      <dgm:spPr/>
    </dgm:pt>
    <dgm:pt modelId="{0F4A64E5-EE49-4694-863D-A9AF9220CACB}" type="pres">
      <dgm:prSet presAssocID="{7DC8B681-F481-4CB0-B006-88EAF42D11FD}" presName="sp" presStyleCnt="0"/>
      <dgm:spPr/>
    </dgm:pt>
    <dgm:pt modelId="{859DDC43-8597-4F35-9154-98BD006B2FC3}" type="pres">
      <dgm:prSet presAssocID="{90B72D48-9D78-43A1-926D-3AAE93C26080}" presName="arrowAndChildren" presStyleCnt="0"/>
      <dgm:spPr/>
    </dgm:pt>
    <dgm:pt modelId="{BD406665-0F1E-428C-949D-DEA7010A4CBA}" type="pres">
      <dgm:prSet presAssocID="{90B72D48-9D78-43A1-926D-3AAE93C26080}" presName="parentTextArrow" presStyleLbl="node1" presStyleIdx="2" presStyleCnt="3"/>
      <dgm:spPr/>
    </dgm:pt>
  </dgm:ptLst>
  <dgm:cxnLst>
    <dgm:cxn modelId="{2E28D705-C798-434E-BB90-6FE034A608CF}" type="presOf" srcId="{90B72D48-9D78-43A1-926D-3AAE93C26080}" destId="{BD406665-0F1E-428C-949D-DEA7010A4CBA}" srcOrd="0" destOrd="0" presId="urn:microsoft.com/office/officeart/2005/8/layout/process4"/>
    <dgm:cxn modelId="{1B162D20-D6AD-4552-9B68-1F000E070FA3}" type="presOf" srcId="{F2708657-4773-4658-8F2A-477AB07489D9}" destId="{5A54AF3D-167A-4A13-8E73-546535A2F1B8}" srcOrd="0" destOrd="0" presId="urn:microsoft.com/office/officeart/2005/8/layout/process4"/>
    <dgm:cxn modelId="{BF60535B-B030-43D8-9564-ED2EFF2A0B34}" type="presOf" srcId="{4FA7EFB3-46D8-4CA8-BE5D-4AFAAAC9D93C}" destId="{7C2BDA3F-EA51-406E-BBF6-2FCF14685681}" srcOrd="1" destOrd="0" presId="urn:microsoft.com/office/officeart/2005/8/layout/process4"/>
    <dgm:cxn modelId="{7FC7F242-B5A4-436A-900E-3DA0D33A48C4}" srcId="{4FA7EFB3-46D8-4CA8-BE5D-4AFAAAC9D93C}" destId="{B0481B14-FF7D-49DA-B15D-32BEEED7802B}" srcOrd="0" destOrd="0" parTransId="{F01CB08B-7319-4D4A-8CE4-3B08D4083C5A}" sibTransId="{1D92C4FE-BD61-4B75-BFFC-1F96138AD6E9}"/>
    <dgm:cxn modelId="{A021B171-F138-4D2F-93B4-A1172A75DA02}" srcId="{4FA7EFB3-46D8-4CA8-BE5D-4AFAAAC9D93C}" destId="{1D9C2BD4-BC6A-4DE5-ABB2-CC14BF533B64}" srcOrd="2" destOrd="0" parTransId="{B7482D6F-33CC-479C-A048-00C936E779D9}" sibTransId="{41768632-B45D-41A5-A8F9-878B37628065}"/>
    <dgm:cxn modelId="{047E0F59-AA12-4A9C-88FF-F58347AD4602}" srcId="{666976C7-CF95-4DFD-8C00-455496A30137}" destId="{90B72D48-9D78-43A1-926D-3AAE93C26080}" srcOrd="0" destOrd="0" parTransId="{98505936-6B0E-4AD1-8718-087FFBF35512}" sibTransId="{7DC8B681-F481-4CB0-B006-88EAF42D11FD}"/>
    <dgm:cxn modelId="{CFF3D27E-B0CB-4ACA-9F19-A06B0DF3D5C9}" srcId="{4FA7EFB3-46D8-4CA8-BE5D-4AFAAAC9D93C}" destId="{6EA283E0-5E13-4FC6-87E3-CFBB15DC8F5B}" srcOrd="1" destOrd="0" parTransId="{61FB9A9E-E6B4-482D-B25D-9D9BE4109B6F}" sibTransId="{D2426971-0527-4B02-97B9-611237009039}"/>
    <dgm:cxn modelId="{053A4384-63F6-474F-AAF4-A7956178868D}" type="presOf" srcId="{6EA283E0-5E13-4FC6-87E3-CFBB15DC8F5B}" destId="{C242A7F2-CCAE-42C4-87C5-3BDABF178C2F}" srcOrd="0" destOrd="0" presId="urn:microsoft.com/office/officeart/2005/8/layout/process4"/>
    <dgm:cxn modelId="{94099286-F808-4818-8314-E4D7F8435326}" type="presOf" srcId="{4FA7EFB3-46D8-4CA8-BE5D-4AFAAAC9D93C}" destId="{095FECEB-43A0-4232-8313-4E9E5DF3DB7D}" srcOrd="0" destOrd="0" presId="urn:microsoft.com/office/officeart/2005/8/layout/process4"/>
    <dgm:cxn modelId="{BE683E9A-D935-458C-85A8-B36CE548D5FC}" type="presOf" srcId="{1D9C2BD4-BC6A-4DE5-ABB2-CC14BF533B64}" destId="{62F990A0-A955-45A6-9095-30402CD1AECE}" srcOrd="0" destOrd="0" presId="urn:microsoft.com/office/officeart/2005/8/layout/process4"/>
    <dgm:cxn modelId="{A3D6AEA1-602E-4222-8740-04FD994437CD}" srcId="{666976C7-CF95-4DFD-8C00-455496A30137}" destId="{F2708657-4773-4658-8F2A-477AB07489D9}" srcOrd="1" destOrd="0" parTransId="{902B75A2-4200-4BFC-9FA7-39623841985B}" sibTransId="{60EF0015-5B58-4955-B158-ABE5AAF0B055}"/>
    <dgm:cxn modelId="{6ACCCCAB-2C62-4059-BDD5-BD4C922DC4E4}" srcId="{666976C7-CF95-4DFD-8C00-455496A30137}" destId="{4FA7EFB3-46D8-4CA8-BE5D-4AFAAAC9D93C}" srcOrd="2" destOrd="0" parTransId="{BDC755A6-6257-42D4-9142-4987C850CE32}" sibTransId="{74A663E9-BF6A-4712-8D86-3B526EECDD5D}"/>
    <dgm:cxn modelId="{0B311ABC-17EA-4D3A-B6F0-8A78C514E2AD}" type="presOf" srcId="{666976C7-CF95-4DFD-8C00-455496A30137}" destId="{C3F42549-B4C6-4317-83EF-47F8098FC269}" srcOrd="0" destOrd="0" presId="urn:microsoft.com/office/officeart/2005/8/layout/process4"/>
    <dgm:cxn modelId="{386BA0E5-8B0D-4190-87C6-9AA7315ACE31}" type="presOf" srcId="{B0481B14-FF7D-49DA-B15D-32BEEED7802B}" destId="{11CE8B5B-D761-4C90-8D6B-A6DE2B819211}" srcOrd="0" destOrd="0" presId="urn:microsoft.com/office/officeart/2005/8/layout/process4"/>
    <dgm:cxn modelId="{89206E4C-8F0D-49FB-AD0C-08325D3C4261}" type="presParOf" srcId="{C3F42549-B4C6-4317-83EF-47F8098FC269}" destId="{54E0ABDA-5F35-41E3-A3C5-5CB969DDA41A}" srcOrd="0" destOrd="0" presId="urn:microsoft.com/office/officeart/2005/8/layout/process4"/>
    <dgm:cxn modelId="{C8A48E55-37A8-46AF-966F-5C4F0EABDB09}" type="presParOf" srcId="{54E0ABDA-5F35-41E3-A3C5-5CB969DDA41A}" destId="{095FECEB-43A0-4232-8313-4E9E5DF3DB7D}" srcOrd="0" destOrd="0" presId="urn:microsoft.com/office/officeart/2005/8/layout/process4"/>
    <dgm:cxn modelId="{B7591FC1-D51E-484D-9905-4C9E809A265F}" type="presParOf" srcId="{54E0ABDA-5F35-41E3-A3C5-5CB969DDA41A}" destId="{7C2BDA3F-EA51-406E-BBF6-2FCF14685681}" srcOrd="1" destOrd="0" presId="urn:microsoft.com/office/officeart/2005/8/layout/process4"/>
    <dgm:cxn modelId="{24A56DF1-EA8B-4DB7-BEFF-54B161B1AD2B}" type="presParOf" srcId="{54E0ABDA-5F35-41E3-A3C5-5CB969DDA41A}" destId="{C61195F4-CF2C-4235-9FD8-BE4DEA6CD536}" srcOrd="2" destOrd="0" presId="urn:microsoft.com/office/officeart/2005/8/layout/process4"/>
    <dgm:cxn modelId="{01EF4D66-F2B5-4326-B9BB-363623DF2775}" type="presParOf" srcId="{C61195F4-CF2C-4235-9FD8-BE4DEA6CD536}" destId="{11CE8B5B-D761-4C90-8D6B-A6DE2B819211}" srcOrd="0" destOrd="0" presId="urn:microsoft.com/office/officeart/2005/8/layout/process4"/>
    <dgm:cxn modelId="{92C66D6C-50BC-4218-86CD-9531BD37D4A6}" type="presParOf" srcId="{C61195F4-CF2C-4235-9FD8-BE4DEA6CD536}" destId="{C242A7F2-CCAE-42C4-87C5-3BDABF178C2F}" srcOrd="1" destOrd="0" presId="urn:microsoft.com/office/officeart/2005/8/layout/process4"/>
    <dgm:cxn modelId="{B6DAEE60-0174-4740-AC8B-5C4AE97ED628}" type="presParOf" srcId="{C61195F4-CF2C-4235-9FD8-BE4DEA6CD536}" destId="{62F990A0-A955-45A6-9095-30402CD1AECE}" srcOrd="2" destOrd="0" presId="urn:microsoft.com/office/officeart/2005/8/layout/process4"/>
    <dgm:cxn modelId="{99AAEEC1-D1FE-48BA-87D7-88C4A91D6FD6}" type="presParOf" srcId="{C3F42549-B4C6-4317-83EF-47F8098FC269}" destId="{C6FF723E-65C3-4EC4-A5A8-AC92EDFE851A}" srcOrd="1" destOrd="0" presId="urn:microsoft.com/office/officeart/2005/8/layout/process4"/>
    <dgm:cxn modelId="{F72C2A99-C85D-49CC-80C8-29AE2595997A}" type="presParOf" srcId="{C3F42549-B4C6-4317-83EF-47F8098FC269}" destId="{DD90F375-9436-4CEF-B81E-2372D5F07666}" srcOrd="2" destOrd="0" presId="urn:microsoft.com/office/officeart/2005/8/layout/process4"/>
    <dgm:cxn modelId="{A31ADB0C-F79F-476B-82A6-A3CC35431D08}" type="presParOf" srcId="{DD90F375-9436-4CEF-B81E-2372D5F07666}" destId="{5A54AF3D-167A-4A13-8E73-546535A2F1B8}" srcOrd="0" destOrd="0" presId="urn:microsoft.com/office/officeart/2005/8/layout/process4"/>
    <dgm:cxn modelId="{2A7DA09A-E7EB-41EE-B35A-F05E318051BC}" type="presParOf" srcId="{C3F42549-B4C6-4317-83EF-47F8098FC269}" destId="{0F4A64E5-EE49-4694-863D-A9AF9220CACB}" srcOrd="3" destOrd="0" presId="urn:microsoft.com/office/officeart/2005/8/layout/process4"/>
    <dgm:cxn modelId="{C4066B84-3350-46B9-A433-5B710A6AEA7F}" type="presParOf" srcId="{C3F42549-B4C6-4317-83EF-47F8098FC269}" destId="{859DDC43-8597-4F35-9154-98BD006B2FC3}" srcOrd="4" destOrd="0" presId="urn:microsoft.com/office/officeart/2005/8/layout/process4"/>
    <dgm:cxn modelId="{BEEBAFA4-501E-4BD1-88D9-91787D9B3614}" type="presParOf" srcId="{859DDC43-8597-4F35-9154-98BD006B2FC3}" destId="{BD406665-0F1E-428C-949D-DEA7010A4CBA}"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17AA886D-B5E4-4D8F-8B4D-B07427065C3B}"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2F9E2B1F-8F8E-4FA1-BC65-C9DDA9A5D8EC}">
      <dgm:prSet/>
      <dgm:spPr/>
      <dgm:t>
        <a:bodyPr/>
        <a:lstStyle/>
        <a:p>
          <a:pPr>
            <a:defRPr cap="all"/>
          </a:pPr>
          <a:r>
            <a:rPr lang="en-GB"/>
            <a:t>S278 CJA 2003/</a:t>
          </a:r>
          <a:r>
            <a:rPr lang="en-GB">
              <a:hlinkClick xmlns:r="http://schemas.openxmlformats.org/officeDocument/2006/relationships" r:id="rId1"/>
            </a:rPr>
            <a:t>Schedule 23</a:t>
          </a:r>
          <a:endParaRPr lang="en-US"/>
        </a:p>
      </dgm:t>
    </dgm:pt>
    <dgm:pt modelId="{6962B072-C38E-4C10-B6C5-03C812FD92CA}" type="parTrans" cxnId="{2FD6DA7C-55C2-4935-B421-B4DE8EE88F43}">
      <dgm:prSet/>
      <dgm:spPr/>
      <dgm:t>
        <a:bodyPr/>
        <a:lstStyle/>
        <a:p>
          <a:endParaRPr lang="en-US"/>
        </a:p>
      </dgm:t>
    </dgm:pt>
    <dgm:pt modelId="{68DC5E98-4FEE-4B4E-ABDC-1194017A1113}" type="sibTrans" cxnId="{2FD6DA7C-55C2-4935-B421-B4DE8EE88F43}">
      <dgm:prSet/>
      <dgm:spPr/>
      <dgm:t>
        <a:bodyPr/>
        <a:lstStyle/>
        <a:p>
          <a:endParaRPr lang="en-US"/>
        </a:p>
      </dgm:t>
    </dgm:pt>
    <dgm:pt modelId="{CF473210-2950-490D-9643-02C71DC0ACD0}">
      <dgm:prSet/>
      <dgm:spPr/>
      <dgm:t>
        <a:bodyPr/>
        <a:lstStyle/>
        <a:p>
          <a:pPr>
            <a:defRPr cap="all"/>
          </a:pPr>
          <a:r>
            <a:rPr lang="en-GB"/>
            <a:t>Court may defer imposing sentence for up to 6 months to see if defendant can make changes to life.</a:t>
          </a:r>
          <a:endParaRPr lang="en-US"/>
        </a:p>
      </dgm:t>
    </dgm:pt>
    <dgm:pt modelId="{0BB936F6-A0D5-44C9-A726-988B6E33C8CF}" type="parTrans" cxnId="{FC38CBF0-6072-4D7A-AD63-8409AFF8FF4C}">
      <dgm:prSet/>
      <dgm:spPr/>
      <dgm:t>
        <a:bodyPr/>
        <a:lstStyle/>
        <a:p>
          <a:endParaRPr lang="en-US"/>
        </a:p>
      </dgm:t>
    </dgm:pt>
    <dgm:pt modelId="{E30BF76F-8646-414E-82D1-511F4CD7B2A5}" type="sibTrans" cxnId="{FC38CBF0-6072-4D7A-AD63-8409AFF8FF4C}">
      <dgm:prSet/>
      <dgm:spPr/>
      <dgm:t>
        <a:bodyPr/>
        <a:lstStyle/>
        <a:p>
          <a:endParaRPr lang="en-US"/>
        </a:p>
      </dgm:t>
    </dgm:pt>
    <dgm:pt modelId="{3B7CEA3A-44A8-46A2-862C-3185AC52C332}" type="pres">
      <dgm:prSet presAssocID="{17AA886D-B5E4-4D8F-8B4D-B07427065C3B}" presName="hierChild1" presStyleCnt="0">
        <dgm:presLayoutVars>
          <dgm:chPref val="1"/>
          <dgm:dir/>
          <dgm:animOne val="branch"/>
          <dgm:animLvl val="lvl"/>
          <dgm:resizeHandles/>
        </dgm:presLayoutVars>
      </dgm:prSet>
      <dgm:spPr/>
    </dgm:pt>
    <dgm:pt modelId="{9E834414-F77B-4069-92EC-0A8BDCD81B7C}" type="pres">
      <dgm:prSet presAssocID="{2F9E2B1F-8F8E-4FA1-BC65-C9DDA9A5D8EC}" presName="hierRoot1" presStyleCnt="0"/>
      <dgm:spPr/>
    </dgm:pt>
    <dgm:pt modelId="{0CBBC331-C50D-40B4-A3F0-A6BF135DCC6A}" type="pres">
      <dgm:prSet presAssocID="{2F9E2B1F-8F8E-4FA1-BC65-C9DDA9A5D8EC}" presName="composite" presStyleCnt="0"/>
      <dgm:spPr/>
    </dgm:pt>
    <dgm:pt modelId="{496750A2-C16B-401A-98D2-B465B3120A04}" type="pres">
      <dgm:prSet presAssocID="{2F9E2B1F-8F8E-4FA1-BC65-C9DDA9A5D8EC}" presName="background" presStyleLbl="node0" presStyleIdx="0" presStyleCnt="2"/>
      <dgm:spPr/>
    </dgm:pt>
    <dgm:pt modelId="{2EE44052-02E6-4505-9541-F6989ADD9B1C}" type="pres">
      <dgm:prSet presAssocID="{2F9E2B1F-8F8E-4FA1-BC65-C9DDA9A5D8EC}" presName="text" presStyleLbl="fgAcc0" presStyleIdx="0" presStyleCnt="2">
        <dgm:presLayoutVars>
          <dgm:chPref val="3"/>
        </dgm:presLayoutVars>
      </dgm:prSet>
      <dgm:spPr/>
    </dgm:pt>
    <dgm:pt modelId="{A7076FFC-99FB-45D8-928D-CCB80700CE61}" type="pres">
      <dgm:prSet presAssocID="{2F9E2B1F-8F8E-4FA1-BC65-C9DDA9A5D8EC}" presName="hierChild2" presStyleCnt="0"/>
      <dgm:spPr/>
    </dgm:pt>
    <dgm:pt modelId="{B2D025A5-BFC0-443B-8757-9F04324C50B7}" type="pres">
      <dgm:prSet presAssocID="{CF473210-2950-490D-9643-02C71DC0ACD0}" presName="hierRoot1" presStyleCnt="0"/>
      <dgm:spPr/>
    </dgm:pt>
    <dgm:pt modelId="{4AC7E072-4054-400A-97F2-07379CA3C5DB}" type="pres">
      <dgm:prSet presAssocID="{CF473210-2950-490D-9643-02C71DC0ACD0}" presName="composite" presStyleCnt="0"/>
      <dgm:spPr/>
    </dgm:pt>
    <dgm:pt modelId="{0FEA1808-96F5-47FC-A8AC-260E76E1C03D}" type="pres">
      <dgm:prSet presAssocID="{CF473210-2950-490D-9643-02C71DC0ACD0}" presName="background" presStyleLbl="node0" presStyleIdx="1" presStyleCnt="2"/>
      <dgm:spPr/>
    </dgm:pt>
    <dgm:pt modelId="{EEBE8B90-A096-4CC8-B0E8-6D380C00EDA5}" type="pres">
      <dgm:prSet presAssocID="{CF473210-2950-490D-9643-02C71DC0ACD0}" presName="text" presStyleLbl="fgAcc0" presStyleIdx="1" presStyleCnt="2">
        <dgm:presLayoutVars>
          <dgm:chPref val="3"/>
        </dgm:presLayoutVars>
      </dgm:prSet>
      <dgm:spPr/>
    </dgm:pt>
    <dgm:pt modelId="{D80ABAD6-F891-48F7-951F-79C947A6D513}" type="pres">
      <dgm:prSet presAssocID="{CF473210-2950-490D-9643-02C71DC0ACD0}" presName="hierChild2" presStyleCnt="0"/>
      <dgm:spPr/>
    </dgm:pt>
  </dgm:ptLst>
  <dgm:cxnLst>
    <dgm:cxn modelId="{0CDC1E07-CD11-4B1C-89A4-D3A409366912}" type="presOf" srcId="{2F9E2B1F-8F8E-4FA1-BC65-C9DDA9A5D8EC}" destId="{2EE44052-02E6-4505-9541-F6989ADD9B1C}" srcOrd="0" destOrd="0" presId="urn:microsoft.com/office/officeart/2005/8/layout/hierarchy1"/>
    <dgm:cxn modelId="{2FD6DA7C-55C2-4935-B421-B4DE8EE88F43}" srcId="{17AA886D-B5E4-4D8F-8B4D-B07427065C3B}" destId="{2F9E2B1F-8F8E-4FA1-BC65-C9DDA9A5D8EC}" srcOrd="0" destOrd="0" parTransId="{6962B072-C38E-4C10-B6C5-03C812FD92CA}" sibTransId="{68DC5E98-4FEE-4B4E-ABDC-1194017A1113}"/>
    <dgm:cxn modelId="{E8221A87-E0CD-4A19-80B3-4C87094DD059}" type="presOf" srcId="{17AA886D-B5E4-4D8F-8B4D-B07427065C3B}" destId="{3B7CEA3A-44A8-46A2-862C-3185AC52C332}" srcOrd="0" destOrd="0" presId="urn:microsoft.com/office/officeart/2005/8/layout/hierarchy1"/>
    <dgm:cxn modelId="{617E99B6-C108-4B75-A668-4449D47FFCA0}" type="presOf" srcId="{CF473210-2950-490D-9643-02C71DC0ACD0}" destId="{EEBE8B90-A096-4CC8-B0E8-6D380C00EDA5}" srcOrd="0" destOrd="0" presId="urn:microsoft.com/office/officeart/2005/8/layout/hierarchy1"/>
    <dgm:cxn modelId="{FC38CBF0-6072-4D7A-AD63-8409AFF8FF4C}" srcId="{17AA886D-B5E4-4D8F-8B4D-B07427065C3B}" destId="{CF473210-2950-490D-9643-02C71DC0ACD0}" srcOrd="1" destOrd="0" parTransId="{0BB936F6-A0D5-44C9-A726-988B6E33C8CF}" sibTransId="{E30BF76F-8646-414E-82D1-511F4CD7B2A5}"/>
    <dgm:cxn modelId="{3916DADD-FC98-4461-A9D8-80F2316167B8}" type="presParOf" srcId="{3B7CEA3A-44A8-46A2-862C-3185AC52C332}" destId="{9E834414-F77B-4069-92EC-0A8BDCD81B7C}" srcOrd="0" destOrd="0" presId="urn:microsoft.com/office/officeart/2005/8/layout/hierarchy1"/>
    <dgm:cxn modelId="{49413ABB-3B41-42C7-8872-E575DA56E99F}" type="presParOf" srcId="{9E834414-F77B-4069-92EC-0A8BDCD81B7C}" destId="{0CBBC331-C50D-40B4-A3F0-A6BF135DCC6A}" srcOrd="0" destOrd="0" presId="urn:microsoft.com/office/officeart/2005/8/layout/hierarchy1"/>
    <dgm:cxn modelId="{0475A705-185D-4F10-B531-A3626313CC18}" type="presParOf" srcId="{0CBBC331-C50D-40B4-A3F0-A6BF135DCC6A}" destId="{496750A2-C16B-401A-98D2-B465B3120A04}" srcOrd="0" destOrd="0" presId="urn:microsoft.com/office/officeart/2005/8/layout/hierarchy1"/>
    <dgm:cxn modelId="{BB61F208-B5B0-457A-B766-A56FDEF319EE}" type="presParOf" srcId="{0CBBC331-C50D-40B4-A3F0-A6BF135DCC6A}" destId="{2EE44052-02E6-4505-9541-F6989ADD9B1C}" srcOrd="1" destOrd="0" presId="urn:microsoft.com/office/officeart/2005/8/layout/hierarchy1"/>
    <dgm:cxn modelId="{42E71676-13BA-4182-A6C6-8B23E629124B}" type="presParOf" srcId="{9E834414-F77B-4069-92EC-0A8BDCD81B7C}" destId="{A7076FFC-99FB-45D8-928D-CCB80700CE61}" srcOrd="1" destOrd="0" presId="urn:microsoft.com/office/officeart/2005/8/layout/hierarchy1"/>
    <dgm:cxn modelId="{162331EC-080C-4A98-ADFB-5B79749F8927}" type="presParOf" srcId="{3B7CEA3A-44A8-46A2-862C-3185AC52C332}" destId="{B2D025A5-BFC0-443B-8757-9F04324C50B7}" srcOrd="1" destOrd="0" presId="urn:microsoft.com/office/officeart/2005/8/layout/hierarchy1"/>
    <dgm:cxn modelId="{F94F0CF3-17F4-474D-A262-E53590C464D8}" type="presParOf" srcId="{B2D025A5-BFC0-443B-8757-9F04324C50B7}" destId="{4AC7E072-4054-400A-97F2-07379CA3C5DB}" srcOrd="0" destOrd="0" presId="urn:microsoft.com/office/officeart/2005/8/layout/hierarchy1"/>
    <dgm:cxn modelId="{63CF342D-6D49-49B4-A715-EF8D5570B28E}" type="presParOf" srcId="{4AC7E072-4054-400A-97F2-07379CA3C5DB}" destId="{0FEA1808-96F5-47FC-A8AC-260E76E1C03D}" srcOrd="0" destOrd="0" presId="urn:microsoft.com/office/officeart/2005/8/layout/hierarchy1"/>
    <dgm:cxn modelId="{5003D1C2-478C-4A7D-AAD8-95501635CF4B}" type="presParOf" srcId="{4AC7E072-4054-400A-97F2-07379CA3C5DB}" destId="{EEBE8B90-A096-4CC8-B0E8-6D380C00EDA5}" srcOrd="1" destOrd="0" presId="urn:microsoft.com/office/officeart/2005/8/layout/hierarchy1"/>
    <dgm:cxn modelId="{131A3BA7-FE10-4A26-8A95-F2C090BB9332}" type="presParOf" srcId="{B2D025A5-BFC0-443B-8757-9F04324C50B7}" destId="{D80ABAD6-F891-48F7-951F-79C947A6D51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4643D592-FABA-4589-8D9E-92E99A4233E5}"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6D2B9ED5-3516-41D2-B3EC-C6DC86E43EE9}">
      <dgm:prSet/>
      <dgm:spPr/>
      <dgm:t>
        <a:bodyPr/>
        <a:lstStyle/>
        <a:p>
          <a:r>
            <a:rPr lang="en-GB"/>
            <a:t>Compensation orders (</a:t>
          </a:r>
          <a:r>
            <a:rPr lang="en-GB">
              <a:hlinkClick xmlns:r="http://schemas.openxmlformats.org/officeDocument/2006/relationships" r:id="rId1"/>
            </a:rPr>
            <a:t>ss130 – 133 PCCSA</a:t>
          </a:r>
          <a:r>
            <a:rPr lang="en-GB"/>
            <a:t>)</a:t>
          </a:r>
          <a:endParaRPr lang="en-US"/>
        </a:p>
      </dgm:t>
    </dgm:pt>
    <dgm:pt modelId="{0F1EF111-D81D-4177-AD4B-3D3037B4DAAC}" type="parTrans" cxnId="{EC6F5F8A-3B91-42ED-9A13-BAA32EE84A68}">
      <dgm:prSet/>
      <dgm:spPr/>
      <dgm:t>
        <a:bodyPr/>
        <a:lstStyle/>
        <a:p>
          <a:endParaRPr lang="en-US"/>
        </a:p>
      </dgm:t>
    </dgm:pt>
    <dgm:pt modelId="{32223D92-17C7-4345-84A1-27006D111A91}" type="sibTrans" cxnId="{EC6F5F8A-3B91-42ED-9A13-BAA32EE84A68}">
      <dgm:prSet/>
      <dgm:spPr/>
      <dgm:t>
        <a:bodyPr/>
        <a:lstStyle/>
        <a:p>
          <a:endParaRPr lang="en-US"/>
        </a:p>
      </dgm:t>
    </dgm:pt>
    <dgm:pt modelId="{BD13FBD2-1D17-4580-8B3A-FFFB90B405D8}">
      <dgm:prSet/>
      <dgm:spPr/>
      <dgm:t>
        <a:bodyPr/>
        <a:lstStyle/>
        <a:p>
          <a:r>
            <a:rPr lang="en-GB"/>
            <a:t>Prosecution costs.</a:t>
          </a:r>
          <a:endParaRPr lang="en-US"/>
        </a:p>
      </dgm:t>
    </dgm:pt>
    <dgm:pt modelId="{586AD66A-6442-41BA-AD2B-4F41AE8588E5}" type="parTrans" cxnId="{461FA8E2-10DF-4E4B-88DF-81C60D48826C}">
      <dgm:prSet/>
      <dgm:spPr/>
      <dgm:t>
        <a:bodyPr/>
        <a:lstStyle/>
        <a:p>
          <a:endParaRPr lang="en-US"/>
        </a:p>
      </dgm:t>
    </dgm:pt>
    <dgm:pt modelId="{3AA739E0-8A0A-48AB-AEFA-59DCA5AC08D3}" type="sibTrans" cxnId="{461FA8E2-10DF-4E4B-88DF-81C60D48826C}">
      <dgm:prSet/>
      <dgm:spPr/>
      <dgm:t>
        <a:bodyPr/>
        <a:lstStyle/>
        <a:p>
          <a:endParaRPr lang="en-US"/>
        </a:p>
      </dgm:t>
    </dgm:pt>
    <dgm:pt modelId="{3720181C-4FED-4568-8FDF-3697BC44729B}">
      <dgm:prSet/>
      <dgm:spPr/>
      <dgm:t>
        <a:bodyPr/>
        <a:lstStyle/>
        <a:p>
          <a:r>
            <a:rPr lang="en-GB"/>
            <a:t>Victim surcharge.</a:t>
          </a:r>
          <a:endParaRPr lang="en-US"/>
        </a:p>
      </dgm:t>
    </dgm:pt>
    <dgm:pt modelId="{3907C9AA-0FC5-4B2E-BABA-2ED63EE7C118}" type="parTrans" cxnId="{7C8765D9-693C-4EA7-857D-FC975A7CFB5B}">
      <dgm:prSet/>
      <dgm:spPr/>
      <dgm:t>
        <a:bodyPr/>
        <a:lstStyle/>
        <a:p>
          <a:endParaRPr lang="en-US"/>
        </a:p>
      </dgm:t>
    </dgm:pt>
    <dgm:pt modelId="{C91C71E2-25E4-461B-9473-F9AEF8C9850E}" type="sibTrans" cxnId="{7C8765D9-693C-4EA7-857D-FC975A7CFB5B}">
      <dgm:prSet/>
      <dgm:spPr/>
      <dgm:t>
        <a:bodyPr/>
        <a:lstStyle/>
        <a:p>
          <a:endParaRPr lang="en-US"/>
        </a:p>
      </dgm:t>
    </dgm:pt>
    <dgm:pt modelId="{CDDA07F4-95D4-409B-8152-46CD23FD6312}">
      <dgm:prSet/>
      <dgm:spPr/>
      <dgm:t>
        <a:bodyPr/>
        <a:lstStyle/>
        <a:p>
          <a:r>
            <a:rPr lang="en-GB"/>
            <a:t>Forfeiture and destruction orders.</a:t>
          </a:r>
          <a:endParaRPr lang="en-US"/>
        </a:p>
      </dgm:t>
    </dgm:pt>
    <dgm:pt modelId="{2872A2EA-DBA1-47AD-A4A5-B62250D05B3D}" type="parTrans" cxnId="{E2A8335E-5647-4B2F-91DD-1DB374355AD0}">
      <dgm:prSet/>
      <dgm:spPr/>
      <dgm:t>
        <a:bodyPr/>
        <a:lstStyle/>
        <a:p>
          <a:endParaRPr lang="en-US"/>
        </a:p>
      </dgm:t>
    </dgm:pt>
    <dgm:pt modelId="{FC527CCD-AE74-4F7C-ACD1-806CD7CC5AB4}" type="sibTrans" cxnId="{E2A8335E-5647-4B2F-91DD-1DB374355AD0}">
      <dgm:prSet/>
      <dgm:spPr/>
      <dgm:t>
        <a:bodyPr/>
        <a:lstStyle/>
        <a:p>
          <a:endParaRPr lang="en-US"/>
        </a:p>
      </dgm:t>
    </dgm:pt>
    <dgm:pt modelId="{0BEE6C5A-4437-42AA-9FD0-66D80F6E99C9}">
      <dgm:prSet/>
      <dgm:spPr/>
      <dgm:t>
        <a:bodyPr/>
        <a:lstStyle/>
        <a:p>
          <a:r>
            <a:rPr lang="en-GB"/>
            <a:t>Confiscation orders.</a:t>
          </a:r>
          <a:endParaRPr lang="en-US"/>
        </a:p>
      </dgm:t>
    </dgm:pt>
    <dgm:pt modelId="{779D719B-F5DF-4F6B-9417-C30A15FA59DE}" type="parTrans" cxnId="{FEAEFBCF-360A-43C0-8157-DF09667781FA}">
      <dgm:prSet/>
      <dgm:spPr/>
      <dgm:t>
        <a:bodyPr/>
        <a:lstStyle/>
        <a:p>
          <a:endParaRPr lang="en-US"/>
        </a:p>
      </dgm:t>
    </dgm:pt>
    <dgm:pt modelId="{EBD26CF7-E906-4492-8B8F-F2C503B956EC}" type="sibTrans" cxnId="{FEAEFBCF-360A-43C0-8157-DF09667781FA}">
      <dgm:prSet/>
      <dgm:spPr/>
      <dgm:t>
        <a:bodyPr/>
        <a:lstStyle/>
        <a:p>
          <a:endParaRPr lang="en-US"/>
        </a:p>
      </dgm:t>
    </dgm:pt>
    <dgm:pt modelId="{1FF6DDBA-922A-4D3B-A990-8509C4FC8A7C}">
      <dgm:prSet/>
      <dgm:spPr/>
      <dgm:t>
        <a:bodyPr/>
        <a:lstStyle/>
        <a:p>
          <a:r>
            <a:rPr lang="en-GB"/>
            <a:t>Criminal Behaviour Orders (</a:t>
          </a:r>
          <a:r>
            <a:rPr lang="en-GB">
              <a:hlinkClick xmlns:r="http://schemas.openxmlformats.org/officeDocument/2006/relationships" r:id="rId2"/>
            </a:rPr>
            <a:t>s22 Anti-social Behaviour, Crime and Policing Act 2014</a:t>
          </a:r>
          <a:r>
            <a:rPr lang="en-GB"/>
            <a:t>)</a:t>
          </a:r>
          <a:endParaRPr lang="en-US"/>
        </a:p>
      </dgm:t>
    </dgm:pt>
    <dgm:pt modelId="{EAFBAFC9-ACE4-4BC3-A25E-94FE10FFA26F}" type="parTrans" cxnId="{42D31BF3-70DA-4F82-AF5D-784A91C5DC59}">
      <dgm:prSet/>
      <dgm:spPr/>
      <dgm:t>
        <a:bodyPr/>
        <a:lstStyle/>
        <a:p>
          <a:endParaRPr lang="en-US"/>
        </a:p>
      </dgm:t>
    </dgm:pt>
    <dgm:pt modelId="{FEF5F9FD-3B03-4A5D-8F8B-F15853B40651}" type="sibTrans" cxnId="{42D31BF3-70DA-4F82-AF5D-784A91C5DC59}">
      <dgm:prSet/>
      <dgm:spPr/>
      <dgm:t>
        <a:bodyPr/>
        <a:lstStyle/>
        <a:p>
          <a:endParaRPr lang="en-US"/>
        </a:p>
      </dgm:t>
    </dgm:pt>
    <dgm:pt modelId="{761F72EB-CF99-4A05-BBF1-1AD7C64E8010}">
      <dgm:prSet/>
      <dgm:spPr/>
      <dgm:t>
        <a:bodyPr/>
        <a:lstStyle/>
        <a:p>
          <a:r>
            <a:rPr lang="en-GB"/>
            <a:t>Restraining orders. (</a:t>
          </a:r>
          <a:r>
            <a:rPr lang="en-GB">
              <a:hlinkClick xmlns:r="http://schemas.openxmlformats.org/officeDocument/2006/relationships" r:id="rId3"/>
            </a:rPr>
            <a:t>s5 Protection from Harassment Act 1997</a:t>
          </a:r>
          <a:r>
            <a:rPr lang="en-GB"/>
            <a:t>)</a:t>
          </a:r>
          <a:endParaRPr lang="en-US"/>
        </a:p>
      </dgm:t>
    </dgm:pt>
    <dgm:pt modelId="{117E5E82-CBA5-44F7-BA80-18C239E50D92}" type="parTrans" cxnId="{EC95BE60-71F9-436C-BCA6-D040FFED9F75}">
      <dgm:prSet/>
      <dgm:spPr/>
      <dgm:t>
        <a:bodyPr/>
        <a:lstStyle/>
        <a:p>
          <a:endParaRPr lang="en-US"/>
        </a:p>
      </dgm:t>
    </dgm:pt>
    <dgm:pt modelId="{3D3C4578-4B55-4209-9C74-81AE9CFABCAC}" type="sibTrans" cxnId="{EC95BE60-71F9-436C-BCA6-D040FFED9F75}">
      <dgm:prSet/>
      <dgm:spPr/>
      <dgm:t>
        <a:bodyPr/>
        <a:lstStyle/>
        <a:p>
          <a:endParaRPr lang="en-US"/>
        </a:p>
      </dgm:t>
    </dgm:pt>
    <dgm:pt modelId="{23A7E2BF-43A7-4001-8A06-88A5B6741A44}">
      <dgm:prSet/>
      <dgm:spPr/>
      <dgm:t>
        <a:bodyPr/>
        <a:lstStyle/>
        <a:p>
          <a:r>
            <a:rPr lang="en-GB"/>
            <a:t>Sex offenders prevention order (</a:t>
          </a:r>
          <a:r>
            <a:rPr lang="en-GB">
              <a:hlinkClick xmlns:r="http://schemas.openxmlformats.org/officeDocument/2006/relationships" r:id="rId4"/>
            </a:rPr>
            <a:t>s104 Sexual Offences Act 2003</a:t>
          </a:r>
          <a:r>
            <a:rPr lang="en-GB"/>
            <a:t>)</a:t>
          </a:r>
          <a:endParaRPr lang="en-US"/>
        </a:p>
      </dgm:t>
    </dgm:pt>
    <dgm:pt modelId="{68C1C33E-BECA-4FD6-82FB-27F5A44E780A}" type="parTrans" cxnId="{06699AEC-9B78-47C4-A17D-EE40192794F1}">
      <dgm:prSet/>
      <dgm:spPr/>
      <dgm:t>
        <a:bodyPr/>
        <a:lstStyle/>
        <a:p>
          <a:endParaRPr lang="en-US"/>
        </a:p>
      </dgm:t>
    </dgm:pt>
    <dgm:pt modelId="{71B908D9-0D9F-4373-ACEF-A0BE9F537B05}" type="sibTrans" cxnId="{06699AEC-9B78-47C4-A17D-EE40192794F1}">
      <dgm:prSet/>
      <dgm:spPr/>
      <dgm:t>
        <a:bodyPr/>
        <a:lstStyle/>
        <a:p>
          <a:endParaRPr lang="en-US"/>
        </a:p>
      </dgm:t>
    </dgm:pt>
    <dgm:pt modelId="{A36EBEE3-EBDC-4538-A07B-B9A83C5B45AA}" type="pres">
      <dgm:prSet presAssocID="{4643D592-FABA-4589-8D9E-92E99A4233E5}" presName="vert0" presStyleCnt="0">
        <dgm:presLayoutVars>
          <dgm:dir/>
          <dgm:animOne val="branch"/>
          <dgm:animLvl val="lvl"/>
        </dgm:presLayoutVars>
      </dgm:prSet>
      <dgm:spPr/>
    </dgm:pt>
    <dgm:pt modelId="{1DECAF7F-7762-4891-9B22-C6264E4E9805}" type="pres">
      <dgm:prSet presAssocID="{6D2B9ED5-3516-41D2-B3EC-C6DC86E43EE9}" presName="thickLine" presStyleLbl="alignNode1" presStyleIdx="0" presStyleCnt="8"/>
      <dgm:spPr/>
    </dgm:pt>
    <dgm:pt modelId="{0278AA89-56B3-4056-9DC5-A315AB2D57BA}" type="pres">
      <dgm:prSet presAssocID="{6D2B9ED5-3516-41D2-B3EC-C6DC86E43EE9}" presName="horz1" presStyleCnt="0"/>
      <dgm:spPr/>
    </dgm:pt>
    <dgm:pt modelId="{1F764884-B085-41F4-A247-52E22B381FB2}" type="pres">
      <dgm:prSet presAssocID="{6D2B9ED5-3516-41D2-B3EC-C6DC86E43EE9}" presName="tx1" presStyleLbl="revTx" presStyleIdx="0" presStyleCnt="8"/>
      <dgm:spPr/>
    </dgm:pt>
    <dgm:pt modelId="{FF33CFB0-B66B-4CD4-9C91-D46C1F50421E}" type="pres">
      <dgm:prSet presAssocID="{6D2B9ED5-3516-41D2-B3EC-C6DC86E43EE9}" presName="vert1" presStyleCnt="0"/>
      <dgm:spPr/>
    </dgm:pt>
    <dgm:pt modelId="{9D6D13C5-F83C-42A7-A35B-6D3BA7C09074}" type="pres">
      <dgm:prSet presAssocID="{BD13FBD2-1D17-4580-8B3A-FFFB90B405D8}" presName="thickLine" presStyleLbl="alignNode1" presStyleIdx="1" presStyleCnt="8"/>
      <dgm:spPr/>
    </dgm:pt>
    <dgm:pt modelId="{3EE05A3A-16CC-40A1-9560-F82CFC174A46}" type="pres">
      <dgm:prSet presAssocID="{BD13FBD2-1D17-4580-8B3A-FFFB90B405D8}" presName="horz1" presStyleCnt="0"/>
      <dgm:spPr/>
    </dgm:pt>
    <dgm:pt modelId="{279270FE-7D4E-42F9-8EDC-EB65BC8DA1A5}" type="pres">
      <dgm:prSet presAssocID="{BD13FBD2-1D17-4580-8B3A-FFFB90B405D8}" presName="tx1" presStyleLbl="revTx" presStyleIdx="1" presStyleCnt="8"/>
      <dgm:spPr/>
    </dgm:pt>
    <dgm:pt modelId="{A76D61E7-635E-4462-80EE-FC6F48C2F263}" type="pres">
      <dgm:prSet presAssocID="{BD13FBD2-1D17-4580-8B3A-FFFB90B405D8}" presName="vert1" presStyleCnt="0"/>
      <dgm:spPr/>
    </dgm:pt>
    <dgm:pt modelId="{F3443276-5D72-4E84-8978-188960CD1A98}" type="pres">
      <dgm:prSet presAssocID="{3720181C-4FED-4568-8FDF-3697BC44729B}" presName="thickLine" presStyleLbl="alignNode1" presStyleIdx="2" presStyleCnt="8"/>
      <dgm:spPr/>
    </dgm:pt>
    <dgm:pt modelId="{E33EC2FA-CEE4-482E-AAD8-E0A8E731B453}" type="pres">
      <dgm:prSet presAssocID="{3720181C-4FED-4568-8FDF-3697BC44729B}" presName="horz1" presStyleCnt="0"/>
      <dgm:spPr/>
    </dgm:pt>
    <dgm:pt modelId="{CF726DD1-2080-484C-8087-42C2C37D78A0}" type="pres">
      <dgm:prSet presAssocID="{3720181C-4FED-4568-8FDF-3697BC44729B}" presName="tx1" presStyleLbl="revTx" presStyleIdx="2" presStyleCnt="8"/>
      <dgm:spPr/>
    </dgm:pt>
    <dgm:pt modelId="{AAF93D64-6340-47B3-9DB5-B53DD2240A1C}" type="pres">
      <dgm:prSet presAssocID="{3720181C-4FED-4568-8FDF-3697BC44729B}" presName="vert1" presStyleCnt="0"/>
      <dgm:spPr/>
    </dgm:pt>
    <dgm:pt modelId="{F3306710-3DF0-495F-B5F1-7A106C4CC0B0}" type="pres">
      <dgm:prSet presAssocID="{CDDA07F4-95D4-409B-8152-46CD23FD6312}" presName="thickLine" presStyleLbl="alignNode1" presStyleIdx="3" presStyleCnt="8"/>
      <dgm:spPr/>
    </dgm:pt>
    <dgm:pt modelId="{86E7BAB6-54E8-4071-9E77-E7213BD19F3A}" type="pres">
      <dgm:prSet presAssocID="{CDDA07F4-95D4-409B-8152-46CD23FD6312}" presName="horz1" presStyleCnt="0"/>
      <dgm:spPr/>
    </dgm:pt>
    <dgm:pt modelId="{1A4D3886-C5D4-499E-91B1-A293B0BA73F7}" type="pres">
      <dgm:prSet presAssocID="{CDDA07F4-95D4-409B-8152-46CD23FD6312}" presName="tx1" presStyleLbl="revTx" presStyleIdx="3" presStyleCnt="8"/>
      <dgm:spPr/>
    </dgm:pt>
    <dgm:pt modelId="{7E2A2C28-CCA5-43E4-BBA3-D3F0E35B3D2E}" type="pres">
      <dgm:prSet presAssocID="{CDDA07F4-95D4-409B-8152-46CD23FD6312}" presName="vert1" presStyleCnt="0"/>
      <dgm:spPr/>
    </dgm:pt>
    <dgm:pt modelId="{B9B4FFDC-4B06-41AA-AC07-F603BA57B306}" type="pres">
      <dgm:prSet presAssocID="{0BEE6C5A-4437-42AA-9FD0-66D80F6E99C9}" presName="thickLine" presStyleLbl="alignNode1" presStyleIdx="4" presStyleCnt="8"/>
      <dgm:spPr/>
    </dgm:pt>
    <dgm:pt modelId="{0478F12C-B61A-4FD3-B1CE-B4E549E3A6CF}" type="pres">
      <dgm:prSet presAssocID="{0BEE6C5A-4437-42AA-9FD0-66D80F6E99C9}" presName="horz1" presStyleCnt="0"/>
      <dgm:spPr/>
    </dgm:pt>
    <dgm:pt modelId="{A4729BC8-A9AE-4620-9E83-A8469B7359DC}" type="pres">
      <dgm:prSet presAssocID="{0BEE6C5A-4437-42AA-9FD0-66D80F6E99C9}" presName="tx1" presStyleLbl="revTx" presStyleIdx="4" presStyleCnt="8"/>
      <dgm:spPr/>
    </dgm:pt>
    <dgm:pt modelId="{2CFA532A-9C95-4230-B966-9B9BDC093368}" type="pres">
      <dgm:prSet presAssocID="{0BEE6C5A-4437-42AA-9FD0-66D80F6E99C9}" presName="vert1" presStyleCnt="0"/>
      <dgm:spPr/>
    </dgm:pt>
    <dgm:pt modelId="{A0FED750-7678-4D59-A6E7-2A59FD3BECB6}" type="pres">
      <dgm:prSet presAssocID="{1FF6DDBA-922A-4D3B-A990-8509C4FC8A7C}" presName="thickLine" presStyleLbl="alignNode1" presStyleIdx="5" presStyleCnt="8"/>
      <dgm:spPr/>
    </dgm:pt>
    <dgm:pt modelId="{79C0DDAF-8FAB-4B16-908E-3452929959F8}" type="pres">
      <dgm:prSet presAssocID="{1FF6DDBA-922A-4D3B-A990-8509C4FC8A7C}" presName="horz1" presStyleCnt="0"/>
      <dgm:spPr/>
    </dgm:pt>
    <dgm:pt modelId="{D90FC6CF-F289-40B7-A66F-0BBCE5C6CF04}" type="pres">
      <dgm:prSet presAssocID="{1FF6DDBA-922A-4D3B-A990-8509C4FC8A7C}" presName="tx1" presStyleLbl="revTx" presStyleIdx="5" presStyleCnt="8"/>
      <dgm:spPr/>
    </dgm:pt>
    <dgm:pt modelId="{40F33516-10F9-4F42-AA23-138F7F74871F}" type="pres">
      <dgm:prSet presAssocID="{1FF6DDBA-922A-4D3B-A990-8509C4FC8A7C}" presName="vert1" presStyleCnt="0"/>
      <dgm:spPr/>
    </dgm:pt>
    <dgm:pt modelId="{DF222D5B-4820-4500-952B-2937BA0428BD}" type="pres">
      <dgm:prSet presAssocID="{761F72EB-CF99-4A05-BBF1-1AD7C64E8010}" presName="thickLine" presStyleLbl="alignNode1" presStyleIdx="6" presStyleCnt="8"/>
      <dgm:spPr/>
    </dgm:pt>
    <dgm:pt modelId="{0988E137-97A5-471F-A9DF-12BD07D01E90}" type="pres">
      <dgm:prSet presAssocID="{761F72EB-CF99-4A05-BBF1-1AD7C64E8010}" presName="horz1" presStyleCnt="0"/>
      <dgm:spPr/>
    </dgm:pt>
    <dgm:pt modelId="{1A9F3409-F0A6-4AE6-A563-08909E88AA36}" type="pres">
      <dgm:prSet presAssocID="{761F72EB-CF99-4A05-BBF1-1AD7C64E8010}" presName="tx1" presStyleLbl="revTx" presStyleIdx="6" presStyleCnt="8"/>
      <dgm:spPr/>
    </dgm:pt>
    <dgm:pt modelId="{62941B95-7F53-46A5-A035-34585E421A1C}" type="pres">
      <dgm:prSet presAssocID="{761F72EB-CF99-4A05-BBF1-1AD7C64E8010}" presName="vert1" presStyleCnt="0"/>
      <dgm:spPr/>
    </dgm:pt>
    <dgm:pt modelId="{EFCEE05B-7D03-4693-88FA-8EC45DA44F85}" type="pres">
      <dgm:prSet presAssocID="{23A7E2BF-43A7-4001-8A06-88A5B6741A44}" presName="thickLine" presStyleLbl="alignNode1" presStyleIdx="7" presStyleCnt="8"/>
      <dgm:spPr/>
    </dgm:pt>
    <dgm:pt modelId="{B5F210B1-8F08-4D88-B7B5-FDC08FF77CD9}" type="pres">
      <dgm:prSet presAssocID="{23A7E2BF-43A7-4001-8A06-88A5B6741A44}" presName="horz1" presStyleCnt="0"/>
      <dgm:spPr/>
    </dgm:pt>
    <dgm:pt modelId="{FB20618D-A132-48AB-BBF9-C622CCB21CC1}" type="pres">
      <dgm:prSet presAssocID="{23A7E2BF-43A7-4001-8A06-88A5B6741A44}" presName="tx1" presStyleLbl="revTx" presStyleIdx="7" presStyleCnt="8"/>
      <dgm:spPr/>
    </dgm:pt>
    <dgm:pt modelId="{9088739C-CC9E-4443-8212-10466061F5CD}" type="pres">
      <dgm:prSet presAssocID="{23A7E2BF-43A7-4001-8A06-88A5B6741A44}" presName="vert1" presStyleCnt="0"/>
      <dgm:spPr/>
    </dgm:pt>
  </dgm:ptLst>
  <dgm:cxnLst>
    <dgm:cxn modelId="{35D23106-D502-4CD8-8E3B-A0C221A91E24}" type="presOf" srcId="{CDDA07F4-95D4-409B-8152-46CD23FD6312}" destId="{1A4D3886-C5D4-499E-91B1-A293B0BA73F7}" srcOrd="0" destOrd="0" presId="urn:microsoft.com/office/officeart/2008/layout/LinedList"/>
    <dgm:cxn modelId="{C9606119-C47D-4539-A260-FE0488E3AC93}" type="presOf" srcId="{0BEE6C5A-4437-42AA-9FD0-66D80F6E99C9}" destId="{A4729BC8-A9AE-4620-9E83-A8469B7359DC}" srcOrd="0" destOrd="0" presId="urn:microsoft.com/office/officeart/2008/layout/LinedList"/>
    <dgm:cxn modelId="{E2A8335E-5647-4B2F-91DD-1DB374355AD0}" srcId="{4643D592-FABA-4589-8D9E-92E99A4233E5}" destId="{CDDA07F4-95D4-409B-8152-46CD23FD6312}" srcOrd="3" destOrd="0" parTransId="{2872A2EA-DBA1-47AD-A4A5-B62250D05B3D}" sibTransId="{FC527CCD-AE74-4F7C-ACD1-806CD7CC5AB4}"/>
    <dgm:cxn modelId="{EC95BE60-71F9-436C-BCA6-D040FFED9F75}" srcId="{4643D592-FABA-4589-8D9E-92E99A4233E5}" destId="{761F72EB-CF99-4A05-BBF1-1AD7C64E8010}" srcOrd="6" destOrd="0" parTransId="{117E5E82-CBA5-44F7-BA80-18C239E50D92}" sibTransId="{3D3C4578-4B55-4209-9C74-81AE9CFABCAC}"/>
    <dgm:cxn modelId="{EBE85763-E9FD-482C-B57F-5872626EC742}" type="presOf" srcId="{6D2B9ED5-3516-41D2-B3EC-C6DC86E43EE9}" destId="{1F764884-B085-41F4-A247-52E22B381FB2}" srcOrd="0" destOrd="0" presId="urn:microsoft.com/office/officeart/2008/layout/LinedList"/>
    <dgm:cxn modelId="{23300448-A7C8-4477-82F5-009AEB0D18FE}" type="presOf" srcId="{3720181C-4FED-4568-8FDF-3697BC44729B}" destId="{CF726DD1-2080-484C-8087-42C2C37D78A0}" srcOrd="0" destOrd="0" presId="urn:microsoft.com/office/officeart/2008/layout/LinedList"/>
    <dgm:cxn modelId="{EC6F5F8A-3B91-42ED-9A13-BAA32EE84A68}" srcId="{4643D592-FABA-4589-8D9E-92E99A4233E5}" destId="{6D2B9ED5-3516-41D2-B3EC-C6DC86E43EE9}" srcOrd="0" destOrd="0" parTransId="{0F1EF111-D81D-4177-AD4B-3D3037B4DAAC}" sibTransId="{32223D92-17C7-4345-84A1-27006D111A91}"/>
    <dgm:cxn modelId="{749AF995-AB25-4043-902E-07AC229A5C7D}" type="presOf" srcId="{BD13FBD2-1D17-4580-8B3A-FFFB90B405D8}" destId="{279270FE-7D4E-42F9-8EDC-EB65BC8DA1A5}" srcOrd="0" destOrd="0" presId="urn:microsoft.com/office/officeart/2008/layout/LinedList"/>
    <dgm:cxn modelId="{9A3216C3-FC2A-407A-8693-F5C7DB04613D}" type="presOf" srcId="{4643D592-FABA-4589-8D9E-92E99A4233E5}" destId="{A36EBEE3-EBDC-4538-A07B-B9A83C5B45AA}" srcOrd="0" destOrd="0" presId="urn:microsoft.com/office/officeart/2008/layout/LinedList"/>
    <dgm:cxn modelId="{02F451C9-955F-4BD8-98F8-0E08AD7A9AF1}" type="presOf" srcId="{1FF6DDBA-922A-4D3B-A990-8509C4FC8A7C}" destId="{D90FC6CF-F289-40B7-A66F-0BBCE5C6CF04}" srcOrd="0" destOrd="0" presId="urn:microsoft.com/office/officeart/2008/layout/LinedList"/>
    <dgm:cxn modelId="{FEAEFBCF-360A-43C0-8157-DF09667781FA}" srcId="{4643D592-FABA-4589-8D9E-92E99A4233E5}" destId="{0BEE6C5A-4437-42AA-9FD0-66D80F6E99C9}" srcOrd="4" destOrd="0" parTransId="{779D719B-F5DF-4F6B-9417-C30A15FA59DE}" sibTransId="{EBD26CF7-E906-4492-8B8F-F2C503B956EC}"/>
    <dgm:cxn modelId="{7C8765D9-693C-4EA7-857D-FC975A7CFB5B}" srcId="{4643D592-FABA-4589-8D9E-92E99A4233E5}" destId="{3720181C-4FED-4568-8FDF-3697BC44729B}" srcOrd="2" destOrd="0" parTransId="{3907C9AA-0FC5-4B2E-BABA-2ED63EE7C118}" sibTransId="{C91C71E2-25E4-461B-9473-F9AEF8C9850E}"/>
    <dgm:cxn modelId="{461FA8E2-10DF-4E4B-88DF-81C60D48826C}" srcId="{4643D592-FABA-4589-8D9E-92E99A4233E5}" destId="{BD13FBD2-1D17-4580-8B3A-FFFB90B405D8}" srcOrd="1" destOrd="0" parTransId="{586AD66A-6442-41BA-AD2B-4F41AE8588E5}" sibTransId="{3AA739E0-8A0A-48AB-AEFA-59DCA5AC08D3}"/>
    <dgm:cxn modelId="{9FE938E4-6BA3-4AC8-BB0B-31FA16C86E58}" type="presOf" srcId="{761F72EB-CF99-4A05-BBF1-1AD7C64E8010}" destId="{1A9F3409-F0A6-4AE6-A563-08909E88AA36}" srcOrd="0" destOrd="0" presId="urn:microsoft.com/office/officeart/2008/layout/LinedList"/>
    <dgm:cxn modelId="{06699AEC-9B78-47C4-A17D-EE40192794F1}" srcId="{4643D592-FABA-4589-8D9E-92E99A4233E5}" destId="{23A7E2BF-43A7-4001-8A06-88A5B6741A44}" srcOrd="7" destOrd="0" parTransId="{68C1C33E-BECA-4FD6-82FB-27F5A44E780A}" sibTransId="{71B908D9-0D9F-4373-ACEF-A0BE9F537B05}"/>
    <dgm:cxn modelId="{42D31BF3-70DA-4F82-AF5D-784A91C5DC59}" srcId="{4643D592-FABA-4589-8D9E-92E99A4233E5}" destId="{1FF6DDBA-922A-4D3B-A990-8509C4FC8A7C}" srcOrd="5" destOrd="0" parTransId="{EAFBAFC9-ACE4-4BC3-A25E-94FE10FFA26F}" sibTransId="{FEF5F9FD-3B03-4A5D-8F8B-F15853B40651}"/>
    <dgm:cxn modelId="{6BD262F9-DAA4-4A2F-9474-67915F3B260F}" type="presOf" srcId="{23A7E2BF-43A7-4001-8A06-88A5B6741A44}" destId="{FB20618D-A132-48AB-BBF9-C622CCB21CC1}" srcOrd="0" destOrd="0" presId="urn:microsoft.com/office/officeart/2008/layout/LinedList"/>
    <dgm:cxn modelId="{711EE765-B4B8-4249-9F3E-6FE4F3824716}" type="presParOf" srcId="{A36EBEE3-EBDC-4538-A07B-B9A83C5B45AA}" destId="{1DECAF7F-7762-4891-9B22-C6264E4E9805}" srcOrd="0" destOrd="0" presId="urn:microsoft.com/office/officeart/2008/layout/LinedList"/>
    <dgm:cxn modelId="{023C968E-ED81-4C3C-A5AC-B5E2718D88FE}" type="presParOf" srcId="{A36EBEE3-EBDC-4538-A07B-B9A83C5B45AA}" destId="{0278AA89-56B3-4056-9DC5-A315AB2D57BA}" srcOrd="1" destOrd="0" presId="urn:microsoft.com/office/officeart/2008/layout/LinedList"/>
    <dgm:cxn modelId="{BA128178-92CC-43F3-8AF0-F5BF2232464F}" type="presParOf" srcId="{0278AA89-56B3-4056-9DC5-A315AB2D57BA}" destId="{1F764884-B085-41F4-A247-52E22B381FB2}" srcOrd="0" destOrd="0" presId="urn:microsoft.com/office/officeart/2008/layout/LinedList"/>
    <dgm:cxn modelId="{D3566936-AE57-44B4-9E56-EF84FE6EF175}" type="presParOf" srcId="{0278AA89-56B3-4056-9DC5-A315AB2D57BA}" destId="{FF33CFB0-B66B-4CD4-9C91-D46C1F50421E}" srcOrd="1" destOrd="0" presId="urn:microsoft.com/office/officeart/2008/layout/LinedList"/>
    <dgm:cxn modelId="{D38A016D-B5B6-4017-9734-DDB62C439C25}" type="presParOf" srcId="{A36EBEE3-EBDC-4538-A07B-B9A83C5B45AA}" destId="{9D6D13C5-F83C-42A7-A35B-6D3BA7C09074}" srcOrd="2" destOrd="0" presId="urn:microsoft.com/office/officeart/2008/layout/LinedList"/>
    <dgm:cxn modelId="{D8AA09AF-F39F-48AB-8452-E63666622301}" type="presParOf" srcId="{A36EBEE3-EBDC-4538-A07B-B9A83C5B45AA}" destId="{3EE05A3A-16CC-40A1-9560-F82CFC174A46}" srcOrd="3" destOrd="0" presId="urn:microsoft.com/office/officeart/2008/layout/LinedList"/>
    <dgm:cxn modelId="{977DD030-36E2-44E6-8A14-7B0D0843D80B}" type="presParOf" srcId="{3EE05A3A-16CC-40A1-9560-F82CFC174A46}" destId="{279270FE-7D4E-42F9-8EDC-EB65BC8DA1A5}" srcOrd="0" destOrd="0" presId="urn:microsoft.com/office/officeart/2008/layout/LinedList"/>
    <dgm:cxn modelId="{50BEEDAA-8B88-4093-B4BC-B5F14BFE892B}" type="presParOf" srcId="{3EE05A3A-16CC-40A1-9560-F82CFC174A46}" destId="{A76D61E7-635E-4462-80EE-FC6F48C2F263}" srcOrd="1" destOrd="0" presId="urn:microsoft.com/office/officeart/2008/layout/LinedList"/>
    <dgm:cxn modelId="{EFB45D98-1245-49FA-8C10-C36CD9A876A2}" type="presParOf" srcId="{A36EBEE3-EBDC-4538-A07B-B9A83C5B45AA}" destId="{F3443276-5D72-4E84-8978-188960CD1A98}" srcOrd="4" destOrd="0" presId="urn:microsoft.com/office/officeart/2008/layout/LinedList"/>
    <dgm:cxn modelId="{3698F59B-6860-4718-97C8-7E27D7B85A7F}" type="presParOf" srcId="{A36EBEE3-EBDC-4538-A07B-B9A83C5B45AA}" destId="{E33EC2FA-CEE4-482E-AAD8-E0A8E731B453}" srcOrd="5" destOrd="0" presId="urn:microsoft.com/office/officeart/2008/layout/LinedList"/>
    <dgm:cxn modelId="{2B7A17D4-162E-4458-9546-7BA694210913}" type="presParOf" srcId="{E33EC2FA-CEE4-482E-AAD8-E0A8E731B453}" destId="{CF726DD1-2080-484C-8087-42C2C37D78A0}" srcOrd="0" destOrd="0" presId="urn:microsoft.com/office/officeart/2008/layout/LinedList"/>
    <dgm:cxn modelId="{17836877-B7CA-4056-9FF8-428D4F01710A}" type="presParOf" srcId="{E33EC2FA-CEE4-482E-AAD8-E0A8E731B453}" destId="{AAF93D64-6340-47B3-9DB5-B53DD2240A1C}" srcOrd="1" destOrd="0" presId="urn:microsoft.com/office/officeart/2008/layout/LinedList"/>
    <dgm:cxn modelId="{6B436E89-36A3-48E0-9602-1B8A138F00E6}" type="presParOf" srcId="{A36EBEE3-EBDC-4538-A07B-B9A83C5B45AA}" destId="{F3306710-3DF0-495F-B5F1-7A106C4CC0B0}" srcOrd="6" destOrd="0" presId="urn:microsoft.com/office/officeart/2008/layout/LinedList"/>
    <dgm:cxn modelId="{96785645-D9D2-49E1-9976-9F08C250C37D}" type="presParOf" srcId="{A36EBEE3-EBDC-4538-A07B-B9A83C5B45AA}" destId="{86E7BAB6-54E8-4071-9E77-E7213BD19F3A}" srcOrd="7" destOrd="0" presId="urn:microsoft.com/office/officeart/2008/layout/LinedList"/>
    <dgm:cxn modelId="{4F3077B6-340F-424F-A90E-E85A57230B9B}" type="presParOf" srcId="{86E7BAB6-54E8-4071-9E77-E7213BD19F3A}" destId="{1A4D3886-C5D4-499E-91B1-A293B0BA73F7}" srcOrd="0" destOrd="0" presId="urn:microsoft.com/office/officeart/2008/layout/LinedList"/>
    <dgm:cxn modelId="{5904271A-4D10-4C47-8CF0-0AE18AACD253}" type="presParOf" srcId="{86E7BAB6-54E8-4071-9E77-E7213BD19F3A}" destId="{7E2A2C28-CCA5-43E4-BBA3-D3F0E35B3D2E}" srcOrd="1" destOrd="0" presId="urn:microsoft.com/office/officeart/2008/layout/LinedList"/>
    <dgm:cxn modelId="{078C88F5-216B-4D01-93C1-8A50CF991942}" type="presParOf" srcId="{A36EBEE3-EBDC-4538-A07B-B9A83C5B45AA}" destId="{B9B4FFDC-4B06-41AA-AC07-F603BA57B306}" srcOrd="8" destOrd="0" presId="urn:microsoft.com/office/officeart/2008/layout/LinedList"/>
    <dgm:cxn modelId="{B18CA962-F7D2-41D3-ADFA-F1E53A7182F6}" type="presParOf" srcId="{A36EBEE3-EBDC-4538-A07B-B9A83C5B45AA}" destId="{0478F12C-B61A-4FD3-B1CE-B4E549E3A6CF}" srcOrd="9" destOrd="0" presId="urn:microsoft.com/office/officeart/2008/layout/LinedList"/>
    <dgm:cxn modelId="{81523977-BC47-4D05-99AF-F63814C60B4B}" type="presParOf" srcId="{0478F12C-B61A-4FD3-B1CE-B4E549E3A6CF}" destId="{A4729BC8-A9AE-4620-9E83-A8469B7359DC}" srcOrd="0" destOrd="0" presId="urn:microsoft.com/office/officeart/2008/layout/LinedList"/>
    <dgm:cxn modelId="{DCFBABC5-C7DD-4E63-B00E-55814ECE160F}" type="presParOf" srcId="{0478F12C-B61A-4FD3-B1CE-B4E549E3A6CF}" destId="{2CFA532A-9C95-4230-B966-9B9BDC093368}" srcOrd="1" destOrd="0" presId="urn:microsoft.com/office/officeart/2008/layout/LinedList"/>
    <dgm:cxn modelId="{D013EFFE-CD46-4D5F-94E0-7E6ACA3CE085}" type="presParOf" srcId="{A36EBEE3-EBDC-4538-A07B-B9A83C5B45AA}" destId="{A0FED750-7678-4D59-A6E7-2A59FD3BECB6}" srcOrd="10" destOrd="0" presId="urn:microsoft.com/office/officeart/2008/layout/LinedList"/>
    <dgm:cxn modelId="{0E22B18A-CA9A-41CB-B5E3-2C27655EEA0D}" type="presParOf" srcId="{A36EBEE3-EBDC-4538-A07B-B9A83C5B45AA}" destId="{79C0DDAF-8FAB-4B16-908E-3452929959F8}" srcOrd="11" destOrd="0" presId="urn:microsoft.com/office/officeart/2008/layout/LinedList"/>
    <dgm:cxn modelId="{2469297F-FE62-47AA-A3D3-9256660D1F62}" type="presParOf" srcId="{79C0DDAF-8FAB-4B16-908E-3452929959F8}" destId="{D90FC6CF-F289-40B7-A66F-0BBCE5C6CF04}" srcOrd="0" destOrd="0" presId="urn:microsoft.com/office/officeart/2008/layout/LinedList"/>
    <dgm:cxn modelId="{F5A9D38A-B267-4777-9B3C-1E309DBF3F18}" type="presParOf" srcId="{79C0DDAF-8FAB-4B16-908E-3452929959F8}" destId="{40F33516-10F9-4F42-AA23-138F7F74871F}" srcOrd="1" destOrd="0" presId="urn:microsoft.com/office/officeart/2008/layout/LinedList"/>
    <dgm:cxn modelId="{757860EB-DACD-4192-9327-A495D3C238D1}" type="presParOf" srcId="{A36EBEE3-EBDC-4538-A07B-B9A83C5B45AA}" destId="{DF222D5B-4820-4500-952B-2937BA0428BD}" srcOrd="12" destOrd="0" presId="urn:microsoft.com/office/officeart/2008/layout/LinedList"/>
    <dgm:cxn modelId="{82075696-A6F1-4CA2-ABC4-307AB94713D9}" type="presParOf" srcId="{A36EBEE3-EBDC-4538-A07B-B9A83C5B45AA}" destId="{0988E137-97A5-471F-A9DF-12BD07D01E90}" srcOrd="13" destOrd="0" presId="urn:microsoft.com/office/officeart/2008/layout/LinedList"/>
    <dgm:cxn modelId="{44924366-0865-4978-8E3C-8237D0A38399}" type="presParOf" srcId="{0988E137-97A5-471F-A9DF-12BD07D01E90}" destId="{1A9F3409-F0A6-4AE6-A563-08909E88AA36}" srcOrd="0" destOrd="0" presId="urn:microsoft.com/office/officeart/2008/layout/LinedList"/>
    <dgm:cxn modelId="{81063EAD-0E07-4719-BFCF-FC8215DC7326}" type="presParOf" srcId="{0988E137-97A5-471F-A9DF-12BD07D01E90}" destId="{62941B95-7F53-46A5-A035-34585E421A1C}" srcOrd="1" destOrd="0" presId="urn:microsoft.com/office/officeart/2008/layout/LinedList"/>
    <dgm:cxn modelId="{E1559768-11F5-4BCD-9A0C-8731A75B857C}" type="presParOf" srcId="{A36EBEE3-EBDC-4538-A07B-B9A83C5B45AA}" destId="{EFCEE05B-7D03-4693-88FA-8EC45DA44F85}" srcOrd="14" destOrd="0" presId="urn:microsoft.com/office/officeart/2008/layout/LinedList"/>
    <dgm:cxn modelId="{FE9EF5BD-AE0F-43D5-81B9-481DD803480F}" type="presParOf" srcId="{A36EBEE3-EBDC-4538-A07B-B9A83C5B45AA}" destId="{B5F210B1-8F08-4D88-B7B5-FDC08FF77CD9}" srcOrd="15" destOrd="0" presId="urn:microsoft.com/office/officeart/2008/layout/LinedList"/>
    <dgm:cxn modelId="{865A3C83-F1B1-4227-AAA1-7807B55BACD2}" type="presParOf" srcId="{B5F210B1-8F08-4D88-B7B5-FDC08FF77CD9}" destId="{FB20618D-A132-48AB-BBF9-C622CCB21CC1}" srcOrd="0" destOrd="0" presId="urn:microsoft.com/office/officeart/2008/layout/LinedList"/>
    <dgm:cxn modelId="{7E8DC87B-0B42-49C5-8871-BF45170077A7}" type="presParOf" srcId="{B5F210B1-8F08-4D88-B7B5-FDC08FF77CD9}" destId="{9088739C-CC9E-4443-8212-10466061F5C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351E5407-A844-4E36-8071-1DD1E8F4A167}" type="doc">
      <dgm:prSet loTypeId="urn:microsoft.com/office/officeart/2008/layout/LinedList" loCatId="list" qsTypeId="urn:microsoft.com/office/officeart/2005/8/quickstyle/simple4" qsCatId="simple" csTypeId="urn:microsoft.com/office/officeart/2005/8/colors/colorful1" csCatId="colorful"/>
      <dgm:spPr/>
      <dgm:t>
        <a:bodyPr/>
        <a:lstStyle/>
        <a:p>
          <a:endParaRPr lang="en-US"/>
        </a:p>
      </dgm:t>
    </dgm:pt>
    <dgm:pt modelId="{714FDFCD-F812-4ABA-BB55-251FE001C5FF}">
      <dgm:prSet/>
      <dgm:spPr/>
      <dgm:t>
        <a:bodyPr/>
        <a:lstStyle/>
        <a:p>
          <a:r>
            <a:rPr lang="en-GB"/>
            <a:t>Aim – for defence solicitor to obtain the most lenient sentence for client</a:t>
          </a:r>
          <a:endParaRPr lang="en-US"/>
        </a:p>
      </dgm:t>
    </dgm:pt>
    <dgm:pt modelId="{BC6CBD22-A17A-452B-BFAD-6D8D59B5E60F}" type="parTrans" cxnId="{29496E91-9C9D-4A59-AF8B-48352AA4CBCB}">
      <dgm:prSet/>
      <dgm:spPr/>
      <dgm:t>
        <a:bodyPr/>
        <a:lstStyle/>
        <a:p>
          <a:endParaRPr lang="en-US"/>
        </a:p>
      </dgm:t>
    </dgm:pt>
    <dgm:pt modelId="{58CD483D-D96F-43E4-94C8-D8C3332DBADC}" type="sibTrans" cxnId="{29496E91-9C9D-4A59-AF8B-48352AA4CBCB}">
      <dgm:prSet/>
      <dgm:spPr/>
      <dgm:t>
        <a:bodyPr/>
        <a:lstStyle/>
        <a:p>
          <a:endParaRPr lang="en-US"/>
        </a:p>
      </dgm:t>
    </dgm:pt>
    <dgm:pt modelId="{C7A42035-A662-4DE3-A766-895DCA367F56}">
      <dgm:prSet/>
      <dgm:spPr/>
      <dgm:t>
        <a:bodyPr/>
        <a:lstStyle/>
        <a:p>
          <a:r>
            <a:rPr lang="en-GB"/>
            <a:t>Research/realistic assessment of likely penalties required at onset</a:t>
          </a:r>
          <a:endParaRPr lang="en-US"/>
        </a:p>
      </dgm:t>
    </dgm:pt>
    <dgm:pt modelId="{A364D940-A109-4BA5-B6A9-A5C403ECCF96}" type="parTrans" cxnId="{DCCDF984-8499-4901-8AFE-F49A5D0C2F88}">
      <dgm:prSet/>
      <dgm:spPr/>
      <dgm:t>
        <a:bodyPr/>
        <a:lstStyle/>
        <a:p>
          <a:endParaRPr lang="en-US"/>
        </a:p>
      </dgm:t>
    </dgm:pt>
    <dgm:pt modelId="{56578CE1-5EC6-4C42-9818-C1031EAE6BC1}" type="sibTrans" cxnId="{DCCDF984-8499-4901-8AFE-F49A5D0C2F88}">
      <dgm:prSet/>
      <dgm:spPr/>
      <dgm:t>
        <a:bodyPr/>
        <a:lstStyle/>
        <a:p>
          <a:endParaRPr lang="en-US"/>
        </a:p>
      </dgm:t>
    </dgm:pt>
    <dgm:pt modelId="{6DB24504-3469-4DC8-9F38-D00321388B6B}">
      <dgm:prSet/>
      <dgm:spPr/>
      <dgm:t>
        <a:bodyPr/>
        <a:lstStyle/>
        <a:p>
          <a:r>
            <a:rPr lang="en-GB"/>
            <a:t>Have regard to pre-sentence reports</a:t>
          </a:r>
          <a:endParaRPr lang="en-US"/>
        </a:p>
      </dgm:t>
    </dgm:pt>
    <dgm:pt modelId="{FD6D6C4D-3B9C-4956-AB44-9392C54AFEAA}" type="parTrans" cxnId="{1883ABE0-7C6A-47B6-A6A4-C85A7AE73C5B}">
      <dgm:prSet/>
      <dgm:spPr/>
      <dgm:t>
        <a:bodyPr/>
        <a:lstStyle/>
        <a:p>
          <a:endParaRPr lang="en-US"/>
        </a:p>
      </dgm:t>
    </dgm:pt>
    <dgm:pt modelId="{992EF2FD-ACA7-4855-9F76-A2000FC38778}" type="sibTrans" cxnId="{1883ABE0-7C6A-47B6-A6A4-C85A7AE73C5B}">
      <dgm:prSet/>
      <dgm:spPr/>
      <dgm:t>
        <a:bodyPr/>
        <a:lstStyle/>
        <a:p>
          <a:endParaRPr lang="en-US"/>
        </a:p>
      </dgm:t>
    </dgm:pt>
    <dgm:pt modelId="{C621755D-2F77-44B9-8836-108825870970}">
      <dgm:prSet/>
      <dgm:spPr/>
      <dgm:t>
        <a:bodyPr/>
        <a:lstStyle/>
        <a:p>
          <a:r>
            <a:rPr lang="en-GB"/>
            <a:t>Be ready to explain (if possible) aggravating features/previous convictions</a:t>
          </a:r>
          <a:endParaRPr lang="en-US"/>
        </a:p>
      </dgm:t>
    </dgm:pt>
    <dgm:pt modelId="{6F7F590B-3FB4-4C5C-A11D-5E554FE2EF92}" type="parTrans" cxnId="{4D25D7CA-F12B-4AB1-BDA2-55045175CA72}">
      <dgm:prSet/>
      <dgm:spPr/>
      <dgm:t>
        <a:bodyPr/>
        <a:lstStyle/>
        <a:p>
          <a:endParaRPr lang="en-US"/>
        </a:p>
      </dgm:t>
    </dgm:pt>
    <dgm:pt modelId="{1FCDD047-7196-4D9C-84C0-B127528ADB7B}" type="sibTrans" cxnId="{4D25D7CA-F12B-4AB1-BDA2-55045175CA72}">
      <dgm:prSet/>
      <dgm:spPr/>
      <dgm:t>
        <a:bodyPr/>
        <a:lstStyle/>
        <a:p>
          <a:endParaRPr lang="en-US"/>
        </a:p>
      </dgm:t>
    </dgm:pt>
    <dgm:pt modelId="{DE5C4809-0DF3-40B3-B632-01429F43207B}">
      <dgm:prSet/>
      <dgm:spPr/>
      <dgm:t>
        <a:bodyPr/>
        <a:lstStyle/>
        <a:p>
          <a:r>
            <a:rPr lang="en-GB"/>
            <a:t>Need details of client’s financial circumstances</a:t>
          </a:r>
          <a:endParaRPr lang="en-US"/>
        </a:p>
      </dgm:t>
    </dgm:pt>
    <dgm:pt modelId="{93BDF39D-C071-49B5-A5D9-9546175C8515}" type="parTrans" cxnId="{99FACBC9-CA83-4E65-8EAB-0C4EF5A42340}">
      <dgm:prSet/>
      <dgm:spPr/>
      <dgm:t>
        <a:bodyPr/>
        <a:lstStyle/>
        <a:p>
          <a:endParaRPr lang="en-US"/>
        </a:p>
      </dgm:t>
    </dgm:pt>
    <dgm:pt modelId="{72918768-30C6-468E-9EFE-0A33E52A18CA}" type="sibTrans" cxnId="{99FACBC9-CA83-4E65-8EAB-0C4EF5A42340}">
      <dgm:prSet/>
      <dgm:spPr/>
      <dgm:t>
        <a:bodyPr/>
        <a:lstStyle/>
        <a:p>
          <a:endParaRPr lang="en-US"/>
        </a:p>
      </dgm:t>
    </dgm:pt>
    <dgm:pt modelId="{0A7302CF-473A-4C96-A1FA-C131ACD9B856}">
      <dgm:prSet/>
      <dgm:spPr/>
      <dgm:t>
        <a:bodyPr/>
        <a:lstStyle/>
        <a:p>
          <a:r>
            <a:rPr lang="en-GB"/>
            <a:t>Character references</a:t>
          </a:r>
          <a:endParaRPr lang="en-US"/>
        </a:p>
      </dgm:t>
    </dgm:pt>
    <dgm:pt modelId="{96B47C0A-4F1E-4F3E-BAA8-C774BFB60DA0}" type="parTrans" cxnId="{88353C85-F510-4D51-8A67-05655F782FF3}">
      <dgm:prSet/>
      <dgm:spPr/>
      <dgm:t>
        <a:bodyPr/>
        <a:lstStyle/>
        <a:p>
          <a:endParaRPr lang="en-US"/>
        </a:p>
      </dgm:t>
    </dgm:pt>
    <dgm:pt modelId="{4B8655F2-EEE5-4E7F-804B-73C2CB9655CF}" type="sibTrans" cxnId="{88353C85-F510-4D51-8A67-05655F782FF3}">
      <dgm:prSet/>
      <dgm:spPr/>
      <dgm:t>
        <a:bodyPr/>
        <a:lstStyle/>
        <a:p>
          <a:endParaRPr lang="en-US"/>
        </a:p>
      </dgm:t>
    </dgm:pt>
    <dgm:pt modelId="{275BF5F6-58E0-4709-A57F-55DEE9AC5C42}">
      <dgm:prSet/>
      <dgm:spPr/>
      <dgm:t>
        <a:bodyPr/>
        <a:lstStyle/>
        <a:p>
          <a:r>
            <a:rPr lang="en-GB"/>
            <a:t>Medical evidence</a:t>
          </a:r>
          <a:endParaRPr lang="en-US"/>
        </a:p>
      </dgm:t>
    </dgm:pt>
    <dgm:pt modelId="{F6A3B17E-54D7-4607-9F52-15AACD2FD67E}" type="parTrans" cxnId="{EA21288B-11F2-4D14-B286-6F1A60579140}">
      <dgm:prSet/>
      <dgm:spPr/>
      <dgm:t>
        <a:bodyPr/>
        <a:lstStyle/>
        <a:p>
          <a:endParaRPr lang="en-US"/>
        </a:p>
      </dgm:t>
    </dgm:pt>
    <dgm:pt modelId="{A55B1B7D-752A-4424-BA62-92E66C109078}" type="sibTrans" cxnId="{EA21288B-11F2-4D14-B286-6F1A60579140}">
      <dgm:prSet/>
      <dgm:spPr/>
      <dgm:t>
        <a:bodyPr/>
        <a:lstStyle/>
        <a:p>
          <a:endParaRPr lang="en-US"/>
        </a:p>
      </dgm:t>
    </dgm:pt>
    <dgm:pt modelId="{F3F96BAF-7EAC-470A-B319-75242CBAD48C}" type="pres">
      <dgm:prSet presAssocID="{351E5407-A844-4E36-8071-1DD1E8F4A167}" presName="vert0" presStyleCnt="0">
        <dgm:presLayoutVars>
          <dgm:dir/>
          <dgm:animOne val="branch"/>
          <dgm:animLvl val="lvl"/>
        </dgm:presLayoutVars>
      </dgm:prSet>
      <dgm:spPr/>
    </dgm:pt>
    <dgm:pt modelId="{AC7AC2E8-82EE-4AA6-A093-08D4E8C464AE}" type="pres">
      <dgm:prSet presAssocID="{714FDFCD-F812-4ABA-BB55-251FE001C5FF}" presName="thickLine" presStyleLbl="alignNode1" presStyleIdx="0" presStyleCnt="7"/>
      <dgm:spPr/>
    </dgm:pt>
    <dgm:pt modelId="{4498B7EB-34C1-4273-BCFB-215D4F83ADAF}" type="pres">
      <dgm:prSet presAssocID="{714FDFCD-F812-4ABA-BB55-251FE001C5FF}" presName="horz1" presStyleCnt="0"/>
      <dgm:spPr/>
    </dgm:pt>
    <dgm:pt modelId="{F86D9D70-6D15-4B5A-ABD3-EC69F1054824}" type="pres">
      <dgm:prSet presAssocID="{714FDFCD-F812-4ABA-BB55-251FE001C5FF}" presName="tx1" presStyleLbl="revTx" presStyleIdx="0" presStyleCnt="7"/>
      <dgm:spPr/>
    </dgm:pt>
    <dgm:pt modelId="{ECE70236-9B25-4DF6-B198-09403DDAFD71}" type="pres">
      <dgm:prSet presAssocID="{714FDFCD-F812-4ABA-BB55-251FE001C5FF}" presName="vert1" presStyleCnt="0"/>
      <dgm:spPr/>
    </dgm:pt>
    <dgm:pt modelId="{3C72084E-3226-4DC9-9CF5-3D5429F592F1}" type="pres">
      <dgm:prSet presAssocID="{C7A42035-A662-4DE3-A766-895DCA367F56}" presName="thickLine" presStyleLbl="alignNode1" presStyleIdx="1" presStyleCnt="7"/>
      <dgm:spPr/>
    </dgm:pt>
    <dgm:pt modelId="{5F432FE3-4EA6-46C2-A802-88E12BD1FADB}" type="pres">
      <dgm:prSet presAssocID="{C7A42035-A662-4DE3-A766-895DCA367F56}" presName="horz1" presStyleCnt="0"/>
      <dgm:spPr/>
    </dgm:pt>
    <dgm:pt modelId="{C78422BD-E722-439C-9F30-48B59777A592}" type="pres">
      <dgm:prSet presAssocID="{C7A42035-A662-4DE3-A766-895DCA367F56}" presName="tx1" presStyleLbl="revTx" presStyleIdx="1" presStyleCnt="7"/>
      <dgm:spPr/>
    </dgm:pt>
    <dgm:pt modelId="{9BE2A442-CC21-42A8-9251-3B3942717446}" type="pres">
      <dgm:prSet presAssocID="{C7A42035-A662-4DE3-A766-895DCA367F56}" presName="vert1" presStyleCnt="0"/>
      <dgm:spPr/>
    </dgm:pt>
    <dgm:pt modelId="{2059BE16-6958-4AC4-B828-1B0EA5BF5095}" type="pres">
      <dgm:prSet presAssocID="{6DB24504-3469-4DC8-9F38-D00321388B6B}" presName="thickLine" presStyleLbl="alignNode1" presStyleIdx="2" presStyleCnt="7"/>
      <dgm:spPr/>
    </dgm:pt>
    <dgm:pt modelId="{FCE04246-AD91-44FA-9E1A-98CCDB1217D8}" type="pres">
      <dgm:prSet presAssocID="{6DB24504-3469-4DC8-9F38-D00321388B6B}" presName="horz1" presStyleCnt="0"/>
      <dgm:spPr/>
    </dgm:pt>
    <dgm:pt modelId="{87A0EF79-29DA-4B77-986E-A23504C7EE6B}" type="pres">
      <dgm:prSet presAssocID="{6DB24504-3469-4DC8-9F38-D00321388B6B}" presName="tx1" presStyleLbl="revTx" presStyleIdx="2" presStyleCnt="7"/>
      <dgm:spPr/>
    </dgm:pt>
    <dgm:pt modelId="{F37AE8FA-2859-42A6-8AF6-1AF289563750}" type="pres">
      <dgm:prSet presAssocID="{6DB24504-3469-4DC8-9F38-D00321388B6B}" presName="vert1" presStyleCnt="0"/>
      <dgm:spPr/>
    </dgm:pt>
    <dgm:pt modelId="{86672FBC-4D86-4512-BF09-B33D946A1159}" type="pres">
      <dgm:prSet presAssocID="{C621755D-2F77-44B9-8836-108825870970}" presName="thickLine" presStyleLbl="alignNode1" presStyleIdx="3" presStyleCnt="7"/>
      <dgm:spPr/>
    </dgm:pt>
    <dgm:pt modelId="{F1A66EA2-305D-4D08-9D75-2140BC6B2907}" type="pres">
      <dgm:prSet presAssocID="{C621755D-2F77-44B9-8836-108825870970}" presName="horz1" presStyleCnt="0"/>
      <dgm:spPr/>
    </dgm:pt>
    <dgm:pt modelId="{98DC423F-123F-4FBC-8700-CEF2749BCE1C}" type="pres">
      <dgm:prSet presAssocID="{C621755D-2F77-44B9-8836-108825870970}" presName="tx1" presStyleLbl="revTx" presStyleIdx="3" presStyleCnt="7"/>
      <dgm:spPr/>
    </dgm:pt>
    <dgm:pt modelId="{121027C3-898B-44C7-8F8B-A5D2FFA29C00}" type="pres">
      <dgm:prSet presAssocID="{C621755D-2F77-44B9-8836-108825870970}" presName="vert1" presStyleCnt="0"/>
      <dgm:spPr/>
    </dgm:pt>
    <dgm:pt modelId="{4A524CE4-1FCF-4012-A4CE-24D01434DB4C}" type="pres">
      <dgm:prSet presAssocID="{DE5C4809-0DF3-40B3-B632-01429F43207B}" presName="thickLine" presStyleLbl="alignNode1" presStyleIdx="4" presStyleCnt="7"/>
      <dgm:spPr/>
    </dgm:pt>
    <dgm:pt modelId="{CAA82AB4-5AD7-4A8D-AE3D-835A645339CD}" type="pres">
      <dgm:prSet presAssocID="{DE5C4809-0DF3-40B3-B632-01429F43207B}" presName="horz1" presStyleCnt="0"/>
      <dgm:spPr/>
    </dgm:pt>
    <dgm:pt modelId="{0A74A04A-70A3-4199-94BD-F2F44A955735}" type="pres">
      <dgm:prSet presAssocID="{DE5C4809-0DF3-40B3-B632-01429F43207B}" presName="tx1" presStyleLbl="revTx" presStyleIdx="4" presStyleCnt="7"/>
      <dgm:spPr/>
    </dgm:pt>
    <dgm:pt modelId="{CEEE16D1-FE68-4B27-9538-06CC4A49E565}" type="pres">
      <dgm:prSet presAssocID="{DE5C4809-0DF3-40B3-B632-01429F43207B}" presName="vert1" presStyleCnt="0"/>
      <dgm:spPr/>
    </dgm:pt>
    <dgm:pt modelId="{90E5D29D-F854-47DC-8854-3D4209EB25EB}" type="pres">
      <dgm:prSet presAssocID="{0A7302CF-473A-4C96-A1FA-C131ACD9B856}" presName="thickLine" presStyleLbl="alignNode1" presStyleIdx="5" presStyleCnt="7"/>
      <dgm:spPr/>
    </dgm:pt>
    <dgm:pt modelId="{251E1DD6-9F9C-46F4-81F2-480BBD73D476}" type="pres">
      <dgm:prSet presAssocID="{0A7302CF-473A-4C96-A1FA-C131ACD9B856}" presName="horz1" presStyleCnt="0"/>
      <dgm:spPr/>
    </dgm:pt>
    <dgm:pt modelId="{F9795972-2A8A-4F40-9857-56631F793818}" type="pres">
      <dgm:prSet presAssocID="{0A7302CF-473A-4C96-A1FA-C131ACD9B856}" presName="tx1" presStyleLbl="revTx" presStyleIdx="5" presStyleCnt="7"/>
      <dgm:spPr/>
    </dgm:pt>
    <dgm:pt modelId="{E1391DC1-3363-4174-8605-6A0A9CA35FFC}" type="pres">
      <dgm:prSet presAssocID="{0A7302CF-473A-4C96-A1FA-C131ACD9B856}" presName="vert1" presStyleCnt="0"/>
      <dgm:spPr/>
    </dgm:pt>
    <dgm:pt modelId="{3CB9A2ED-C3D1-4005-9F4F-61DA7C69F133}" type="pres">
      <dgm:prSet presAssocID="{275BF5F6-58E0-4709-A57F-55DEE9AC5C42}" presName="thickLine" presStyleLbl="alignNode1" presStyleIdx="6" presStyleCnt="7"/>
      <dgm:spPr/>
    </dgm:pt>
    <dgm:pt modelId="{4CDA0770-30A8-453D-B091-FCD62412E888}" type="pres">
      <dgm:prSet presAssocID="{275BF5F6-58E0-4709-A57F-55DEE9AC5C42}" presName="horz1" presStyleCnt="0"/>
      <dgm:spPr/>
    </dgm:pt>
    <dgm:pt modelId="{1CA5E725-C5CC-4194-B42C-25258895586A}" type="pres">
      <dgm:prSet presAssocID="{275BF5F6-58E0-4709-A57F-55DEE9AC5C42}" presName="tx1" presStyleLbl="revTx" presStyleIdx="6" presStyleCnt="7"/>
      <dgm:spPr/>
    </dgm:pt>
    <dgm:pt modelId="{87223ABA-C7CB-4380-A4F3-A9F481749E95}" type="pres">
      <dgm:prSet presAssocID="{275BF5F6-58E0-4709-A57F-55DEE9AC5C42}" presName="vert1" presStyleCnt="0"/>
      <dgm:spPr/>
    </dgm:pt>
  </dgm:ptLst>
  <dgm:cxnLst>
    <dgm:cxn modelId="{C2712F0E-F5CC-4C56-B7A5-EBA96981279A}" type="presOf" srcId="{714FDFCD-F812-4ABA-BB55-251FE001C5FF}" destId="{F86D9D70-6D15-4B5A-ABD3-EC69F1054824}" srcOrd="0" destOrd="0" presId="urn:microsoft.com/office/officeart/2008/layout/LinedList"/>
    <dgm:cxn modelId="{C7800A2C-47EE-4F5B-A809-E3B96B106455}" type="presOf" srcId="{C7A42035-A662-4DE3-A766-895DCA367F56}" destId="{C78422BD-E722-439C-9F30-48B59777A592}" srcOrd="0" destOrd="0" presId="urn:microsoft.com/office/officeart/2008/layout/LinedList"/>
    <dgm:cxn modelId="{475D7381-38C5-44B5-812F-78D458BB9D8F}" type="presOf" srcId="{DE5C4809-0DF3-40B3-B632-01429F43207B}" destId="{0A74A04A-70A3-4199-94BD-F2F44A955735}" srcOrd="0" destOrd="0" presId="urn:microsoft.com/office/officeart/2008/layout/LinedList"/>
    <dgm:cxn modelId="{5072E581-6BBE-46FF-BFED-DEC747F9AAC8}" type="presOf" srcId="{6DB24504-3469-4DC8-9F38-D00321388B6B}" destId="{87A0EF79-29DA-4B77-986E-A23504C7EE6B}" srcOrd="0" destOrd="0" presId="urn:microsoft.com/office/officeart/2008/layout/LinedList"/>
    <dgm:cxn modelId="{DCCDF984-8499-4901-8AFE-F49A5D0C2F88}" srcId="{351E5407-A844-4E36-8071-1DD1E8F4A167}" destId="{C7A42035-A662-4DE3-A766-895DCA367F56}" srcOrd="1" destOrd="0" parTransId="{A364D940-A109-4BA5-B6A9-A5C403ECCF96}" sibTransId="{56578CE1-5EC6-4C42-9818-C1031EAE6BC1}"/>
    <dgm:cxn modelId="{88353C85-F510-4D51-8A67-05655F782FF3}" srcId="{351E5407-A844-4E36-8071-1DD1E8F4A167}" destId="{0A7302CF-473A-4C96-A1FA-C131ACD9B856}" srcOrd="5" destOrd="0" parTransId="{96B47C0A-4F1E-4F3E-BAA8-C774BFB60DA0}" sibTransId="{4B8655F2-EEE5-4E7F-804B-73C2CB9655CF}"/>
    <dgm:cxn modelId="{EA21288B-11F2-4D14-B286-6F1A60579140}" srcId="{351E5407-A844-4E36-8071-1DD1E8F4A167}" destId="{275BF5F6-58E0-4709-A57F-55DEE9AC5C42}" srcOrd="6" destOrd="0" parTransId="{F6A3B17E-54D7-4607-9F52-15AACD2FD67E}" sibTransId="{A55B1B7D-752A-4424-BA62-92E66C109078}"/>
    <dgm:cxn modelId="{76E4F890-74AC-41AD-95D8-AF7D3C91D14A}" type="presOf" srcId="{351E5407-A844-4E36-8071-1DD1E8F4A167}" destId="{F3F96BAF-7EAC-470A-B319-75242CBAD48C}" srcOrd="0" destOrd="0" presId="urn:microsoft.com/office/officeart/2008/layout/LinedList"/>
    <dgm:cxn modelId="{29496E91-9C9D-4A59-AF8B-48352AA4CBCB}" srcId="{351E5407-A844-4E36-8071-1DD1E8F4A167}" destId="{714FDFCD-F812-4ABA-BB55-251FE001C5FF}" srcOrd="0" destOrd="0" parTransId="{BC6CBD22-A17A-452B-BFAD-6D8D59B5E60F}" sibTransId="{58CD483D-D96F-43E4-94C8-D8C3332DBADC}"/>
    <dgm:cxn modelId="{99FACBC9-CA83-4E65-8EAB-0C4EF5A42340}" srcId="{351E5407-A844-4E36-8071-1DD1E8F4A167}" destId="{DE5C4809-0DF3-40B3-B632-01429F43207B}" srcOrd="4" destOrd="0" parTransId="{93BDF39D-C071-49B5-A5D9-9546175C8515}" sibTransId="{72918768-30C6-468E-9EFE-0A33E52A18CA}"/>
    <dgm:cxn modelId="{4D25D7CA-F12B-4AB1-BDA2-55045175CA72}" srcId="{351E5407-A844-4E36-8071-1DD1E8F4A167}" destId="{C621755D-2F77-44B9-8836-108825870970}" srcOrd="3" destOrd="0" parTransId="{6F7F590B-3FB4-4C5C-A11D-5E554FE2EF92}" sibTransId="{1FCDD047-7196-4D9C-84C0-B127528ADB7B}"/>
    <dgm:cxn modelId="{7EADECDF-ACE0-473F-94B7-84BD3D09FBFF}" type="presOf" srcId="{275BF5F6-58E0-4709-A57F-55DEE9AC5C42}" destId="{1CA5E725-C5CC-4194-B42C-25258895586A}" srcOrd="0" destOrd="0" presId="urn:microsoft.com/office/officeart/2008/layout/LinedList"/>
    <dgm:cxn modelId="{1883ABE0-7C6A-47B6-A6A4-C85A7AE73C5B}" srcId="{351E5407-A844-4E36-8071-1DD1E8F4A167}" destId="{6DB24504-3469-4DC8-9F38-D00321388B6B}" srcOrd="2" destOrd="0" parTransId="{FD6D6C4D-3B9C-4956-AB44-9392C54AFEAA}" sibTransId="{992EF2FD-ACA7-4855-9F76-A2000FC38778}"/>
    <dgm:cxn modelId="{90149CF3-B500-4C3D-B08B-9713FF9B2767}" type="presOf" srcId="{C621755D-2F77-44B9-8836-108825870970}" destId="{98DC423F-123F-4FBC-8700-CEF2749BCE1C}" srcOrd="0" destOrd="0" presId="urn:microsoft.com/office/officeart/2008/layout/LinedList"/>
    <dgm:cxn modelId="{C05C9BFB-08B2-49F5-B528-D53E49F85DAE}" type="presOf" srcId="{0A7302CF-473A-4C96-A1FA-C131ACD9B856}" destId="{F9795972-2A8A-4F40-9857-56631F793818}" srcOrd="0" destOrd="0" presId="urn:microsoft.com/office/officeart/2008/layout/LinedList"/>
    <dgm:cxn modelId="{47395663-85D7-49C9-A094-DC6AB225015C}" type="presParOf" srcId="{F3F96BAF-7EAC-470A-B319-75242CBAD48C}" destId="{AC7AC2E8-82EE-4AA6-A093-08D4E8C464AE}" srcOrd="0" destOrd="0" presId="urn:microsoft.com/office/officeart/2008/layout/LinedList"/>
    <dgm:cxn modelId="{3EF3ED15-CAD4-4EDB-9CEE-3EA1DA0E50D6}" type="presParOf" srcId="{F3F96BAF-7EAC-470A-B319-75242CBAD48C}" destId="{4498B7EB-34C1-4273-BCFB-215D4F83ADAF}" srcOrd="1" destOrd="0" presId="urn:microsoft.com/office/officeart/2008/layout/LinedList"/>
    <dgm:cxn modelId="{74C4735F-E224-4825-97E6-0D800D0AEDF3}" type="presParOf" srcId="{4498B7EB-34C1-4273-BCFB-215D4F83ADAF}" destId="{F86D9D70-6D15-4B5A-ABD3-EC69F1054824}" srcOrd="0" destOrd="0" presId="urn:microsoft.com/office/officeart/2008/layout/LinedList"/>
    <dgm:cxn modelId="{D6B8E71B-4BFC-475A-B054-D1D1DF506396}" type="presParOf" srcId="{4498B7EB-34C1-4273-BCFB-215D4F83ADAF}" destId="{ECE70236-9B25-4DF6-B198-09403DDAFD71}" srcOrd="1" destOrd="0" presId="urn:microsoft.com/office/officeart/2008/layout/LinedList"/>
    <dgm:cxn modelId="{D193CFA2-22FA-4813-9A40-DF87A23F8BF8}" type="presParOf" srcId="{F3F96BAF-7EAC-470A-B319-75242CBAD48C}" destId="{3C72084E-3226-4DC9-9CF5-3D5429F592F1}" srcOrd="2" destOrd="0" presId="urn:microsoft.com/office/officeart/2008/layout/LinedList"/>
    <dgm:cxn modelId="{2120EE60-F799-4083-A4DD-9A67A654BE41}" type="presParOf" srcId="{F3F96BAF-7EAC-470A-B319-75242CBAD48C}" destId="{5F432FE3-4EA6-46C2-A802-88E12BD1FADB}" srcOrd="3" destOrd="0" presId="urn:microsoft.com/office/officeart/2008/layout/LinedList"/>
    <dgm:cxn modelId="{EBE06C36-F912-4CFE-A772-307AEDC3DC34}" type="presParOf" srcId="{5F432FE3-4EA6-46C2-A802-88E12BD1FADB}" destId="{C78422BD-E722-439C-9F30-48B59777A592}" srcOrd="0" destOrd="0" presId="urn:microsoft.com/office/officeart/2008/layout/LinedList"/>
    <dgm:cxn modelId="{8F36DD98-F5FB-40E1-920E-543FC15A4C97}" type="presParOf" srcId="{5F432FE3-4EA6-46C2-A802-88E12BD1FADB}" destId="{9BE2A442-CC21-42A8-9251-3B3942717446}" srcOrd="1" destOrd="0" presId="urn:microsoft.com/office/officeart/2008/layout/LinedList"/>
    <dgm:cxn modelId="{AD5961C1-04FC-40C9-9CF4-40E86874B109}" type="presParOf" srcId="{F3F96BAF-7EAC-470A-B319-75242CBAD48C}" destId="{2059BE16-6958-4AC4-B828-1B0EA5BF5095}" srcOrd="4" destOrd="0" presId="urn:microsoft.com/office/officeart/2008/layout/LinedList"/>
    <dgm:cxn modelId="{36D8A04C-6933-43B1-BAA3-C8CFA5A2C335}" type="presParOf" srcId="{F3F96BAF-7EAC-470A-B319-75242CBAD48C}" destId="{FCE04246-AD91-44FA-9E1A-98CCDB1217D8}" srcOrd="5" destOrd="0" presId="urn:microsoft.com/office/officeart/2008/layout/LinedList"/>
    <dgm:cxn modelId="{36B3E974-4611-4ED1-8578-88C793BD01A3}" type="presParOf" srcId="{FCE04246-AD91-44FA-9E1A-98CCDB1217D8}" destId="{87A0EF79-29DA-4B77-986E-A23504C7EE6B}" srcOrd="0" destOrd="0" presId="urn:microsoft.com/office/officeart/2008/layout/LinedList"/>
    <dgm:cxn modelId="{16E576EB-5DDC-46E7-B9FB-C6B1FBCF30BA}" type="presParOf" srcId="{FCE04246-AD91-44FA-9E1A-98CCDB1217D8}" destId="{F37AE8FA-2859-42A6-8AF6-1AF289563750}" srcOrd="1" destOrd="0" presId="urn:microsoft.com/office/officeart/2008/layout/LinedList"/>
    <dgm:cxn modelId="{0AC55B56-E687-4F0B-A947-B50915C57580}" type="presParOf" srcId="{F3F96BAF-7EAC-470A-B319-75242CBAD48C}" destId="{86672FBC-4D86-4512-BF09-B33D946A1159}" srcOrd="6" destOrd="0" presId="urn:microsoft.com/office/officeart/2008/layout/LinedList"/>
    <dgm:cxn modelId="{4F200F50-02B2-4459-A2BF-F2E5B09897B7}" type="presParOf" srcId="{F3F96BAF-7EAC-470A-B319-75242CBAD48C}" destId="{F1A66EA2-305D-4D08-9D75-2140BC6B2907}" srcOrd="7" destOrd="0" presId="urn:microsoft.com/office/officeart/2008/layout/LinedList"/>
    <dgm:cxn modelId="{4732E9B3-6EE4-4527-9DB9-24BD6645ACB4}" type="presParOf" srcId="{F1A66EA2-305D-4D08-9D75-2140BC6B2907}" destId="{98DC423F-123F-4FBC-8700-CEF2749BCE1C}" srcOrd="0" destOrd="0" presId="urn:microsoft.com/office/officeart/2008/layout/LinedList"/>
    <dgm:cxn modelId="{E18AD1EF-E089-4F27-B50D-C8BBFF9A8F74}" type="presParOf" srcId="{F1A66EA2-305D-4D08-9D75-2140BC6B2907}" destId="{121027C3-898B-44C7-8F8B-A5D2FFA29C00}" srcOrd="1" destOrd="0" presId="urn:microsoft.com/office/officeart/2008/layout/LinedList"/>
    <dgm:cxn modelId="{C26CA5FD-FD83-424B-B01A-FB792A52D92B}" type="presParOf" srcId="{F3F96BAF-7EAC-470A-B319-75242CBAD48C}" destId="{4A524CE4-1FCF-4012-A4CE-24D01434DB4C}" srcOrd="8" destOrd="0" presId="urn:microsoft.com/office/officeart/2008/layout/LinedList"/>
    <dgm:cxn modelId="{F75DEA07-B0A7-4718-B0EE-B87E46AFCCCE}" type="presParOf" srcId="{F3F96BAF-7EAC-470A-B319-75242CBAD48C}" destId="{CAA82AB4-5AD7-4A8D-AE3D-835A645339CD}" srcOrd="9" destOrd="0" presId="urn:microsoft.com/office/officeart/2008/layout/LinedList"/>
    <dgm:cxn modelId="{1F2E2962-80EF-441B-B5C2-71E8BDD89D8B}" type="presParOf" srcId="{CAA82AB4-5AD7-4A8D-AE3D-835A645339CD}" destId="{0A74A04A-70A3-4199-94BD-F2F44A955735}" srcOrd="0" destOrd="0" presId="urn:microsoft.com/office/officeart/2008/layout/LinedList"/>
    <dgm:cxn modelId="{1E74462E-D50B-4354-91BB-7B583E2E6276}" type="presParOf" srcId="{CAA82AB4-5AD7-4A8D-AE3D-835A645339CD}" destId="{CEEE16D1-FE68-4B27-9538-06CC4A49E565}" srcOrd="1" destOrd="0" presId="urn:microsoft.com/office/officeart/2008/layout/LinedList"/>
    <dgm:cxn modelId="{CD9EC08F-2E36-4C47-8621-7BC8F4FC99CD}" type="presParOf" srcId="{F3F96BAF-7EAC-470A-B319-75242CBAD48C}" destId="{90E5D29D-F854-47DC-8854-3D4209EB25EB}" srcOrd="10" destOrd="0" presId="urn:microsoft.com/office/officeart/2008/layout/LinedList"/>
    <dgm:cxn modelId="{3946098F-970F-47EB-97B9-0CA1FEA7027F}" type="presParOf" srcId="{F3F96BAF-7EAC-470A-B319-75242CBAD48C}" destId="{251E1DD6-9F9C-46F4-81F2-480BBD73D476}" srcOrd="11" destOrd="0" presId="urn:microsoft.com/office/officeart/2008/layout/LinedList"/>
    <dgm:cxn modelId="{C1E3B413-46F6-400A-BDBF-63BEA2BB85D5}" type="presParOf" srcId="{251E1DD6-9F9C-46F4-81F2-480BBD73D476}" destId="{F9795972-2A8A-4F40-9857-56631F793818}" srcOrd="0" destOrd="0" presId="urn:microsoft.com/office/officeart/2008/layout/LinedList"/>
    <dgm:cxn modelId="{FB0DD880-6479-4844-B8BD-FBA6F7193BC3}" type="presParOf" srcId="{251E1DD6-9F9C-46F4-81F2-480BBD73D476}" destId="{E1391DC1-3363-4174-8605-6A0A9CA35FFC}" srcOrd="1" destOrd="0" presId="urn:microsoft.com/office/officeart/2008/layout/LinedList"/>
    <dgm:cxn modelId="{1138660B-4318-4334-9B2E-856CE2489198}" type="presParOf" srcId="{F3F96BAF-7EAC-470A-B319-75242CBAD48C}" destId="{3CB9A2ED-C3D1-4005-9F4F-61DA7C69F133}" srcOrd="12" destOrd="0" presId="urn:microsoft.com/office/officeart/2008/layout/LinedList"/>
    <dgm:cxn modelId="{D62470F8-EC47-47BD-8B06-4F375B5E5D6B}" type="presParOf" srcId="{F3F96BAF-7EAC-470A-B319-75242CBAD48C}" destId="{4CDA0770-30A8-453D-B091-FCD62412E888}" srcOrd="13" destOrd="0" presId="urn:microsoft.com/office/officeart/2008/layout/LinedList"/>
    <dgm:cxn modelId="{AD8B1231-BFE0-4D72-942D-E911DFC206E1}" type="presParOf" srcId="{4CDA0770-30A8-453D-B091-FCD62412E888}" destId="{1CA5E725-C5CC-4194-B42C-25258895586A}" srcOrd="0" destOrd="0" presId="urn:microsoft.com/office/officeart/2008/layout/LinedList"/>
    <dgm:cxn modelId="{7E146979-E1C5-492F-A061-CD02650AF8F5}" type="presParOf" srcId="{4CDA0770-30A8-453D-B091-FCD62412E888}" destId="{87223ABA-C7CB-4380-A4F3-A9F481749E9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1C67F0DB-4BE9-46A7-B4A2-4DB436570D08}"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12DB3DDE-AFA9-49E5-8031-991F1D9DF4A1}">
      <dgm:prSet/>
      <dgm:spPr/>
      <dgm:t>
        <a:bodyPr/>
        <a:lstStyle/>
        <a:p>
          <a:r>
            <a:rPr lang="en-GB"/>
            <a:t>Can be against the conviction or the sentence (or both)</a:t>
          </a:r>
          <a:endParaRPr lang="en-US"/>
        </a:p>
      </dgm:t>
    </dgm:pt>
    <dgm:pt modelId="{38E65F49-F925-4529-B68E-F3E591C54240}" type="parTrans" cxnId="{BCDC095D-7C5F-4820-AAC9-584FB0ABD0A1}">
      <dgm:prSet/>
      <dgm:spPr/>
      <dgm:t>
        <a:bodyPr/>
        <a:lstStyle/>
        <a:p>
          <a:endParaRPr lang="en-US"/>
        </a:p>
      </dgm:t>
    </dgm:pt>
    <dgm:pt modelId="{66360151-1D5B-4675-A0AB-9410942B57BD}" type="sibTrans" cxnId="{BCDC095D-7C5F-4820-AAC9-584FB0ABD0A1}">
      <dgm:prSet/>
      <dgm:spPr/>
      <dgm:t>
        <a:bodyPr/>
        <a:lstStyle/>
        <a:p>
          <a:endParaRPr lang="en-US"/>
        </a:p>
      </dgm:t>
    </dgm:pt>
    <dgm:pt modelId="{14B1D214-5BFE-4DD5-A8EF-1ACAB5E9CE48}">
      <dgm:prSet/>
      <dgm:spPr/>
      <dgm:t>
        <a:bodyPr/>
        <a:lstStyle/>
        <a:p>
          <a:r>
            <a:rPr lang="en-GB"/>
            <a:t>Solicitor will consider the merit of any appeal</a:t>
          </a:r>
          <a:endParaRPr lang="en-US"/>
        </a:p>
      </dgm:t>
    </dgm:pt>
    <dgm:pt modelId="{648160E0-D48C-4A2C-8959-446A2F80CCC6}" type="parTrans" cxnId="{D0F4FA2E-1BDA-49C7-8FB2-C3EC80565DDC}">
      <dgm:prSet/>
      <dgm:spPr/>
      <dgm:t>
        <a:bodyPr/>
        <a:lstStyle/>
        <a:p>
          <a:endParaRPr lang="en-US"/>
        </a:p>
      </dgm:t>
    </dgm:pt>
    <dgm:pt modelId="{0476FA97-C2C6-45BA-99EB-09C42358A2B3}" type="sibTrans" cxnId="{D0F4FA2E-1BDA-49C7-8FB2-C3EC80565DDC}">
      <dgm:prSet/>
      <dgm:spPr/>
      <dgm:t>
        <a:bodyPr/>
        <a:lstStyle/>
        <a:p>
          <a:endParaRPr lang="en-US"/>
        </a:p>
      </dgm:t>
    </dgm:pt>
    <dgm:pt modelId="{6F16A744-68ED-4E0E-ABD5-07E74BF554BF}">
      <dgm:prSet/>
      <dgm:spPr/>
      <dgm:t>
        <a:bodyPr/>
        <a:lstStyle/>
        <a:p>
          <a:r>
            <a:rPr lang="en-GB"/>
            <a:t>Look at the grounds for an appeal</a:t>
          </a:r>
          <a:endParaRPr lang="en-US"/>
        </a:p>
      </dgm:t>
    </dgm:pt>
    <dgm:pt modelId="{DD79CC0D-0738-4478-931A-778DA92ECB3B}" type="parTrans" cxnId="{D6089A31-0ADA-4FC6-A097-8139C0F061FE}">
      <dgm:prSet/>
      <dgm:spPr/>
      <dgm:t>
        <a:bodyPr/>
        <a:lstStyle/>
        <a:p>
          <a:endParaRPr lang="en-US"/>
        </a:p>
      </dgm:t>
    </dgm:pt>
    <dgm:pt modelId="{83CBD73C-3924-42AC-8497-0BDE7F3AF6DF}" type="sibTrans" cxnId="{D6089A31-0ADA-4FC6-A097-8139C0F061FE}">
      <dgm:prSet/>
      <dgm:spPr/>
      <dgm:t>
        <a:bodyPr/>
        <a:lstStyle/>
        <a:p>
          <a:endParaRPr lang="en-US"/>
        </a:p>
      </dgm:t>
    </dgm:pt>
    <dgm:pt modelId="{F56F8C9B-0CD8-4FAF-ACEA-80118E6F2FDB}">
      <dgm:prSet/>
      <dgm:spPr/>
      <dgm:t>
        <a:bodyPr/>
        <a:lstStyle/>
        <a:p>
          <a:r>
            <a:rPr lang="en-GB"/>
            <a:t>Consider the procedure to be followed</a:t>
          </a:r>
          <a:endParaRPr lang="en-US"/>
        </a:p>
      </dgm:t>
    </dgm:pt>
    <dgm:pt modelId="{EDA85EDD-6833-4E89-91CE-D55AAB7EDEA8}" type="parTrans" cxnId="{CD47AF45-6DAE-4F7A-8E41-E4B1AE1F64E5}">
      <dgm:prSet/>
      <dgm:spPr/>
      <dgm:t>
        <a:bodyPr/>
        <a:lstStyle/>
        <a:p>
          <a:endParaRPr lang="en-US"/>
        </a:p>
      </dgm:t>
    </dgm:pt>
    <dgm:pt modelId="{3D00B874-65EA-47E2-91C8-9F801EF8BD09}" type="sibTrans" cxnId="{CD47AF45-6DAE-4F7A-8E41-E4B1AE1F64E5}">
      <dgm:prSet/>
      <dgm:spPr/>
      <dgm:t>
        <a:bodyPr/>
        <a:lstStyle/>
        <a:p>
          <a:endParaRPr lang="en-US"/>
        </a:p>
      </dgm:t>
    </dgm:pt>
    <dgm:pt modelId="{64A5267A-6946-4569-9E7A-B42FD4DCE3BC}">
      <dgm:prSet/>
      <dgm:spPr/>
      <dgm:t>
        <a:bodyPr/>
        <a:lstStyle/>
        <a:p>
          <a:r>
            <a:rPr lang="en-GB"/>
            <a:t>Three avenues – Crown Court (against conviction/sentence)</a:t>
          </a:r>
          <a:endParaRPr lang="en-US"/>
        </a:p>
      </dgm:t>
    </dgm:pt>
    <dgm:pt modelId="{9A90326E-7D3A-4E3D-A2CD-3066044B0220}" type="parTrans" cxnId="{DD6CDC05-9B6E-4497-A757-C03854F6272D}">
      <dgm:prSet/>
      <dgm:spPr/>
      <dgm:t>
        <a:bodyPr/>
        <a:lstStyle/>
        <a:p>
          <a:endParaRPr lang="en-US"/>
        </a:p>
      </dgm:t>
    </dgm:pt>
    <dgm:pt modelId="{B3A367DB-06B7-473B-8633-EAEFC4ED0FA9}" type="sibTrans" cxnId="{DD6CDC05-9B6E-4497-A757-C03854F6272D}">
      <dgm:prSet/>
      <dgm:spPr/>
      <dgm:t>
        <a:bodyPr/>
        <a:lstStyle/>
        <a:p>
          <a:endParaRPr lang="en-US"/>
        </a:p>
      </dgm:t>
    </dgm:pt>
    <dgm:pt modelId="{4EA566ED-4ED2-4B15-B5E1-1EBB864CE25C}">
      <dgm:prSet/>
      <dgm:spPr/>
      <dgm:t>
        <a:bodyPr/>
        <a:lstStyle/>
        <a:p>
          <a:r>
            <a:rPr lang="en-GB"/>
            <a:t>Divisional Court of the High Court (by way of case stated on a point of law/jurisdiction)</a:t>
          </a:r>
          <a:endParaRPr lang="en-US"/>
        </a:p>
      </dgm:t>
    </dgm:pt>
    <dgm:pt modelId="{F17E14DA-74AF-43F9-98B6-FD59CDD1DF8E}" type="parTrans" cxnId="{1EA02A93-05AC-4F64-8451-936DE0CA4511}">
      <dgm:prSet/>
      <dgm:spPr/>
      <dgm:t>
        <a:bodyPr/>
        <a:lstStyle/>
        <a:p>
          <a:endParaRPr lang="en-US"/>
        </a:p>
      </dgm:t>
    </dgm:pt>
    <dgm:pt modelId="{100D74E5-F7DB-4181-8C21-6161C0B29B7B}" type="sibTrans" cxnId="{1EA02A93-05AC-4F64-8451-936DE0CA4511}">
      <dgm:prSet/>
      <dgm:spPr/>
      <dgm:t>
        <a:bodyPr/>
        <a:lstStyle/>
        <a:p>
          <a:endParaRPr lang="en-US"/>
        </a:p>
      </dgm:t>
    </dgm:pt>
    <dgm:pt modelId="{94D06686-9A48-4244-A42B-904BB6F73DE8}">
      <dgm:prSet/>
      <dgm:spPr/>
      <dgm:t>
        <a:bodyPr/>
        <a:lstStyle/>
        <a:p>
          <a:r>
            <a:rPr lang="en-GB"/>
            <a:t>High Court (by way of judicial review)</a:t>
          </a:r>
          <a:endParaRPr lang="en-US"/>
        </a:p>
      </dgm:t>
    </dgm:pt>
    <dgm:pt modelId="{77EEEB65-9040-4BB5-AB84-36C7FFAB605E}" type="parTrans" cxnId="{01AB58ED-73F3-40C1-B96D-B9BF74EB3644}">
      <dgm:prSet/>
      <dgm:spPr/>
      <dgm:t>
        <a:bodyPr/>
        <a:lstStyle/>
        <a:p>
          <a:endParaRPr lang="en-US"/>
        </a:p>
      </dgm:t>
    </dgm:pt>
    <dgm:pt modelId="{6984C352-0D50-4CBE-9F9D-EA12FA90B6C9}" type="sibTrans" cxnId="{01AB58ED-73F3-40C1-B96D-B9BF74EB3644}">
      <dgm:prSet/>
      <dgm:spPr/>
      <dgm:t>
        <a:bodyPr/>
        <a:lstStyle/>
        <a:p>
          <a:endParaRPr lang="en-US"/>
        </a:p>
      </dgm:t>
    </dgm:pt>
    <dgm:pt modelId="{06509B66-D012-4614-95F7-60C7714DA8E0}" type="pres">
      <dgm:prSet presAssocID="{1C67F0DB-4BE9-46A7-B4A2-4DB436570D08}" presName="vert0" presStyleCnt="0">
        <dgm:presLayoutVars>
          <dgm:dir/>
          <dgm:animOne val="branch"/>
          <dgm:animLvl val="lvl"/>
        </dgm:presLayoutVars>
      </dgm:prSet>
      <dgm:spPr/>
    </dgm:pt>
    <dgm:pt modelId="{8D1AB7CC-41F7-49C7-B1D3-97DAA4C8B5FC}" type="pres">
      <dgm:prSet presAssocID="{12DB3DDE-AFA9-49E5-8031-991F1D9DF4A1}" presName="thickLine" presStyleLbl="alignNode1" presStyleIdx="0" presStyleCnt="7"/>
      <dgm:spPr/>
    </dgm:pt>
    <dgm:pt modelId="{0C9F7190-606E-45FE-8FC4-A0F2F6AB6A9E}" type="pres">
      <dgm:prSet presAssocID="{12DB3DDE-AFA9-49E5-8031-991F1D9DF4A1}" presName="horz1" presStyleCnt="0"/>
      <dgm:spPr/>
    </dgm:pt>
    <dgm:pt modelId="{0D1BE273-1292-4079-826F-F7138AD3D7E0}" type="pres">
      <dgm:prSet presAssocID="{12DB3DDE-AFA9-49E5-8031-991F1D9DF4A1}" presName="tx1" presStyleLbl="revTx" presStyleIdx="0" presStyleCnt="7"/>
      <dgm:spPr/>
    </dgm:pt>
    <dgm:pt modelId="{C83A5CB0-2CC5-451C-AB17-0ABB29D87F73}" type="pres">
      <dgm:prSet presAssocID="{12DB3DDE-AFA9-49E5-8031-991F1D9DF4A1}" presName="vert1" presStyleCnt="0"/>
      <dgm:spPr/>
    </dgm:pt>
    <dgm:pt modelId="{212CDC45-1C4A-419D-96F1-4A235E8D337D}" type="pres">
      <dgm:prSet presAssocID="{14B1D214-5BFE-4DD5-A8EF-1ACAB5E9CE48}" presName="thickLine" presStyleLbl="alignNode1" presStyleIdx="1" presStyleCnt="7"/>
      <dgm:spPr/>
    </dgm:pt>
    <dgm:pt modelId="{B560B2DF-B015-43E4-8401-1A50BCBC2331}" type="pres">
      <dgm:prSet presAssocID="{14B1D214-5BFE-4DD5-A8EF-1ACAB5E9CE48}" presName="horz1" presStyleCnt="0"/>
      <dgm:spPr/>
    </dgm:pt>
    <dgm:pt modelId="{BC92C555-75D5-4188-84F6-CC3F3BE48DB8}" type="pres">
      <dgm:prSet presAssocID="{14B1D214-5BFE-4DD5-A8EF-1ACAB5E9CE48}" presName="tx1" presStyleLbl="revTx" presStyleIdx="1" presStyleCnt="7"/>
      <dgm:spPr/>
    </dgm:pt>
    <dgm:pt modelId="{AEAFDD6D-5CBD-4CDE-9A61-055B541147CF}" type="pres">
      <dgm:prSet presAssocID="{14B1D214-5BFE-4DD5-A8EF-1ACAB5E9CE48}" presName="vert1" presStyleCnt="0"/>
      <dgm:spPr/>
    </dgm:pt>
    <dgm:pt modelId="{981F98C7-C8EC-4665-8837-55E417BF187C}" type="pres">
      <dgm:prSet presAssocID="{6F16A744-68ED-4E0E-ABD5-07E74BF554BF}" presName="thickLine" presStyleLbl="alignNode1" presStyleIdx="2" presStyleCnt="7"/>
      <dgm:spPr/>
    </dgm:pt>
    <dgm:pt modelId="{90105090-D052-4743-996F-AACFAA300F0F}" type="pres">
      <dgm:prSet presAssocID="{6F16A744-68ED-4E0E-ABD5-07E74BF554BF}" presName="horz1" presStyleCnt="0"/>
      <dgm:spPr/>
    </dgm:pt>
    <dgm:pt modelId="{1FBAAE9B-3F15-452E-AC2B-6323E3A1C147}" type="pres">
      <dgm:prSet presAssocID="{6F16A744-68ED-4E0E-ABD5-07E74BF554BF}" presName="tx1" presStyleLbl="revTx" presStyleIdx="2" presStyleCnt="7"/>
      <dgm:spPr/>
    </dgm:pt>
    <dgm:pt modelId="{FE6DFD99-DCF6-4F7D-83FE-4BA1C7F9F848}" type="pres">
      <dgm:prSet presAssocID="{6F16A744-68ED-4E0E-ABD5-07E74BF554BF}" presName="vert1" presStyleCnt="0"/>
      <dgm:spPr/>
    </dgm:pt>
    <dgm:pt modelId="{6C2C99EC-72F7-4AED-B191-AC334F23CD65}" type="pres">
      <dgm:prSet presAssocID="{F56F8C9B-0CD8-4FAF-ACEA-80118E6F2FDB}" presName="thickLine" presStyleLbl="alignNode1" presStyleIdx="3" presStyleCnt="7"/>
      <dgm:spPr/>
    </dgm:pt>
    <dgm:pt modelId="{25C669D4-30C5-460F-8323-65185823A19C}" type="pres">
      <dgm:prSet presAssocID="{F56F8C9B-0CD8-4FAF-ACEA-80118E6F2FDB}" presName="horz1" presStyleCnt="0"/>
      <dgm:spPr/>
    </dgm:pt>
    <dgm:pt modelId="{C959AAAF-02A7-439D-BC95-36FE9BCB2743}" type="pres">
      <dgm:prSet presAssocID="{F56F8C9B-0CD8-4FAF-ACEA-80118E6F2FDB}" presName="tx1" presStyleLbl="revTx" presStyleIdx="3" presStyleCnt="7"/>
      <dgm:spPr/>
    </dgm:pt>
    <dgm:pt modelId="{7FC0EFF2-D20A-4B6D-9674-BDE49DA1CA0E}" type="pres">
      <dgm:prSet presAssocID="{F56F8C9B-0CD8-4FAF-ACEA-80118E6F2FDB}" presName="vert1" presStyleCnt="0"/>
      <dgm:spPr/>
    </dgm:pt>
    <dgm:pt modelId="{E1734366-B929-4314-AF4D-9BE42FF71E89}" type="pres">
      <dgm:prSet presAssocID="{64A5267A-6946-4569-9E7A-B42FD4DCE3BC}" presName="thickLine" presStyleLbl="alignNode1" presStyleIdx="4" presStyleCnt="7"/>
      <dgm:spPr/>
    </dgm:pt>
    <dgm:pt modelId="{DF491BF6-0CF1-4018-9CD9-09E28941BED9}" type="pres">
      <dgm:prSet presAssocID="{64A5267A-6946-4569-9E7A-B42FD4DCE3BC}" presName="horz1" presStyleCnt="0"/>
      <dgm:spPr/>
    </dgm:pt>
    <dgm:pt modelId="{DEC9E8FA-6196-4773-9EB5-A47066CC20E8}" type="pres">
      <dgm:prSet presAssocID="{64A5267A-6946-4569-9E7A-B42FD4DCE3BC}" presName="tx1" presStyleLbl="revTx" presStyleIdx="4" presStyleCnt="7"/>
      <dgm:spPr/>
    </dgm:pt>
    <dgm:pt modelId="{5C428FBB-2F0B-4694-A84B-DC47285B4DCF}" type="pres">
      <dgm:prSet presAssocID="{64A5267A-6946-4569-9E7A-B42FD4DCE3BC}" presName="vert1" presStyleCnt="0"/>
      <dgm:spPr/>
    </dgm:pt>
    <dgm:pt modelId="{F58CB588-0A8B-4A70-98CC-E3D28F0BC7D0}" type="pres">
      <dgm:prSet presAssocID="{4EA566ED-4ED2-4B15-B5E1-1EBB864CE25C}" presName="thickLine" presStyleLbl="alignNode1" presStyleIdx="5" presStyleCnt="7"/>
      <dgm:spPr/>
    </dgm:pt>
    <dgm:pt modelId="{C277AF89-E5A0-4319-94EF-EF09DDAD5148}" type="pres">
      <dgm:prSet presAssocID="{4EA566ED-4ED2-4B15-B5E1-1EBB864CE25C}" presName="horz1" presStyleCnt="0"/>
      <dgm:spPr/>
    </dgm:pt>
    <dgm:pt modelId="{718963B3-C857-460F-ABC7-D5A2D7E7B3B5}" type="pres">
      <dgm:prSet presAssocID="{4EA566ED-4ED2-4B15-B5E1-1EBB864CE25C}" presName="tx1" presStyleLbl="revTx" presStyleIdx="5" presStyleCnt="7"/>
      <dgm:spPr/>
    </dgm:pt>
    <dgm:pt modelId="{86CF6E7A-659F-44FC-825F-FDB23238EA79}" type="pres">
      <dgm:prSet presAssocID="{4EA566ED-4ED2-4B15-B5E1-1EBB864CE25C}" presName="vert1" presStyleCnt="0"/>
      <dgm:spPr/>
    </dgm:pt>
    <dgm:pt modelId="{4F4BEEF0-C556-460C-AAD9-E0B95ADE5BE2}" type="pres">
      <dgm:prSet presAssocID="{94D06686-9A48-4244-A42B-904BB6F73DE8}" presName="thickLine" presStyleLbl="alignNode1" presStyleIdx="6" presStyleCnt="7"/>
      <dgm:spPr/>
    </dgm:pt>
    <dgm:pt modelId="{721A7A00-0843-4961-8358-E2C0B40329C9}" type="pres">
      <dgm:prSet presAssocID="{94D06686-9A48-4244-A42B-904BB6F73DE8}" presName="horz1" presStyleCnt="0"/>
      <dgm:spPr/>
    </dgm:pt>
    <dgm:pt modelId="{3546AF52-6EBE-430C-A738-A2A8946E7562}" type="pres">
      <dgm:prSet presAssocID="{94D06686-9A48-4244-A42B-904BB6F73DE8}" presName="tx1" presStyleLbl="revTx" presStyleIdx="6" presStyleCnt="7"/>
      <dgm:spPr/>
    </dgm:pt>
    <dgm:pt modelId="{23E72CD4-C496-423A-A820-C4E3DFC5F25E}" type="pres">
      <dgm:prSet presAssocID="{94D06686-9A48-4244-A42B-904BB6F73DE8}" presName="vert1" presStyleCnt="0"/>
      <dgm:spPr/>
    </dgm:pt>
  </dgm:ptLst>
  <dgm:cxnLst>
    <dgm:cxn modelId="{33CEA504-BE22-494C-B7D6-95182D72543D}" type="presOf" srcId="{1C67F0DB-4BE9-46A7-B4A2-4DB436570D08}" destId="{06509B66-D012-4614-95F7-60C7714DA8E0}" srcOrd="0" destOrd="0" presId="urn:microsoft.com/office/officeart/2008/layout/LinedList"/>
    <dgm:cxn modelId="{DD6CDC05-9B6E-4497-A757-C03854F6272D}" srcId="{1C67F0DB-4BE9-46A7-B4A2-4DB436570D08}" destId="{64A5267A-6946-4569-9E7A-B42FD4DCE3BC}" srcOrd="4" destOrd="0" parTransId="{9A90326E-7D3A-4E3D-A2CD-3066044B0220}" sibTransId="{B3A367DB-06B7-473B-8633-EAEFC4ED0FA9}"/>
    <dgm:cxn modelId="{B9C37A0E-36A1-4864-B3C3-DCFE5E398450}" type="presOf" srcId="{F56F8C9B-0CD8-4FAF-ACEA-80118E6F2FDB}" destId="{C959AAAF-02A7-439D-BC95-36FE9BCB2743}" srcOrd="0" destOrd="0" presId="urn:microsoft.com/office/officeart/2008/layout/LinedList"/>
    <dgm:cxn modelId="{D0F4FA2E-1BDA-49C7-8FB2-C3EC80565DDC}" srcId="{1C67F0DB-4BE9-46A7-B4A2-4DB436570D08}" destId="{14B1D214-5BFE-4DD5-A8EF-1ACAB5E9CE48}" srcOrd="1" destOrd="0" parTransId="{648160E0-D48C-4A2C-8959-446A2F80CCC6}" sibTransId="{0476FA97-C2C6-45BA-99EB-09C42358A2B3}"/>
    <dgm:cxn modelId="{D6089A31-0ADA-4FC6-A097-8139C0F061FE}" srcId="{1C67F0DB-4BE9-46A7-B4A2-4DB436570D08}" destId="{6F16A744-68ED-4E0E-ABD5-07E74BF554BF}" srcOrd="2" destOrd="0" parTransId="{DD79CC0D-0738-4478-931A-778DA92ECB3B}" sibTransId="{83CBD73C-3924-42AC-8497-0BDE7F3AF6DF}"/>
    <dgm:cxn modelId="{BCDC095D-7C5F-4820-AAC9-584FB0ABD0A1}" srcId="{1C67F0DB-4BE9-46A7-B4A2-4DB436570D08}" destId="{12DB3DDE-AFA9-49E5-8031-991F1D9DF4A1}" srcOrd="0" destOrd="0" parTransId="{38E65F49-F925-4529-B68E-F3E591C54240}" sibTransId="{66360151-1D5B-4675-A0AB-9410942B57BD}"/>
    <dgm:cxn modelId="{CD47AF45-6DAE-4F7A-8E41-E4B1AE1F64E5}" srcId="{1C67F0DB-4BE9-46A7-B4A2-4DB436570D08}" destId="{F56F8C9B-0CD8-4FAF-ACEA-80118E6F2FDB}" srcOrd="3" destOrd="0" parTransId="{EDA85EDD-6833-4E89-91CE-D55AAB7EDEA8}" sibTransId="{3D00B874-65EA-47E2-91C8-9F801EF8BD09}"/>
    <dgm:cxn modelId="{77C21450-8E1E-4F7E-A2A5-04BF7A3FB9FA}" type="presOf" srcId="{64A5267A-6946-4569-9E7A-B42FD4DCE3BC}" destId="{DEC9E8FA-6196-4773-9EB5-A47066CC20E8}" srcOrd="0" destOrd="0" presId="urn:microsoft.com/office/officeart/2008/layout/LinedList"/>
    <dgm:cxn modelId="{001D9E57-BA24-443B-9492-77292A36839A}" type="presOf" srcId="{94D06686-9A48-4244-A42B-904BB6F73DE8}" destId="{3546AF52-6EBE-430C-A738-A2A8946E7562}" srcOrd="0" destOrd="0" presId="urn:microsoft.com/office/officeart/2008/layout/LinedList"/>
    <dgm:cxn modelId="{07ED4780-CB67-4E3E-8D5D-F2257C9A2A3B}" type="presOf" srcId="{6F16A744-68ED-4E0E-ABD5-07E74BF554BF}" destId="{1FBAAE9B-3F15-452E-AC2B-6323E3A1C147}" srcOrd="0" destOrd="0" presId="urn:microsoft.com/office/officeart/2008/layout/LinedList"/>
    <dgm:cxn modelId="{1EA02A93-05AC-4F64-8451-936DE0CA4511}" srcId="{1C67F0DB-4BE9-46A7-B4A2-4DB436570D08}" destId="{4EA566ED-4ED2-4B15-B5E1-1EBB864CE25C}" srcOrd="5" destOrd="0" parTransId="{F17E14DA-74AF-43F9-98B6-FD59CDD1DF8E}" sibTransId="{100D74E5-F7DB-4181-8C21-6161C0B29B7B}"/>
    <dgm:cxn modelId="{D46E5699-13CD-4172-AE84-49B858CA446D}" type="presOf" srcId="{14B1D214-5BFE-4DD5-A8EF-1ACAB5E9CE48}" destId="{BC92C555-75D5-4188-84F6-CC3F3BE48DB8}" srcOrd="0" destOrd="0" presId="urn:microsoft.com/office/officeart/2008/layout/LinedList"/>
    <dgm:cxn modelId="{1BDD20A9-8339-43E0-B122-3FB92D549398}" type="presOf" srcId="{12DB3DDE-AFA9-49E5-8031-991F1D9DF4A1}" destId="{0D1BE273-1292-4079-826F-F7138AD3D7E0}" srcOrd="0" destOrd="0" presId="urn:microsoft.com/office/officeart/2008/layout/LinedList"/>
    <dgm:cxn modelId="{1DE097BE-3090-4EF3-94B5-8BED77D05B30}" type="presOf" srcId="{4EA566ED-4ED2-4B15-B5E1-1EBB864CE25C}" destId="{718963B3-C857-460F-ABC7-D5A2D7E7B3B5}" srcOrd="0" destOrd="0" presId="urn:microsoft.com/office/officeart/2008/layout/LinedList"/>
    <dgm:cxn modelId="{01AB58ED-73F3-40C1-B96D-B9BF74EB3644}" srcId="{1C67F0DB-4BE9-46A7-B4A2-4DB436570D08}" destId="{94D06686-9A48-4244-A42B-904BB6F73DE8}" srcOrd="6" destOrd="0" parTransId="{77EEEB65-9040-4BB5-AB84-36C7FFAB605E}" sibTransId="{6984C352-0D50-4CBE-9F9D-EA12FA90B6C9}"/>
    <dgm:cxn modelId="{D742E835-8F63-40C2-93E9-00A091EB494B}" type="presParOf" srcId="{06509B66-D012-4614-95F7-60C7714DA8E0}" destId="{8D1AB7CC-41F7-49C7-B1D3-97DAA4C8B5FC}" srcOrd="0" destOrd="0" presId="urn:microsoft.com/office/officeart/2008/layout/LinedList"/>
    <dgm:cxn modelId="{8D8F4176-AEDD-428D-A96E-F0E478CCAD9E}" type="presParOf" srcId="{06509B66-D012-4614-95F7-60C7714DA8E0}" destId="{0C9F7190-606E-45FE-8FC4-A0F2F6AB6A9E}" srcOrd="1" destOrd="0" presId="urn:microsoft.com/office/officeart/2008/layout/LinedList"/>
    <dgm:cxn modelId="{77B36E58-1158-459E-8667-9DDE479E2C10}" type="presParOf" srcId="{0C9F7190-606E-45FE-8FC4-A0F2F6AB6A9E}" destId="{0D1BE273-1292-4079-826F-F7138AD3D7E0}" srcOrd="0" destOrd="0" presId="urn:microsoft.com/office/officeart/2008/layout/LinedList"/>
    <dgm:cxn modelId="{C080EE8C-523C-4560-8863-616EF669A4D3}" type="presParOf" srcId="{0C9F7190-606E-45FE-8FC4-A0F2F6AB6A9E}" destId="{C83A5CB0-2CC5-451C-AB17-0ABB29D87F73}" srcOrd="1" destOrd="0" presId="urn:microsoft.com/office/officeart/2008/layout/LinedList"/>
    <dgm:cxn modelId="{06618D94-9F77-49F6-A265-910C05C286D8}" type="presParOf" srcId="{06509B66-D012-4614-95F7-60C7714DA8E0}" destId="{212CDC45-1C4A-419D-96F1-4A235E8D337D}" srcOrd="2" destOrd="0" presId="urn:microsoft.com/office/officeart/2008/layout/LinedList"/>
    <dgm:cxn modelId="{557C61C5-934B-4F73-8D0F-2353185901B1}" type="presParOf" srcId="{06509B66-D012-4614-95F7-60C7714DA8E0}" destId="{B560B2DF-B015-43E4-8401-1A50BCBC2331}" srcOrd="3" destOrd="0" presId="urn:microsoft.com/office/officeart/2008/layout/LinedList"/>
    <dgm:cxn modelId="{8FA699B2-EFA7-49FE-9319-82C38276A3D2}" type="presParOf" srcId="{B560B2DF-B015-43E4-8401-1A50BCBC2331}" destId="{BC92C555-75D5-4188-84F6-CC3F3BE48DB8}" srcOrd="0" destOrd="0" presId="urn:microsoft.com/office/officeart/2008/layout/LinedList"/>
    <dgm:cxn modelId="{39928D13-5A65-4F22-8B83-6FABBA7FF38F}" type="presParOf" srcId="{B560B2DF-B015-43E4-8401-1A50BCBC2331}" destId="{AEAFDD6D-5CBD-4CDE-9A61-055B541147CF}" srcOrd="1" destOrd="0" presId="urn:microsoft.com/office/officeart/2008/layout/LinedList"/>
    <dgm:cxn modelId="{86E1DEF8-7FBD-4AAC-BE52-1A9DC9ACD67F}" type="presParOf" srcId="{06509B66-D012-4614-95F7-60C7714DA8E0}" destId="{981F98C7-C8EC-4665-8837-55E417BF187C}" srcOrd="4" destOrd="0" presId="urn:microsoft.com/office/officeart/2008/layout/LinedList"/>
    <dgm:cxn modelId="{A49AF8F5-BCD4-4045-8E92-6EF2B2E39F3F}" type="presParOf" srcId="{06509B66-D012-4614-95F7-60C7714DA8E0}" destId="{90105090-D052-4743-996F-AACFAA300F0F}" srcOrd="5" destOrd="0" presId="urn:microsoft.com/office/officeart/2008/layout/LinedList"/>
    <dgm:cxn modelId="{B0398FA5-9DE5-467C-870B-235F0C6E3ADD}" type="presParOf" srcId="{90105090-D052-4743-996F-AACFAA300F0F}" destId="{1FBAAE9B-3F15-452E-AC2B-6323E3A1C147}" srcOrd="0" destOrd="0" presId="urn:microsoft.com/office/officeart/2008/layout/LinedList"/>
    <dgm:cxn modelId="{774D4A41-D039-493D-ABFF-32001430D94A}" type="presParOf" srcId="{90105090-D052-4743-996F-AACFAA300F0F}" destId="{FE6DFD99-DCF6-4F7D-83FE-4BA1C7F9F848}" srcOrd="1" destOrd="0" presId="urn:microsoft.com/office/officeart/2008/layout/LinedList"/>
    <dgm:cxn modelId="{C5F06D20-86F7-455B-8199-9734E0570991}" type="presParOf" srcId="{06509B66-D012-4614-95F7-60C7714DA8E0}" destId="{6C2C99EC-72F7-4AED-B191-AC334F23CD65}" srcOrd="6" destOrd="0" presId="urn:microsoft.com/office/officeart/2008/layout/LinedList"/>
    <dgm:cxn modelId="{C1480E1D-8D42-4B06-AAAB-959400E84C8A}" type="presParOf" srcId="{06509B66-D012-4614-95F7-60C7714DA8E0}" destId="{25C669D4-30C5-460F-8323-65185823A19C}" srcOrd="7" destOrd="0" presId="urn:microsoft.com/office/officeart/2008/layout/LinedList"/>
    <dgm:cxn modelId="{79E446B3-C4BC-4941-A82F-E5A51CF63F7D}" type="presParOf" srcId="{25C669D4-30C5-460F-8323-65185823A19C}" destId="{C959AAAF-02A7-439D-BC95-36FE9BCB2743}" srcOrd="0" destOrd="0" presId="urn:microsoft.com/office/officeart/2008/layout/LinedList"/>
    <dgm:cxn modelId="{CAD193C7-0BC3-49B9-B986-40B874C5CEA5}" type="presParOf" srcId="{25C669D4-30C5-460F-8323-65185823A19C}" destId="{7FC0EFF2-D20A-4B6D-9674-BDE49DA1CA0E}" srcOrd="1" destOrd="0" presId="urn:microsoft.com/office/officeart/2008/layout/LinedList"/>
    <dgm:cxn modelId="{568C733B-4380-4E06-9976-DCF8F8D5BA80}" type="presParOf" srcId="{06509B66-D012-4614-95F7-60C7714DA8E0}" destId="{E1734366-B929-4314-AF4D-9BE42FF71E89}" srcOrd="8" destOrd="0" presId="urn:microsoft.com/office/officeart/2008/layout/LinedList"/>
    <dgm:cxn modelId="{84D28FD0-2974-4182-897E-FF3F797982E5}" type="presParOf" srcId="{06509B66-D012-4614-95F7-60C7714DA8E0}" destId="{DF491BF6-0CF1-4018-9CD9-09E28941BED9}" srcOrd="9" destOrd="0" presId="urn:microsoft.com/office/officeart/2008/layout/LinedList"/>
    <dgm:cxn modelId="{6385AD74-4832-4526-A319-A6F7F17DBEDA}" type="presParOf" srcId="{DF491BF6-0CF1-4018-9CD9-09E28941BED9}" destId="{DEC9E8FA-6196-4773-9EB5-A47066CC20E8}" srcOrd="0" destOrd="0" presId="urn:microsoft.com/office/officeart/2008/layout/LinedList"/>
    <dgm:cxn modelId="{39AADEAD-372D-42D6-90B1-C62653774B85}" type="presParOf" srcId="{DF491BF6-0CF1-4018-9CD9-09E28941BED9}" destId="{5C428FBB-2F0B-4694-A84B-DC47285B4DCF}" srcOrd="1" destOrd="0" presId="urn:microsoft.com/office/officeart/2008/layout/LinedList"/>
    <dgm:cxn modelId="{AC2F024F-14AA-4458-8DCB-3398DCF209B6}" type="presParOf" srcId="{06509B66-D012-4614-95F7-60C7714DA8E0}" destId="{F58CB588-0A8B-4A70-98CC-E3D28F0BC7D0}" srcOrd="10" destOrd="0" presId="urn:microsoft.com/office/officeart/2008/layout/LinedList"/>
    <dgm:cxn modelId="{FD3CC68C-F399-4F9F-A25D-245F1CDC1006}" type="presParOf" srcId="{06509B66-D012-4614-95F7-60C7714DA8E0}" destId="{C277AF89-E5A0-4319-94EF-EF09DDAD5148}" srcOrd="11" destOrd="0" presId="urn:microsoft.com/office/officeart/2008/layout/LinedList"/>
    <dgm:cxn modelId="{98B3A1FA-87F1-4070-9FE9-22F99F6040BA}" type="presParOf" srcId="{C277AF89-E5A0-4319-94EF-EF09DDAD5148}" destId="{718963B3-C857-460F-ABC7-D5A2D7E7B3B5}" srcOrd="0" destOrd="0" presId="urn:microsoft.com/office/officeart/2008/layout/LinedList"/>
    <dgm:cxn modelId="{6CD986B6-B220-4483-A08F-2E8A7CBBBF03}" type="presParOf" srcId="{C277AF89-E5A0-4319-94EF-EF09DDAD5148}" destId="{86CF6E7A-659F-44FC-825F-FDB23238EA79}" srcOrd="1" destOrd="0" presId="urn:microsoft.com/office/officeart/2008/layout/LinedList"/>
    <dgm:cxn modelId="{E0A1953F-6637-4E9D-92C7-041EE74750E1}" type="presParOf" srcId="{06509B66-D012-4614-95F7-60C7714DA8E0}" destId="{4F4BEEF0-C556-460C-AAD9-E0B95ADE5BE2}" srcOrd="12" destOrd="0" presId="urn:microsoft.com/office/officeart/2008/layout/LinedList"/>
    <dgm:cxn modelId="{45F06766-1E47-4AA9-96DF-57CB26CC4141}" type="presParOf" srcId="{06509B66-D012-4614-95F7-60C7714DA8E0}" destId="{721A7A00-0843-4961-8358-E2C0B40329C9}" srcOrd="13" destOrd="0" presId="urn:microsoft.com/office/officeart/2008/layout/LinedList"/>
    <dgm:cxn modelId="{D05948D6-D938-483D-B5C6-E04596D6F945}" type="presParOf" srcId="{721A7A00-0843-4961-8358-E2C0B40329C9}" destId="{3546AF52-6EBE-430C-A738-A2A8946E7562}" srcOrd="0" destOrd="0" presId="urn:microsoft.com/office/officeart/2008/layout/LinedList"/>
    <dgm:cxn modelId="{B9524F17-434C-47A3-ADA0-39557A68EEC4}" type="presParOf" srcId="{721A7A00-0843-4961-8358-E2C0B40329C9}" destId="{23E72CD4-C496-423A-A820-C4E3DFC5F25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4AEAC847-E5DC-45CE-97DC-BCC46F0CDA5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33D796D6-E385-400A-AB32-64EAE25E076F}">
      <dgm:prSet/>
      <dgm:spPr/>
      <dgm:t>
        <a:bodyPr/>
        <a:lstStyle/>
        <a:p>
          <a:r>
            <a:rPr lang="en-GB"/>
            <a:t>If convicted in MC the D has the right to appeal (s108 MCA1980) and Cr PR 34.</a:t>
          </a:r>
          <a:endParaRPr lang="en-US"/>
        </a:p>
      </dgm:t>
    </dgm:pt>
    <dgm:pt modelId="{EFA5AE35-32A4-4446-AAEB-20D5B87476DD}" type="parTrans" cxnId="{B4A79193-A5FA-4776-A66D-579F852FFAAE}">
      <dgm:prSet/>
      <dgm:spPr/>
      <dgm:t>
        <a:bodyPr/>
        <a:lstStyle/>
        <a:p>
          <a:endParaRPr lang="en-US"/>
        </a:p>
      </dgm:t>
    </dgm:pt>
    <dgm:pt modelId="{9590AF1B-296A-482F-84D5-C021A582727E}" type="sibTrans" cxnId="{B4A79193-A5FA-4776-A66D-579F852FFAAE}">
      <dgm:prSet/>
      <dgm:spPr/>
      <dgm:t>
        <a:bodyPr/>
        <a:lstStyle/>
        <a:p>
          <a:endParaRPr lang="en-US"/>
        </a:p>
      </dgm:t>
    </dgm:pt>
    <dgm:pt modelId="{F8B02A6E-C452-4241-B92B-8AF6FA1992E7}">
      <dgm:prSet/>
      <dgm:spPr/>
      <dgm:t>
        <a:bodyPr/>
        <a:lstStyle/>
        <a:p>
          <a:r>
            <a:rPr lang="en-GB"/>
            <a:t>Lawyer will lodge a notice of appeal – </a:t>
          </a:r>
          <a:r>
            <a:rPr lang="en-GB">
              <a:hlinkClick xmlns:r="http://schemas.openxmlformats.org/officeDocument/2006/relationships" r:id="rId1"/>
            </a:rPr>
            <a:t>www.justice.gov.uk/courts/procedure-rules/criminal/forms#Anchor9</a:t>
          </a:r>
          <a:endParaRPr lang="en-US"/>
        </a:p>
      </dgm:t>
    </dgm:pt>
    <dgm:pt modelId="{23DF251A-D692-448B-AB72-A6B6AB40A10C}" type="parTrans" cxnId="{38B4D937-4FC4-4BC6-AA57-B9C739A0A914}">
      <dgm:prSet/>
      <dgm:spPr/>
      <dgm:t>
        <a:bodyPr/>
        <a:lstStyle/>
        <a:p>
          <a:endParaRPr lang="en-US"/>
        </a:p>
      </dgm:t>
    </dgm:pt>
    <dgm:pt modelId="{85198CD3-B6FF-4300-A4DF-FBC4BECBCA2D}" type="sibTrans" cxnId="{38B4D937-4FC4-4BC6-AA57-B9C739A0A914}">
      <dgm:prSet/>
      <dgm:spPr/>
      <dgm:t>
        <a:bodyPr/>
        <a:lstStyle/>
        <a:p>
          <a:endParaRPr lang="en-US"/>
        </a:p>
      </dgm:t>
    </dgm:pt>
    <dgm:pt modelId="{94787292-C071-4CAD-B6DC-191152A156D0}">
      <dgm:prSet/>
      <dgm:spPr/>
      <dgm:t>
        <a:bodyPr/>
        <a:lstStyle/>
        <a:p>
          <a:r>
            <a:rPr lang="en-GB"/>
            <a:t>there are separate forms for appeals against conviction and appeals against sentence</a:t>
          </a:r>
          <a:endParaRPr lang="en-US"/>
        </a:p>
      </dgm:t>
    </dgm:pt>
    <dgm:pt modelId="{92E1539E-B888-4841-A195-FC9EC14F3F8E}" type="parTrans" cxnId="{71BF6743-8089-4050-A319-BFB83DA1C729}">
      <dgm:prSet/>
      <dgm:spPr/>
      <dgm:t>
        <a:bodyPr/>
        <a:lstStyle/>
        <a:p>
          <a:endParaRPr lang="en-US"/>
        </a:p>
      </dgm:t>
    </dgm:pt>
    <dgm:pt modelId="{AF807ABA-5504-42B2-AA65-9CB8BA3E56E0}" type="sibTrans" cxnId="{71BF6743-8089-4050-A319-BFB83DA1C729}">
      <dgm:prSet/>
      <dgm:spPr/>
      <dgm:t>
        <a:bodyPr/>
        <a:lstStyle/>
        <a:p>
          <a:endParaRPr lang="en-US"/>
        </a:p>
      </dgm:t>
    </dgm:pt>
    <dgm:pt modelId="{F16E9579-0855-4E6D-AA8F-530F0B3CFFA1}">
      <dgm:prSet/>
      <dgm:spPr/>
      <dgm:t>
        <a:bodyPr/>
        <a:lstStyle/>
        <a:p>
          <a:r>
            <a:rPr lang="en-GB"/>
            <a:t>Usually done immediately after sentence.</a:t>
          </a:r>
          <a:endParaRPr lang="en-US"/>
        </a:p>
      </dgm:t>
    </dgm:pt>
    <dgm:pt modelId="{3932FD0D-9E9B-4CAA-B7C2-82F7F5D252D5}" type="parTrans" cxnId="{3CC4F389-DD7F-40D2-8CE4-FAC7348FF67B}">
      <dgm:prSet/>
      <dgm:spPr/>
      <dgm:t>
        <a:bodyPr/>
        <a:lstStyle/>
        <a:p>
          <a:endParaRPr lang="en-US"/>
        </a:p>
      </dgm:t>
    </dgm:pt>
    <dgm:pt modelId="{AFB4129D-36D7-402C-804F-A3F2C84180A6}" type="sibTrans" cxnId="{3CC4F389-DD7F-40D2-8CE4-FAC7348FF67B}">
      <dgm:prSet/>
      <dgm:spPr/>
      <dgm:t>
        <a:bodyPr/>
        <a:lstStyle/>
        <a:p>
          <a:endParaRPr lang="en-US"/>
        </a:p>
      </dgm:t>
    </dgm:pt>
    <dgm:pt modelId="{DC4CD470-EACF-4AED-99B5-A69B968D0E86}">
      <dgm:prSet/>
      <dgm:spPr/>
      <dgm:t>
        <a:bodyPr/>
        <a:lstStyle/>
        <a:p>
          <a:r>
            <a:rPr lang="en-GB"/>
            <a:t>Notice will be sent to the Clerk and the CPS.</a:t>
          </a:r>
          <a:endParaRPr lang="en-US"/>
        </a:p>
      </dgm:t>
    </dgm:pt>
    <dgm:pt modelId="{BF934641-6F84-4652-85FE-402C66BD31AA}" type="parTrans" cxnId="{F537651C-D9EE-4090-B848-ECFD3CF9E226}">
      <dgm:prSet/>
      <dgm:spPr/>
      <dgm:t>
        <a:bodyPr/>
        <a:lstStyle/>
        <a:p>
          <a:endParaRPr lang="en-US"/>
        </a:p>
      </dgm:t>
    </dgm:pt>
    <dgm:pt modelId="{15ED70FF-DC1A-477A-8080-5A5D9D96C4EE}" type="sibTrans" cxnId="{F537651C-D9EE-4090-B848-ECFD3CF9E226}">
      <dgm:prSet/>
      <dgm:spPr/>
      <dgm:t>
        <a:bodyPr/>
        <a:lstStyle/>
        <a:p>
          <a:endParaRPr lang="en-US"/>
        </a:p>
      </dgm:t>
    </dgm:pt>
    <dgm:pt modelId="{E5E8F3D5-1E96-4F93-BEB9-55AA296F3B70}">
      <dgm:prSet/>
      <dgm:spPr/>
      <dgm:t>
        <a:bodyPr/>
        <a:lstStyle/>
        <a:p>
          <a:r>
            <a:rPr lang="en-GB"/>
            <a:t>Appeal against conviction will take the form of a complete re-hearing  before the CC with all the evidence and witnesses. </a:t>
          </a:r>
          <a:endParaRPr lang="en-US"/>
        </a:p>
      </dgm:t>
    </dgm:pt>
    <dgm:pt modelId="{045589D7-91C3-4763-B162-2092912D994A}" type="parTrans" cxnId="{CAA1DA47-AB51-48BE-9322-768A7ADD82C2}">
      <dgm:prSet/>
      <dgm:spPr/>
      <dgm:t>
        <a:bodyPr/>
        <a:lstStyle/>
        <a:p>
          <a:endParaRPr lang="en-US"/>
        </a:p>
      </dgm:t>
    </dgm:pt>
    <dgm:pt modelId="{A80884E1-5694-4D66-BD9A-89CB3BBBDFCF}" type="sibTrans" cxnId="{CAA1DA47-AB51-48BE-9322-768A7ADD82C2}">
      <dgm:prSet/>
      <dgm:spPr/>
      <dgm:t>
        <a:bodyPr/>
        <a:lstStyle/>
        <a:p>
          <a:endParaRPr lang="en-US"/>
        </a:p>
      </dgm:t>
    </dgm:pt>
    <dgm:pt modelId="{E1597E82-C86E-45A4-8A86-2EE1E3093200}">
      <dgm:prSet/>
      <dgm:spPr/>
      <dgm:t>
        <a:bodyPr/>
        <a:lstStyle/>
        <a:p>
          <a:r>
            <a:rPr lang="en-GB"/>
            <a:t>Appeal against sentence will not require evidence nor witnesses.</a:t>
          </a:r>
          <a:endParaRPr lang="en-US"/>
        </a:p>
      </dgm:t>
    </dgm:pt>
    <dgm:pt modelId="{CBB82511-592F-4EC0-A810-9D66B3AAF7D9}" type="parTrans" cxnId="{021DA1E8-8746-4CF3-9098-4ACA2E5B213D}">
      <dgm:prSet/>
      <dgm:spPr/>
      <dgm:t>
        <a:bodyPr/>
        <a:lstStyle/>
        <a:p>
          <a:endParaRPr lang="en-US"/>
        </a:p>
      </dgm:t>
    </dgm:pt>
    <dgm:pt modelId="{8471EA65-D8D2-4A79-BA98-7E7F80FE72D8}" type="sibTrans" cxnId="{021DA1E8-8746-4CF3-9098-4ACA2E5B213D}">
      <dgm:prSet/>
      <dgm:spPr/>
      <dgm:t>
        <a:bodyPr/>
        <a:lstStyle/>
        <a:p>
          <a:endParaRPr lang="en-US"/>
        </a:p>
      </dgm:t>
    </dgm:pt>
    <dgm:pt modelId="{1D50A0B9-4189-4C93-8079-C08D610B5459}">
      <dgm:prSet/>
      <dgm:spPr/>
      <dgm:t>
        <a:bodyPr/>
        <a:lstStyle/>
        <a:p>
          <a:r>
            <a:rPr lang="en-GB"/>
            <a:t>Hear before a Circuit Judge or Recorder with two lay magistrates</a:t>
          </a:r>
          <a:endParaRPr lang="en-US"/>
        </a:p>
      </dgm:t>
    </dgm:pt>
    <dgm:pt modelId="{85878924-2375-4E72-9D16-76C6877857A8}" type="parTrans" cxnId="{CA05D4B4-4F84-48C3-96CF-4B759E6A7EC0}">
      <dgm:prSet/>
      <dgm:spPr/>
      <dgm:t>
        <a:bodyPr/>
        <a:lstStyle/>
        <a:p>
          <a:endParaRPr lang="en-US"/>
        </a:p>
      </dgm:t>
    </dgm:pt>
    <dgm:pt modelId="{532265C0-5E64-410D-ACCD-C564FC1745BD}" type="sibTrans" cxnId="{CA05D4B4-4F84-48C3-96CF-4B759E6A7EC0}">
      <dgm:prSet/>
      <dgm:spPr/>
      <dgm:t>
        <a:bodyPr/>
        <a:lstStyle/>
        <a:p>
          <a:endParaRPr lang="en-US"/>
        </a:p>
      </dgm:t>
    </dgm:pt>
    <dgm:pt modelId="{F93BBA95-3E9A-4F4D-89DF-B6A3E0BF22F8}" type="pres">
      <dgm:prSet presAssocID="{4AEAC847-E5DC-45CE-97DC-BCC46F0CDA51}" presName="linear" presStyleCnt="0">
        <dgm:presLayoutVars>
          <dgm:animLvl val="lvl"/>
          <dgm:resizeHandles val="exact"/>
        </dgm:presLayoutVars>
      </dgm:prSet>
      <dgm:spPr/>
    </dgm:pt>
    <dgm:pt modelId="{7F1EBC52-8A44-412A-BBE8-EF5B1F1D9746}" type="pres">
      <dgm:prSet presAssocID="{33D796D6-E385-400A-AB32-64EAE25E076F}" presName="parentText" presStyleLbl="node1" presStyleIdx="0" presStyleCnt="8">
        <dgm:presLayoutVars>
          <dgm:chMax val="0"/>
          <dgm:bulletEnabled val="1"/>
        </dgm:presLayoutVars>
      </dgm:prSet>
      <dgm:spPr/>
    </dgm:pt>
    <dgm:pt modelId="{9C9C1097-5A45-4C3A-949B-5423C6888D31}" type="pres">
      <dgm:prSet presAssocID="{9590AF1B-296A-482F-84D5-C021A582727E}" presName="spacer" presStyleCnt="0"/>
      <dgm:spPr/>
    </dgm:pt>
    <dgm:pt modelId="{39696217-B738-4B85-B7F2-DB04D8F4E977}" type="pres">
      <dgm:prSet presAssocID="{F8B02A6E-C452-4241-B92B-8AF6FA1992E7}" presName="parentText" presStyleLbl="node1" presStyleIdx="1" presStyleCnt="8">
        <dgm:presLayoutVars>
          <dgm:chMax val="0"/>
          <dgm:bulletEnabled val="1"/>
        </dgm:presLayoutVars>
      </dgm:prSet>
      <dgm:spPr/>
    </dgm:pt>
    <dgm:pt modelId="{0341D37B-87D0-4AAB-A3E0-7B338E1CADF9}" type="pres">
      <dgm:prSet presAssocID="{85198CD3-B6FF-4300-A4DF-FBC4BECBCA2D}" presName="spacer" presStyleCnt="0"/>
      <dgm:spPr/>
    </dgm:pt>
    <dgm:pt modelId="{9ADFD14D-98A3-42B0-AED8-CB3D4B1B1BAC}" type="pres">
      <dgm:prSet presAssocID="{94787292-C071-4CAD-B6DC-191152A156D0}" presName="parentText" presStyleLbl="node1" presStyleIdx="2" presStyleCnt="8">
        <dgm:presLayoutVars>
          <dgm:chMax val="0"/>
          <dgm:bulletEnabled val="1"/>
        </dgm:presLayoutVars>
      </dgm:prSet>
      <dgm:spPr/>
    </dgm:pt>
    <dgm:pt modelId="{B11AA8FE-EA57-4C1C-98B7-A5FAC4A68C03}" type="pres">
      <dgm:prSet presAssocID="{AF807ABA-5504-42B2-AA65-9CB8BA3E56E0}" presName="spacer" presStyleCnt="0"/>
      <dgm:spPr/>
    </dgm:pt>
    <dgm:pt modelId="{8668E686-ED35-40BE-9C7E-DCA8D1295F03}" type="pres">
      <dgm:prSet presAssocID="{F16E9579-0855-4E6D-AA8F-530F0B3CFFA1}" presName="parentText" presStyleLbl="node1" presStyleIdx="3" presStyleCnt="8">
        <dgm:presLayoutVars>
          <dgm:chMax val="0"/>
          <dgm:bulletEnabled val="1"/>
        </dgm:presLayoutVars>
      </dgm:prSet>
      <dgm:spPr/>
    </dgm:pt>
    <dgm:pt modelId="{C5CE3C63-26E4-4934-86D4-15111E87309E}" type="pres">
      <dgm:prSet presAssocID="{AFB4129D-36D7-402C-804F-A3F2C84180A6}" presName="spacer" presStyleCnt="0"/>
      <dgm:spPr/>
    </dgm:pt>
    <dgm:pt modelId="{AFF98F45-108D-4424-A61B-98940443F9F7}" type="pres">
      <dgm:prSet presAssocID="{DC4CD470-EACF-4AED-99B5-A69B968D0E86}" presName="parentText" presStyleLbl="node1" presStyleIdx="4" presStyleCnt="8">
        <dgm:presLayoutVars>
          <dgm:chMax val="0"/>
          <dgm:bulletEnabled val="1"/>
        </dgm:presLayoutVars>
      </dgm:prSet>
      <dgm:spPr/>
    </dgm:pt>
    <dgm:pt modelId="{52789F73-EA3B-46AC-8741-AF6202E8C3D7}" type="pres">
      <dgm:prSet presAssocID="{15ED70FF-DC1A-477A-8080-5A5D9D96C4EE}" presName="spacer" presStyleCnt="0"/>
      <dgm:spPr/>
    </dgm:pt>
    <dgm:pt modelId="{2AC85760-4FCD-4C9E-883A-40123702AAC3}" type="pres">
      <dgm:prSet presAssocID="{E5E8F3D5-1E96-4F93-BEB9-55AA296F3B70}" presName="parentText" presStyleLbl="node1" presStyleIdx="5" presStyleCnt="8">
        <dgm:presLayoutVars>
          <dgm:chMax val="0"/>
          <dgm:bulletEnabled val="1"/>
        </dgm:presLayoutVars>
      </dgm:prSet>
      <dgm:spPr/>
    </dgm:pt>
    <dgm:pt modelId="{0C0B3035-0BD6-424F-89E6-80F741E635D7}" type="pres">
      <dgm:prSet presAssocID="{A80884E1-5694-4D66-BD9A-89CB3BBBDFCF}" presName="spacer" presStyleCnt="0"/>
      <dgm:spPr/>
    </dgm:pt>
    <dgm:pt modelId="{8E3C0657-9946-41AA-ACEB-F1A7427F994D}" type="pres">
      <dgm:prSet presAssocID="{E1597E82-C86E-45A4-8A86-2EE1E3093200}" presName="parentText" presStyleLbl="node1" presStyleIdx="6" presStyleCnt="8">
        <dgm:presLayoutVars>
          <dgm:chMax val="0"/>
          <dgm:bulletEnabled val="1"/>
        </dgm:presLayoutVars>
      </dgm:prSet>
      <dgm:spPr/>
    </dgm:pt>
    <dgm:pt modelId="{C44A776A-2F73-4DAF-9F34-FD852494F2F4}" type="pres">
      <dgm:prSet presAssocID="{8471EA65-D8D2-4A79-BA98-7E7F80FE72D8}" presName="spacer" presStyleCnt="0"/>
      <dgm:spPr/>
    </dgm:pt>
    <dgm:pt modelId="{56ACF8A7-569E-424B-A5F5-AF81576F96EB}" type="pres">
      <dgm:prSet presAssocID="{1D50A0B9-4189-4C93-8079-C08D610B5459}" presName="parentText" presStyleLbl="node1" presStyleIdx="7" presStyleCnt="8">
        <dgm:presLayoutVars>
          <dgm:chMax val="0"/>
          <dgm:bulletEnabled val="1"/>
        </dgm:presLayoutVars>
      </dgm:prSet>
      <dgm:spPr/>
    </dgm:pt>
  </dgm:ptLst>
  <dgm:cxnLst>
    <dgm:cxn modelId="{D1575218-B32D-43DE-9071-207A5C1DE35F}" type="presOf" srcId="{DC4CD470-EACF-4AED-99B5-A69B968D0E86}" destId="{AFF98F45-108D-4424-A61B-98940443F9F7}" srcOrd="0" destOrd="0" presId="urn:microsoft.com/office/officeart/2005/8/layout/vList2"/>
    <dgm:cxn modelId="{F537651C-D9EE-4090-B848-ECFD3CF9E226}" srcId="{4AEAC847-E5DC-45CE-97DC-BCC46F0CDA51}" destId="{DC4CD470-EACF-4AED-99B5-A69B968D0E86}" srcOrd="4" destOrd="0" parTransId="{BF934641-6F84-4652-85FE-402C66BD31AA}" sibTransId="{15ED70FF-DC1A-477A-8080-5A5D9D96C4EE}"/>
    <dgm:cxn modelId="{38B4D937-4FC4-4BC6-AA57-B9C739A0A914}" srcId="{4AEAC847-E5DC-45CE-97DC-BCC46F0CDA51}" destId="{F8B02A6E-C452-4241-B92B-8AF6FA1992E7}" srcOrd="1" destOrd="0" parTransId="{23DF251A-D692-448B-AB72-A6B6AB40A10C}" sibTransId="{85198CD3-B6FF-4300-A4DF-FBC4BECBCA2D}"/>
    <dgm:cxn modelId="{1C129639-711D-4458-8FFF-C20D433BDF19}" type="presOf" srcId="{F8B02A6E-C452-4241-B92B-8AF6FA1992E7}" destId="{39696217-B738-4B85-B7F2-DB04D8F4E977}" srcOrd="0" destOrd="0" presId="urn:microsoft.com/office/officeart/2005/8/layout/vList2"/>
    <dgm:cxn modelId="{71BF6743-8089-4050-A319-BFB83DA1C729}" srcId="{4AEAC847-E5DC-45CE-97DC-BCC46F0CDA51}" destId="{94787292-C071-4CAD-B6DC-191152A156D0}" srcOrd="2" destOrd="0" parTransId="{92E1539E-B888-4841-A195-FC9EC14F3F8E}" sibTransId="{AF807ABA-5504-42B2-AA65-9CB8BA3E56E0}"/>
    <dgm:cxn modelId="{CAA1DA47-AB51-48BE-9322-768A7ADD82C2}" srcId="{4AEAC847-E5DC-45CE-97DC-BCC46F0CDA51}" destId="{E5E8F3D5-1E96-4F93-BEB9-55AA296F3B70}" srcOrd="5" destOrd="0" parTransId="{045589D7-91C3-4763-B162-2092912D994A}" sibTransId="{A80884E1-5694-4D66-BD9A-89CB3BBBDFCF}"/>
    <dgm:cxn modelId="{25FF0A73-D1D7-44F7-901A-785A0C1747EB}" type="presOf" srcId="{F16E9579-0855-4E6D-AA8F-530F0B3CFFA1}" destId="{8668E686-ED35-40BE-9C7E-DCA8D1295F03}" srcOrd="0" destOrd="0" presId="urn:microsoft.com/office/officeart/2005/8/layout/vList2"/>
    <dgm:cxn modelId="{3CC4F389-DD7F-40D2-8CE4-FAC7348FF67B}" srcId="{4AEAC847-E5DC-45CE-97DC-BCC46F0CDA51}" destId="{F16E9579-0855-4E6D-AA8F-530F0B3CFFA1}" srcOrd="3" destOrd="0" parTransId="{3932FD0D-9E9B-4CAA-B7C2-82F7F5D252D5}" sibTransId="{AFB4129D-36D7-402C-804F-A3F2C84180A6}"/>
    <dgm:cxn modelId="{B4A79193-A5FA-4776-A66D-579F852FFAAE}" srcId="{4AEAC847-E5DC-45CE-97DC-BCC46F0CDA51}" destId="{33D796D6-E385-400A-AB32-64EAE25E076F}" srcOrd="0" destOrd="0" parTransId="{EFA5AE35-32A4-4446-AAEB-20D5B87476DD}" sibTransId="{9590AF1B-296A-482F-84D5-C021A582727E}"/>
    <dgm:cxn modelId="{F731E7A8-7E18-4AA4-AB3F-9C389F99C67B}" type="presOf" srcId="{94787292-C071-4CAD-B6DC-191152A156D0}" destId="{9ADFD14D-98A3-42B0-AED8-CB3D4B1B1BAC}" srcOrd="0" destOrd="0" presId="urn:microsoft.com/office/officeart/2005/8/layout/vList2"/>
    <dgm:cxn modelId="{5323A9AA-8295-4032-817E-D9A285B7EDAD}" type="presOf" srcId="{E5E8F3D5-1E96-4F93-BEB9-55AA296F3B70}" destId="{2AC85760-4FCD-4C9E-883A-40123702AAC3}" srcOrd="0" destOrd="0" presId="urn:microsoft.com/office/officeart/2005/8/layout/vList2"/>
    <dgm:cxn modelId="{181B00AF-92C6-4FC2-8DF3-F70569420349}" type="presOf" srcId="{33D796D6-E385-400A-AB32-64EAE25E076F}" destId="{7F1EBC52-8A44-412A-BBE8-EF5B1F1D9746}" srcOrd="0" destOrd="0" presId="urn:microsoft.com/office/officeart/2005/8/layout/vList2"/>
    <dgm:cxn modelId="{CA05D4B4-4F84-48C3-96CF-4B759E6A7EC0}" srcId="{4AEAC847-E5DC-45CE-97DC-BCC46F0CDA51}" destId="{1D50A0B9-4189-4C93-8079-C08D610B5459}" srcOrd="7" destOrd="0" parTransId="{85878924-2375-4E72-9D16-76C6877857A8}" sibTransId="{532265C0-5E64-410D-ACCD-C564FC1745BD}"/>
    <dgm:cxn modelId="{4F48F1C9-F305-42CE-A393-1A45BEABB327}" type="presOf" srcId="{1D50A0B9-4189-4C93-8079-C08D610B5459}" destId="{56ACF8A7-569E-424B-A5F5-AF81576F96EB}" srcOrd="0" destOrd="0" presId="urn:microsoft.com/office/officeart/2005/8/layout/vList2"/>
    <dgm:cxn modelId="{2B95F1E0-946E-49F5-A400-1B203A2F20E9}" type="presOf" srcId="{4AEAC847-E5DC-45CE-97DC-BCC46F0CDA51}" destId="{F93BBA95-3E9A-4F4D-89DF-B6A3E0BF22F8}" srcOrd="0" destOrd="0" presId="urn:microsoft.com/office/officeart/2005/8/layout/vList2"/>
    <dgm:cxn modelId="{021DA1E8-8746-4CF3-9098-4ACA2E5B213D}" srcId="{4AEAC847-E5DC-45CE-97DC-BCC46F0CDA51}" destId="{E1597E82-C86E-45A4-8A86-2EE1E3093200}" srcOrd="6" destOrd="0" parTransId="{CBB82511-592F-4EC0-A810-9D66B3AAF7D9}" sibTransId="{8471EA65-D8D2-4A79-BA98-7E7F80FE72D8}"/>
    <dgm:cxn modelId="{02C405EB-BFB9-4D69-BE6B-2C3CF9072146}" type="presOf" srcId="{E1597E82-C86E-45A4-8A86-2EE1E3093200}" destId="{8E3C0657-9946-41AA-ACEB-F1A7427F994D}" srcOrd="0" destOrd="0" presId="urn:microsoft.com/office/officeart/2005/8/layout/vList2"/>
    <dgm:cxn modelId="{8795D4DF-491E-41FA-B3D6-784BC7CDA6C4}" type="presParOf" srcId="{F93BBA95-3E9A-4F4D-89DF-B6A3E0BF22F8}" destId="{7F1EBC52-8A44-412A-BBE8-EF5B1F1D9746}" srcOrd="0" destOrd="0" presId="urn:microsoft.com/office/officeart/2005/8/layout/vList2"/>
    <dgm:cxn modelId="{7A4DB8A5-B5CF-41B4-82FF-9A75D493BDB9}" type="presParOf" srcId="{F93BBA95-3E9A-4F4D-89DF-B6A3E0BF22F8}" destId="{9C9C1097-5A45-4C3A-949B-5423C6888D31}" srcOrd="1" destOrd="0" presId="urn:microsoft.com/office/officeart/2005/8/layout/vList2"/>
    <dgm:cxn modelId="{D7741B92-F601-43F4-835E-3004E2CA8B1B}" type="presParOf" srcId="{F93BBA95-3E9A-4F4D-89DF-B6A3E0BF22F8}" destId="{39696217-B738-4B85-B7F2-DB04D8F4E977}" srcOrd="2" destOrd="0" presId="urn:microsoft.com/office/officeart/2005/8/layout/vList2"/>
    <dgm:cxn modelId="{4D084859-CF7A-48B2-BB98-B8A6489E9D92}" type="presParOf" srcId="{F93BBA95-3E9A-4F4D-89DF-B6A3E0BF22F8}" destId="{0341D37B-87D0-4AAB-A3E0-7B338E1CADF9}" srcOrd="3" destOrd="0" presId="urn:microsoft.com/office/officeart/2005/8/layout/vList2"/>
    <dgm:cxn modelId="{5B16955C-9F0B-4BEA-8570-4BDCB6B9FD8F}" type="presParOf" srcId="{F93BBA95-3E9A-4F4D-89DF-B6A3E0BF22F8}" destId="{9ADFD14D-98A3-42B0-AED8-CB3D4B1B1BAC}" srcOrd="4" destOrd="0" presId="urn:microsoft.com/office/officeart/2005/8/layout/vList2"/>
    <dgm:cxn modelId="{31E9ECCB-4078-452C-9502-71A471E9F235}" type="presParOf" srcId="{F93BBA95-3E9A-4F4D-89DF-B6A3E0BF22F8}" destId="{B11AA8FE-EA57-4C1C-98B7-A5FAC4A68C03}" srcOrd="5" destOrd="0" presId="urn:microsoft.com/office/officeart/2005/8/layout/vList2"/>
    <dgm:cxn modelId="{D6B795E0-C973-4ECF-89BC-60B0FADA8940}" type="presParOf" srcId="{F93BBA95-3E9A-4F4D-89DF-B6A3E0BF22F8}" destId="{8668E686-ED35-40BE-9C7E-DCA8D1295F03}" srcOrd="6" destOrd="0" presId="urn:microsoft.com/office/officeart/2005/8/layout/vList2"/>
    <dgm:cxn modelId="{F0070A51-3B18-4751-A8A6-200D05B6FAF4}" type="presParOf" srcId="{F93BBA95-3E9A-4F4D-89DF-B6A3E0BF22F8}" destId="{C5CE3C63-26E4-4934-86D4-15111E87309E}" srcOrd="7" destOrd="0" presId="urn:microsoft.com/office/officeart/2005/8/layout/vList2"/>
    <dgm:cxn modelId="{9ABC7B38-E3D8-4AFF-8E39-CE4267D7ABCC}" type="presParOf" srcId="{F93BBA95-3E9A-4F4D-89DF-B6A3E0BF22F8}" destId="{AFF98F45-108D-4424-A61B-98940443F9F7}" srcOrd="8" destOrd="0" presId="urn:microsoft.com/office/officeart/2005/8/layout/vList2"/>
    <dgm:cxn modelId="{86B6CD09-7256-47CF-B5CB-2CB52A2E9307}" type="presParOf" srcId="{F93BBA95-3E9A-4F4D-89DF-B6A3E0BF22F8}" destId="{52789F73-EA3B-46AC-8741-AF6202E8C3D7}" srcOrd="9" destOrd="0" presId="urn:microsoft.com/office/officeart/2005/8/layout/vList2"/>
    <dgm:cxn modelId="{E574D6DA-B730-4DD1-8274-BA58FCD27D5D}" type="presParOf" srcId="{F93BBA95-3E9A-4F4D-89DF-B6A3E0BF22F8}" destId="{2AC85760-4FCD-4C9E-883A-40123702AAC3}" srcOrd="10" destOrd="0" presId="urn:microsoft.com/office/officeart/2005/8/layout/vList2"/>
    <dgm:cxn modelId="{3EBFC8FA-3E6C-4425-BF8D-C864B8533D06}" type="presParOf" srcId="{F93BBA95-3E9A-4F4D-89DF-B6A3E0BF22F8}" destId="{0C0B3035-0BD6-424F-89E6-80F741E635D7}" srcOrd="11" destOrd="0" presId="urn:microsoft.com/office/officeart/2005/8/layout/vList2"/>
    <dgm:cxn modelId="{47E7408A-90E9-48CE-AA37-6B8C6E5FD491}" type="presParOf" srcId="{F93BBA95-3E9A-4F4D-89DF-B6A3E0BF22F8}" destId="{8E3C0657-9946-41AA-ACEB-F1A7427F994D}" srcOrd="12" destOrd="0" presId="urn:microsoft.com/office/officeart/2005/8/layout/vList2"/>
    <dgm:cxn modelId="{CA44E62C-0621-402C-8CFD-1B3D398239C8}" type="presParOf" srcId="{F93BBA95-3E9A-4F4D-89DF-B6A3E0BF22F8}" destId="{C44A776A-2F73-4DAF-9F34-FD852494F2F4}" srcOrd="13" destOrd="0" presId="urn:microsoft.com/office/officeart/2005/8/layout/vList2"/>
    <dgm:cxn modelId="{C7CC29A5-13E1-47EB-B15F-7895230EC256}" type="presParOf" srcId="{F93BBA95-3E9A-4F4D-89DF-B6A3E0BF22F8}" destId="{56ACF8A7-569E-424B-A5F5-AF81576F96EB}"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957218A1-37D7-4FB3-A8A7-560629097A38}"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D02A0D52-B08C-4736-BDB3-A763908C811D}">
      <dgm:prSet/>
      <dgm:spPr/>
      <dgm:t>
        <a:bodyPr/>
        <a:lstStyle/>
        <a:p>
          <a:r>
            <a:rPr lang="en-GB"/>
            <a:t>If MC decision in a summary trial is seen as being outside of their jurisdictional power or that they made the wrong decision in law, appeal lies to the Divisional Court of the Queen’s Bench of the High Court</a:t>
          </a:r>
          <a:endParaRPr lang="en-US"/>
        </a:p>
      </dgm:t>
    </dgm:pt>
    <dgm:pt modelId="{1B731B89-F50A-49F2-AD71-3F39E2443F8E}" type="parTrans" cxnId="{4DFC0A13-427C-4081-8D38-BB7324E5CE64}">
      <dgm:prSet/>
      <dgm:spPr/>
      <dgm:t>
        <a:bodyPr/>
        <a:lstStyle/>
        <a:p>
          <a:endParaRPr lang="en-US"/>
        </a:p>
      </dgm:t>
    </dgm:pt>
    <dgm:pt modelId="{BCCD84EA-DDE3-46CC-8637-88DB32BD95F4}" type="sibTrans" cxnId="{4DFC0A13-427C-4081-8D38-BB7324E5CE64}">
      <dgm:prSet/>
      <dgm:spPr/>
      <dgm:t>
        <a:bodyPr/>
        <a:lstStyle/>
        <a:p>
          <a:endParaRPr lang="en-US"/>
        </a:p>
      </dgm:t>
    </dgm:pt>
    <dgm:pt modelId="{3F61DFD3-E576-4067-A091-5F3D9B59576A}">
      <dgm:prSet/>
      <dgm:spPr/>
      <dgm:t>
        <a:bodyPr/>
        <a:lstStyle/>
        <a:p>
          <a:r>
            <a:rPr lang="en-GB"/>
            <a:t>Charles v Crown Prosecution Service (2009) arises from a decision of the Divisional court by way of the case stated.</a:t>
          </a:r>
          <a:endParaRPr lang="en-US"/>
        </a:p>
      </dgm:t>
    </dgm:pt>
    <dgm:pt modelId="{CEDB1AE1-3595-46EE-B29A-74F8E4464D2E}" type="parTrans" cxnId="{324A9887-48E1-4D1F-B9AE-C40D51EA0317}">
      <dgm:prSet/>
      <dgm:spPr/>
      <dgm:t>
        <a:bodyPr/>
        <a:lstStyle/>
        <a:p>
          <a:endParaRPr lang="en-US"/>
        </a:p>
      </dgm:t>
    </dgm:pt>
    <dgm:pt modelId="{406CA740-268B-43F1-9D86-5350E38A196F}" type="sibTrans" cxnId="{324A9887-48E1-4D1F-B9AE-C40D51EA0317}">
      <dgm:prSet/>
      <dgm:spPr/>
      <dgm:t>
        <a:bodyPr/>
        <a:lstStyle/>
        <a:p>
          <a:endParaRPr lang="en-US"/>
        </a:p>
      </dgm:t>
    </dgm:pt>
    <dgm:pt modelId="{EED31F60-4926-4D32-B7E0-FED237C6BD9A}">
      <dgm:prSet/>
      <dgm:spPr/>
      <dgm:t>
        <a:bodyPr/>
        <a:lstStyle/>
        <a:p>
          <a:r>
            <a:rPr lang="en-GB"/>
            <a:t>Procedure is provided for under s111 MCA 1980. </a:t>
          </a:r>
          <a:endParaRPr lang="en-US"/>
        </a:p>
      </dgm:t>
    </dgm:pt>
    <dgm:pt modelId="{DF5E0F94-A996-4ED9-B2FA-BD77C69C3A16}" type="parTrans" cxnId="{1673E3D6-40AC-4B7C-A83E-7C84130EDDCF}">
      <dgm:prSet/>
      <dgm:spPr/>
      <dgm:t>
        <a:bodyPr/>
        <a:lstStyle/>
        <a:p>
          <a:endParaRPr lang="en-US"/>
        </a:p>
      </dgm:t>
    </dgm:pt>
    <dgm:pt modelId="{50317E78-2ED6-46D2-87BB-814149D3DFC3}" type="sibTrans" cxnId="{1673E3D6-40AC-4B7C-A83E-7C84130EDDCF}">
      <dgm:prSet/>
      <dgm:spPr/>
      <dgm:t>
        <a:bodyPr/>
        <a:lstStyle/>
        <a:p>
          <a:endParaRPr lang="en-US"/>
        </a:p>
      </dgm:t>
    </dgm:pt>
    <dgm:pt modelId="{964F0178-1C41-4A74-B9F9-A463CEB49F03}">
      <dgm:prSet/>
      <dgm:spPr/>
      <dgm:t>
        <a:bodyPr/>
        <a:lstStyle/>
        <a:p>
          <a:r>
            <a:rPr lang="en-GB"/>
            <a:t>Either CPS or Defence can appeal on points of law.</a:t>
          </a:r>
          <a:endParaRPr lang="en-US"/>
        </a:p>
      </dgm:t>
    </dgm:pt>
    <dgm:pt modelId="{7D4A3437-1C91-4713-947C-DC41634724B1}" type="parTrans" cxnId="{F2FD3E0B-1BC7-4EC3-BAC2-96231CFA7C93}">
      <dgm:prSet/>
      <dgm:spPr/>
      <dgm:t>
        <a:bodyPr/>
        <a:lstStyle/>
        <a:p>
          <a:endParaRPr lang="en-US"/>
        </a:p>
      </dgm:t>
    </dgm:pt>
    <dgm:pt modelId="{F8DF39D1-E195-43C4-A579-817EF5B625F7}" type="sibTrans" cxnId="{F2FD3E0B-1BC7-4EC3-BAC2-96231CFA7C93}">
      <dgm:prSet/>
      <dgm:spPr/>
      <dgm:t>
        <a:bodyPr/>
        <a:lstStyle/>
        <a:p>
          <a:endParaRPr lang="en-US"/>
        </a:p>
      </dgm:t>
    </dgm:pt>
    <dgm:pt modelId="{AC79537F-AECA-4C9C-9D95-6069E7E40A77}">
      <dgm:prSet/>
      <dgm:spPr/>
      <dgm:t>
        <a:bodyPr/>
        <a:lstStyle/>
        <a:p>
          <a:r>
            <a:rPr lang="en-GB"/>
            <a:t>Must be done within 21 days</a:t>
          </a:r>
          <a:endParaRPr lang="en-US"/>
        </a:p>
      </dgm:t>
    </dgm:pt>
    <dgm:pt modelId="{97C34EA7-0044-4F6C-9482-1DCFF9F9035E}" type="parTrans" cxnId="{E4D77AAD-8D8E-4521-8557-006C27482D18}">
      <dgm:prSet/>
      <dgm:spPr/>
      <dgm:t>
        <a:bodyPr/>
        <a:lstStyle/>
        <a:p>
          <a:endParaRPr lang="en-US"/>
        </a:p>
      </dgm:t>
    </dgm:pt>
    <dgm:pt modelId="{6B51CDC0-51D4-47C3-9633-E168E0232227}" type="sibTrans" cxnId="{E4D77AAD-8D8E-4521-8557-006C27482D18}">
      <dgm:prSet/>
      <dgm:spPr/>
      <dgm:t>
        <a:bodyPr/>
        <a:lstStyle/>
        <a:p>
          <a:endParaRPr lang="en-US"/>
        </a:p>
      </dgm:t>
    </dgm:pt>
    <dgm:pt modelId="{E674112B-A8BF-476E-9325-7FC07B25A75A}">
      <dgm:prSet/>
      <dgm:spPr/>
      <dgm:t>
        <a:bodyPr/>
        <a:lstStyle/>
        <a:p>
          <a:r>
            <a:rPr lang="en-GB"/>
            <a:t>Appeal lodged at the Crown Office in London.</a:t>
          </a:r>
          <a:endParaRPr lang="en-US"/>
        </a:p>
      </dgm:t>
    </dgm:pt>
    <dgm:pt modelId="{50117742-DBC4-4451-896E-F6385FA9E0F6}" type="parTrans" cxnId="{08E4278C-763F-4845-B89A-44F3292AB6A5}">
      <dgm:prSet/>
      <dgm:spPr/>
      <dgm:t>
        <a:bodyPr/>
        <a:lstStyle/>
        <a:p>
          <a:endParaRPr lang="en-US"/>
        </a:p>
      </dgm:t>
    </dgm:pt>
    <dgm:pt modelId="{E2BA9666-2836-4FFB-9712-93F193EA60F2}" type="sibTrans" cxnId="{08E4278C-763F-4845-B89A-44F3292AB6A5}">
      <dgm:prSet/>
      <dgm:spPr/>
      <dgm:t>
        <a:bodyPr/>
        <a:lstStyle/>
        <a:p>
          <a:endParaRPr lang="en-US"/>
        </a:p>
      </dgm:t>
    </dgm:pt>
    <dgm:pt modelId="{04717751-ADAE-442C-BA11-A461765940D3}">
      <dgm:prSet/>
      <dgm:spPr/>
      <dgm:t>
        <a:bodyPr/>
        <a:lstStyle/>
        <a:p>
          <a:r>
            <a:rPr lang="en-GB"/>
            <a:t>Public funding is available - IOJ test and income-based means test. </a:t>
          </a:r>
          <a:endParaRPr lang="en-US"/>
        </a:p>
      </dgm:t>
    </dgm:pt>
    <dgm:pt modelId="{593CE9A7-6F8E-4A6D-93D7-0C2FC5EE9902}" type="parTrans" cxnId="{FF62CFC1-7587-4780-B9D1-E27B530A2C85}">
      <dgm:prSet/>
      <dgm:spPr/>
      <dgm:t>
        <a:bodyPr/>
        <a:lstStyle/>
        <a:p>
          <a:endParaRPr lang="en-US"/>
        </a:p>
      </dgm:t>
    </dgm:pt>
    <dgm:pt modelId="{A386EEA0-170B-436D-9CFB-9DFB77D0CE35}" type="sibTrans" cxnId="{FF62CFC1-7587-4780-B9D1-E27B530A2C85}">
      <dgm:prSet/>
      <dgm:spPr/>
      <dgm:t>
        <a:bodyPr/>
        <a:lstStyle/>
        <a:p>
          <a:endParaRPr lang="en-US"/>
        </a:p>
      </dgm:t>
    </dgm:pt>
    <dgm:pt modelId="{633A8B25-1927-428F-8158-ABEC6FEA0B1C}">
      <dgm:prSet/>
      <dgm:spPr/>
      <dgm:t>
        <a:bodyPr/>
        <a:lstStyle/>
        <a:p>
          <a:r>
            <a:rPr lang="en-GB"/>
            <a:t>Two or three judges will hear the appeal.</a:t>
          </a:r>
          <a:endParaRPr lang="en-US"/>
        </a:p>
      </dgm:t>
    </dgm:pt>
    <dgm:pt modelId="{97301010-225F-4C98-A04C-3F7192A94E4A}" type="parTrans" cxnId="{71661E15-2E6D-466F-90C7-2AA252A63BA9}">
      <dgm:prSet/>
      <dgm:spPr/>
      <dgm:t>
        <a:bodyPr/>
        <a:lstStyle/>
        <a:p>
          <a:endParaRPr lang="en-US"/>
        </a:p>
      </dgm:t>
    </dgm:pt>
    <dgm:pt modelId="{4E66253F-E3E1-4704-BBEC-6CC8314E4AC7}" type="sibTrans" cxnId="{71661E15-2E6D-466F-90C7-2AA252A63BA9}">
      <dgm:prSet/>
      <dgm:spPr/>
      <dgm:t>
        <a:bodyPr/>
        <a:lstStyle/>
        <a:p>
          <a:endParaRPr lang="en-US"/>
        </a:p>
      </dgm:t>
    </dgm:pt>
    <dgm:pt modelId="{27E07FB1-F9B2-40B1-BF16-68871AE75130}" type="pres">
      <dgm:prSet presAssocID="{957218A1-37D7-4FB3-A8A7-560629097A38}" presName="linear" presStyleCnt="0">
        <dgm:presLayoutVars>
          <dgm:animLvl val="lvl"/>
          <dgm:resizeHandles val="exact"/>
        </dgm:presLayoutVars>
      </dgm:prSet>
      <dgm:spPr/>
    </dgm:pt>
    <dgm:pt modelId="{FC3E7E3E-8C67-4A4F-927E-DA7F8A98D182}" type="pres">
      <dgm:prSet presAssocID="{D02A0D52-B08C-4736-BDB3-A763908C811D}" presName="parentText" presStyleLbl="node1" presStyleIdx="0" presStyleCnt="8">
        <dgm:presLayoutVars>
          <dgm:chMax val="0"/>
          <dgm:bulletEnabled val="1"/>
        </dgm:presLayoutVars>
      </dgm:prSet>
      <dgm:spPr/>
    </dgm:pt>
    <dgm:pt modelId="{C6FFDC36-9CF4-4B96-A927-61022228E804}" type="pres">
      <dgm:prSet presAssocID="{BCCD84EA-DDE3-46CC-8637-88DB32BD95F4}" presName="spacer" presStyleCnt="0"/>
      <dgm:spPr/>
    </dgm:pt>
    <dgm:pt modelId="{72CCFDC8-F5F3-47D8-95FC-3C7B2FB8016B}" type="pres">
      <dgm:prSet presAssocID="{3F61DFD3-E576-4067-A091-5F3D9B59576A}" presName="parentText" presStyleLbl="node1" presStyleIdx="1" presStyleCnt="8">
        <dgm:presLayoutVars>
          <dgm:chMax val="0"/>
          <dgm:bulletEnabled val="1"/>
        </dgm:presLayoutVars>
      </dgm:prSet>
      <dgm:spPr/>
    </dgm:pt>
    <dgm:pt modelId="{4A01E97D-B580-47DE-A403-B7966A7D2B7A}" type="pres">
      <dgm:prSet presAssocID="{406CA740-268B-43F1-9D86-5350E38A196F}" presName="spacer" presStyleCnt="0"/>
      <dgm:spPr/>
    </dgm:pt>
    <dgm:pt modelId="{19867574-D933-41F8-83D2-5A100D405036}" type="pres">
      <dgm:prSet presAssocID="{EED31F60-4926-4D32-B7E0-FED237C6BD9A}" presName="parentText" presStyleLbl="node1" presStyleIdx="2" presStyleCnt="8">
        <dgm:presLayoutVars>
          <dgm:chMax val="0"/>
          <dgm:bulletEnabled val="1"/>
        </dgm:presLayoutVars>
      </dgm:prSet>
      <dgm:spPr/>
    </dgm:pt>
    <dgm:pt modelId="{3FE29CAD-CF40-4490-B0B0-BDDBA31A1EF9}" type="pres">
      <dgm:prSet presAssocID="{50317E78-2ED6-46D2-87BB-814149D3DFC3}" presName="spacer" presStyleCnt="0"/>
      <dgm:spPr/>
    </dgm:pt>
    <dgm:pt modelId="{8820A8DE-B77F-4DCB-8913-C8D1D7C75C21}" type="pres">
      <dgm:prSet presAssocID="{964F0178-1C41-4A74-B9F9-A463CEB49F03}" presName="parentText" presStyleLbl="node1" presStyleIdx="3" presStyleCnt="8">
        <dgm:presLayoutVars>
          <dgm:chMax val="0"/>
          <dgm:bulletEnabled val="1"/>
        </dgm:presLayoutVars>
      </dgm:prSet>
      <dgm:spPr/>
    </dgm:pt>
    <dgm:pt modelId="{3F053D98-637E-4672-A94C-571C7D24BB6C}" type="pres">
      <dgm:prSet presAssocID="{F8DF39D1-E195-43C4-A579-817EF5B625F7}" presName="spacer" presStyleCnt="0"/>
      <dgm:spPr/>
    </dgm:pt>
    <dgm:pt modelId="{CF7F94E9-D664-43E6-A1EF-A197DA50CD17}" type="pres">
      <dgm:prSet presAssocID="{AC79537F-AECA-4C9C-9D95-6069E7E40A77}" presName="parentText" presStyleLbl="node1" presStyleIdx="4" presStyleCnt="8">
        <dgm:presLayoutVars>
          <dgm:chMax val="0"/>
          <dgm:bulletEnabled val="1"/>
        </dgm:presLayoutVars>
      </dgm:prSet>
      <dgm:spPr/>
    </dgm:pt>
    <dgm:pt modelId="{D5CDB191-CB59-4924-93BF-52E15253FE7E}" type="pres">
      <dgm:prSet presAssocID="{6B51CDC0-51D4-47C3-9633-E168E0232227}" presName="spacer" presStyleCnt="0"/>
      <dgm:spPr/>
    </dgm:pt>
    <dgm:pt modelId="{58E2C8FC-E34C-4A5F-8060-827CC491AD4F}" type="pres">
      <dgm:prSet presAssocID="{E674112B-A8BF-476E-9325-7FC07B25A75A}" presName="parentText" presStyleLbl="node1" presStyleIdx="5" presStyleCnt="8">
        <dgm:presLayoutVars>
          <dgm:chMax val="0"/>
          <dgm:bulletEnabled val="1"/>
        </dgm:presLayoutVars>
      </dgm:prSet>
      <dgm:spPr/>
    </dgm:pt>
    <dgm:pt modelId="{4944C808-CC6C-42EE-B9EE-AD90C66C5FD7}" type="pres">
      <dgm:prSet presAssocID="{E2BA9666-2836-4FFB-9712-93F193EA60F2}" presName="spacer" presStyleCnt="0"/>
      <dgm:spPr/>
    </dgm:pt>
    <dgm:pt modelId="{DC89BC95-769A-4F13-AA12-767DEC4FD27E}" type="pres">
      <dgm:prSet presAssocID="{04717751-ADAE-442C-BA11-A461765940D3}" presName="parentText" presStyleLbl="node1" presStyleIdx="6" presStyleCnt="8">
        <dgm:presLayoutVars>
          <dgm:chMax val="0"/>
          <dgm:bulletEnabled val="1"/>
        </dgm:presLayoutVars>
      </dgm:prSet>
      <dgm:spPr/>
    </dgm:pt>
    <dgm:pt modelId="{61DB4790-78B0-45ED-90B8-61E5DDD6D031}" type="pres">
      <dgm:prSet presAssocID="{A386EEA0-170B-436D-9CFB-9DFB77D0CE35}" presName="spacer" presStyleCnt="0"/>
      <dgm:spPr/>
    </dgm:pt>
    <dgm:pt modelId="{B5D8A743-3EE8-46BA-A226-62A549A55BB4}" type="pres">
      <dgm:prSet presAssocID="{633A8B25-1927-428F-8158-ABEC6FEA0B1C}" presName="parentText" presStyleLbl="node1" presStyleIdx="7" presStyleCnt="8">
        <dgm:presLayoutVars>
          <dgm:chMax val="0"/>
          <dgm:bulletEnabled val="1"/>
        </dgm:presLayoutVars>
      </dgm:prSet>
      <dgm:spPr/>
    </dgm:pt>
  </dgm:ptLst>
  <dgm:cxnLst>
    <dgm:cxn modelId="{F2FD3E0B-1BC7-4EC3-BAC2-96231CFA7C93}" srcId="{957218A1-37D7-4FB3-A8A7-560629097A38}" destId="{964F0178-1C41-4A74-B9F9-A463CEB49F03}" srcOrd="3" destOrd="0" parTransId="{7D4A3437-1C91-4713-947C-DC41634724B1}" sibTransId="{F8DF39D1-E195-43C4-A579-817EF5B625F7}"/>
    <dgm:cxn modelId="{F456630E-CCF2-418D-B057-17C11F5C38B8}" type="presOf" srcId="{E674112B-A8BF-476E-9325-7FC07B25A75A}" destId="{58E2C8FC-E34C-4A5F-8060-827CC491AD4F}" srcOrd="0" destOrd="0" presId="urn:microsoft.com/office/officeart/2005/8/layout/vList2"/>
    <dgm:cxn modelId="{4DFC0A13-427C-4081-8D38-BB7324E5CE64}" srcId="{957218A1-37D7-4FB3-A8A7-560629097A38}" destId="{D02A0D52-B08C-4736-BDB3-A763908C811D}" srcOrd="0" destOrd="0" parTransId="{1B731B89-F50A-49F2-AD71-3F39E2443F8E}" sibTransId="{BCCD84EA-DDE3-46CC-8637-88DB32BD95F4}"/>
    <dgm:cxn modelId="{71661E15-2E6D-466F-90C7-2AA252A63BA9}" srcId="{957218A1-37D7-4FB3-A8A7-560629097A38}" destId="{633A8B25-1927-428F-8158-ABEC6FEA0B1C}" srcOrd="7" destOrd="0" parTransId="{97301010-225F-4C98-A04C-3F7192A94E4A}" sibTransId="{4E66253F-E3E1-4704-BBEC-6CC8314E4AC7}"/>
    <dgm:cxn modelId="{94B9CA66-02ED-4C10-B687-E51031415E7F}" type="presOf" srcId="{964F0178-1C41-4A74-B9F9-A463CEB49F03}" destId="{8820A8DE-B77F-4DCB-8913-C8D1D7C75C21}" srcOrd="0" destOrd="0" presId="urn:microsoft.com/office/officeart/2005/8/layout/vList2"/>
    <dgm:cxn modelId="{48A75549-861A-4BC9-86C2-9FD8A279C6F8}" type="presOf" srcId="{957218A1-37D7-4FB3-A8A7-560629097A38}" destId="{27E07FB1-F9B2-40B1-BF16-68871AE75130}" srcOrd="0" destOrd="0" presId="urn:microsoft.com/office/officeart/2005/8/layout/vList2"/>
    <dgm:cxn modelId="{693FC873-DB8B-4F14-B28B-87D5520C0BF1}" type="presOf" srcId="{3F61DFD3-E576-4067-A091-5F3D9B59576A}" destId="{72CCFDC8-F5F3-47D8-95FC-3C7B2FB8016B}" srcOrd="0" destOrd="0" presId="urn:microsoft.com/office/officeart/2005/8/layout/vList2"/>
    <dgm:cxn modelId="{27B22954-237C-4F80-9467-6167B737EF84}" type="presOf" srcId="{EED31F60-4926-4D32-B7E0-FED237C6BD9A}" destId="{19867574-D933-41F8-83D2-5A100D405036}" srcOrd="0" destOrd="0" presId="urn:microsoft.com/office/officeart/2005/8/layout/vList2"/>
    <dgm:cxn modelId="{324A9887-48E1-4D1F-B9AE-C40D51EA0317}" srcId="{957218A1-37D7-4FB3-A8A7-560629097A38}" destId="{3F61DFD3-E576-4067-A091-5F3D9B59576A}" srcOrd="1" destOrd="0" parTransId="{CEDB1AE1-3595-46EE-B29A-74F8E4464D2E}" sibTransId="{406CA740-268B-43F1-9D86-5350E38A196F}"/>
    <dgm:cxn modelId="{08E4278C-763F-4845-B89A-44F3292AB6A5}" srcId="{957218A1-37D7-4FB3-A8A7-560629097A38}" destId="{E674112B-A8BF-476E-9325-7FC07B25A75A}" srcOrd="5" destOrd="0" parTransId="{50117742-DBC4-4451-896E-F6385FA9E0F6}" sibTransId="{E2BA9666-2836-4FFB-9712-93F193EA60F2}"/>
    <dgm:cxn modelId="{FC7F4A8E-DA3E-457C-828B-3F25EF57C0F4}" type="presOf" srcId="{633A8B25-1927-428F-8158-ABEC6FEA0B1C}" destId="{B5D8A743-3EE8-46BA-A226-62A549A55BB4}" srcOrd="0" destOrd="0" presId="urn:microsoft.com/office/officeart/2005/8/layout/vList2"/>
    <dgm:cxn modelId="{E4D77AAD-8D8E-4521-8557-006C27482D18}" srcId="{957218A1-37D7-4FB3-A8A7-560629097A38}" destId="{AC79537F-AECA-4C9C-9D95-6069E7E40A77}" srcOrd="4" destOrd="0" parTransId="{97C34EA7-0044-4F6C-9482-1DCFF9F9035E}" sibTransId="{6B51CDC0-51D4-47C3-9633-E168E0232227}"/>
    <dgm:cxn modelId="{FF62CFC1-7587-4780-B9D1-E27B530A2C85}" srcId="{957218A1-37D7-4FB3-A8A7-560629097A38}" destId="{04717751-ADAE-442C-BA11-A461765940D3}" srcOrd="6" destOrd="0" parTransId="{593CE9A7-6F8E-4A6D-93D7-0C2FC5EE9902}" sibTransId="{A386EEA0-170B-436D-9CFB-9DFB77D0CE35}"/>
    <dgm:cxn modelId="{58EAB9D4-B9D9-4CB2-8D58-B7D5C55E0A62}" type="presOf" srcId="{AC79537F-AECA-4C9C-9D95-6069E7E40A77}" destId="{CF7F94E9-D664-43E6-A1EF-A197DA50CD17}" srcOrd="0" destOrd="0" presId="urn:microsoft.com/office/officeart/2005/8/layout/vList2"/>
    <dgm:cxn modelId="{1673E3D6-40AC-4B7C-A83E-7C84130EDDCF}" srcId="{957218A1-37D7-4FB3-A8A7-560629097A38}" destId="{EED31F60-4926-4D32-B7E0-FED237C6BD9A}" srcOrd="2" destOrd="0" parTransId="{DF5E0F94-A996-4ED9-B2FA-BD77C69C3A16}" sibTransId="{50317E78-2ED6-46D2-87BB-814149D3DFC3}"/>
    <dgm:cxn modelId="{FACB35EC-6FFD-4FF7-8FFB-0E1390B5BF22}" type="presOf" srcId="{04717751-ADAE-442C-BA11-A461765940D3}" destId="{DC89BC95-769A-4F13-AA12-767DEC4FD27E}" srcOrd="0" destOrd="0" presId="urn:microsoft.com/office/officeart/2005/8/layout/vList2"/>
    <dgm:cxn modelId="{FD05FBF2-FF53-431F-AE6B-DF75923B1F1E}" type="presOf" srcId="{D02A0D52-B08C-4736-BDB3-A763908C811D}" destId="{FC3E7E3E-8C67-4A4F-927E-DA7F8A98D182}" srcOrd="0" destOrd="0" presId="urn:microsoft.com/office/officeart/2005/8/layout/vList2"/>
    <dgm:cxn modelId="{E55C72FA-A912-4495-9325-990D4234E607}" type="presParOf" srcId="{27E07FB1-F9B2-40B1-BF16-68871AE75130}" destId="{FC3E7E3E-8C67-4A4F-927E-DA7F8A98D182}" srcOrd="0" destOrd="0" presId="urn:microsoft.com/office/officeart/2005/8/layout/vList2"/>
    <dgm:cxn modelId="{FF032BFD-C466-48F2-BD50-885710903E19}" type="presParOf" srcId="{27E07FB1-F9B2-40B1-BF16-68871AE75130}" destId="{C6FFDC36-9CF4-4B96-A927-61022228E804}" srcOrd="1" destOrd="0" presId="urn:microsoft.com/office/officeart/2005/8/layout/vList2"/>
    <dgm:cxn modelId="{F43321D3-A3AB-4E28-B2E9-53509A559CDB}" type="presParOf" srcId="{27E07FB1-F9B2-40B1-BF16-68871AE75130}" destId="{72CCFDC8-F5F3-47D8-95FC-3C7B2FB8016B}" srcOrd="2" destOrd="0" presId="urn:microsoft.com/office/officeart/2005/8/layout/vList2"/>
    <dgm:cxn modelId="{73BDC7B9-69BB-47D0-9E20-BE448804AAD9}" type="presParOf" srcId="{27E07FB1-F9B2-40B1-BF16-68871AE75130}" destId="{4A01E97D-B580-47DE-A403-B7966A7D2B7A}" srcOrd="3" destOrd="0" presId="urn:microsoft.com/office/officeart/2005/8/layout/vList2"/>
    <dgm:cxn modelId="{BC87767B-FF1B-4F74-9265-7570807F1AA7}" type="presParOf" srcId="{27E07FB1-F9B2-40B1-BF16-68871AE75130}" destId="{19867574-D933-41F8-83D2-5A100D405036}" srcOrd="4" destOrd="0" presId="urn:microsoft.com/office/officeart/2005/8/layout/vList2"/>
    <dgm:cxn modelId="{6D4F1127-4760-4317-998E-94F5EA34CD6A}" type="presParOf" srcId="{27E07FB1-F9B2-40B1-BF16-68871AE75130}" destId="{3FE29CAD-CF40-4490-B0B0-BDDBA31A1EF9}" srcOrd="5" destOrd="0" presId="urn:microsoft.com/office/officeart/2005/8/layout/vList2"/>
    <dgm:cxn modelId="{89B714AC-16DB-47CA-B217-8EBD97628707}" type="presParOf" srcId="{27E07FB1-F9B2-40B1-BF16-68871AE75130}" destId="{8820A8DE-B77F-4DCB-8913-C8D1D7C75C21}" srcOrd="6" destOrd="0" presId="urn:microsoft.com/office/officeart/2005/8/layout/vList2"/>
    <dgm:cxn modelId="{7CDEAED7-9F91-4F94-86D0-829A15B7F99C}" type="presParOf" srcId="{27E07FB1-F9B2-40B1-BF16-68871AE75130}" destId="{3F053D98-637E-4672-A94C-571C7D24BB6C}" srcOrd="7" destOrd="0" presId="urn:microsoft.com/office/officeart/2005/8/layout/vList2"/>
    <dgm:cxn modelId="{A93F3349-CEF4-44CE-9103-48A49049BBB2}" type="presParOf" srcId="{27E07FB1-F9B2-40B1-BF16-68871AE75130}" destId="{CF7F94E9-D664-43E6-A1EF-A197DA50CD17}" srcOrd="8" destOrd="0" presId="urn:microsoft.com/office/officeart/2005/8/layout/vList2"/>
    <dgm:cxn modelId="{F4459B84-FABB-438B-9E56-A05DDE364C7F}" type="presParOf" srcId="{27E07FB1-F9B2-40B1-BF16-68871AE75130}" destId="{D5CDB191-CB59-4924-93BF-52E15253FE7E}" srcOrd="9" destOrd="0" presId="urn:microsoft.com/office/officeart/2005/8/layout/vList2"/>
    <dgm:cxn modelId="{C86E942B-AFE1-4D1D-B8B3-39C02F7803C4}" type="presParOf" srcId="{27E07FB1-F9B2-40B1-BF16-68871AE75130}" destId="{58E2C8FC-E34C-4A5F-8060-827CC491AD4F}" srcOrd="10" destOrd="0" presId="urn:microsoft.com/office/officeart/2005/8/layout/vList2"/>
    <dgm:cxn modelId="{51F69120-0CAB-4C37-ADAE-324745B90F00}" type="presParOf" srcId="{27E07FB1-F9B2-40B1-BF16-68871AE75130}" destId="{4944C808-CC6C-42EE-B9EE-AD90C66C5FD7}" srcOrd="11" destOrd="0" presId="urn:microsoft.com/office/officeart/2005/8/layout/vList2"/>
    <dgm:cxn modelId="{0E293E8F-24EC-4660-9194-D69E38C15A97}" type="presParOf" srcId="{27E07FB1-F9B2-40B1-BF16-68871AE75130}" destId="{DC89BC95-769A-4F13-AA12-767DEC4FD27E}" srcOrd="12" destOrd="0" presId="urn:microsoft.com/office/officeart/2005/8/layout/vList2"/>
    <dgm:cxn modelId="{6D17F545-2B79-496A-90D3-443005E210A4}" type="presParOf" srcId="{27E07FB1-F9B2-40B1-BF16-68871AE75130}" destId="{61DB4790-78B0-45ED-90B8-61E5DDD6D031}" srcOrd="13" destOrd="0" presId="urn:microsoft.com/office/officeart/2005/8/layout/vList2"/>
    <dgm:cxn modelId="{2B5F8254-6A99-48A9-B716-3F2EAFAEAE92}" type="presParOf" srcId="{27E07FB1-F9B2-40B1-BF16-68871AE75130}" destId="{B5D8A743-3EE8-46BA-A226-62A549A55BB4}"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B7623557-F5D9-4088-9D10-0D45152CE489}"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050722C6-6FAC-496C-80E3-AF80D2C3855F}">
      <dgm:prSet/>
      <dgm:spPr/>
      <dgm:t>
        <a:bodyPr/>
        <a:lstStyle/>
        <a:p>
          <a:r>
            <a:rPr lang="en-GB"/>
            <a:t>High Court has jurisdiction over inferior courts</a:t>
          </a:r>
          <a:endParaRPr lang="en-US"/>
        </a:p>
      </dgm:t>
    </dgm:pt>
    <dgm:pt modelId="{152EF630-5FE9-49CE-84B7-0AF3F2FAACA3}" type="parTrans" cxnId="{37F72710-D11C-449F-807E-ACC774730D8D}">
      <dgm:prSet/>
      <dgm:spPr/>
      <dgm:t>
        <a:bodyPr/>
        <a:lstStyle/>
        <a:p>
          <a:endParaRPr lang="en-US"/>
        </a:p>
      </dgm:t>
    </dgm:pt>
    <dgm:pt modelId="{F9453ED6-3F29-44FF-9E72-14CF3EAEB327}" type="sibTrans" cxnId="{37F72710-D11C-449F-807E-ACC774730D8D}">
      <dgm:prSet/>
      <dgm:spPr/>
      <dgm:t>
        <a:bodyPr/>
        <a:lstStyle/>
        <a:p>
          <a:endParaRPr lang="en-US"/>
        </a:p>
      </dgm:t>
    </dgm:pt>
    <dgm:pt modelId="{B87ED323-D292-4025-8054-DC62AC6BD0FC}">
      <dgm:prSet/>
      <dgm:spPr/>
      <dgm:t>
        <a:bodyPr/>
        <a:lstStyle/>
        <a:p>
          <a:r>
            <a:rPr lang="en-GB"/>
            <a:t>Control is needed to prevent breaches of natural justice or actions beyond their jurisdiction</a:t>
          </a:r>
          <a:endParaRPr lang="en-US"/>
        </a:p>
      </dgm:t>
    </dgm:pt>
    <dgm:pt modelId="{ACA1E871-C42C-44F2-A52F-1A8858D3D5E9}" type="parTrans" cxnId="{F4A25A66-5CF1-4301-87EB-FF430F175939}">
      <dgm:prSet/>
      <dgm:spPr/>
      <dgm:t>
        <a:bodyPr/>
        <a:lstStyle/>
        <a:p>
          <a:endParaRPr lang="en-US"/>
        </a:p>
      </dgm:t>
    </dgm:pt>
    <dgm:pt modelId="{BCBEEB75-D93C-437D-A085-B587559C5744}" type="sibTrans" cxnId="{F4A25A66-5CF1-4301-87EB-FF430F175939}">
      <dgm:prSet/>
      <dgm:spPr/>
      <dgm:t>
        <a:bodyPr/>
        <a:lstStyle/>
        <a:p>
          <a:endParaRPr lang="en-US"/>
        </a:p>
      </dgm:t>
    </dgm:pt>
    <dgm:pt modelId="{415D29D1-33B9-4487-BA27-59C1D4BCC8DB}">
      <dgm:prSet/>
      <dgm:spPr/>
      <dgm:t>
        <a:bodyPr/>
        <a:lstStyle/>
        <a:p>
          <a:r>
            <a:rPr lang="en-GB"/>
            <a:t>Not strictly an appeal but can give another avenue </a:t>
          </a:r>
          <a:endParaRPr lang="en-US"/>
        </a:p>
      </dgm:t>
    </dgm:pt>
    <dgm:pt modelId="{9C0766D7-1AB5-46DA-8D96-1C3822EB1337}" type="parTrans" cxnId="{D87D08CA-D467-4463-AAC6-C1470F20EAD1}">
      <dgm:prSet/>
      <dgm:spPr/>
      <dgm:t>
        <a:bodyPr/>
        <a:lstStyle/>
        <a:p>
          <a:endParaRPr lang="en-US"/>
        </a:p>
      </dgm:t>
    </dgm:pt>
    <dgm:pt modelId="{3765F69A-975E-45BB-A5CE-5B721593DF22}" type="sibTrans" cxnId="{D87D08CA-D467-4463-AAC6-C1470F20EAD1}">
      <dgm:prSet/>
      <dgm:spPr/>
      <dgm:t>
        <a:bodyPr/>
        <a:lstStyle/>
        <a:p>
          <a:endParaRPr lang="en-US"/>
        </a:p>
      </dgm:t>
    </dgm:pt>
    <dgm:pt modelId="{BE756165-53B2-43FC-88EB-B0B2614C764F}">
      <dgm:prSet/>
      <dgm:spPr/>
      <dgm:t>
        <a:bodyPr/>
        <a:lstStyle/>
        <a:p>
          <a:r>
            <a:rPr lang="en-GB"/>
            <a:t>Three orders can be applied: -</a:t>
          </a:r>
          <a:endParaRPr lang="en-US"/>
        </a:p>
      </dgm:t>
    </dgm:pt>
    <dgm:pt modelId="{797A8E81-58EA-4F5B-BE06-A481CE53BA6B}" type="parTrans" cxnId="{987DBCCD-D37F-4EAB-9D4E-6EC66E8D54E2}">
      <dgm:prSet/>
      <dgm:spPr/>
      <dgm:t>
        <a:bodyPr/>
        <a:lstStyle/>
        <a:p>
          <a:endParaRPr lang="en-US"/>
        </a:p>
      </dgm:t>
    </dgm:pt>
    <dgm:pt modelId="{7742A31E-C73F-4F08-B1BC-7FAD1D2777C2}" type="sibTrans" cxnId="{987DBCCD-D37F-4EAB-9D4E-6EC66E8D54E2}">
      <dgm:prSet/>
      <dgm:spPr/>
      <dgm:t>
        <a:bodyPr/>
        <a:lstStyle/>
        <a:p>
          <a:endParaRPr lang="en-US"/>
        </a:p>
      </dgm:t>
    </dgm:pt>
    <dgm:pt modelId="{0BE13647-D5F6-417C-9257-3B9CC03C8976}">
      <dgm:prSet/>
      <dgm:spPr/>
      <dgm:t>
        <a:bodyPr/>
        <a:lstStyle/>
        <a:p>
          <a:r>
            <a:rPr lang="en-GB"/>
            <a:t>PROHIBITING ORDER;</a:t>
          </a:r>
          <a:endParaRPr lang="en-US"/>
        </a:p>
      </dgm:t>
    </dgm:pt>
    <dgm:pt modelId="{343D2A77-4894-4E6B-A9A4-54963E9DA62C}" type="parTrans" cxnId="{333D9FAE-E135-4735-A6DC-3B9B319AD35D}">
      <dgm:prSet/>
      <dgm:spPr/>
      <dgm:t>
        <a:bodyPr/>
        <a:lstStyle/>
        <a:p>
          <a:endParaRPr lang="en-US"/>
        </a:p>
      </dgm:t>
    </dgm:pt>
    <dgm:pt modelId="{C1EDA0AF-B638-4E5C-8B71-B9374042EC7B}" type="sibTrans" cxnId="{333D9FAE-E135-4735-A6DC-3B9B319AD35D}">
      <dgm:prSet/>
      <dgm:spPr/>
      <dgm:t>
        <a:bodyPr/>
        <a:lstStyle/>
        <a:p>
          <a:endParaRPr lang="en-US"/>
        </a:p>
      </dgm:t>
    </dgm:pt>
    <dgm:pt modelId="{FB6BEEC7-F722-4A2E-9B00-3392163CB55F}">
      <dgm:prSet/>
      <dgm:spPr/>
      <dgm:t>
        <a:bodyPr/>
        <a:lstStyle/>
        <a:p>
          <a:r>
            <a:rPr lang="en-GB"/>
            <a:t>QUASHING ORDER;</a:t>
          </a:r>
          <a:endParaRPr lang="en-US"/>
        </a:p>
      </dgm:t>
    </dgm:pt>
    <dgm:pt modelId="{1C6FFCAB-8932-40C9-915A-EB9657A69758}" type="parTrans" cxnId="{A1D9C9DA-B671-479B-9AB6-4772DA2B1010}">
      <dgm:prSet/>
      <dgm:spPr/>
      <dgm:t>
        <a:bodyPr/>
        <a:lstStyle/>
        <a:p>
          <a:endParaRPr lang="en-US"/>
        </a:p>
      </dgm:t>
    </dgm:pt>
    <dgm:pt modelId="{E7769358-1F3C-4907-8ABF-8D65F9DE5474}" type="sibTrans" cxnId="{A1D9C9DA-B671-479B-9AB6-4772DA2B1010}">
      <dgm:prSet/>
      <dgm:spPr/>
      <dgm:t>
        <a:bodyPr/>
        <a:lstStyle/>
        <a:p>
          <a:endParaRPr lang="en-US"/>
        </a:p>
      </dgm:t>
    </dgm:pt>
    <dgm:pt modelId="{883BDA55-76BC-416D-B5BC-5D4DF7207B8B}">
      <dgm:prSet/>
      <dgm:spPr/>
      <dgm:t>
        <a:bodyPr/>
        <a:lstStyle/>
        <a:p>
          <a:r>
            <a:rPr lang="en-GB"/>
            <a:t>MANDATORY ORDER. </a:t>
          </a:r>
          <a:endParaRPr lang="en-US"/>
        </a:p>
      </dgm:t>
    </dgm:pt>
    <dgm:pt modelId="{4CAD4AC1-3862-4B31-AC17-D7B030337DC2}" type="parTrans" cxnId="{5BF39858-C0BA-475E-A516-BB8C83C2D7CF}">
      <dgm:prSet/>
      <dgm:spPr/>
      <dgm:t>
        <a:bodyPr/>
        <a:lstStyle/>
        <a:p>
          <a:endParaRPr lang="en-US"/>
        </a:p>
      </dgm:t>
    </dgm:pt>
    <dgm:pt modelId="{E78E1BAA-E6CF-4C2E-879B-1FF758178185}" type="sibTrans" cxnId="{5BF39858-C0BA-475E-A516-BB8C83C2D7CF}">
      <dgm:prSet/>
      <dgm:spPr/>
      <dgm:t>
        <a:bodyPr/>
        <a:lstStyle/>
        <a:p>
          <a:endParaRPr lang="en-US"/>
        </a:p>
      </dgm:t>
    </dgm:pt>
    <dgm:pt modelId="{90435AD6-CE46-4CE3-8DFB-A4735FAF7F9A}" type="pres">
      <dgm:prSet presAssocID="{B7623557-F5D9-4088-9D10-0D45152CE489}" presName="vert0" presStyleCnt="0">
        <dgm:presLayoutVars>
          <dgm:dir/>
          <dgm:animOne val="branch"/>
          <dgm:animLvl val="lvl"/>
        </dgm:presLayoutVars>
      </dgm:prSet>
      <dgm:spPr/>
    </dgm:pt>
    <dgm:pt modelId="{29CB1110-77C4-4EA0-8556-B804503AA4E9}" type="pres">
      <dgm:prSet presAssocID="{050722C6-6FAC-496C-80E3-AF80D2C3855F}" presName="thickLine" presStyleLbl="alignNode1" presStyleIdx="0" presStyleCnt="7"/>
      <dgm:spPr/>
    </dgm:pt>
    <dgm:pt modelId="{856166C3-C8EB-4574-91F4-D8B21A4B1112}" type="pres">
      <dgm:prSet presAssocID="{050722C6-6FAC-496C-80E3-AF80D2C3855F}" presName="horz1" presStyleCnt="0"/>
      <dgm:spPr/>
    </dgm:pt>
    <dgm:pt modelId="{A5329683-8BA4-49BA-8ADC-D0911BB246E7}" type="pres">
      <dgm:prSet presAssocID="{050722C6-6FAC-496C-80E3-AF80D2C3855F}" presName="tx1" presStyleLbl="revTx" presStyleIdx="0" presStyleCnt="7"/>
      <dgm:spPr/>
    </dgm:pt>
    <dgm:pt modelId="{034EF3B1-8CEA-4866-B68A-61D017B0F826}" type="pres">
      <dgm:prSet presAssocID="{050722C6-6FAC-496C-80E3-AF80D2C3855F}" presName="vert1" presStyleCnt="0"/>
      <dgm:spPr/>
    </dgm:pt>
    <dgm:pt modelId="{02361400-F368-4A98-8604-9C000D25CEE7}" type="pres">
      <dgm:prSet presAssocID="{B87ED323-D292-4025-8054-DC62AC6BD0FC}" presName="thickLine" presStyleLbl="alignNode1" presStyleIdx="1" presStyleCnt="7"/>
      <dgm:spPr/>
    </dgm:pt>
    <dgm:pt modelId="{E4943704-DF1D-40A5-A834-89ED7085BBFC}" type="pres">
      <dgm:prSet presAssocID="{B87ED323-D292-4025-8054-DC62AC6BD0FC}" presName="horz1" presStyleCnt="0"/>
      <dgm:spPr/>
    </dgm:pt>
    <dgm:pt modelId="{680E3ED7-7896-458C-889C-E58E8D8F5763}" type="pres">
      <dgm:prSet presAssocID="{B87ED323-D292-4025-8054-DC62AC6BD0FC}" presName="tx1" presStyleLbl="revTx" presStyleIdx="1" presStyleCnt="7"/>
      <dgm:spPr/>
    </dgm:pt>
    <dgm:pt modelId="{F84AB4D4-A64A-4A09-886B-D144F0FB9764}" type="pres">
      <dgm:prSet presAssocID="{B87ED323-D292-4025-8054-DC62AC6BD0FC}" presName="vert1" presStyleCnt="0"/>
      <dgm:spPr/>
    </dgm:pt>
    <dgm:pt modelId="{18D9523A-62D2-43A3-BC86-429A49CC469F}" type="pres">
      <dgm:prSet presAssocID="{415D29D1-33B9-4487-BA27-59C1D4BCC8DB}" presName="thickLine" presStyleLbl="alignNode1" presStyleIdx="2" presStyleCnt="7"/>
      <dgm:spPr/>
    </dgm:pt>
    <dgm:pt modelId="{467BD18F-6A2B-4FC5-9A28-487CB1D705B8}" type="pres">
      <dgm:prSet presAssocID="{415D29D1-33B9-4487-BA27-59C1D4BCC8DB}" presName="horz1" presStyleCnt="0"/>
      <dgm:spPr/>
    </dgm:pt>
    <dgm:pt modelId="{28DD4541-090C-4C16-882A-009CC538480D}" type="pres">
      <dgm:prSet presAssocID="{415D29D1-33B9-4487-BA27-59C1D4BCC8DB}" presName="tx1" presStyleLbl="revTx" presStyleIdx="2" presStyleCnt="7"/>
      <dgm:spPr/>
    </dgm:pt>
    <dgm:pt modelId="{9203EFCD-EA6E-40D7-ACC2-28D58EF19CB4}" type="pres">
      <dgm:prSet presAssocID="{415D29D1-33B9-4487-BA27-59C1D4BCC8DB}" presName="vert1" presStyleCnt="0"/>
      <dgm:spPr/>
    </dgm:pt>
    <dgm:pt modelId="{005B0945-E340-4E67-8ED7-F90EAB426866}" type="pres">
      <dgm:prSet presAssocID="{BE756165-53B2-43FC-88EB-B0B2614C764F}" presName="thickLine" presStyleLbl="alignNode1" presStyleIdx="3" presStyleCnt="7"/>
      <dgm:spPr/>
    </dgm:pt>
    <dgm:pt modelId="{CEE57CFC-C582-4944-8EAD-7DE951B71A7D}" type="pres">
      <dgm:prSet presAssocID="{BE756165-53B2-43FC-88EB-B0B2614C764F}" presName="horz1" presStyleCnt="0"/>
      <dgm:spPr/>
    </dgm:pt>
    <dgm:pt modelId="{9B88726A-4AE3-4D0B-A2BF-62B3556BAC8D}" type="pres">
      <dgm:prSet presAssocID="{BE756165-53B2-43FC-88EB-B0B2614C764F}" presName="tx1" presStyleLbl="revTx" presStyleIdx="3" presStyleCnt="7"/>
      <dgm:spPr/>
    </dgm:pt>
    <dgm:pt modelId="{0F4E68AF-B5BF-4922-AF00-B38B60FDC5F2}" type="pres">
      <dgm:prSet presAssocID="{BE756165-53B2-43FC-88EB-B0B2614C764F}" presName="vert1" presStyleCnt="0"/>
      <dgm:spPr/>
    </dgm:pt>
    <dgm:pt modelId="{E3CCC33A-62D6-4196-A159-91AD857233EE}" type="pres">
      <dgm:prSet presAssocID="{0BE13647-D5F6-417C-9257-3B9CC03C8976}" presName="thickLine" presStyleLbl="alignNode1" presStyleIdx="4" presStyleCnt="7"/>
      <dgm:spPr/>
    </dgm:pt>
    <dgm:pt modelId="{695C19D4-FD39-4094-8883-5EAF97B11C2A}" type="pres">
      <dgm:prSet presAssocID="{0BE13647-D5F6-417C-9257-3B9CC03C8976}" presName="horz1" presStyleCnt="0"/>
      <dgm:spPr/>
    </dgm:pt>
    <dgm:pt modelId="{DA222951-DAEC-4900-84E8-A924453CA899}" type="pres">
      <dgm:prSet presAssocID="{0BE13647-D5F6-417C-9257-3B9CC03C8976}" presName="tx1" presStyleLbl="revTx" presStyleIdx="4" presStyleCnt="7"/>
      <dgm:spPr/>
    </dgm:pt>
    <dgm:pt modelId="{1F383EDB-CF12-4EB3-9B62-050445334D5B}" type="pres">
      <dgm:prSet presAssocID="{0BE13647-D5F6-417C-9257-3B9CC03C8976}" presName="vert1" presStyleCnt="0"/>
      <dgm:spPr/>
    </dgm:pt>
    <dgm:pt modelId="{DC8170B8-4CF9-466B-9E0D-A49A2CD10D58}" type="pres">
      <dgm:prSet presAssocID="{FB6BEEC7-F722-4A2E-9B00-3392163CB55F}" presName="thickLine" presStyleLbl="alignNode1" presStyleIdx="5" presStyleCnt="7"/>
      <dgm:spPr/>
    </dgm:pt>
    <dgm:pt modelId="{567B33B6-8EE0-4F39-9483-C20F11373B81}" type="pres">
      <dgm:prSet presAssocID="{FB6BEEC7-F722-4A2E-9B00-3392163CB55F}" presName="horz1" presStyleCnt="0"/>
      <dgm:spPr/>
    </dgm:pt>
    <dgm:pt modelId="{D324387E-DBD0-4C0A-AE15-207997C8998F}" type="pres">
      <dgm:prSet presAssocID="{FB6BEEC7-F722-4A2E-9B00-3392163CB55F}" presName="tx1" presStyleLbl="revTx" presStyleIdx="5" presStyleCnt="7"/>
      <dgm:spPr/>
    </dgm:pt>
    <dgm:pt modelId="{E3682A5C-0BD3-44E3-A3AE-3D423B48FDF7}" type="pres">
      <dgm:prSet presAssocID="{FB6BEEC7-F722-4A2E-9B00-3392163CB55F}" presName="vert1" presStyleCnt="0"/>
      <dgm:spPr/>
    </dgm:pt>
    <dgm:pt modelId="{99B9CC64-F52F-4E29-BCDB-3DE1CEC40CC4}" type="pres">
      <dgm:prSet presAssocID="{883BDA55-76BC-416D-B5BC-5D4DF7207B8B}" presName="thickLine" presStyleLbl="alignNode1" presStyleIdx="6" presStyleCnt="7"/>
      <dgm:spPr/>
    </dgm:pt>
    <dgm:pt modelId="{A6BADD68-692D-4820-A820-85EC6829B981}" type="pres">
      <dgm:prSet presAssocID="{883BDA55-76BC-416D-B5BC-5D4DF7207B8B}" presName="horz1" presStyleCnt="0"/>
      <dgm:spPr/>
    </dgm:pt>
    <dgm:pt modelId="{4B6AE9F6-687A-4085-825A-7D4112FE003F}" type="pres">
      <dgm:prSet presAssocID="{883BDA55-76BC-416D-B5BC-5D4DF7207B8B}" presName="tx1" presStyleLbl="revTx" presStyleIdx="6" presStyleCnt="7"/>
      <dgm:spPr/>
    </dgm:pt>
    <dgm:pt modelId="{B33DCE1E-781D-4255-8332-AA84B4D7735E}" type="pres">
      <dgm:prSet presAssocID="{883BDA55-76BC-416D-B5BC-5D4DF7207B8B}" presName="vert1" presStyleCnt="0"/>
      <dgm:spPr/>
    </dgm:pt>
  </dgm:ptLst>
  <dgm:cxnLst>
    <dgm:cxn modelId="{37F72710-D11C-449F-807E-ACC774730D8D}" srcId="{B7623557-F5D9-4088-9D10-0D45152CE489}" destId="{050722C6-6FAC-496C-80E3-AF80D2C3855F}" srcOrd="0" destOrd="0" parTransId="{152EF630-5FE9-49CE-84B7-0AF3F2FAACA3}" sibTransId="{F9453ED6-3F29-44FF-9E72-14CF3EAEB327}"/>
    <dgm:cxn modelId="{84B12C15-73FE-4EBE-8C07-298412099216}" type="presOf" srcId="{FB6BEEC7-F722-4A2E-9B00-3392163CB55F}" destId="{D324387E-DBD0-4C0A-AE15-207997C8998F}" srcOrd="0" destOrd="0" presId="urn:microsoft.com/office/officeart/2008/layout/LinedList"/>
    <dgm:cxn modelId="{4E9A5A22-DC12-4162-9850-9E45AE6EDAC7}" type="presOf" srcId="{050722C6-6FAC-496C-80E3-AF80D2C3855F}" destId="{A5329683-8BA4-49BA-8ADC-D0911BB246E7}" srcOrd="0" destOrd="0" presId="urn:microsoft.com/office/officeart/2008/layout/LinedList"/>
    <dgm:cxn modelId="{F4A25A66-5CF1-4301-87EB-FF430F175939}" srcId="{B7623557-F5D9-4088-9D10-0D45152CE489}" destId="{B87ED323-D292-4025-8054-DC62AC6BD0FC}" srcOrd="1" destOrd="0" parTransId="{ACA1E871-C42C-44F2-A52F-1A8858D3D5E9}" sibTransId="{BCBEEB75-D93C-437D-A085-B587559C5744}"/>
    <dgm:cxn modelId="{5BF39858-C0BA-475E-A516-BB8C83C2D7CF}" srcId="{B7623557-F5D9-4088-9D10-0D45152CE489}" destId="{883BDA55-76BC-416D-B5BC-5D4DF7207B8B}" srcOrd="6" destOrd="0" parTransId="{4CAD4AC1-3862-4B31-AC17-D7B030337DC2}" sibTransId="{E78E1BAA-E6CF-4C2E-879B-1FF758178185}"/>
    <dgm:cxn modelId="{DA2A817B-C638-41A6-A343-29D138EADF66}" type="presOf" srcId="{883BDA55-76BC-416D-B5BC-5D4DF7207B8B}" destId="{4B6AE9F6-687A-4085-825A-7D4112FE003F}" srcOrd="0" destOrd="0" presId="urn:microsoft.com/office/officeart/2008/layout/LinedList"/>
    <dgm:cxn modelId="{50E1CB87-60BD-4AC2-8D9C-084C3CDACD4A}" type="presOf" srcId="{BE756165-53B2-43FC-88EB-B0B2614C764F}" destId="{9B88726A-4AE3-4D0B-A2BF-62B3556BAC8D}" srcOrd="0" destOrd="0" presId="urn:microsoft.com/office/officeart/2008/layout/LinedList"/>
    <dgm:cxn modelId="{333D9FAE-E135-4735-A6DC-3B9B319AD35D}" srcId="{B7623557-F5D9-4088-9D10-0D45152CE489}" destId="{0BE13647-D5F6-417C-9257-3B9CC03C8976}" srcOrd="4" destOrd="0" parTransId="{343D2A77-4894-4E6B-A9A4-54963E9DA62C}" sibTransId="{C1EDA0AF-B638-4E5C-8B71-B9374042EC7B}"/>
    <dgm:cxn modelId="{AE876EC3-260D-43BC-81A6-3A136EF455D8}" type="presOf" srcId="{B87ED323-D292-4025-8054-DC62AC6BD0FC}" destId="{680E3ED7-7896-458C-889C-E58E8D8F5763}" srcOrd="0" destOrd="0" presId="urn:microsoft.com/office/officeart/2008/layout/LinedList"/>
    <dgm:cxn modelId="{D87D08CA-D467-4463-AAC6-C1470F20EAD1}" srcId="{B7623557-F5D9-4088-9D10-0D45152CE489}" destId="{415D29D1-33B9-4487-BA27-59C1D4BCC8DB}" srcOrd="2" destOrd="0" parTransId="{9C0766D7-1AB5-46DA-8D96-1C3822EB1337}" sibTransId="{3765F69A-975E-45BB-A5CE-5B721593DF22}"/>
    <dgm:cxn modelId="{C66057CB-A442-4901-9A8A-04ADD8A86B3E}" type="presOf" srcId="{B7623557-F5D9-4088-9D10-0D45152CE489}" destId="{90435AD6-CE46-4CE3-8DFB-A4735FAF7F9A}" srcOrd="0" destOrd="0" presId="urn:microsoft.com/office/officeart/2008/layout/LinedList"/>
    <dgm:cxn modelId="{987DBCCD-D37F-4EAB-9D4E-6EC66E8D54E2}" srcId="{B7623557-F5D9-4088-9D10-0D45152CE489}" destId="{BE756165-53B2-43FC-88EB-B0B2614C764F}" srcOrd="3" destOrd="0" parTransId="{797A8E81-58EA-4F5B-BE06-A481CE53BA6B}" sibTransId="{7742A31E-C73F-4F08-B1BC-7FAD1D2777C2}"/>
    <dgm:cxn modelId="{A1D9C9DA-B671-479B-9AB6-4772DA2B1010}" srcId="{B7623557-F5D9-4088-9D10-0D45152CE489}" destId="{FB6BEEC7-F722-4A2E-9B00-3392163CB55F}" srcOrd="5" destOrd="0" parTransId="{1C6FFCAB-8932-40C9-915A-EB9657A69758}" sibTransId="{E7769358-1F3C-4907-8ABF-8D65F9DE5474}"/>
    <dgm:cxn modelId="{4D0118DF-6006-4A49-8EFB-F6A850F4ECDB}" type="presOf" srcId="{415D29D1-33B9-4487-BA27-59C1D4BCC8DB}" destId="{28DD4541-090C-4C16-882A-009CC538480D}" srcOrd="0" destOrd="0" presId="urn:microsoft.com/office/officeart/2008/layout/LinedList"/>
    <dgm:cxn modelId="{94B599FF-D6C9-489D-B5FA-4833E1F2CD59}" type="presOf" srcId="{0BE13647-D5F6-417C-9257-3B9CC03C8976}" destId="{DA222951-DAEC-4900-84E8-A924453CA899}" srcOrd="0" destOrd="0" presId="urn:microsoft.com/office/officeart/2008/layout/LinedList"/>
    <dgm:cxn modelId="{6629D37A-8FFB-4FB4-AFD0-E32A21D22DA4}" type="presParOf" srcId="{90435AD6-CE46-4CE3-8DFB-A4735FAF7F9A}" destId="{29CB1110-77C4-4EA0-8556-B804503AA4E9}" srcOrd="0" destOrd="0" presId="urn:microsoft.com/office/officeart/2008/layout/LinedList"/>
    <dgm:cxn modelId="{9214FBA5-33A5-41DD-AD3F-24C219B97BA2}" type="presParOf" srcId="{90435AD6-CE46-4CE3-8DFB-A4735FAF7F9A}" destId="{856166C3-C8EB-4574-91F4-D8B21A4B1112}" srcOrd="1" destOrd="0" presId="urn:microsoft.com/office/officeart/2008/layout/LinedList"/>
    <dgm:cxn modelId="{D2857D45-96FF-4FD3-B367-741CD7C6E61C}" type="presParOf" srcId="{856166C3-C8EB-4574-91F4-D8B21A4B1112}" destId="{A5329683-8BA4-49BA-8ADC-D0911BB246E7}" srcOrd="0" destOrd="0" presId="urn:microsoft.com/office/officeart/2008/layout/LinedList"/>
    <dgm:cxn modelId="{A25D0CF6-25A6-4385-9AB2-ACB82DE4517D}" type="presParOf" srcId="{856166C3-C8EB-4574-91F4-D8B21A4B1112}" destId="{034EF3B1-8CEA-4866-B68A-61D017B0F826}" srcOrd="1" destOrd="0" presId="urn:microsoft.com/office/officeart/2008/layout/LinedList"/>
    <dgm:cxn modelId="{3853CFD9-C1C4-4912-8A10-5348251AA234}" type="presParOf" srcId="{90435AD6-CE46-4CE3-8DFB-A4735FAF7F9A}" destId="{02361400-F368-4A98-8604-9C000D25CEE7}" srcOrd="2" destOrd="0" presId="urn:microsoft.com/office/officeart/2008/layout/LinedList"/>
    <dgm:cxn modelId="{16E86640-D951-40A9-9859-A7A9DF4B0559}" type="presParOf" srcId="{90435AD6-CE46-4CE3-8DFB-A4735FAF7F9A}" destId="{E4943704-DF1D-40A5-A834-89ED7085BBFC}" srcOrd="3" destOrd="0" presId="urn:microsoft.com/office/officeart/2008/layout/LinedList"/>
    <dgm:cxn modelId="{3C2CD846-5C7D-4559-BB42-C7D5B6CBD003}" type="presParOf" srcId="{E4943704-DF1D-40A5-A834-89ED7085BBFC}" destId="{680E3ED7-7896-458C-889C-E58E8D8F5763}" srcOrd="0" destOrd="0" presId="urn:microsoft.com/office/officeart/2008/layout/LinedList"/>
    <dgm:cxn modelId="{E4C332F2-644A-4F61-84AC-ABB1554543FF}" type="presParOf" srcId="{E4943704-DF1D-40A5-A834-89ED7085BBFC}" destId="{F84AB4D4-A64A-4A09-886B-D144F0FB9764}" srcOrd="1" destOrd="0" presId="urn:microsoft.com/office/officeart/2008/layout/LinedList"/>
    <dgm:cxn modelId="{9DDCB199-C7D5-467D-9FD5-9B3DBC8C5FDE}" type="presParOf" srcId="{90435AD6-CE46-4CE3-8DFB-A4735FAF7F9A}" destId="{18D9523A-62D2-43A3-BC86-429A49CC469F}" srcOrd="4" destOrd="0" presId="urn:microsoft.com/office/officeart/2008/layout/LinedList"/>
    <dgm:cxn modelId="{3C47AFBC-6754-49DE-8254-C003BA6DD81C}" type="presParOf" srcId="{90435AD6-CE46-4CE3-8DFB-A4735FAF7F9A}" destId="{467BD18F-6A2B-4FC5-9A28-487CB1D705B8}" srcOrd="5" destOrd="0" presId="urn:microsoft.com/office/officeart/2008/layout/LinedList"/>
    <dgm:cxn modelId="{16A63B3B-0B7C-474A-97AF-4DC9D347FD9B}" type="presParOf" srcId="{467BD18F-6A2B-4FC5-9A28-487CB1D705B8}" destId="{28DD4541-090C-4C16-882A-009CC538480D}" srcOrd="0" destOrd="0" presId="urn:microsoft.com/office/officeart/2008/layout/LinedList"/>
    <dgm:cxn modelId="{3656A07A-C61C-4F7E-BF53-CE79CE05F449}" type="presParOf" srcId="{467BD18F-6A2B-4FC5-9A28-487CB1D705B8}" destId="{9203EFCD-EA6E-40D7-ACC2-28D58EF19CB4}" srcOrd="1" destOrd="0" presId="urn:microsoft.com/office/officeart/2008/layout/LinedList"/>
    <dgm:cxn modelId="{3BD83256-7980-4810-912B-9E91AC444DC5}" type="presParOf" srcId="{90435AD6-CE46-4CE3-8DFB-A4735FAF7F9A}" destId="{005B0945-E340-4E67-8ED7-F90EAB426866}" srcOrd="6" destOrd="0" presId="urn:microsoft.com/office/officeart/2008/layout/LinedList"/>
    <dgm:cxn modelId="{978749C1-AA05-451E-A8DF-9FAD127509F5}" type="presParOf" srcId="{90435AD6-CE46-4CE3-8DFB-A4735FAF7F9A}" destId="{CEE57CFC-C582-4944-8EAD-7DE951B71A7D}" srcOrd="7" destOrd="0" presId="urn:microsoft.com/office/officeart/2008/layout/LinedList"/>
    <dgm:cxn modelId="{FB523559-2908-4138-8E06-B564FBDA236E}" type="presParOf" srcId="{CEE57CFC-C582-4944-8EAD-7DE951B71A7D}" destId="{9B88726A-4AE3-4D0B-A2BF-62B3556BAC8D}" srcOrd="0" destOrd="0" presId="urn:microsoft.com/office/officeart/2008/layout/LinedList"/>
    <dgm:cxn modelId="{116B868F-0323-4EB1-8492-3020475CA9E2}" type="presParOf" srcId="{CEE57CFC-C582-4944-8EAD-7DE951B71A7D}" destId="{0F4E68AF-B5BF-4922-AF00-B38B60FDC5F2}" srcOrd="1" destOrd="0" presId="urn:microsoft.com/office/officeart/2008/layout/LinedList"/>
    <dgm:cxn modelId="{53557B7E-0B2E-4EC8-8202-4CB0A2A4B74A}" type="presParOf" srcId="{90435AD6-CE46-4CE3-8DFB-A4735FAF7F9A}" destId="{E3CCC33A-62D6-4196-A159-91AD857233EE}" srcOrd="8" destOrd="0" presId="urn:microsoft.com/office/officeart/2008/layout/LinedList"/>
    <dgm:cxn modelId="{5FDEF4EF-5416-4D8C-B482-80B0D4D345D8}" type="presParOf" srcId="{90435AD6-CE46-4CE3-8DFB-A4735FAF7F9A}" destId="{695C19D4-FD39-4094-8883-5EAF97B11C2A}" srcOrd="9" destOrd="0" presId="urn:microsoft.com/office/officeart/2008/layout/LinedList"/>
    <dgm:cxn modelId="{2BBAAA5C-1E2C-4108-965D-CCF8D6421593}" type="presParOf" srcId="{695C19D4-FD39-4094-8883-5EAF97B11C2A}" destId="{DA222951-DAEC-4900-84E8-A924453CA899}" srcOrd="0" destOrd="0" presId="urn:microsoft.com/office/officeart/2008/layout/LinedList"/>
    <dgm:cxn modelId="{D69ABFAD-0C74-45AF-BAF0-770308BE3CB9}" type="presParOf" srcId="{695C19D4-FD39-4094-8883-5EAF97B11C2A}" destId="{1F383EDB-CF12-4EB3-9B62-050445334D5B}" srcOrd="1" destOrd="0" presId="urn:microsoft.com/office/officeart/2008/layout/LinedList"/>
    <dgm:cxn modelId="{DF2ADAFD-BDD1-45D2-8E43-58333173CD79}" type="presParOf" srcId="{90435AD6-CE46-4CE3-8DFB-A4735FAF7F9A}" destId="{DC8170B8-4CF9-466B-9E0D-A49A2CD10D58}" srcOrd="10" destOrd="0" presId="urn:microsoft.com/office/officeart/2008/layout/LinedList"/>
    <dgm:cxn modelId="{8134C1DB-33B2-42DD-B51C-B252ABECB5BB}" type="presParOf" srcId="{90435AD6-CE46-4CE3-8DFB-A4735FAF7F9A}" destId="{567B33B6-8EE0-4F39-9483-C20F11373B81}" srcOrd="11" destOrd="0" presId="urn:microsoft.com/office/officeart/2008/layout/LinedList"/>
    <dgm:cxn modelId="{0BB31D55-1792-4DA1-8BE7-FA333611EF80}" type="presParOf" srcId="{567B33B6-8EE0-4F39-9483-C20F11373B81}" destId="{D324387E-DBD0-4C0A-AE15-207997C8998F}" srcOrd="0" destOrd="0" presId="urn:microsoft.com/office/officeart/2008/layout/LinedList"/>
    <dgm:cxn modelId="{DE32C8E1-69D9-442E-9F60-BCEBAC25EDAF}" type="presParOf" srcId="{567B33B6-8EE0-4F39-9483-C20F11373B81}" destId="{E3682A5C-0BD3-44E3-A3AE-3D423B48FDF7}" srcOrd="1" destOrd="0" presId="urn:microsoft.com/office/officeart/2008/layout/LinedList"/>
    <dgm:cxn modelId="{FF911EE2-C135-4857-B5A5-A4B6678E3060}" type="presParOf" srcId="{90435AD6-CE46-4CE3-8DFB-A4735FAF7F9A}" destId="{99B9CC64-F52F-4E29-BCDB-3DE1CEC40CC4}" srcOrd="12" destOrd="0" presId="urn:microsoft.com/office/officeart/2008/layout/LinedList"/>
    <dgm:cxn modelId="{FAF76532-4CBE-4E43-AE93-E2301F2BD158}" type="presParOf" srcId="{90435AD6-CE46-4CE3-8DFB-A4735FAF7F9A}" destId="{A6BADD68-692D-4820-A820-85EC6829B981}" srcOrd="13" destOrd="0" presId="urn:microsoft.com/office/officeart/2008/layout/LinedList"/>
    <dgm:cxn modelId="{61F54946-4F02-417A-8E6F-9449807A13B6}" type="presParOf" srcId="{A6BADD68-692D-4820-A820-85EC6829B981}" destId="{4B6AE9F6-687A-4085-825A-7D4112FE003F}" srcOrd="0" destOrd="0" presId="urn:microsoft.com/office/officeart/2008/layout/LinedList"/>
    <dgm:cxn modelId="{3F6688C6-C26D-4508-AD93-A3907E35F4BE}" type="presParOf" srcId="{A6BADD68-692D-4820-A820-85EC6829B981}" destId="{B33DCE1E-781D-4255-8332-AA84B4D7735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1C624698-5490-4DBA-911A-92786979777F}"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E15A652C-251B-4455-95D2-3304B248D198}">
      <dgm:prSet/>
      <dgm:spPr/>
      <dgm:t>
        <a:bodyPr/>
        <a:lstStyle/>
        <a:p>
          <a:r>
            <a:rPr lang="en-GB"/>
            <a:t>Prohibition - This order ensures that an inferior court is ordered to refrain from doing something before its decision becomes final;</a:t>
          </a:r>
          <a:endParaRPr lang="en-US"/>
        </a:p>
      </dgm:t>
    </dgm:pt>
    <dgm:pt modelId="{0D158772-8512-4BA7-AFE9-C9A4C4EADEDE}" type="parTrans" cxnId="{017E7FF7-95B3-4F0B-A65A-8333BAFBF765}">
      <dgm:prSet/>
      <dgm:spPr/>
      <dgm:t>
        <a:bodyPr/>
        <a:lstStyle/>
        <a:p>
          <a:endParaRPr lang="en-US"/>
        </a:p>
      </dgm:t>
    </dgm:pt>
    <dgm:pt modelId="{2BDA17EA-5225-4338-86A8-54F3E38D5E09}" type="sibTrans" cxnId="{017E7FF7-95B3-4F0B-A65A-8333BAFBF765}">
      <dgm:prSet/>
      <dgm:spPr/>
      <dgm:t>
        <a:bodyPr/>
        <a:lstStyle/>
        <a:p>
          <a:endParaRPr lang="en-US"/>
        </a:p>
      </dgm:t>
    </dgm:pt>
    <dgm:pt modelId="{D6571283-CF97-458A-A065-8968C9E62C35}">
      <dgm:prSet/>
      <dgm:spPr/>
      <dgm:t>
        <a:bodyPr/>
        <a:lstStyle/>
        <a:p>
          <a:r>
            <a:rPr lang="en-GB"/>
            <a:t>Quashing – High Court quashes the decision of the inferior court and may order a re-trial;</a:t>
          </a:r>
          <a:endParaRPr lang="en-US"/>
        </a:p>
      </dgm:t>
    </dgm:pt>
    <dgm:pt modelId="{349F0BF5-25E1-4C62-A570-CD59E07C931C}" type="parTrans" cxnId="{4CE8EFCD-E62A-4FFF-824D-C8A0B139DC91}">
      <dgm:prSet/>
      <dgm:spPr/>
      <dgm:t>
        <a:bodyPr/>
        <a:lstStyle/>
        <a:p>
          <a:endParaRPr lang="en-US"/>
        </a:p>
      </dgm:t>
    </dgm:pt>
    <dgm:pt modelId="{8B818D70-3B32-4BF7-8B1E-8C6E8254C6F6}" type="sibTrans" cxnId="{4CE8EFCD-E62A-4FFF-824D-C8A0B139DC91}">
      <dgm:prSet/>
      <dgm:spPr/>
      <dgm:t>
        <a:bodyPr/>
        <a:lstStyle/>
        <a:p>
          <a:endParaRPr lang="en-US"/>
        </a:p>
      </dgm:t>
    </dgm:pt>
    <dgm:pt modelId="{66449CAE-8FE4-40BE-A835-3BB6FFB2B96E}">
      <dgm:prSet/>
      <dgm:spPr/>
      <dgm:t>
        <a:bodyPr/>
        <a:lstStyle/>
        <a:p>
          <a:r>
            <a:rPr lang="en-GB"/>
            <a:t>Mandatory – inferior court is compelled to do a particular act, try an information or state a case</a:t>
          </a:r>
          <a:endParaRPr lang="en-US"/>
        </a:p>
      </dgm:t>
    </dgm:pt>
    <dgm:pt modelId="{61E96E75-1130-4E90-B2B7-67D2D0813962}" type="parTrans" cxnId="{BE509121-9C46-42AB-8E00-0B379C2727BE}">
      <dgm:prSet/>
      <dgm:spPr/>
      <dgm:t>
        <a:bodyPr/>
        <a:lstStyle/>
        <a:p>
          <a:endParaRPr lang="en-US"/>
        </a:p>
      </dgm:t>
    </dgm:pt>
    <dgm:pt modelId="{698E76C7-AB57-4AEF-B8F7-AB5009F6DA1C}" type="sibTrans" cxnId="{BE509121-9C46-42AB-8E00-0B379C2727BE}">
      <dgm:prSet/>
      <dgm:spPr/>
      <dgm:t>
        <a:bodyPr/>
        <a:lstStyle/>
        <a:p>
          <a:endParaRPr lang="en-US"/>
        </a:p>
      </dgm:t>
    </dgm:pt>
    <dgm:pt modelId="{7DC163C5-1C35-42A2-9A39-2BA4791636F0}" type="pres">
      <dgm:prSet presAssocID="{1C624698-5490-4DBA-911A-92786979777F}" presName="vert0" presStyleCnt="0">
        <dgm:presLayoutVars>
          <dgm:dir/>
          <dgm:animOne val="branch"/>
          <dgm:animLvl val="lvl"/>
        </dgm:presLayoutVars>
      </dgm:prSet>
      <dgm:spPr/>
    </dgm:pt>
    <dgm:pt modelId="{F020C8B6-17CF-417F-8946-DE72181C08D3}" type="pres">
      <dgm:prSet presAssocID="{E15A652C-251B-4455-95D2-3304B248D198}" presName="thickLine" presStyleLbl="alignNode1" presStyleIdx="0" presStyleCnt="3"/>
      <dgm:spPr/>
    </dgm:pt>
    <dgm:pt modelId="{207DA69A-017E-4646-9B47-83BB37384871}" type="pres">
      <dgm:prSet presAssocID="{E15A652C-251B-4455-95D2-3304B248D198}" presName="horz1" presStyleCnt="0"/>
      <dgm:spPr/>
    </dgm:pt>
    <dgm:pt modelId="{85639B5C-4FED-4DBB-ABB2-7E9677175571}" type="pres">
      <dgm:prSet presAssocID="{E15A652C-251B-4455-95D2-3304B248D198}" presName="tx1" presStyleLbl="revTx" presStyleIdx="0" presStyleCnt="3"/>
      <dgm:spPr/>
    </dgm:pt>
    <dgm:pt modelId="{7E266C75-4066-4893-B50D-8FDC5E439897}" type="pres">
      <dgm:prSet presAssocID="{E15A652C-251B-4455-95D2-3304B248D198}" presName="vert1" presStyleCnt="0"/>
      <dgm:spPr/>
    </dgm:pt>
    <dgm:pt modelId="{771EE9C2-218A-4EEE-B415-4798F94356AB}" type="pres">
      <dgm:prSet presAssocID="{D6571283-CF97-458A-A065-8968C9E62C35}" presName="thickLine" presStyleLbl="alignNode1" presStyleIdx="1" presStyleCnt="3"/>
      <dgm:spPr/>
    </dgm:pt>
    <dgm:pt modelId="{8EF54DA1-00CC-4EFC-BE19-C2A743F410C0}" type="pres">
      <dgm:prSet presAssocID="{D6571283-CF97-458A-A065-8968C9E62C35}" presName="horz1" presStyleCnt="0"/>
      <dgm:spPr/>
    </dgm:pt>
    <dgm:pt modelId="{F570EA60-BDBC-4346-83C4-FE578EFCC4FF}" type="pres">
      <dgm:prSet presAssocID="{D6571283-CF97-458A-A065-8968C9E62C35}" presName="tx1" presStyleLbl="revTx" presStyleIdx="1" presStyleCnt="3"/>
      <dgm:spPr/>
    </dgm:pt>
    <dgm:pt modelId="{F2494193-7413-4DAE-8341-5917936525C3}" type="pres">
      <dgm:prSet presAssocID="{D6571283-CF97-458A-A065-8968C9E62C35}" presName="vert1" presStyleCnt="0"/>
      <dgm:spPr/>
    </dgm:pt>
    <dgm:pt modelId="{BC721CBF-CD3E-4AE4-AB65-6B6061585D00}" type="pres">
      <dgm:prSet presAssocID="{66449CAE-8FE4-40BE-A835-3BB6FFB2B96E}" presName="thickLine" presStyleLbl="alignNode1" presStyleIdx="2" presStyleCnt="3"/>
      <dgm:spPr/>
    </dgm:pt>
    <dgm:pt modelId="{B7575C08-E935-40B7-8B3D-A52E41691CC5}" type="pres">
      <dgm:prSet presAssocID="{66449CAE-8FE4-40BE-A835-3BB6FFB2B96E}" presName="horz1" presStyleCnt="0"/>
      <dgm:spPr/>
    </dgm:pt>
    <dgm:pt modelId="{780172DD-4D02-4699-8431-BB4D3E4757BE}" type="pres">
      <dgm:prSet presAssocID="{66449CAE-8FE4-40BE-A835-3BB6FFB2B96E}" presName="tx1" presStyleLbl="revTx" presStyleIdx="2" presStyleCnt="3"/>
      <dgm:spPr/>
    </dgm:pt>
    <dgm:pt modelId="{E3B193F2-101D-4D49-A45D-906C381CC110}" type="pres">
      <dgm:prSet presAssocID="{66449CAE-8FE4-40BE-A835-3BB6FFB2B96E}" presName="vert1" presStyleCnt="0"/>
      <dgm:spPr/>
    </dgm:pt>
  </dgm:ptLst>
  <dgm:cxnLst>
    <dgm:cxn modelId="{7F050406-4974-4B4F-9766-72D293CB4226}" type="presOf" srcId="{D6571283-CF97-458A-A065-8968C9E62C35}" destId="{F570EA60-BDBC-4346-83C4-FE578EFCC4FF}" srcOrd="0" destOrd="0" presId="urn:microsoft.com/office/officeart/2008/layout/LinedList"/>
    <dgm:cxn modelId="{BB589018-B543-435D-BFDF-DB13654DCDE4}" type="presOf" srcId="{66449CAE-8FE4-40BE-A835-3BB6FFB2B96E}" destId="{780172DD-4D02-4699-8431-BB4D3E4757BE}" srcOrd="0" destOrd="0" presId="urn:microsoft.com/office/officeart/2008/layout/LinedList"/>
    <dgm:cxn modelId="{BE509121-9C46-42AB-8E00-0B379C2727BE}" srcId="{1C624698-5490-4DBA-911A-92786979777F}" destId="{66449CAE-8FE4-40BE-A835-3BB6FFB2B96E}" srcOrd="2" destOrd="0" parTransId="{61E96E75-1130-4E90-B2B7-67D2D0813962}" sibTransId="{698E76C7-AB57-4AEF-B8F7-AB5009F6DA1C}"/>
    <dgm:cxn modelId="{4CE8EFCD-E62A-4FFF-824D-C8A0B139DC91}" srcId="{1C624698-5490-4DBA-911A-92786979777F}" destId="{D6571283-CF97-458A-A065-8968C9E62C35}" srcOrd="1" destOrd="0" parTransId="{349F0BF5-25E1-4C62-A570-CD59E07C931C}" sibTransId="{8B818D70-3B32-4BF7-8B1E-8C6E8254C6F6}"/>
    <dgm:cxn modelId="{666953DD-9B1D-449B-857D-26205023444A}" type="presOf" srcId="{1C624698-5490-4DBA-911A-92786979777F}" destId="{7DC163C5-1C35-42A2-9A39-2BA4791636F0}" srcOrd="0" destOrd="0" presId="urn:microsoft.com/office/officeart/2008/layout/LinedList"/>
    <dgm:cxn modelId="{A3DB35E9-7C0F-45AC-842F-F6AD0872AAD4}" type="presOf" srcId="{E15A652C-251B-4455-95D2-3304B248D198}" destId="{85639B5C-4FED-4DBB-ABB2-7E9677175571}" srcOrd="0" destOrd="0" presId="urn:microsoft.com/office/officeart/2008/layout/LinedList"/>
    <dgm:cxn modelId="{017E7FF7-95B3-4F0B-A65A-8333BAFBF765}" srcId="{1C624698-5490-4DBA-911A-92786979777F}" destId="{E15A652C-251B-4455-95D2-3304B248D198}" srcOrd="0" destOrd="0" parTransId="{0D158772-8512-4BA7-AFE9-C9A4C4EADEDE}" sibTransId="{2BDA17EA-5225-4338-86A8-54F3E38D5E09}"/>
    <dgm:cxn modelId="{D4E8BB7D-E616-4DFF-8F95-4F8EF7B25131}" type="presParOf" srcId="{7DC163C5-1C35-42A2-9A39-2BA4791636F0}" destId="{F020C8B6-17CF-417F-8946-DE72181C08D3}" srcOrd="0" destOrd="0" presId="urn:microsoft.com/office/officeart/2008/layout/LinedList"/>
    <dgm:cxn modelId="{E752523E-2AAD-42B3-849D-E2E8F643ED07}" type="presParOf" srcId="{7DC163C5-1C35-42A2-9A39-2BA4791636F0}" destId="{207DA69A-017E-4646-9B47-83BB37384871}" srcOrd="1" destOrd="0" presId="urn:microsoft.com/office/officeart/2008/layout/LinedList"/>
    <dgm:cxn modelId="{015A7F70-AFA3-4971-9221-0613507F8C3D}" type="presParOf" srcId="{207DA69A-017E-4646-9B47-83BB37384871}" destId="{85639B5C-4FED-4DBB-ABB2-7E9677175571}" srcOrd="0" destOrd="0" presId="urn:microsoft.com/office/officeart/2008/layout/LinedList"/>
    <dgm:cxn modelId="{E4491884-E548-482F-ADB8-F10FA2B37CAE}" type="presParOf" srcId="{207DA69A-017E-4646-9B47-83BB37384871}" destId="{7E266C75-4066-4893-B50D-8FDC5E439897}" srcOrd="1" destOrd="0" presId="urn:microsoft.com/office/officeart/2008/layout/LinedList"/>
    <dgm:cxn modelId="{D47F728C-9855-4B31-9B14-86F778CE8EB6}" type="presParOf" srcId="{7DC163C5-1C35-42A2-9A39-2BA4791636F0}" destId="{771EE9C2-218A-4EEE-B415-4798F94356AB}" srcOrd="2" destOrd="0" presId="urn:microsoft.com/office/officeart/2008/layout/LinedList"/>
    <dgm:cxn modelId="{CCF7832D-DE1D-41EC-920E-F5979801433F}" type="presParOf" srcId="{7DC163C5-1C35-42A2-9A39-2BA4791636F0}" destId="{8EF54DA1-00CC-4EFC-BE19-C2A743F410C0}" srcOrd="3" destOrd="0" presId="urn:microsoft.com/office/officeart/2008/layout/LinedList"/>
    <dgm:cxn modelId="{414CFD2A-5176-4486-8E38-C913DC43F178}" type="presParOf" srcId="{8EF54DA1-00CC-4EFC-BE19-C2A743F410C0}" destId="{F570EA60-BDBC-4346-83C4-FE578EFCC4FF}" srcOrd="0" destOrd="0" presId="urn:microsoft.com/office/officeart/2008/layout/LinedList"/>
    <dgm:cxn modelId="{935FB9D3-92DD-4FA5-B719-DAF6D17CAE8F}" type="presParOf" srcId="{8EF54DA1-00CC-4EFC-BE19-C2A743F410C0}" destId="{F2494193-7413-4DAE-8341-5917936525C3}" srcOrd="1" destOrd="0" presId="urn:microsoft.com/office/officeart/2008/layout/LinedList"/>
    <dgm:cxn modelId="{00C1A08F-F16C-489E-BB9C-93438B9613D3}" type="presParOf" srcId="{7DC163C5-1C35-42A2-9A39-2BA4791636F0}" destId="{BC721CBF-CD3E-4AE4-AB65-6B6061585D00}" srcOrd="4" destOrd="0" presId="urn:microsoft.com/office/officeart/2008/layout/LinedList"/>
    <dgm:cxn modelId="{E6786B95-FF8C-4B88-AB0A-2F7B1F4B65B1}" type="presParOf" srcId="{7DC163C5-1C35-42A2-9A39-2BA4791636F0}" destId="{B7575C08-E935-40B7-8B3D-A52E41691CC5}" srcOrd="5" destOrd="0" presId="urn:microsoft.com/office/officeart/2008/layout/LinedList"/>
    <dgm:cxn modelId="{7DADB50C-1E3F-41FF-94B5-1EF173A15529}" type="presParOf" srcId="{B7575C08-E935-40B7-8B3D-A52E41691CC5}" destId="{780172DD-4D02-4699-8431-BB4D3E4757BE}" srcOrd="0" destOrd="0" presId="urn:microsoft.com/office/officeart/2008/layout/LinedList"/>
    <dgm:cxn modelId="{50A507BA-A1BA-4AED-91DC-92E10C8BA9C9}" type="presParOf" srcId="{B7575C08-E935-40B7-8B3D-A52E41691CC5}" destId="{E3B193F2-101D-4D49-A45D-906C381CC11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61CD88B9-CF56-4855-B69D-A5FC4D87D12C}"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FA3E8317-3FE6-4395-8CA9-93A98457FEBC}">
      <dgm:prSet/>
      <dgm:spPr/>
      <dgm:t>
        <a:bodyPr/>
        <a:lstStyle/>
        <a:p>
          <a:r>
            <a:rPr lang="en-GB"/>
            <a:t>A-G may, with leave of the Court of Appeal, refer to that court any sentence imposed by Crown Court that the A-G considers lenient (ss35 and 36 Criminal Justice Act 1988)</a:t>
          </a:r>
          <a:endParaRPr lang="en-US"/>
        </a:p>
      </dgm:t>
    </dgm:pt>
    <dgm:pt modelId="{F6C45D08-91F8-4A7A-B7BE-29BAB31E53FB}" type="parTrans" cxnId="{521693A4-3773-41FC-A422-1B6630696709}">
      <dgm:prSet/>
      <dgm:spPr/>
      <dgm:t>
        <a:bodyPr/>
        <a:lstStyle/>
        <a:p>
          <a:endParaRPr lang="en-US"/>
        </a:p>
      </dgm:t>
    </dgm:pt>
    <dgm:pt modelId="{E7AFB8A2-4E99-45C2-86ED-357C2973E21E}" type="sibTrans" cxnId="{521693A4-3773-41FC-A422-1B6630696709}">
      <dgm:prSet/>
      <dgm:spPr/>
      <dgm:t>
        <a:bodyPr/>
        <a:lstStyle/>
        <a:p>
          <a:endParaRPr lang="en-US"/>
        </a:p>
      </dgm:t>
    </dgm:pt>
    <dgm:pt modelId="{B6DCE1CF-130E-4C1E-8FEC-F65096E65323}">
      <dgm:prSet/>
      <dgm:spPr/>
      <dgm:t>
        <a:bodyPr/>
        <a:lstStyle/>
        <a:p>
          <a:r>
            <a:rPr lang="en-GB"/>
            <a:t>Court of Appeal may then quash original sentence and substitute an alternative sentence (usually heavier)</a:t>
          </a:r>
          <a:endParaRPr lang="en-US"/>
        </a:p>
      </dgm:t>
    </dgm:pt>
    <dgm:pt modelId="{D148E8AE-3762-4BF3-8CDA-47964E721321}" type="parTrans" cxnId="{4380D9CB-180D-4C45-ABE7-B286322E1EE4}">
      <dgm:prSet/>
      <dgm:spPr/>
      <dgm:t>
        <a:bodyPr/>
        <a:lstStyle/>
        <a:p>
          <a:endParaRPr lang="en-US"/>
        </a:p>
      </dgm:t>
    </dgm:pt>
    <dgm:pt modelId="{F4908E91-0C0A-4E5C-9C61-816DD291B67F}" type="sibTrans" cxnId="{4380D9CB-180D-4C45-ABE7-B286322E1EE4}">
      <dgm:prSet/>
      <dgm:spPr/>
      <dgm:t>
        <a:bodyPr/>
        <a:lstStyle/>
        <a:p>
          <a:endParaRPr lang="en-US"/>
        </a:p>
      </dgm:t>
    </dgm:pt>
    <dgm:pt modelId="{17BCEA7C-8E34-4254-8361-D89173C0A334}" type="pres">
      <dgm:prSet presAssocID="{61CD88B9-CF56-4855-B69D-A5FC4D87D12C}" presName="linear" presStyleCnt="0">
        <dgm:presLayoutVars>
          <dgm:animLvl val="lvl"/>
          <dgm:resizeHandles val="exact"/>
        </dgm:presLayoutVars>
      </dgm:prSet>
      <dgm:spPr/>
    </dgm:pt>
    <dgm:pt modelId="{D085765E-D859-488B-95F7-4DEC127E7A60}" type="pres">
      <dgm:prSet presAssocID="{FA3E8317-3FE6-4395-8CA9-93A98457FEBC}" presName="parentText" presStyleLbl="node1" presStyleIdx="0" presStyleCnt="2">
        <dgm:presLayoutVars>
          <dgm:chMax val="0"/>
          <dgm:bulletEnabled val="1"/>
        </dgm:presLayoutVars>
      </dgm:prSet>
      <dgm:spPr/>
    </dgm:pt>
    <dgm:pt modelId="{B0A351DF-FE33-4680-B55D-5888D5397CCF}" type="pres">
      <dgm:prSet presAssocID="{E7AFB8A2-4E99-45C2-86ED-357C2973E21E}" presName="spacer" presStyleCnt="0"/>
      <dgm:spPr/>
    </dgm:pt>
    <dgm:pt modelId="{2D872D82-92DD-4F4C-BDAE-8A7CAA2B9AF1}" type="pres">
      <dgm:prSet presAssocID="{B6DCE1CF-130E-4C1E-8FEC-F65096E65323}" presName="parentText" presStyleLbl="node1" presStyleIdx="1" presStyleCnt="2">
        <dgm:presLayoutVars>
          <dgm:chMax val="0"/>
          <dgm:bulletEnabled val="1"/>
        </dgm:presLayoutVars>
      </dgm:prSet>
      <dgm:spPr/>
    </dgm:pt>
  </dgm:ptLst>
  <dgm:cxnLst>
    <dgm:cxn modelId="{F3499210-B714-46D6-97E7-E38B0F4B372B}" type="presOf" srcId="{B6DCE1CF-130E-4C1E-8FEC-F65096E65323}" destId="{2D872D82-92DD-4F4C-BDAE-8A7CAA2B9AF1}" srcOrd="0" destOrd="0" presId="urn:microsoft.com/office/officeart/2005/8/layout/vList2"/>
    <dgm:cxn modelId="{35A87014-DEA4-42F1-833C-96A903F9B97F}" type="presOf" srcId="{FA3E8317-3FE6-4395-8CA9-93A98457FEBC}" destId="{D085765E-D859-488B-95F7-4DEC127E7A60}" srcOrd="0" destOrd="0" presId="urn:microsoft.com/office/officeart/2005/8/layout/vList2"/>
    <dgm:cxn modelId="{521693A4-3773-41FC-A422-1B6630696709}" srcId="{61CD88B9-CF56-4855-B69D-A5FC4D87D12C}" destId="{FA3E8317-3FE6-4395-8CA9-93A98457FEBC}" srcOrd="0" destOrd="0" parTransId="{F6C45D08-91F8-4A7A-B7BE-29BAB31E53FB}" sibTransId="{E7AFB8A2-4E99-45C2-86ED-357C2973E21E}"/>
    <dgm:cxn modelId="{03C8F4C5-5195-44EF-AFA4-4B77202F47C7}" type="presOf" srcId="{61CD88B9-CF56-4855-B69D-A5FC4D87D12C}" destId="{17BCEA7C-8E34-4254-8361-D89173C0A334}" srcOrd="0" destOrd="0" presId="urn:microsoft.com/office/officeart/2005/8/layout/vList2"/>
    <dgm:cxn modelId="{4380D9CB-180D-4C45-ABE7-B286322E1EE4}" srcId="{61CD88B9-CF56-4855-B69D-A5FC4D87D12C}" destId="{B6DCE1CF-130E-4C1E-8FEC-F65096E65323}" srcOrd="1" destOrd="0" parTransId="{D148E8AE-3762-4BF3-8CDA-47964E721321}" sibTransId="{F4908E91-0C0A-4E5C-9C61-816DD291B67F}"/>
    <dgm:cxn modelId="{2B08B1A2-3E73-4572-9A53-127B40184D19}" type="presParOf" srcId="{17BCEA7C-8E34-4254-8361-D89173C0A334}" destId="{D085765E-D859-488B-95F7-4DEC127E7A60}" srcOrd="0" destOrd="0" presId="urn:microsoft.com/office/officeart/2005/8/layout/vList2"/>
    <dgm:cxn modelId="{C132EA84-39D6-4A53-989F-D97AFCD18EDC}" type="presParOf" srcId="{17BCEA7C-8E34-4254-8361-D89173C0A334}" destId="{B0A351DF-FE33-4680-B55D-5888D5397CCF}" srcOrd="1" destOrd="0" presId="urn:microsoft.com/office/officeart/2005/8/layout/vList2"/>
    <dgm:cxn modelId="{24C99792-F5B4-402A-AF2A-4A5E04FAD3DA}" type="presParOf" srcId="{17BCEA7C-8E34-4254-8361-D89173C0A334}" destId="{2D872D82-92DD-4F4C-BDAE-8A7CAA2B9AF1}"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406990-EC58-4A8B-8CE6-1CDF2D20EDB3}">
      <dsp:nvSpPr>
        <dsp:cNvPr id="0" name=""/>
        <dsp:cNvSpPr/>
      </dsp:nvSpPr>
      <dsp:spPr>
        <a:xfrm>
          <a:off x="0" y="18320"/>
          <a:ext cx="6666833" cy="263951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defRPr cap="all"/>
          </a:pPr>
          <a:r>
            <a:rPr lang="en-GB" sz="4800" kern="1200" baseline="0"/>
            <a:t>To understand the procedures relating to sentencing</a:t>
          </a:r>
          <a:endParaRPr lang="en-US" sz="4800" kern="1200"/>
        </a:p>
      </dsp:txBody>
      <dsp:txXfrm>
        <a:off x="128851" y="147171"/>
        <a:ext cx="6409131" cy="2381817"/>
      </dsp:txXfrm>
    </dsp:sp>
    <dsp:sp modelId="{139A4BA2-620C-4F56-81A9-269D8B368B2E}">
      <dsp:nvSpPr>
        <dsp:cNvPr id="0" name=""/>
        <dsp:cNvSpPr/>
      </dsp:nvSpPr>
      <dsp:spPr>
        <a:xfrm>
          <a:off x="0" y="2796080"/>
          <a:ext cx="6666833" cy="2639519"/>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defRPr cap="all"/>
          </a:pPr>
          <a:r>
            <a:rPr lang="en-GB" sz="4800" kern="1200" baseline="0"/>
            <a:t>Introduction to appeals</a:t>
          </a:r>
          <a:endParaRPr lang="en-US" sz="4800" kern="1200"/>
        </a:p>
      </dsp:txBody>
      <dsp:txXfrm>
        <a:off x="128851" y="2924931"/>
        <a:ext cx="6409131" cy="23818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9CCC95-41DB-4B4C-9385-1444D986800D}">
      <dsp:nvSpPr>
        <dsp:cNvPr id="0" name=""/>
        <dsp:cNvSpPr/>
      </dsp:nvSpPr>
      <dsp:spPr>
        <a:xfrm>
          <a:off x="0" y="43558"/>
          <a:ext cx="6666833" cy="13093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Sentencing follows conviction.</a:t>
          </a:r>
        </a:p>
      </dsp:txBody>
      <dsp:txXfrm>
        <a:off x="63915" y="107473"/>
        <a:ext cx="6539003" cy="1181470"/>
      </dsp:txXfrm>
    </dsp:sp>
    <dsp:sp modelId="{F1E6DD1E-13DF-4B9A-9999-77088F572ABF}">
      <dsp:nvSpPr>
        <dsp:cNvPr id="0" name=""/>
        <dsp:cNvSpPr/>
      </dsp:nvSpPr>
      <dsp:spPr>
        <a:xfrm>
          <a:off x="0" y="1396059"/>
          <a:ext cx="6666833" cy="1309300"/>
        </a:xfrm>
        <a:prstGeom prst="round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Conviction results from a finding of guilt by a jury, Magistrates or the defendant pleading guilty. </a:t>
          </a:r>
        </a:p>
      </dsp:txBody>
      <dsp:txXfrm>
        <a:off x="63915" y="1459974"/>
        <a:ext cx="6539003" cy="1181470"/>
      </dsp:txXfrm>
    </dsp:sp>
    <dsp:sp modelId="{E467C310-C66C-4F7A-B083-FE8E7A1F7990}">
      <dsp:nvSpPr>
        <dsp:cNvPr id="0" name=""/>
        <dsp:cNvSpPr/>
      </dsp:nvSpPr>
      <dsp:spPr>
        <a:xfrm>
          <a:off x="0" y="2748559"/>
          <a:ext cx="6666833" cy="1309300"/>
        </a:xfrm>
        <a:prstGeom prst="round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Sentencing in England and Wales refers to a bench of magistrates or district judge in a magistrate's court or a judge in the Crown Court passing sentence on a person found guilty of a criminal offence. </a:t>
          </a:r>
        </a:p>
      </dsp:txBody>
      <dsp:txXfrm>
        <a:off x="63915" y="2812474"/>
        <a:ext cx="6539003" cy="1181470"/>
      </dsp:txXfrm>
    </dsp:sp>
    <dsp:sp modelId="{86439295-660E-443D-AEA1-02D0F6C835F5}">
      <dsp:nvSpPr>
        <dsp:cNvPr id="0" name=""/>
        <dsp:cNvSpPr/>
      </dsp:nvSpPr>
      <dsp:spPr>
        <a:xfrm>
          <a:off x="0" y="4101060"/>
          <a:ext cx="6666833" cy="130930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In deciding the sentence, the court will take into account a number of factors: the type of offence and how serious it is, the timing of any plea of guilty, the defendant's character and antecedents, including his/her criminal record and the defendant's personal circumstances such as their financial circumstances in the case of a fine being imposed.</a:t>
          </a:r>
        </a:p>
      </dsp:txBody>
      <dsp:txXfrm>
        <a:off x="63915" y="4164975"/>
        <a:ext cx="6539003" cy="118147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D76131-E373-449E-BB4B-FC0DB96C8167}">
      <dsp:nvSpPr>
        <dsp:cNvPr id="0" name=""/>
        <dsp:cNvSpPr/>
      </dsp:nvSpPr>
      <dsp:spPr>
        <a:xfrm>
          <a:off x="0" y="24709"/>
          <a:ext cx="6666833" cy="19890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l" defTabSz="2222500">
            <a:lnSpc>
              <a:spcPct val="90000"/>
            </a:lnSpc>
            <a:spcBef>
              <a:spcPct val="0"/>
            </a:spcBef>
            <a:spcAft>
              <a:spcPct val="35000"/>
            </a:spcAft>
            <a:buNone/>
          </a:pPr>
          <a:r>
            <a:rPr lang="en-GB" sz="5000" kern="1200"/>
            <a:t>Set out in </a:t>
          </a:r>
          <a:r>
            <a:rPr lang="en-GB" sz="5000" kern="1200">
              <a:hlinkClick xmlns:r="http://schemas.openxmlformats.org/officeDocument/2006/relationships" r:id="rId1"/>
            </a:rPr>
            <a:t>s142 of the CJA 2003</a:t>
          </a:r>
          <a:endParaRPr lang="en-US" sz="5000" kern="1200"/>
        </a:p>
      </dsp:txBody>
      <dsp:txXfrm>
        <a:off x="97095" y="121804"/>
        <a:ext cx="6472643" cy="1794810"/>
      </dsp:txXfrm>
    </dsp:sp>
    <dsp:sp modelId="{C42C233C-7F99-43AB-947E-3BCABC93346E}">
      <dsp:nvSpPr>
        <dsp:cNvPr id="0" name=""/>
        <dsp:cNvSpPr/>
      </dsp:nvSpPr>
      <dsp:spPr>
        <a:xfrm>
          <a:off x="0" y="2013710"/>
          <a:ext cx="6666833" cy="3415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63500" rIns="355600" bIns="63500" numCol="1" spcCol="1270" anchor="t" anchorCtr="0">
          <a:noAutofit/>
        </a:bodyPr>
        <a:lstStyle/>
        <a:p>
          <a:pPr marL="285750" lvl="1" indent="-285750" algn="l" defTabSz="1733550">
            <a:lnSpc>
              <a:spcPct val="90000"/>
            </a:lnSpc>
            <a:spcBef>
              <a:spcPct val="0"/>
            </a:spcBef>
            <a:spcAft>
              <a:spcPct val="20000"/>
            </a:spcAft>
            <a:buChar char="•"/>
          </a:pPr>
          <a:r>
            <a:rPr lang="en-GB" sz="3900" kern="1200"/>
            <a:t>Punishment</a:t>
          </a:r>
          <a:endParaRPr lang="en-US" sz="3900" kern="1200"/>
        </a:p>
        <a:p>
          <a:pPr marL="285750" lvl="1" indent="-285750" algn="l" defTabSz="1733550">
            <a:lnSpc>
              <a:spcPct val="90000"/>
            </a:lnSpc>
            <a:spcBef>
              <a:spcPct val="0"/>
            </a:spcBef>
            <a:spcAft>
              <a:spcPct val="20000"/>
            </a:spcAft>
            <a:buChar char="•"/>
          </a:pPr>
          <a:r>
            <a:rPr lang="en-GB" sz="3900" kern="1200"/>
            <a:t>Reduction in crime</a:t>
          </a:r>
          <a:endParaRPr lang="en-US" sz="3900" kern="1200"/>
        </a:p>
        <a:p>
          <a:pPr marL="285750" lvl="1" indent="-285750" algn="l" defTabSz="1733550">
            <a:lnSpc>
              <a:spcPct val="90000"/>
            </a:lnSpc>
            <a:spcBef>
              <a:spcPct val="0"/>
            </a:spcBef>
            <a:spcAft>
              <a:spcPct val="20000"/>
            </a:spcAft>
            <a:buChar char="•"/>
          </a:pPr>
          <a:r>
            <a:rPr lang="en-GB" sz="3900" kern="1200"/>
            <a:t>Reform/rehabilitation</a:t>
          </a:r>
          <a:endParaRPr lang="en-US" sz="3900" kern="1200"/>
        </a:p>
        <a:p>
          <a:pPr marL="285750" lvl="1" indent="-285750" algn="l" defTabSz="1733550">
            <a:lnSpc>
              <a:spcPct val="90000"/>
            </a:lnSpc>
            <a:spcBef>
              <a:spcPct val="0"/>
            </a:spcBef>
            <a:spcAft>
              <a:spcPct val="20000"/>
            </a:spcAft>
            <a:buChar char="•"/>
          </a:pPr>
          <a:r>
            <a:rPr lang="en-GB" sz="3900" kern="1200"/>
            <a:t>Protection of public</a:t>
          </a:r>
          <a:endParaRPr lang="en-US" sz="3900" kern="1200"/>
        </a:p>
        <a:p>
          <a:pPr marL="285750" lvl="1" indent="-285750" algn="l" defTabSz="1733550">
            <a:lnSpc>
              <a:spcPct val="90000"/>
            </a:lnSpc>
            <a:spcBef>
              <a:spcPct val="0"/>
            </a:spcBef>
            <a:spcAft>
              <a:spcPct val="20000"/>
            </a:spcAft>
            <a:buChar char="•"/>
          </a:pPr>
          <a:r>
            <a:rPr lang="en-GB" sz="3900" kern="1200"/>
            <a:t>Reparation</a:t>
          </a:r>
          <a:endParaRPr lang="en-US" sz="3900" kern="1200"/>
        </a:p>
      </dsp:txBody>
      <dsp:txXfrm>
        <a:off x="0" y="2013710"/>
        <a:ext cx="6666833" cy="34155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A5A4CC-438B-4D31-87C0-615B001CE2B8}">
      <dsp:nvSpPr>
        <dsp:cNvPr id="0" name=""/>
        <dsp:cNvSpPr/>
      </dsp:nvSpPr>
      <dsp:spPr>
        <a:xfrm>
          <a:off x="0" y="378320"/>
          <a:ext cx="6666833" cy="111384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Sentence is based on the seriousness of the offence committed</a:t>
          </a:r>
          <a:endParaRPr lang="en-US" sz="2800" kern="1200"/>
        </a:p>
      </dsp:txBody>
      <dsp:txXfrm>
        <a:off x="54373" y="432693"/>
        <a:ext cx="6558087" cy="1005094"/>
      </dsp:txXfrm>
    </dsp:sp>
    <dsp:sp modelId="{825AF733-F31D-4C4A-9BFD-8AE9C08F9065}">
      <dsp:nvSpPr>
        <dsp:cNvPr id="0" name=""/>
        <dsp:cNvSpPr/>
      </dsp:nvSpPr>
      <dsp:spPr>
        <a:xfrm>
          <a:off x="0" y="1572800"/>
          <a:ext cx="6666833" cy="1113840"/>
        </a:xfrm>
        <a:prstGeom prst="round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S143 CJA 2003 </a:t>
          </a:r>
          <a:endParaRPr lang="en-US" sz="2800" kern="1200"/>
        </a:p>
      </dsp:txBody>
      <dsp:txXfrm>
        <a:off x="54373" y="1627173"/>
        <a:ext cx="6558087" cy="1005094"/>
      </dsp:txXfrm>
    </dsp:sp>
    <dsp:sp modelId="{6A00389B-E6EB-4383-B31F-9109BC152B19}">
      <dsp:nvSpPr>
        <dsp:cNvPr id="0" name=""/>
        <dsp:cNvSpPr/>
      </dsp:nvSpPr>
      <dsp:spPr>
        <a:xfrm>
          <a:off x="0" y="2767280"/>
          <a:ext cx="6666833" cy="1113840"/>
        </a:xfrm>
        <a:prstGeom prst="round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Sentencing Council give </a:t>
          </a:r>
          <a:r>
            <a:rPr lang="en-GB" sz="2800" kern="1200">
              <a:hlinkClick xmlns:r="http://schemas.openxmlformats.org/officeDocument/2006/relationships" r:id="rId1"/>
            </a:rPr>
            <a:t>overarching guides </a:t>
          </a:r>
          <a:r>
            <a:rPr lang="en-GB" sz="2800" kern="1200"/>
            <a:t>for how seriousness should be assessed.</a:t>
          </a:r>
          <a:endParaRPr lang="en-US" sz="2800" kern="1200"/>
        </a:p>
      </dsp:txBody>
      <dsp:txXfrm>
        <a:off x="54373" y="2821653"/>
        <a:ext cx="6558087" cy="1005094"/>
      </dsp:txXfrm>
    </dsp:sp>
    <dsp:sp modelId="{E212D3F4-28EC-4F1B-87AA-3BCA6D6CFBF6}">
      <dsp:nvSpPr>
        <dsp:cNvPr id="0" name=""/>
        <dsp:cNvSpPr/>
      </dsp:nvSpPr>
      <dsp:spPr>
        <a:xfrm>
          <a:off x="0" y="3961760"/>
          <a:ext cx="6666833" cy="111384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Court must consider ‘culpability’ and ‘harm.’</a:t>
          </a:r>
          <a:endParaRPr lang="en-US" sz="2800" kern="1200"/>
        </a:p>
      </dsp:txBody>
      <dsp:txXfrm>
        <a:off x="54373" y="4016133"/>
        <a:ext cx="6558087" cy="100509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D2D1E9-B71A-414F-B5FE-333DFACFD8B1}">
      <dsp:nvSpPr>
        <dsp:cNvPr id="0" name=""/>
        <dsp:cNvSpPr/>
      </dsp:nvSpPr>
      <dsp:spPr>
        <a:xfrm>
          <a:off x="0" y="665"/>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63DCA2D-C128-4156-881A-92F93C3A6063}">
      <dsp:nvSpPr>
        <dsp:cNvPr id="0" name=""/>
        <dsp:cNvSpPr/>
      </dsp:nvSpPr>
      <dsp:spPr>
        <a:xfrm>
          <a:off x="0" y="665"/>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These factors increase the seriousness of the offence.</a:t>
          </a:r>
          <a:endParaRPr lang="en-US" sz="3000" kern="1200"/>
        </a:p>
      </dsp:txBody>
      <dsp:txXfrm>
        <a:off x="0" y="665"/>
        <a:ext cx="6666833" cy="1090517"/>
      </dsp:txXfrm>
    </dsp:sp>
    <dsp:sp modelId="{8E956BCB-011B-48E8-8E47-B0CCDD742E8A}">
      <dsp:nvSpPr>
        <dsp:cNvPr id="0" name=""/>
        <dsp:cNvSpPr/>
      </dsp:nvSpPr>
      <dsp:spPr>
        <a:xfrm>
          <a:off x="0" y="109118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A992267-2859-45E1-844B-6FB6295C8742}">
      <dsp:nvSpPr>
        <dsp:cNvPr id="0" name=""/>
        <dsp:cNvSpPr/>
      </dsp:nvSpPr>
      <dsp:spPr>
        <a:xfrm>
          <a:off x="0" y="1091183"/>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Previous convictions (s143 (2) CJA)</a:t>
          </a:r>
          <a:endParaRPr lang="en-US" sz="3000" kern="1200"/>
        </a:p>
      </dsp:txBody>
      <dsp:txXfrm>
        <a:off x="0" y="1091183"/>
        <a:ext cx="6666833" cy="1090517"/>
      </dsp:txXfrm>
    </dsp:sp>
    <dsp:sp modelId="{AF786184-AC47-480D-9ADF-3758B57FFF18}">
      <dsp:nvSpPr>
        <dsp:cNvPr id="0" name=""/>
        <dsp:cNvSpPr/>
      </dsp:nvSpPr>
      <dsp:spPr>
        <a:xfrm>
          <a:off x="0" y="218170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BBFFC4B-CB07-4A91-8556-F348A5A6ACD6}">
      <dsp:nvSpPr>
        <dsp:cNvPr id="0" name=""/>
        <dsp:cNvSpPr/>
      </dsp:nvSpPr>
      <dsp:spPr>
        <a:xfrm>
          <a:off x="0" y="2181701"/>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Offences committed whilst on bail (s143 (3) CJA)</a:t>
          </a:r>
          <a:endParaRPr lang="en-US" sz="3000" kern="1200"/>
        </a:p>
      </dsp:txBody>
      <dsp:txXfrm>
        <a:off x="0" y="2181701"/>
        <a:ext cx="6666833" cy="1090517"/>
      </dsp:txXfrm>
    </dsp:sp>
    <dsp:sp modelId="{85522A60-EA40-4597-A852-F86B136EB700}">
      <dsp:nvSpPr>
        <dsp:cNvPr id="0" name=""/>
        <dsp:cNvSpPr/>
      </dsp:nvSpPr>
      <dsp:spPr>
        <a:xfrm>
          <a:off x="0" y="327221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050A5DB-9FE9-4213-9B42-F1C077868F86}">
      <dsp:nvSpPr>
        <dsp:cNvPr id="0" name=""/>
        <dsp:cNvSpPr/>
      </dsp:nvSpPr>
      <dsp:spPr>
        <a:xfrm>
          <a:off x="0" y="3272218"/>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Racial/Religious aggravation (s145 CJA)</a:t>
          </a:r>
          <a:endParaRPr lang="en-US" sz="3000" kern="1200"/>
        </a:p>
      </dsp:txBody>
      <dsp:txXfrm>
        <a:off x="0" y="3272218"/>
        <a:ext cx="6666833" cy="1090517"/>
      </dsp:txXfrm>
    </dsp:sp>
    <dsp:sp modelId="{BFB24A06-975B-4C45-AF02-76BE53DFD5AF}">
      <dsp:nvSpPr>
        <dsp:cNvPr id="0" name=""/>
        <dsp:cNvSpPr/>
      </dsp:nvSpPr>
      <dsp:spPr>
        <a:xfrm>
          <a:off x="0" y="4362736"/>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3D26C74-699B-43C3-86EB-9F9270149952}">
      <dsp:nvSpPr>
        <dsp:cNvPr id="0" name=""/>
        <dsp:cNvSpPr/>
      </dsp:nvSpPr>
      <dsp:spPr>
        <a:xfrm>
          <a:off x="0" y="4362736"/>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Hostility based on sexual orientation or disability (s146 CJA)</a:t>
          </a:r>
          <a:endParaRPr lang="en-US" sz="3000" kern="1200"/>
        </a:p>
      </dsp:txBody>
      <dsp:txXfrm>
        <a:off x="0" y="4362736"/>
        <a:ext cx="6666833" cy="109051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1F4B18-2D92-431F-BB81-F0E7177BFF7A}">
      <dsp:nvSpPr>
        <dsp:cNvPr id="0" name=""/>
        <dsp:cNvSpPr/>
      </dsp:nvSpPr>
      <dsp:spPr>
        <a:xfrm>
          <a:off x="0" y="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9B49224-5417-4A72-9569-44CC713460D6}">
      <dsp:nvSpPr>
        <dsp:cNvPr id="0" name=""/>
        <dsp:cNvSpPr/>
      </dsp:nvSpPr>
      <dsp:spPr>
        <a:xfrm>
          <a:off x="0" y="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Aggravating features of an offence;</a:t>
          </a:r>
          <a:endParaRPr lang="en-US" sz="2100" kern="1200"/>
        </a:p>
      </dsp:txBody>
      <dsp:txXfrm>
        <a:off x="0" y="0"/>
        <a:ext cx="6666833" cy="1363480"/>
      </dsp:txXfrm>
    </dsp:sp>
    <dsp:sp modelId="{B6E267E6-CB69-4B11-A3FB-0C9A21D98BC8}">
      <dsp:nvSpPr>
        <dsp:cNvPr id="0" name=""/>
        <dsp:cNvSpPr/>
      </dsp:nvSpPr>
      <dsp:spPr>
        <a:xfrm>
          <a:off x="0" y="1363480"/>
          <a:ext cx="6666833"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6A693DE-0D59-4068-8081-80B63C9858AB}">
      <dsp:nvSpPr>
        <dsp:cNvPr id="0" name=""/>
        <dsp:cNvSpPr/>
      </dsp:nvSpPr>
      <dsp:spPr>
        <a:xfrm>
          <a:off x="0" y="136348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Planned/premeditated offences, gang/group involvement, vulnerable victim, weapon used, position of trust involved, high value losses, abuse of power, gratuitous use of violence.</a:t>
          </a:r>
          <a:endParaRPr lang="en-US" sz="2100" kern="1200"/>
        </a:p>
      </dsp:txBody>
      <dsp:txXfrm>
        <a:off x="0" y="1363480"/>
        <a:ext cx="6666833" cy="1363480"/>
      </dsp:txXfrm>
    </dsp:sp>
    <dsp:sp modelId="{F7CC9EDD-426E-47F7-8886-86B8886B99D7}">
      <dsp:nvSpPr>
        <dsp:cNvPr id="0" name=""/>
        <dsp:cNvSpPr/>
      </dsp:nvSpPr>
      <dsp:spPr>
        <a:xfrm>
          <a:off x="0" y="2726960"/>
          <a:ext cx="6666833"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F349092-4433-4CD5-BF74-DDA32436C590}">
      <dsp:nvSpPr>
        <dsp:cNvPr id="0" name=""/>
        <dsp:cNvSpPr/>
      </dsp:nvSpPr>
      <dsp:spPr>
        <a:xfrm>
          <a:off x="0" y="272696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Mitigating features which may reduce seriousness;</a:t>
          </a:r>
          <a:endParaRPr lang="en-US" sz="2100" kern="1200"/>
        </a:p>
      </dsp:txBody>
      <dsp:txXfrm>
        <a:off x="0" y="2726960"/>
        <a:ext cx="6666833" cy="1363480"/>
      </dsp:txXfrm>
    </dsp:sp>
    <dsp:sp modelId="{3B91D83C-0942-41EA-8D82-B0B7A62A8195}">
      <dsp:nvSpPr>
        <dsp:cNvPr id="0" name=""/>
        <dsp:cNvSpPr/>
      </dsp:nvSpPr>
      <dsp:spPr>
        <a:xfrm>
          <a:off x="0" y="4090440"/>
          <a:ext cx="6666833"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35F23CF-DB8B-43A8-8174-C7B807312391}">
      <dsp:nvSpPr>
        <dsp:cNvPr id="0" name=""/>
        <dsp:cNvSpPr/>
      </dsp:nvSpPr>
      <dsp:spPr>
        <a:xfrm>
          <a:off x="0" y="409044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Impulse offence, provocation, D played a minor role, genuine attempt at reparation</a:t>
          </a:r>
          <a:endParaRPr lang="en-US" sz="2100" kern="1200"/>
        </a:p>
      </dsp:txBody>
      <dsp:txXfrm>
        <a:off x="0" y="4090440"/>
        <a:ext cx="6666833" cy="136348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BEEEEF-703D-4A78-8457-04E81F9A8FB6}">
      <dsp:nvSpPr>
        <dsp:cNvPr id="0" name=""/>
        <dsp:cNvSpPr/>
      </dsp:nvSpPr>
      <dsp:spPr>
        <a:xfrm>
          <a:off x="0" y="2663"/>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11DB691-9782-448C-9EC6-EDF878CC6AD8}">
      <dsp:nvSpPr>
        <dsp:cNvPr id="0" name=""/>
        <dsp:cNvSpPr/>
      </dsp:nvSpPr>
      <dsp:spPr>
        <a:xfrm>
          <a:off x="0" y="2663"/>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hlinkClick xmlns:r="http://schemas.openxmlformats.org/officeDocument/2006/relationships" r:id="rId1"/>
            </a:rPr>
            <a:t>s144 CJA</a:t>
          </a:r>
          <a:endParaRPr lang="en-US" sz="1800" kern="1200"/>
        </a:p>
      </dsp:txBody>
      <dsp:txXfrm>
        <a:off x="0" y="2663"/>
        <a:ext cx="6666833" cy="908098"/>
      </dsp:txXfrm>
    </dsp:sp>
    <dsp:sp modelId="{6A4F0BF8-0B87-4219-A9E3-306517261645}">
      <dsp:nvSpPr>
        <dsp:cNvPr id="0" name=""/>
        <dsp:cNvSpPr/>
      </dsp:nvSpPr>
      <dsp:spPr>
        <a:xfrm>
          <a:off x="0" y="910762"/>
          <a:ext cx="6666833"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9CD8878-8D70-437E-B486-FF3BB15FF4FB}">
      <dsp:nvSpPr>
        <dsp:cNvPr id="0" name=""/>
        <dsp:cNvSpPr/>
      </dsp:nvSpPr>
      <dsp:spPr>
        <a:xfrm>
          <a:off x="0" y="910762"/>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Reduction in sentences for guilty pleas</a:t>
          </a:r>
          <a:endParaRPr lang="en-US" sz="1800" kern="1200"/>
        </a:p>
      </dsp:txBody>
      <dsp:txXfrm>
        <a:off x="0" y="910762"/>
        <a:ext cx="6666833" cy="908098"/>
      </dsp:txXfrm>
    </dsp:sp>
    <dsp:sp modelId="{EB781974-68FC-4E9B-900A-9A4F7E150F03}">
      <dsp:nvSpPr>
        <dsp:cNvPr id="0" name=""/>
        <dsp:cNvSpPr/>
      </dsp:nvSpPr>
      <dsp:spPr>
        <a:xfrm>
          <a:off x="0" y="1818861"/>
          <a:ext cx="6666833"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F8EED76-227E-4615-8574-6BB9679071DC}">
      <dsp:nvSpPr>
        <dsp:cNvPr id="0" name=""/>
        <dsp:cNvSpPr/>
      </dsp:nvSpPr>
      <dsp:spPr>
        <a:xfrm>
          <a:off x="0" y="1818861"/>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(1)In determining what sentence to pass on an offender who has pleaded guilty to an offence in proceedings before that or another court, a court must take into account—</a:t>
          </a:r>
          <a:endParaRPr lang="en-US" sz="1800" kern="1200"/>
        </a:p>
      </dsp:txBody>
      <dsp:txXfrm>
        <a:off x="0" y="1818861"/>
        <a:ext cx="6666833" cy="908098"/>
      </dsp:txXfrm>
    </dsp:sp>
    <dsp:sp modelId="{7CD95CE4-1181-4F58-84E2-236C8129C573}">
      <dsp:nvSpPr>
        <dsp:cNvPr id="0" name=""/>
        <dsp:cNvSpPr/>
      </dsp:nvSpPr>
      <dsp:spPr>
        <a:xfrm>
          <a:off x="0" y="2726960"/>
          <a:ext cx="6666833"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120C7B2-DF5C-4538-93DC-223D5A7E0C07}">
      <dsp:nvSpPr>
        <dsp:cNvPr id="0" name=""/>
        <dsp:cNvSpPr/>
      </dsp:nvSpPr>
      <dsp:spPr>
        <a:xfrm>
          <a:off x="0" y="2726960"/>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(a)the stage in the proceedings for the offence at which the offender indicated his intention to plead guilty, and</a:t>
          </a:r>
          <a:endParaRPr lang="en-US" sz="1800" kern="1200"/>
        </a:p>
      </dsp:txBody>
      <dsp:txXfrm>
        <a:off x="0" y="2726960"/>
        <a:ext cx="6666833" cy="908098"/>
      </dsp:txXfrm>
    </dsp:sp>
    <dsp:sp modelId="{3AA83A92-01A8-4BF9-A0A0-19A6A9F92B16}">
      <dsp:nvSpPr>
        <dsp:cNvPr id="0" name=""/>
        <dsp:cNvSpPr/>
      </dsp:nvSpPr>
      <dsp:spPr>
        <a:xfrm>
          <a:off x="0" y="3635058"/>
          <a:ext cx="6666833"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6350" cap="flat" cmpd="sng" algn="ctr">
          <a:solidFill>
            <a:schemeClr val="accent6">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33BC6EE-BA1C-401F-8371-66A1EC33C4F4}">
      <dsp:nvSpPr>
        <dsp:cNvPr id="0" name=""/>
        <dsp:cNvSpPr/>
      </dsp:nvSpPr>
      <dsp:spPr>
        <a:xfrm>
          <a:off x="0" y="3635058"/>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(b)the circumstances in which this indication was given.</a:t>
          </a:r>
          <a:endParaRPr lang="en-US" sz="1800" kern="1200"/>
        </a:p>
      </dsp:txBody>
      <dsp:txXfrm>
        <a:off x="0" y="3635058"/>
        <a:ext cx="6666833" cy="908098"/>
      </dsp:txXfrm>
    </dsp:sp>
    <dsp:sp modelId="{85F50F0C-CC5B-4689-9AB0-61A5F844C836}">
      <dsp:nvSpPr>
        <dsp:cNvPr id="0" name=""/>
        <dsp:cNvSpPr/>
      </dsp:nvSpPr>
      <dsp:spPr>
        <a:xfrm>
          <a:off x="0" y="4543157"/>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E20A894-0C7E-4F4D-AA25-9334F33DC075}">
      <dsp:nvSpPr>
        <dsp:cNvPr id="0" name=""/>
        <dsp:cNvSpPr/>
      </dsp:nvSpPr>
      <dsp:spPr>
        <a:xfrm>
          <a:off x="0" y="4543157"/>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Credit is 1/3 for a guilty plea at first reasonable opportunity and then decreases on sliding scale down to 1/10 at the door of court. (see </a:t>
          </a:r>
          <a:r>
            <a:rPr lang="en-GB" sz="1800" kern="1200">
              <a:hlinkClick xmlns:r="http://schemas.openxmlformats.org/officeDocument/2006/relationships" r:id="rId2"/>
            </a:rPr>
            <a:t>2017 Guidelines</a:t>
          </a:r>
          <a:r>
            <a:rPr lang="en-GB" sz="1800" kern="1200"/>
            <a:t>)</a:t>
          </a:r>
          <a:endParaRPr lang="en-US" sz="1800" kern="1200"/>
        </a:p>
      </dsp:txBody>
      <dsp:txXfrm>
        <a:off x="0" y="4543157"/>
        <a:ext cx="6666833" cy="90809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1DA2D4-7017-41F0-93B1-5F12F2E99E2E}">
      <dsp:nvSpPr>
        <dsp:cNvPr id="0" name=""/>
        <dsp:cNvSpPr/>
      </dsp:nvSpPr>
      <dsp:spPr>
        <a:xfrm>
          <a:off x="0" y="296640"/>
          <a:ext cx="2923783" cy="175427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Defendant may ask for an indication of sentence when considering plea (</a:t>
          </a:r>
          <a:r>
            <a:rPr lang="en-GB" sz="1900" kern="1200">
              <a:hlinkClick xmlns:r="http://schemas.openxmlformats.org/officeDocument/2006/relationships" r:id="rId1"/>
            </a:rPr>
            <a:t>R v Goodyear [2005] EWCA 888</a:t>
          </a:r>
          <a:r>
            <a:rPr lang="en-GB" sz="1900" kern="1200"/>
            <a:t>)</a:t>
          </a:r>
          <a:endParaRPr lang="en-US" sz="1900" kern="1200"/>
        </a:p>
      </dsp:txBody>
      <dsp:txXfrm>
        <a:off x="0" y="296640"/>
        <a:ext cx="2923783" cy="1754270"/>
      </dsp:txXfrm>
    </dsp:sp>
    <dsp:sp modelId="{4A12BE23-6A52-43A9-A29C-28A5850191BA}">
      <dsp:nvSpPr>
        <dsp:cNvPr id="0" name=""/>
        <dsp:cNvSpPr/>
      </dsp:nvSpPr>
      <dsp:spPr>
        <a:xfrm>
          <a:off x="3216161" y="296640"/>
          <a:ext cx="2923783" cy="1754270"/>
        </a:xfrm>
        <a:prstGeom prst="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If defendant is pleading guilty on basis – Crown will indicate whether they accept that basis. </a:t>
          </a:r>
          <a:endParaRPr lang="en-US" sz="1900" kern="1200"/>
        </a:p>
      </dsp:txBody>
      <dsp:txXfrm>
        <a:off x="3216161" y="296640"/>
        <a:ext cx="2923783" cy="1754270"/>
      </dsp:txXfrm>
    </dsp:sp>
    <dsp:sp modelId="{BF83BBEA-FF14-4394-9F78-FEEEB5BB14A7}">
      <dsp:nvSpPr>
        <dsp:cNvPr id="0" name=""/>
        <dsp:cNvSpPr/>
      </dsp:nvSpPr>
      <dsp:spPr>
        <a:xfrm>
          <a:off x="6432323" y="296640"/>
          <a:ext cx="2923783" cy="1754270"/>
        </a:xfrm>
        <a:prstGeom prst="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If defendant has been convicted after trial will be before trial judge/magistrates.</a:t>
          </a:r>
          <a:endParaRPr lang="en-US" sz="1900" kern="1200"/>
        </a:p>
      </dsp:txBody>
      <dsp:txXfrm>
        <a:off x="6432323" y="296640"/>
        <a:ext cx="2923783" cy="1754270"/>
      </dsp:txXfrm>
    </dsp:sp>
    <dsp:sp modelId="{30121482-68FB-4C8A-BAAF-DAB1CBE929A1}">
      <dsp:nvSpPr>
        <dsp:cNvPr id="0" name=""/>
        <dsp:cNvSpPr/>
      </dsp:nvSpPr>
      <dsp:spPr>
        <a:xfrm>
          <a:off x="0" y="2343289"/>
          <a:ext cx="2923783" cy="1754270"/>
        </a:xfrm>
        <a:prstGeom prst="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If convicted following plea, the prosecution will summarise the facts and defendant antecedents.</a:t>
          </a:r>
          <a:endParaRPr lang="en-US" sz="1900" kern="1200"/>
        </a:p>
      </dsp:txBody>
      <dsp:txXfrm>
        <a:off x="0" y="2343289"/>
        <a:ext cx="2923783" cy="1754270"/>
      </dsp:txXfrm>
    </dsp:sp>
    <dsp:sp modelId="{3694F694-CCDF-40FA-9D60-F8DFEBDAE7C0}">
      <dsp:nvSpPr>
        <dsp:cNvPr id="0" name=""/>
        <dsp:cNvSpPr/>
      </dsp:nvSpPr>
      <dsp:spPr>
        <a:xfrm>
          <a:off x="3216161" y="2343289"/>
          <a:ext cx="2923783" cy="1754270"/>
        </a:xfrm>
        <a:prstGeom prst="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Prosecution may also present victim impact statement and apply for ancillary orders.</a:t>
          </a:r>
          <a:endParaRPr lang="en-US" sz="1900" kern="1200"/>
        </a:p>
      </dsp:txBody>
      <dsp:txXfrm>
        <a:off x="3216161" y="2343289"/>
        <a:ext cx="2923783" cy="1754270"/>
      </dsp:txXfrm>
    </dsp:sp>
    <dsp:sp modelId="{50C34BAD-5F9B-4EDA-9A20-B77D5FC196DC}">
      <dsp:nvSpPr>
        <dsp:cNvPr id="0" name=""/>
        <dsp:cNvSpPr/>
      </dsp:nvSpPr>
      <dsp:spPr>
        <a:xfrm>
          <a:off x="6432323" y="2343289"/>
          <a:ext cx="2923783" cy="1754270"/>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Plea in mitigation will be presented on behalf of the defendant. Court may also consider pre-sentence report, psychiatric report, references and means form.</a:t>
          </a:r>
          <a:endParaRPr lang="en-US" sz="1900" kern="1200"/>
        </a:p>
      </dsp:txBody>
      <dsp:txXfrm>
        <a:off x="6432323" y="2343289"/>
        <a:ext cx="2923783" cy="175427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41155D-BB81-4469-925E-634562C0026A}">
      <dsp:nvSpPr>
        <dsp:cNvPr id="0" name=""/>
        <dsp:cNvSpPr/>
      </dsp:nvSpPr>
      <dsp:spPr>
        <a:xfrm>
          <a:off x="0" y="665"/>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5FAED14-1982-4961-ADC3-345294CFFC36}">
      <dsp:nvSpPr>
        <dsp:cNvPr id="0" name=""/>
        <dsp:cNvSpPr/>
      </dsp:nvSpPr>
      <dsp:spPr>
        <a:xfrm>
          <a:off x="0" y="665"/>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Created by the </a:t>
          </a:r>
          <a:r>
            <a:rPr lang="en-GB" sz="2300" kern="1200">
              <a:hlinkClick xmlns:r="http://schemas.openxmlformats.org/officeDocument/2006/relationships" r:id="rId1"/>
            </a:rPr>
            <a:t>Sentencing Council of England and Wales</a:t>
          </a:r>
          <a:endParaRPr lang="en-US" sz="2300" kern="1200"/>
        </a:p>
      </dsp:txBody>
      <dsp:txXfrm>
        <a:off x="0" y="665"/>
        <a:ext cx="6666833" cy="1090517"/>
      </dsp:txXfrm>
    </dsp:sp>
    <dsp:sp modelId="{47D163BD-9DEF-48C7-ADD6-88108CC1911A}">
      <dsp:nvSpPr>
        <dsp:cNvPr id="0" name=""/>
        <dsp:cNvSpPr/>
      </dsp:nvSpPr>
      <dsp:spPr>
        <a:xfrm>
          <a:off x="0" y="1091183"/>
          <a:ext cx="6666833" cy="0"/>
        </a:xfrm>
        <a:prstGeom prst="line">
          <a:avLst/>
        </a:prstGeom>
        <a:gradFill rotWithShape="0">
          <a:gsLst>
            <a:gs pos="0">
              <a:schemeClr val="accent2">
                <a:hueOff val="-363841"/>
                <a:satOff val="-20982"/>
                <a:lumOff val="2157"/>
                <a:alphaOff val="0"/>
                <a:satMod val="103000"/>
                <a:lumMod val="102000"/>
                <a:tint val="94000"/>
              </a:schemeClr>
            </a:gs>
            <a:gs pos="50000">
              <a:schemeClr val="accent2">
                <a:hueOff val="-363841"/>
                <a:satOff val="-20982"/>
                <a:lumOff val="2157"/>
                <a:alphaOff val="0"/>
                <a:satMod val="110000"/>
                <a:lumMod val="100000"/>
                <a:shade val="100000"/>
              </a:schemeClr>
            </a:gs>
            <a:gs pos="100000">
              <a:schemeClr val="accent2">
                <a:hueOff val="-363841"/>
                <a:satOff val="-20982"/>
                <a:lumOff val="2157"/>
                <a:alphaOff val="0"/>
                <a:lumMod val="99000"/>
                <a:satMod val="120000"/>
                <a:shade val="78000"/>
              </a:schemeClr>
            </a:gs>
          </a:gsLst>
          <a:lin ang="5400000" scaled="0"/>
        </a:gradFill>
        <a:ln w="6350" cap="flat" cmpd="sng" algn="ctr">
          <a:solidFill>
            <a:schemeClr val="accent2">
              <a:hueOff val="-363841"/>
              <a:satOff val="-20982"/>
              <a:lumOff val="2157"/>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2E19C4A-7BD5-4CBD-BBDD-09FAEBE58210}">
      <dsp:nvSpPr>
        <dsp:cNvPr id="0" name=""/>
        <dsp:cNvSpPr/>
      </dsp:nvSpPr>
      <dsp:spPr>
        <a:xfrm>
          <a:off x="0" y="1091183"/>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Provides a structured approach for judges and magistrates to follow when imposing a sentence.</a:t>
          </a:r>
          <a:endParaRPr lang="en-US" sz="2300" kern="1200"/>
        </a:p>
      </dsp:txBody>
      <dsp:txXfrm>
        <a:off x="0" y="1091183"/>
        <a:ext cx="6666833" cy="1090517"/>
      </dsp:txXfrm>
    </dsp:sp>
    <dsp:sp modelId="{6A3650BF-6A50-4681-B4CA-1DF802686CF7}">
      <dsp:nvSpPr>
        <dsp:cNvPr id="0" name=""/>
        <dsp:cNvSpPr/>
      </dsp:nvSpPr>
      <dsp:spPr>
        <a:xfrm>
          <a:off x="0" y="2181701"/>
          <a:ext cx="6666833" cy="0"/>
        </a:xfrm>
        <a:prstGeom prst="line">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w="6350" cap="flat" cmpd="sng" algn="ctr">
          <a:solidFill>
            <a:schemeClr val="accent2">
              <a:hueOff val="-727682"/>
              <a:satOff val="-41964"/>
              <a:lumOff val="4314"/>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F1236AE-EB26-47DC-8FFC-6BC64B956D91}">
      <dsp:nvSpPr>
        <dsp:cNvPr id="0" name=""/>
        <dsp:cNvSpPr/>
      </dsp:nvSpPr>
      <dsp:spPr>
        <a:xfrm>
          <a:off x="0" y="2181701"/>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All courts must have regard to these guidelines.</a:t>
          </a:r>
          <a:endParaRPr lang="en-US" sz="2300" kern="1200"/>
        </a:p>
      </dsp:txBody>
      <dsp:txXfrm>
        <a:off x="0" y="2181701"/>
        <a:ext cx="6666833" cy="1090517"/>
      </dsp:txXfrm>
    </dsp:sp>
    <dsp:sp modelId="{143E475B-289E-4BEB-AD77-FAD3BC8852D9}">
      <dsp:nvSpPr>
        <dsp:cNvPr id="0" name=""/>
        <dsp:cNvSpPr/>
      </dsp:nvSpPr>
      <dsp:spPr>
        <a:xfrm>
          <a:off x="0" y="3272218"/>
          <a:ext cx="6666833" cy="0"/>
        </a:xfrm>
        <a:prstGeom prst="line">
          <a:avLst/>
        </a:prstGeom>
        <a:gradFill rotWithShape="0">
          <a:gsLst>
            <a:gs pos="0">
              <a:schemeClr val="accent2">
                <a:hueOff val="-1091522"/>
                <a:satOff val="-62946"/>
                <a:lumOff val="6471"/>
                <a:alphaOff val="0"/>
                <a:satMod val="103000"/>
                <a:lumMod val="102000"/>
                <a:tint val="94000"/>
              </a:schemeClr>
            </a:gs>
            <a:gs pos="50000">
              <a:schemeClr val="accent2">
                <a:hueOff val="-1091522"/>
                <a:satOff val="-62946"/>
                <a:lumOff val="6471"/>
                <a:alphaOff val="0"/>
                <a:satMod val="110000"/>
                <a:lumMod val="100000"/>
                <a:shade val="100000"/>
              </a:schemeClr>
            </a:gs>
            <a:gs pos="100000">
              <a:schemeClr val="accent2">
                <a:hueOff val="-1091522"/>
                <a:satOff val="-62946"/>
                <a:lumOff val="6471"/>
                <a:alphaOff val="0"/>
                <a:lumMod val="99000"/>
                <a:satMod val="120000"/>
                <a:shade val="78000"/>
              </a:schemeClr>
            </a:gs>
          </a:gsLst>
          <a:lin ang="5400000" scaled="0"/>
        </a:gradFill>
        <a:ln w="6350" cap="flat" cmpd="sng" algn="ctr">
          <a:solidFill>
            <a:schemeClr val="accent2">
              <a:hueOff val="-1091522"/>
              <a:satOff val="-62946"/>
              <a:lumOff val="647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AC73B49-5E87-4EB2-9DFC-068222BD41A5}">
      <dsp:nvSpPr>
        <dsp:cNvPr id="0" name=""/>
        <dsp:cNvSpPr/>
      </dsp:nvSpPr>
      <dsp:spPr>
        <a:xfrm>
          <a:off x="0" y="3272218"/>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Sentencing guidelines help identify the ‘category of offence’ with reference to features which are present.</a:t>
          </a:r>
          <a:endParaRPr lang="en-US" sz="2300" kern="1200"/>
        </a:p>
      </dsp:txBody>
      <dsp:txXfrm>
        <a:off x="0" y="3272218"/>
        <a:ext cx="6666833" cy="1090517"/>
      </dsp:txXfrm>
    </dsp:sp>
    <dsp:sp modelId="{34C7B664-59D4-49C0-B881-B6984D092C4A}">
      <dsp:nvSpPr>
        <dsp:cNvPr id="0" name=""/>
        <dsp:cNvSpPr/>
      </dsp:nvSpPr>
      <dsp:spPr>
        <a:xfrm>
          <a:off x="0" y="4362736"/>
          <a:ext cx="6666833" cy="0"/>
        </a:xfrm>
        <a:prstGeom prst="line">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w="6350" cap="flat" cmpd="sng" algn="ctr">
          <a:solidFill>
            <a:schemeClr val="accent2">
              <a:hueOff val="-1455363"/>
              <a:satOff val="-83928"/>
              <a:lumOff val="8628"/>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3CD828E-029B-43E9-8634-3FA9DA1B0DE2}">
      <dsp:nvSpPr>
        <dsp:cNvPr id="0" name=""/>
        <dsp:cNvSpPr/>
      </dsp:nvSpPr>
      <dsp:spPr>
        <a:xfrm>
          <a:off x="0" y="4362736"/>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Provide starting points for sentence within the category.</a:t>
          </a:r>
          <a:endParaRPr lang="en-US" sz="2300" kern="1200"/>
        </a:p>
      </dsp:txBody>
      <dsp:txXfrm>
        <a:off x="0" y="4362736"/>
        <a:ext cx="6666833" cy="109051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F34ACC-11AA-48C5-A980-385CFC740DA8}">
      <dsp:nvSpPr>
        <dsp:cNvPr id="0" name=""/>
        <dsp:cNvSpPr/>
      </dsp:nvSpPr>
      <dsp:spPr>
        <a:xfrm>
          <a:off x="0" y="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1BE26EA-D85B-46FA-9DD6-B9B321D4EAD4}">
      <dsp:nvSpPr>
        <dsp:cNvPr id="0" name=""/>
        <dsp:cNvSpPr/>
      </dsp:nvSpPr>
      <dsp:spPr>
        <a:xfrm>
          <a:off x="0" y="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Prepared by the probation service. </a:t>
          </a:r>
          <a:endParaRPr lang="en-US" sz="2100" kern="1200"/>
        </a:p>
      </dsp:txBody>
      <dsp:txXfrm>
        <a:off x="0" y="0"/>
        <a:ext cx="6666833" cy="1363480"/>
      </dsp:txXfrm>
    </dsp:sp>
    <dsp:sp modelId="{24AC3694-EEB9-4AAA-9DBA-F0A0FC1500C5}">
      <dsp:nvSpPr>
        <dsp:cNvPr id="0" name=""/>
        <dsp:cNvSpPr/>
      </dsp:nvSpPr>
      <dsp:spPr>
        <a:xfrm>
          <a:off x="0" y="1363480"/>
          <a:ext cx="6666833"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C513443-C476-423C-9AF6-F98EFB01742F}">
      <dsp:nvSpPr>
        <dsp:cNvPr id="0" name=""/>
        <dsp:cNvSpPr/>
      </dsp:nvSpPr>
      <dsp:spPr>
        <a:xfrm>
          <a:off x="0" y="136348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Assesses defendant’s culpability, likelihood of reoffending and suitability for different types of orders. </a:t>
          </a:r>
          <a:endParaRPr lang="en-US" sz="2100" kern="1200"/>
        </a:p>
      </dsp:txBody>
      <dsp:txXfrm>
        <a:off x="0" y="1363480"/>
        <a:ext cx="6666833" cy="1363480"/>
      </dsp:txXfrm>
    </dsp:sp>
    <dsp:sp modelId="{DCCC0585-48D1-40B5-9EAF-898E570310D0}">
      <dsp:nvSpPr>
        <dsp:cNvPr id="0" name=""/>
        <dsp:cNvSpPr/>
      </dsp:nvSpPr>
      <dsp:spPr>
        <a:xfrm>
          <a:off x="0" y="2726960"/>
          <a:ext cx="6666833"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6F4063B-E7CC-4479-AEFA-8340AD77CB24}">
      <dsp:nvSpPr>
        <dsp:cNvPr id="0" name=""/>
        <dsp:cNvSpPr/>
      </dsp:nvSpPr>
      <dsp:spPr>
        <a:xfrm>
          <a:off x="0" y="272696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hlinkClick xmlns:r="http://schemas.openxmlformats.org/officeDocument/2006/relationships" r:id="rId1"/>
            </a:rPr>
            <a:t>s156 CJA 2003 </a:t>
          </a:r>
          <a:r>
            <a:rPr lang="en-GB" sz="2100" kern="1200"/>
            <a:t>requires the court to obtain and consider a PSR before passing sentence.</a:t>
          </a:r>
          <a:endParaRPr lang="en-US" sz="2100" kern="1200"/>
        </a:p>
      </dsp:txBody>
      <dsp:txXfrm>
        <a:off x="0" y="2726960"/>
        <a:ext cx="6666833" cy="1363480"/>
      </dsp:txXfrm>
    </dsp:sp>
    <dsp:sp modelId="{D0A04A53-74AE-45E0-A09E-CE450627997E}">
      <dsp:nvSpPr>
        <dsp:cNvPr id="0" name=""/>
        <dsp:cNvSpPr/>
      </dsp:nvSpPr>
      <dsp:spPr>
        <a:xfrm>
          <a:off x="0" y="4090440"/>
          <a:ext cx="6666833"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EB5E223-7F7B-4FA0-8F95-23C4F25BB7FB}">
      <dsp:nvSpPr>
        <dsp:cNvPr id="0" name=""/>
        <dsp:cNvSpPr/>
      </dsp:nvSpPr>
      <dsp:spPr>
        <a:xfrm>
          <a:off x="0" y="409044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Powers of Criminal Courts (Sentencing) Act 2000 empowers the courts to sentence persons over 18 without the benefit of a PSR if the report is considered unnecessary. </a:t>
          </a:r>
          <a:endParaRPr lang="en-US" sz="2100" kern="1200"/>
        </a:p>
      </dsp:txBody>
      <dsp:txXfrm>
        <a:off x="0" y="4090440"/>
        <a:ext cx="6666833" cy="136348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6FD4D5-F39B-4A55-B7C8-AC9CBB3717AD}">
      <dsp:nvSpPr>
        <dsp:cNvPr id="0" name=""/>
        <dsp:cNvSpPr/>
      </dsp:nvSpPr>
      <dsp:spPr>
        <a:xfrm>
          <a:off x="0" y="80644"/>
          <a:ext cx="6666833" cy="170469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Subject to statute, maximum custodial sentence – 6 months (12 months in aggregate for 2+ eitherway offences) </a:t>
          </a:r>
          <a:endParaRPr lang="en-US" sz="3100" kern="1200"/>
        </a:p>
      </dsp:txBody>
      <dsp:txXfrm>
        <a:off x="83216" y="163860"/>
        <a:ext cx="6500401" cy="1538258"/>
      </dsp:txXfrm>
    </dsp:sp>
    <dsp:sp modelId="{DC9D7F08-0477-4FCF-B7F6-AD6979F66D43}">
      <dsp:nvSpPr>
        <dsp:cNvPr id="0" name=""/>
        <dsp:cNvSpPr/>
      </dsp:nvSpPr>
      <dsp:spPr>
        <a:xfrm>
          <a:off x="0" y="1874614"/>
          <a:ext cx="6666833" cy="170469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Maximum fine is unlimited as of 2015 (was £5000)</a:t>
          </a:r>
          <a:endParaRPr lang="en-US" sz="3100" kern="1200"/>
        </a:p>
      </dsp:txBody>
      <dsp:txXfrm>
        <a:off x="83216" y="1957830"/>
        <a:ext cx="6500401" cy="1538258"/>
      </dsp:txXfrm>
    </dsp:sp>
    <dsp:sp modelId="{BBB71BB0-38C8-40A2-B7E7-9268E96A74DF}">
      <dsp:nvSpPr>
        <dsp:cNvPr id="0" name=""/>
        <dsp:cNvSpPr/>
      </dsp:nvSpPr>
      <dsp:spPr>
        <a:xfrm>
          <a:off x="0" y="3668585"/>
          <a:ext cx="6666833" cy="170469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Can commit to Crown Court (s3 PCCSA).</a:t>
          </a:r>
          <a:endParaRPr lang="en-US" sz="3100" kern="1200"/>
        </a:p>
      </dsp:txBody>
      <dsp:txXfrm>
        <a:off x="83216" y="3751801"/>
        <a:ext cx="6500401" cy="153825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8D59C6-BE9C-46BC-869F-878819ACBF09}">
      <dsp:nvSpPr>
        <dsp:cNvPr id="0" name=""/>
        <dsp:cNvSpPr/>
      </dsp:nvSpPr>
      <dsp:spPr>
        <a:xfrm>
          <a:off x="0" y="266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7A43B4C-55C5-489B-B352-0A0AA66AA218}">
      <dsp:nvSpPr>
        <dsp:cNvPr id="0" name=""/>
        <dsp:cNvSpPr/>
      </dsp:nvSpPr>
      <dsp:spPr>
        <a:xfrm>
          <a:off x="0" y="2663"/>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Subject to statutory maximum custodial sentence. Unlimited fine.</a:t>
          </a:r>
          <a:endParaRPr lang="en-US" sz="2300" kern="1200"/>
        </a:p>
      </dsp:txBody>
      <dsp:txXfrm>
        <a:off x="0" y="2663"/>
        <a:ext cx="6666833" cy="1816197"/>
      </dsp:txXfrm>
    </dsp:sp>
    <dsp:sp modelId="{E13BCCCB-0D7A-42E5-8478-3DE261847EE4}">
      <dsp:nvSpPr>
        <dsp:cNvPr id="0" name=""/>
        <dsp:cNvSpPr/>
      </dsp:nvSpPr>
      <dsp:spPr>
        <a:xfrm>
          <a:off x="0" y="181886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AFA0420-8BC4-4C38-946E-13FC4FCEC36F}">
      <dsp:nvSpPr>
        <dsp:cNvPr id="0" name=""/>
        <dsp:cNvSpPr/>
      </dsp:nvSpPr>
      <dsp:spPr>
        <a:xfrm>
          <a:off x="0" y="1818861"/>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In some circumstances sentence fixed by law (e.g. life for murder, minimum of three years for third dwelling house burglary under three strikes provision </a:t>
          </a:r>
          <a:r>
            <a:rPr lang="en-GB" sz="2300" kern="1200">
              <a:hlinkClick xmlns:r="http://schemas.openxmlformats.org/officeDocument/2006/relationships" r:id="rId1"/>
            </a:rPr>
            <a:t>s111 Powers of Criminal Courts Sentencing Act </a:t>
          </a:r>
          <a:r>
            <a:rPr lang="en-GB" sz="2300" kern="1200"/>
            <a:t>)</a:t>
          </a:r>
          <a:endParaRPr lang="en-US" sz="2300" kern="1200"/>
        </a:p>
      </dsp:txBody>
      <dsp:txXfrm>
        <a:off x="0" y="1818861"/>
        <a:ext cx="6666833" cy="1816197"/>
      </dsp:txXfrm>
    </dsp:sp>
    <dsp:sp modelId="{A8AB068A-97C1-43BF-8494-A1EEBD1AA5A3}">
      <dsp:nvSpPr>
        <dsp:cNvPr id="0" name=""/>
        <dsp:cNvSpPr/>
      </dsp:nvSpPr>
      <dsp:spPr>
        <a:xfrm>
          <a:off x="0" y="363505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374045F-684D-4A30-ACE7-E5B4D75FCD7D}">
      <dsp:nvSpPr>
        <dsp:cNvPr id="0" name=""/>
        <dsp:cNvSpPr/>
      </dsp:nvSpPr>
      <dsp:spPr>
        <a:xfrm>
          <a:off x="0" y="3635058"/>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“Dangerous offenders” </a:t>
          </a:r>
          <a:r>
            <a:rPr lang="en-GB" sz="2300" kern="1200">
              <a:hlinkClick xmlns:r="http://schemas.openxmlformats.org/officeDocument/2006/relationships" r:id="rId2"/>
            </a:rPr>
            <a:t>s224 Criminal Justice Act 2003 onwards</a:t>
          </a:r>
          <a:endParaRPr lang="en-US" sz="2300" kern="1200"/>
        </a:p>
      </dsp:txBody>
      <dsp:txXfrm>
        <a:off x="0" y="3635058"/>
        <a:ext cx="6666833" cy="1816197"/>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432DDB-1A85-4597-BADA-C693392AFAC8}">
      <dsp:nvSpPr>
        <dsp:cNvPr id="0" name=""/>
        <dsp:cNvSpPr/>
      </dsp:nvSpPr>
      <dsp:spPr>
        <a:xfrm>
          <a:off x="0" y="519136"/>
          <a:ext cx="6666833" cy="1062871"/>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u="sng" kern="1200" baseline="0">
              <a:hlinkClick xmlns:r="http://schemas.openxmlformats.org/officeDocument/2006/relationships" r:id="rId1"/>
            </a:rPr>
            <a:t>s148 CJA 2003</a:t>
          </a:r>
          <a:r>
            <a:rPr lang="en-GB" sz="1900" kern="1200" baseline="0">
              <a:hlinkClick xmlns:r="http://schemas.openxmlformats.org/officeDocument/2006/relationships" r:id="rId1"/>
            </a:rPr>
            <a:t> </a:t>
          </a:r>
          <a:r>
            <a:rPr lang="en-GB" sz="1900" kern="1200" baseline="0"/>
            <a:t>– Court must consider that offence is </a:t>
          </a:r>
          <a:r>
            <a:rPr lang="en-GB" sz="1900" u="sng" kern="1200" baseline="0"/>
            <a:t>serious enough</a:t>
          </a:r>
          <a:r>
            <a:rPr lang="en-GB" sz="1900" kern="1200" baseline="0"/>
            <a:t> to warrant a community penalty</a:t>
          </a:r>
          <a:endParaRPr lang="en-US" sz="1900" kern="1200"/>
        </a:p>
      </dsp:txBody>
      <dsp:txXfrm>
        <a:off x="51885" y="571021"/>
        <a:ext cx="6563063" cy="959101"/>
      </dsp:txXfrm>
    </dsp:sp>
    <dsp:sp modelId="{9B00B455-A3AB-4113-8A7E-B7FCF19CC790}">
      <dsp:nvSpPr>
        <dsp:cNvPr id="0" name=""/>
        <dsp:cNvSpPr/>
      </dsp:nvSpPr>
      <dsp:spPr>
        <a:xfrm>
          <a:off x="0" y="1636728"/>
          <a:ext cx="6666833" cy="1062871"/>
        </a:xfrm>
        <a:prstGeom prst="roundRect">
          <a:avLst/>
        </a:prstGeom>
        <a:gradFill rotWithShape="0">
          <a:gsLst>
            <a:gs pos="0">
              <a:schemeClr val="accent5">
                <a:hueOff val="-2252848"/>
                <a:satOff val="-5806"/>
                <a:lumOff val="-3922"/>
                <a:alphaOff val="0"/>
                <a:satMod val="103000"/>
                <a:lumMod val="102000"/>
                <a:tint val="94000"/>
              </a:schemeClr>
            </a:gs>
            <a:gs pos="50000">
              <a:schemeClr val="accent5">
                <a:hueOff val="-2252848"/>
                <a:satOff val="-5806"/>
                <a:lumOff val="-3922"/>
                <a:alphaOff val="0"/>
                <a:satMod val="110000"/>
                <a:lumMod val="100000"/>
                <a:shade val="100000"/>
              </a:schemeClr>
            </a:gs>
            <a:gs pos="100000">
              <a:schemeClr val="accent5">
                <a:hueOff val="-2252848"/>
                <a:satOff val="-5806"/>
                <a:lumOff val="-39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baseline="0"/>
            <a:t>Relevant factors include seriousness of offence, purpose of sentence, risk of re-offending, whether offender will comply and availability in local area</a:t>
          </a:r>
          <a:endParaRPr lang="en-US" sz="1900" kern="1200"/>
        </a:p>
      </dsp:txBody>
      <dsp:txXfrm>
        <a:off x="51885" y="1688613"/>
        <a:ext cx="6563063" cy="959101"/>
      </dsp:txXfrm>
    </dsp:sp>
    <dsp:sp modelId="{3EBC192D-6D20-4F10-B772-BF2FC21FE13C}">
      <dsp:nvSpPr>
        <dsp:cNvPr id="0" name=""/>
        <dsp:cNvSpPr/>
      </dsp:nvSpPr>
      <dsp:spPr>
        <a:xfrm>
          <a:off x="0" y="2754320"/>
          <a:ext cx="6666833" cy="1062871"/>
        </a:xfrm>
        <a:prstGeom prst="roundRect">
          <a:avLst/>
        </a:prstGeom>
        <a:gradFill rotWithShape="0">
          <a:gsLst>
            <a:gs pos="0">
              <a:schemeClr val="accent5">
                <a:hueOff val="-4505695"/>
                <a:satOff val="-11613"/>
                <a:lumOff val="-7843"/>
                <a:alphaOff val="0"/>
                <a:satMod val="103000"/>
                <a:lumMod val="102000"/>
                <a:tint val="94000"/>
              </a:schemeClr>
            </a:gs>
            <a:gs pos="50000">
              <a:schemeClr val="accent5">
                <a:hueOff val="-4505695"/>
                <a:satOff val="-11613"/>
                <a:lumOff val="-7843"/>
                <a:alphaOff val="0"/>
                <a:satMod val="110000"/>
                <a:lumMod val="100000"/>
                <a:shade val="100000"/>
              </a:schemeClr>
            </a:gs>
            <a:gs pos="100000">
              <a:schemeClr val="accent5">
                <a:hueOff val="-4505695"/>
                <a:satOff val="-11613"/>
                <a:lumOff val="-784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baseline="0"/>
            <a:t>Sentencing Guidelines - Restrictions on offender must be commensurate with seriousness of the offence, order must be suitable for offender and 2+ requirements must be compatible</a:t>
          </a:r>
          <a:endParaRPr lang="en-US" sz="1900" kern="1200"/>
        </a:p>
      </dsp:txBody>
      <dsp:txXfrm>
        <a:off x="51885" y="2806205"/>
        <a:ext cx="6563063" cy="959101"/>
      </dsp:txXfrm>
    </dsp:sp>
    <dsp:sp modelId="{7EB8A264-7B73-4463-8DF5-86454AFDC9D4}">
      <dsp:nvSpPr>
        <dsp:cNvPr id="0" name=""/>
        <dsp:cNvSpPr/>
      </dsp:nvSpPr>
      <dsp:spPr>
        <a:xfrm>
          <a:off x="0" y="3871911"/>
          <a:ext cx="6666833" cy="1062871"/>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baseline="0"/>
            <a:t>3 bands – Low, Medium and High level community orders </a:t>
          </a:r>
          <a:endParaRPr lang="en-US" sz="1900" kern="1200"/>
        </a:p>
      </dsp:txBody>
      <dsp:txXfrm>
        <a:off x="51885" y="3923796"/>
        <a:ext cx="6563063" cy="959101"/>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552595-C942-4C2B-B26D-3557A9CAE6FE}">
      <dsp:nvSpPr>
        <dsp:cNvPr id="0" name=""/>
        <dsp:cNvSpPr/>
      </dsp:nvSpPr>
      <dsp:spPr>
        <a:xfrm>
          <a:off x="3201" y="66795"/>
          <a:ext cx="2539866" cy="3555813"/>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622300">
            <a:lnSpc>
              <a:spcPct val="90000"/>
            </a:lnSpc>
            <a:spcBef>
              <a:spcPct val="0"/>
            </a:spcBef>
            <a:spcAft>
              <a:spcPct val="35000"/>
            </a:spcAft>
            <a:buNone/>
          </a:pPr>
          <a:r>
            <a:rPr lang="en-GB" sz="1400" kern="1200" baseline="0"/>
            <a:t>Powers contained in </a:t>
          </a:r>
          <a:r>
            <a:rPr lang="en-GB" sz="1400" kern="1200" baseline="0">
              <a:hlinkClick xmlns:r="http://schemas.openxmlformats.org/officeDocument/2006/relationships" r:id="rId1"/>
            </a:rPr>
            <a:t>s179 CJA</a:t>
          </a:r>
          <a:r>
            <a:rPr lang="en-GB" sz="1400" kern="1200" baseline="0"/>
            <a:t>/</a:t>
          </a:r>
          <a:r>
            <a:rPr lang="en-GB" sz="1400" kern="1200" baseline="0">
              <a:hlinkClick xmlns:r="http://schemas.openxmlformats.org/officeDocument/2006/relationships" r:id="rId2"/>
            </a:rPr>
            <a:t>Schedule 8</a:t>
          </a:r>
          <a:endParaRPr lang="en-US" sz="1400" kern="1200"/>
        </a:p>
      </dsp:txBody>
      <dsp:txXfrm>
        <a:off x="3201" y="1418004"/>
        <a:ext cx="2539866" cy="2133487"/>
      </dsp:txXfrm>
    </dsp:sp>
    <dsp:sp modelId="{60AD23B4-F084-4E0E-BC3A-DCD00E0EB731}">
      <dsp:nvSpPr>
        <dsp:cNvPr id="0" name=""/>
        <dsp:cNvSpPr/>
      </dsp:nvSpPr>
      <dsp:spPr>
        <a:xfrm>
          <a:off x="739762" y="422377"/>
          <a:ext cx="1066743" cy="1066743"/>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95983" y="578598"/>
        <a:ext cx="754301" cy="754301"/>
      </dsp:txXfrm>
    </dsp:sp>
    <dsp:sp modelId="{AE14FD26-B586-421F-9F45-E71D3132CCEA}">
      <dsp:nvSpPr>
        <dsp:cNvPr id="0" name=""/>
        <dsp:cNvSpPr/>
      </dsp:nvSpPr>
      <dsp:spPr>
        <a:xfrm>
          <a:off x="3201" y="3622537"/>
          <a:ext cx="2539866"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A96A3C-0F80-42A0-A679-1A17B1EFFED4}">
      <dsp:nvSpPr>
        <dsp:cNvPr id="0" name=""/>
        <dsp:cNvSpPr/>
      </dsp:nvSpPr>
      <dsp:spPr>
        <a:xfrm>
          <a:off x="2797054" y="66795"/>
          <a:ext cx="2539866" cy="3555813"/>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622300">
            <a:lnSpc>
              <a:spcPct val="90000"/>
            </a:lnSpc>
            <a:spcBef>
              <a:spcPct val="0"/>
            </a:spcBef>
            <a:spcAft>
              <a:spcPct val="35000"/>
            </a:spcAft>
            <a:buNone/>
          </a:pPr>
          <a:r>
            <a:rPr lang="en-GB" sz="1400" kern="1200" baseline="0"/>
            <a:t>On first occasion responsible officer will warn defendant of his conduct.</a:t>
          </a:r>
          <a:endParaRPr lang="en-US" sz="1400" kern="1200"/>
        </a:p>
      </dsp:txBody>
      <dsp:txXfrm>
        <a:off x="2797054" y="1418004"/>
        <a:ext cx="2539866" cy="2133487"/>
      </dsp:txXfrm>
    </dsp:sp>
    <dsp:sp modelId="{E86FDD15-6C8F-4706-9A31-28304C10D4AF}">
      <dsp:nvSpPr>
        <dsp:cNvPr id="0" name=""/>
        <dsp:cNvSpPr/>
      </dsp:nvSpPr>
      <dsp:spPr>
        <a:xfrm>
          <a:off x="3533615" y="422377"/>
          <a:ext cx="1066743" cy="1066743"/>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689836" y="578598"/>
        <a:ext cx="754301" cy="754301"/>
      </dsp:txXfrm>
    </dsp:sp>
    <dsp:sp modelId="{6CA1F000-A775-4382-83AB-C123B705ECEC}">
      <dsp:nvSpPr>
        <dsp:cNvPr id="0" name=""/>
        <dsp:cNvSpPr/>
      </dsp:nvSpPr>
      <dsp:spPr>
        <a:xfrm>
          <a:off x="2797054" y="3622537"/>
          <a:ext cx="2539866" cy="72"/>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0D6476-0C97-46D8-9A8A-9F9E69D1A9CD}">
      <dsp:nvSpPr>
        <dsp:cNvPr id="0" name=""/>
        <dsp:cNvSpPr/>
      </dsp:nvSpPr>
      <dsp:spPr>
        <a:xfrm>
          <a:off x="5590907" y="66795"/>
          <a:ext cx="2539866" cy="3555813"/>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622300">
            <a:lnSpc>
              <a:spcPct val="90000"/>
            </a:lnSpc>
            <a:spcBef>
              <a:spcPct val="0"/>
            </a:spcBef>
            <a:spcAft>
              <a:spcPct val="35000"/>
            </a:spcAft>
            <a:buNone/>
          </a:pPr>
          <a:r>
            <a:rPr lang="en-GB" sz="1400" kern="1200" baseline="0"/>
            <a:t>On second occasion will report matter to court who will summons defendant to attend.</a:t>
          </a:r>
          <a:endParaRPr lang="en-US" sz="1400" kern="1200"/>
        </a:p>
      </dsp:txBody>
      <dsp:txXfrm>
        <a:off x="5590907" y="1418004"/>
        <a:ext cx="2539866" cy="2133487"/>
      </dsp:txXfrm>
    </dsp:sp>
    <dsp:sp modelId="{4DDD6569-51CC-40C6-B334-03818CF1C898}">
      <dsp:nvSpPr>
        <dsp:cNvPr id="0" name=""/>
        <dsp:cNvSpPr/>
      </dsp:nvSpPr>
      <dsp:spPr>
        <a:xfrm>
          <a:off x="6327469" y="422377"/>
          <a:ext cx="1066743" cy="1066743"/>
        </a:xfrm>
        <a:prstGeom prst="ellips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483690" y="578598"/>
        <a:ext cx="754301" cy="754301"/>
      </dsp:txXfrm>
    </dsp:sp>
    <dsp:sp modelId="{9E3AF78E-B65A-4523-B95E-AA9879EE51D4}">
      <dsp:nvSpPr>
        <dsp:cNvPr id="0" name=""/>
        <dsp:cNvSpPr/>
      </dsp:nvSpPr>
      <dsp:spPr>
        <a:xfrm>
          <a:off x="5590907" y="3622537"/>
          <a:ext cx="2539866"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FA8413-411C-46BF-8678-349615AF1680}">
      <dsp:nvSpPr>
        <dsp:cNvPr id="0" name=""/>
        <dsp:cNvSpPr/>
      </dsp:nvSpPr>
      <dsp:spPr>
        <a:xfrm>
          <a:off x="8384760" y="66795"/>
          <a:ext cx="2539866" cy="3555813"/>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622300">
            <a:lnSpc>
              <a:spcPct val="90000"/>
            </a:lnSpc>
            <a:spcBef>
              <a:spcPct val="0"/>
            </a:spcBef>
            <a:spcAft>
              <a:spcPct val="35000"/>
            </a:spcAft>
            <a:buNone/>
          </a:pPr>
          <a:r>
            <a:rPr lang="en-GB" sz="1400" kern="1200" baseline="0"/>
            <a:t>If breach proved/admitted court MUST;</a:t>
          </a:r>
          <a:endParaRPr lang="en-US" sz="1400" kern="1200"/>
        </a:p>
        <a:p>
          <a:pPr marL="57150" lvl="1" indent="-57150" algn="l" defTabSz="488950">
            <a:lnSpc>
              <a:spcPct val="90000"/>
            </a:lnSpc>
            <a:spcBef>
              <a:spcPct val="0"/>
            </a:spcBef>
            <a:spcAft>
              <a:spcPct val="15000"/>
            </a:spcAft>
            <a:buChar char="•"/>
          </a:pPr>
          <a:r>
            <a:rPr lang="en-GB" sz="1100" kern="1200" baseline="0"/>
            <a:t>Impose more onerous conditions on existing order.</a:t>
          </a:r>
          <a:endParaRPr lang="en-US" sz="1100" kern="1200"/>
        </a:p>
        <a:p>
          <a:pPr marL="57150" lvl="1" indent="-57150" algn="l" defTabSz="488950">
            <a:lnSpc>
              <a:spcPct val="90000"/>
            </a:lnSpc>
            <a:spcBef>
              <a:spcPct val="0"/>
            </a:spcBef>
            <a:spcAft>
              <a:spcPct val="15000"/>
            </a:spcAft>
            <a:buChar char="•"/>
          </a:pPr>
          <a:r>
            <a:rPr lang="en-GB" sz="1100" kern="1200" baseline="0"/>
            <a:t>Revoke and resentence for original offence.</a:t>
          </a:r>
          <a:endParaRPr lang="en-US" sz="1100" kern="1200"/>
        </a:p>
        <a:p>
          <a:pPr marL="57150" lvl="1" indent="-57150" algn="l" defTabSz="488950">
            <a:lnSpc>
              <a:spcPct val="90000"/>
            </a:lnSpc>
            <a:spcBef>
              <a:spcPct val="0"/>
            </a:spcBef>
            <a:spcAft>
              <a:spcPct val="15000"/>
            </a:spcAft>
            <a:buChar char="•"/>
          </a:pPr>
          <a:r>
            <a:rPr lang="en-GB" sz="1100" kern="1200" baseline="0"/>
            <a:t>If wilful and persistent may impose custodial sentence.</a:t>
          </a:r>
          <a:endParaRPr lang="en-US" sz="1100" kern="1200"/>
        </a:p>
      </dsp:txBody>
      <dsp:txXfrm>
        <a:off x="8384760" y="1418004"/>
        <a:ext cx="2539866" cy="2133487"/>
      </dsp:txXfrm>
    </dsp:sp>
    <dsp:sp modelId="{119EFE66-79DE-4BA2-800D-7489F2C1C962}">
      <dsp:nvSpPr>
        <dsp:cNvPr id="0" name=""/>
        <dsp:cNvSpPr/>
      </dsp:nvSpPr>
      <dsp:spPr>
        <a:xfrm>
          <a:off x="9121322" y="422377"/>
          <a:ext cx="1066743" cy="1066743"/>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9277543" y="578598"/>
        <a:ext cx="754301" cy="754301"/>
      </dsp:txXfrm>
    </dsp:sp>
    <dsp:sp modelId="{D025E34E-D6AF-41AB-8150-B0D79238A4E1}">
      <dsp:nvSpPr>
        <dsp:cNvPr id="0" name=""/>
        <dsp:cNvSpPr/>
      </dsp:nvSpPr>
      <dsp:spPr>
        <a:xfrm>
          <a:off x="8384760" y="3622537"/>
          <a:ext cx="2539866" cy="72"/>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0967C7-B1DA-4CCA-8423-6BEF815C4BCD}">
      <dsp:nvSpPr>
        <dsp:cNvPr id="0" name=""/>
        <dsp:cNvSpPr/>
      </dsp:nvSpPr>
      <dsp:spPr>
        <a:xfrm>
          <a:off x="1333" y="283965"/>
          <a:ext cx="5202457" cy="312147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Financial penalty. Statute will set maximum level for offence</a:t>
          </a:r>
          <a:endParaRPr lang="en-US" sz="3000" kern="1200"/>
        </a:p>
        <a:p>
          <a:pPr marL="228600" lvl="1" indent="-228600" algn="l" defTabSz="1022350">
            <a:lnSpc>
              <a:spcPct val="90000"/>
            </a:lnSpc>
            <a:spcBef>
              <a:spcPct val="0"/>
            </a:spcBef>
            <a:spcAft>
              <a:spcPct val="15000"/>
            </a:spcAft>
            <a:buChar char="•"/>
          </a:pPr>
          <a:r>
            <a:rPr lang="en-GB" sz="2300" kern="1200"/>
            <a:t>Level 1 £200</a:t>
          </a:r>
          <a:endParaRPr lang="en-US" sz="2300" kern="1200"/>
        </a:p>
        <a:p>
          <a:pPr marL="228600" lvl="1" indent="-228600" algn="l" defTabSz="1022350">
            <a:lnSpc>
              <a:spcPct val="90000"/>
            </a:lnSpc>
            <a:spcBef>
              <a:spcPct val="0"/>
            </a:spcBef>
            <a:spcAft>
              <a:spcPct val="15000"/>
            </a:spcAft>
            <a:buChar char="•"/>
          </a:pPr>
          <a:r>
            <a:rPr lang="en-GB" sz="2300" kern="1200"/>
            <a:t>Level 2 £500</a:t>
          </a:r>
          <a:endParaRPr lang="en-US" sz="2300" kern="1200"/>
        </a:p>
        <a:p>
          <a:pPr marL="228600" lvl="1" indent="-228600" algn="l" defTabSz="1022350">
            <a:lnSpc>
              <a:spcPct val="90000"/>
            </a:lnSpc>
            <a:spcBef>
              <a:spcPct val="0"/>
            </a:spcBef>
            <a:spcAft>
              <a:spcPct val="15000"/>
            </a:spcAft>
            <a:buChar char="•"/>
          </a:pPr>
          <a:r>
            <a:rPr lang="en-GB" sz="2300" kern="1200"/>
            <a:t>Level 3 £1000</a:t>
          </a:r>
          <a:endParaRPr lang="en-US" sz="2300" kern="1200"/>
        </a:p>
        <a:p>
          <a:pPr marL="228600" lvl="1" indent="-228600" algn="l" defTabSz="1022350">
            <a:lnSpc>
              <a:spcPct val="90000"/>
            </a:lnSpc>
            <a:spcBef>
              <a:spcPct val="0"/>
            </a:spcBef>
            <a:spcAft>
              <a:spcPct val="15000"/>
            </a:spcAft>
            <a:buChar char="•"/>
          </a:pPr>
          <a:r>
            <a:rPr lang="en-GB" sz="2300" kern="1200"/>
            <a:t>Level 4 £ 2500</a:t>
          </a:r>
          <a:endParaRPr lang="en-US" sz="2300" kern="1200"/>
        </a:p>
        <a:p>
          <a:pPr marL="228600" lvl="1" indent="-228600" algn="l" defTabSz="1022350">
            <a:lnSpc>
              <a:spcPct val="90000"/>
            </a:lnSpc>
            <a:spcBef>
              <a:spcPct val="0"/>
            </a:spcBef>
            <a:spcAft>
              <a:spcPct val="15000"/>
            </a:spcAft>
            <a:buChar char="•"/>
          </a:pPr>
          <a:r>
            <a:rPr lang="en-GB" sz="2300" kern="1200"/>
            <a:t>Level 5 unlimited (was £5000 in Mags).</a:t>
          </a:r>
          <a:endParaRPr lang="en-US" sz="2300" kern="1200"/>
        </a:p>
      </dsp:txBody>
      <dsp:txXfrm>
        <a:off x="1333" y="283965"/>
        <a:ext cx="5202457" cy="3121474"/>
      </dsp:txXfrm>
    </dsp:sp>
    <dsp:sp modelId="{0057548E-6E36-484D-8876-C47A081E587A}">
      <dsp:nvSpPr>
        <dsp:cNvPr id="0" name=""/>
        <dsp:cNvSpPr/>
      </dsp:nvSpPr>
      <dsp:spPr>
        <a:xfrm>
          <a:off x="5724037" y="283965"/>
          <a:ext cx="5202457" cy="312147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Amount calculated with reference to ‘bands’ in sentencing guidelines based on % of weekly take home pay. (Band A = 25 – 75% of weekly take home, Band E 300 – 500%).</a:t>
          </a:r>
          <a:endParaRPr lang="en-US" sz="3000" kern="1200"/>
        </a:p>
      </dsp:txBody>
      <dsp:txXfrm>
        <a:off x="5724037" y="283965"/>
        <a:ext cx="5202457" cy="3121474"/>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F79B99-BFFB-45AC-A12A-ADD459522994}">
      <dsp:nvSpPr>
        <dsp:cNvPr id="0" name=""/>
        <dsp:cNvSpPr/>
      </dsp:nvSpPr>
      <dsp:spPr>
        <a:xfrm>
          <a:off x="0" y="706671"/>
          <a:ext cx="3073451" cy="19516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57A43A-D5D3-4D68-B950-28029E227889}">
      <dsp:nvSpPr>
        <dsp:cNvPr id="0" name=""/>
        <dsp:cNvSpPr/>
      </dsp:nvSpPr>
      <dsp:spPr>
        <a:xfrm>
          <a:off x="341494"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hlinkClick xmlns:r="http://schemas.openxmlformats.org/officeDocument/2006/relationships" r:id="rId1"/>
            </a:rPr>
            <a:t>s12 – 15 Powers of Criminal Court Sentencing Act 2000</a:t>
          </a:r>
          <a:endParaRPr lang="en-US" sz="1700" kern="1200"/>
        </a:p>
      </dsp:txBody>
      <dsp:txXfrm>
        <a:off x="398656" y="1088253"/>
        <a:ext cx="2959127" cy="1837317"/>
      </dsp:txXfrm>
    </dsp:sp>
    <dsp:sp modelId="{96708A1B-22CC-4CE9-9C91-B9F4174BE05D}">
      <dsp:nvSpPr>
        <dsp:cNvPr id="0" name=""/>
        <dsp:cNvSpPr/>
      </dsp:nvSpPr>
      <dsp:spPr>
        <a:xfrm>
          <a:off x="3756441" y="706671"/>
          <a:ext cx="3073451" cy="19516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765FC1-1017-412B-998F-39ED5C56F8C5}">
      <dsp:nvSpPr>
        <dsp:cNvPr id="0" name=""/>
        <dsp:cNvSpPr/>
      </dsp:nvSpPr>
      <dsp:spPr>
        <a:xfrm>
          <a:off x="4097935"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Absolute discharge – No further action</a:t>
          </a:r>
          <a:endParaRPr lang="en-US" sz="1700" kern="1200"/>
        </a:p>
      </dsp:txBody>
      <dsp:txXfrm>
        <a:off x="4155097" y="1088253"/>
        <a:ext cx="2959127" cy="1837317"/>
      </dsp:txXfrm>
    </dsp:sp>
    <dsp:sp modelId="{A3FE02F3-E546-4238-BC0F-036AF81021DE}">
      <dsp:nvSpPr>
        <dsp:cNvPr id="0" name=""/>
        <dsp:cNvSpPr/>
      </dsp:nvSpPr>
      <dsp:spPr>
        <a:xfrm>
          <a:off x="7512882" y="706671"/>
          <a:ext cx="3073451" cy="19516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D9BD7F-24C1-4162-9E90-BE3522EF3F39}">
      <dsp:nvSpPr>
        <dsp:cNvPr id="0" name=""/>
        <dsp:cNvSpPr/>
      </dsp:nvSpPr>
      <dsp:spPr>
        <a:xfrm>
          <a:off x="7854377"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Conditional discharge – No immediate action but if another offence is committed during period (maximum 3 years) then will be resentenced alongside new offence.</a:t>
          </a:r>
          <a:endParaRPr lang="en-US" sz="1700" kern="1200"/>
        </a:p>
      </dsp:txBody>
      <dsp:txXfrm>
        <a:off x="7911539" y="1088253"/>
        <a:ext cx="2959127" cy="1837317"/>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DB2DF9-D197-485A-ACB0-06070A30CEB8}">
      <dsp:nvSpPr>
        <dsp:cNvPr id="0" name=""/>
        <dsp:cNvSpPr/>
      </dsp:nvSpPr>
      <dsp:spPr>
        <a:xfrm>
          <a:off x="1537694" y="1300"/>
          <a:ext cx="3229905" cy="193794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baseline="0"/>
            <a:t>Mandatory custodial sentences</a:t>
          </a:r>
          <a:endParaRPr lang="en-US" sz="3900" kern="1200"/>
        </a:p>
      </dsp:txBody>
      <dsp:txXfrm>
        <a:off x="1537694" y="1300"/>
        <a:ext cx="3229905" cy="1937943"/>
      </dsp:txXfrm>
    </dsp:sp>
    <dsp:sp modelId="{E9263853-FA51-4D00-8180-DABF89504326}">
      <dsp:nvSpPr>
        <dsp:cNvPr id="0" name=""/>
        <dsp:cNvSpPr/>
      </dsp:nvSpPr>
      <dsp:spPr>
        <a:xfrm>
          <a:off x="5090590" y="1300"/>
          <a:ext cx="3229905" cy="1937943"/>
        </a:xfrm>
        <a:prstGeom prst="rect">
          <a:avLst/>
        </a:prstGeom>
        <a:solidFill>
          <a:schemeClr val="accent5">
            <a:hueOff val="-2252848"/>
            <a:satOff val="-5806"/>
            <a:lumOff val="-3922"/>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baseline="0"/>
            <a:t>Discretionary custodial sentences</a:t>
          </a:r>
          <a:endParaRPr lang="en-US" sz="3900" kern="1200"/>
        </a:p>
      </dsp:txBody>
      <dsp:txXfrm>
        <a:off x="5090590" y="1300"/>
        <a:ext cx="3229905" cy="1937943"/>
      </dsp:txXfrm>
    </dsp:sp>
    <dsp:sp modelId="{7147E335-9288-4A94-8FA6-38F7E6FDE711}">
      <dsp:nvSpPr>
        <dsp:cNvPr id="0" name=""/>
        <dsp:cNvSpPr/>
      </dsp:nvSpPr>
      <dsp:spPr>
        <a:xfrm>
          <a:off x="1537694" y="2262234"/>
          <a:ext cx="3229905" cy="1937943"/>
        </a:xfrm>
        <a:prstGeom prst="rect">
          <a:avLst/>
        </a:prstGeom>
        <a:solidFill>
          <a:schemeClr val="accent5">
            <a:hueOff val="-4505695"/>
            <a:satOff val="-11613"/>
            <a:lumOff val="-7843"/>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baseline="0"/>
            <a:t>Suspended sentences</a:t>
          </a:r>
          <a:endParaRPr lang="en-US" sz="3900" kern="1200"/>
        </a:p>
      </dsp:txBody>
      <dsp:txXfrm>
        <a:off x="1537694" y="2262234"/>
        <a:ext cx="3229905" cy="1937943"/>
      </dsp:txXfrm>
    </dsp:sp>
    <dsp:sp modelId="{356B487D-F85F-4DD1-BE96-FA4536DC0682}">
      <dsp:nvSpPr>
        <dsp:cNvPr id="0" name=""/>
        <dsp:cNvSpPr/>
      </dsp:nvSpPr>
      <dsp:spPr>
        <a:xfrm>
          <a:off x="5090590" y="2262234"/>
          <a:ext cx="3229905" cy="1937943"/>
        </a:xfrm>
        <a:prstGeom prst="rect">
          <a:avLst/>
        </a:prstGeom>
        <a:solidFill>
          <a:schemeClr val="accent5">
            <a:hueOff val="-6758543"/>
            <a:satOff val="-17419"/>
            <a:lumOff val="-11765"/>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baseline="0"/>
            <a:t>Deferred sentences</a:t>
          </a:r>
          <a:endParaRPr lang="en-US" sz="3900" kern="1200"/>
        </a:p>
      </dsp:txBody>
      <dsp:txXfrm>
        <a:off x="5090590" y="2262234"/>
        <a:ext cx="3229905" cy="1937943"/>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2BDA3F-EA51-406E-BBF6-2FCF14685681}">
      <dsp:nvSpPr>
        <dsp:cNvPr id="0" name=""/>
        <dsp:cNvSpPr/>
      </dsp:nvSpPr>
      <dsp:spPr>
        <a:xfrm>
          <a:off x="0" y="3162674"/>
          <a:ext cx="9858191" cy="1038060"/>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Where a defendant is classed as ‘Dangerous’ (s224 – 229 CJA) court may impose:</a:t>
          </a:r>
          <a:endParaRPr lang="en-US" sz="1900" kern="1200"/>
        </a:p>
      </dsp:txBody>
      <dsp:txXfrm>
        <a:off x="0" y="3162674"/>
        <a:ext cx="9858191" cy="560552"/>
      </dsp:txXfrm>
    </dsp:sp>
    <dsp:sp modelId="{11CE8B5B-D761-4C90-8D6B-A6DE2B819211}">
      <dsp:nvSpPr>
        <dsp:cNvPr id="0" name=""/>
        <dsp:cNvSpPr/>
      </dsp:nvSpPr>
      <dsp:spPr>
        <a:xfrm>
          <a:off x="4813" y="3702466"/>
          <a:ext cx="3282854" cy="477507"/>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9050" rIns="106680" bIns="19050" numCol="1" spcCol="1270" anchor="ctr" anchorCtr="0">
          <a:noAutofit/>
        </a:bodyPr>
        <a:lstStyle/>
        <a:p>
          <a:pPr marL="0" lvl="0" indent="0" algn="ctr" defTabSz="666750">
            <a:lnSpc>
              <a:spcPct val="90000"/>
            </a:lnSpc>
            <a:spcBef>
              <a:spcPct val="0"/>
            </a:spcBef>
            <a:spcAft>
              <a:spcPct val="35000"/>
            </a:spcAft>
            <a:buNone/>
          </a:pPr>
          <a:r>
            <a:rPr lang="en-GB" sz="1500" kern="1200"/>
            <a:t>i) Life imprisonment</a:t>
          </a:r>
          <a:endParaRPr lang="en-US" sz="1500" kern="1200"/>
        </a:p>
      </dsp:txBody>
      <dsp:txXfrm>
        <a:off x="4813" y="3702466"/>
        <a:ext cx="3282854" cy="477507"/>
      </dsp:txXfrm>
    </dsp:sp>
    <dsp:sp modelId="{C242A7F2-CCAE-42C4-87C5-3BDABF178C2F}">
      <dsp:nvSpPr>
        <dsp:cNvPr id="0" name=""/>
        <dsp:cNvSpPr/>
      </dsp:nvSpPr>
      <dsp:spPr>
        <a:xfrm>
          <a:off x="3287668" y="3702466"/>
          <a:ext cx="3282854" cy="477507"/>
        </a:xfrm>
        <a:prstGeom prst="rect">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9050" rIns="106680" bIns="19050" numCol="1" spcCol="1270" anchor="ctr" anchorCtr="0">
          <a:noAutofit/>
        </a:bodyPr>
        <a:lstStyle/>
        <a:p>
          <a:pPr marL="0" lvl="0" indent="0" algn="ctr" defTabSz="666750">
            <a:lnSpc>
              <a:spcPct val="90000"/>
            </a:lnSpc>
            <a:spcBef>
              <a:spcPct val="0"/>
            </a:spcBef>
            <a:spcAft>
              <a:spcPct val="35000"/>
            </a:spcAft>
            <a:buNone/>
          </a:pPr>
          <a:r>
            <a:rPr lang="en-GB" sz="1500" kern="1200"/>
            <a:t>ii) Imprisonment for public protection</a:t>
          </a:r>
          <a:endParaRPr lang="en-US" sz="1500" kern="1200"/>
        </a:p>
      </dsp:txBody>
      <dsp:txXfrm>
        <a:off x="3287668" y="3702466"/>
        <a:ext cx="3282854" cy="477507"/>
      </dsp:txXfrm>
    </dsp:sp>
    <dsp:sp modelId="{62F990A0-A955-45A6-9095-30402CD1AECE}">
      <dsp:nvSpPr>
        <dsp:cNvPr id="0" name=""/>
        <dsp:cNvSpPr/>
      </dsp:nvSpPr>
      <dsp:spPr>
        <a:xfrm>
          <a:off x="6570522" y="3702466"/>
          <a:ext cx="3282854" cy="477507"/>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9050" rIns="106680" bIns="19050" numCol="1" spcCol="1270" anchor="ctr" anchorCtr="0">
          <a:noAutofit/>
        </a:bodyPr>
        <a:lstStyle/>
        <a:p>
          <a:pPr marL="0" lvl="0" indent="0" algn="ctr" defTabSz="666750">
            <a:lnSpc>
              <a:spcPct val="90000"/>
            </a:lnSpc>
            <a:spcBef>
              <a:spcPct val="0"/>
            </a:spcBef>
            <a:spcAft>
              <a:spcPct val="35000"/>
            </a:spcAft>
            <a:buNone/>
          </a:pPr>
          <a:r>
            <a:rPr lang="en-GB" sz="1500" kern="1200"/>
            <a:t>iii) Extended sentence of imprisonment</a:t>
          </a:r>
          <a:endParaRPr lang="en-US" sz="1500" kern="1200"/>
        </a:p>
      </dsp:txBody>
      <dsp:txXfrm>
        <a:off x="6570522" y="3702466"/>
        <a:ext cx="3282854" cy="477507"/>
      </dsp:txXfrm>
    </dsp:sp>
    <dsp:sp modelId="{5A54AF3D-167A-4A13-8E73-546535A2F1B8}">
      <dsp:nvSpPr>
        <dsp:cNvPr id="0" name=""/>
        <dsp:cNvSpPr/>
      </dsp:nvSpPr>
      <dsp:spPr>
        <a:xfrm rot="10800000">
          <a:off x="0" y="1581708"/>
          <a:ext cx="9858191" cy="1596537"/>
        </a:xfrm>
        <a:prstGeom prst="upArrowCallout">
          <a:avLst/>
        </a:prstGeom>
        <a:solidFill>
          <a:schemeClr val="accent2">
            <a:hueOff val="-727682"/>
            <a:satOff val="-41964"/>
            <a:lumOff val="4314"/>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Time served on remand will count towards time.</a:t>
          </a:r>
          <a:endParaRPr lang="en-US" sz="1900" kern="1200"/>
        </a:p>
      </dsp:txBody>
      <dsp:txXfrm rot="10800000">
        <a:off x="0" y="1581708"/>
        <a:ext cx="9858191" cy="1037382"/>
      </dsp:txXfrm>
    </dsp:sp>
    <dsp:sp modelId="{BD406665-0F1E-428C-949D-DEA7010A4CBA}">
      <dsp:nvSpPr>
        <dsp:cNvPr id="0" name=""/>
        <dsp:cNvSpPr/>
      </dsp:nvSpPr>
      <dsp:spPr>
        <a:xfrm rot="10800000">
          <a:off x="0" y="742"/>
          <a:ext cx="9858191" cy="1596537"/>
        </a:xfrm>
        <a:prstGeom prst="upArrowCallout">
          <a:avLst/>
        </a:prstGeom>
        <a:solidFill>
          <a:schemeClr val="accent2">
            <a:hueOff val="-1455363"/>
            <a:satOff val="-83928"/>
            <a:lumOff val="8628"/>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Will usually serve half before being eligible for release on licence.</a:t>
          </a:r>
          <a:endParaRPr lang="en-US" sz="1900" kern="1200"/>
        </a:p>
      </dsp:txBody>
      <dsp:txXfrm rot="10800000">
        <a:off x="0" y="742"/>
        <a:ext cx="9858191" cy="1037382"/>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6750A2-C16B-401A-98D2-B465B3120A04}">
      <dsp:nvSpPr>
        <dsp:cNvPr id="0" name=""/>
        <dsp:cNvSpPr/>
      </dsp:nvSpPr>
      <dsp:spPr>
        <a:xfrm>
          <a:off x="1333" y="110983"/>
          <a:ext cx="4682211" cy="297320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E44052-02E6-4505-9541-F6989ADD9B1C}">
      <dsp:nvSpPr>
        <dsp:cNvPr id="0" name=""/>
        <dsp:cNvSpPr/>
      </dsp:nvSpPr>
      <dsp:spPr>
        <a:xfrm>
          <a:off x="521579" y="605216"/>
          <a:ext cx="4682211" cy="297320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defRPr cap="all"/>
          </a:pPr>
          <a:r>
            <a:rPr lang="en-GB" sz="3200" kern="1200"/>
            <a:t>S278 CJA 2003/</a:t>
          </a:r>
          <a:r>
            <a:rPr lang="en-GB" sz="3200" kern="1200">
              <a:hlinkClick xmlns:r="http://schemas.openxmlformats.org/officeDocument/2006/relationships" r:id="rId1"/>
            </a:rPr>
            <a:t>Schedule 23</a:t>
          </a:r>
          <a:endParaRPr lang="en-US" sz="3200" kern="1200"/>
        </a:p>
      </dsp:txBody>
      <dsp:txXfrm>
        <a:off x="608661" y="692298"/>
        <a:ext cx="4508047" cy="2799040"/>
      </dsp:txXfrm>
    </dsp:sp>
    <dsp:sp modelId="{0FEA1808-96F5-47FC-A8AC-260E76E1C03D}">
      <dsp:nvSpPr>
        <dsp:cNvPr id="0" name=""/>
        <dsp:cNvSpPr/>
      </dsp:nvSpPr>
      <dsp:spPr>
        <a:xfrm>
          <a:off x="5724037" y="110983"/>
          <a:ext cx="4682211" cy="297320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BE8B90-A096-4CC8-B0E8-6D380C00EDA5}">
      <dsp:nvSpPr>
        <dsp:cNvPr id="0" name=""/>
        <dsp:cNvSpPr/>
      </dsp:nvSpPr>
      <dsp:spPr>
        <a:xfrm>
          <a:off x="6244283" y="605216"/>
          <a:ext cx="4682211" cy="297320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defRPr cap="all"/>
          </a:pPr>
          <a:r>
            <a:rPr lang="en-GB" sz="3200" kern="1200"/>
            <a:t>Court may defer imposing sentence for up to 6 months to see if defendant can make changes to life.</a:t>
          </a:r>
          <a:endParaRPr lang="en-US" sz="3200" kern="1200"/>
        </a:p>
      </dsp:txBody>
      <dsp:txXfrm>
        <a:off x="6331365" y="692298"/>
        <a:ext cx="4508047" cy="2799040"/>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ECAF7F-7762-4891-9B22-C6264E4E9805}">
      <dsp:nvSpPr>
        <dsp:cNvPr id="0" name=""/>
        <dsp:cNvSpPr/>
      </dsp:nvSpPr>
      <dsp:spPr>
        <a:xfrm>
          <a:off x="0" y="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F764884-B085-41F4-A247-52E22B381FB2}">
      <dsp:nvSpPr>
        <dsp:cNvPr id="0" name=""/>
        <dsp:cNvSpPr/>
      </dsp:nvSpPr>
      <dsp:spPr>
        <a:xfrm>
          <a:off x="0" y="0"/>
          <a:ext cx="6666833"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Compensation orders (</a:t>
          </a:r>
          <a:r>
            <a:rPr lang="en-GB" sz="1900" kern="1200">
              <a:hlinkClick xmlns:r="http://schemas.openxmlformats.org/officeDocument/2006/relationships" r:id="rId1"/>
            </a:rPr>
            <a:t>ss130 – 133 PCCSA</a:t>
          </a:r>
          <a:r>
            <a:rPr lang="en-GB" sz="1900" kern="1200"/>
            <a:t>)</a:t>
          </a:r>
          <a:endParaRPr lang="en-US" sz="1900" kern="1200"/>
        </a:p>
      </dsp:txBody>
      <dsp:txXfrm>
        <a:off x="0" y="0"/>
        <a:ext cx="6666833" cy="681740"/>
      </dsp:txXfrm>
    </dsp:sp>
    <dsp:sp modelId="{9D6D13C5-F83C-42A7-A35B-6D3BA7C09074}">
      <dsp:nvSpPr>
        <dsp:cNvPr id="0" name=""/>
        <dsp:cNvSpPr/>
      </dsp:nvSpPr>
      <dsp:spPr>
        <a:xfrm>
          <a:off x="0" y="681740"/>
          <a:ext cx="6666833" cy="0"/>
        </a:xfrm>
        <a:prstGeom prst="line">
          <a:avLst/>
        </a:prstGeom>
        <a:gradFill rotWithShape="0">
          <a:gsLst>
            <a:gs pos="0">
              <a:schemeClr val="accent2">
                <a:hueOff val="-207909"/>
                <a:satOff val="-11990"/>
                <a:lumOff val="1233"/>
                <a:alphaOff val="0"/>
                <a:satMod val="103000"/>
                <a:lumMod val="102000"/>
                <a:tint val="94000"/>
              </a:schemeClr>
            </a:gs>
            <a:gs pos="50000">
              <a:schemeClr val="accent2">
                <a:hueOff val="-207909"/>
                <a:satOff val="-11990"/>
                <a:lumOff val="1233"/>
                <a:alphaOff val="0"/>
                <a:satMod val="110000"/>
                <a:lumMod val="100000"/>
                <a:shade val="100000"/>
              </a:schemeClr>
            </a:gs>
            <a:gs pos="100000">
              <a:schemeClr val="accent2">
                <a:hueOff val="-207909"/>
                <a:satOff val="-11990"/>
                <a:lumOff val="1233"/>
                <a:alphaOff val="0"/>
                <a:lumMod val="99000"/>
                <a:satMod val="120000"/>
                <a:shade val="78000"/>
              </a:schemeClr>
            </a:gs>
          </a:gsLst>
          <a:lin ang="5400000" scaled="0"/>
        </a:gradFill>
        <a:ln w="6350" cap="flat" cmpd="sng" algn="ctr">
          <a:solidFill>
            <a:schemeClr val="accent2">
              <a:hueOff val="-207909"/>
              <a:satOff val="-11990"/>
              <a:lumOff val="1233"/>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79270FE-7D4E-42F9-8EDC-EB65BC8DA1A5}">
      <dsp:nvSpPr>
        <dsp:cNvPr id="0" name=""/>
        <dsp:cNvSpPr/>
      </dsp:nvSpPr>
      <dsp:spPr>
        <a:xfrm>
          <a:off x="0" y="681740"/>
          <a:ext cx="6666833"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Prosecution costs.</a:t>
          </a:r>
          <a:endParaRPr lang="en-US" sz="1900" kern="1200"/>
        </a:p>
      </dsp:txBody>
      <dsp:txXfrm>
        <a:off x="0" y="681740"/>
        <a:ext cx="6666833" cy="681740"/>
      </dsp:txXfrm>
    </dsp:sp>
    <dsp:sp modelId="{F3443276-5D72-4E84-8978-188960CD1A98}">
      <dsp:nvSpPr>
        <dsp:cNvPr id="0" name=""/>
        <dsp:cNvSpPr/>
      </dsp:nvSpPr>
      <dsp:spPr>
        <a:xfrm>
          <a:off x="0" y="1363480"/>
          <a:ext cx="6666833" cy="0"/>
        </a:xfrm>
        <a:prstGeom prst="line">
          <a:avLst/>
        </a:prstGeom>
        <a:gradFill rotWithShape="0">
          <a:gsLst>
            <a:gs pos="0">
              <a:schemeClr val="accent2">
                <a:hueOff val="-415818"/>
                <a:satOff val="-23979"/>
                <a:lumOff val="2465"/>
                <a:alphaOff val="0"/>
                <a:satMod val="103000"/>
                <a:lumMod val="102000"/>
                <a:tint val="94000"/>
              </a:schemeClr>
            </a:gs>
            <a:gs pos="50000">
              <a:schemeClr val="accent2">
                <a:hueOff val="-415818"/>
                <a:satOff val="-23979"/>
                <a:lumOff val="2465"/>
                <a:alphaOff val="0"/>
                <a:satMod val="110000"/>
                <a:lumMod val="100000"/>
                <a:shade val="100000"/>
              </a:schemeClr>
            </a:gs>
            <a:gs pos="100000">
              <a:schemeClr val="accent2">
                <a:hueOff val="-415818"/>
                <a:satOff val="-23979"/>
                <a:lumOff val="2465"/>
                <a:alphaOff val="0"/>
                <a:lumMod val="99000"/>
                <a:satMod val="120000"/>
                <a:shade val="78000"/>
              </a:schemeClr>
            </a:gs>
          </a:gsLst>
          <a:lin ang="5400000" scaled="0"/>
        </a:gradFill>
        <a:ln w="6350" cap="flat" cmpd="sng" algn="ctr">
          <a:solidFill>
            <a:schemeClr val="accent2">
              <a:hueOff val="-415818"/>
              <a:satOff val="-23979"/>
              <a:lumOff val="2465"/>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F726DD1-2080-484C-8087-42C2C37D78A0}">
      <dsp:nvSpPr>
        <dsp:cNvPr id="0" name=""/>
        <dsp:cNvSpPr/>
      </dsp:nvSpPr>
      <dsp:spPr>
        <a:xfrm>
          <a:off x="0" y="1363480"/>
          <a:ext cx="6666833"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Victim surcharge.</a:t>
          </a:r>
          <a:endParaRPr lang="en-US" sz="1900" kern="1200"/>
        </a:p>
      </dsp:txBody>
      <dsp:txXfrm>
        <a:off x="0" y="1363480"/>
        <a:ext cx="6666833" cy="681740"/>
      </dsp:txXfrm>
    </dsp:sp>
    <dsp:sp modelId="{F3306710-3DF0-495F-B5F1-7A106C4CC0B0}">
      <dsp:nvSpPr>
        <dsp:cNvPr id="0" name=""/>
        <dsp:cNvSpPr/>
      </dsp:nvSpPr>
      <dsp:spPr>
        <a:xfrm>
          <a:off x="0" y="2045220"/>
          <a:ext cx="6666833" cy="0"/>
        </a:xfrm>
        <a:prstGeom prst="line">
          <a:avLst/>
        </a:prstGeom>
        <a:gradFill rotWithShape="0">
          <a:gsLst>
            <a:gs pos="0">
              <a:schemeClr val="accent2">
                <a:hueOff val="-623727"/>
                <a:satOff val="-35969"/>
                <a:lumOff val="3698"/>
                <a:alphaOff val="0"/>
                <a:satMod val="103000"/>
                <a:lumMod val="102000"/>
                <a:tint val="94000"/>
              </a:schemeClr>
            </a:gs>
            <a:gs pos="50000">
              <a:schemeClr val="accent2">
                <a:hueOff val="-623727"/>
                <a:satOff val="-35969"/>
                <a:lumOff val="3698"/>
                <a:alphaOff val="0"/>
                <a:satMod val="110000"/>
                <a:lumMod val="100000"/>
                <a:shade val="100000"/>
              </a:schemeClr>
            </a:gs>
            <a:gs pos="100000">
              <a:schemeClr val="accent2">
                <a:hueOff val="-623727"/>
                <a:satOff val="-35969"/>
                <a:lumOff val="3698"/>
                <a:alphaOff val="0"/>
                <a:lumMod val="99000"/>
                <a:satMod val="120000"/>
                <a:shade val="78000"/>
              </a:schemeClr>
            </a:gs>
          </a:gsLst>
          <a:lin ang="5400000" scaled="0"/>
        </a:gradFill>
        <a:ln w="6350" cap="flat" cmpd="sng" algn="ctr">
          <a:solidFill>
            <a:schemeClr val="accent2">
              <a:hueOff val="-623727"/>
              <a:satOff val="-35969"/>
              <a:lumOff val="3698"/>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A4D3886-C5D4-499E-91B1-A293B0BA73F7}">
      <dsp:nvSpPr>
        <dsp:cNvPr id="0" name=""/>
        <dsp:cNvSpPr/>
      </dsp:nvSpPr>
      <dsp:spPr>
        <a:xfrm>
          <a:off x="0" y="2045220"/>
          <a:ext cx="6666833"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Forfeiture and destruction orders.</a:t>
          </a:r>
          <a:endParaRPr lang="en-US" sz="1900" kern="1200"/>
        </a:p>
      </dsp:txBody>
      <dsp:txXfrm>
        <a:off x="0" y="2045220"/>
        <a:ext cx="6666833" cy="681740"/>
      </dsp:txXfrm>
    </dsp:sp>
    <dsp:sp modelId="{B9B4FFDC-4B06-41AA-AC07-F603BA57B306}">
      <dsp:nvSpPr>
        <dsp:cNvPr id="0" name=""/>
        <dsp:cNvSpPr/>
      </dsp:nvSpPr>
      <dsp:spPr>
        <a:xfrm>
          <a:off x="0" y="2726960"/>
          <a:ext cx="6666833" cy="0"/>
        </a:xfrm>
        <a:prstGeom prst="line">
          <a:avLst/>
        </a:prstGeom>
        <a:gradFill rotWithShape="0">
          <a:gsLst>
            <a:gs pos="0">
              <a:schemeClr val="accent2">
                <a:hueOff val="-831636"/>
                <a:satOff val="-47959"/>
                <a:lumOff val="4930"/>
                <a:alphaOff val="0"/>
                <a:satMod val="103000"/>
                <a:lumMod val="102000"/>
                <a:tint val="94000"/>
              </a:schemeClr>
            </a:gs>
            <a:gs pos="50000">
              <a:schemeClr val="accent2">
                <a:hueOff val="-831636"/>
                <a:satOff val="-47959"/>
                <a:lumOff val="4930"/>
                <a:alphaOff val="0"/>
                <a:satMod val="110000"/>
                <a:lumMod val="100000"/>
                <a:shade val="100000"/>
              </a:schemeClr>
            </a:gs>
            <a:gs pos="100000">
              <a:schemeClr val="accent2">
                <a:hueOff val="-831636"/>
                <a:satOff val="-47959"/>
                <a:lumOff val="4930"/>
                <a:alphaOff val="0"/>
                <a:lumMod val="99000"/>
                <a:satMod val="120000"/>
                <a:shade val="78000"/>
              </a:schemeClr>
            </a:gs>
          </a:gsLst>
          <a:lin ang="5400000" scaled="0"/>
        </a:gradFill>
        <a:ln w="6350" cap="flat" cmpd="sng" algn="ctr">
          <a:solidFill>
            <a:schemeClr val="accent2">
              <a:hueOff val="-831636"/>
              <a:satOff val="-47959"/>
              <a:lumOff val="493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4729BC8-A9AE-4620-9E83-A8469B7359DC}">
      <dsp:nvSpPr>
        <dsp:cNvPr id="0" name=""/>
        <dsp:cNvSpPr/>
      </dsp:nvSpPr>
      <dsp:spPr>
        <a:xfrm>
          <a:off x="0" y="2726960"/>
          <a:ext cx="6666833"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Confiscation orders.</a:t>
          </a:r>
          <a:endParaRPr lang="en-US" sz="1900" kern="1200"/>
        </a:p>
      </dsp:txBody>
      <dsp:txXfrm>
        <a:off x="0" y="2726960"/>
        <a:ext cx="6666833" cy="681740"/>
      </dsp:txXfrm>
    </dsp:sp>
    <dsp:sp modelId="{A0FED750-7678-4D59-A6E7-2A59FD3BECB6}">
      <dsp:nvSpPr>
        <dsp:cNvPr id="0" name=""/>
        <dsp:cNvSpPr/>
      </dsp:nvSpPr>
      <dsp:spPr>
        <a:xfrm>
          <a:off x="0" y="3408700"/>
          <a:ext cx="6666833" cy="0"/>
        </a:xfrm>
        <a:prstGeom prst="line">
          <a:avLst/>
        </a:prstGeom>
        <a:gradFill rotWithShape="0">
          <a:gsLst>
            <a:gs pos="0">
              <a:schemeClr val="accent2">
                <a:hueOff val="-1039545"/>
                <a:satOff val="-59949"/>
                <a:lumOff val="6163"/>
                <a:alphaOff val="0"/>
                <a:satMod val="103000"/>
                <a:lumMod val="102000"/>
                <a:tint val="94000"/>
              </a:schemeClr>
            </a:gs>
            <a:gs pos="50000">
              <a:schemeClr val="accent2">
                <a:hueOff val="-1039545"/>
                <a:satOff val="-59949"/>
                <a:lumOff val="6163"/>
                <a:alphaOff val="0"/>
                <a:satMod val="110000"/>
                <a:lumMod val="100000"/>
                <a:shade val="100000"/>
              </a:schemeClr>
            </a:gs>
            <a:gs pos="100000">
              <a:schemeClr val="accent2">
                <a:hueOff val="-1039545"/>
                <a:satOff val="-59949"/>
                <a:lumOff val="6163"/>
                <a:alphaOff val="0"/>
                <a:lumMod val="99000"/>
                <a:satMod val="120000"/>
                <a:shade val="78000"/>
              </a:schemeClr>
            </a:gs>
          </a:gsLst>
          <a:lin ang="5400000" scaled="0"/>
        </a:gradFill>
        <a:ln w="6350" cap="flat" cmpd="sng" algn="ctr">
          <a:solidFill>
            <a:schemeClr val="accent2">
              <a:hueOff val="-1039545"/>
              <a:satOff val="-59949"/>
              <a:lumOff val="6163"/>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90FC6CF-F289-40B7-A66F-0BBCE5C6CF04}">
      <dsp:nvSpPr>
        <dsp:cNvPr id="0" name=""/>
        <dsp:cNvSpPr/>
      </dsp:nvSpPr>
      <dsp:spPr>
        <a:xfrm>
          <a:off x="0" y="3408700"/>
          <a:ext cx="6666833"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Criminal Behaviour Orders (</a:t>
          </a:r>
          <a:r>
            <a:rPr lang="en-GB" sz="1900" kern="1200">
              <a:hlinkClick xmlns:r="http://schemas.openxmlformats.org/officeDocument/2006/relationships" r:id="rId2"/>
            </a:rPr>
            <a:t>s22 Anti-social Behaviour, Crime and Policing Act 2014</a:t>
          </a:r>
          <a:r>
            <a:rPr lang="en-GB" sz="1900" kern="1200"/>
            <a:t>)</a:t>
          </a:r>
          <a:endParaRPr lang="en-US" sz="1900" kern="1200"/>
        </a:p>
      </dsp:txBody>
      <dsp:txXfrm>
        <a:off x="0" y="3408700"/>
        <a:ext cx="6666833" cy="681740"/>
      </dsp:txXfrm>
    </dsp:sp>
    <dsp:sp modelId="{DF222D5B-4820-4500-952B-2937BA0428BD}">
      <dsp:nvSpPr>
        <dsp:cNvPr id="0" name=""/>
        <dsp:cNvSpPr/>
      </dsp:nvSpPr>
      <dsp:spPr>
        <a:xfrm>
          <a:off x="0" y="4090440"/>
          <a:ext cx="6666833" cy="0"/>
        </a:xfrm>
        <a:prstGeom prst="line">
          <a:avLst/>
        </a:prstGeom>
        <a:gradFill rotWithShape="0">
          <a:gsLst>
            <a:gs pos="0">
              <a:schemeClr val="accent2">
                <a:hueOff val="-1247454"/>
                <a:satOff val="-71938"/>
                <a:lumOff val="7395"/>
                <a:alphaOff val="0"/>
                <a:satMod val="103000"/>
                <a:lumMod val="102000"/>
                <a:tint val="94000"/>
              </a:schemeClr>
            </a:gs>
            <a:gs pos="50000">
              <a:schemeClr val="accent2">
                <a:hueOff val="-1247454"/>
                <a:satOff val="-71938"/>
                <a:lumOff val="7395"/>
                <a:alphaOff val="0"/>
                <a:satMod val="110000"/>
                <a:lumMod val="100000"/>
                <a:shade val="100000"/>
              </a:schemeClr>
            </a:gs>
            <a:gs pos="100000">
              <a:schemeClr val="accent2">
                <a:hueOff val="-1247454"/>
                <a:satOff val="-71938"/>
                <a:lumOff val="7395"/>
                <a:alphaOff val="0"/>
                <a:lumMod val="99000"/>
                <a:satMod val="120000"/>
                <a:shade val="78000"/>
              </a:schemeClr>
            </a:gs>
          </a:gsLst>
          <a:lin ang="5400000" scaled="0"/>
        </a:gradFill>
        <a:ln w="6350" cap="flat" cmpd="sng" algn="ctr">
          <a:solidFill>
            <a:schemeClr val="accent2">
              <a:hueOff val="-1247454"/>
              <a:satOff val="-71938"/>
              <a:lumOff val="7395"/>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A9F3409-F0A6-4AE6-A563-08909E88AA36}">
      <dsp:nvSpPr>
        <dsp:cNvPr id="0" name=""/>
        <dsp:cNvSpPr/>
      </dsp:nvSpPr>
      <dsp:spPr>
        <a:xfrm>
          <a:off x="0" y="4090440"/>
          <a:ext cx="6666833"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Restraining orders. (</a:t>
          </a:r>
          <a:r>
            <a:rPr lang="en-GB" sz="1900" kern="1200">
              <a:hlinkClick xmlns:r="http://schemas.openxmlformats.org/officeDocument/2006/relationships" r:id="rId3"/>
            </a:rPr>
            <a:t>s5 Protection from Harassment Act 1997</a:t>
          </a:r>
          <a:r>
            <a:rPr lang="en-GB" sz="1900" kern="1200"/>
            <a:t>)</a:t>
          </a:r>
          <a:endParaRPr lang="en-US" sz="1900" kern="1200"/>
        </a:p>
      </dsp:txBody>
      <dsp:txXfrm>
        <a:off x="0" y="4090440"/>
        <a:ext cx="6666833" cy="681740"/>
      </dsp:txXfrm>
    </dsp:sp>
    <dsp:sp modelId="{EFCEE05B-7D03-4693-88FA-8EC45DA44F85}">
      <dsp:nvSpPr>
        <dsp:cNvPr id="0" name=""/>
        <dsp:cNvSpPr/>
      </dsp:nvSpPr>
      <dsp:spPr>
        <a:xfrm>
          <a:off x="0" y="4772179"/>
          <a:ext cx="6666833" cy="0"/>
        </a:xfrm>
        <a:prstGeom prst="line">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w="6350" cap="flat" cmpd="sng" algn="ctr">
          <a:solidFill>
            <a:schemeClr val="accent2">
              <a:hueOff val="-1455363"/>
              <a:satOff val="-83928"/>
              <a:lumOff val="8628"/>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B20618D-A132-48AB-BBF9-C622CCB21CC1}">
      <dsp:nvSpPr>
        <dsp:cNvPr id="0" name=""/>
        <dsp:cNvSpPr/>
      </dsp:nvSpPr>
      <dsp:spPr>
        <a:xfrm>
          <a:off x="0" y="4772180"/>
          <a:ext cx="6666833"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Sex offenders prevention order (</a:t>
          </a:r>
          <a:r>
            <a:rPr lang="en-GB" sz="1900" kern="1200">
              <a:hlinkClick xmlns:r="http://schemas.openxmlformats.org/officeDocument/2006/relationships" r:id="rId4"/>
            </a:rPr>
            <a:t>s104 Sexual Offences Act 2003</a:t>
          </a:r>
          <a:r>
            <a:rPr lang="en-GB" sz="1900" kern="1200"/>
            <a:t>)</a:t>
          </a:r>
          <a:endParaRPr lang="en-US" sz="1900" kern="1200"/>
        </a:p>
      </dsp:txBody>
      <dsp:txXfrm>
        <a:off x="0" y="4772180"/>
        <a:ext cx="6666833" cy="681740"/>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7AC2E8-82EE-4AA6-A093-08D4E8C464AE}">
      <dsp:nvSpPr>
        <dsp:cNvPr id="0" name=""/>
        <dsp:cNvSpPr/>
      </dsp:nvSpPr>
      <dsp:spPr>
        <a:xfrm>
          <a:off x="0" y="665"/>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86D9D70-6D15-4B5A-ABD3-EC69F1054824}">
      <dsp:nvSpPr>
        <dsp:cNvPr id="0" name=""/>
        <dsp:cNvSpPr/>
      </dsp:nvSpPr>
      <dsp:spPr>
        <a:xfrm>
          <a:off x="0" y="665"/>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Aim – for defence solicitor to obtain the most lenient sentence for client</a:t>
          </a:r>
          <a:endParaRPr lang="en-US" sz="2100" kern="1200"/>
        </a:p>
      </dsp:txBody>
      <dsp:txXfrm>
        <a:off x="0" y="665"/>
        <a:ext cx="6666833" cy="778941"/>
      </dsp:txXfrm>
    </dsp:sp>
    <dsp:sp modelId="{3C72084E-3226-4DC9-9CF5-3D5429F592F1}">
      <dsp:nvSpPr>
        <dsp:cNvPr id="0" name=""/>
        <dsp:cNvSpPr/>
      </dsp:nvSpPr>
      <dsp:spPr>
        <a:xfrm>
          <a:off x="0" y="779606"/>
          <a:ext cx="6666833"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78422BD-E722-439C-9F30-48B59777A592}">
      <dsp:nvSpPr>
        <dsp:cNvPr id="0" name=""/>
        <dsp:cNvSpPr/>
      </dsp:nvSpPr>
      <dsp:spPr>
        <a:xfrm>
          <a:off x="0" y="779606"/>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Research/realistic assessment of likely penalties required at onset</a:t>
          </a:r>
          <a:endParaRPr lang="en-US" sz="2100" kern="1200"/>
        </a:p>
      </dsp:txBody>
      <dsp:txXfrm>
        <a:off x="0" y="779606"/>
        <a:ext cx="6666833" cy="778941"/>
      </dsp:txXfrm>
    </dsp:sp>
    <dsp:sp modelId="{2059BE16-6958-4AC4-B828-1B0EA5BF5095}">
      <dsp:nvSpPr>
        <dsp:cNvPr id="0" name=""/>
        <dsp:cNvSpPr/>
      </dsp:nvSpPr>
      <dsp:spPr>
        <a:xfrm>
          <a:off x="0" y="1558548"/>
          <a:ext cx="6666833"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7A0EF79-29DA-4B77-986E-A23504C7EE6B}">
      <dsp:nvSpPr>
        <dsp:cNvPr id="0" name=""/>
        <dsp:cNvSpPr/>
      </dsp:nvSpPr>
      <dsp:spPr>
        <a:xfrm>
          <a:off x="0" y="1558548"/>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Have regard to pre-sentence reports</a:t>
          </a:r>
          <a:endParaRPr lang="en-US" sz="2100" kern="1200"/>
        </a:p>
      </dsp:txBody>
      <dsp:txXfrm>
        <a:off x="0" y="1558548"/>
        <a:ext cx="6666833" cy="778941"/>
      </dsp:txXfrm>
    </dsp:sp>
    <dsp:sp modelId="{86672FBC-4D86-4512-BF09-B33D946A1159}">
      <dsp:nvSpPr>
        <dsp:cNvPr id="0" name=""/>
        <dsp:cNvSpPr/>
      </dsp:nvSpPr>
      <dsp:spPr>
        <a:xfrm>
          <a:off x="0" y="2337489"/>
          <a:ext cx="6666833"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8DC423F-123F-4FBC-8700-CEF2749BCE1C}">
      <dsp:nvSpPr>
        <dsp:cNvPr id="0" name=""/>
        <dsp:cNvSpPr/>
      </dsp:nvSpPr>
      <dsp:spPr>
        <a:xfrm>
          <a:off x="0" y="2337489"/>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Be ready to explain (if possible) aggravating features/previous convictions</a:t>
          </a:r>
          <a:endParaRPr lang="en-US" sz="2100" kern="1200"/>
        </a:p>
      </dsp:txBody>
      <dsp:txXfrm>
        <a:off x="0" y="2337489"/>
        <a:ext cx="6666833" cy="778941"/>
      </dsp:txXfrm>
    </dsp:sp>
    <dsp:sp modelId="{4A524CE4-1FCF-4012-A4CE-24D01434DB4C}">
      <dsp:nvSpPr>
        <dsp:cNvPr id="0" name=""/>
        <dsp:cNvSpPr/>
      </dsp:nvSpPr>
      <dsp:spPr>
        <a:xfrm>
          <a:off x="0" y="3116430"/>
          <a:ext cx="6666833"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6350" cap="flat" cmpd="sng" algn="ctr">
          <a:solidFill>
            <a:schemeClr val="accent6">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A74A04A-70A3-4199-94BD-F2F44A955735}">
      <dsp:nvSpPr>
        <dsp:cNvPr id="0" name=""/>
        <dsp:cNvSpPr/>
      </dsp:nvSpPr>
      <dsp:spPr>
        <a:xfrm>
          <a:off x="0" y="3116430"/>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Need details of client’s financial circumstances</a:t>
          </a:r>
          <a:endParaRPr lang="en-US" sz="2100" kern="1200"/>
        </a:p>
      </dsp:txBody>
      <dsp:txXfrm>
        <a:off x="0" y="3116430"/>
        <a:ext cx="6666833" cy="778941"/>
      </dsp:txXfrm>
    </dsp:sp>
    <dsp:sp modelId="{90E5D29D-F854-47DC-8854-3D4209EB25EB}">
      <dsp:nvSpPr>
        <dsp:cNvPr id="0" name=""/>
        <dsp:cNvSpPr/>
      </dsp:nvSpPr>
      <dsp:spPr>
        <a:xfrm>
          <a:off x="0" y="3895371"/>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9795972-2A8A-4F40-9857-56631F793818}">
      <dsp:nvSpPr>
        <dsp:cNvPr id="0" name=""/>
        <dsp:cNvSpPr/>
      </dsp:nvSpPr>
      <dsp:spPr>
        <a:xfrm>
          <a:off x="0" y="3895371"/>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Character references</a:t>
          </a:r>
          <a:endParaRPr lang="en-US" sz="2100" kern="1200"/>
        </a:p>
      </dsp:txBody>
      <dsp:txXfrm>
        <a:off x="0" y="3895371"/>
        <a:ext cx="6666833" cy="778941"/>
      </dsp:txXfrm>
    </dsp:sp>
    <dsp:sp modelId="{3CB9A2ED-C3D1-4005-9F4F-61DA7C69F133}">
      <dsp:nvSpPr>
        <dsp:cNvPr id="0" name=""/>
        <dsp:cNvSpPr/>
      </dsp:nvSpPr>
      <dsp:spPr>
        <a:xfrm>
          <a:off x="0" y="4674313"/>
          <a:ext cx="6666833"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CA5E725-C5CC-4194-B42C-25258895586A}">
      <dsp:nvSpPr>
        <dsp:cNvPr id="0" name=""/>
        <dsp:cNvSpPr/>
      </dsp:nvSpPr>
      <dsp:spPr>
        <a:xfrm>
          <a:off x="0" y="4674313"/>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Medical evidence</a:t>
          </a:r>
          <a:endParaRPr lang="en-US" sz="2100" kern="1200"/>
        </a:p>
      </dsp:txBody>
      <dsp:txXfrm>
        <a:off x="0" y="4674313"/>
        <a:ext cx="6666833" cy="778941"/>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1AB7CC-41F7-49C7-B1D3-97DAA4C8B5FC}">
      <dsp:nvSpPr>
        <dsp:cNvPr id="0" name=""/>
        <dsp:cNvSpPr/>
      </dsp:nvSpPr>
      <dsp:spPr>
        <a:xfrm>
          <a:off x="0" y="665"/>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D1BE273-1292-4079-826F-F7138AD3D7E0}">
      <dsp:nvSpPr>
        <dsp:cNvPr id="0" name=""/>
        <dsp:cNvSpPr/>
      </dsp:nvSpPr>
      <dsp:spPr>
        <a:xfrm>
          <a:off x="0" y="665"/>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Can be against the conviction or the sentence (or both)</a:t>
          </a:r>
          <a:endParaRPr lang="en-US" sz="2100" kern="1200"/>
        </a:p>
      </dsp:txBody>
      <dsp:txXfrm>
        <a:off x="0" y="665"/>
        <a:ext cx="6666833" cy="778941"/>
      </dsp:txXfrm>
    </dsp:sp>
    <dsp:sp modelId="{212CDC45-1C4A-419D-96F1-4A235E8D337D}">
      <dsp:nvSpPr>
        <dsp:cNvPr id="0" name=""/>
        <dsp:cNvSpPr/>
      </dsp:nvSpPr>
      <dsp:spPr>
        <a:xfrm>
          <a:off x="0" y="779606"/>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C92C555-75D5-4188-84F6-CC3F3BE48DB8}">
      <dsp:nvSpPr>
        <dsp:cNvPr id="0" name=""/>
        <dsp:cNvSpPr/>
      </dsp:nvSpPr>
      <dsp:spPr>
        <a:xfrm>
          <a:off x="0" y="779606"/>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Solicitor will consider the merit of any appeal</a:t>
          </a:r>
          <a:endParaRPr lang="en-US" sz="2100" kern="1200"/>
        </a:p>
      </dsp:txBody>
      <dsp:txXfrm>
        <a:off x="0" y="779606"/>
        <a:ext cx="6666833" cy="778941"/>
      </dsp:txXfrm>
    </dsp:sp>
    <dsp:sp modelId="{981F98C7-C8EC-4665-8837-55E417BF187C}">
      <dsp:nvSpPr>
        <dsp:cNvPr id="0" name=""/>
        <dsp:cNvSpPr/>
      </dsp:nvSpPr>
      <dsp:spPr>
        <a:xfrm>
          <a:off x="0" y="155854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FBAAE9B-3F15-452E-AC2B-6323E3A1C147}">
      <dsp:nvSpPr>
        <dsp:cNvPr id="0" name=""/>
        <dsp:cNvSpPr/>
      </dsp:nvSpPr>
      <dsp:spPr>
        <a:xfrm>
          <a:off x="0" y="1558548"/>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Look at the grounds for an appeal</a:t>
          </a:r>
          <a:endParaRPr lang="en-US" sz="2100" kern="1200"/>
        </a:p>
      </dsp:txBody>
      <dsp:txXfrm>
        <a:off x="0" y="1558548"/>
        <a:ext cx="6666833" cy="778941"/>
      </dsp:txXfrm>
    </dsp:sp>
    <dsp:sp modelId="{6C2C99EC-72F7-4AED-B191-AC334F23CD65}">
      <dsp:nvSpPr>
        <dsp:cNvPr id="0" name=""/>
        <dsp:cNvSpPr/>
      </dsp:nvSpPr>
      <dsp:spPr>
        <a:xfrm>
          <a:off x="0" y="2337489"/>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959AAAF-02A7-439D-BC95-36FE9BCB2743}">
      <dsp:nvSpPr>
        <dsp:cNvPr id="0" name=""/>
        <dsp:cNvSpPr/>
      </dsp:nvSpPr>
      <dsp:spPr>
        <a:xfrm>
          <a:off x="0" y="2337489"/>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Consider the procedure to be followed</a:t>
          </a:r>
          <a:endParaRPr lang="en-US" sz="2100" kern="1200"/>
        </a:p>
      </dsp:txBody>
      <dsp:txXfrm>
        <a:off x="0" y="2337489"/>
        <a:ext cx="6666833" cy="778941"/>
      </dsp:txXfrm>
    </dsp:sp>
    <dsp:sp modelId="{E1734366-B929-4314-AF4D-9BE42FF71E89}">
      <dsp:nvSpPr>
        <dsp:cNvPr id="0" name=""/>
        <dsp:cNvSpPr/>
      </dsp:nvSpPr>
      <dsp:spPr>
        <a:xfrm>
          <a:off x="0" y="311643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EC9E8FA-6196-4773-9EB5-A47066CC20E8}">
      <dsp:nvSpPr>
        <dsp:cNvPr id="0" name=""/>
        <dsp:cNvSpPr/>
      </dsp:nvSpPr>
      <dsp:spPr>
        <a:xfrm>
          <a:off x="0" y="3116430"/>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Three avenues – Crown Court (against conviction/sentence)</a:t>
          </a:r>
          <a:endParaRPr lang="en-US" sz="2100" kern="1200"/>
        </a:p>
      </dsp:txBody>
      <dsp:txXfrm>
        <a:off x="0" y="3116430"/>
        <a:ext cx="6666833" cy="778941"/>
      </dsp:txXfrm>
    </dsp:sp>
    <dsp:sp modelId="{F58CB588-0A8B-4A70-98CC-E3D28F0BC7D0}">
      <dsp:nvSpPr>
        <dsp:cNvPr id="0" name=""/>
        <dsp:cNvSpPr/>
      </dsp:nvSpPr>
      <dsp:spPr>
        <a:xfrm>
          <a:off x="0" y="389537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18963B3-C857-460F-ABC7-D5A2D7E7B3B5}">
      <dsp:nvSpPr>
        <dsp:cNvPr id="0" name=""/>
        <dsp:cNvSpPr/>
      </dsp:nvSpPr>
      <dsp:spPr>
        <a:xfrm>
          <a:off x="0" y="3895371"/>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Divisional Court of the High Court (by way of case stated on a point of law/jurisdiction)</a:t>
          </a:r>
          <a:endParaRPr lang="en-US" sz="2100" kern="1200"/>
        </a:p>
      </dsp:txBody>
      <dsp:txXfrm>
        <a:off x="0" y="3895371"/>
        <a:ext cx="6666833" cy="778941"/>
      </dsp:txXfrm>
    </dsp:sp>
    <dsp:sp modelId="{4F4BEEF0-C556-460C-AAD9-E0B95ADE5BE2}">
      <dsp:nvSpPr>
        <dsp:cNvPr id="0" name=""/>
        <dsp:cNvSpPr/>
      </dsp:nvSpPr>
      <dsp:spPr>
        <a:xfrm>
          <a:off x="0" y="467431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546AF52-6EBE-430C-A738-A2A8946E7562}">
      <dsp:nvSpPr>
        <dsp:cNvPr id="0" name=""/>
        <dsp:cNvSpPr/>
      </dsp:nvSpPr>
      <dsp:spPr>
        <a:xfrm>
          <a:off x="0" y="4674313"/>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High Court (by way of judicial review)</a:t>
          </a:r>
          <a:endParaRPr lang="en-US" sz="2100" kern="1200"/>
        </a:p>
      </dsp:txBody>
      <dsp:txXfrm>
        <a:off x="0" y="4674313"/>
        <a:ext cx="6666833" cy="778941"/>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1EBC52-8A44-412A-BBE8-EF5B1F1D9746}">
      <dsp:nvSpPr>
        <dsp:cNvPr id="0" name=""/>
        <dsp:cNvSpPr/>
      </dsp:nvSpPr>
      <dsp:spPr>
        <a:xfrm>
          <a:off x="0" y="23269"/>
          <a:ext cx="6666833" cy="635602"/>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If convicted in MC the D has the right to appeal (s108 MCA1980) and Cr PR 34.</a:t>
          </a:r>
          <a:endParaRPr lang="en-US" sz="1600" kern="1200"/>
        </a:p>
      </dsp:txBody>
      <dsp:txXfrm>
        <a:off x="31028" y="54297"/>
        <a:ext cx="6604777" cy="573546"/>
      </dsp:txXfrm>
    </dsp:sp>
    <dsp:sp modelId="{39696217-B738-4B85-B7F2-DB04D8F4E977}">
      <dsp:nvSpPr>
        <dsp:cNvPr id="0" name=""/>
        <dsp:cNvSpPr/>
      </dsp:nvSpPr>
      <dsp:spPr>
        <a:xfrm>
          <a:off x="0" y="704952"/>
          <a:ext cx="6666833" cy="635602"/>
        </a:xfrm>
        <a:prstGeom prst="roundRect">
          <a:avLst/>
        </a:prstGeom>
        <a:gradFill rotWithShape="0">
          <a:gsLst>
            <a:gs pos="0">
              <a:schemeClr val="accent2">
                <a:hueOff val="-207909"/>
                <a:satOff val="-11990"/>
                <a:lumOff val="1233"/>
                <a:alphaOff val="0"/>
                <a:satMod val="103000"/>
                <a:lumMod val="102000"/>
                <a:tint val="94000"/>
              </a:schemeClr>
            </a:gs>
            <a:gs pos="50000">
              <a:schemeClr val="accent2">
                <a:hueOff val="-207909"/>
                <a:satOff val="-11990"/>
                <a:lumOff val="1233"/>
                <a:alphaOff val="0"/>
                <a:satMod val="110000"/>
                <a:lumMod val="100000"/>
                <a:shade val="100000"/>
              </a:schemeClr>
            </a:gs>
            <a:gs pos="100000">
              <a:schemeClr val="accent2">
                <a:hueOff val="-207909"/>
                <a:satOff val="-11990"/>
                <a:lumOff val="123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Lawyer will lodge a notice of appeal – </a:t>
          </a:r>
          <a:r>
            <a:rPr lang="en-GB" sz="1600" kern="1200">
              <a:hlinkClick xmlns:r="http://schemas.openxmlformats.org/officeDocument/2006/relationships" r:id="rId1"/>
            </a:rPr>
            <a:t>www.justice.gov.uk/courts/procedure-rules/criminal/forms#Anchor9</a:t>
          </a:r>
          <a:endParaRPr lang="en-US" sz="1600" kern="1200"/>
        </a:p>
      </dsp:txBody>
      <dsp:txXfrm>
        <a:off x="31028" y="735980"/>
        <a:ext cx="6604777" cy="573546"/>
      </dsp:txXfrm>
    </dsp:sp>
    <dsp:sp modelId="{9ADFD14D-98A3-42B0-AED8-CB3D4B1B1BAC}">
      <dsp:nvSpPr>
        <dsp:cNvPr id="0" name=""/>
        <dsp:cNvSpPr/>
      </dsp:nvSpPr>
      <dsp:spPr>
        <a:xfrm>
          <a:off x="0" y="1386634"/>
          <a:ext cx="6666833" cy="635602"/>
        </a:xfrm>
        <a:prstGeom prst="roundRect">
          <a:avLst/>
        </a:prstGeom>
        <a:gradFill rotWithShape="0">
          <a:gsLst>
            <a:gs pos="0">
              <a:schemeClr val="accent2">
                <a:hueOff val="-415818"/>
                <a:satOff val="-23979"/>
                <a:lumOff val="2465"/>
                <a:alphaOff val="0"/>
                <a:satMod val="103000"/>
                <a:lumMod val="102000"/>
                <a:tint val="94000"/>
              </a:schemeClr>
            </a:gs>
            <a:gs pos="50000">
              <a:schemeClr val="accent2">
                <a:hueOff val="-415818"/>
                <a:satOff val="-23979"/>
                <a:lumOff val="2465"/>
                <a:alphaOff val="0"/>
                <a:satMod val="110000"/>
                <a:lumMod val="100000"/>
                <a:shade val="100000"/>
              </a:schemeClr>
            </a:gs>
            <a:gs pos="100000">
              <a:schemeClr val="accent2">
                <a:hueOff val="-415818"/>
                <a:satOff val="-23979"/>
                <a:lumOff val="24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there are separate forms for appeals against conviction and appeals against sentence</a:t>
          </a:r>
          <a:endParaRPr lang="en-US" sz="1600" kern="1200"/>
        </a:p>
      </dsp:txBody>
      <dsp:txXfrm>
        <a:off x="31028" y="1417662"/>
        <a:ext cx="6604777" cy="573546"/>
      </dsp:txXfrm>
    </dsp:sp>
    <dsp:sp modelId="{8668E686-ED35-40BE-9C7E-DCA8D1295F03}">
      <dsp:nvSpPr>
        <dsp:cNvPr id="0" name=""/>
        <dsp:cNvSpPr/>
      </dsp:nvSpPr>
      <dsp:spPr>
        <a:xfrm>
          <a:off x="0" y="2068317"/>
          <a:ext cx="6666833" cy="635602"/>
        </a:xfrm>
        <a:prstGeom prst="roundRect">
          <a:avLst/>
        </a:prstGeom>
        <a:gradFill rotWithShape="0">
          <a:gsLst>
            <a:gs pos="0">
              <a:schemeClr val="accent2">
                <a:hueOff val="-623727"/>
                <a:satOff val="-35969"/>
                <a:lumOff val="3698"/>
                <a:alphaOff val="0"/>
                <a:satMod val="103000"/>
                <a:lumMod val="102000"/>
                <a:tint val="94000"/>
              </a:schemeClr>
            </a:gs>
            <a:gs pos="50000">
              <a:schemeClr val="accent2">
                <a:hueOff val="-623727"/>
                <a:satOff val="-35969"/>
                <a:lumOff val="3698"/>
                <a:alphaOff val="0"/>
                <a:satMod val="110000"/>
                <a:lumMod val="100000"/>
                <a:shade val="100000"/>
              </a:schemeClr>
            </a:gs>
            <a:gs pos="100000">
              <a:schemeClr val="accent2">
                <a:hueOff val="-623727"/>
                <a:satOff val="-35969"/>
                <a:lumOff val="369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Usually done immediately after sentence.</a:t>
          </a:r>
          <a:endParaRPr lang="en-US" sz="1600" kern="1200"/>
        </a:p>
      </dsp:txBody>
      <dsp:txXfrm>
        <a:off x="31028" y="2099345"/>
        <a:ext cx="6604777" cy="573546"/>
      </dsp:txXfrm>
    </dsp:sp>
    <dsp:sp modelId="{AFF98F45-108D-4424-A61B-98940443F9F7}">
      <dsp:nvSpPr>
        <dsp:cNvPr id="0" name=""/>
        <dsp:cNvSpPr/>
      </dsp:nvSpPr>
      <dsp:spPr>
        <a:xfrm>
          <a:off x="0" y="2750000"/>
          <a:ext cx="6666833" cy="635602"/>
        </a:xfrm>
        <a:prstGeom prst="roundRect">
          <a:avLst/>
        </a:prstGeom>
        <a:gradFill rotWithShape="0">
          <a:gsLst>
            <a:gs pos="0">
              <a:schemeClr val="accent2">
                <a:hueOff val="-831636"/>
                <a:satOff val="-47959"/>
                <a:lumOff val="4930"/>
                <a:alphaOff val="0"/>
                <a:satMod val="103000"/>
                <a:lumMod val="102000"/>
                <a:tint val="94000"/>
              </a:schemeClr>
            </a:gs>
            <a:gs pos="50000">
              <a:schemeClr val="accent2">
                <a:hueOff val="-831636"/>
                <a:satOff val="-47959"/>
                <a:lumOff val="4930"/>
                <a:alphaOff val="0"/>
                <a:satMod val="110000"/>
                <a:lumMod val="100000"/>
                <a:shade val="100000"/>
              </a:schemeClr>
            </a:gs>
            <a:gs pos="100000">
              <a:schemeClr val="accent2">
                <a:hueOff val="-831636"/>
                <a:satOff val="-47959"/>
                <a:lumOff val="493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Notice will be sent to the Clerk and the CPS.</a:t>
          </a:r>
          <a:endParaRPr lang="en-US" sz="1600" kern="1200"/>
        </a:p>
      </dsp:txBody>
      <dsp:txXfrm>
        <a:off x="31028" y="2781028"/>
        <a:ext cx="6604777" cy="573546"/>
      </dsp:txXfrm>
    </dsp:sp>
    <dsp:sp modelId="{2AC85760-4FCD-4C9E-883A-40123702AAC3}">
      <dsp:nvSpPr>
        <dsp:cNvPr id="0" name=""/>
        <dsp:cNvSpPr/>
      </dsp:nvSpPr>
      <dsp:spPr>
        <a:xfrm>
          <a:off x="0" y="3431682"/>
          <a:ext cx="6666833" cy="635602"/>
        </a:xfrm>
        <a:prstGeom prst="roundRect">
          <a:avLst/>
        </a:prstGeom>
        <a:gradFill rotWithShape="0">
          <a:gsLst>
            <a:gs pos="0">
              <a:schemeClr val="accent2">
                <a:hueOff val="-1039545"/>
                <a:satOff val="-59949"/>
                <a:lumOff val="6163"/>
                <a:alphaOff val="0"/>
                <a:satMod val="103000"/>
                <a:lumMod val="102000"/>
                <a:tint val="94000"/>
              </a:schemeClr>
            </a:gs>
            <a:gs pos="50000">
              <a:schemeClr val="accent2">
                <a:hueOff val="-1039545"/>
                <a:satOff val="-59949"/>
                <a:lumOff val="6163"/>
                <a:alphaOff val="0"/>
                <a:satMod val="110000"/>
                <a:lumMod val="100000"/>
                <a:shade val="100000"/>
              </a:schemeClr>
            </a:gs>
            <a:gs pos="100000">
              <a:schemeClr val="accent2">
                <a:hueOff val="-1039545"/>
                <a:satOff val="-59949"/>
                <a:lumOff val="616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Appeal against conviction will take the form of a complete re-hearing  before the CC with all the evidence and witnesses. </a:t>
          </a:r>
          <a:endParaRPr lang="en-US" sz="1600" kern="1200"/>
        </a:p>
      </dsp:txBody>
      <dsp:txXfrm>
        <a:off x="31028" y="3462710"/>
        <a:ext cx="6604777" cy="573546"/>
      </dsp:txXfrm>
    </dsp:sp>
    <dsp:sp modelId="{8E3C0657-9946-41AA-ACEB-F1A7427F994D}">
      <dsp:nvSpPr>
        <dsp:cNvPr id="0" name=""/>
        <dsp:cNvSpPr/>
      </dsp:nvSpPr>
      <dsp:spPr>
        <a:xfrm>
          <a:off x="0" y="4113365"/>
          <a:ext cx="6666833" cy="635602"/>
        </a:xfrm>
        <a:prstGeom prst="roundRect">
          <a:avLst/>
        </a:prstGeom>
        <a:gradFill rotWithShape="0">
          <a:gsLst>
            <a:gs pos="0">
              <a:schemeClr val="accent2">
                <a:hueOff val="-1247454"/>
                <a:satOff val="-71938"/>
                <a:lumOff val="7395"/>
                <a:alphaOff val="0"/>
                <a:satMod val="103000"/>
                <a:lumMod val="102000"/>
                <a:tint val="94000"/>
              </a:schemeClr>
            </a:gs>
            <a:gs pos="50000">
              <a:schemeClr val="accent2">
                <a:hueOff val="-1247454"/>
                <a:satOff val="-71938"/>
                <a:lumOff val="7395"/>
                <a:alphaOff val="0"/>
                <a:satMod val="110000"/>
                <a:lumMod val="100000"/>
                <a:shade val="100000"/>
              </a:schemeClr>
            </a:gs>
            <a:gs pos="100000">
              <a:schemeClr val="accent2">
                <a:hueOff val="-1247454"/>
                <a:satOff val="-71938"/>
                <a:lumOff val="739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Appeal against sentence will not require evidence nor witnesses.</a:t>
          </a:r>
          <a:endParaRPr lang="en-US" sz="1600" kern="1200"/>
        </a:p>
      </dsp:txBody>
      <dsp:txXfrm>
        <a:off x="31028" y="4144393"/>
        <a:ext cx="6604777" cy="573546"/>
      </dsp:txXfrm>
    </dsp:sp>
    <dsp:sp modelId="{56ACF8A7-569E-424B-A5F5-AF81576F96EB}">
      <dsp:nvSpPr>
        <dsp:cNvPr id="0" name=""/>
        <dsp:cNvSpPr/>
      </dsp:nvSpPr>
      <dsp:spPr>
        <a:xfrm>
          <a:off x="0" y="4795047"/>
          <a:ext cx="6666833" cy="635602"/>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Hear before a Circuit Judge or Recorder with two lay magistrates</a:t>
          </a:r>
          <a:endParaRPr lang="en-US" sz="1600" kern="1200"/>
        </a:p>
      </dsp:txBody>
      <dsp:txXfrm>
        <a:off x="31028" y="4826075"/>
        <a:ext cx="6604777" cy="573546"/>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3E7E3E-8C67-4A4F-927E-DA7F8A98D182}">
      <dsp:nvSpPr>
        <dsp:cNvPr id="0" name=""/>
        <dsp:cNvSpPr/>
      </dsp:nvSpPr>
      <dsp:spPr>
        <a:xfrm>
          <a:off x="0" y="696560"/>
          <a:ext cx="6666833" cy="47735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If MC decision in a summary trial is seen as being outside of their jurisdictional power or that they made the wrong decision in law, appeal lies to the Divisional Court of the Queen’s Bench of the High Court</a:t>
          </a:r>
          <a:endParaRPr lang="en-US" sz="1200" kern="1200"/>
        </a:p>
      </dsp:txBody>
      <dsp:txXfrm>
        <a:off x="23303" y="719863"/>
        <a:ext cx="6620227" cy="430753"/>
      </dsp:txXfrm>
    </dsp:sp>
    <dsp:sp modelId="{72CCFDC8-F5F3-47D8-95FC-3C7B2FB8016B}">
      <dsp:nvSpPr>
        <dsp:cNvPr id="0" name=""/>
        <dsp:cNvSpPr/>
      </dsp:nvSpPr>
      <dsp:spPr>
        <a:xfrm>
          <a:off x="0" y="1208480"/>
          <a:ext cx="6666833" cy="477359"/>
        </a:xfrm>
        <a:prstGeom prst="roundRect">
          <a:avLst/>
        </a:prstGeom>
        <a:gradFill rotWithShape="0">
          <a:gsLst>
            <a:gs pos="0">
              <a:schemeClr val="accent2">
                <a:hueOff val="-207909"/>
                <a:satOff val="-11990"/>
                <a:lumOff val="1233"/>
                <a:alphaOff val="0"/>
                <a:satMod val="103000"/>
                <a:lumMod val="102000"/>
                <a:tint val="94000"/>
              </a:schemeClr>
            </a:gs>
            <a:gs pos="50000">
              <a:schemeClr val="accent2">
                <a:hueOff val="-207909"/>
                <a:satOff val="-11990"/>
                <a:lumOff val="1233"/>
                <a:alphaOff val="0"/>
                <a:satMod val="110000"/>
                <a:lumMod val="100000"/>
                <a:shade val="100000"/>
              </a:schemeClr>
            </a:gs>
            <a:gs pos="100000">
              <a:schemeClr val="accent2">
                <a:hueOff val="-207909"/>
                <a:satOff val="-11990"/>
                <a:lumOff val="123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Charles v Crown Prosecution Service (2009) arises from a decision of the Divisional court by way of the case stated.</a:t>
          </a:r>
          <a:endParaRPr lang="en-US" sz="1200" kern="1200"/>
        </a:p>
      </dsp:txBody>
      <dsp:txXfrm>
        <a:off x="23303" y="1231783"/>
        <a:ext cx="6620227" cy="430753"/>
      </dsp:txXfrm>
    </dsp:sp>
    <dsp:sp modelId="{19867574-D933-41F8-83D2-5A100D405036}">
      <dsp:nvSpPr>
        <dsp:cNvPr id="0" name=""/>
        <dsp:cNvSpPr/>
      </dsp:nvSpPr>
      <dsp:spPr>
        <a:xfrm>
          <a:off x="0" y="1720400"/>
          <a:ext cx="6666833" cy="477359"/>
        </a:xfrm>
        <a:prstGeom prst="roundRect">
          <a:avLst/>
        </a:prstGeom>
        <a:gradFill rotWithShape="0">
          <a:gsLst>
            <a:gs pos="0">
              <a:schemeClr val="accent2">
                <a:hueOff val="-415818"/>
                <a:satOff val="-23979"/>
                <a:lumOff val="2465"/>
                <a:alphaOff val="0"/>
                <a:satMod val="103000"/>
                <a:lumMod val="102000"/>
                <a:tint val="94000"/>
              </a:schemeClr>
            </a:gs>
            <a:gs pos="50000">
              <a:schemeClr val="accent2">
                <a:hueOff val="-415818"/>
                <a:satOff val="-23979"/>
                <a:lumOff val="2465"/>
                <a:alphaOff val="0"/>
                <a:satMod val="110000"/>
                <a:lumMod val="100000"/>
                <a:shade val="100000"/>
              </a:schemeClr>
            </a:gs>
            <a:gs pos="100000">
              <a:schemeClr val="accent2">
                <a:hueOff val="-415818"/>
                <a:satOff val="-23979"/>
                <a:lumOff val="24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Procedure is provided for under s111 MCA 1980. </a:t>
          </a:r>
          <a:endParaRPr lang="en-US" sz="1200" kern="1200"/>
        </a:p>
      </dsp:txBody>
      <dsp:txXfrm>
        <a:off x="23303" y="1743703"/>
        <a:ext cx="6620227" cy="430753"/>
      </dsp:txXfrm>
    </dsp:sp>
    <dsp:sp modelId="{8820A8DE-B77F-4DCB-8913-C8D1D7C75C21}">
      <dsp:nvSpPr>
        <dsp:cNvPr id="0" name=""/>
        <dsp:cNvSpPr/>
      </dsp:nvSpPr>
      <dsp:spPr>
        <a:xfrm>
          <a:off x="0" y="2232320"/>
          <a:ext cx="6666833" cy="477359"/>
        </a:xfrm>
        <a:prstGeom prst="roundRect">
          <a:avLst/>
        </a:prstGeom>
        <a:gradFill rotWithShape="0">
          <a:gsLst>
            <a:gs pos="0">
              <a:schemeClr val="accent2">
                <a:hueOff val="-623727"/>
                <a:satOff val="-35969"/>
                <a:lumOff val="3698"/>
                <a:alphaOff val="0"/>
                <a:satMod val="103000"/>
                <a:lumMod val="102000"/>
                <a:tint val="94000"/>
              </a:schemeClr>
            </a:gs>
            <a:gs pos="50000">
              <a:schemeClr val="accent2">
                <a:hueOff val="-623727"/>
                <a:satOff val="-35969"/>
                <a:lumOff val="3698"/>
                <a:alphaOff val="0"/>
                <a:satMod val="110000"/>
                <a:lumMod val="100000"/>
                <a:shade val="100000"/>
              </a:schemeClr>
            </a:gs>
            <a:gs pos="100000">
              <a:schemeClr val="accent2">
                <a:hueOff val="-623727"/>
                <a:satOff val="-35969"/>
                <a:lumOff val="369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Either CPS or Defence can appeal on points of law.</a:t>
          </a:r>
          <a:endParaRPr lang="en-US" sz="1200" kern="1200"/>
        </a:p>
      </dsp:txBody>
      <dsp:txXfrm>
        <a:off x="23303" y="2255623"/>
        <a:ext cx="6620227" cy="430753"/>
      </dsp:txXfrm>
    </dsp:sp>
    <dsp:sp modelId="{CF7F94E9-D664-43E6-A1EF-A197DA50CD17}">
      <dsp:nvSpPr>
        <dsp:cNvPr id="0" name=""/>
        <dsp:cNvSpPr/>
      </dsp:nvSpPr>
      <dsp:spPr>
        <a:xfrm>
          <a:off x="0" y="2744240"/>
          <a:ext cx="6666833" cy="477359"/>
        </a:xfrm>
        <a:prstGeom prst="roundRect">
          <a:avLst/>
        </a:prstGeom>
        <a:gradFill rotWithShape="0">
          <a:gsLst>
            <a:gs pos="0">
              <a:schemeClr val="accent2">
                <a:hueOff val="-831636"/>
                <a:satOff val="-47959"/>
                <a:lumOff val="4930"/>
                <a:alphaOff val="0"/>
                <a:satMod val="103000"/>
                <a:lumMod val="102000"/>
                <a:tint val="94000"/>
              </a:schemeClr>
            </a:gs>
            <a:gs pos="50000">
              <a:schemeClr val="accent2">
                <a:hueOff val="-831636"/>
                <a:satOff val="-47959"/>
                <a:lumOff val="4930"/>
                <a:alphaOff val="0"/>
                <a:satMod val="110000"/>
                <a:lumMod val="100000"/>
                <a:shade val="100000"/>
              </a:schemeClr>
            </a:gs>
            <a:gs pos="100000">
              <a:schemeClr val="accent2">
                <a:hueOff val="-831636"/>
                <a:satOff val="-47959"/>
                <a:lumOff val="493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Must be done within 21 days</a:t>
          </a:r>
          <a:endParaRPr lang="en-US" sz="1200" kern="1200"/>
        </a:p>
      </dsp:txBody>
      <dsp:txXfrm>
        <a:off x="23303" y="2767543"/>
        <a:ext cx="6620227" cy="430753"/>
      </dsp:txXfrm>
    </dsp:sp>
    <dsp:sp modelId="{58E2C8FC-E34C-4A5F-8060-827CC491AD4F}">
      <dsp:nvSpPr>
        <dsp:cNvPr id="0" name=""/>
        <dsp:cNvSpPr/>
      </dsp:nvSpPr>
      <dsp:spPr>
        <a:xfrm>
          <a:off x="0" y="3256159"/>
          <a:ext cx="6666833" cy="477359"/>
        </a:xfrm>
        <a:prstGeom prst="roundRect">
          <a:avLst/>
        </a:prstGeom>
        <a:gradFill rotWithShape="0">
          <a:gsLst>
            <a:gs pos="0">
              <a:schemeClr val="accent2">
                <a:hueOff val="-1039545"/>
                <a:satOff val="-59949"/>
                <a:lumOff val="6163"/>
                <a:alphaOff val="0"/>
                <a:satMod val="103000"/>
                <a:lumMod val="102000"/>
                <a:tint val="94000"/>
              </a:schemeClr>
            </a:gs>
            <a:gs pos="50000">
              <a:schemeClr val="accent2">
                <a:hueOff val="-1039545"/>
                <a:satOff val="-59949"/>
                <a:lumOff val="6163"/>
                <a:alphaOff val="0"/>
                <a:satMod val="110000"/>
                <a:lumMod val="100000"/>
                <a:shade val="100000"/>
              </a:schemeClr>
            </a:gs>
            <a:gs pos="100000">
              <a:schemeClr val="accent2">
                <a:hueOff val="-1039545"/>
                <a:satOff val="-59949"/>
                <a:lumOff val="616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Appeal lodged at the Crown Office in London.</a:t>
          </a:r>
          <a:endParaRPr lang="en-US" sz="1200" kern="1200"/>
        </a:p>
      </dsp:txBody>
      <dsp:txXfrm>
        <a:off x="23303" y="3279462"/>
        <a:ext cx="6620227" cy="430753"/>
      </dsp:txXfrm>
    </dsp:sp>
    <dsp:sp modelId="{DC89BC95-769A-4F13-AA12-767DEC4FD27E}">
      <dsp:nvSpPr>
        <dsp:cNvPr id="0" name=""/>
        <dsp:cNvSpPr/>
      </dsp:nvSpPr>
      <dsp:spPr>
        <a:xfrm>
          <a:off x="0" y="3768079"/>
          <a:ext cx="6666833" cy="477359"/>
        </a:xfrm>
        <a:prstGeom prst="roundRect">
          <a:avLst/>
        </a:prstGeom>
        <a:gradFill rotWithShape="0">
          <a:gsLst>
            <a:gs pos="0">
              <a:schemeClr val="accent2">
                <a:hueOff val="-1247454"/>
                <a:satOff val="-71938"/>
                <a:lumOff val="7395"/>
                <a:alphaOff val="0"/>
                <a:satMod val="103000"/>
                <a:lumMod val="102000"/>
                <a:tint val="94000"/>
              </a:schemeClr>
            </a:gs>
            <a:gs pos="50000">
              <a:schemeClr val="accent2">
                <a:hueOff val="-1247454"/>
                <a:satOff val="-71938"/>
                <a:lumOff val="7395"/>
                <a:alphaOff val="0"/>
                <a:satMod val="110000"/>
                <a:lumMod val="100000"/>
                <a:shade val="100000"/>
              </a:schemeClr>
            </a:gs>
            <a:gs pos="100000">
              <a:schemeClr val="accent2">
                <a:hueOff val="-1247454"/>
                <a:satOff val="-71938"/>
                <a:lumOff val="739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Public funding is available - IOJ test and income-based means test. </a:t>
          </a:r>
          <a:endParaRPr lang="en-US" sz="1200" kern="1200"/>
        </a:p>
      </dsp:txBody>
      <dsp:txXfrm>
        <a:off x="23303" y="3791382"/>
        <a:ext cx="6620227" cy="430753"/>
      </dsp:txXfrm>
    </dsp:sp>
    <dsp:sp modelId="{B5D8A743-3EE8-46BA-A226-62A549A55BB4}">
      <dsp:nvSpPr>
        <dsp:cNvPr id="0" name=""/>
        <dsp:cNvSpPr/>
      </dsp:nvSpPr>
      <dsp:spPr>
        <a:xfrm>
          <a:off x="0" y="4279999"/>
          <a:ext cx="6666833" cy="477359"/>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Two or three judges will hear the appeal.</a:t>
          </a:r>
          <a:endParaRPr lang="en-US" sz="1200" kern="1200"/>
        </a:p>
      </dsp:txBody>
      <dsp:txXfrm>
        <a:off x="23303" y="4303302"/>
        <a:ext cx="6620227" cy="430753"/>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CB1110-77C4-4EA0-8556-B804503AA4E9}">
      <dsp:nvSpPr>
        <dsp:cNvPr id="0" name=""/>
        <dsp:cNvSpPr/>
      </dsp:nvSpPr>
      <dsp:spPr>
        <a:xfrm>
          <a:off x="0" y="665"/>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5329683-8BA4-49BA-8ADC-D0911BB246E7}">
      <dsp:nvSpPr>
        <dsp:cNvPr id="0" name=""/>
        <dsp:cNvSpPr/>
      </dsp:nvSpPr>
      <dsp:spPr>
        <a:xfrm>
          <a:off x="0" y="665"/>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High Court has jurisdiction over inferior courts</a:t>
          </a:r>
          <a:endParaRPr lang="en-US" sz="2100" kern="1200"/>
        </a:p>
      </dsp:txBody>
      <dsp:txXfrm>
        <a:off x="0" y="665"/>
        <a:ext cx="6666833" cy="778941"/>
      </dsp:txXfrm>
    </dsp:sp>
    <dsp:sp modelId="{02361400-F368-4A98-8604-9C000D25CEE7}">
      <dsp:nvSpPr>
        <dsp:cNvPr id="0" name=""/>
        <dsp:cNvSpPr/>
      </dsp:nvSpPr>
      <dsp:spPr>
        <a:xfrm>
          <a:off x="0" y="779606"/>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80E3ED7-7896-458C-889C-E58E8D8F5763}">
      <dsp:nvSpPr>
        <dsp:cNvPr id="0" name=""/>
        <dsp:cNvSpPr/>
      </dsp:nvSpPr>
      <dsp:spPr>
        <a:xfrm>
          <a:off x="0" y="779606"/>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Control is needed to prevent breaches of natural justice or actions beyond their jurisdiction</a:t>
          </a:r>
          <a:endParaRPr lang="en-US" sz="2100" kern="1200"/>
        </a:p>
      </dsp:txBody>
      <dsp:txXfrm>
        <a:off x="0" y="779606"/>
        <a:ext cx="6666833" cy="778941"/>
      </dsp:txXfrm>
    </dsp:sp>
    <dsp:sp modelId="{18D9523A-62D2-43A3-BC86-429A49CC469F}">
      <dsp:nvSpPr>
        <dsp:cNvPr id="0" name=""/>
        <dsp:cNvSpPr/>
      </dsp:nvSpPr>
      <dsp:spPr>
        <a:xfrm>
          <a:off x="0" y="155854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8DD4541-090C-4C16-882A-009CC538480D}">
      <dsp:nvSpPr>
        <dsp:cNvPr id="0" name=""/>
        <dsp:cNvSpPr/>
      </dsp:nvSpPr>
      <dsp:spPr>
        <a:xfrm>
          <a:off x="0" y="1558548"/>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Not strictly an appeal but can give another avenue </a:t>
          </a:r>
          <a:endParaRPr lang="en-US" sz="2100" kern="1200"/>
        </a:p>
      </dsp:txBody>
      <dsp:txXfrm>
        <a:off x="0" y="1558548"/>
        <a:ext cx="6666833" cy="778941"/>
      </dsp:txXfrm>
    </dsp:sp>
    <dsp:sp modelId="{005B0945-E340-4E67-8ED7-F90EAB426866}">
      <dsp:nvSpPr>
        <dsp:cNvPr id="0" name=""/>
        <dsp:cNvSpPr/>
      </dsp:nvSpPr>
      <dsp:spPr>
        <a:xfrm>
          <a:off x="0" y="2337489"/>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B88726A-4AE3-4D0B-A2BF-62B3556BAC8D}">
      <dsp:nvSpPr>
        <dsp:cNvPr id="0" name=""/>
        <dsp:cNvSpPr/>
      </dsp:nvSpPr>
      <dsp:spPr>
        <a:xfrm>
          <a:off x="0" y="2337489"/>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Three orders can be applied: -</a:t>
          </a:r>
          <a:endParaRPr lang="en-US" sz="2100" kern="1200"/>
        </a:p>
      </dsp:txBody>
      <dsp:txXfrm>
        <a:off x="0" y="2337489"/>
        <a:ext cx="6666833" cy="778941"/>
      </dsp:txXfrm>
    </dsp:sp>
    <dsp:sp modelId="{E3CCC33A-62D6-4196-A159-91AD857233EE}">
      <dsp:nvSpPr>
        <dsp:cNvPr id="0" name=""/>
        <dsp:cNvSpPr/>
      </dsp:nvSpPr>
      <dsp:spPr>
        <a:xfrm>
          <a:off x="0" y="311643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A222951-DAEC-4900-84E8-A924453CA899}">
      <dsp:nvSpPr>
        <dsp:cNvPr id="0" name=""/>
        <dsp:cNvSpPr/>
      </dsp:nvSpPr>
      <dsp:spPr>
        <a:xfrm>
          <a:off x="0" y="3116430"/>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PROHIBITING ORDER;</a:t>
          </a:r>
          <a:endParaRPr lang="en-US" sz="2100" kern="1200"/>
        </a:p>
      </dsp:txBody>
      <dsp:txXfrm>
        <a:off x="0" y="3116430"/>
        <a:ext cx="6666833" cy="778941"/>
      </dsp:txXfrm>
    </dsp:sp>
    <dsp:sp modelId="{DC8170B8-4CF9-466B-9E0D-A49A2CD10D58}">
      <dsp:nvSpPr>
        <dsp:cNvPr id="0" name=""/>
        <dsp:cNvSpPr/>
      </dsp:nvSpPr>
      <dsp:spPr>
        <a:xfrm>
          <a:off x="0" y="389537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324387E-DBD0-4C0A-AE15-207997C8998F}">
      <dsp:nvSpPr>
        <dsp:cNvPr id="0" name=""/>
        <dsp:cNvSpPr/>
      </dsp:nvSpPr>
      <dsp:spPr>
        <a:xfrm>
          <a:off x="0" y="3895371"/>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QUASHING ORDER;</a:t>
          </a:r>
          <a:endParaRPr lang="en-US" sz="2100" kern="1200"/>
        </a:p>
      </dsp:txBody>
      <dsp:txXfrm>
        <a:off x="0" y="3895371"/>
        <a:ext cx="6666833" cy="778941"/>
      </dsp:txXfrm>
    </dsp:sp>
    <dsp:sp modelId="{99B9CC64-F52F-4E29-BCDB-3DE1CEC40CC4}">
      <dsp:nvSpPr>
        <dsp:cNvPr id="0" name=""/>
        <dsp:cNvSpPr/>
      </dsp:nvSpPr>
      <dsp:spPr>
        <a:xfrm>
          <a:off x="0" y="467431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B6AE9F6-687A-4085-825A-7D4112FE003F}">
      <dsp:nvSpPr>
        <dsp:cNvPr id="0" name=""/>
        <dsp:cNvSpPr/>
      </dsp:nvSpPr>
      <dsp:spPr>
        <a:xfrm>
          <a:off x="0" y="4674313"/>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MANDATORY ORDER. </a:t>
          </a:r>
          <a:endParaRPr lang="en-US" sz="2100" kern="1200"/>
        </a:p>
      </dsp:txBody>
      <dsp:txXfrm>
        <a:off x="0" y="4674313"/>
        <a:ext cx="6666833" cy="778941"/>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20C8B6-17CF-417F-8946-DE72181C08D3}">
      <dsp:nvSpPr>
        <dsp:cNvPr id="0" name=""/>
        <dsp:cNvSpPr/>
      </dsp:nvSpPr>
      <dsp:spPr>
        <a:xfrm>
          <a:off x="0" y="266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5639B5C-4FED-4DBB-ABB2-7E9677175571}">
      <dsp:nvSpPr>
        <dsp:cNvPr id="0" name=""/>
        <dsp:cNvSpPr/>
      </dsp:nvSpPr>
      <dsp:spPr>
        <a:xfrm>
          <a:off x="0" y="2663"/>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Prohibition - This order ensures that an inferior court is ordered to refrain from doing something before its decision becomes final;</a:t>
          </a:r>
          <a:endParaRPr lang="en-US" sz="2800" kern="1200"/>
        </a:p>
      </dsp:txBody>
      <dsp:txXfrm>
        <a:off x="0" y="2663"/>
        <a:ext cx="6666833" cy="1816197"/>
      </dsp:txXfrm>
    </dsp:sp>
    <dsp:sp modelId="{771EE9C2-218A-4EEE-B415-4798F94356AB}">
      <dsp:nvSpPr>
        <dsp:cNvPr id="0" name=""/>
        <dsp:cNvSpPr/>
      </dsp:nvSpPr>
      <dsp:spPr>
        <a:xfrm>
          <a:off x="0" y="181886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570EA60-BDBC-4346-83C4-FE578EFCC4FF}">
      <dsp:nvSpPr>
        <dsp:cNvPr id="0" name=""/>
        <dsp:cNvSpPr/>
      </dsp:nvSpPr>
      <dsp:spPr>
        <a:xfrm>
          <a:off x="0" y="1818861"/>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Quashing – High Court quashes the decision of the inferior court and may order a re-trial;</a:t>
          </a:r>
          <a:endParaRPr lang="en-US" sz="2800" kern="1200"/>
        </a:p>
      </dsp:txBody>
      <dsp:txXfrm>
        <a:off x="0" y="1818861"/>
        <a:ext cx="6666833" cy="1816197"/>
      </dsp:txXfrm>
    </dsp:sp>
    <dsp:sp modelId="{BC721CBF-CD3E-4AE4-AB65-6B6061585D00}">
      <dsp:nvSpPr>
        <dsp:cNvPr id="0" name=""/>
        <dsp:cNvSpPr/>
      </dsp:nvSpPr>
      <dsp:spPr>
        <a:xfrm>
          <a:off x="0" y="363505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80172DD-4D02-4699-8431-BB4D3E4757BE}">
      <dsp:nvSpPr>
        <dsp:cNvPr id="0" name=""/>
        <dsp:cNvSpPr/>
      </dsp:nvSpPr>
      <dsp:spPr>
        <a:xfrm>
          <a:off x="0" y="3635058"/>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Mandatory – inferior court is compelled to do a particular act, try an information or state a case</a:t>
          </a:r>
          <a:endParaRPr lang="en-US" sz="2800" kern="1200"/>
        </a:p>
      </dsp:txBody>
      <dsp:txXfrm>
        <a:off x="0" y="3635058"/>
        <a:ext cx="6666833" cy="1816197"/>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85765E-D859-488B-95F7-4DEC127E7A60}">
      <dsp:nvSpPr>
        <dsp:cNvPr id="0" name=""/>
        <dsp:cNvSpPr/>
      </dsp:nvSpPr>
      <dsp:spPr>
        <a:xfrm>
          <a:off x="0" y="86359"/>
          <a:ext cx="6666833" cy="25974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A-G may, with leave of the Court of Appeal, refer to that court any sentence imposed by Crown Court that the A-G considers lenient (ss35 and 36 Criminal Justice Act 1988)</a:t>
          </a:r>
          <a:endParaRPr lang="en-US" sz="3000" kern="1200"/>
        </a:p>
      </dsp:txBody>
      <dsp:txXfrm>
        <a:off x="126795" y="213154"/>
        <a:ext cx="6413243" cy="2343810"/>
      </dsp:txXfrm>
    </dsp:sp>
    <dsp:sp modelId="{2D872D82-92DD-4F4C-BDAE-8A7CAA2B9AF1}">
      <dsp:nvSpPr>
        <dsp:cNvPr id="0" name=""/>
        <dsp:cNvSpPr/>
      </dsp:nvSpPr>
      <dsp:spPr>
        <a:xfrm>
          <a:off x="0" y="2770160"/>
          <a:ext cx="6666833" cy="259740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Court of Appeal may then quash original sentence and substitute an alternative sentence (usually heavier)</a:t>
          </a:r>
          <a:endParaRPr lang="en-US" sz="3000" kern="1200"/>
        </a:p>
      </dsp:txBody>
      <dsp:txXfrm>
        <a:off x="126795" y="2896955"/>
        <a:ext cx="6413243" cy="234381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1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C20BB3-3CCB-4FE5-991B-82F6BCB48AF3}" type="datetimeFigureOut">
              <a:rPr lang="en-US" smtClean="0"/>
              <a:t>4/3/2024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746DE6-3336-457D-A091-FA20AC1C536E}" type="slidenum">
              <a:rPr lang="en-US" smtClean="0"/>
              <a:t>‹#›</a:t>
            </a:fld>
            <a:endParaRPr lang="en-US"/>
          </a:p>
        </p:txBody>
      </p:sp>
    </p:spTree>
    <p:extLst>
      <p:ext uri="{BB962C8B-B14F-4D97-AF65-F5344CB8AC3E}">
        <p14:creationId xmlns:p14="http://schemas.microsoft.com/office/powerpoint/2010/main" val="19192852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a:t>
            </a:fld>
            <a:endParaRPr lang="en-US"/>
          </a:p>
        </p:txBody>
      </p:sp>
    </p:spTree>
    <p:extLst>
      <p:ext uri="{BB962C8B-B14F-4D97-AF65-F5344CB8AC3E}">
        <p14:creationId xmlns:p14="http://schemas.microsoft.com/office/powerpoint/2010/main" val="18084529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2</a:t>
            </a:fld>
            <a:endParaRPr lang="en-US"/>
          </a:p>
        </p:txBody>
      </p:sp>
    </p:spTree>
    <p:extLst>
      <p:ext uri="{BB962C8B-B14F-4D97-AF65-F5344CB8AC3E}">
        <p14:creationId xmlns:p14="http://schemas.microsoft.com/office/powerpoint/2010/main" val="11668883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3</a:t>
            </a:fld>
            <a:endParaRPr lang="en-US"/>
          </a:p>
        </p:txBody>
      </p:sp>
    </p:spTree>
    <p:extLst>
      <p:ext uri="{BB962C8B-B14F-4D97-AF65-F5344CB8AC3E}">
        <p14:creationId xmlns:p14="http://schemas.microsoft.com/office/powerpoint/2010/main" val="39030668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0746DE6-3336-457D-A091-FA20AC1C536E}" type="slidenum">
              <a:rPr lang="en-US" smtClean="0"/>
              <a:t>4</a:t>
            </a:fld>
            <a:endParaRPr lang="en-US"/>
          </a:p>
        </p:txBody>
      </p:sp>
    </p:spTree>
    <p:extLst>
      <p:ext uri="{BB962C8B-B14F-4D97-AF65-F5344CB8AC3E}">
        <p14:creationId xmlns:p14="http://schemas.microsoft.com/office/powerpoint/2010/main" val="4228418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5</a:t>
            </a:fld>
            <a:endParaRPr lang="en-US"/>
          </a:p>
        </p:txBody>
      </p:sp>
    </p:spTree>
    <p:extLst>
      <p:ext uri="{BB962C8B-B14F-4D97-AF65-F5344CB8AC3E}">
        <p14:creationId xmlns:p14="http://schemas.microsoft.com/office/powerpoint/2010/main" val="20938505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6</a:t>
            </a:fld>
            <a:endParaRPr lang="en-US"/>
          </a:p>
        </p:txBody>
      </p:sp>
    </p:spTree>
    <p:extLst>
      <p:ext uri="{BB962C8B-B14F-4D97-AF65-F5344CB8AC3E}">
        <p14:creationId xmlns:p14="http://schemas.microsoft.com/office/powerpoint/2010/main" val="28748238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7</a:t>
            </a:fld>
            <a:endParaRPr lang="en-US"/>
          </a:p>
        </p:txBody>
      </p:sp>
    </p:spTree>
    <p:extLst>
      <p:ext uri="{BB962C8B-B14F-4D97-AF65-F5344CB8AC3E}">
        <p14:creationId xmlns:p14="http://schemas.microsoft.com/office/powerpoint/2010/main" val="23048802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8</a:t>
            </a:fld>
            <a:endParaRPr lang="en-US"/>
          </a:p>
        </p:txBody>
      </p:sp>
    </p:spTree>
    <p:extLst>
      <p:ext uri="{BB962C8B-B14F-4D97-AF65-F5344CB8AC3E}">
        <p14:creationId xmlns:p14="http://schemas.microsoft.com/office/powerpoint/2010/main" val="7287071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0746DE6-3336-457D-A091-FA20AC1C536E}" type="slidenum">
              <a:rPr lang="en-US" smtClean="0"/>
              <a:t>9</a:t>
            </a:fld>
            <a:endParaRPr lang="en-US"/>
          </a:p>
        </p:txBody>
      </p:sp>
    </p:spTree>
    <p:extLst>
      <p:ext uri="{BB962C8B-B14F-4D97-AF65-F5344CB8AC3E}">
        <p14:creationId xmlns:p14="http://schemas.microsoft.com/office/powerpoint/2010/main" val="714699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0746DE6-3336-457D-A091-FA20AC1C536E}" type="slidenum">
              <a:rPr lang="en-US" smtClean="0"/>
              <a:t>10</a:t>
            </a:fld>
            <a:endParaRPr lang="en-US"/>
          </a:p>
        </p:txBody>
      </p:sp>
    </p:spTree>
    <p:extLst>
      <p:ext uri="{BB962C8B-B14F-4D97-AF65-F5344CB8AC3E}">
        <p14:creationId xmlns:p14="http://schemas.microsoft.com/office/powerpoint/2010/main" val="8419979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11</a:t>
            </a:fld>
            <a:endParaRPr lang="en-US"/>
          </a:p>
        </p:txBody>
      </p:sp>
    </p:spTree>
    <p:extLst>
      <p:ext uri="{BB962C8B-B14F-4D97-AF65-F5344CB8AC3E}">
        <p14:creationId xmlns:p14="http://schemas.microsoft.com/office/powerpoint/2010/main" val="38295680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0746DE6-3336-457D-A091-FA20AC1C536E}" type="slidenum">
              <a:rPr lang="en-US" smtClean="0"/>
              <a:t>12</a:t>
            </a:fld>
            <a:endParaRPr lang="en-US"/>
          </a:p>
        </p:txBody>
      </p:sp>
    </p:spTree>
    <p:extLst>
      <p:ext uri="{BB962C8B-B14F-4D97-AF65-F5344CB8AC3E}">
        <p14:creationId xmlns:p14="http://schemas.microsoft.com/office/powerpoint/2010/main" val="16125258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13</a:t>
            </a:fld>
            <a:endParaRPr lang="en-US"/>
          </a:p>
        </p:txBody>
      </p:sp>
    </p:spTree>
    <p:extLst>
      <p:ext uri="{BB962C8B-B14F-4D97-AF65-F5344CB8AC3E}">
        <p14:creationId xmlns:p14="http://schemas.microsoft.com/office/powerpoint/2010/main" val="35268147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14</a:t>
            </a:fld>
            <a:endParaRPr lang="en-US"/>
          </a:p>
        </p:txBody>
      </p:sp>
    </p:spTree>
    <p:extLst>
      <p:ext uri="{BB962C8B-B14F-4D97-AF65-F5344CB8AC3E}">
        <p14:creationId xmlns:p14="http://schemas.microsoft.com/office/powerpoint/2010/main" val="36268581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0746DE6-3336-457D-A091-FA20AC1C536E}" type="slidenum">
              <a:rPr lang="en-US" smtClean="0"/>
              <a:t>15</a:t>
            </a:fld>
            <a:endParaRPr lang="en-US"/>
          </a:p>
        </p:txBody>
      </p:sp>
    </p:spTree>
    <p:extLst>
      <p:ext uri="{BB962C8B-B14F-4D97-AF65-F5344CB8AC3E}">
        <p14:creationId xmlns:p14="http://schemas.microsoft.com/office/powerpoint/2010/main" val="126115395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16</a:t>
            </a:fld>
            <a:endParaRPr lang="en-US"/>
          </a:p>
        </p:txBody>
      </p:sp>
    </p:spTree>
    <p:extLst>
      <p:ext uri="{BB962C8B-B14F-4D97-AF65-F5344CB8AC3E}">
        <p14:creationId xmlns:p14="http://schemas.microsoft.com/office/powerpoint/2010/main" val="13871430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17</a:t>
            </a:fld>
            <a:endParaRPr lang="en-US"/>
          </a:p>
        </p:txBody>
      </p:sp>
    </p:spTree>
    <p:extLst>
      <p:ext uri="{BB962C8B-B14F-4D97-AF65-F5344CB8AC3E}">
        <p14:creationId xmlns:p14="http://schemas.microsoft.com/office/powerpoint/2010/main" val="245581910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18</a:t>
            </a:fld>
            <a:endParaRPr lang="en-US"/>
          </a:p>
        </p:txBody>
      </p:sp>
    </p:spTree>
    <p:extLst>
      <p:ext uri="{BB962C8B-B14F-4D97-AF65-F5344CB8AC3E}">
        <p14:creationId xmlns:p14="http://schemas.microsoft.com/office/powerpoint/2010/main" val="58766115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19</a:t>
            </a:fld>
            <a:endParaRPr lang="en-US"/>
          </a:p>
        </p:txBody>
      </p:sp>
    </p:spTree>
    <p:extLst>
      <p:ext uri="{BB962C8B-B14F-4D97-AF65-F5344CB8AC3E}">
        <p14:creationId xmlns:p14="http://schemas.microsoft.com/office/powerpoint/2010/main" val="137216317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20</a:t>
            </a:fld>
            <a:endParaRPr lang="en-US"/>
          </a:p>
        </p:txBody>
      </p:sp>
    </p:spTree>
    <p:extLst>
      <p:ext uri="{BB962C8B-B14F-4D97-AF65-F5344CB8AC3E}">
        <p14:creationId xmlns:p14="http://schemas.microsoft.com/office/powerpoint/2010/main" val="321670172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21</a:t>
            </a:fld>
            <a:endParaRPr lang="en-US"/>
          </a:p>
        </p:txBody>
      </p:sp>
    </p:spTree>
    <p:extLst>
      <p:ext uri="{BB962C8B-B14F-4D97-AF65-F5344CB8AC3E}">
        <p14:creationId xmlns:p14="http://schemas.microsoft.com/office/powerpoint/2010/main" val="413181740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22</a:t>
            </a:fld>
            <a:endParaRPr lang="en-US"/>
          </a:p>
        </p:txBody>
      </p:sp>
    </p:spTree>
    <p:extLst>
      <p:ext uri="{BB962C8B-B14F-4D97-AF65-F5344CB8AC3E}">
        <p14:creationId xmlns:p14="http://schemas.microsoft.com/office/powerpoint/2010/main" val="388297677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23</a:t>
            </a:fld>
            <a:endParaRPr lang="en-US"/>
          </a:p>
        </p:txBody>
      </p:sp>
    </p:spTree>
    <p:extLst>
      <p:ext uri="{BB962C8B-B14F-4D97-AF65-F5344CB8AC3E}">
        <p14:creationId xmlns:p14="http://schemas.microsoft.com/office/powerpoint/2010/main" val="161188798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24</a:t>
            </a:fld>
            <a:endParaRPr lang="en-US"/>
          </a:p>
        </p:txBody>
      </p:sp>
    </p:spTree>
    <p:extLst>
      <p:ext uri="{BB962C8B-B14F-4D97-AF65-F5344CB8AC3E}">
        <p14:creationId xmlns:p14="http://schemas.microsoft.com/office/powerpoint/2010/main" val="157213484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0746DE6-3336-457D-A091-FA20AC1C536E}" type="slidenum">
              <a:rPr lang="en-US" smtClean="0"/>
              <a:t>25</a:t>
            </a:fld>
            <a:endParaRPr lang="en-US"/>
          </a:p>
        </p:txBody>
      </p:sp>
    </p:spTree>
    <p:extLst>
      <p:ext uri="{BB962C8B-B14F-4D97-AF65-F5344CB8AC3E}">
        <p14:creationId xmlns:p14="http://schemas.microsoft.com/office/powerpoint/2010/main" val="149303823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26</a:t>
            </a:fld>
            <a:endParaRPr lang="en-US"/>
          </a:p>
        </p:txBody>
      </p:sp>
    </p:spTree>
    <p:extLst>
      <p:ext uri="{BB962C8B-B14F-4D97-AF65-F5344CB8AC3E}">
        <p14:creationId xmlns:p14="http://schemas.microsoft.com/office/powerpoint/2010/main" val="1007512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E653A-FDE1-7BA2-8E6B-1568B85D557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173A83C-62F8-A4E2-BA37-2727C7455A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B05BEAB-F911-04D3-249C-F330DADE3A27}"/>
              </a:ext>
            </a:extLst>
          </p:cNvPr>
          <p:cNvSpPr>
            <a:spLocks noGrp="1"/>
          </p:cNvSpPr>
          <p:nvPr>
            <p:ph type="dt" sz="half" idx="10"/>
          </p:nvPr>
        </p:nvSpPr>
        <p:spPr/>
        <p:txBody>
          <a:bodyPr/>
          <a:lstStyle/>
          <a:p>
            <a:fld id="{9E016143-E03C-4CFD-AFDC-14E5BDEA754C}" type="datetimeFigureOut">
              <a:rPr lang="en-US" smtClean="0"/>
              <a:t>4/3/2024</a:t>
            </a:fld>
            <a:endParaRPr lang="en-US" dirty="0"/>
          </a:p>
        </p:txBody>
      </p:sp>
      <p:sp>
        <p:nvSpPr>
          <p:cNvPr id="5" name="Footer Placeholder 4">
            <a:extLst>
              <a:ext uri="{FF2B5EF4-FFF2-40B4-BE49-F238E27FC236}">
                <a16:creationId xmlns:a16="http://schemas.microsoft.com/office/drawing/2014/main" id="{8CB390FA-B040-DBF8-885B-7CE7CA2B21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DEFABE9-5004-E930-99AB-6AC149A3429F}"/>
              </a:ext>
            </a:extLst>
          </p:cNvPr>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1032719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38F8F-903A-A9BC-7D59-D5659556D40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5EF93C4-D8C3-1637-29E3-0C96EB428B5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F01DD1-D5E0-C63F-AB9C-F4DC1F7B5B14}"/>
              </a:ext>
            </a:extLst>
          </p:cNvPr>
          <p:cNvSpPr>
            <a:spLocks noGrp="1"/>
          </p:cNvSpPr>
          <p:nvPr>
            <p:ph type="dt" sz="half" idx="10"/>
          </p:nvPr>
        </p:nvSpPr>
        <p:spPr/>
        <p:txBody>
          <a:bodyPr/>
          <a:lstStyle/>
          <a:p>
            <a:fld id="{78C94063-DF36-4330-A365-08DA1FA5B7D6}" type="datetimeFigureOut">
              <a:rPr lang="en-US" smtClean="0"/>
              <a:t>4/3/2024</a:t>
            </a:fld>
            <a:endParaRPr lang="en-US" dirty="0"/>
          </a:p>
        </p:txBody>
      </p:sp>
      <p:sp>
        <p:nvSpPr>
          <p:cNvPr id="5" name="Footer Placeholder 4">
            <a:extLst>
              <a:ext uri="{FF2B5EF4-FFF2-40B4-BE49-F238E27FC236}">
                <a16:creationId xmlns:a16="http://schemas.microsoft.com/office/drawing/2014/main" id="{7C93EA12-8EAA-BC7C-FBF3-7B959FA4552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78025D2-5B32-D0E4-E4C9-55A2591A8BF4}"/>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1919227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92BC7-D2E4-C27C-02E5-433CBD4E314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C70C414-B6A9-60A4-3B28-0CD04079FB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CE0F4B9-D8F2-E312-5AB6-3918499D7E0A}"/>
              </a:ext>
            </a:extLst>
          </p:cNvPr>
          <p:cNvSpPr>
            <a:spLocks noGrp="1"/>
          </p:cNvSpPr>
          <p:nvPr>
            <p:ph type="dt" sz="half" idx="10"/>
          </p:nvPr>
        </p:nvSpPr>
        <p:spPr/>
        <p:txBody>
          <a:bodyPr/>
          <a:lstStyle/>
          <a:p>
            <a:fld id="{908A7C6C-0F39-4D70-8E8D-FE5B9C95FA73}" type="datetimeFigureOut">
              <a:rPr lang="en-US" smtClean="0"/>
              <a:t>4/3/2024</a:t>
            </a:fld>
            <a:endParaRPr lang="en-US" dirty="0"/>
          </a:p>
        </p:txBody>
      </p:sp>
      <p:sp>
        <p:nvSpPr>
          <p:cNvPr id="5" name="Footer Placeholder 4">
            <a:extLst>
              <a:ext uri="{FF2B5EF4-FFF2-40B4-BE49-F238E27FC236}">
                <a16:creationId xmlns:a16="http://schemas.microsoft.com/office/drawing/2014/main" id="{A0EB3989-B531-EFDE-A887-DEB3F7ACA42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9DADC54-BAC2-49F7-E007-B1D5C833C3BC}"/>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8037051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8B811-B6DA-54FA-8E45-D744A82C71C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7818811-1F52-5A08-1FD5-518E815DF0C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3C4D139-1564-14EE-9D8B-A23377CE96D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5AD0D9A-521E-00CD-A206-801BD2C18BD2}"/>
              </a:ext>
            </a:extLst>
          </p:cNvPr>
          <p:cNvSpPr>
            <a:spLocks noGrp="1"/>
          </p:cNvSpPr>
          <p:nvPr>
            <p:ph type="dt" sz="half" idx="10"/>
          </p:nvPr>
        </p:nvSpPr>
        <p:spPr/>
        <p:txBody>
          <a:bodyPr/>
          <a:lstStyle/>
          <a:p>
            <a:fld id="{DFCFA4AC-08CC-42CE-BD01-C191750A04EC}" type="datetimeFigureOut">
              <a:rPr lang="en-US" smtClean="0"/>
              <a:t>4/3/2024</a:t>
            </a:fld>
            <a:endParaRPr lang="en-US" dirty="0"/>
          </a:p>
        </p:txBody>
      </p:sp>
      <p:sp>
        <p:nvSpPr>
          <p:cNvPr id="6" name="Footer Placeholder 5">
            <a:extLst>
              <a:ext uri="{FF2B5EF4-FFF2-40B4-BE49-F238E27FC236}">
                <a16:creationId xmlns:a16="http://schemas.microsoft.com/office/drawing/2014/main" id="{C9BDD4B4-30BA-5DB0-8FB0-B24D2928567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F776F3A-4242-DBE4-28FB-19C58F8A0CE4}"/>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8911500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59023-3CAB-568B-F88A-49200B83139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724260C-C162-4A99-1BE5-BCFF79AB8F6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8B92D67-4911-2C25-5D5A-FBFD0493C0E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07E026A-88B0-9D82-F625-B6FCC86FF17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52F012D-7971-D641-216A-E0A2E429E28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AEFB01B-C480-8556-86FF-16F5019083D7}"/>
              </a:ext>
            </a:extLst>
          </p:cNvPr>
          <p:cNvSpPr>
            <a:spLocks noGrp="1"/>
          </p:cNvSpPr>
          <p:nvPr>
            <p:ph type="dt" sz="half" idx="10"/>
          </p:nvPr>
        </p:nvSpPr>
        <p:spPr/>
        <p:txBody>
          <a:bodyPr/>
          <a:lstStyle/>
          <a:p>
            <a:fld id="{1BA7A723-92A7-435B-B681-F25B092FEFEB}" type="datetimeFigureOut">
              <a:rPr lang="en-US" smtClean="0"/>
              <a:t>4/3/2024</a:t>
            </a:fld>
            <a:endParaRPr lang="en-US" dirty="0"/>
          </a:p>
        </p:txBody>
      </p:sp>
      <p:sp>
        <p:nvSpPr>
          <p:cNvPr id="8" name="Footer Placeholder 7">
            <a:extLst>
              <a:ext uri="{FF2B5EF4-FFF2-40B4-BE49-F238E27FC236}">
                <a16:creationId xmlns:a16="http://schemas.microsoft.com/office/drawing/2014/main" id="{A6F88805-3A5E-C24A-2146-C842B67D560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95A01F8-F566-6F47-FB3C-26B63EF05799}"/>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8521507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87756A-BE09-A1FC-522A-EF027504366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98D864C-CF84-7965-D03F-F19D27E9B237}"/>
              </a:ext>
            </a:extLst>
          </p:cNvPr>
          <p:cNvSpPr>
            <a:spLocks noGrp="1"/>
          </p:cNvSpPr>
          <p:nvPr>
            <p:ph type="dt" sz="half" idx="10"/>
          </p:nvPr>
        </p:nvSpPr>
        <p:spPr/>
        <p:txBody>
          <a:bodyPr/>
          <a:lstStyle/>
          <a:p>
            <a:fld id="{4F170639-886C-4FCF-9EAB-ABB5DA3F3F4A}" type="datetimeFigureOut">
              <a:rPr lang="en-US" smtClean="0"/>
              <a:t>4/3/2024</a:t>
            </a:fld>
            <a:endParaRPr lang="en-US" dirty="0"/>
          </a:p>
        </p:txBody>
      </p:sp>
      <p:sp>
        <p:nvSpPr>
          <p:cNvPr id="4" name="Footer Placeholder 3">
            <a:extLst>
              <a:ext uri="{FF2B5EF4-FFF2-40B4-BE49-F238E27FC236}">
                <a16:creationId xmlns:a16="http://schemas.microsoft.com/office/drawing/2014/main" id="{C7F04112-605B-4ECB-A816-4080EB5D343A}"/>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E6BB768-C16C-57E4-0A72-E8003E884CF0}"/>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905793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114C9CC-CE69-512F-909D-36295DCA0095}"/>
              </a:ext>
            </a:extLst>
          </p:cNvPr>
          <p:cNvSpPr>
            <a:spLocks noGrp="1"/>
          </p:cNvSpPr>
          <p:nvPr>
            <p:ph type="dt" sz="half" idx="10"/>
          </p:nvPr>
        </p:nvSpPr>
        <p:spPr/>
        <p:txBody>
          <a:bodyPr/>
          <a:lstStyle/>
          <a:p>
            <a:fld id="{22230651-31F4-45D2-98AE-A2108F41BC07}" type="datetimeFigureOut">
              <a:rPr lang="en-US" smtClean="0"/>
              <a:t>4/3/2024</a:t>
            </a:fld>
            <a:endParaRPr lang="en-US" dirty="0"/>
          </a:p>
        </p:txBody>
      </p:sp>
      <p:sp>
        <p:nvSpPr>
          <p:cNvPr id="3" name="Footer Placeholder 2">
            <a:extLst>
              <a:ext uri="{FF2B5EF4-FFF2-40B4-BE49-F238E27FC236}">
                <a16:creationId xmlns:a16="http://schemas.microsoft.com/office/drawing/2014/main" id="{15EB38D5-CC6F-E230-8B8B-D2E47F11FE6B}"/>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C75FA932-D01B-2C07-FDCB-47A96D9AF1E7}"/>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4846011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1D99C-DF06-AD28-AC04-393184669A7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17E1CDF-42D4-D303-9199-E6D4886E59C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7EC4B1D-0FBC-C12C-AF94-C8DC524A41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BFE73C-C501-8F78-97FC-A7ADE69D80AB}"/>
              </a:ext>
            </a:extLst>
          </p:cNvPr>
          <p:cNvSpPr>
            <a:spLocks noGrp="1"/>
          </p:cNvSpPr>
          <p:nvPr>
            <p:ph type="dt" sz="half" idx="10"/>
          </p:nvPr>
        </p:nvSpPr>
        <p:spPr/>
        <p:txBody>
          <a:bodyPr/>
          <a:lstStyle/>
          <a:p>
            <a:fld id="{6F53789A-C914-4DB1-8815-80B5EC7335C5}" type="datetimeFigureOut">
              <a:rPr lang="en-US" smtClean="0"/>
              <a:t>4/3/2024</a:t>
            </a:fld>
            <a:endParaRPr lang="en-US" dirty="0"/>
          </a:p>
        </p:txBody>
      </p:sp>
      <p:sp>
        <p:nvSpPr>
          <p:cNvPr id="6" name="Footer Placeholder 5">
            <a:extLst>
              <a:ext uri="{FF2B5EF4-FFF2-40B4-BE49-F238E27FC236}">
                <a16:creationId xmlns:a16="http://schemas.microsoft.com/office/drawing/2014/main" id="{31BEA427-641B-03B5-71B5-0598CA85CB7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D48E229-185A-4CA0-2770-798FE5E4327F}"/>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7047530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9DB12-C7BC-E9C2-4664-7EB13D2DDDC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1EC1EFE-C5D6-7F1E-27DD-1863BC054C5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55370C1-5D33-760B-DB42-A5EDD5B930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C9FDBE-3515-0948-5F7A-049748BB92B7}"/>
              </a:ext>
            </a:extLst>
          </p:cNvPr>
          <p:cNvSpPr>
            <a:spLocks noGrp="1"/>
          </p:cNvSpPr>
          <p:nvPr>
            <p:ph type="dt" sz="half" idx="10"/>
          </p:nvPr>
        </p:nvSpPr>
        <p:spPr/>
        <p:txBody>
          <a:bodyPr/>
          <a:lstStyle/>
          <a:p>
            <a:fld id="{5E6440AA-91A0-436F-8FDB-C0F939DCAE21}" type="datetimeFigureOut">
              <a:rPr lang="en-US" smtClean="0"/>
              <a:t>4/3/2024</a:t>
            </a:fld>
            <a:endParaRPr lang="en-US" dirty="0"/>
          </a:p>
        </p:txBody>
      </p:sp>
      <p:sp>
        <p:nvSpPr>
          <p:cNvPr id="6" name="Footer Placeholder 5">
            <a:extLst>
              <a:ext uri="{FF2B5EF4-FFF2-40B4-BE49-F238E27FC236}">
                <a16:creationId xmlns:a16="http://schemas.microsoft.com/office/drawing/2014/main" id="{5648E04C-5837-AE26-EAAB-605E18E3E90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8213A0A-117E-98BA-C444-EF040B0AE1F0}"/>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352441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16DED-C235-EBC6-0376-AEC306C395D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4DBCAA2-73B7-8CE4-69DD-BBCE1D5F94F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D102CF-9F15-B3F3-7492-5B1072961750}"/>
              </a:ext>
            </a:extLst>
          </p:cNvPr>
          <p:cNvSpPr>
            <a:spLocks noGrp="1"/>
          </p:cNvSpPr>
          <p:nvPr>
            <p:ph type="dt" sz="half" idx="10"/>
          </p:nvPr>
        </p:nvSpPr>
        <p:spPr/>
        <p:txBody>
          <a:bodyPr/>
          <a:lstStyle/>
          <a:p>
            <a:fld id="{C033E54A-A8CA-48C1-9504-691B58049D29}" type="datetimeFigureOut">
              <a:rPr lang="en-US" smtClean="0"/>
              <a:t>4/3/2024</a:t>
            </a:fld>
            <a:endParaRPr lang="en-US" dirty="0"/>
          </a:p>
        </p:txBody>
      </p:sp>
      <p:sp>
        <p:nvSpPr>
          <p:cNvPr id="5" name="Footer Placeholder 4">
            <a:extLst>
              <a:ext uri="{FF2B5EF4-FFF2-40B4-BE49-F238E27FC236}">
                <a16:creationId xmlns:a16="http://schemas.microsoft.com/office/drawing/2014/main" id="{31857406-532D-7074-016E-679621EFD58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C223081-9F8D-A4C3-6AC9-5EA05E82110C}"/>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529124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A4C24F5-880C-1A14-C551-AED9AFA3A76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677EEC6-D43D-9C77-70BF-D9837239BA0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7D1032-6782-155B-5E2A-1BC6066182A6}"/>
              </a:ext>
            </a:extLst>
          </p:cNvPr>
          <p:cNvSpPr>
            <a:spLocks noGrp="1"/>
          </p:cNvSpPr>
          <p:nvPr>
            <p:ph type="dt" sz="half" idx="10"/>
          </p:nvPr>
        </p:nvSpPr>
        <p:spPr/>
        <p:txBody>
          <a:bodyPr/>
          <a:lstStyle/>
          <a:p>
            <a:fld id="{B5F6C806-BBF7-471C-9527-881CE2266695}" type="datetimeFigureOut">
              <a:rPr lang="en-US" smtClean="0"/>
              <a:t>4/3/2024</a:t>
            </a:fld>
            <a:endParaRPr lang="en-US" dirty="0"/>
          </a:p>
        </p:txBody>
      </p:sp>
      <p:sp>
        <p:nvSpPr>
          <p:cNvPr id="5" name="Footer Placeholder 4">
            <a:extLst>
              <a:ext uri="{FF2B5EF4-FFF2-40B4-BE49-F238E27FC236}">
                <a16:creationId xmlns:a16="http://schemas.microsoft.com/office/drawing/2014/main" id="{68CC2CD3-04FC-8842-5244-96793376198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CA63C5B-903F-36BF-20CF-6179D3692B72}"/>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8346022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801CC3C-3903-ADD6-92EE-28FED2CA9AB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EAE023C-9489-C85C-3033-992A95B5170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CAB9BF-5342-F30C-9288-5E499BF5749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E59FD0C-5451-4CA0-86AF-E70AE3279989}" type="datetimeFigureOut">
              <a:rPr lang="en-US" smtClean="0"/>
              <a:t>4/3/2024</a:t>
            </a:fld>
            <a:endParaRPr lang="en-US" dirty="0"/>
          </a:p>
        </p:txBody>
      </p:sp>
      <p:sp>
        <p:nvSpPr>
          <p:cNvPr id="5" name="Footer Placeholder 4">
            <a:extLst>
              <a:ext uri="{FF2B5EF4-FFF2-40B4-BE49-F238E27FC236}">
                <a16:creationId xmlns:a16="http://schemas.microsoft.com/office/drawing/2014/main" id="{833E2C33-6207-C8AF-7F93-01CF61EE4AF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2C5EE8DC-5049-3F9E-77F6-4200DD87DEC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076264453"/>
      </p:ext>
    </p:extLst>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6.xml.rels><?xml version="1.0" encoding="UTF-8" standalone="yes"?>
<Relationships xmlns="http://schemas.openxmlformats.org/package/2006/relationships"><Relationship Id="rId8" Type="http://schemas.openxmlformats.org/officeDocument/2006/relationships/hyperlink" Target="https://www.legislation.gov.uk/ukpga/2003/44/section/204" TargetMode="External"/><Relationship Id="rId13" Type="http://schemas.openxmlformats.org/officeDocument/2006/relationships/hyperlink" Target="https://www.legislation.gov.uk/ukpga/2003/44/section/207" TargetMode="External"/><Relationship Id="rId3" Type="http://schemas.openxmlformats.org/officeDocument/2006/relationships/hyperlink" Target="https://www.legislation.gov.uk/ukpga/2003/44/section/177" TargetMode="External"/><Relationship Id="rId7" Type="http://schemas.openxmlformats.org/officeDocument/2006/relationships/hyperlink" Target="https://www.legislation.gov.uk/ukpga/2003/44/section/203" TargetMode="External"/><Relationship Id="rId12" Type="http://schemas.openxmlformats.org/officeDocument/2006/relationships/hyperlink" Target="https://www.legislation.gov.uk/ukpga/2003/44/section/214"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s://www.legislation.gov.uk/ukpga/2003/44/section/202" TargetMode="External"/><Relationship Id="rId11" Type="http://schemas.openxmlformats.org/officeDocument/2006/relationships/hyperlink" Target="https://www.legislation.gov.uk/ukpga/2003/44/section/213" TargetMode="External"/><Relationship Id="rId5" Type="http://schemas.openxmlformats.org/officeDocument/2006/relationships/hyperlink" Target="https://www.legislation.gov.uk/ukpga/2003/44/section/201" TargetMode="External"/><Relationship Id="rId10" Type="http://schemas.openxmlformats.org/officeDocument/2006/relationships/hyperlink" Target="https://www.legislation.gov.uk/ukpga/2003/44/section/206" TargetMode="External"/><Relationship Id="rId4" Type="http://schemas.openxmlformats.org/officeDocument/2006/relationships/hyperlink" Target="https://www.legislation.gov.uk/ukpga/2003/44/section/199" TargetMode="External"/><Relationship Id="rId9" Type="http://schemas.openxmlformats.org/officeDocument/2006/relationships/hyperlink" Target="https://www.legislation.gov.uk/ukpga/2003/44/section/205" TargetMode="External"/><Relationship Id="rId14" Type="http://schemas.openxmlformats.org/officeDocument/2006/relationships/hyperlink" Target="https://www.legislation.gov.uk/ukpga/2003/44/section/212" TargetMode="Externa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22.xml.rels><?xml version="1.0" encoding="UTF-8" standalone="yes"?>
<Relationships xmlns="http://schemas.openxmlformats.org/package/2006/relationships"><Relationship Id="rId3" Type="http://schemas.openxmlformats.org/officeDocument/2006/relationships/hyperlink" Target="https://www.legislation.gov.uk/ukpga/2003/44/section/152"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hyperlink" Target="https://www.legislation.gov.uk/ukpga/2003/44/section/153"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legislation.gov.uk/ukpga/2003/44/section/189"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2.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26.xml"/><Relationship Id="rId2" Type="http://schemas.openxmlformats.org/officeDocument/2006/relationships/diagramData" Target="../diagrams/data26.xml"/><Relationship Id="rId1" Type="http://schemas.openxmlformats.org/officeDocument/2006/relationships/slideLayout" Target="../slideLayouts/slideLayout2.xml"/><Relationship Id="rId6" Type="http://schemas.microsoft.com/office/2007/relationships/diagramDrawing" Target="../diagrams/drawing26.xml"/><Relationship Id="rId5" Type="http://schemas.openxmlformats.org/officeDocument/2006/relationships/diagramColors" Target="../diagrams/colors26.xml"/><Relationship Id="rId4" Type="http://schemas.openxmlformats.org/officeDocument/2006/relationships/diagramQuickStyle" Target="../diagrams/quickStyle2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27.xml"/><Relationship Id="rId2" Type="http://schemas.openxmlformats.org/officeDocument/2006/relationships/diagramData" Target="../diagrams/data27.xml"/><Relationship Id="rId1" Type="http://schemas.openxmlformats.org/officeDocument/2006/relationships/slideLayout" Target="../slideLayouts/slideLayout2.xml"/><Relationship Id="rId6" Type="http://schemas.microsoft.com/office/2007/relationships/diagramDrawing" Target="../diagrams/drawing27.xml"/><Relationship Id="rId5" Type="http://schemas.openxmlformats.org/officeDocument/2006/relationships/diagramColors" Target="../diagrams/colors27.xml"/><Relationship Id="rId4" Type="http://schemas.openxmlformats.org/officeDocument/2006/relationships/diagramQuickStyle" Target="../diagrams/quickStyle2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1314824" y="735106"/>
            <a:ext cx="10053763" cy="2928470"/>
          </a:xfrm>
        </p:spPr>
        <p:txBody>
          <a:bodyPr anchor="b">
            <a:normAutofit/>
          </a:bodyPr>
          <a:lstStyle/>
          <a:p>
            <a:pPr algn="l"/>
            <a:r>
              <a:rPr lang="en-US" sz="4800">
                <a:solidFill>
                  <a:srgbClr val="FFFFFF"/>
                </a:solidFill>
              </a:rPr>
              <a:t>Sentencing in England and Wales</a:t>
            </a:r>
          </a:p>
        </p:txBody>
      </p:sp>
      <p:sp>
        <p:nvSpPr>
          <p:cNvPr id="3" name="Content Placeholder 2"/>
          <p:cNvSpPr>
            <a:spLocks noGrp="1"/>
          </p:cNvSpPr>
          <p:nvPr>
            <p:ph type="subTitle" idx="1"/>
          </p:nvPr>
        </p:nvSpPr>
        <p:spPr>
          <a:xfrm>
            <a:off x="1350682" y="4870824"/>
            <a:ext cx="10005951" cy="1458258"/>
          </a:xfrm>
        </p:spPr>
        <p:txBody>
          <a:bodyPr anchor="ctr">
            <a:normAutofit/>
          </a:bodyPr>
          <a:lstStyle/>
          <a:p>
            <a:pPr algn="l"/>
            <a:r>
              <a:rPr lang="en-GB" dirty="0"/>
              <a:t>Criminal Litigation Week 11</a:t>
            </a:r>
            <a:endParaRPr lang="en-GB"/>
          </a:p>
        </p:txBody>
      </p:sp>
    </p:spTree>
    <p:extLst>
      <p:ext uri="{BB962C8B-B14F-4D97-AF65-F5344CB8AC3E}">
        <p14:creationId xmlns:p14="http://schemas.microsoft.com/office/powerpoint/2010/main" val="27106476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2C818F-C30E-4850-88B2-8C15C64952BD}"/>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Aims</a:t>
            </a:r>
          </a:p>
        </p:txBody>
      </p:sp>
      <p:graphicFrame>
        <p:nvGraphicFramePr>
          <p:cNvPr id="5" name="Content Placeholder 2">
            <a:extLst>
              <a:ext uri="{FF2B5EF4-FFF2-40B4-BE49-F238E27FC236}">
                <a16:creationId xmlns:a16="http://schemas.microsoft.com/office/drawing/2014/main" id="{7DCEDB4B-3615-4456-8737-4EA20762596A}"/>
              </a:ext>
            </a:extLst>
          </p:cNvPr>
          <p:cNvGraphicFramePr>
            <a:graphicFrameLocks noGrp="1"/>
          </p:cNvGraphicFramePr>
          <p:nvPr>
            <p:ph idx="1"/>
            <p:extLst>
              <p:ext uri="{D42A27DB-BD31-4B8C-83A1-F6EECF244321}">
                <p14:modId xmlns:p14="http://schemas.microsoft.com/office/powerpoint/2010/main" val="137480231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317836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32">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4" name="Rectangle 33">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8E47E3-DF95-465B-8B6E-DEA6BF036895}"/>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Introduction</a:t>
            </a:r>
          </a:p>
        </p:txBody>
      </p:sp>
      <p:graphicFrame>
        <p:nvGraphicFramePr>
          <p:cNvPr id="35" name="Content Placeholder 2">
            <a:extLst>
              <a:ext uri="{FF2B5EF4-FFF2-40B4-BE49-F238E27FC236}">
                <a16:creationId xmlns:a16="http://schemas.microsoft.com/office/drawing/2014/main" id="{516BD079-A6DC-AEC5-5CC5-1EB651A5F200}"/>
              </a:ext>
            </a:extLst>
          </p:cNvPr>
          <p:cNvGraphicFramePr>
            <a:graphicFrameLocks noGrp="1"/>
          </p:cNvGraphicFramePr>
          <p:nvPr>
            <p:ph idx="1"/>
            <p:extLst>
              <p:ext uri="{D42A27DB-BD31-4B8C-83A1-F6EECF244321}">
                <p14:modId xmlns:p14="http://schemas.microsoft.com/office/powerpoint/2010/main" val="341454173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374791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US" sz="3100">
                <a:solidFill>
                  <a:srgbClr val="FFFFFF"/>
                </a:solidFill>
              </a:rPr>
              <a:t>The Criminal Justice Act 2003</a:t>
            </a:r>
            <a:br>
              <a:rPr lang="en-US" sz="3100">
                <a:solidFill>
                  <a:srgbClr val="FFFFFF"/>
                </a:solidFill>
              </a:rPr>
            </a:br>
            <a:br>
              <a:rPr lang="en-US" sz="3100">
                <a:solidFill>
                  <a:srgbClr val="FFFFFF"/>
                </a:solidFill>
              </a:rPr>
            </a:br>
            <a:r>
              <a:rPr lang="en-US" sz="3100">
                <a:solidFill>
                  <a:srgbClr val="FFFFFF"/>
                </a:solidFill>
              </a:rPr>
              <a:t>The purpose of sentencing</a:t>
            </a:r>
          </a:p>
        </p:txBody>
      </p:sp>
      <p:graphicFrame>
        <p:nvGraphicFramePr>
          <p:cNvPr id="5" name="Content Placeholder 2">
            <a:extLst>
              <a:ext uri="{FF2B5EF4-FFF2-40B4-BE49-F238E27FC236}">
                <a16:creationId xmlns:a16="http://schemas.microsoft.com/office/drawing/2014/main" id="{FEB9DA43-0C65-11E6-1691-EC51DFD4E565}"/>
              </a:ext>
            </a:extLst>
          </p:cNvPr>
          <p:cNvGraphicFramePr>
            <a:graphicFrameLocks noGrp="1"/>
          </p:cNvGraphicFramePr>
          <p:nvPr>
            <p:ph idx="1"/>
            <p:extLst>
              <p:ext uri="{D42A27DB-BD31-4B8C-83A1-F6EECF244321}">
                <p14:modId xmlns:p14="http://schemas.microsoft.com/office/powerpoint/2010/main" val="336923231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632932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24304C-F5D2-4B9C-8B0D-72D7C658B47F}"/>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Principles of CJA 2003</a:t>
            </a:r>
          </a:p>
        </p:txBody>
      </p:sp>
      <p:graphicFrame>
        <p:nvGraphicFramePr>
          <p:cNvPr id="5" name="Content Placeholder 2">
            <a:extLst>
              <a:ext uri="{FF2B5EF4-FFF2-40B4-BE49-F238E27FC236}">
                <a16:creationId xmlns:a16="http://schemas.microsoft.com/office/drawing/2014/main" id="{AF02D9C4-ADBA-C26C-23CD-72248AF533F7}"/>
              </a:ext>
            </a:extLst>
          </p:cNvPr>
          <p:cNvGraphicFramePr>
            <a:graphicFrameLocks noGrp="1"/>
          </p:cNvGraphicFramePr>
          <p:nvPr>
            <p:ph idx="1"/>
            <p:extLst>
              <p:ext uri="{D42A27DB-BD31-4B8C-83A1-F6EECF244321}">
                <p14:modId xmlns:p14="http://schemas.microsoft.com/office/powerpoint/2010/main" val="428149741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889095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A2A349-695A-422A-8498-481A3461E8A5}"/>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Statutory aggravating factors</a:t>
            </a:r>
          </a:p>
        </p:txBody>
      </p:sp>
      <p:graphicFrame>
        <p:nvGraphicFramePr>
          <p:cNvPr id="5" name="Content Placeholder 2">
            <a:extLst>
              <a:ext uri="{FF2B5EF4-FFF2-40B4-BE49-F238E27FC236}">
                <a16:creationId xmlns:a16="http://schemas.microsoft.com/office/drawing/2014/main" id="{C3DC3032-31C5-9095-4825-AB083C3BFE50}"/>
              </a:ext>
            </a:extLst>
          </p:cNvPr>
          <p:cNvGraphicFramePr>
            <a:graphicFrameLocks noGrp="1"/>
          </p:cNvGraphicFramePr>
          <p:nvPr>
            <p:ph idx="1"/>
            <p:extLst>
              <p:ext uri="{D42A27DB-BD31-4B8C-83A1-F6EECF244321}">
                <p14:modId xmlns:p14="http://schemas.microsoft.com/office/powerpoint/2010/main" val="129266449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202611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EEE5AE-21F2-44BF-9CF4-48EDD1FF48A7}"/>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Other factors </a:t>
            </a:r>
          </a:p>
        </p:txBody>
      </p:sp>
      <p:graphicFrame>
        <p:nvGraphicFramePr>
          <p:cNvPr id="5" name="Content Placeholder 2">
            <a:extLst>
              <a:ext uri="{FF2B5EF4-FFF2-40B4-BE49-F238E27FC236}">
                <a16:creationId xmlns:a16="http://schemas.microsoft.com/office/drawing/2014/main" id="{46F586BD-11CF-C7CC-1030-96A5F5FC3001}"/>
              </a:ext>
            </a:extLst>
          </p:cNvPr>
          <p:cNvGraphicFramePr>
            <a:graphicFrameLocks noGrp="1"/>
          </p:cNvGraphicFramePr>
          <p:nvPr>
            <p:ph idx="1"/>
            <p:extLst>
              <p:ext uri="{D42A27DB-BD31-4B8C-83A1-F6EECF244321}">
                <p14:modId xmlns:p14="http://schemas.microsoft.com/office/powerpoint/2010/main" val="258838997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688714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CE5A7D-C63B-466B-87C9-82A318139D1E}"/>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Credit for a guilty plea</a:t>
            </a:r>
          </a:p>
        </p:txBody>
      </p:sp>
      <p:graphicFrame>
        <p:nvGraphicFramePr>
          <p:cNvPr id="5" name="Content Placeholder 2">
            <a:extLst>
              <a:ext uri="{FF2B5EF4-FFF2-40B4-BE49-F238E27FC236}">
                <a16:creationId xmlns:a16="http://schemas.microsoft.com/office/drawing/2014/main" id="{B1EE3C28-8383-4AD8-D133-CF6606237363}"/>
              </a:ext>
            </a:extLst>
          </p:cNvPr>
          <p:cNvGraphicFramePr>
            <a:graphicFrameLocks noGrp="1"/>
          </p:cNvGraphicFramePr>
          <p:nvPr>
            <p:ph idx="1"/>
            <p:extLst>
              <p:ext uri="{D42A27DB-BD31-4B8C-83A1-F6EECF244321}">
                <p14:modId xmlns:p14="http://schemas.microsoft.com/office/powerpoint/2010/main" val="378978423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781510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D9A7F3BF-8763-4074-AD77-92790AF3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88069" y="381935"/>
            <a:ext cx="9356106" cy="1200329"/>
          </a:xfrm>
        </p:spPr>
        <p:txBody>
          <a:bodyPr anchor="t">
            <a:normAutofit/>
          </a:bodyPr>
          <a:lstStyle/>
          <a:p>
            <a:r>
              <a:rPr lang="en-US" sz="7400"/>
              <a:t>The sentencing process</a:t>
            </a:r>
          </a:p>
        </p:txBody>
      </p:sp>
      <p:grpSp>
        <p:nvGrpSpPr>
          <p:cNvPr id="7" name="Group 6">
            <a:extLst>
              <a:ext uri="{FF2B5EF4-FFF2-40B4-BE49-F238E27FC236}">
                <a16:creationId xmlns:a16="http://schemas.microsoft.com/office/drawing/2014/main" id="{7A9648D6-B41B-42D0-A817-AE2607B0B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4200" y="554152"/>
            <a:ext cx="574177" cy="1075866"/>
            <a:chOff x="10994200" y="554152"/>
            <a:chExt cx="574177" cy="1075866"/>
          </a:xfrm>
        </p:grpSpPr>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8"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16" name="Straight Connector 15">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7F1BD3F-5788-A79C-7C48-EFF1C6812C18}"/>
              </a:ext>
            </a:extLst>
          </p:cNvPr>
          <p:cNvGraphicFramePr>
            <a:graphicFrameLocks noGrp="1"/>
          </p:cNvGraphicFramePr>
          <p:nvPr>
            <p:ph idx="1"/>
            <p:extLst>
              <p:ext uri="{D42A27DB-BD31-4B8C-83A1-F6EECF244321}">
                <p14:modId xmlns:p14="http://schemas.microsoft.com/office/powerpoint/2010/main" val="975382640"/>
              </p:ext>
            </p:extLst>
          </p:nvPr>
        </p:nvGraphicFramePr>
        <p:xfrm>
          <a:off x="1188062" y="1825625"/>
          <a:ext cx="9356107" cy="4394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502957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Sentencing guidelines</a:t>
            </a:r>
          </a:p>
        </p:txBody>
      </p:sp>
      <p:graphicFrame>
        <p:nvGraphicFramePr>
          <p:cNvPr id="5" name="Content Placeholder 2">
            <a:extLst>
              <a:ext uri="{FF2B5EF4-FFF2-40B4-BE49-F238E27FC236}">
                <a16:creationId xmlns:a16="http://schemas.microsoft.com/office/drawing/2014/main" id="{FEFC2ECB-CC26-7FE5-2555-CD14D9AA2C67}"/>
              </a:ext>
            </a:extLst>
          </p:cNvPr>
          <p:cNvGraphicFramePr>
            <a:graphicFrameLocks noGrp="1"/>
          </p:cNvGraphicFramePr>
          <p:nvPr>
            <p:ph idx="1"/>
            <p:extLst>
              <p:ext uri="{D42A27DB-BD31-4B8C-83A1-F6EECF244321}">
                <p14:modId xmlns:p14="http://schemas.microsoft.com/office/powerpoint/2010/main" val="168569034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27620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36FE1C-B4CF-46C6-8328-118EEF8AA3E8}"/>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Pre-sentence reports </a:t>
            </a:r>
          </a:p>
        </p:txBody>
      </p:sp>
      <p:graphicFrame>
        <p:nvGraphicFramePr>
          <p:cNvPr id="5" name="Content Placeholder 2">
            <a:extLst>
              <a:ext uri="{FF2B5EF4-FFF2-40B4-BE49-F238E27FC236}">
                <a16:creationId xmlns:a16="http://schemas.microsoft.com/office/drawing/2014/main" id="{D27BB7F1-8E69-FB0B-B437-396BB9DDFD61}"/>
              </a:ext>
            </a:extLst>
          </p:cNvPr>
          <p:cNvGraphicFramePr>
            <a:graphicFrameLocks noGrp="1"/>
          </p:cNvGraphicFramePr>
          <p:nvPr>
            <p:ph idx="1"/>
            <p:extLst>
              <p:ext uri="{D42A27DB-BD31-4B8C-83A1-F6EECF244321}">
                <p14:modId xmlns:p14="http://schemas.microsoft.com/office/powerpoint/2010/main" val="404994328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684402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Powers of the Magistrates’ Court</a:t>
            </a:r>
          </a:p>
        </p:txBody>
      </p:sp>
      <p:graphicFrame>
        <p:nvGraphicFramePr>
          <p:cNvPr id="5" name="Content Placeholder 2">
            <a:extLst>
              <a:ext uri="{FF2B5EF4-FFF2-40B4-BE49-F238E27FC236}">
                <a16:creationId xmlns:a16="http://schemas.microsoft.com/office/drawing/2014/main" id="{EE6509EB-FD2E-BADD-AA7A-2C9D272F7312}"/>
              </a:ext>
            </a:extLst>
          </p:cNvPr>
          <p:cNvGraphicFramePr>
            <a:graphicFrameLocks noGrp="1"/>
          </p:cNvGraphicFramePr>
          <p:nvPr>
            <p:ph idx="1"/>
            <p:extLst>
              <p:ext uri="{D42A27DB-BD31-4B8C-83A1-F6EECF244321}">
                <p14:modId xmlns:p14="http://schemas.microsoft.com/office/powerpoint/2010/main" val="334142202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890714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D34F16-3CDA-4445-A69D-5CF84DBA0B97}"/>
              </a:ext>
            </a:extLst>
          </p:cNvPr>
          <p:cNvSpPr>
            <a:spLocks noGrp="1"/>
          </p:cNvSpPr>
          <p:nvPr>
            <p:ph type="title"/>
          </p:nvPr>
        </p:nvSpPr>
        <p:spPr>
          <a:xfrm>
            <a:off x="586478" y="1683756"/>
            <a:ext cx="3115265" cy="2396359"/>
          </a:xfrm>
        </p:spPr>
        <p:txBody>
          <a:bodyPr anchor="b">
            <a:normAutofit/>
          </a:bodyPr>
          <a:lstStyle/>
          <a:p>
            <a:pPr algn="r"/>
            <a:br>
              <a:rPr lang="en-GB" sz="4000">
                <a:solidFill>
                  <a:srgbClr val="FFFFFF"/>
                </a:solidFill>
              </a:rPr>
            </a:br>
            <a:r>
              <a:rPr lang="en-GB" sz="4000">
                <a:solidFill>
                  <a:srgbClr val="FFFFFF"/>
                </a:solidFill>
              </a:rPr>
              <a:t>Powers of the Crown Court</a:t>
            </a:r>
          </a:p>
        </p:txBody>
      </p:sp>
      <p:graphicFrame>
        <p:nvGraphicFramePr>
          <p:cNvPr id="5" name="Content Placeholder 2">
            <a:extLst>
              <a:ext uri="{FF2B5EF4-FFF2-40B4-BE49-F238E27FC236}">
                <a16:creationId xmlns:a16="http://schemas.microsoft.com/office/drawing/2014/main" id="{8B564E0A-A4E0-B934-82DB-F6089AFF797A}"/>
              </a:ext>
            </a:extLst>
          </p:cNvPr>
          <p:cNvGraphicFramePr>
            <a:graphicFrameLocks noGrp="1"/>
          </p:cNvGraphicFramePr>
          <p:nvPr>
            <p:ph idx="1"/>
            <p:extLst>
              <p:ext uri="{D42A27DB-BD31-4B8C-83A1-F6EECF244321}">
                <p14:modId xmlns:p14="http://schemas.microsoft.com/office/powerpoint/2010/main" val="314387251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060964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6865A-3617-4AFA-BAEF-D38B18D7D745}"/>
              </a:ext>
            </a:extLst>
          </p:cNvPr>
          <p:cNvSpPr>
            <a:spLocks noGrp="1"/>
          </p:cNvSpPr>
          <p:nvPr>
            <p:ph type="title"/>
          </p:nvPr>
        </p:nvSpPr>
        <p:spPr>
          <a:xfrm>
            <a:off x="1229032" y="365760"/>
            <a:ext cx="5997678" cy="1325562"/>
          </a:xfrm>
        </p:spPr>
        <p:txBody>
          <a:bodyPr>
            <a:normAutofit/>
          </a:bodyPr>
          <a:lstStyle/>
          <a:p>
            <a:r>
              <a:rPr lang="en-GB" dirty="0"/>
              <a:t>Sentencing options</a:t>
            </a:r>
          </a:p>
        </p:txBody>
      </p:sp>
      <p:sp>
        <p:nvSpPr>
          <p:cNvPr id="3" name="Content Placeholder 2">
            <a:extLst>
              <a:ext uri="{FF2B5EF4-FFF2-40B4-BE49-F238E27FC236}">
                <a16:creationId xmlns:a16="http://schemas.microsoft.com/office/drawing/2014/main" id="{4871DBEE-A537-44EB-B7FE-E072491B7A45}"/>
              </a:ext>
            </a:extLst>
          </p:cNvPr>
          <p:cNvSpPr>
            <a:spLocks noGrp="1"/>
          </p:cNvSpPr>
          <p:nvPr>
            <p:ph idx="1"/>
          </p:nvPr>
        </p:nvSpPr>
        <p:spPr>
          <a:xfrm>
            <a:off x="1211139" y="2005739"/>
            <a:ext cx="6015571" cy="4174398"/>
          </a:xfrm>
        </p:spPr>
        <p:txBody>
          <a:bodyPr>
            <a:normAutofit/>
          </a:bodyPr>
          <a:lstStyle/>
          <a:p>
            <a:r>
              <a:rPr lang="en-GB" dirty="0"/>
              <a:t>Conditional and absolute discharges</a:t>
            </a:r>
          </a:p>
          <a:p>
            <a:r>
              <a:rPr lang="en-GB" dirty="0"/>
              <a:t>Fines</a:t>
            </a:r>
          </a:p>
          <a:p>
            <a:r>
              <a:rPr lang="en-GB" dirty="0"/>
              <a:t>Community orders</a:t>
            </a:r>
          </a:p>
          <a:p>
            <a:r>
              <a:rPr lang="en-GB" dirty="0"/>
              <a:t>Custodial sentences</a:t>
            </a:r>
          </a:p>
          <a:p>
            <a:endParaRPr lang="en-GB" dirty="0"/>
          </a:p>
        </p:txBody>
      </p:sp>
      <p:pic>
        <p:nvPicPr>
          <p:cNvPr id="5" name="Picture 4" descr="A group of multi coloured wooden stick figures">
            <a:extLst>
              <a:ext uri="{FF2B5EF4-FFF2-40B4-BE49-F238E27FC236}">
                <a16:creationId xmlns:a16="http://schemas.microsoft.com/office/drawing/2014/main" id="{D87BE3AE-B962-4743-9BEA-7CA7C918AAFA}"/>
              </a:ext>
            </a:extLst>
          </p:cNvPr>
          <p:cNvPicPr>
            <a:picLocks noChangeAspect="1"/>
          </p:cNvPicPr>
          <p:nvPr/>
        </p:nvPicPr>
        <p:blipFill rotWithShape="1">
          <a:blip r:embed="rId3"/>
          <a:srcRect l="19440" r="33572"/>
          <a:stretch/>
        </p:blipFill>
        <p:spPr>
          <a:xfrm>
            <a:off x="7538689" y="10"/>
            <a:ext cx="4653311" cy="6857990"/>
          </a:xfrm>
          <a:prstGeom prst="rect">
            <a:avLst/>
          </a:prstGeom>
        </p:spPr>
      </p:pic>
    </p:spTree>
    <p:extLst>
      <p:ext uri="{BB962C8B-B14F-4D97-AF65-F5344CB8AC3E}">
        <p14:creationId xmlns:p14="http://schemas.microsoft.com/office/powerpoint/2010/main" val="25917081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Freeform: Shape 4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8" name="Rectangle 47">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Community orders</a:t>
            </a:r>
          </a:p>
        </p:txBody>
      </p:sp>
      <p:graphicFrame>
        <p:nvGraphicFramePr>
          <p:cNvPr id="26" name="Content Placeholder 2">
            <a:extLst>
              <a:ext uri="{FF2B5EF4-FFF2-40B4-BE49-F238E27FC236}">
                <a16:creationId xmlns:a16="http://schemas.microsoft.com/office/drawing/2014/main" id="{C551B0A3-8749-460C-A15C-278A745C20EC}"/>
              </a:ext>
            </a:extLst>
          </p:cNvPr>
          <p:cNvGraphicFramePr>
            <a:graphicFrameLocks noGrp="1"/>
          </p:cNvGraphicFramePr>
          <p:nvPr>
            <p:ph idx="1"/>
            <p:extLst>
              <p:ext uri="{D42A27DB-BD31-4B8C-83A1-F6EECF244321}">
                <p14:modId xmlns:p14="http://schemas.microsoft.com/office/powerpoint/2010/main" val="404207647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134599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21D6F9-4804-4BED-813F-A235CFA8E5F7}"/>
              </a:ext>
            </a:extLst>
          </p:cNvPr>
          <p:cNvSpPr>
            <a:spLocks noGrp="1"/>
          </p:cNvSpPr>
          <p:nvPr>
            <p:ph type="title"/>
          </p:nvPr>
        </p:nvSpPr>
        <p:spPr>
          <a:xfrm>
            <a:off x="686834" y="1153572"/>
            <a:ext cx="3200400" cy="4461163"/>
          </a:xfrm>
        </p:spPr>
        <p:txBody>
          <a:bodyPr>
            <a:normAutofit/>
          </a:bodyPr>
          <a:lstStyle/>
          <a:p>
            <a:r>
              <a:rPr lang="en-GB">
                <a:solidFill>
                  <a:srgbClr val="FFFFFF"/>
                </a:solidFill>
              </a:rPr>
              <a:t>Types of community orders</a:t>
            </a:r>
          </a:p>
        </p:txBody>
      </p:sp>
      <p:sp>
        <p:nvSpPr>
          <p:cNvPr id="22" name="Arc 2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FC4C638-E5B9-42AF-AE1D-5E9A97F59C0A}"/>
              </a:ext>
            </a:extLst>
          </p:cNvPr>
          <p:cNvSpPr>
            <a:spLocks noGrp="1"/>
          </p:cNvSpPr>
          <p:nvPr>
            <p:ph idx="1"/>
          </p:nvPr>
        </p:nvSpPr>
        <p:spPr>
          <a:xfrm>
            <a:off x="4447308" y="591344"/>
            <a:ext cx="6906491" cy="5585619"/>
          </a:xfrm>
        </p:spPr>
        <p:txBody>
          <a:bodyPr anchor="ctr">
            <a:normAutofit/>
          </a:bodyPr>
          <a:lstStyle/>
          <a:p>
            <a:r>
              <a:rPr lang="en-GB" altLang="en-US" u="sng">
                <a:hlinkClick r:id="rId3"/>
              </a:rPr>
              <a:t>s177 CJA</a:t>
            </a:r>
            <a:r>
              <a:rPr lang="en-GB" altLang="en-US">
                <a:hlinkClick r:id="rId3"/>
              </a:rPr>
              <a:t>  </a:t>
            </a:r>
            <a:r>
              <a:rPr lang="en-GB" altLang="en-US"/>
              <a:t>- Orders composed of one or more requirements such as:</a:t>
            </a:r>
          </a:p>
          <a:p>
            <a:pPr lvl="1"/>
            <a:r>
              <a:rPr lang="en-GB" altLang="en-US"/>
              <a:t>Unpaid work (between 40 – 300 hours to be completed within 12 months </a:t>
            </a:r>
            <a:r>
              <a:rPr lang="en-GB" altLang="en-US">
                <a:hlinkClick r:id="rId4"/>
              </a:rPr>
              <a:t>s199 CJA</a:t>
            </a:r>
            <a:r>
              <a:rPr lang="en-GB" altLang="en-US"/>
              <a:t>)</a:t>
            </a:r>
          </a:p>
          <a:p>
            <a:pPr lvl="1"/>
            <a:r>
              <a:rPr lang="en-GB" altLang="en-US"/>
              <a:t>Specified activity/programme (</a:t>
            </a:r>
            <a:r>
              <a:rPr lang="en-GB" altLang="en-US">
                <a:hlinkClick r:id="rId5"/>
              </a:rPr>
              <a:t>s201</a:t>
            </a:r>
            <a:r>
              <a:rPr lang="en-GB" altLang="en-US"/>
              <a:t>/</a:t>
            </a:r>
            <a:r>
              <a:rPr lang="en-GB" altLang="en-US">
                <a:hlinkClick r:id="rId6"/>
              </a:rPr>
              <a:t>202</a:t>
            </a:r>
            <a:r>
              <a:rPr lang="en-GB" altLang="en-US"/>
              <a:t> CJA)</a:t>
            </a:r>
          </a:p>
          <a:p>
            <a:pPr lvl="1"/>
            <a:r>
              <a:rPr lang="en-GB" altLang="en-US"/>
              <a:t>Prohibited activity (</a:t>
            </a:r>
            <a:r>
              <a:rPr lang="en-GB" altLang="en-US">
                <a:hlinkClick r:id="rId7"/>
              </a:rPr>
              <a:t>s203</a:t>
            </a:r>
            <a:r>
              <a:rPr lang="en-GB" altLang="en-US"/>
              <a:t> CJA)</a:t>
            </a:r>
          </a:p>
          <a:p>
            <a:pPr lvl="1"/>
            <a:r>
              <a:rPr lang="en-GB" altLang="en-US"/>
              <a:t>Curfew (no less than 2 hours, no more than 16, </a:t>
            </a:r>
            <a:r>
              <a:rPr lang="en-GB" altLang="en-US">
                <a:hlinkClick r:id="rId8"/>
              </a:rPr>
              <a:t>s204 CJA</a:t>
            </a:r>
            <a:r>
              <a:rPr lang="en-GB" altLang="en-US"/>
              <a:t>)</a:t>
            </a:r>
          </a:p>
          <a:p>
            <a:pPr lvl="1"/>
            <a:r>
              <a:rPr lang="en-GB" altLang="en-US"/>
              <a:t>Exclusion (</a:t>
            </a:r>
            <a:r>
              <a:rPr lang="en-GB" altLang="en-US">
                <a:hlinkClick r:id="rId9"/>
              </a:rPr>
              <a:t>s205 CJA</a:t>
            </a:r>
            <a:r>
              <a:rPr lang="en-GB" altLang="en-US"/>
              <a:t>)</a:t>
            </a:r>
          </a:p>
          <a:p>
            <a:pPr lvl="1"/>
            <a:r>
              <a:rPr lang="en-GB" altLang="en-US"/>
              <a:t>Residence (</a:t>
            </a:r>
            <a:r>
              <a:rPr lang="en-GB" altLang="en-US">
                <a:hlinkClick r:id="rId10"/>
              </a:rPr>
              <a:t>s206 CJA</a:t>
            </a:r>
            <a:r>
              <a:rPr lang="en-GB" altLang="en-US"/>
              <a:t>)</a:t>
            </a:r>
          </a:p>
          <a:p>
            <a:pPr lvl="1"/>
            <a:r>
              <a:rPr lang="en-GB" altLang="en-US"/>
              <a:t>Supervision (</a:t>
            </a:r>
            <a:r>
              <a:rPr lang="en-GB" altLang="en-US">
                <a:hlinkClick r:id="rId11"/>
              </a:rPr>
              <a:t>s213 CJA</a:t>
            </a:r>
            <a:r>
              <a:rPr lang="en-GB" altLang="en-US"/>
              <a:t>)</a:t>
            </a:r>
          </a:p>
          <a:p>
            <a:pPr lvl="1"/>
            <a:r>
              <a:rPr lang="en-GB" altLang="en-US"/>
              <a:t>Attendance centre (under 25s) (</a:t>
            </a:r>
            <a:r>
              <a:rPr lang="en-GB" altLang="en-US">
                <a:hlinkClick r:id="rId12"/>
              </a:rPr>
              <a:t>s214 CJA</a:t>
            </a:r>
            <a:r>
              <a:rPr lang="en-GB" altLang="en-US"/>
              <a:t>)</a:t>
            </a:r>
          </a:p>
          <a:p>
            <a:pPr lvl="1"/>
            <a:r>
              <a:rPr lang="en-GB" altLang="en-US"/>
              <a:t>Drug/alcohol/mental health treatment (</a:t>
            </a:r>
            <a:r>
              <a:rPr lang="en-GB" altLang="en-US">
                <a:hlinkClick r:id="rId13"/>
              </a:rPr>
              <a:t>s207</a:t>
            </a:r>
            <a:r>
              <a:rPr lang="en-GB" altLang="en-US"/>
              <a:t> – </a:t>
            </a:r>
            <a:r>
              <a:rPr lang="en-GB" altLang="en-US">
                <a:hlinkClick r:id="rId14"/>
              </a:rPr>
              <a:t>212 CJA</a:t>
            </a:r>
            <a:r>
              <a:rPr lang="en-GB" altLang="en-US"/>
              <a:t>)</a:t>
            </a:r>
          </a:p>
          <a:p>
            <a:endParaRPr lang="en-GB"/>
          </a:p>
        </p:txBody>
      </p:sp>
    </p:spTree>
    <p:extLst>
      <p:ext uri="{BB962C8B-B14F-4D97-AF65-F5344CB8AC3E}">
        <p14:creationId xmlns:p14="http://schemas.microsoft.com/office/powerpoint/2010/main" val="25005571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A3CE4F0-B931-4686-9F77-6FD9A3D6FA13}"/>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Breach of a community order</a:t>
            </a:r>
          </a:p>
        </p:txBody>
      </p:sp>
      <p:graphicFrame>
        <p:nvGraphicFramePr>
          <p:cNvPr id="7" name="Content Placeholder 2">
            <a:extLst>
              <a:ext uri="{FF2B5EF4-FFF2-40B4-BE49-F238E27FC236}">
                <a16:creationId xmlns:a16="http://schemas.microsoft.com/office/drawing/2014/main" id="{473F1BE4-3E58-4ABA-8B03-BE95B5C39C74}"/>
              </a:ext>
            </a:extLst>
          </p:cNvPr>
          <p:cNvGraphicFramePr>
            <a:graphicFrameLocks noGrp="1"/>
          </p:cNvGraphicFramePr>
          <p:nvPr>
            <p:ph idx="1"/>
            <p:extLst>
              <p:ext uri="{D42A27DB-BD31-4B8C-83A1-F6EECF244321}">
                <p14:modId xmlns:p14="http://schemas.microsoft.com/office/powerpoint/2010/main" val="1946566700"/>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385451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383564" y="348865"/>
            <a:ext cx="9718111" cy="1576446"/>
          </a:xfrm>
        </p:spPr>
        <p:txBody>
          <a:bodyPr anchor="ctr">
            <a:normAutofit/>
          </a:bodyPr>
          <a:lstStyle/>
          <a:p>
            <a:r>
              <a:rPr lang="en-US" sz="4000">
                <a:solidFill>
                  <a:srgbClr val="FFFFFF"/>
                </a:solidFill>
              </a:rPr>
              <a:t>Fines</a:t>
            </a:r>
          </a:p>
        </p:txBody>
      </p:sp>
      <p:graphicFrame>
        <p:nvGraphicFramePr>
          <p:cNvPr id="5" name="Content Placeholder 2">
            <a:extLst>
              <a:ext uri="{FF2B5EF4-FFF2-40B4-BE49-F238E27FC236}">
                <a16:creationId xmlns:a16="http://schemas.microsoft.com/office/drawing/2014/main" id="{F383EC34-8C07-A608-363C-5D3019D34C9A}"/>
              </a:ext>
            </a:extLst>
          </p:cNvPr>
          <p:cNvGraphicFramePr>
            <a:graphicFrameLocks noGrp="1"/>
          </p:cNvGraphicFramePr>
          <p:nvPr>
            <p:ph idx="1"/>
            <p:extLst>
              <p:ext uri="{D42A27DB-BD31-4B8C-83A1-F6EECF244321}">
                <p14:modId xmlns:p14="http://schemas.microsoft.com/office/powerpoint/2010/main" val="3121152099"/>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586305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383564" y="348865"/>
            <a:ext cx="9718111" cy="1576446"/>
          </a:xfrm>
        </p:spPr>
        <p:txBody>
          <a:bodyPr anchor="ctr">
            <a:normAutofit/>
          </a:bodyPr>
          <a:lstStyle/>
          <a:p>
            <a:r>
              <a:rPr lang="en-US" sz="4000">
                <a:solidFill>
                  <a:srgbClr val="FFFFFF"/>
                </a:solidFill>
              </a:rPr>
              <a:t>Discharges</a:t>
            </a:r>
          </a:p>
        </p:txBody>
      </p:sp>
      <p:graphicFrame>
        <p:nvGraphicFramePr>
          <p:cNvPr id="5" name="Content Placeholder 2">
            <a:extLst>
              <a:ext uri="{FF2B5EF4-FFF2-40B4-BE49-F238E27FC236}">
                <a16:creationId xmlns:a16="http://schemas.microsoft.com/office/drawing/2014/main" id="{8E6EC013-6419-B0AE-630E-E029485A1E00}"/>
              </a:ext>
            </a:extLst>
          </p:cNvPr>
          <p:cNvGraphicFramePr>
            <a:graphicFrameLocks noGrp="1"/>
          </p:cNvGraphicFramePr>
          <p:nvPr>
            <p:ph idx="1"/>
            <p:extLst>
              <p:ext uri="{D42A27DB-BD31-4B8C-83A1-F6EECF244321}">
                <p14:modId xmlns:p14="http://schemas.microsoft.com/office/powerpoint/2010/main" val="1612909313"/>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76721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61871" y="365760"/>
            <a:ext cx="9858383" cy="1325562"/>
          </a:xfrm>
        </p:spPr>
        <p:txBody>
          <a:bodyPr>
            <a:normAutofit/>
          </a:bodyPr>
          <a:lstStyle/>
          <a:p>
            <a:r>
              <a:rPr lang="en-US" dirty="0"/>
              <a:t>Custodial Sentences</a:t>
            </a:r>
          </a:p>
        </p:txBody>
      </p:sp>
      <p:graphicFrame>
        <p:nvGraphicFramePr>
          <p:cNvPr id="13" name="Content Placeholder 2">
            <a:extLst>
              <a:ext uri="{FF2B5EF4-FFF2-40B4-BE49-F238E27FC236}">
                <a16:creationId xmlns:a16="http://schemas.microsoft.com/office/drawing/2014/main" id="{76E209DD-EE42-4849-A0B7-EC1BA5B9ACCF}"/>
              </a:ext>
            </a:extLst>
          </p:cNvPr>
          <p:cNvGraphicFramePr>
            <a:graphicFrameLocks noGrp="1"/>
          </p:cNvGraphicFramePr>
          <p:nvPr>
            <p:ph idx="1"/>
            <p:extLst>
              <p:ext uri="{D42A27DB-BD31-4B8C-83A1-F6EECF244321}">
                <p14:modId xmlns:p14="http://schemas.microsoft.com/office/powerpoint/2010/main" val="2611365984"/>
              </p:ext>
            </p:extLst>
          </p:nvPr>
        </p:nvGraphicFramePr>
        <p:xfrm>
          <a:off x="1262063" y="2013055"/>
          <a:ext cx="9858191" cy="42014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38997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B478F-8D60-44C2-8245-4B96C9E1C4EA}"/>
              </a:ext>
            </a:extLst>
          </p:cNvPr>
          <p:cNvSpPr>
            <a:spLocks noGrp="1"/>
          </p:cNvSpPr>
          <p:nvPr>
            <p:ph type="title"/>
          </p:nvPr>
        </p:nvSpPr>
        <p:spPr>
          <a:xfrm>
            <a:off x="1261871" y="365760"/>
            <a:ext cx="9858383" cy="1325562"/>
          </a:xfrm>
        </p:spPr>
        <p:txBody>
          <a:bodyPr>
            <a:normAutofit/>
          </a:bodyPr>
          <a:lstStyle/>
          <a:p>
            <a:r>
              <a:rPr lang="en-GB" dirty="0"/>
              <a:t>Custodial sentence</a:t>
            </a:r>
          </a:p>
        </p:txBody>
      </p:sp>
      <p:graphicFrame>
        <p:nvGraphicFramePr>
          <p:cNvPr id="5" name="Content Placeholder 2">
            <a:extLst>
              <a:ext uri="{FF2B5EF4-FFF2-40B4-BE49-F238E27FC236}">
                <a16:creationId xmlns:a16="http://schemas.microsoft.com/office/drawing/2014/main" id="{AEF428C0-6826-4AC6-88BF-87182242FE2D}"/>
              </a:ext>
            </a:extLst>
          </p:cNvPr>
          <p:cNvGraphicFramePr>
            <a:graphicFrameLocks noGrp="1"/>
          </p:cNvGraphicFramePr>
          <p:nvPr>
            <p:ph idx="1"/>
            <p:extLst>
              <p:ext uri="{D42A27DB-BD31-4B8C-83A1-F6EECF244321}">
                <p14:modId xmlns:p14="http://schemas.microsoft.com/office/powerpoint/2010/main" val="2381439740"/>
              </p:ext>
            </p:extLst>
          </p:nvPr>
        </p:nvGraphicFramePr>
        <p:xfrm>
          <a:off x="1262063" y="2013055"/>
          <a:ext cx="9858191" cy="42014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173254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5F2687-606A-41B4-910E-A0DF104AA697}"/>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Discretionary custodial sentences</a:t>
            </a:r>
          </a:p>
        </p:txBody>
      </p:sp>
      <p:sp>
        <p:nvSpPr>
          <p:cNvPr id="3" name="Content Placeholder 2">
            <a:extLst>
              <a:ext uri="{FF2B5EF4-FFF2-40B4-BE49-F238E27FC236}">
                <a16:creationId xmlns:a16="http://schemas.microsoft.com/office/drawing/2014/main" id="{ABF1A369-60AE-466C-A5DF-30CC59783DD7}"/>
              </a:ext>
            </a:extLst>
          </p:cNvPr>
          <p:cNvSpPr>
            <a:spLocks noGrp="1"/>
          </p:cNvSpPr>
          <p:nvPr>
            <p:ph idx="1"/>
          </p:nvPr>
        </p:nvSpPr>
        <p:spPr>
          <a:xfrm>
            <a:off x="4810259" y="649480"/>
            <a:ext cx="6555347" cy="5546047"/>
          </a:xfrm>
        </p:spPr>
        <p:txBody>
          <a:bodyPr anchor="ctr">
            <a:normAutofit/>
          </a:bodyPr>
          <a:lstStyle/>
          <a:p>
            <a:pPr marL="0" indent="0">
              <a:buNone/>
            </a:pPr>
            <a:r>
              <a:rPr lang="en-GB" sz="2000">
                <a:hlinkClick r:id="rId3"/>
              </a:rPr>
              <a:t>S152 (2) CJA 2003</a:t>
            </a:r>
            <a:endParaRPr lang="en-GB" sz="2000"/>
          </a:p>
          <a:p>
            <a:pPr marL="0" indent="0">
              <a:buNone/>
            </a:pPr>
            <a:r>
              <a:rPr lang="en-GB" sz="2000"/>
              <a:t>“The court must not pass a custodial sentence unless it is of the opinion that the offence, or the combination of the offence and one or more offences associated with it, was so serious that neither a fine alone nor a community sentence can be justified for the offence.”</a:t>
            </a:r>
          </a:p>
          <a:p>
            <a:pPr marL="0" indent="0">
              <a:buNone/>
            </a:pPr>
            <a:r>
              <a:rPr lang="en-GB" sz="2000">
                <a:hlinkClick r:id="rId4"/>
              </a:rPr>
              <a:t>S153 (2) CJA 2003</a:t>
            </a:r>
            <a:endParaRPr lang="en-GB" sz="2000"/>
          </a:p>
          <a:p>
            <a:pPr marL="0" indent="0">
              <a:buNone/>
            </a:pPr>
            <a:r>
              <a:rPr lang="en-GB" sz="2000"/>
              <a:t>[T]he custodial sentence must be for the shortest term (not exceeding the permitted maximum) that in the opinion of the court is commensurate with the seriousness of the offence, or the combination of the offence and one or more offences associated with it.</a:t>
            </a:r>
          </a:p>
          <a:p>
            <a:endParaRPr lang="en-GB" sz="2000"/>
          </a:p>
        </p:txBody>
      </p:sp>
    </p:spTree>
    <p:extLst>
      <p:ext uri="{BB962C8B-B14F-4D97-AF65-F5344CB8AC3E}">
        <p14:creationId xmlns:p14="http://schemas.microsoft.com/office/powerpoint/2010/main" val="18653373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384791-D66C-43D6-894D-504DBD28890D}"/>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Suspended sentences </a:t>
            </a:r>
          </a:p>
        </p:txBody>
      </p:sp>
      <p:sp>
        <p:nvSpPr>
          <p:cNvPr id="3" name="Content Placeholder 2">
            <a:extLst>
              <a:ext uri="{FF2B5EF4-FFF2-40B4-BE49-F238E27FC236}">
                <a16:creationId xmlns:a16="http://schemas.microsoft.com/office/drawing/2014/main" id="{76C5BE94-18B0-42FB-B2DD-E0713D8A669C}"/>
              </a:ext>
            </a:extLst>
          </p:cNvPr>
          <p:cNvSpPr>
            <a:spLocks noGrp="1"/>
          </p:cNvSpPr>
          <p:nvPr>
            <p:ph idx="1"/>
          </p:nvPr>
        </p:nvSpPr>
        <p:spPr>
          <a:xfrm>
            <a:off x="459350" y="1992042"/>
            <a:ext cx="9724031" cy="3683358"/>
          </a:xfrm>
        </p:spPr>
        <p:txBody>
          <a:bodyPr anchor="ctr">
            <a:normAutofit/>
          </a:bodyPr>
          <a:lstStyle/>
          <a:p>
            <a:pPr marL="0" indent="0">
              <a:buNone/>
            </a:pPr>
            <a:r>
              <a:rPr lang="en-GB" sz="2000" dirty="0"/>
              <a:t>If custodial sentence is more than 14 days but no more than 2 years may be suspended for a period of between 6 months and 2 years. (</a:t>
            </a:r>
            <a:r>
              <a:rPr lang="en-GB" sz="2000" dirty="0">
                <a:hlinkClick r:id="rId3"/>
              </a:rPr>
              <a:t>s189 CJA 2003</a:t>
            </a:r>
            <a:r>
              <a:rPr lang="en-GB" sz="2000" dirty="0"/>
              <a:t>) </a:t>
            </a:r>
          </a:p>
          <a:p>
            <a:pPr marL="0" indent="0">
              <a:buNone/>
            </a:pPr>
            <a:r>
              <a:rPr lang="en-GB" sz="2000" dirty="0"/>
              <a:t>Defendant may be required to comply with requirements.</a:t>
            </a:r>
          </a:p>
          <a:p>
            <a:pPr marL="0" indent="0">
              <a:buNone/>
            </a:pPr>
            <a:r>
              <a:rPr lang="en-GB" sz="2000" dirty="0"/>
              <a:t>If defendant commits new offence will be required to serve the sentence plus any new sentence.</a:t>
            </a:r>
          </a:p>
          <a:p>
            <a:pPr marL="0" indent="0">
              <a:buNone/>
            </a:pPr>
            <a:r>
              <a:rPr lang="en-GB" sz="2000" dirty="0"/>
              <a:t>If breaches requirement may be required to serve all or some of sentence or may be given more onerous requirements.</a:t>
            </a:r>
          </a:p>
          <a:p>
            <a:endParaRPr lang="en-GB" sz="2000" dirty="0"/>
          </a:p>
        </p:txBody>
      </p:sp>
    </p:spTree>
    <p:extLst>
      <p:ext uri="{BB962C8B-B14F-4D97-AF65-F5344CB8AC3E}">
        <p14:creationId xmlns:p14="http://schemas.microsoft.com/office/powerpoint/2010/main" val="22363109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E2BACF2-1EB3-4952-8E93-AA47161E2BDA}"/>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Deferred sentence</a:t>
            </a:r>
          </a:p>
        </p:txBody>
      </p:sp>
      <p:graphicFrame>
        <p:nvGraphicFramePr>
          <p:cNvPr id="5" name="Content Placeholder 2">
            <a:extLst>
              <a:ext uri="{FF2B5EF4-FFF2-40B4-BE49-F238E27FC236}">
                <a16:creationId xmlns:a16="http://schemas.microsoft.com/office/drawing/2014/main" id="{9EABC5E2-9D7F-4AA5-9FF2-8857E7799BDD}"/>
              </a:ext>
            </a:extLst>
          </p:cNvPr>
          <p:cNvGraphicFramePr>
            <a:graphicFrameLocks noGrp="1"/>
          </p:cNvGraphicFramePr>
          <p:nvPr>
            <p:ph idx="1"/>
            <p:extLst>
              <p:ext uri="{D42A27DB-BD31-4B8C-83A1-F6EECF244321}">
                <p14:modId xmlns:p14="http://schemas.microsoft.com/office/powerpoint/2010/main" val="2938535722"/>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470363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Ancillary powers of the courts</a:t>
            </a:r>
          </a:p>
        </p:txBody>
      </p:sp>
      <p:graphicFrame>
        <p:nvGraphicFramePr>
          <p:cNvPr id="5" name="Content Placeholder 2">
            <a:extLst>
              <a:ext uri="{FF2B5EF4-FFF2-40B4-BE49-F238E27FC236}">
                <a16:creationId xmlns:a16="http://schemas.microsoft.com/office/drawing/2014/main" id="{5CB36A60-3A9A-C63B-976E-CE1049E127FF}"/>
              </a:ext>
            </a:extLst>
          </p:cNvPr>
          <p:cNvGraphicFramePr>
            <a:graphicFrameLocks noGrp="1"/>
          </p:cNvGraphicFramePr>
          <p:nvPr>
            <p:ph idx="1"/>
            <p:extLst>
              <p:ext uri="{D42A27DB-BD31-4B8C-83A1-F6EECF244321}">
                <p14:modId xmlns:p14="http://schemas.microsoft.com/office/powerpoint/2010/main" val="140065674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119391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Freeform: Shape 25">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Rectangle 27">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Plea in mitigation</a:t>
            </a:r>
          </a:p>
        </p:txBody>
      </p:sp>
      <p:graphicFrame>
        <p:nvGraphicFramePr>
          <p:cNvPr id="13" name="Content Placeholder 2">
            <a:extLst>
              <a:ext uri="{FF2B5EF4-FFF2-40B4-BE49-F238E27FC236}">
                <a16:creationId xmlns:a16="http://schemas.microsoft.com/office/drawing/2014/main" id="{59B0C4F1-C792-4094-9115-B3E73C2E2D67}"/>
              </a:ext>
            </a:extLst>
          </p:cNvPr>
          <p:cNvGraphicFramePr>
            <a:graphicFrameLocks noGrp="1"/>
          </p:cNvGraphicFramePr>
          <p:nvPr>
            <p:ph idx="1"/>
            <p:extLst>
              <p:ext uri="{D42A27DB-BD31-4B8C-83A1-F6EECF244321}">
                <p14:modId xmlns:p14="http://schemas.microsoft.com/office/powerpoint/2010/main" val="132268428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783464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98A1DC-7921-45DC-BD64-92FA7CC6923A}"/>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Appeals</a:t>
            </a:r>
          </a:p>
        </p:txBody>
      </p:sp>
      <p:graphicFrame>
        <p:nvGraphicFramePr>
          <p:cNvPr id="5" name="Content Placeholder 2">
            <a:extLst>
              <a:ext uri="{FF2B5EF4-FFF2-40B4-BE49-F238E27FC236}">
                <a16:creationId xmlns:a16="http://schemas.microsoft.com/office/drawing/2014/main" id="{B36D965F-2545-9A0A-E30D-71A89E471E6C}"/>
              </a:ext>
            </a:extLst>
          </p:cNvPr>
          <p:cNvGraphicFramePr>
            <a:graphicFrameLocks noGrp="1"/>
          </p:cNvGraphicFramePr>
          <p:nvPr>
            <p:ph idx="1"/>
            <p:extLst>
              <p:ext uri="{D42A27DB-BD31-4B8C-83A1-F6EECF244321}">
                <p14:modId xmlns:p14="http://schemas.microsoft.com/office/powerpoint/2010/main" val="25082322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355841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D7463B-B44C-4705-A889-E31854500B9B}"/>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Appeal to Crown Court</a:t>
            </a:r>
          </a:p>
        </p:txBody>
      </p:sp>
      <p:graphicFrame>
        <p:nvGraphicFramePr>
          <p:cNvPr id="5" name="Content Placeholder 2">
            <a:extLst>
              <a:ext uri="{FF2B5EF4-FFF2-40B4-BE49-F238E27FC236}">
                <a16:creationId xmlns:a16="http://schemas.microsoft.com/office/drawing/2014/main" id="{BE2D4250-B65A-298C-E3CD-190BDCC7C107}"/>
              </a:ext>
            </a:extLst>
          </p:cNvPr>
          <p:cNvGraphicFramePr>
            <a:graphicFrameLocks noGrp="1"/>
          </p:cNvGraphicFramePr>
          <p:nvPr>
            <p:ph idx="1"/>
            <p:extLst>
              <p:ext uri="{D42A27DB-BD31-4B8C-83A1-F6EECF244321}">
                <p14:modId xmlns:p14="http://schemas.microsoft.com/office/powerpoint/2010/main" val="79986888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052042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AE0093-1157-491F-867E-FAD57DDF6944}"/>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Appeal to High Court</a:t>
            </a:r>
          </a:p>
        </p:txBody>
      </p:sp>
      <p:graphicFrame>
        <p:nvGraphicFramePr>
          <p:cNvPr id="5" name="Content Placeholder 2">
            <a:extLst>
              <a:ext uri="{FF2B5EF4-FFF2-40B4-BE49-F238E27FC236}">
                <a16:creationId xmlns:a16="http://schemas.microsoft.com/office/drawing/2014/main" id="{65AC524D-098E-0F0F-2EF9-F185CFB89328}"/>
              </a:ext>
            </a:extLst>
          </p:cNvPr>
          <p:cNvGraphicFramePr>
            <a:graphicFrameLocks noGrp="1"/>
          </p:cNvGraphicFramePr>
          <p:nvPr>
            <p:ph idx="1"/>
            <p:extLst>
              <p:ext uri="{D42A27DB-BD31-4B8C-83A1-F6EECF244321}">
                <p14:modId xmlns:p14="http://schemas.microsoft.com/office/powerpoint/2010/main" val="147805938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781642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B953D4-5A2C-4B29-8DEC-18C2E58C493B}"/>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Judicial Review</a:t>
            </a:r>
          </a:p>
        </p:txBody>
      </p:sp>
      <p:graphicFrame>
        <p:nvGraphicFramePr>
          <p:cNvPr id="5" name="Content Placeholder 2">
            <a:extLst>
              <a:ext uri="{FF2B5EF4-FFF2-40B4-BE49-F238E27FC236}">
                <a16:creationId xmlns:a16="http://schemas.microsoft.com/office/drawing/2014/main" id="{E0689736-D1E0-D39F-8644-866EAC857417}"/>
              </a:ext>
            </a:extLst>
          </p:cNvPr>
          <p:cNvGraphicFramePr>
            <a:graphicFrameLocks noGrp="1"/>
          </p:cNvGraphicFramePr>
          <p:nvPr>
            <p:ph idx="1"/>
            <p:extLst>
              <p:ext uri="{D42A27DB-BD31-4B8C-83A1-F6EECF244321}">
                <p14:modId xmlns:p14="http://schemas.microsoft.com/office/powerpoint/2010/main" val="282149390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494414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965040-0741-4696-9475-B3158EA3C71A}"/>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Orders</a:t>
            </a:r>
          </a:p>
        </p:txBody>
      </p:sp>
      <p:graphicFrame>
        <p:nvGraphicFramePr>
          <p:cNvPr id="5" name="Content Placeholder 2">
            <a:extLst>
              <a:ext uri="{FF2B5EF4-FFF2-40B4-BE49-F238E27FC236}">
                <a16:creationId xmlns:a16="http://schemas.microsoft.com/office/drawing/2014/main" id="{09054CEE-304A-FEBC-CBD9-2EE1DAF1FE09}"/>
              </a:ext>
            </a:extLst>
          </p:cNvPr>
          <p:cNvGraphicFramePr>
            <a:graphicFrameLocks noGrp="1"/>
          </p:cNvGraphicFramePr>
          <p:nvPr>
            <p:ph idx="1"/>
            <p:extLst>
              <p:ext uri="{D42A27DB-BD31-4B8C-83A1-F6EECF244321}">
                <p14:modId xmlns:p14="http://schemas.microsoft.com/office/powerpoint/2010/main" val="301500960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5196893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5E71F2-9DEE-426F-A97C-C207A3ADCBC3}"/>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Appeal from Crown Court</a:t>
            </a:r>
          </a:p>
        </p:txBody>
      </p:sp>
      <p:sp>
        <p:nvSpPr>
          <p:cNvPr id="21" name="Content Placeholder 2">
            <a:extLst>
              <a:ext uri="{FF2B5EF4-FFF2-40B4-BE49-F238E27FC236}">
                <a16:creationId xmlns:a16="http://schemas.microsoft.com/office/drawing/2014/main" id="{76EF6418-5265-4FF9-9E1F-8CFCAFF88BBE}"/>
              </a:ext>
            </a:extLst>
          </p:cNvPr>
          <p:cNvSpPr>
            <a:spLocks noGrp="1"/>
          </p:cNvSpPr>
          <p:nvPr>
            <p:ph idx="1"/>
          </p:nvPr>
        </p:nvSpPr>
        <p:spPr>
          <a:xfrm>
            <a:off x="4810259" y="649480"/>
            <a:ext cx="6555347" cy="5546047"/>
          </a:xfrm>
        </p:spPr>
        <p:txBody>
          <a:bodyPr anchor="ctr">
            <a:normAutofit/>
          </a:bodyPr>
          <a:lstStyle/>
          <a:p>
            <a:r>
              <a:rPr lang="en-GB" sz="2000"/>
              <a:t>If convicted on indictment, D may appeal to the Court of Appeal against conviction and/or sentence where they pleaded not guilty or against sentence only where they pleaded guilty (s1 Criminal Appeal Act 1968)</a:t>
            </a:r>
          </a:p>
          <a:p>
            <a:r>
              <a:rPr lang="en-GB" sz="2000"/>
              <a:t>Leave to appeal to the Court of Appeal is always required.</a:t>
            </a:r>
          </a:p>
          <a:p>
            <a:r>
              <a:rPr lang="en-GB" sz="2000"/>
              <a:t>Leave may be given by the trial judge granting a certificate that the case is fit for appeal, or by the Court of Appeal</a:t>
            </a:r>
          </a:p>
          <a:p>
            <a:r>
              <a:rPr lang="en-GB" sz="2000"/>
              <a:t>Application lodged with the Court of Appeal (electronically)</a:t>
            </a:r>
          </a:p>
          <a:p>
            <a:r>
              <a:rPr lang="en-GB" sz="2000"/>
              <a:t>Within 28 days of conviction or sentence.</a:t>
            </a:r>
          </a:p>
          <a:p>
            <a:r>
              <a:rPr lang="en-GB" sz="2000"/>
              <a:t>Papers placed before a single judge.</a:t>
            </a:r>
          </a:p>
          <a:p>
            <a:r>
              <a:rPr lang="en-GB" sz="2000"/>
              <a:t>Court may quash and acquit; quash and order re-trial; find the appellant (D) guilty of an alternative offence; allow part of the appeal; or dismiss the appeal.</a:t>
            </a:r>
          </a:p>
        </p:txBody>
      </p:sp>
    </p:spTree>
    <p:extLst>
      <p:ext uri="{BB962C8B-B14F-4D97-AF65-F5344CB8AC3E}">
        <p14:creationId xmlns:p14="http://schemas.microsoft.com/office/powerpoint/2010/main" val="84178117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F870D8-75C2-41D7-B53B-12CA26057D68}"/>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Attorney-General’s Reference</a:t>
            </a:r>
          </a:p>
        </p:txBody>
      </p:sp>
      <p:graphicFrame>
        <p:nvGraphicFramePr>
          <p:cNvPr id="5" name="Content Placeholder 2">
            <a:extLst>
              <a:ext uri="{FF2B5EF4-FFF2-40B4-BE49-F238E27FC236}">
                <a16:creationId xmlns:a16="http://schemas.microsoft.com/office/drawing/2014/main" id="{1F0832C8-EA10-5014-1F9A-1A6DC40396AE}"/>
              </a:ext>
            </a:extLst>
          </p:cNvPr>
          <p:cNvGraphicFramePr>
            <a:graphicFrameLocks noGrp="1"/>
          </p:cNvGraphicFramePr>
          <p:nvPr>
            <p:ph idx="1"/>
            <p:extLst>
              <p:ext uri="{D42A27DB-BD31-4B8C-83A1-F6EECF244321}">
                <p14:modId xmlns:p14="http://schemas.microsoft.com/office/powerpoint/2010/main" val="174707148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1159263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6D63398-EEE4-4E6A-BEF3-E92924A282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23" y="0"/>
            <a:ext cx="12226755" cy="6858000"/>
          </a:xfrm>
          <a:prstGeom prst="rect">
            <a:avLst/>
          </a:prstGeom>
          <a:gradFill>
            <a:gsLst>
              <a:gs pos="0">
                <a:srgbClr val="000000"/>
              </a:gs>
              <a:gs pos="10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6804B24-17AC-406D-9636-1332F5DF9A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903156" y="-2460574"/>
            <a:ext cx="6859919" cy="11777232"/>
          </a:xfrm>
          <a:prstGeom prst="rect">
            <a:avLst/>
          </a:prstGeom>
          <a:gradFill>
            <a:gsLst>
              <a:gs pos="0">
                <a:schemeClr val="accent1">
                  <a:lumMod val="50000"/>
                  <a:alpha val="0"/>
                </a:schemeClr>
              </a:gs>
              <a:gs pos="100000">
                <a:schemeClr val="accent1">
                  <a:lumMod val="5000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23" y="-864"/>
            <a:ext cx="3608179" cy="6858864"/>
          </a:xfrm>
          <a:prstGeom prst="rect">
            <a:avLst/>
          </a:prstGeom>
          <a:gradFill>
            <a:gsLst>
              <a:gs pos="0">
                <a:schemeClr val="accent1">
                  <a:lumMod val="75000"/>
                  <a:alpha val="48000"/>
                </a:schemeClr>
              </a:gs>
              <a:gs pos="99000">
                <a:srgbClr val="000000">
                  <a:alpha val="46000"/>
                </a:srgb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626703">
            <a:off x="1164940" y="1025588"/>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570DF94D-F28F-435E-AD56-C40FC99AFA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2409782"/>
            <a:ext cx="12221732" cy="4443259"/>
          </a:xfrm>
          <a:prstGeom prst="rect">
            <a:avLst/>
          </a:prstGeom>
          <a:gradFill>
            <a:gsLst>
              <a:gs pos="0">
                <a:schemeClr val="accent1">
                  <a:lumMod val="75000"/>
                  <a:alpha val="50000"/>
                </a:schemeClr>
              </a:gs>
              <a:gs pos="99000">
                <a:srgbClr val="000000">
                  <a:alpha val="11000"/>
                </a:srgb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84F952EE-9AAE-4D81-BF98-35DF713340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942096" y="-2872097"/>
            <a:ext cx="6407535" cy="12151737"/>
          </a:xfrm>
          <a:prstGeom prst="rect">
            <a:avLst/>
          </a:prstGeom>
          <a:gradFill>
            <a:gsLst>
              <a:gs pos="1000">
                <a:srgbClr val="000000">
                  <a:alpha val="33000"/>
                </a:srgbClr>
              </a:gs>
              <a:gs pos="100000">
                <a:schemeClr val="accent1">
                  <a:lumMod val="50000"/>
                  <a:alpha val="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D47D47-1AD8-46B9-ADBF-10C7657B076B}"/>
              </a:ext>
            </a:extLst>
          </p:cNvPr>
          <p:cNvSpPr>
            <a:spLocks noGrp="1"/>
          </p:cNvSpPr>
          <p:nvPr>
            <p:ph type="title"/>
          </p:nvPr>
        </p:nvSpPr>
        <p:spPr>
          <a:xfrm>
            <a:off x="4244454" y="3006586"/>
            <a:ext cx="7284935" cy="2732297"/>
          </a:xfrm>
        </p:spPr>
        <p:txBody>
          <a:bodyPr vert="horz" lIns="91440" tIns="45720" rIns="91440" bIns="45720" rtlCol="0" anchor="t">
            <a:normAutofit/>
          </a:bodyPr>
          <a:lstStyle/>
          <a:p>
            <a:r>
              <a:rPr lang="en-US" sz="4800" kern="1200">
                <a:solidFill>
                  <a:srgbClr val="FFFFFF"/>
                </a:solidFill>
                <a:latin typeface="+mj-lt"/>
                <a:ea typeface="+mj-ea"/>
                <a:cs typeface="+mj-cs"/>
              </a:rPr>
              <a:t>Tutorial</a:t>
            </a:r>
          </a:p>
        </p:txBody>
      </p:sp>
      <p:sp>
        <p:nvSpPr>
          <p:cNvPr id="3" name="Content Placeholder 2">
            <a:extLst>
              <a:ext uri="{FF2B5EF4-FFF2-40B4-BE49-F238E27FC236}">
                <a16:creationId xmlns:a16="http://schemas.microsoft.com/office/drawing/2014/main" id="{7254FB9A-FCAE-4BDC-B570-9F09150BD214}"/>
              </a:ext>
            </a:extLst>
          </p:cNvPr>
          <p:cNvSpPr>
            <a:spLocks noGrp="1"/>
          </p:cNvSpPr>
          <p:nvPr>
            <p:ph idx="1"/>
          </p:nvPr>
        </p:nvSpPr>
        <p:spPr>
          <a:xfrm>
            <a:off x="2103135" y="4284742"/>
            <a:ext cx="6755642" cy="1296368"/>
          </a:xfrm>
        </p:spPr>
        <p:txBody>
          <a:bodyPr vert="horz" lIns="91440" tIns="45720" rIns="91440" bIns="45720" rtlCol="0" anchor="b">
            <a:normAutofit/>
          </a:bodyPr>
          <a:lstStyle/>
          <a:p>
            <a:pPr marL="0" indent="0">
              <a:buNone/>
            </a:pPr>
            <a:r>
              <a:rPr lang="en-US" sz="4400" kern="1200" dirty="0">
                <a:solidFill>
                  <a:srgbClr val="FFFFFF"/>
                </a:solidFill>
                <a:latin typeface="+mn-lt"/>
                <a:ea typeface="+mn-ea"/>
                <a:cs typeface="+mn-cs"/>
              </a:rPr>
              <a:t>See separate handout</a:t>
            </a:r>
          </a:p>
        </p:txBody>
      </p:sp>
    </p:spTree>
    <p:extLst>
      <p:ext uri="{BB962C8B-B14F-4D97-AF65-F5344CB8AC3E}">
        <p14:creationId xmlns:p14="http://schemas.microsoft.com/office/powerpoint/2010/main" val="7864623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2245</Words>
  <Application>Microsoft Office PowerPoint</Application>
  <PresentationFormat>Widescreen</PresentationFormat>
  <Paragraphs>226</Paragraphs>
  <Slides>34</Slides>
  <Notes>26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34</vt:i4>
      </vt:variant>
    </vt:vector>
  </HeadingPairs>
  <TitlesOfParts>
    <vt:vector size="38" baseType="lpstr">
      <vt:lpstr>Arial</vt:lpstr>
      <vt:lpstr>Calibri</vt:lpstr>
      <vt:lpstr>Calibri Light</vt:lpstr>
      <vt:lpstr>Office Theme</vt:lpstr>
      <vt:lpstr>Sentencing in England and Wales</vt:lpstr>
      <vt:lpstr>Aims</vt:lpstr>
      <vt:lpstr>Introduction</vt:lpstr>
      <vt:lpstr>The Criminal Justice Act 2003  The purpose of sentencing</vt:lpstr>
      <vt:lpstr>Principles of CJA 2003</vt:lpstr>
      <vt:lpstr>Statutory aggravating factors</vt:lpstr>
      <vt:lpstr>Other factors </vt:lpstr>
      <vt:lpstr>Credit for a guilty plea</vt:lpstr>
      <vt:lpstr>The sentencing process</vt:lpstr>
      <vt:lpstr>Sentencing guidelines</vt:lpstr>
      <vt:lpstr>Pre-sentence reports </vt:lpstr>
      <vt:lpstr>Powers of the Magistrates’ Court</vt:lpstr>
      <vt:lpstr> Powers of the Crown Court</vt:lpstr>
      <vt:lpstr>Sentencing options</vt:lpstr>
      <vt:lpstr>Community orders</vt:lpstr>
      <vt:lpstr>Types of community orders</vt:lpstr>
      <vt:lpstr>Breach of a community order</vt:lpstr>
      <vt:lpstr>Fines</vt:lpstr>
      <vt:lpstr>Discharges</vt:lpstr>
      <vt:lpstr>Custodial Sentences</vt:lpstr>
      <vt:lpstr>Custodial sentence</vt:lpstr>
      <vt:lpstr>Discretionary custodial sentences</vt:lpstr>
      <vt:lpstr>Suspended sentences </vt:lpstr>
      <vt:lpstr>Deferred sentence</vt:lpstr>
      <vt:lpstr>Ancillary powers of the courts</vt:lpstr>
      <vt:lpstr>Plea in mitigation</vt:lpstr>
      <vt:lpstr>Appeals</vt:lpstr>
      <vt:lpstr>Appeal to Crown Court</vt:lpstr>
      <vt:lpstr>Appeal to High Court</vt:lpstr>
      <vt:lpstr>Judicial Review</vt:lpstr>
      <vt:lpstr>Orders</vt:lpstr>
      <vt:lpstr>Appeal from Crown Court</vt:lpstr>
      <vt:lpstr>Attorney-General’s Reference</vt:lpstr>
      <vt:lpstr>Tutorial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Sentencing in England and Wales</dc:title>
  <dc:creator>Sian Turvey</dc:creator>
  <cp:lastModifiedBy>Cerys Davies</cp:lastModifiedBy>
  <cp:revision>3</cp:revision>
  <dcterms:created xsi:type="dcterms:W3CDTF">2021-02-22T15:18:53Z</dcterms:created>
  <dcterms:modified xsi:type="dcterms:W3CDTF">2024-04-03T14:42:48Z</dcterms:modified>
</cp:coreProperties>
</file>