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3" r:id="rId1"/>
  </p:sldMasterIdLst>
  <p:sldIdLst>
    <p:sldId id="256" r:id="rId2"/>
    <p:sldId id="257" r:id="rId3"/>
    <p:sldId id="258" r:id="rId4"/>
    <p:sldId id="274" r:id="rId5"/>
    <p:sldId id="259" r:id="rId6"/>
    <p:sldId id="272" r:id="rId7"/>
    <p:sldId id="265" r:id="rId8"/>
    <p:sldId id="276" r:id="rId9"/>
    <p:sldId id="266" r:id="rId10"/>
    <p:sldId id="262" r:id="rId11"/>
    <p:sldId id="267" r:id="rId12"/>
    <p:sldId id="279" r:id="rId13"/>
    <p:sldId id="277" r:id="rId14"/>
    <p:sldId id="278" r:id="rId15"/>
    <p:sldId id="270" r:id="rId16"/>
    <p:sldId id="26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4A138B-2126-49D8-9FDF-57C33CC8DA5F}" v="514" dt="2022-01-04T17:18:22.4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0" d="100"/>
          <a:sy n="60" d="100"/>
        </p:scale>
        <p:origin x="1116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ly Jo Gordon (1910788)" userId="S::1910788@student.uwtsd.ac.uk::bb041e07-05c6-4634-a8db-67c76c8df7b6" providerId="AD" clId="Web-{0225C79F-90AF-B000-F495-4529A2B98F57}"/>
    <pc:docChg chg="modSld">
      <pc:chgData name="Kelly Jo Gordon (1910788)" userId="S::1910788@student.uwtsd.ac.uk::bb041e07-05c6-4634-a8db-67c76c8df7b6" providerId="AD" clId="Web-{0225C79F-90AF-B000-F495-4529A2B98F57}" dt="2021-05-12T10:33:49.561" v="4" actId="20577"/>
      <pc:docMkLst>
        <pc:docMk/>
      </pc:docMkLst>
      <pc:sldChg chg="modSp">
        <pc:chgData name="Kelly Jo Gordon (1910788)" userId="S::1910788@student.uwtsd.ac.uk::bb041e07-05c6-4634-a8db-67c76c8df7b6" providerId="AD" clId="Web-{0225C79F-90AF-B000-F495-4529A2B98F57}" dt="2021-05-12T10:33:49.561" v="4" actId="20577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0225C79F-90AF-B000-F495-4529A2B98F57}" dt="2021-05-12T10:33:49.561" v="4" actId="20577"/>
          <ac:spMkLst>
            <pc:docMk/>
            <pc:sldMk cId="1321580372" sldId="265"/>
            <ac:spMk id="3" creationId="{3424FDEE-4705-486E-9137-79C934B843A2}"/>
          </ac:spMkLst>
        </pc:spChg>
      </pc:sldChg>
    </pc:docChg>
  </pc:docChgLst>
  <pc:docChgLst>
    <pc:chgData name="Kelly Jo Gordon (1910788)" userId="S::1910788@student.uwtsd.ac.uk::bb041e07-05c6-4634-a8db-67c76c8df7b6" providerId="AD" clId="Web-{9F562163-7723-8499-1C63-487A523D749D}"/>
    <pc:docChg chg="modSld">
      <pc:chgData name="Kelly Jo Gordon (1910788)" userId="S::1910788@student.uwtsd.ac.uk::bb041e07-05c6-4634-a8db-67c76c8df7b6" providerId="AD" clId="Web-{9F562163-7723-8499-1C63-487A523D749D}" dt="2021-05-17T13:46:12.019" v="357" actId="14100"/>
      <pc:docMkLst>
        <pc:docMk/>
      </pc:docMkLst>
      <pc:sldChg chg="addSp delSp modSp mod setBg setClrOvrMap">
        <pc:chgData name="Kelly Jo Gordon (1910788)" userId="S::1910788@student.uwtsd.ac.uk::bb041e07-05c6-4634-a8db-67c76c8df7b6" providerId="AD" clId="Web-{9F562163-7723-8499-1C63-487A523D749D}" dt="2021-05-17T13:46:12.019" v="357" actId="14100"/>
        <pc:sldMkLst>
          <pc:docMk/>
          <pc:sldMk cId="2054892535" sldId="257"/>
        </pc:sldMkLst>
        <pc:spChg chg="mod">
          <ac:chgData name="Kelly Jo Gordon (1910788)" userId="S::1910788@student.uwtsd.ac.uk::bb041e07-05c6-4634-a8db-67c76c8df7b6" providerId="AD" clId="Web-{9F562163-7723-8499-1C63-487A523D749D}" dt="2021-05-17T13:45:44.721" v="355" actId="14100"/>
          <ac:spMkLst>
            <pc:docMk/>
            <pc:sldMk cId="2054892535" sldId="257"/>
            <ac:spMk id="2" creationId="{4681026C-7CAA-47FD-B684-0472DD61DE73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3" creationId="{5112265B-19E4-42AD-9A9D-928C642F787A}"/>
          </ac:spMkLst>
        </pc:spChg>
        <pc:spChg chg="add del mod">
          <ac:chgData name="Kelly Jo Gordon (1910788)" userId="S::1910788@student.uwtsd.ac.uk::bb041e07-05c6-4634-a8db-67c76c8df7b6" providerId="AD" clId="Web-{9F562163-7723-8499-1C63-487A523D749D}" dt="2021-05-17T13:42:02.895" v="341"/>
          <ac:spMkLst>
            <pc:docMk/>
            <pc:sldMk cId="2054892535" sldId="257"/>
            <ac:spMk id="5" creationId="{11261F13-4A38-4D53-A033-DE21A260F78D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28" creationId="{24DFAAE7-061D-4086-99EC-872CB305082A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32" creationId="{E7570099-A243-48DD-9EAE-36F4AC095B94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34" creationId="{45E4A74B-6514-424A-ADFA-C232FA6B9018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35" creationId="{F61C5C86-C785-4B92-9F2D-133B8B8C24F5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36" creationId="{954D0BF9-002C-4D3A-A222-C166094A5D1D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40" creationId="{6080EB6E-D69F-43B1-91EC-75C303342580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41" creationId="{21BA816A-EE68-4A96-BA05-73303B2F4FE7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42" creationId="{22A94CDB-5D63-4C75-9CB6-6C18CDF372F0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4:21.716" v="347"/>
          <ac:spMkLst>
            <pc:docMk/>
            <pc:sldMk cId="2054892535" sldId="257"/>
            <ac:spMk id="46" creationId="{42285737-90EE-47DC-AC80-8AE156B11969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4:21.716" v="347"/>
          <ac:spMkLst>
            <pc:docMk/>
            <pc:sldMk cId="2054892535" sldId="257"/>
            <ac:spMk id="48" creationId="{94C52C56-BEF2-4E22-8C8E-A7AC96B03A72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4:56.124" v="351"/>
          <ac:spMkLst>
            <pc:docMk/>
            <pc:sldMk cId="2054892535" sldId="257"/>
            <ac:spMk id="63" creationId="{2FCD9B94-D70B-4446-85E5-ACD3904289CB}"/>
          </ac:spMkLst>
        </pc:spChg>
        <pc:spChg chg="add">
          <ac:chgData name="Kelly Jo Gordon (1910788)" userId="S::1910788@student.uwtsd.ac.uk::bb041e07-05c6-4634-a8db-67c76c8df7b6" providerId="AD" clId="Web-{9F562163-7723-8499-1C63-487A523D749D}" dt="2021-05-17T13:44:56.124" v="351"/>
          <ac:spMkLst>
            <pc:docMk/>
            <pc:sldMk cId="2054892535" sldId="257"/>
            <ac:spMk id="67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4:56.046" v="350"/>
          <ac:spMkLst>
            <pc:docMk/>
            <pc:sldMk cId="2054892535" sldId="257"/>
            <ac:spMk id="86" creationId="{084966D2-3C9B-4F47-8231-1DEC33D3BDFE}"/>
          </ac:spMkLst>
        </pc:spChg>
        <pc:grpChg chg="add del">
          <ac:chgData name="Kelly Jo Gordon (1910788)" userId="S::1910788@student.uwtsd.ac.uk::bb041e07-05c6-4634-a8db-67c76c8df7b6" providerId="AD" clId="Web-{9F562163-7723-8499-1C63-487A523D749D}" dt="2021-05-17T13:44:21.716" v="347"/>
          <ac:grpSpMkLst>
            <pc:docMk/>
            <pc:sldMk cId="2054892535" sldId="257"/>
            <ac:grpSpMk id="47" creationId="{B57BDC17-F1B3-455F-BBF1-680AA1F25C06}"/>
          </ac:grpSpMkLst>
        </pc:grpChg>
        <pc:grpChg chg="add del">
          <ac:chgData name="Kelly Jo Gordon (1910788)" userId="S::1910788@student.uwtsd.ac.uk::bb041e07-05c6-4634-a8db-67c76c8df7b6" providerId="AD" clId="Web-{9F562163-7723-8499-1C63-487A523D749D}" dt="2021-05-17T13:44:56.046" v="350"/>
          <ac:grpSpMkLst>
            <pc:docMk/>
            <pc:sldMk cId="2054892535" sldId="257"/>
            <ac:grpSpMk id="70" creationId="{089D35B1-0ED5-4358-8CAE-A9E49412AAA1}"/>
          </ac:grpSpMkLst>
        </pc:grpChg>
        <pc:grpChg chg="add">
          <ac:chgData name="Kelly Jo Gordon (1910788)" userId="S::1910788@student.uwtsd.ac.uk::bb041e07-05c6-4634-a8db-67c76c8df7b6" providerId="AD" clId="Web-{9F562163-7723-8499-1C63-487A523D749D}" dt="2021-05-17T13:44:56.124" v="351"/>
          <ac:grpSpMkLst>
            <pc:docMk/>
            <pc:sldMk cId="2054892535" sldId="257"/>
            <ac:grpSpMk id="72" creationId="{5346FBCF-5353-4172-96F5-4B7EB07777C4}"/>
          </ac:grpSpMkLst>
        </pc:grpChg>
        <pc:grpChg chg="add">
          <ac:chgData name="Kelly Jo Gordon (1910788)" userId="S::1910788@student.uwtsd.ac.uk::bb041e07-05c6-4634-a8db-67c76c8df7b6" providerId="AD" clId="Web-{9F562163-7723-8499-1C63-487A523D749D}" dt="2021-05-17T13:44:56.124" v="351"/>
          <ac:grpSpMkLst>
            <pc:docMk/>
            <pc:sldMk cId="2054892535" sldId="257"/>
            <ac:grpSpMk id="76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9F562163-7723-8499-1C63-487A523D749D}" dt="2021-05-17T13:44:56.046" v="350"/>
          <ac:grpSpMkLst>
            <pc:docMk/>
            <pc:sldMk cId="2054892535" sldId="257"/>
            <ac:grpSpMk id="87" creationId="{DD65B30C-427F-449E-B039-E288E85D8AFA}"/>
          </ac:grpSpMkLst>
        </pc:grpChg>
        <pc:graphicFrameChg chg="add del">
          <ac:chgData name="Kelly Jo Gordon (1910788)" userId="S::1910788@student.uwtsd.ac.uk::bb041e07-05c6-4634-a8db-67c76c8df7b6" providerId="AD" clId="Web-{9F562163-7723-8499-1C63-487A523D749D}" dt="2021-05-17T13:42:28.694" v="344"/>
          <ac:graphicFrameMkLst>
            <pc:docMk/>
            <pc:sldMk cId="2054892535" sldId="257"/>
            <ac:graphicFrameMk id="44" creationId="{22DB4505-A537-4B8D-BB62-2B5E8EA0C683}"/>
          </ac:graphicFrameMkLst>
        </pc:graphicFrameChg>
        <pc:graphicFrameChg chg="add mod modGraphic">
          <ac:chgData name="Kelly Jo Gordon (1910788)" userId="S::1910788@student.uwtsd.ac.uk::bb041e07-05c6-4634-a8db-67c76c8df7b6" providerId="AD" clId="Web-{9F562163-7723-8499-1C63-487A523D749D}" dt="2021-05-17T13:46:12.019" v="357" actId="14100"/>
          <ac:graphicFrameMkLst>
            <pc:docMk/>
            <pc:sldMk cId="2054892535" sldId="257"/>
            <ac:graphicFrameMk id="51" creationId="{81F63AF5-0937-404F-9198-4EEFDBCE7DDC}"/>
          </ac:graphicFrameMkLst>
        </pc:graphicFrameChg>
        <pc:picChg chg="add del mod">
          <ac:chgData name="Kelly Jo Gordon (1910788)" userId="S::1910788@student.uwtsd.ac.uk::bb041e07-05c6-4634-a8db-67c76c8df7b6" providerId="AD" clId="Web-{9F562163-7723-8499-1C63-487A523D749D}" dt="2021-05-17T13:42:02.895" v="342"/>
          <ac:picMkLst>
            <pc:docMk/>
            <pc:sldMk cId="2054892535" sldId="257"/>
            <ac:picMk id="4" creationId="{8A4BDC19-5392-46E9-BD78-20E0863F7D34}"/>
          </ac:picMkLst>
        </pc:picChg>
        <pc:cxnChg chg="add del">
          <ac:chgData name="Kelly Jo Gordon (1910788)" userId="S::1910788@student.uwtsd.ac.uk::bb041e07-05c6-4634-a8db-67c76c8df7b6" providerId="AD" clId="Web-{9F562163-7723-8499-1C63-487A523D749D}" dt="2021-05-17T13:44:56.124" v="351"/>
          <ac:cxnSpMkLst>
            <pc:docMk/>
            <pc:sldMk cId="2054892535" sldId="257"/>
            <ac:cxnSpMk id="65" creationId="{3378FF8B-3743-48E1-88E3-F4CADB3DECE5}"/>
          </ac:cxnSpMkLst>
        </pc:cxnChg>
      </pc:sldChg>
      <pc:sldChg chg="addSp delSp modSp">
        <pc:chgData name="Kelly Jo Gordon (1910788)" userId="S::1910788@student.uwtsd.ac.uk::bb041e07-05c6-4634-a8db-67c76c8df7b6" providerId="AD" clId="Web-{9F562163-7723-8499-1C63-487A523D749D}" dt="2021-05-17T13:39:52.841" v="336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9F562163-7723-8499-1C63-487A523D749D}" dt="2021-05-17T13:20:10.038" v="323" actId="14100"/>
          <ac:spMkLst>
            <pc:docMk/>
            <pc:sldMk cId="2393826156" sldId="258"/>
            <ac:spMk id="4" creationId="{38173880-3857-4DD3-9CB6-712862784E08}"/>
          </ac:spMkLst>
        </pc:spChg>
        <pc:spChg chg="add del mod">
          <ac:chgData name="Kelly Jo Gordon (1910788)" userId="S::1910788@student.uwtsd.ac.uk::bb041e07-05c6-4634-a8db-67c76c8df7b6" providerId="AD" clId="Web-{9F562163-7723-8499-1C63-487A523D749D}" dt="2021-05-17T13:39:45.778" v="335"/>
          <ac:spMkLst>
            <pc:docMk/>
            <pc:sldMk cId="2393826156" sldId="258"/>
            <ac:spMk id="6" creationId="{678E8583-1BE1-49A0-9B3E-8D11C6E8F4FF}"/>
          </ac:spMkLst>
        </pc:spChg>
        <pc:picChg chg="add del mod">
          <ac:chgData name="Kelly Jo Gordon (1910788)" userId="S::1910788@student.uwtsd.ac.uk::bb041e07-05c6-4634-a8db-67c76c8df7b6" providerId="AD" clId="Web-{9F562163-7723-8499-1C63-487A523D749D}" dt="2021-05-17T13:39:52.841" v="336"/>
          <ac:picMkLst>
            <pc:docMk/>
            <pc:sldMk cId="2393826156" sldId="258"/>
            <ac:picMk id="5" creationId="{0D7E6305-585B-485D-BB3D-E1001A87EC65}"/>
          </ac:picMkLst>
        </pc:picChg>
        <pc:picChg chg="del">
          <ac:chgData name="Kelly Jo Gordon (1910788)" userId="S::1910788@student.uwtsd.ac.uk::bb041e07-05c6-4634-a8db-67c76c8df7b6" providerId="AD" clId="Web-{9F562163-7723-8499-1C63-487A523D749D}" dt="2021-05-17T13:20:26.257" v="324"/>
          <ac:picMkLst>
            <pc:docMk/>
            <pc:sldMk cId="2393826156" sldId="258"/>
            <ac:picMk id="13" creationId="{1A05D936-0447-4EFA-9746-C67CFD17B642}"/>
          </ac:picMkLst>
        </pc:picChg>
      </pc:sldChg>
    </pc:docChg>
  </pc:docChgLst>
  <pc:docChgLst>
    <pc:chgData name="Kelly Jo Gordon (1910788)" userId="S::1910788@student.uwtsd.ac.uk::bb041e07-05c6-4634-a8db-67c76c8df7b6" providerId="AD" clId="Web-{82B4C9EA-7403-A985-9C2A-77C9D8B1D2B4}"/>
    <pc:docChg chg="modSld">
      <pc:chgData name="Kelly Jo Gordon (1910788)" userId="S::1910788@student.uwtsd.ac.uk::bb041e07-05c6-4634-a8db-67c76c8df7b6" providerId="AD" clId="Web-{82B4C9EA-7403-A985-9C2A-77C9D8B1D2B4}" dt="2021-05-14T21:14:35.499" v="100" actId="14100"/>
      <pc:docMkLst>
        <pc:docMk/>
      </pc:docMkLst>
      <pc:sldChg chg="mod setBg">
        <pc:chgData name="Kelly Jo Gordon (1910788)" userId="S::1910788@student.uwtsd.ac.uk::bb041e07-05c6-4634-a8db-67c76c8df7b6" providerId="AD" clId="Web-{82B4C9EA-7403-A985-9C2A-77C9D8B1D2B4}" dt="2021-05-14T20:48:06.126" v="1"/>
        <pc:sldMkLst>
          <pc:docMk/>
          <pc:sldMk cId="109857222" sldId="256"/>
        </pc:sldMkLst>
      </pc:sldChg>
      <pc:sldChg chg="addSp delSp modSp mod setBg">
        <pc:chgData name="Kelly Jo Gordon (1910788)" userId="S::1910788@student.uwtsd.ac.uk::bb041e07-05c6-4634-a8db-67c76c8df7b6" providerId="AD" clId="Web-{82B4C9EA-7403-A985-9C2A-77C9D8B1D2B4}" dt="2021-05-14T21:05:13.121" v="47" actId="20577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82B4C9EA-7403-A985-9C2A-77C9D8B1D2B4}" dt="2021-05-14T21:05:13.121" v="47" actId="20577"/>
          <ac:spMkLst>
            <pc:docMk/>
            <pc:sldMk cId="2393826156" sldId="258"/>
            <ac:spMk id="2" creationId="{A6534450-AD11-4789-B434-28BFE202C3B2}"/>
          </ac:spMkLst>
        </pc:spChg>
        <pc:spChg chg="mod">
          <ac:chgData name="Kelly Jo Gordon (1910788)" userId="S::1910788@student.uwtsd.ac.uk::bb041e07-05c6-4634-a8db-67c76c8df7b6" providerId="AD" clId="Web-{82B4C9EA-7403-A985-9C2A-77C9D8B1D2B4}" dt="2021-05-14T20:59:17.971" v="18" actId="14100"/>
          <ac:spMkLst>
            <pc:docMk/>
            <pc:sldMk cId="2393826156" sldId="258"/>
            <ac:spMk id="3" creationId="{86B49383-7F75-4019-A474-D3835CE6CAB1}"/>
          </ac:spMkLst>
        </pc:spChg>
        <pc:spChg chg="mod">
          <ac:chgData name="Kelly Jo Gordon (1910788)" userId="S::1910788@student.uwtsd.ac.uk::bb041e07-05c6-4634-a8db-67c76c8df7b6" providerId="AD" clId="Web-{82B4C9EA-7403-A985-9C2A-77C9D8B1D2B4}" dt="2021-05-14T21:05:01.370" v="46" actId="14100"/>
          <ac:spMkLst>
            <pc:docMk/>
            <pc:sldMk cId="2393826156" sldId="258"/>
            <ac:spMk id="5" creationId="{E3D7AF5B-A465-4AC0-B164-6A4339801045}"/>
          </ac:spMkLst>
        </pc:spChg>
        <pc:spChg chg="add del mod">
          <ac:chgData name="Kelly Jo Gordon (1910788)" userId="S::1910788@student.uwtsd.ac.uk::bb041e07-05c6-4634-a8db-67c76c8df7b6" providerId="AD" clId="Web-{82B4C9EA-7403-A985-9C2A-77C9D8B1D2B4}" dt="2021-05-14T21:00:27.582" v="23"/>
          <ac:spMkLst>
            <pc:docMk/>
            <pc:sldMk cId="2393826156" sldId="258"/>
            <ac:spMk id="7" creationId="{28F36D5F-4820-47A2-BC73-78A07DAD4DC2}"/>
          </ac:spMkLst>
        </pc:spChg>
        <pc:spChg chg="mod">
          <ac:chgData name="Kelly Jo Gordon (1910788)" userId="S::1910788@student.uwtsd.ac.uk::bb041e07-05c6-4634-a8db-67c76c8df7b6" providerId="AD" clId="Web-{82B4C9EA-7403-A985-9C2A-77C9D8B1D2B4}" dt="2021-05-14T21:04:27.916" v="40"/>
          <ac:spMkLst>
            <pc:docMk/>
            <pc:sldMk cId="2393826156" sldId="258"/>
            <ac:spMk id="9" creationId="{CDE87FE2-09FC-4FAE-89F9-B10B51D0C341}"/>
          </ac:spMkLst>
        </pc:spChg>
        <pc:spChg chg="add del mod">
          <ac:chgData name="Kelly Jo Gordon (1910788)" userId="S::1910788@student.uwtsd.ac.uk::bb041e07-05c6-4634-a8db-67c76c8df7b6" providerId="AD" clId="Web-{82B4C9EA-7403-A985-9C2A-77C9D8B1D2B4}" dt="2021-05-14T21:02:53.789" v="33"/>
          <ac:spMkLst>
            <pc:docMk/>
            <pc:sldMk cId="2393826156" sldId="258"/>
            <ac:spMk id="11" creationId="{B07DB120-9120-43B6-8B9F-D19D5A29E3BA}"/>
          </ac:spMkLst>
        </pc:spChg>
        <pc:spChg chg="del">
          <ac:chgData name="Kelly Jo Gordon (1910788)" userId="S::1910788@student.uwtsd.ac.uk::bb041e07-05c6-4634-a8db-67c76c8df7b6" providerId="AD" clId="Web-{82B4C9EA-7403-A985-9C2A-77C9D8B1D2B4}" dt="2021-05-14T21:02:19.085" v="30"/>
          <ac:spMkLst>
            <pc:docMk/>
            <pc:sldMk cId="2393826156" sldId="258"/>
            <ac:spMk id="169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82B4C9EA-7403-A985-9C2A-77C9D8B1D2B4}" dt="2021-05-14T21:04:27.916" v="40"/>
          <ac:spMkLst>
            <pc:docMk/>
            <pc:sldMk cId="2393826156" sldId="258"/>
            <ac:spMk id="189" creationId="{55599FE3-8CCE-4364-9F89-0C11699C4F6A}"/>
          </ac:spMkLst>
        </pc:spChg>
        <pc:grpChg chg="del">
          <ac:chgData name="Kelly Jo Gordon (1910788)" userId="S::1910788@student.uwtsd.ac.uk::bb041e07-05c6-4634-a8db-67c76c8df7b6" providerId="AD" clId="Web-{82B4C9EA-7403-A985-9C2A-77C9D8B1D2B4}" dt="2021-05-14T21:02:19.085" v="30"/>
          <ac:grpSpMkLst>
            <pc:docMk/>
            <pc:sldMk cId="2393826156" sldId="258"/>
            <ac:grpSpMk id="167" creationId="{260ACC13-B825-49F3-93DE-C8B8F2FA37A1}"/>
          </ac:grpSpMkLst>
        </pc:grpChg>
        <pc:grpChg chg="del">
          <ac:chgData name="Kelly Jo Gordon (1910788)" userId="S::1910788@student.uwtsd.ac.uk::bb041e07-05c6-4634-a8db-67c76c8df7b6" providerId="AD" clId="Web-{82B4C9EA-7403-A985-9C2A-77C9D8B1D2B4}" dt="2021-05-14T21:02:19.085" v="30"/>
          <ac:grpSpMkLst>
            <pc:docMk/>
            <pc:sldMk cId="2393826156" sldId="258"/>
            <ac:grpSpMk id="170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82B4C9EA-7403-A985-9C2A-77C9D8B1D2B4}" dt="2021-05-14T21:04:27.916" v="40"/>
          <ac:grpSpMkLst>
            <pc:docMk/>
            <pc:sldMk cId="2393826156" sldId="258"/>
            <ac:grpSpMk id="17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82B4C9EA-7403-A985-9C2A-77C9D8B1D2B4}" dt="2021-05-14T21:04:27.916" v="40"/>
          <ac:grpSpMkLst>
            <pc:docMk/>
            <pc:sldMk cId="2393826156" sldId="258"/>
            <ac:grpSpMk id="180" creationId="{E4C39A5A-6D63-4FAC-B6C2-D37778B97ACD}"/>
          </ac:grpSpMkLst>
        </pc:grpChg>
        <pc:grpChg chg="add">
          <ac:chgData name="Kelly Jo Gordon (1910788)" userId="S::1910788@student.uwtsd.ac.uk::bb041e07-05c6-4634-a8db-67c76c8df7b6" providerId="AD" clId="Web-{82B4C9EA-7403-A985-9C2A-77C9D8B1D2B4}" dt="2021-05-14T21:04:27.916" v="40"/>
          <ac:grpSpMkLst>
            <pc:docMk/>
            <pc:sldMk cId="2393826156" sldId="258"/>
            <ac:grpSpMk id="191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82B4C9EA-7403-A985-9C2A-77C9D8B1D2B4}" dt="2021-05-14T21:04:27.901" v="39"/>
          <ac:grpSpMkLst>
            <pc:docMk/>
            <pc:sldMk cId="2393826156" sldId="258"/>
            <ac:grpSpMk id="194" creationId="{15FF890B-3CE7-403A-AECE-2DE04FC7AF80}"/>
          </ac:grpSpMkLst>
        </pc:grpChg>
        <pc:picChg chg="add del mod">
          <ac:chgData name="Kelly Jo Gordon (1910788)" userId="S::1910788@student.uwtsd.ac.uk::bb041e07-05c6-4634-a8db-67c76c8df7b6" providerId="AD" clId="Web-{82B4C9EA-7403-A985-9C2A-77C9D8B1D2B4}" dt="2021-05-14T21:00:27.582" v="24"/>
          <ac:picMkLst>
            <pc:docMk/>
            <pc:sldMk cId="2393826156" sldId="258"/>
            <ac:picMk id="4" creationId="{3F851B1C-298C-4ED6-A494-22EC0C16741C}"/>
          </ac:picMkLst>
        </pc:picChg>
        <pc:picChg chg="del">
          <ac:chgData name="Kelly Jo Gordon (1910788)" userId="S::1910788@student.uwtsd.ac.uk::bb041e07-05c6-4634-a8db-67c76c8df7b6" providerId="AD" clId="Web-{82B4C9EA-7403-A985-9C2A-77C9D8B1D2B4}" dt="2021-05-14T21:00:33.520" v="25"/>
          <ac:picMkLst>
            <pc:docMk/>
            <pc:sldMk cId="2393826156" sldId="258"/>
            <ac:picMk id="6" creationId="{CB32E011-17F0-47C1-BECF-9BD56F78152F}"/>
          </ac:picMkLst>
        </pc:picChg>
        <pc:picChg chg="add del mod ord">
          <ac:chgData name="Kelly Jo Gordon (1910788)" userId="S::1910788@student.uwtsd.ac.uk::bb041e07-05c6-4634-a8db-67c76c8df7b6" providerId="AD" clId="Web-{82B4C9EA-7403-A985-9C2A-77C9D8B1D2B4}" dt="2021-05-14T21:02:53.789" v="33"/>
          <ac:picMkLst>
            <pc:docMk/>
            <pc:sldMk cId="2393826156" sldId="258"/>
            <ac:picMk id="10" creationId="{A6057208-1EFE-4256-B7D5-1233AF9105BF}"/>
          </ac:picMkLst>
        </pc:picChg>
        <pc:picChg chg="add mod ord">
          <ac:chgData name="Kelly Jo Gordon (1910788)" userId="S::1910788@student.uwtsd.ac.uk::bb041e07-05c6-4634-a8db-67c76c8df7b6" providerId="AD" clId="Web-{82B4C9EA-7403-A985-9C2A-77C9D8B1D2B4}" dt="2021-05-14T21:04:27.916" v="40"/>
          <ac:picMkLst>
            <pc:docMk/>
            <pc:sldMk cId="2393826156" sldId="258"/>
            <ac:picMk id="13" creationId="{1A05D936-0447-4EFA-9746-C67CFD17B642}"/>
          </ac:picMkLst>
        </pc:picChg>
      </pc:sldChg>
      <pc:sldChg chg="addSp delSp modSp mod setBg">
        <pc:chgData name="Kelly Jo Gordon (1910788)" userId="S::1910788@student.uwtsd.ac.uk::bb041e07-05c6-4634-a8db-67c76c8df7b6" providerId="AD" clId="Web-{82B4C9EA-7403-A985-9C2A-77C9D8B1D2B4}" dt="2021-05-14T21:08:47.501" v="64"/>
        <pc:sldMkLst>
          <pc:docMk/>
          <pc:sldMk cId="276034250" sldId="259"/>
        </pc:sldMkLst>
        <pc:spChg chg="add del mod">
          <ac:chgData name="Kelly Jo Gordon (1910788)" userId="S::1910788@student.uwtsd.ac.uk::bb041e07-05c6-4634-a8db-67c76c8df7b6" providerId="AD" clId="Web-{82B4C9EA-7403-A985-9C2A-77C9D8B1D2B4}" dt="2021-05-14T21:07:51.562" v="59"/>
          <ac:spMkLst>
            <pc:docMk/>
            <pc:sldMk cId="276034250" sldId="259"/>
            <ac:spMk id="15" creationId="{012D2705-DC2E-45C1-B066-472715E6D82A}"/>
          </ac:spMkLst>
        </pc:spChg>
        <pc:grpChg chg="del">
          <ac:chgData name="Kelly Jo Gordon (1910788)" userId="S::1910788@student.uwtsd.ac.uk::bb041e07-05c6-4634-a8db-67c76c8df7b6" providerId="AD" clId="Web-{82B4C9EA-7403-A985-9C2A-77C9D8B1D2B4}" dt="2021-05-14T21:07:06.280" v="54"/>
          <ac:grpSpMkLst>
            <pc:docMk/>
            <pc:sldMk cId="276034250" sldId="259"/>
            <ac:grpSpMk id="70" creationId="{15FF890B-3CE7-403A-AECE-2DE04FC7AF80}"/>
          </ac:grpSpMkLst>
        </pc:grpChg>
        <pc:grpChg chg="add">
          <ac:chgData name="Kelly Jo Gordon (1910788)" userId="S::1910788@student.uwtsd.ac.uk::bb041e07-05c6-4634-a8db-67c76c8df7b6" providerId="AD" clId="Web-{82B4C9EA-7403-A985-9C2A-77C9D8B1D2B4}" dt="2021-05-14T21:07:06.280" v="54"/>
          <ac:grpSpMkLst>
            <pc:docMk/>
            <pc:sldMk cId="276034250" sldId="259"/>
            <ac:grpSpMk id="81" creationId="{15FF890B-3CE7-403A-AECE-2DE04FC7AF80}"/>
          </ac:grpSpMkLst>
        </pc:grpChg>
        <pc:graphicFrameChg chg="mod modGraphic">
          <ac:chgData name="Kelly Jo Gordon (1910788)" userId="S::1910788@student.uwtsd.ac.uk::bb041e07-05c6-4634-a8db-67c76c8df7b6" providerId="AD" clId="Web-{82B4C9EA-7403-A985-9C2A-77C9D8B1D2B4}" dt="2021-05-14T21:08:20.766" v="61" actId="14100"/>
          <ac:graphicFrameMkLst>
            <pc:docMk/>
            <pc:sldMk cId="276034250" sldId="259"/>
            <ac:graphicFrameMk id="32" creationId="{5FDA9CDB-5F55-4A2E-8B30-423F46C7D0F9}"/>
          </ac:graphicFrameMkLst>
        </pc:graphicFrameChg>
        <pc:picChg chg="add del mod">
          <ac:chgData name="Kelly Jo Gordon (1910788)" userId="S::1910788@student.uwtsd.ac.uk::bb041e07-05c6-4634-a8db-67c76c8df7b6" providerId="AD" clId="Web-{82B4C9EA-7403-A985-9C2A-77C9D8B1D2B4}" dt="2021-05-14T21:07:51.562" v="60"/>
          <ac:picMkLst>
            <pc:docMk/>
            <pc:sldMk cId="276034250" sldId="259"/>
            <ac:picMk id="14" creationId="{AF397270-066A-429C-A6AC-6BE55BC8D86C}"/>
          </ac:picMkLst>
        </pc:picChg>
      </pc:sldChg>
      <pc:sldChg chg="addSp delSp modSp mod setBg">
        <pc:chgData name="Kelly Jo Gordon (1910788)" userId="S::1910788@student.uwtsd.ac.uk::bb041e07-05c6-4634-a8db-67c76c8df7b6" providerId="AD" clId="Web-{82B4C9EA-7403-A985-9C2A-77C9D8B1D2B4}" dt="2021-05-14T21:14:35.499" v="100" actId="14100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82B4C9EA-7403-A985-9C2A-77C9D8B1D2B4}" dt="2021-05-14T21:03:50.165" v="36"/>
          <ac:spMkLst>
            <pc:docMk/>
            <pc:sldMk cId="1321580372" sldId="265"/>
            <ac:spMk id="2" creationId="{381AB1D4-0214-416C-8936-DDF634C91140}"/>
          </ac:spMkLst>
        </pc:spChg>
        <pc:spChg chg="mod">
          <ac:chgData name="Kelly Jo Gordon (1910788)" userId="S::1910788@student.uwtsd.ac.uk::bb041e07-05c6-4634-a8db-67c76c8df7b6" providerId="AD" clId="Web-{82B4C9EA-7403-A985-9C2A-77C9D8B1D2B4}" dt="2021-05-14T21:14:35.499" v="100" actId="14100"/>
          <ac:spMkLst>
            <pc:docMk/>
            <pc:sldMk cId="1321580372" sldId="265"/>
            <ac:spMk id="3" creationId="{3424FDEE-4705-486E-9137-79C934B843A2}"/>
          </ac:spMkLst>
        </pc:spChg>
        <pc:spChg chg="mod ord">
          <ac:chgData name="Kelly Jo Gordon (1910788)" userId="S::1910788@student.uwtsd.ac.uk::bb041e07-05c6-4634-a8db-67c76c8df7b6" providerId="AD" clId="Web-{82B4C9EA-7403-A985-9C2A-77C9D8B1D2B4}" dt="2021-05-14T21:06:32.498" v="53" actId="20577"/>
          <ac:spMkLst>
            <pc:docMk/>
            <pc:sldMk cId="1321580372" sldId="265"/>
            <ac:spMk id="6" creationId="{57EE07C6-32BF-4578-A40F-CE2E3308282A}"/>
          </ac:spMkLst>
        </pc:spChg>
        <pc:picChg chg="add mod ord">
          <ac:chgData name="Kelly Jo Gordon (1910788)" userId="S::1910788@student.uwtsd.ac.uk::bb041e07-05c6-4634-a8db-67c76c8df7b6" providerId="AD" clId="Web-{82B4C9EA-7403-A985-9C2A-77C9D8B1D2B4}" dt="2021-05-14T21:03:50.181" v="37"/>
          <ac:picMkLst>
            <pc:docMk/>
            <pc:sldMk cId="1321580372" sldId="265"/>
            <ac:picMk id="4" creationId="{C35BD9C7-E6C3-4254-9BAC-6A21768F7028}"/>
          </ac:picMkLst>
        </pc:picChg>
        <pc:picChg chg="del">
          <ac:chgData name="Kelly Jo Gordon (1910788)" userId="S::1910788@student.uwtsd.ac.uk::bb041e07-05c6-4634-a8db-67c76c8df7b6" providerId="AD" clId="Web-{82B4C9EA-7403-A985-9C2A-77C9D8B1D2B4}" dt="2021-05-14T21:03:06.883" v="34"/>
          <ac:picMkLst>
            <pc:docMk/>
            <pc:sldMk cId="1321580372" sldId="265"/>
            <ac:picMk id="5" creationId="{E3B87FB6-4090-45DD-B80B-3740A2AF2AF7}"/>
          </ac:picMkLst>
        </pc:picChg>
      </pc:sldChg>
      <pc:sldChg chg="modSp">
        <pc:chgData name="Kelly Jo Gordon (1910788)" userId="S::1910788@student.uwtsd.ac.uk::bb041e07-05c6-4634-a8db-67c76c8df7b6" providerId="AD" clId="Web-{82B4C9EA-7403-A985-9C2A-77C9D8B1D2B4}" dt="2021-05-14T20:52:09.897" v="17" actId="14100"/>
        <pc:sldMkLst>
          <pc:docMk/>
          <pc:sldMk cId="2787702768" sldId="268"/>
        </pc:sldMkLst>
        <pc:spChg chg="mod">
          <ac:chgData name="Kelly Jo Gordon (1910788)" userId="S::1910788@student.uwtsd.ac.uk::bb041e07-05c6-4634-a8db-67c76c8df7b6" providerId="AD" clId="Web-{82B4C9EA-7403-A985-9C2A-77C9D8B1D2B4}" dt="2021-05-14T20:50:30.051" v="8" actId="14100"/>
          <ac:spMkLst>
            <pc:docMk/>
            <pc:sldMk cId="2787702768" sldId="268"/>
            <ac:spMk id="2" creationId="{E54826F3-789F-4A0C-8CE5-BFEA140A2B9F}"/>
          </ac:spMkLst>
        </pc:spChg>
        <pc:graphicFrameChg chg="mod modGraphic">
          <ac:chgData name="Kelly Jo Gordon (1910788)" userId="S::1910788@student.uwtsd.ac.uk::bb041e07-05c6-4634-a8db-67c76c8df7b6" providerId="AD" clId="Web-{82B4C9EA-7403-A985-9C2A-77C9D8B1D2B4}" dt="2021-05-14T20:52:09.897" v="17" actId="14100"/>
          <ac:graphicFrameMkLst>
            <pc:docMk/>
            <pc:sldMk cId="2787702768" sldId="268"/>
            <ac:graphicFrameMk id="81" creationId="{A69E5456-4928-440E-97F7-026610A1BC14}"/>
          </ac:graphicFrameMkLst>
        </pc:graphicFrameChg>
      </pc:sldChg>
      <pc:sldChg chg="modSp">
        <pc:chgData name="Kelly Jo Gordon (1910788)" userId="S::1910788@student.uwtsd.ac.uk::bb041e07-05c6-4634-a8db-67c76c8df7b6" providerId="AD" clId="Web-{82B4C9EA-7403-A985-9C2A-77C9D8B1D2B4}" dt="2021-05-14T20:49:35.128" v="5" actId="20577"/>
        <pc:sldMkLst>
          <pc:docMk/>
          <pc:sldMk cId="2575665407" sldId="269"/>
        </pc:sldMkLst>
        <pc:spChg chg="mod">
          <ac:chgData name="Kelly Jo Gordon (1910788)" userId="S::1910788@student.uwtsd.ac.uk::bb041e07-05c6-4634-a8db-67c76c8df7b6" providerId="AD" clId="Web-{82B4C9EA-7403-A985-9C2A-77C9D8B1D2B4}" dt="2021-05-14T20:49:35.128" v="5" actId="20577"/>
          <ac:spMkLst>
            <pc:docMk/>
            <pc:sldMk cId="2575665407" sldId="269"/>
            <ac:spMk id="3" creationId="{3ADF4843-AC71-426D-B3BF-85E4DBEE52AB}"/>
          </ac:spMkLst>
        </pc:spChg>
      </pc:sldChg>
    </pc:docChg>
  </pc:docChgLst>
  <pc:docChgLst>
    <pc:chgData name="Kelly Jo Gordon (1910788)" userId="S::1910788@student.uwtsd.ac.uk::bb041e07-05c6-4634-a8db-67c76c8df7b6" providerId="AD" clId="Web-{35963CF4-8347-CECA-0F76-A240DB2E85F2}"/>
    <pc:docChg chg="modSld sldOrd">
      <pc:chgData name="Kelly Jo Gordon (1910788)" userId="S::1910788@student.uwtsd.ac.uk::bb041e07-05c6-4634-a8db-67c76c8df7b6" providerId="AD" clId="Web-{35963CF4-8347-CECA-0F76-A240DB2E85F2}" dt="2021-05-26T08:31:54.735" v="68" actId="14100"/>
      <pc:docMkLst>
        <pc:docMk/>
      </pc:docMkLst>
      <pc:sldChg chg="ord">
        <pc:chgData name="Kelly Jo Gordon (1910788)" userId="S::1910788@student.uwtsd.ac.uk::bb041e07-05c6-4634-a8db-67c76c8df7b6" providerId="AD" clId="Web-{35963CF4-8347-CECA-0F76-A240DB2E85F2}" dt="2021-05-26T08:02:56.537" v="25"/>
        <pc:sldMkLst>
          <pc:docMk/>
          <pc:sldMk cId="567296011" sldId="266"/>
        </pc:sldMkLst>
      </pc:sldChg>
      <pc:sldChg chg="addSp delSp modSp mod setBg">
        <pc:chgData name="Kelly Jo Gordon (1910788)" userId="S::1910788@student.uwtsd.ac.uk::bb041e07-05c6-4634-a8db-67c76c8df7b6" providerId="AD" clId="Web-{35963CF4-8347-CECA-0F76-A240DB2E85F2}" dt="2021-05-26T08:31:54.735" v="68" actId="14100"/>
        <pc:sldMkLst>
          <pc:docMk/>
          <pc:sldMk cId="1559591094" sldId="271"/>
        </pc:sldMkLst>
        <pc:spChg chg="add mod ord">
          <ac:chgData name="Kelly Jo Gordon (1910788)" userId="S::1910788@student.uwtsd.ac.uk::bb041e07-05c6-4634-a8db-67c76c8df7b6" providerId="AD" clId="Web-{35963CF4-8347-CECA-0F76-A240DB2E85F2}" dt="2021-05-26T08:25:45.945" v="64" actId="14100"/>
          <ac:spMkLst>
            <pc:docMk/>
            <pc:sldMk cId="1559591094" sldId="271"/>
            <ac:spMk id="2" creationId="{4A9C8F99-C7B6-4912-9D47-02ED990D1AA4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00.302" v="9"/>
          <ac:spMkLst>
            <pc:docMk/>
            <pc:sldMk cId="1559591094" sldId="271"/>
            <ac:spMk id="7" creationId="{E65A0BA4-A99F-455C-96F2-1FF084E1CCDE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04.661" v="11"/>
          <ac:spMkLst>
            <pc:docMk/>
            <pc:sldMk cId="1559591094" sldId="271"/>
            <ac:spMk id="8" creationId="{FAEA7324-F923-4B13-B76B-5ADE4E5F16B2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36.084" v="13"/>
          <ac:spMkLst>
            <pc:docMk/>
            <pc:sldMk cId="1559591094" sldId="271"/>
            <ac:spMk id="9" creationId="{9149EB62-1692-4D1D-A7C2-FB2F6A61AA56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36.084" v="13"/>
          <ac:spMkLst>
            <pc:docMk/>
            <pc:sldMk cId="1559591094" sldId="271"/>
            <ac:spMk id="11" creationId="{1477DFC9-33A4-4343-9970-1CBCEDEDB2CF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04.661" v="11"/>
          <ac:spMkLst>
            <pc:docMk/>
            <pc:sldMk cId="1559591094" sldId="271"/>
            <ac:spMk id="12" creationId="{7F6590A3-E5CA-40AC-8C43-C2CD773F3448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55.678" v="17"/>
          <ac:spMkLst>
            <pc:docMk/>
            <pc:sldMk cId="1559591094" sldId="271"/>
            <ac:spMk id="13" creationId="{B86AD7E2-2E0A-48BB-9A14-7AEAEFCF30C8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04.661" v="11"/>
          <ac:spMkLst>
            <pc:docMk/>
            <pc:sldMk cId="1559591094" sldId="271"/>
            <ac:spMk id="14" creationId="{3E2E4FF1-D476-4976-8DBF-5BC75A409DF6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55.678" v="17"/>
          <ac:spMkLst>
            <pc:docMk/>
            <pc:sldMk cId="1559591094" sldId="271"/>
            <ac:spMk id="15" creationId="{5B2E5057-6707-41F3-BA9F-4B8F3976335D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55.678" v="17"/>
          <ac:spMkLst>
            <pc:docMk/>
            <pc:sldMk cId="1559591094" sldId="271"/>
            <ac:spMk id="16" creationId="{726F0241-EB18-4747-972F-5A4B3EC51E36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4:51.192" v="7"/>
          <ac:spMkLst>
            <pc:docMk/>
            <pc:sldMk cId="1559591094" sldId="271"/>
            <ac:spMk id="18" creationId="{DADCEC0B-C4E5-43D6-9C25-53BA2F56D40E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6T08:18:37.013" v="59"/>
          <ac:spMkLst>
            <pc:docMk/>
            <pc:sldMk cId="1559591094" sldId="271"/>
            <ac:spMk id="19" creationId="{9149EB62-1692-4D1D-A7C2-FB2F6A61AA56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6T08:18:37.013" v="59"/>
          <ac:spMkLst>
            <pc:docMk/>
            <pc:sldMk cId="1559591094" sldId="271"/>
            <ac:spMk id="20" creationId="{1477DFC9-33A4-4343-9970-1CBCEDEDB2CF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6:08.741" v="19"/>
          <ac:spMkLst>
            <pc:docMk/>
            <pc:sldMk cId="1559591094" sldId="271"/>
            <ac:spMk id="25" creationId="{12BF4AB5-4AFA-4CE1-835A-A52B25B637A8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6T08:18:36.997" v="58"/>
          <ac:spMkLst>
            <pc:docMk/>
            <pc:sldMk cId="1559591094" sldId="271"/>
            <ac:spMk id="33" creationId="{F9DFC70C-0B30-4D8A-ACCE-E112906E637F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6T08:18:36.997" v="58"/>
          <ac:spMkLst>
            <pc:docMk/>
            <pc:sldMk cId="1559591094" sldId="271"/>
            <ac:spMk id="35" creationId="{C5078CE6-CE6B-4EB4-BE80-35B2D5EAB72B}"/>
          </ac:spMkLst>
        </pc:spChg>
        <pc:grpChg chg="add del">
          <ac:chgData name="Kelly Jo Gordon (1910788)" userId="S::1910788@student.uwtsd.ac.uk::bb041e07-05c6-4634-a8db-67c76c8df7b6" providerId="AD" clId="Web-{35963CF4-8347-CECA-0F76-A240DB2E85F2}" dt="2021-05-25T15:44:51.192" v="7"/>
          <ac:grpSpMkLst>
            <pc:docMk/>
            <pc:sldMk cId="1559591094" sldId="271"/>
            <ac:grpSpMk id="10" creationId="{DCDBEA0F-A108-4353-90A7-BF17D0B8D225}"/>
          </ac:grpSpMkLst>
        </pc:grpChg>
        <pc:grpChg chg="add del">
          <ac:chgData name="Kelly Jo Gordon (1910788)" userId="S::1910788@student.uwtsd.ac.uk::bb041e07-05c6-4634-a8db-67c76c8df7b6" providerId="AD" clId="Web-{35963CF4-8347-CECA-0F76-A240DB2E85F2}" dt="2021-05-25T15:46:08.741" v="19"/>
          <ac:grpSpMkLst>
            <pc:docMk/>
            <pc:sldMk cId="1559591094" sldId="271"/>
            <ac:grpSpMk id="17" creationId="{A61B1D17-4193-4A7A-A456-16B3E6E52D00}"/>
          </ac:grpSpMkLst>
        </pc:grpChg>
        <pc:grpChg chg="add del">
          <ac:chgData name="Kelly Jo Gordon (1910788)" userId="S::1910788@student.uwtsd.ac.uk::bb041e07-05c6-4634-a8db-67c76c8df7b6" providerId="AD" clId="Web-{35963CF4-8347-CECA-0F76-A240DB2E85F2}" dt="2021-05-26T08:18:36.997" v="58"/>
          <ac:grpSpMkLst>
            <pc:docMk/>
            <pc:sldMk cId="1559591094" sldId="271"/>
            <ac:grpSpMk id="22" creationId="{7CD2F605-77BD-4D9C-BC95-97EB75D69D88}"/>
          </ac:grpSpMkLst>
        </pc:grpChg>
        <pc:grpChg chg="add">
          <ac:chgData name="Kelly Jo Gordon (1910788)" userId="S::1910788@student.uwtsd.ac.uk::bb041e07-05c6-4634-a8db-67c76c8df7b6" providerId="AD" clId="Web-{35963CF4-8347-CECA-0F76-A240DB2E85F2}" dt="2021-05-26T08:18:37.013" v="59"/>
          <ac:grpSpMkLst>
            <pc:docMk/>
            <pc:sldMk cId="1559591094" sldId="271"/>
            <ac:grpSpMk id="23" creationId="{56C5F458-F0B9-4584-B7A3-BA39F9E9FC93}"/>
          </ac:grpSpMkLst>
        </pc:grpChg>
        <pc:grpChg chg="add del">
          <ac:chgData name="Kelly Jo Gordon (1910788)" userId="S::1910788@student.uwtsd.ac.uk::bb041e07-05c6-4634-a8db-67c76c8df7b6" providerId="AD" clId="Web-{35963CF4-8347-CECA-0F76-A240DB2E85F2}" dt="2021-05-26T08:18:36.997" v="58"/>
          <ac:grpSpMkLst>
            <pc:docMk/>
            <pc:sldMk cId="1559591094" sldId="271"/>
            <ac:grpSpMk id="37" creationId="{1FE3F97D-27C5-498C-A189-D1D4ADE014C2}"/>
          </ac:grpSpMkLst>
        </pc:grpChg>
        <pc:picChg chg="del">
          <ac:chgData name="Kelly Jo Gordon (1910788)" userId="S::1910788@student.uwtsd.ac.uk::bb041e07-05c6-4634-a8db-67c76c8df7b6" providerId="AD" clId="Web-{35963CF4-8347-CECA-0F76-A240DB2E85F2}" dt="2021-05-25T15:42:32.377" v="0"/>
          <ac:picMkLst>
            <pc:docMk/>
            <pc:sldMk cId="1559591094" sldId="271"/>
            <ac:picMk id="2" creationId="{C7B908B2-DBF4-4CA6-B211-83F0A390A14B}"/>
          </ac:picMkLst>
        </pc:picChg>
        <pc:picChg chg="add del mod">
          <ac:chgData name="Kelly Jo Gordon (1910788)" userId="S::1910788@student.uwtsd.ac.uk::bb041e07-05c6-4634-a8db-67c76c8df7b6" providerId="AD" clId="Web-{35963CF4-8347-CECA-0F76-A240DB2E85F2}" dt="2021-05-25T15:42:46.924" v="2"/>
          <ac:picMkLst>
            <pc:docMk/>
            <pc:sldMk cId="1559591094" sldId="271"/>
            <ac:picMk id="3" creationId="{F6831C61-D535-4116-9CC0-9F82621F21A9}"/>
          </ac:picMkLst>
        </pc:picChg>
        <pc:picChg chg="add mod ord">
          <ac:chgData name="Kelly Jo Gordon (1910788)" userId="S::1910788@student.uwtsd.ac.uk::bb041e07-05c6-4634-a8db-67c76c8df7b6" providerId="AD" clId="Web-{35963CF4-8347-CECA-0F76-A240DB2E85F2}" dt="2021-05-26T08:31:54.735" v="68" actId="14100"/>
          <ac:picMkLst>
            <pc:docMk/>
            <pc:sldMk cId="1559591094" sldId="271"/>
            <ac:picMk id="4" creationId="{901EED1A-B009-46C8-AAD7-A9A89C65ED9D}"/>
          </ac:picMkLst>
        </pc:picChg>
        <pc:picChg chg="add mod">
          <ac:chgData name="Kelly Jo Gordon (1910788)" userId="S::1910788@student.uwtsd.ac.uk::bb041e07-05c6-4634-a8db-67c76c8df7b6" providerId="AD" clId="Web-{35963CF4-8347-CECA-0F76-A240DB2E85F2}" dt="2021-05-26T08:31:44.829" v="65" actId="14100"/>
          <ac:picMkLst>
            <pc:docMk/>
            <pc:sldMk cId="1559591094" sldId="271"/>
            <ac:picMk id="5" creationId="{52213C67-5519-4905-9AC5-A3C906049E5A}"/>
          </ac:picMkLst>
        </pc:picChg>
      </pc:sldChg>
      <pc:sldChg chg="modSp">
        <pc:chgData name="Kelly Jo Gordon (1910788)" userId="S::1910788@student.uwtsd.ac.uk::bb041e07-05c6-4634-a8db-67c76c8df7b6" providerId="AD" clId="Web-{35963CF4-8347-CECA-0F76-A240DB2E85F2}" dt="2021-05-26T08:03:42.991" v="40" actId="20577"/>
        <pc:sldMkLst>
          <pc:docMk/>
          <pc:sldMk cId="3353914255" sldId="273"/>
        </pc:sldMkLst>
        <pc:spChg chg="mod">
          <ac:chgData name="Kelly Jo Gordon (1910788)" userId="S::1910788@student.uwtsd.ac.uk::bb041e07-05c6-4634-a8db-67c76c8df7b6" providerId="AD" clId="Web-{35963CF4-8347-CECA-0F76-A240DB2E85F2}" dt="2021-05-26T08:03:42.991" v="40" actId="20577"/>
          <ac:spMkLst>
            <pc:docMk/>
            <pc:sldMk cId="3353914255" sldId="273"/>
            <ac:spMk id="8" creationId="{CD5E045D-B786-42FA-A533-404D77D5C18B}"/>
          </ac:spMkLst>
        </pc:spChg>
      </pc:sldChg>
    </pc:docChg>
  </pc:docChgLst>
  <pc:docChgLst>
    <pc:chgData name="Kelly Jo Gordon (1910788)" userId="S::1910788@student.uwtsd.ac.uk::bb041e07-05c6-4634-a8db-67c76c8df7b6" providerId="AD" clId="Web-{674E2FE3-AE50-CEF0-58CF-87CA0267E099}"/>
    <pc:docChg chg="addSld modSld">
      <pc:chgData name="Kelly Jo Gordon (1910788)" userId="S::1910788@student.uwtsd.ac.uk::bb041e07-05c6-4634-a8db-67c76c8df7b6" providerId="AD" clId="Web-{674E2FE3-AE50-CEF0-58CF-87CA0267E099}" dt="2021-05-19T03:10:07.931" v="138" actId="1076"/>
      <pc:docMkLst>
        <pc:docMk/>
      </pc:docMkLst>
      <pc:sldChg chg="addSp delSp modSp mod setBg modClrScheme delAnim delDesignElem chgLayout">
        <pc:chgData name="Kelly Jo Gordon (1910788)" userId="S::1910788@student.uwtsd.ac.uk::bb041e07-05c6-4634-a8db-67c76c8df7b6" providerId="AD" clId="Web-{674E2FE3-AE50-CEF0-58CF-87CA0267E099}" dt="2021-05-19T03:09:02.930" v="133" actId="20577"/>
        <pc:sldMkLst>
          <pc:docMk/>
          <pc:sldMk cId="567296011" sldId="266"/>
        </pc:sldMkLst>
        <pc:spChg chg="del mod ord">
          <ac:chgData name="Kelly Jo Gordon (1910788)" userId="S::1910788@student.uwtsd.ac.uk::bb041e07-05c6-4634-a8db-67c76c8df7b6" providerId="AD" clId="Web-{674E2FE3-AE50-CEF0-58CF-87CA0267E099}" dt="2021-05-19T02:30:22.454" v="25"/>
          <ac:spMkLst>
            <pc:docMk/>
            <pc:sldMk cId="567296011" sldId="266"/>
            <ac:spMk id="2" creationId="{9C39FB0C-5A7D-416D-92C9-5348206A4496}"/>
          </ac:spMkLst>
        </pc:spChg>
        <pc:spChg chg="del mod ord">
          <ac:chgData name="Kelly Jo Gordon (1910788)" userId="S::1910788@student.uwtsd.ac.uk::bb041e07-05c6-4634-a8db-67c76c8df7b6" providerId="AD" clId="Web-{674E2FE3-AE50-CEF0-58CF-87CA0267E099}" dt="2021-05-19T02:30:22.454" v="25"/>
          <ac:spMkLst>
            <pc:docMk/>
            <pc:sldMk cId="567296011" sldId="266"/>
            <ac:spMk id="3" creationId="{9E6713C0-82CC-43DE-9A75-BE6CB61C4683}"/>
          </ac:spMkLst>
        </pc:spChg>
        <pc:spChg chg="ord">
          <ac:chgData name="Kelly Jo Gordon (1910788)" userId="S::1910788@student.uwtsd.ac.uk::bb041e07-05c6-4634-a8db-67c76c8df7b6" providerId="AD" clId="Web-{674E2FE3-AE50-CEF0-58CF-87CA0267E099}" dt="2021-05-19T02:25:30.408" v="12"/>
          <ac:spMkLst>
            <pc:docMk/>
            <pc:sldMk cId="567296011" sldId="266"/>
            <ac:spMk id="4" creationId="{CC53E2B1-283D-4FA0-BF42-55A8D4D1A7FE}"/>
          </ac:spMkLst>
        </pc:spChg>
        <pc:spChg chg="add del mod ord">
          <ac:chgData name="Kelly Jo Gordon (1910788)" userId="S::1910788@student.uwtsd.ac.uk::bb041e07-05c6-4634-a8db-67c76c8df7b6" providerId="AD" clId="Web-{674E2FE3-AE50-CEF0-58CF-87CA0267E099}" dt="2021-05-19T02:18:49.050" v="1"/>
          <ac:spMkLst>
            <pc:docMk/>
            <pc:sldMk cId="567296011" sldId="266"/>
            <ac:spMk id="5" creationId="{C2FFCA51-1029-462B-93E6-6B6122037936}"/>
          </ac:spMkLst>
        </pc:spChg>
        <pc:spChg chg="add del mod ord">
          <ac:chgData name="Kelly Jo Gordon (1910788)" userId="S::1910788@student.uwtsd.ac.uk::bb041e07-05c6-4634-a8db-67c76c8df7b6" providerId="AD" clId="Web-{674E2FE3-AE50-CEF0-58CF-87CA0267E099}" dt="2021-05-19T02:27:27.324" v="18"/>
          <ac:spMkLst>
            <pc:docMk/>
            <pc:sldMk cId="567296011" sldId="266"/>
            <ac:spMk id="8" creationId="{E9B71E39-F58F-49AF-B20B-F3D34D4AB019}"/>
          </ac:spMkLst>
        </pc:spChg>
        <pc:spChg chg="add del mod">
          <ac:chgData name="Kelly Jo Gordon (1910788)" userId="S::1910788@student.uwtsd.ac.uk::bb041e07-05c6-4634-a8db-67c76c8df7b6" providerId="AD" clId="Web-{674E2FE3-AE50-CEF0-58CF-87CA0267E099}" dt="2021-05-19T02:27:22.574" v="17"/>
          <ac:spMkLst>
            <pc:docMk/>
            <pc:sldMk cId="567296011" sldId="266"/>
            <ac:spMk id="18" creationId="{54614907-3185-4443-A94D-DD2C3AF13300}"/>
          </ac:spMkLst>
        </pc:spChg>
        <pc:spChg chg="add del">
          <ac:chgData name="Kelly Jo Gordon (1910788)" userId="S::1910788@student.uwtsd.ac.uk::bb041e07-05c6-4634-a8db-67c76c8df7b6" providerId="AD" clId="Web-{674E2FE3-AE50-CEF0-58CF-87CA0267E099}" dt="2021-05-19T02:25:30.408" v="12"/>
          <ac:spMkLst>
            <pc:docMk/>
            <pc:sldMk cId="567296011" sldId="266"/>
            <ac:spMk id="19" creationId="{56E390B6-47E3-4ADD-9C03-196F64347A07}"/>
          </ac:spMkLst>
        </pc:spChg>
        <pc:spChg chg="add del mod ord">
          <ac:chgData name="Kelly Jo Gordon (1910788)" userId="S::1910788@student.uwtsd.ac.uk::bb041e07-05c6-4634-a8db-67c76c8df7b6" providerId="AD" clId="Web-{674E2FE3-AE50-CEF0-58CF-87CA0267E099}" dt="2021-05-19T02:40:07.730" v="61"/>
          <ac:spMkLst>
            <pc:docMk/>
            <pc:sldMk cId="567296011" sldId="266"/>
            <ac:spMk id="21" creationId="{0FC9EC3F-034C-454D-B70E-182D859915A9}"/>
          </ac:spMkLst>
        </pc:spChg>
        <pc:spChg chg="add mod">
          <ac:chgData name="Kelly Jo Gordon (1910788)" userId="S::1910788@student.uwtsd.ac.uk::bb041e07-05c6-4634-a8db-67c76c8df7b6" providerId="AD" clId="Web-{674E2FE3-AE50-CEF0-58CF-87CA0267E099}" dt="2021-05-19T03:00:40.739" v="97" actId="14100"/>
          <ac:spMkLst>
            <pc:docMk/>
            <pc:sldMk cId="567296011" sldId="266"/>
            <ac:spMk id="22" creationId="{260513A6-01AC-4589-8E1B-A1FF56030328}"/>
          </ac:spMkLst>
        </pc:spChg>
        <pc:spChg chg="add del">
          <ac:chgData name="Kelly Jo Gordon (1910788)" userId="S::1910788@student.uwtsd.ac.uk::bb041e07-05c6-4634-a8db-67c76c8df7b6" providerId="AD" clId="Web-{674E2FE3-AE50-CEF0-58CF-87CA0267E099}" dt="2021-05-19T02:30:22.454" v="25"/>
          <ac:spMkLst>
            <pc:docMk/>
            <pc:sldMk cId="567296011" sldId="266"/>
            <ac:spMk id="32" creationId="{8A5BF812-2B38-4094-811B-A17AE463C3AC}"/>
          </ac:spMkLst>
        </pc:spChg>
        <pc:spChg chg="add mod">
          <ac:chgData name="Kelly Jo Gordon (1910788)" userId="S::1910788@student.uwtsd.ac.uk::bb041e07-05c6-4634-a8db-67c76c8df7b6" providerId="AD" clId="Web-{674E2FE3-AE50-CEF0-58CF-87CA0267E099}" dt="2021-05-19T03:09:02.930" v="133" actId="20577"/>
          <ac:spMkLst>
            <pc:docMk/>
            <pc:sldMk cId="567296011" sldId="266"/>
            <ac:spMk id="33" creationId="{691FB7E2-9A92-4B8D-9200-A649C9D63E02}"/>
          </ac:spMkLst>
        </pc:spChg>
        <pc:spChg chg="add del">
          <ac:chgData name="Kelly Jo Gordon (1910788)" userId="S::1910788@student.uwtsd.ac.uk::bb041e07-05c6-4634-a8db-67c76c8df7b6" providerId="AD" clId="Web-{674E2FE3-AE50-CEF0-58CF-87CA0267E099}" dt="2021-05-19T02:39:15.807" v="59"/>
          <ac:spMkLst>
            <pc:docMk/>
            <pc:sldMk cId="567296011" sldId="266"/>
            <ac:spMk id="34" creationId="{72822940-CDD4-461E-B50A-606937560E67}"/>
          </ac:spMkLst>
        </pc:spChg>
        <pc:grpChg chg="add del">
          <ac:chgData name="Kelly Jo Gordon (1910788)" userId="S::1910788@student.uwtsd.ac.uk::bb041e07-05c6-4634-a8db-67c76c8df7b6" providerId="AD" clId="Web-{674E2FE3-AE50-CEF0-58CF-87CA0267E099}" dt="2021-05-19T02:25:30.408" v="12"/>
          <ac:grpSpMkLst>
            <pc:docMk/>
            <pc:sldMk cId="567296011" sldId="266"/>
            <ac:grpSpMk id="11" creationId="{08F94D66-27EC-4CB8-8226-D7F41C161863}"/>
          </ac:grpSpMkLst>
        </pc:grpChg>
        <pc:grpChg chg="add del">
          <ac:chgData name="Kelly Jo Gordon (1910788)" userId="S::1910788@student.uwtsd.ac.uk::bb041e07-05c6-4634-a8db-67c76c8df7b6" providerId="AD" clId="Web-{674E2FE3-AE50-CEF0-58CF-87CA0267E099}" dt="2021-05-19T02:30:22.454" v="25"/>
          <ac:grpSpMkLst>
            <pc:docMk/>
            <pc:sldMk cId="567296011" sldId="266"/>
            <ac:grpSpMk id="24" creationId="{1C78354C-C1EB-4317-9DC2-7A4AE1F13CB3}"/>
          </ac:grpSpMkLst>
        </pc:grpChg>
        <pc:grpChg chg="add del">
          <ac:chgData name="Kelly Jo Gordon (1910788)" userId="S::1910788@student.uwtsd.ac.uk::bb041e07-05c6-4634-a8db-67c76c8df7b6" providerId="AD" clId="Web-{674E2FE3-AE50-CEF0-58CF-87CA0267E099}" dt="2021-05-19T02:39:15.807" v="59"/>
          <ac:grpSpMkLst>
            <pc:docMk/>
            <pc:sldMk cId="567296011" sldId="266"/>
            <ac:grpSpMk id="26" creationId="{56C5F458-F0B9-4584-B7A3-BA39F9E9FC93}"/>
          </ac:grpSpMkLst>
        </pc:grpChg>
        <pc:picChg chg="add del mod ord modCrop">
          <ac:chgData name="Kelly Jo Gordon (1910788)" userId="S::1910788@student.uwtsd.ac.uk::bb041e07-05c6-4634-a8db-67c76c8df7b6" providerId="AD" clId="Web-{674E2FE3-AE50-CEF0-58CF-87CA0267E099}" dt="2021-05-19T02:36:11.626" v="55"/>
          <ac:picMkLst>
            <pc:docMk/>
            <pc:sldMk cId="567296011" sldId="266"/>
            <ac:picMk id="6" creationId="{01211CF3-626A-4981-B3AD-AE89BC77DD12}"/>
          </ac:picMkLst>
        </pc:picChg>
        <pc:picChg chg="add mod">
          <ac:chgData name="Kelly Jo Gordon (1910788)" userId="S::1910788@student.uwtsd.ac.uk::bb041e07-05c6-4634-a8db-67c76c8df7b6" providerId="AD" clId="Web-{674E2FE3-AE50-CEF0-58CF-87CA0267E099}" dt="2021-05-19T03:01:11.943" v="99" actId="1076"/>
          <ac:picMkLst>
            <pc:docMk/>
            <pc:sldMk cId="567296011" sldId="266"/>
            <ac:picMk id="7" creationId="{9BA40125-B412-4B71-8668-C5EB82D2CBFE}"/>
          </ac:picMkLst>
        </pc:picChg>
        <pc:picChg chg="add mod ord modCrop">
          <ac:chgData name="Kelly Jo Gordon (1910788)" userId="S::1910788@student.uwtsd.ac.uk::bb041e07-05c6-4634-a8db-67c76c8df7b6" providerId="AD" clId="Web-{674E2FE3-AE50-CEF0-58CF-87CA0267E099}" dt="2021-05-19T03:01:03.333" v="98" actId="14100"/>
          <ac:picMkLst>
            <pc:docMk/>
            <pc:sldMk cId="567296011" sldId="266"/>
            <ac:picMk id="10" creationId="{3F8D2673-BF45-45BC-AC46-81E1E4397F7C}"/>
          </ac:picMkLst>
        </pc:picChg>
      </pc:sldChg>
      <pc:sldChg chg="addSp modSp new">
        <pc:chgData name="Kelly Jo Gordon (1910788)" userId="S::1910788@student.uwtsd.ac.uk::bb041e07-05c6-4634-a8db-67c76c8df7b6" providerId="AD" clId="Web-{674E2FE3-AE50-CEF0-58CF-87CA0267E099}" dt="2021-05-19T03:10:07.931" v="138" actId="1076"/>
        <pc:sldMkLst>
          <pc:docMk/>
          <pc:sldMk cId="1559591094" sldId="271"/>
        </pc:sldMkLst>
        <pc:picChg chg="add mod">
          <ac:chgData name="Kelly Jo Gordon (1910788)" userId="S::1910788@student.uwtsd.ac.uk::bb041e07-05c6-4634-a8db-67c76c8df7b6" providerId="AD" clId="Web-{674E2FE3-AE50-CEF0-58CF-87CA0267E099}" dt="2021-05-19T03:10:07.931" v="138" actId="1076"/>
          <ac:picMkLst>
            <pc:docMk/>
            <pc:sldMk cId="1559591094" sldId="271"/>
            <ac:picMk id="2" creationId="{C7B908B2-DBF4-4CA6-B211-83F0A390A14B}"/>
          </ac:picMkLst>
        </pc:picChg>
      </pc:sldChg>
    </pc:docChg>
  </pc:docChgLst>
  <pc:docChgLst>
    <pc:chgData name="Kelly Jo Gordon (1910788)" userId="S::1910788@student.uwtsd.ac.uk::bb041e07-05c6-4634-a8db-67c76c8df7b6" providerId="AD" clId="Web-{35C69246-AA4C-03AA-B61A-3C6F0C59972B}"/>
    <pc:docChg chg="modSld">
      <pc:chgData name="Kelly Jo Gordon (1910788)" userId="S::1910788@student.uwtsd.ac.uk::bb041e07-05c6-4634-a8db-67c76c8df7b6" providerId="AD" clId="Web-{35C69246-AA4C-03AA-B61A-3C6F0C59972B}" dt="2021-05-23T14:37:43.089" v="9" actId="14100"/>
      <pc:docMkLst>
        <pc:docMk/>
      </pc:docMkLst>
      <pc:sldChg chg="addSp modSp">
        <pc:chgData name="Kelly Jo Gordon (1910788)" userId="S::1910788@student.uwtsd.ac.uk::bb041e07-05c6-4634-a8db-67c76c8df7b6" providerId="AD" clId="Web-{35C69246-AA4C-03AA-B61A-3C6F0C59972B}" dt="2021-05-23T14:37:43.089" v="9" actId="14100"/>
        <pc:sldMkLst>
          <pc:docMk/>
          <pc:sldMk cId="4006675434" sldId="261"/>
        </pc:sldMkLst>
        <pc:spChg chg="add mod">
          <ac:chgData name="Kelly Jo Gordon (1910788)" userId="S::1910788@student.uwtsd.ac.uk::bb041e07-05c6-4634-a8db-67c76c8df7b6" providerId="AD" clId="Web-{35C69246-AA4C-03AA-B61A-3C6F0C59972B}" dt="2021-05-23T14:37:43.089" v="9" actId="14100"/>
          <ac:spMkLst>
            <pc:docMk/>
            <pc:sldMk cId="4006675434" sldId="261"/>
            <ac:spMk id="2" creationId="{167A40E8-2F1E-43A0-B0A8-EE00EED9EB11}"/>
          </ac:spMkLst>
        </pc:spChg>
      </pc:sldChg>
    </pc:docChg>
  </pc:docChgLst>
  <pc:docChgLst>
    <pc:chgData name="Kelly Jo Gordon (1910788)" userId="S::1910788@student.uwtsd.ac.uk::bb041e07-05c6-4634-a8db-67c76c8df7b6" providerId="AD" clId="Web-{EB4595E4-3E37-4939-9463-4AA5DDE85917}"/>
    <pc:docChg chg="modSld">
      <pc:chgData name="Kelly Jo Gordon (1910788)" userId="S::1910788@student.uwtsd.ac.uk::bb041e07-05c6-4634-a8db-67c76c8df7b6" providerId="AD" clId="Web-{EB4595E4-3E37-4939-9463-4AA5DDE85917}" dt="2021-05-11T20:49:42.926" v="42"/>
      <pc:docMkLst>
        <pc:docMk/>
      </pc:docMkLst>
      <pc:sldChg chg="addSp delSp modSp mod setBg">
        <pc:chgData name="Kelly Jo Gordon (1910788)" userId="S::1910788@student.uwtsd.ac.uk::bb041e07-05c6-4634-a8db-67c76c8df7b6" providerId="AD" clId="Web-{EB4595E4-3E37-4939-9463-4AA5DDE85917}" dt="2021-05-11T20:49:42.926" v="42"/>
        <pc:sldMkLst>
          <pc:docMk/>
          <pc:sldMk cId="109857222" sldId="256"/>
        </pc:sldMkLst>
        <pc:spChg chg="mod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3" creationId="{00000000-0000-0000-0000-000000000000}"/>
          </ac:spMkLst>
        </pc:spChg>
        <pc:spChg chg="ord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5" creationId="{1E34EC53-95FD-4293-9B39-BE4E1CAEB4E1}"/>
          </ac:spMkLst>
        </pc:spChg>
        <pc:spChg chg="del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107" creationId="{1DB043B4-68C6-45B9-82AC-A5800EADB8DB}"/>
          </ac:spMkLst>
        </pc:spChg>
        <pc:spChg chg="del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109" creationId="{BEBFBB3C-FA07-4A06-A8D8-D690F92A2817}"/>
          </ac:spMkLst>
        </pc:spChg>
        <pc:spChg chg="add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120" creationId="{A5931BE0-4B93-4D6C-878E-ACC59D6B4587}"/>
          </ac:spMkLst>
        </pc:spChg>
        <pc:spChg chg="add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127" creationId="{647A77D8-817B-4A9F-86AA-FE781E813DBC}"/>
          </ac:spMkLst>
        </pc:spChg>
        <pc:grpChg chg="add">
          <ac:chgData name="Kelly Jo Gordon (1910788)" userId="S::1910788@student.uwtsd.ac.uk::bb041e07-05c6-4634-a8db-67c76c8df7b6" providerId="AD" clId="Web-{EB4595E4-3E37-4939-9463-4AA5DDE85917}" dt="2021-05-11T20:49:42.926" v="42"/>
          <ac:grpSpMkLst>
            <pc:docMk/>
            <pc:sldMk cId="109857222" sldId="256"/>
            <ac:grpSpMk id="114" creationId="{3BDBC526-6DCD-4FF6-8395-D8C22E46E527}"/>
          </ac:grpSpMkLst>
        </pc:grpChg>
        <pc:grpChg chg="add">
          <ac:chgData name="Kelly Jo Gordon (1910788)" userId="S::1910788@student.uwtsd.ac.uk::bb041e07-05c6-4634-a8db-67c76c8df7b6" providerId="AD" clId="Web-{EB4595E4-3E37-4939-9463-4AA5DDE85917}" dt="2021-05-11T20:49:42.926" v="42"/>
          <ac:grpSpMkLst>
            <pc:docMk/>
            <pc:sldMk cId="109857222" sldId="256"/>
            <ac:grpSpMk id="122" creationId="{183B29DA-9BB8-4BA8-B8E1-8C2B544078C7}"/>
          </ac:grpSpMkLst>
        </pc:grpChg>
        <pc:picChg chg="add mod">
          <ac:chgData name="Kelly Jo Gordon (1910788)" userId="S::1910788@student.uwtsd.ac.uk::bb041e07-05c6-4634-a8db-67c76c8df7b6" providerId="AD" clId="Web-{EB4595E4-3E37-4939-9463-4AA5DDE85917}" dt="2021-05-11T20:49:42.926" v="42"/>
          <ac:picMkLst>
            <pc:docMk/>
            <pc:sldMk cId="109857222" sldId="256"/>
            <ac:picMk id="4" creationId="{602E0A72-71F4-45BE-A38E-744BC1585A79}"/>
          </ac:picMkLst>
        </pc:picChg>
        <pc:picChg chg="del mod">
          <ac:chgData name="Kelly Jo Gordon (1910788)" userId="S::1910788@student.uwtsd.ac.uk::bb041e07-05c6-4634-a8db-67c76c8df7b6" providerId="AD" clId="Web-{EB4595E4-3E37-4939-9463-4AA5DDE85917}" dt="2021-05-11T20:49:33.176" v="41"/>
          <ac:picMkLst>
            <pc:docMk/>
            <pc:sldMk cId="109857222" sldId="256"/>
            <ac:picMk id="10" creationId="{24E690F2-6541-43EE-AEBC-E141D6B7810C}"/>
          </ac:picMkLst>
        </pc:picChg>
      </pc:sldChg>
      <pc:sldChg chg="addSp">
        <pc:chgData name="Kelly Jo Gordon (1910788)" userId="S::1910788@student.uwtsd.ac.uk::bb041e07-05c6-4634-a8db-67c76c8df7b6" providerId="AD" clId="Web-{EB4595E4-3E37-4939-9463-4AA5DDE85917}" dt="2021-05-11T20:49:23.035" v="40"/>
        <pc:sldMkLst>
          <pc:docMk/>
          <pc:sldMk cId="1321580372" sldId="265"/>
        </pc:sldMkLst>
        <pc:picChg chg="add">
          <ac:chgData name="Kelly Jo Gordon (1910788)" userId="S::1910788@student.uwtsd.ac.uk::bb041e07-05c6-4634-a8db-67c76c8df7b6" providerId="AD" clId="Web-{EB4595E4-3E37-4939-9463-4AA5DDE85917}" dt="2021-05-11T20:49:23.035" v="40"/>
          <ac:picMkLst>
            <pc:docMk/>
            <pc:sldMk cId="1321580372" sldId="265"/>
            <ac:picMk id="5" creationId="{E3B87FB6-4090-45DD-B80B-3740A2AF2AF7}"/>
          </ac:picMkLst>
        </pc:picChg>
      </pc:sldChg>
    </pc:docChg>
  </pc:docChgLst>
  <pc:docChgLst>
    <pc:chgData name="Kelly Jo Gordon (1910788)" userId="S::1910788@student.uwtsd.ac.uk::bb041e07-05c6-4634-a8db-67c76c8df7b6" providerId="AD" clId="Web-{AE7081EC-7393-4083-3904-1A19A0BCC051}"/>
    <pc:docChg chg="addSld modSld sldOrd">
      <pc:chgData name="Kelly Jo Gordon (1910788)" userId="S::1910788@student.uwtsd.ac.uk::bb041e07-05c6-4634-a8db-67c76c8df7b6" providerId="AD" clId="Web-{AE7081EC-7393-4083-3904-1A19A0BCC051}" dt="2021-05-17T02:01:38.922" v="771"/>
      <pc:docMkLst>
        <pc:docMk/>
      </pc:docMkLst>
      <pc:sldChg chg="modSp">
        <pc:chgData name="Kelly Jo Gordon (1910788)" userId="S::1910788@student.uwtsd.ac.uk::bb041e07-05c6-4634-a8db-67c76c8df7b6" providerId="AD" clId="Web-{AE7081EC-7393-4083-3904-1A19A0BCC051}" dt="2021-05-17T01:46:18.825" v="641" actId="20577"/>
        <pc:sldMkLst>
          <pc:docMk/>
          <pc:sldMk cId="2054892535" sldId="257"/>
        </pc:sldMkLst>
        <pc:spChg chg="mod">
          <ac:chgData name="Kelly Jo Gordon (1910788)" userId="S::1910788@student.uwtsd.ac.uk::bb041e07-05c6-4634-a8db-67c76c8df7b6" providerId="AD" clId="Web-{AE7081EC-7393-4083-3904-1A19A0BCC051}" dt="2021-05-17T01:46:18.825" v="641" actId="20577"/>
          <ac:spMkLst>
            <pc:docMk/>
            <pc:sldMk cId="2054892535" sldId="257"/>
            <ac:spMk id="3" creationId="{5112265B-19E4-42AD-9A9D-928C642F787A}"/>
          </ac:spMkLst>
        </pc:spChg>
      </pc:sldChg>
      <pc:sldChg chg="addSp delSp modSp ord">
        <pc:chgData name="Kelly Jo Gordon (1910788)" userId="S::1910788@student.uwtsd.ac.uk::bb041e07-05c6-4634-a8db-67c76c8df7b6" providerId="AD" clId="Web-{AE7081EC-7393-4083-3904-1A19A0BCC051}" dt="2021-05-17T02:01:38.922" v="771"/>
        <pc:sldMkLst>
          <pc:docMk/>
          <pc:sldMk cId="2393826156" sldId="258"/>
        </pc:sldMkLst>
        <pc:spChg chg="del mod">
          <ac:chgData name="Kelly Jo Gordon (1910788)" userId="S::1910788@student.uwtsd.ac.uk::bb041e07-05c6-4634-a8db-67c76c8df7b6" providerId="AD" clId="Web-{AE7081EC-7393-4083-3904-1A19A0BCC051}" dt="2021-05-17T02:01:17.156" v="768"/>
          <ac:spMkLst>
            <pc:docMk/>
            <pc:sldMk cId="2393826156" sldId="258"/>
            <ac:spMk id="5" creationId="{E3D7AF5B-A465-4AC0-B164-6A4339801045}"/>
          </ac:spMkLst>
        </pc:spChg>
        <pc:spChg chg="add del mod">
          <ac:chgData name="Kelly Jo Gordon (1910788)" userId="S::1910788@student.uwtsd.ac.uk::bb041e07-05c6-4634-a8db-67c76c8df7b6" providerId="AD" clId="Web-{AE7081EC-7393-4083-3904-1A19A0BCC051}" dt="2021-05-17T01:59:23.465" v="657"/>
          <ac:spMkLst>
            <pc:docMk/>
            <pc:sldMk cId="2393826156" sldId="258"/>
            <ac:spMk id="6" creationId="{6CC6A1BA-F27F-42CB-9796-27CF48C3D334}"/>
          </ac:spMkLst>
        </pc:spChg>
        <pc:spChg chg="add del">
          <ac:chgData name="Kelly Jo Gordon (1910788)" userId="S::1910788@student.uwtsd.ac.uk::bb041e07-05c6-4634-a8db-67c76c8df7b6" providerId="AD" clId="Web-{AE7081EC-7393-4083-3904-1A19A0BCC051}" dt="2021-05-17T02:01:38.922" v="770"/>
          <ac:spMkLst>
            <pc:docMk/>
            <pc:sldMk cId="2393826156" sldId="258"/>
            <ac:spMk id="18" creationId="{B364913D-7AA7-4722-80B2-38D14C7353DA}"/>
          </ac:spMkLst>
        </pc:spChg>
        <pc:picChg chg="add del mod">
          <ac:chgData name="Kelly Jo Gordon (1910788)" userId="S::1910788@student.uwtsd.ac.uk::bb041e07-05c6-4634-a8db-67c76c8df7b6" providerId="AD" clId="Web-{AE7081EC-7393-4083-3904-1A19A0BCC051}" dt="2021-05-17T01:59:23.465" v="658"/>
          <ac:picMkLst>
            <pc:docMk/>
            <pc:sldMk cId="2393826156" sldId="258"/>
            <ac:picMk id="4" creationId="{38775F36-D6AE-4CD0-ABC5-50A9B9ADD286}"/>
          </ac:picMkLst>
        </pc:picChg>
        <pc:picChg chg="mod">
          <ac:chgData name="Kelly Jo Gordon (1910788)" userId="S::1910788@student.uwtsd.ac.uk::bb041e07-05c6-4634-a8db-67c76c8df7b6" providerId="AD" clId="Web-{AE7081EC-7393-4083-3904-1A19A0BCC051}" dt="2021-05-17T01:49:33.830" v="644" actId="14100"/>
          <ac:picMkLst>
            <pc:docMk/>
            <pc:sldMk cId="2393826156" sldId="258"/>
            <ac:picMk id="13" creationId="{1A05D936-0447-4EFA-9746-C67CFD17B642}"/>
          </ac:picMkLst>
        </pc:picChg>
        <pc:picChg chg="add del">
          <ac:chgData name="Kelly Jo Gordon (1910788)" userId="S::1910788@student.uwtsd.ac.uk::bb041e07-05c6-4634-a8db-67c76c8df7b6" providerId="AD" clId="Web-{AE7081EC-7393-4083-3904-1A19A0BCC051}" dt="2021-05-17T02:01:38.922" v="771"/>
          <ac:picMkLst>
            <pc:docMk/>
            <pc:sldMk cId="2393826156" sldId="258"/>
            <ac:picMk id="17" creationId="{684659A0-2EA0-41BA-A3CF-B4243BC5E541}"/>
          </ac:picMkLst>
        </pc:picChg>
      </pc:sldChg>
      <pc:sldChg chg="modSp ord">
        <pc:chgData name="Kelly Jo Gordon (1910788)" userId="S::1910788@student.uwtsd.ac.uk::bb041e07-05c6-4634-a8db-67c76c8df7b6" providerId="AD" clId="Web-{AE7081EC-7393-4083-3904-1A19A0BCC051}" dt="2021-05-17T01:51:25.118" v="651" actId="14100"/>
        <pc:sldMkLst>
          <pc:docMk/>
          <pc:sldMk cId="276034250" sldId="259"/>
        </pc:sldMkLst>
        <pc:graphicFrameChg chg="mod">
          <ac:chgData name="Kelly Jo Gordon (1910788)" userId="S::1910788@student.uwtsd.ac.uk::bb041e07-05c6-4634-a8db-67c76c8df7b6" providerId="AD" clId="Web-{AE7081EC-7393-4083-3904-1A19A0BCC051}" dt="2021-05-17T01:51:25.118" v="651" actId="14100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addSp delSp modSp mod setBg modClrScheme chgLayout">
        <pc:chgData name="Kelly Jo Gordon (1910788)" userId="S::1910788@student.uwtsd.ac.uk::bb041e07-05c6-4634-a8db-67c76c8df7b6" providerId="AD" clId="Web-{AE7081EC-7393-4083-3904-1A19A0BCC051}" dt="2021-05-17T01:34:36.419" v="577" actId="14100"/>
        <pc:sldMkLst>
          <pc:docMk/>
          <pc:sldMk cId="4006675434" sldId="261"/>
        </pc:sldMkLst>
        <pc:spChg chg="del mod">
          <ac:chgData name="Kelly Jo Gordon (1910788)" userId="S::1910788@student.uwtsd.ac.uk::bb041e07-05c6-4634-a8db-67c76c8df7b6" providerId="AD" clId="Web-{AE7081EC-7393-4083-3904-1A19A0BCC051}" dt="2021-05-17T00:25:00.742" v="27"/>
          <ac:spMkLst>
            <pc:docMk/>
            <pc:sldMk cId="4006675434" sldId="261"/>
            <ac:spMk id="2" creationId="{23F01472-53F4-416E-A645-8B14E240C4BB}"/>
          </ac:spMkLst>
        </pc:spChg>
        <pc:spChg chg="del mod ord">
          <ac:chgData name="Kelly Jo Gordon (1910788)" userId="S::1910788@student.uwtsd.ac.uk::bb041e07-05c6-4634-a8db-67c76c8df7b6" providerId="AD" clId="Web-{AE7081EC-7393-4083-3904-1A19A0BCC051}" dt="2021-05-17T01:30:58.570" v="541"/>
          <ac:spMkLst>
            <pc:docMk/>
            <pc:sldMk cId="4006675434" sldId="261"/>
            <ac:spMk id="3" creationId="{A6A2DAE1-C349-42A5-BF18-792A93349035}"/>
          </ac:spMkLst>
        </pc:spChg>
        <pc:spChg chg="add del mod ord">
          <ac:chgData name="Kelly Jo Gordon (1910788)" userId="S::1910788@student.uwtsd.ac.uk::bb041e07-05c6-4634-a8db-67c76c8df7b6" providerId="AD" clId="Web-{AE7081EC-7393-4083-3904-1A19A0BCC051}" dt="2021-05-17T01:34:06.309" v="574" actId="20577"/>
          <ac:spMkLst>
            <pc:docMk/>
            <pc:sldMk cId="4006675434" sldId="261"/>
            <ac:spMk id="4" creationId="{358AA31C-82CA-4A8E-AD94-3D2B6457FA41}"/>
          </ac:spMkLst>
        </pc:spChg>
        <pc:spChg chg="del mod">
          <ac:chgData name="Kelly Jo Gordon (1910788)" userId="S::1910788@student.uwtsd.ac.uk::bb041e07-05c6-4634-a8db-67c76c8df7b6" providerId="AD" clId="Web-{AE7081EC-7393-4083-3904-1A19A0BCC051}" dt="2021-05-17T01:33:06.636" v="552"/>
          <ac:spMkLst>
            <pc:docMk/>
            <pc:sldMk cId="4006675434" sldId="261"/>
            <ac:spMk id="5" creationId="{F914990A-E4FF-4C44-8C87-84670206413D}"/>
          </ac:spMkLst>
        </pc:spChg>
        <pc:spChg chg="add del">
          <ac:chgData name="Kelly Jo Gordon (1910788)" userId="S::1910788@student.uwtsd.ac.uk::bb041e07-05c6-4634-a8db-67c76c8df7b6" providerId="AD" clId="Web-{AE7081EC-7393-4083-3904-1A19A0BCC051}" dt="2021-05-17T01:33:06.620" v="551"/>
          <ac:spMkLst>
            <pc:docMk/>
            <pc:sldMk cId="4006675434" sldId="261"/>
            <ac:spMk id="18" creationId="{56E390B6-47E3-4ADD-9C03-196F64347A07}"/>
          </ac:spMkLst>
        </pc:spChg>
        <pc:grpChg chg="add">
          <ac:chgData name="Kelly Jo Gordon (1910788)" userId="S::1910788@student.uwtsd.ac.uk::bb041e07-05c6-4634-a8db-67c76c8df7b6" providerId="AD" clId="Web-{AE7081EC-7393-4083-3904-1A19A0BCC051}" dt="2021-05-17T01:33:06.636" v="552"/>
          <ac:grpSpMkLst>
            <pc:docMk/>
            <pc:sldMk cId="4006675434" sldId="261"/>
            <ac:grpSpMk id="7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AE7081EC-7393-4083-3904-1A19A0BCC051}" dt="2021-05-17T01:33:06.620" v="551"/>
          <ac:grpSpMkLst>
            <pc:docMk/>
            <pc:sldMk cId="4006675434" sldId="261"/>
            <ac:grpSpMk id="10" creationId="{08F94D66-27EC-4CB8-8226-D7F41C161863}"/>
          </ac:grpSpMkLst>
        </pc:grpChg>
        <pc:picChg chg="add mod ord">
          <ac:chgData name="Kelly Jo Gordon (1910788)" userId="S::1910788@student.uwtsd.ac.uk::bb041e07-05c6-4634-a8db-67c76c8df7b6" providerId="AD" clId="Web-{AE7081EC-7393-4083-3904-1A19A0BCC051}" dt="2021-05-17T01:34:36.419" v="577" actId="14100"/>
          <ac:picMkLst>
            <pc:docMk/>
            <pc:sldMk cId="4006675434" sldId="261"/>
            <ac:picMk id="2" creationId="{13BC6073-950F-462D-8686-59013314736B}"/>
          </ac:picMkLst>
        </pc:picChg>
        <pc:picChg chg="add del mod">
          <ac:chgData name="Kelly Jo Gordon (1910788)" userId="S::1910788@student.uwtsd.ac.uk::bb041e07-05c6-4634-a8db-67c76c8df7b6" providerId="AD" clId="Web-{AE7081EC-7393-4083-3904-1A19A0BCC051}" dt="2021-05-17T01:31:19.430" v="542"/>
          <ac:picMkLst>
            <pc:docMk/>
            <pc:sldMk cId="4006675434" sldId="261"/>
            <ac:picMk id="6" creationId="{54F2A4A6-CAE1-4DF7-AC25-902B3D95359D}"/>
          </ac:picMkLst>
        </pc:picChg>
      </pc:sldChg>
      <pc:sldChg chg="modSp">
        <pc:chgData name="Kelly Jo Gordon (1910788)" userId="S::1910788@student.uwtsd.ac.uk::bb041e07-05c6-4634-a8db-67c76c8df7b6" providerId="AD" clId="Web-{AE7081EC-7393-4083-3904-1A19A0BCC051}" dt="2021-05-17T01:14:45.851" v="540" actId="14100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AE7081EC-7393-4083-3904-1A19A0BCC051}" dt="2021-05-17T01:14:45.851" v="540" actId="14100"/>
          <ac:spMkLst>
            <pc:docMk/>
            <pc:sldMk cId="257073510" sldId="264"/>
            <ac:spMk id="3" creationId="{23A080E5-46E3-4AD0-9098-27303F85CBC6}"/>
          </ac:spMkLst>
        </pc:spChg>
      </pc:sldChg>
      <pc:sldChg chg="modSp">
        <pc:chgData name="Kelly Jo Gordon (1910788)" userId="S::1910788@student.uwtsd.ac.uk::bb041e07-05c6-4634-a8db-67c76c8df7b6" providerId="AD" clId="Web-{AE7081EC-7393-4083-3904-1A19A0BCC051}" dt="2021-05-17T01:38:28.441" v="578" actId="20577"/>
        <pc:sldMkLst>
          <pc:docMk/>
          <pc:sldMk cId="2575665407" sldId="269"/>
        </pc:sldMkLst>
        <pc:spChg chg="mod">
          <ac:chgData name="Kelly Jo Gordon (1910788)" userId="S::1910788@student.uwtsd.ac.uk::bb041e07-05c6-4634-a8db-67c76c8df7b6" providerId="AD" clId="Web-{AE7081EC-7393-4083-3904-1A19A0BCC051}" dt="2021-05-17T01:38:28.441" v="578" actId="20577"/>
          <ac:spMkLst>
            <pc:docMk/>
            <pc:sldMk cId="2575665407" sldId="269"/>
            <ac:spMk id="3" creationId="{3ADF4843-AC71-426D-B3BF-85E4DBEE52AB}"/>
          </ac:spMkLst>
        </pc:spChg>
      </pc:sldChg>
      <pc:sldChg chg="addSp modSp new">
        <pc:chgData name="Kelly Jo Gordon (1910788)" userId="S::1910788@student.uwtsd.ac.uk::bb041e07-05c6-4634-a8db-67c76c8df7b6" providerId="AD" clId="Web-{AE7081EC-7393-4083-3904-1A19A0BCC051}" dt="2021-05-17T01:02:22.379" v="200" actId="20577"/>
        <pc:sldMkLst>
          <pc:docMk/>
          <pc:sldMk cId="2730421016" sldId="270"/>
        </pc:sldMkLst>
        <pc:spChg chg="add mod">
          <ac:chgData name="Kelly Jo Gordon (1910788)" userId="S::1910788@student.uwtsd.ac.uk::bb041e07-05c6-4634-a8db-67c76c8df7b6" providerId="AD" clId="Web-{AE7081EC-7393-4083-3904-1A19A0BCC051}" dt="2021-05-17T01:02:22.379" v="200" actId="20577"/>
          <ac:spMkLst>
            <pc:docMk/>
            <pc:sldMk cId="2730421016" sldId="270"/>
            <ac:spMk id="2" creationId="{AB2C84D4-9731-4F91-AC4A-D13001AB6367}"/>
          </ac:spMkLst>
        </pc:spChg>
      </pc:sldChg>
    </pc:docChg>
  </pc:docChgLst>
  <pc:docChgLst>
    <pc:chgData name="Kelly Jo Gordon (1910788)" userId="S::1910788@student.uwtsd.ac.uk::bb041e07-05c6-4634-a8db-67c76c8df7b6" providerId="AD" clId="Web-{EE6BE115-D60C-4840-B66D-81F813896418}"/>
    <pc:docChg chg="modSld">
      <pc:chgData name="Kelly Jo Gordon (1910788)" userId="S::1910788@student.uwtsd.ac.uk::bb041e07-05c6-4634-a8db-67c76c8df7b6" providerId="AD" clId="Web-{EE6BE115-D60C-4840-B66D-81F813896418}" dt="2021-05-30T20:27:33.361" v="32" actId="14100"/>
      <pc:docMkLst>
        <pc:docMk/>
      </pc:docMkLst>
      <pc:sldChg chg="addSp modSp">
        <pc:chgData name="Kelly Jo Gordon (1910788)" userId="S::1910788@student.uwtsd.ac.uk::bb041e07-05c6-4634-a8db-67c76c8df7b6" providerId="AD" clId="Web-{EE6BE115-D60C-4840-B66D-81F813896418}" dt="2021-05-30T20:27:33.361" v="32" actId="14100"/>
        <pc:sldMkLst>
          <pc:docMk/>
          <pc:sldMk cId="1915739327" sldId="267"/>
        </pc:sldMkLst>
        <pc:spChg chg="add mod">
          <ac:chgData name="Kelly Jo Gordon (1910788)" userId="S::1910788@student.uwtsd.ac.uk::bb041e07-05c6-4634-a8db-67c76c8df7b6" providerId="AD" clId="Web-{EE6BE115-D60C-4840-B66D-81F813896418}" dt="2021-05-30T20:22:43.743" v="28" actId="20577"/>
          <ac:spMkLst>
            <pc:docMk/>
            <pc:sldMk cId="1915739327" sldId="267"/>
            <ac:spMk id="2" creationId="{D70CEC4E-F616-4BA7-A9BA-63A210F5273A}"/>
          </ac:spMkLst>
        </pc:spChg>
        <pc:picChg chg="mod">
          <ac:chgData name="Kelly Jo Gordon (1910788)" userId="S::1910788@student.uwtsd.ac.uk::bb041e07-05c6-4634-a8db-67c76c8df7b6" providerId="AD" clId="Web-{EE6BE115-D60C-4840-B66D-81F813896418}" dt="2021-05-30T20:27:33.361" v="32" actId="14100"/>
          <ac:picMkLst>
            <pc:docMk/>
            <pc:sldMk cId="1915739327" sldId="267"/>
            <ac:picMk id="4" creationId="{BCC7A73D-C662-4A95-B000-52DBAD3CF47A}"/>
          </ac:picMkLst>
        </pc:picChg>
      </pc:sldChg>
      <pc:sldChg chg="modSp">
        <pc:chgData name="Kelly Jo Gordon (1910788)" userId="S::1910788@student.uwtsd.ac.uk::bb041e07-05c6-4634-a8db-67c76c8df7b6" providerId="AD" clId="Web-{EE6BE115-D60C-4840-B66D-81F813896418}" dt="2021-05-30T20:20:38.694" v="8" actId="20577"/>
        <pc:sldMkLst>
          <pc:docMk/>
          <pc:sldMk cId="2730421016" sldId="270"/>
        </pc:sldMkLst>
        <pc:spChg chg="mod">
          <ac:chgData name="Kelly Jo Gordon (1910788)" userId="S::1910788@student.uwtsd.ac.uk::bb041e07-05c6-4634-a8db-67c76c8df7b6" providerId="AD" clId="Web-{EE6BE115-D60C-4840-B66D-81F813896418}" dt="2021-05-30T20:20:38.694" v="8" actId="20577"/>
          <ac:spMkLst>
            <pc:docMk/>
            <pc:sldMk cId="2730421016" sldId="270"/>
            <ac:spMk id="2" creationId="{AB2C84D4-9731-4F91-AC4A-D13001AB6367}"/>
          </ac:spMkLst>
        </pc:spChg>
      </pc:sldChg>
    </pc:docChg>
  </pc:docChgLst>
  <pc:docChgLst>
    <pc:chgData name="Kelly Jo Gordon (1910788)" userId="S::1910788@student.uwtsd.ac.uk::bb041e07-05c6-4634-a8db-67c76c8df7b6" providerId="AD" clId="Web-{55AE57D6-3D49-D45F-3889-C7D0CA861D87}"/>
    <pc:docChg chg="modSld">
      <pc:chgData name="Kelly Jo Gordon (1910788)" userId="S::1910788@student.uwtsd.ac.uk::bb041e07-05c6-4634-a8db-67c76c8df7b6" providerId="AD" clId="Web-{55AE57D6-3D49-D45F-3889-C7D0CA861D87}" dt="2021-05-16T09:36:13.533" v="39"/>
      <pc:docMkLst>
        <pc:docMk/>
      </pc:docMkLst>
      <pc:sldChg chg="modSp">
        <pc:chgData name="Kelly Jo Gordon (1910788)" userId="S::1910788@student.uwtsd.ac.uk::bb041e07-05c6-4634-a8db-67c76c8df7b6" providerId="AD" clId="Web-{55AE57D6-3D49-D45F-3889-C7D0CA861D87}" dt="2021-05-16T09:34:17.792" v="26" actId="14100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55AE57D6-3D49-D45F-3889-C7D0CA861D87}" dt="2021-05-16T09:34:17.792" v="26" actId="14100"/>
          <ac:spMkLst>
            <pc:docMk/>
            <pc:sldMk cId="2393826156" sldId="258"/>
            <ac:spMk id="9" creationId="{CDE87FE2-09FC-4FAE-89F9-B10B51D0C341}"/>
          </ac:spMkLst>
        </pc:spChg>
        <pc:picChg chg="mod">
          <ac:chgData name="Kelly Jo Gordon (1910788)" userId="S::1910788@student.uwtsd.ac.uk::bb041e07-05c6-4634-a8db-67c76c8df7b6" providerId="AD" clId="Web-{55AE57D6-3D49-D45F-3889-C7D0CA861D87}" dt="2021-05-16T09:33:56.978" v="24" actId="1076"/>
          <ac:picMkLst>
            <pc:docMk/>
            <pc:sldMk cId="2393826156" sldId="258"/>
            <ac:picMk id="13" creationId="{1A05D936-0447-4EFA-9746-C67CFD17B642}"/>
          </ac:picMkLst>
        </pc:picChg>
      </pc:sldChg>
      <pc:sldChg chg="modSp">
        <pc:chgData name="Kelly Jo Gordon (1910788)" userId="S::1910788@student.uwtsd.ac.uk::bb041e07-05c6-4634-a8db-67c76c8df7b6" providerId="AD" clId="Web-{55AE57D6-3D49-D45F-3889-C7D0CA861D87}" dt="2021-05-16T09:32:49.037" v="19" actId="1076"/>
        <pc:sldMkLst>
          <pc:docMk/>
          <pc:sldMk cId="276034250" sldId="259"/>
        </pc:sldMkLst>
        <pc:spChg chg="mod">
          <ac:chgData name="Kelly Jo Gordon (1910788)" userId="S::1910788@student.uwtsd.ac.uk::bb041e07-05c6-4634-a8db-67c76c8df7b6" providerId="AD" clId="Web-{55AE57D6-3D49-D45F-3889-C7D0CA861D87}" dt="2021-05-16T09:32:03.331" v="12" actId="20577"/>
          <ac:spMkLst>
            <pc:docMk/>
            <pc:sldMk cId="276034250" sldId="259"/>
            <ac:spMk id="3" creationId="{5C5C2817-B1A6-41B7-A683-04454E19CC10}"/>
          </ac:spMkLst>
        </pc:spChg>
        <pc:spChg chg="mod">
          <ac:chgData name="Kelly Jo Gordon (1910788)" userId="S::1910788@student.uwtsd.ac.uk::bb041e07-05c6-4634-a8db-67c76c8df7b6" providerId="AD" clId="Web-{55AE57D6-3D49-D45F-3889-C7D0CA861D87}" dt="2021-05-16T09:32:40.411" v="17" actId="1076"/>
          <ac:spMkLst>
            <pc:docMk/>
            <pc:sldMk cId="276034250" sldId="259"/>
            <ac:spMk id="8" creationId="{1FE99183-5268-492A-A7AE-FDA3FAB986BF}"/>
          </ac:spMkLst>
        </pc:spChg>
        <pc:graphicFrameChg chg="mod modGraphic">
          <ac:chgData name="Kelly Jo Gordon (1910788)" userId="S::1910788@student.uwtsd.ac.uk::bb041e07-05c6-4634-a8db-67c76c8df7b6" providerId="AD" clId="Web-{55AE57D6-3D49-D45F-3889-C7D0CA861D87}" dt="2021-05-16T09:32:49.037" v="19" actId="1076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addSp delSp modSp">
        <pc:chgData name="Kelly Jo Gordon (1910788)" userId="S::1910788@student.uwtsd.ac.uk::bb041e07-05c6-4634-a8db-67c76c8df7b6" providerId="AD" clId="Web-{55AE57D6-3D49-D45F-3889-C7D0CA861D87}" dt="2021-05-16T09:36:13.533" v="39"/>
        <pc:sldMkLst>
          <pc:docMk/>
          <pc:sldMk cId="2575665407" sldId="269"/>
        </pc:sldMkLst>
        <pc:spChg chg="mod">
          <ac:chgData name="Kelly Jo Gordon (1910788)" userId="S::1910788@student.uwtsd.ac.uk::bb041e07-05c6-4634-a8db-67c76c8df7b6" providerId="AD" clId="Web-{55AE57D6-3D49-D45F-3889-C7D0CA861D87}" dt="2021-05-16T09:34:53.138" v="27" actId="14100"/>
          <ac:spMkLst>
            <pc:docMk/>
            <pc:sldMk cId="2575665407" sldId="269"/>
            <ac:spMk id="3" creationId="{3ADF4843-AC71-426D-B3BF-85E4DBEE52AB}"/>
          </ac:spMkLst>
        </pc:spChg>
        <pc:spChg chg="add del mod">
          <ac:chgData name="Kelly Jo Gordon (1910788)" userId="S::1910788@student.uwtsd.ac.uk::bb041e07-05c6-4634-a8db-67c76c8df7b6" providerId="AD" clId="Web-{55AE57D6-3D49-D45F-3889-C7D0CA861D87}" dt="2021-05-16T09:35:53.907" v="32"/>
          <ac:spMkLst>
            <pc:docMk/>
            <pc:sldMk cId="2575665407" sldId="269"/>
            <ac:spMk id="5" creationId="{70FE386D-D64E-413A-928A-88DFD2A00F6A}"/>
          </ac:spMkLst>
        </pc:spChg>
        <pc:spChg chg="add del mod">
          <ac:chgData name="Kelly Jo Gordon (1910788)" userId="S::1910788@student.uwtsd.ac.uk::bb041e07-05c6-4634-a8db-67c76c8df7b6" providerId="AD" clId="Web-{55AE57D6-3D49-D45F-3889-C7D0CA861D87}" dt="2021-05-16T09:36:13.533" v="38"/>
          <ac:spMkLst>
            <pc:docMk/>
            <pc:sldMk cId="2575665407" sldId="269"/>
            <ac:spMk id="8" creationId="{148D2780-0FA7-4276-9F3E-20CE9EA98189}"/>
          </ac:spMkLst>
        </pc:spChg>
        <pc:picChg chg="add del mod">
          <ac:chgData name="Kelly Jo Gordon (1910788)" userId="S::1910788@student.uwtsd.ac.uk::bb041e07-05c6-4634-a8db-67c76c8df7b6" providerId="AD" clId="Web-{55AE57D6-3D49-D45F-3889-C7D0CA861D87}" dt="2021-05-16T09:35:53.907" v="33"/>
          <ac:picMkLst>
            <pc:docMk/>
            <pc:sldMk cId="2575665407" sldId="269"/>
            <ac:picMk id="4" creationId="{7892C0A9-53DC-4E0D-8A7E-1C9BCCBD7FA1}"/>
          </ac:picMkLst>
        </pc:picChg>
        <pc:picChg chg="add del mod">
          <ac:chgData name="Kelly Jo Gordon (1910788)" userId="S::1910788@student.uwtsd.ac.uk::bb041e07-05c6-4634-a8db-67c76c8df7b6" providerId="AD" clId="Web-{55AE57D6-3D49-D45F-3889-C7D0CA861D87}" dt="2021-05-16T09:36:13.533" v="39"/>
          <ac:picMkLst>
            <pc:docMk/>
            <pc:sldMk cId="2575665407" sldId="269"/>
            <ac:picMk id="7" creationId="{872207DC-8AB7-4B8C-A3AB-371C90241B03}"/>
          </ac:picMkLst>
        </pc:picChg>
      </pc:sldChg>
    </pc:docChg>
  </pc:docChgLst>
  <pc:docChgLst>
    <pc:chgData name="Kelly Jo Gordon (1910788)" userId="S::1910788@student.uwtsd.ac.uk::bb041e07-05c6-4634-a8db-67c76c8df7b6" providerId="AD" clId="Web-{F4FE101F-B3A9-C0B1-2D10-073652E517C5}"/>
    <pc:docChg chg="delSld modSld">
      <pc:chgData name="Kelly Jo Gordon (1910788)" userId="S::1910788@student.uwtsd.ac.uk::bb041e07-05c6-4634-a8db-67c76c8df7b6" providerId="AD" clId="Web-{F4FE101F-B3A9-C0B1-2D10-073652E517C5}" dt="2021-05-25T13:43:50.016" v="48" actId="14100"/>
      <pc:docMkLst>
        <pc:docMk/>
      </pc:docMkLst>
      <pc:sldChg chg="modSp">
        <pc:chgData name="Kelly Jo Gordon (1910788)" userId="S::1910788@student.uwtsd.ac.uk::bb041e07-05c6-4634-a8db-67c76c8df7b6" providerId="AD" clId="Web-{F4FE101F-B3A9-C0B1-2D10-073652E517C5}" dt="2021-05-25T13:36:38.679" v="1" actId="20577"/>
        <pc:sldMkLst>
          <pc:docMk/>
          <pc:sldMk cId="2054892535" sldId="257"/>
        </pc:sldMkLst>
        <pc:graphicFrameChg chg="modGraphic">
          <ac:chgData name="Kelly Jo Gordon (1910788)" userId="S::1910788@student.uwtsd.ac.uk::bb041e07-05c6-4634-a8db-67c76c8df7b6" providerId="AD" clId="Web-{F4FE101F-B3A9-C0B1-2D10-073652E517C5}" dt="2021-05-25T13:36:38.679" v="1" actId="20577"/>
          <ac:graphicFrameMkLst>
            <pc:docMk/>
            <pc:sldMk cId="2054892535" sldId="257"/>
            <ac:graphicFrameMk id="51" creationId="{81F63AF5-0937-404F-9198-4EEFDBCE7DDC}"/>
          </ac:graphicFrameMkLst>
        </pc:graphicFrameChg>
      </pc:sldChg>
      <pc:sldChg chg="del">
        <pc:chgData name="Kelly Jo Gordon (1910788)" userId="S::1910788@student.uwtsd.ac.uk::bb041e07-05c6-4634-a8db-67c76c8df7b6" providerId="AD" clId="Web-{F4FE101F-B3A9-C0B1-2D10-073652E517C5}" dt="2021-05-25T13:39:29.386" v="15"/>
        <pc:sldMkLst>
          <pc:docMk/>
          <pc:sldMk cId="4006675434" sldId="261"/>
        </pc:sldMkLst>
      </pc:sldChg>
      <pc:sldChg chg="modSp">
        <pc:chgData name="Kelly Jo Gordon (1910788)" userId="S::1910788@student.uwtsd.ac.uk::bb041e07-05c6-4634-a8db-67c76c8df7b6" providerId="AD" clId="Web-{F4FE101F-B3A9-C0B1-2D10-073652E517C5}" dt="2021-05-25T13:37:09.148" v="4" actId="1076"/>
        <pc:sldMkLst>
          <pc:docMk/>
          <pc:sldMk cId="869428827" sldId="263"/>
        </pc:sldMkLst>
        <pc:spChg chg="mod">
          <ac:chgData name="Kelly Jo Gordon (1910788)" userId="S::1910788@student.uwtsd.ac.uk::bb041e07-05c6-4634-a8db-67c76c8df7b6" providerId="AD" clId="Web-{F4FE101F-B3A9-C0B1-2D10-073652E517C5}" dt="2021-05-25T13:37:05.508" v="3" actId="20577"/>
          <ac:spMkLst>
            <pc:docMk/>
            <pc:sldMk cId="869428827" sldId="263"/>
            <ac:spMk id="2" creationId="{2512B3EF-24D3-471C-A821-B6FB955961F7}"/>
          </ac:spMkLst>
        </pc:spChg>
        <pc:picChg chg="mod">
          <ac:chgData name="Kelly Jo Gordon (1910788)" userId="S::1910788@student.uwtsd.ac.uk::bb041e07-05c6-4634-a8db-67c76c8df7b6" providerId="AD" clId="Web-{F4FE101F-B3A9-C0B1-2D10-073652E517C5}" dt="2021-05-25T13:37:09.148" v="4" actId="1076"/>
          <ac:picMkLst>
            <pc:docMk/>
            <pc:sldMk cId="869428827" sldId="263"/>
            <ac:picMk id="5" creationId="{2ED64CD4-21E8-465D-B7AB-C0FA6E40A433}"/>
          </ac:picMkLst>
        </pc:picChg>
      </pc:sldChg>
      <pc:sldChg chg="modSp">
        <pc:chgData name="Kelly Jo Gordon (1910788)" userId="S::1910788@student.uwtsd.ac.uk::bb041e07-05c6-4634-a8db-67c76c8df7b6" providerId="AD" clId="Web-{F4FE101F-B3A9-C0B1-2D10-073652E517C5}" dt="2021-05-25T13:43:50.016" v="48" actId="14100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F4FE101F-B3A9-C0B1-2D10-073652E517C5}" dt="2021-05-25T13:43:50.016" v="48" actId="14100"/>
          <ac:spMkLst>
            <pc:docMk/>
            <pc:sldMk cId="257073510" sldId="264"/>
            <ac:spMk id="3" creationId="{23A080E5-46E3-4AD0-9098-27303F85CBC6}"/>
          </ac:spMkLst>
        </pc:spChg>
      </pc:sldChg>
      <pc:sldChg chg="addSp modSp">
        <pc:chgData name="Kelly Jo Gordon (1910788)" userId="S::1910788@student.uwtsd.ac.uk::bb041e07-05c6-4634-a8db-67c76c8df7b6" providerId="AD" clId="Web-{F4FE101F-B3A9-C0B1-2D10-073652E517C5}" dt="2021-05-25T13:43:05.437" v="43" actId="14100"/>
        <pc:sldMkLst>
          <pc:docMk/>
          <pc:sldMk cId="3353914255" sldId="273"/>
        </pc:sldMkLst>
        <pc:spChg chg="add mod">
          <ac:chgData name="Kelly Jo Gordon (1910788)" userId="S::1910788@student.uwtsd.ac.uk::bb041e07-05c6-4634-a8db-67c76c8df7b6" providerId="AD" clId="Web-{F4FE101F-B3A9-C0B1-2D10-073652E517C5}" dt="2021-05-25T13:39:15.604" v="14" actId="14100"/>
          <ac:spMkLst>
            <pc:docMk/>
            <pc:sldMk cId="3353914255" sldId="273"/>
            <ac:spMk id="2" creationId="{3BB9311A-78E2-4EDB-BE4F-471DF2697033}"/>
          </ac:spMkLst>
        </pc:spChg>
        <pc:spChg chg="add mod">
          <ac:chgData name="Kelly Jo Gordon (1910788)" userId="S::1910788@student.uwtsd.ac.uk::bb041e07-05c6-4634-a8db-67c76c8df7b6" providerId="AD" clId="Web-{F4FE101F-B3A9-C0B1-2D10-073652E517C5}" dt="2021-05-25T13:43:05.437" v="43" actId="14100"/>
          <ac:spMkLst>
            <pc:docMk/>
            <pc:sldMk cId="3353914255" sldId="273"/>
            <ac:spMk id="3" creationId="{123025D3-7215-4A68-837B-35048ADBADA7}"/>
          </ac:spMkLst>
        </pc:spChg>
        <pc:spChg chg="mod">
          <ac:chgData name="Kelly Jo Gordon (1910788)" userId="S::1910788@student.uwtsd.ac.uk::bb041e07-05c6-4634-a8db-67c76c8df7b6" providerId="AD" clId="Web-{F4FE101F-B3A9-C0B1-2D10-073652E517C5}" dt="2021-05-25T13:38:11.587" v="8" actId="14100"/>
          <ac:spMkLst>
            <pc:docMk/>
            <pc:sldMk cId="3353914255" sldId="273"/>
            <ac:spMk id="8" creationId="{CD5E045D-B786-42FA-A533-404D77D5C18B}"/>
          </ac:spMkLst>
        </pc:spChg>
      </pc:sldChg>
    </pc:docChg>
  </pc:docChgLst>
  <pc:docChgLst>
    <pc:chgData name="Kelly Jo Gordon (1910788)" userId="S::1910788@student.uwtsd.ac.uk::bb041e07-05c6-4634-a8db-67c76c8df7b6" providerId="AD" clId="Web-{8010C212-EC99-FD04-5353-DB351584BE01}"/>
    <pc:docChg chg="modSld">
      <pc:chgData name="Kelly Jo Gordon (1910788)" userId="S::1910788@student.uwtsd.ac.uk::bb041e07-05c6-4634-a8db-67c76c8df7b6" providerId="AD" clId="Web-{8010C212-EC99-FD04-5353-DB351584BE01}" dt="2021-05-29T18:10:56.916" v="9" actId="14100"/>
      <pc:docMkLst>
        <pc:docMk/>
      </pc:docMkLst>
      <pc:sldChg chg="modSp">
        <pc:chgData name="Kelly Jo Gordon (1910788)" userId="S::1910788@student.uwtsd.ac.uk::bb041e07-05c6-4634-a8db-67c76c8df7b6" providerId="AD" clId="Web-{8010C212-EC99-FD04-5353-DB351584BE01}" dt="2021-05-29T18:09:33.665" v="4" actId="20577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8010C212-EC99-FD04-5353-DB351584BE01}" dt="2021-05-29T18:09:33.665" v="4" actId="20577"/>
          <ac:spMkLst>
            <pc:docMk/>
            <pc:sldMk cId="2393826156" sldId="258"/>
            <ac:spMk id="4" creationId="{38173880-3857-4DD3-9CB6-712862784E08}"/>
          </ac:spMkLst>
        </pc:spChg>
      </pc:sldChg>
      <pc:sldChg chg="modSp">
        <pc:chgData name="Kelly Jo Gordon (1910788)" userId="S::1910788@student.uwtsd.ac.uk::bb041e07-05c6-4634-a8db-67c76c8df7b6" providerId="AD" clId="Web-{8010C212-EC99-FD04-5353-DB351584BE01}" dt="2021-05-29T18:10:56.916" v="9" actId="14100"/>
        <pc:sldMkLst>
          <pc:docMk/>
          <pc:sldMk cId="1540050195" sldId="274"/>
        </pc:sldMkLst>
        <pc:graphicFrameChg chg="mod modGraphic">
          <ac:chgData name="Kelly Jo Gordon (1910788)" userId="S::1910788@student.uwtsd.ac.uk::bb041e07-05c6-4634-a8db-67c76c8df7b6" providerId="AD" clId="Web-{8010C212-EC99-FD04-5353-DB351584BE01}" dt="2021-05-29T18:10:56.916" v="9" actId="14100"/>
          <ac:graphicFrameMkLst>
            <pc:docMk/>
            <pc:sldMk cId="1540050195" sldId="274"/>
            <ac:graphicFrameMk id="110" creationId="{9507F199-F764-4E79-8B70-5CA5E497D262}"/>
          </ac:graphicFrameMkLst>
        </pc:graphicFrameChg>
      </pc:sldChg>
    </pc:docChg>
  </pc:docChgLst>
  <pc:docChgLst>
    <pc:chgData name="Kelly Jo Gordon (1910788)" userId="bb041e07-05c6-4634-a8db-67c76c8df7b6" providerId="ADAL" clId="{3BB7B518-FFCA-6C45-BE44-F3EF4F85D04E}"/>
    <pc:docChg chg="modSld">
      <pc:chgData name="Kelly Jo Gordon (1910788)" userId="bb041e07-05c6-4634-a8db-67c76c8df7b6" providerId="ADAL" clId="{3BB7B518-FFCA-6C45-BE44-F3EF4F85D04E}" dt="2021-06-06T11:31:37.785" v="4" actId="1076"/>
      <pc:docMkLst>
        <pc:docMk/>
      </pc:docMkLst>
      <pc:sldChg chg="modSp">
        <pc:chgData name="Kelly Jo Gordon (1910788)" userId="bb041e07-05c6-4634-a8db-67c76c8df7b6" providerId="ADAL" clId="{3BB7B518-FFCA-6C45-BE44-F3EF4F85D04E}" dt="2021-06-06T11:31:37.785" v="4" actId="1076"/>
        <pc:sldMkLst>
          <pc:docMk/>
          <pc:sldMk cId="2393826156" sldId="258"/>
        </pc:sldMkLst>
        <pc:spChg chg="mod">
          <ac:chgData name="Kelly Jo Gordon (1910788)" userId="bb041e07-05c6-4634-a8db-67c76c8df7b6" providerId="ADAL" clId="{3BB7B518-FFCA-6C45-BE44-F3EF4F85D04E}" dt="2021-06-06T11:31:37.785" v="4" actId="1076"/>
          <ac:spMkLst>
            <pc:docMk/>
            <pc:sldMk cId="2393826156" sldId="258"/>
            <ac:spMk id="9" creationId="{CDE87FE2-09FC-4FAE-89F9-B10B51D0C341}"/>
          </ac:spMkLst>
        </pc:spChg>
        <pc:picChg chg="mod">
          <ac:chgData name="Kelly Jo Gordon (1910788)" userId="bb041e07-05c6-4634-a8db-67c76c8df7b6" providerId="ADAL" clId="{3BB7B518-FFCA-6C45-BE44-F3EF4F85D04E}" dt="2021-06-06T11:31:32.227" v="3" actId="14100"/>
          <ac:picMkLst>
            <pc:docMk/>
            <pc:sldMk cId="2393826156" sldId="258"/>
            <ac:picMk id="5" creationId="{FFE7FFBC-73C7-4B2A-A10F-76E72BD57007}"/>
          </ac:picMkLst>
        </pc:picChg>
      </pc:sldChg>
      <pc:sldChg chg="modSp">
        <pc:chgData name="Kelly Jo Gordon (1910788)" userId="bb041e07-05c6-4634-a8db-67c76c8df7b6" providerId="ADAL" clId="{3BB7B518-FFCA-6C45-BE44-F3EF4F85D04E}" dt="2021-06-02T19:13:39.483" v="1" actId="1076"/>
        <pc:sldMkLst>
          <pc:docMk/>
          <pc:sldMk cId="257073510" sldId="264"/>
        </pc:sldMkLst>
        <pc:spChg chg="mod">
          <ac:chgData name="Kelly Jo Gordon (1910788)" userId="bb041e07-05c6-4634-a8db-67c76c8df7b6" providerId="ADAL" clId="{3BB7B518-FFCA-6C45-BE44-F3EF4F85D04E}" dt="2021-06-02T19:13:39.483" v="1" actId="1076"/>
          <ac:spMkLst>
            <pc:docMk/>
            <pc:sldMk cId="257073510" sldId="264"/>
            <ac:spMk id="3" creationId="{23A080E5-46E3-4AD0-9098-27303F85CBC6}"/>
          </ac:spMkLst>
        </pc:spChg>
      </pc:sldChg>
    </pc:docChg>
  </pc:docChgLst>
  <pc:docChgLst>
    <pc:chgData name="Kelly Jo Gordon (1910788)" userId="S::1910788@student.uwtsd.ac.uk::bb041e07-05c6-4634-a8db-67c76c8df7b6" providerId="AD" clId="Web-{A1503079-C689-44C1-BA59-C35E0B5EBAC3}"/>
    <pc:docChg chg="modSld">
      <pc:chgData name="Kelly Jo Gordon (1910788)" userId="S::1910788@student.uwtsd.ac.uk::bb041e07-05c6-4634-a8db-67c76c8df7b6" providerId="AD" clId="Web-{A1503079-C689-44C1-BA59-C35E0B5EBAC3}" dt="2021-05-30T18:50:04.272" v="22" actId="20577"/>
      <pc:docMkLst>
        <pc:docMk/>
      </pc:docMkLst>
      <pc:sldChg chg="modSp">
        <pc:chgData name="Kelly Jo Gordon (1910788)" userId="S::1910788@student.uwtsd.ac.uk::bb041e07-05c6-4634-a8db-67c76c8df7b6" providerId="AD" clId="Web-{A1503079-C689-44C1-BA59-C35E0B5EBAC3}" dt="2021-05-30T18:46:20.798" v="0" actId="14100"/>
        <pc:sldMkLst>
          <pc:docMk/>
          <pc:sldMk cId="2054892535" sldId="257"/>
        </pc:sldMkLst>
        <pc:spChg chg="mod">
          <ac:chgData name="Kelly Jo Gordon (1910788)" userId="S::1910788@student.uwtsd.ac.uk::bb041e07-05c6-4634-a8db-67c76c8df7b6" providerId="AD" clId="Web-{A1503079-C689-44C1-BA59-C35E0B5EBAC3}" dt="2021-05-30T18:46:20.798" v="0" actId="14100"/>
          <ac:spMkLst>
            <pc:docMk/>
            <pc:sldMk cId="2054892535" sldId="257"/>
            <ac:spMk id="2" creationId="{4681026C-7CAA-47FD-B684-0472DD61DE73}"/>
          </ac:spMkLst>
        </pc:spChg>
      </pc:sldChg>
      <pc:sldChg chg="modSp">
        <pc:chgData name="Kelly Jo Gordon (1910788)" userId="S::1910788@student.uwtsd.ac.uk::bb041e07-05c6-4634-a8db-67c76c8df7b6" providerId="AD" clId="Web-{A1503079-C689-44C1-BA59-C35E0B5EBAC3}" dt="2021-05-30T18:48:38.739" v="12" actId="20577"/>
        <pc:sldMkLst>
          <pc:docMk/>
          <pc:sldMk cId="276034250" sldId="259"/>
        </pc:sldMkLst>
        <pc:spChg chg="mod">
          <ac:chgData name="Kelly Jo Gordon (1910788)" userId="S::1910788@student.uwtsd.ac.uk::bb041e07-05c6-4634-a8db-67c76c8df7b6" providerId="AD" clId="Web-{A1503079-C689-44C1-BA59-C35E0B5EBAC3}" dt="2021-05-30T18:47:43.769" v="5" actId="20577"/>
          <ac:spMkLst>
            <pc:docMk/>
            <pc:sldMk cId="276034250" sldId="259"/>
            <ac:spMk id="3" creationId="{5C5C2817-B1A6-41B7-A683-04454E19CC10}"/>
          </ac:spMkLst>
        </pc:spChg>
        <pc:graphicFrameChg chg="modGraphic">
          <ac:chgData name="Kelly Jo Gordon (1910788)" userId="S::1910788@student.uwtsd.ac.uk::bb041e07-05c6-4634-a8db-67c76c8df7b6" providerId="AD" clId="Web-{A1503079-C689-44C1-BA59-C35E0B5EBAC3}" dt="2021-05-30T18:48:38.739" v="12" actId="20577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modSp">
        <pc:chgData name="Kelly Jo Gordon (1910788)" userId="S::1910788@student.uwtsd.ac.uk::bb041e07-05c6-4634-a8db-67c76c8df7b6" providerId="AD" clId="Web-{A1503079-C689-44C1-BA59-C35E0B5EBAC3}" dt="2021-05-30T18:50:04.272" v="22" actId="20577"/>
        <pc:sldMkLst>
          <pc:docMk/>
          <pc:sldMk cId="567296011" sldId="266"/>
        </pc:sldMkLst>
        <pc:spChg chg="mod">
          <ac:chgData name="Kelly Jo Gordon (1910788)" userId="S::1910788@student.uwtsd.ac.uk::bb041e07-05c6-4634-a8db-67c76c8df7b6" providerId="AD" clId="Web-{A1503079-C689-44C1-BA59-C35E0B5EBAC3}" dt="2021-05-30T18:50:04.272" v="22" actId="20577"/>
          <ac:spMkLst>
            <pc:docMk/>
            <pc:sldMk cId="567296011" sldId="266"/>
            <ac:spMk id="33" creationId="{691FB7E2-9A92-4B8D-9200-A649C9D63E02}"/>
          </ac:spMkLst>
        </pc:spChg>
      </pc:sldChg>
    </pc:docChg>
  </pc:docChgLst>
  <pc:docChgLst>
    <pc:chgData name="Kelly Jo Gordon (1910788)" userId="S::1910788@student.uwtsd.ac.uk::bb041e07-05c6-4634-a8db-67c76c8df7b6" providerId="AD" clId="Web-{005C48F0-973D-7FA8-C3CB-F3B9CF3F04DC}"/>
    <pc:docChg chg="addSld modSld">
      <pc:chgData name="Kelly Jo Gordon (1910788)" userId="S::1910788@student.uwtsd.ac.uk::bb041e07-05c6-4634-a8db-67c76c8df7b6" providerId="AD" clId="Web-{005C48F0-973D-7FA8-C3CB-F3B9CF3F04DC}" dt="2021-05-31T21:31:29.182" v="148" actId="20577"/>
      <pc:docMkLst>
        <pc:docMk/>
      </pc:docMkLst>
      <pc:sldChg chg="addSp delSp modSp new mod modClrScheme chgLayout">
        <pc:chgData name="Kelly Jo Gordon (1910788)" userId="S::1910788@student.uwtsd.ac.uk::bb041e07-05c6-4634-a8db-67c76c8df7b6" providerId="AD" clId="Web-{005C48F0-973D-7FA8-C3CB-F3B9CF3F04DC}" dt="2021-05-31T21:31:29.182" v="148" actId="20577"/>
        <pc:sldMkLst>
          <pc:docMk/>
          <pc:sldMk cId="4076647957" sldId="277"/>
        </pc:sldMkLst>
        <pc:spChg chg="mod ord">
          <ac:chgData name="Kelly Jo Gordon (1910788)" userId="S::1910788@student.uwtsd.ac.uk::bb041e07-05c6-4634-a8db-67c76c8df7b6" providerId="AD" clId="Web-{005C48F0-973D-7FA8-C3CB-F3B9CF3F04DC}" dt="2021-05-31T21:29:29.159" v="90"/>
          <ac:spMkLst>
            <pc:docMk/>
            <pc:sldMk cId="4076647957" sldId="277"/>
            <ac:spMk id="2" creationId="{EA2D8960-8F76-4C5B-BB48-54AD5B3BACF6}"/>
          </ac:spMkLst>
        </pc:spChg>
        <pc:spChg chg="del mod ord">
          <ac:chgData name="Kelly Jo Gordon (1910788)" userId="S::1910788@student.uwtsd.ac.uk::bb041e07-05c6-4634-a8db-67c76c8df7b6" providerId="AD" clId="Web-{005C48F0-973D-7FA8-C3CB-F3B9CF3F04DC}" dt="2021-05-31T21:29:40.972" v="91"/>
          <ac:spMkLst>
            <pc:docMk/>
            <pc:sldMk cId="4076647957" sldId="277"/>
            <ac:spMk id="3" creationId="{93E630B0-E653-4D60-BE37-7F91FF39B803}"/>
          </ac:spMkLst>
        </pc:spChg>
        <pc:spChg chg="del">
          <ac:chgData name="Kelly Jo Gordon (1910788)" userId="S::1910788@student.uwtsd.ac.uk::bb041e07-05c6-4634-a8db-67c76c8df7b6" providerId="AD" clId="Web-{005C48F0-973D-7FA8-C3CB-F3B9CF3F04DC}" dt="2021-05-31T21:29:29.159" v="90"/>
          <ac:spMkLst>
            <pc:docMk/>
            <pc:sldMk cId="4076647957" sldId="277"/>
            <ac:spMk id="4" creationId="{18E8CB9C-3997-4AEE-A79C-D6434478EF45}"/>
          </ac:spMkLst>
        </pc:spChg>
        <pc:spChg chg="add mod">
          <ac:chgData name="Kelly Jo Gordon (1910788)" userId="S::1910788@student.uwtsd.ac.uk::bb041e07-05c6-4634-a8db-67c76c8df7b6" providerId="AD" clId="Web-{005C48F0-973D-7FA8-C3CB-F3B9CF3F04DC}" dt="2021-05-31T21:30:30.100" v="109" actId="14100"/>
          <ac:spMkLst>
            <pc:docMk/>
            <pc:sldMk cId="4076647957" sldId="277"/>
            <ac:spMk id="5" creationId="{492AA79A-FA60-4690-A6A7-C69B485F1CEF}"/>
          </ac:spMkLst>
        </pc:spChg>
        <pc:spChg chg="add mod">
          <ac:chgData name="Kelly Jo Gordon (1910788)" userId="S::1910788@student.uwtsd.ac.uk::bb041e07-05c6-4634-a8db-67c76c8df7b6" providerId="AD" clId="Web-{005C48F0-973D-7FA8-C3CB-F3B9CF3F04DC}" dt="2021-05-31T21:31:29.182" v="148" actId="20577"/>
          <ac:spMkLst>
            <pc:docMk/>
            <pc:sldMk cId="4076647957" sldId="277"/>
            <ac:spMk id="6" creationId="{F694860D-B285-48D0-A7E5-4A0BD41911BF}"/>
          </ac:spMkLst>
        </pc:spChg>
      </pc:sldChg>
    </pc:docChg>
  </pc:docChgLst>
  <pc:docChgLst>
    <pc:chgData name="Kelly Jo Gordon (1910788)" userId="S::1910788@student.uwtsd.ac.uk::bb041e07-05c6-4634-a8db-67c76c8df7b6" providerId="AD" clId="Web-{9CA608C1-C527-8F33-0DDD-27D994A77BCB}"/>
    <pc:docChg chg="modSld">
      <pc:chgData name="Kelly Jo Gordon (1910788)" userId="S::1910788@student.uwtsd.ac.uk::bb041e07-05c6-4634-a8db-67c76c8df7b6" providerId="AD" clId="Web-{9CA608C1-C527-8F33-0DDD-27D994A77BCB}" dt="2021-05-24T19:03:31.345" v="120" actId="20577"/>
      <pc:docMkLst>
        <pc:docMk/>
      </pc:docMkLst>
      <pc:sldChg chg="modSp">
        <pc:chgData name="Kelly Jo Gordon (1910788)" userId="S::1910788@student.uwtsd.ac.uk::bb041e07-05c6-4634-a8db-67c76c8df7b6" providerId="AD" clId="Web-{9CA608C1-C527-8F33-0DDD-27D994A77BCB}" dt="2021-05-24T19:03:31.345" v="120" actId="20577"/>
        <pc:sldMkLst>
          <pc:docMk/>
          <pc:sldMk cId="2054892535" sldId="257"/>
        </pc:sldMkLst>
        <pc:spChg chg="mod">
          <ac:chgData name="Kelly Jo Gordon (1910788)" userId="S::1910788@student.uwtsd.ac.uk::bb041e07-05c6-4634-a8db-67c76c8df7b6" providerId="AD" clId="Web-{9CA608C1-C527-8F33-0DDD-27D994A77BCB}" dt="2021-05-24T19:00:42.153" v="35" actId="1076"/>
          <ac:spMkLst>
            <pc:docMk/>
            <pc:sldMk cId="2054892535" sldId="257"/>
            <ac:spMk id="2" creationId="{4681026C-7CAA-47FD-B684-0472DD61DE73}"/>
          </ac:spMkLst>
        </pc:spChg>
        <pc:graphicFrameChg chg="mod modGraphic">
          <ac:chgData name="Kelly Jo Gordon (1910788)" userId="S::1910788@student.uwtsd.ac.uk::bb041e07-05c6-4634-a8db-67c76c8df7b6" providerId="AD" clId="Web-{9CA608C1-C527-8F33-0DDD-27D994A77BCB}" dt="2021-05-24T19:03:31.345" v="120" actId="20577"/>
          <ac:graphicFrameMkLst>
            <pc:docMk/>
            <pc:sldMk cId="2054892535" sldId="257"/>
            <ac:graphicFrameMk id="51" creationId="{81F63AF5-0937-404F-9198-4EEFDBCE7DDC}"/>
          </ac:graphicFrameMkLst>
        </pc:graphicFrameChg>
      </pc:sldChg>
      <pc:sldChg chg="addSp delSp modSp mod setBg">
        <pc:chgData name="Kelly Jo Gordon (1910788)" userId="S::1910788@student.uwtsd.ac.uk::bb041e07-05c6-4634-a8db-67c76c8df7b6" providerId="AD" clId="Web-{9CA608C1-C527-8F33-0DDD-27D994A77BCB}" dt="2021-05-24T19:00:24.512" v="34" actId="20577"/>
        <pc:sldMkLst>
          <pc:docMk/>
          <pc:sldMk cId="2393826156" sldId="258"/>
        </pc:sldMkLst>
        <pc:spChg chg="mod ord">
          <ac:chgData name="Kelly Jo Gordon (1910788)" userId="S::1910788@student.uwtsd.ac.uk::bb041e07-05c6-4634-a8db-67c76c8df7b6" providerId="AD" clId="Web-{9CA608C1-C527-8F33-0DDD-27D994A77BCB}" dt="2021-05-24T19:00:24.512" v="34" actId="20577"/>
          <ac:spMkLst>
            <pc:docMk/>
            <pc:sldMk cId="2393826156" sldId="258"/>
            <ac:spMk id="4" creationId="{38173880-3857-4DD3-9CB6-712862784E08}"/>
          </ac:spMkLst>
        </pc:spChg>
        <pc:spChg chg="mod">
          <ac:chgData name="Kelly Jo Gordon (1910788)" userId="S::1910788@student.uwtsd.ac.uk::bb041e07-05c6-4634-a8db-67c76c8df7b6" providerId="AD" clId="Web-{9CA608C1-C527-8F33-0DDD-27D994A77BCB}" dt="2021-05-24T18:56:54.882" v="12" actId="20577"/>
          <ac:spMkLst>
            <pc:docMk/>
            <pc:sldMk cId="2393826156" sldId="258"/>
            <ac:spMk id="6" creationId="{38264D9E-515E-4F01-8BBE-BEF8B2D1F6B7}"/>
          </ac:spMkLst>
        </pc:spChg>
        <pc:spChg chg="mod">
          <ac:chgData name="Kelly Jo Gordon (1910788)" userId="S::1910788@student.uwtsd.ac.uk::bb041e07-05c6-4634-a8db-67c76c8df7b6" providerId="AD" clId="Web-{9CA608C1-C527-8F33-0DDD-27D994A77BCB}" dt="2021-05-24T18:59:55.980" v="30" actId="14100"/>
          <ac:spMkLst>
            <pc:docMk/>
            <pc:sldMk cId="2393826156" sldId="258"/>
            <ac:spMk id="9" creationId="{CDE87FE2-09FC-4FAE-89F9-B10B51D0C341}"/>
          </ac:spMkLst>
        </pc:spChg>
        <pc:grpChg chg="del">
          <ac:chgData name="Kelly Jo Gordon (1910788)" userId="S::1910788@student.uwtsd.ac.uk::bb041e07-05c6-4634-a8db-67c76c8df7b6" providerId="AD" clId="Web-{9CA608C1-C527-8F33-0DDD-27D994A77BCB}" dt="2021-05-24T18:55:24.958" v="0"/>
          <ac:grpSpMkLst>
            <pc:docMk/>
            <pc:sldMk cId="2393826156" sldId="258"/>
            <ac:grpSpMk id="249" creationId="{15FF890B-3CE7-403A-AECE-2DE04FC7AF80}"/>
          </ac:grpSpMkLst>
        </pc:grpChg>
        <pc:grpChg chg="add">
          <ac:chgData name="Kelly Jo Gordon (1910788)" userId="S::1910788@student.uwtsd.ac.uk::bb041e07-05c6-4634-a8db-67c76c8df7b6" providerId="AD" clId="Web-{9CA608C1-C527-8F33-0DDD-27D994A77BCB}" dt="2021-05-24T18:55:24.958" v="0"/>
          <ac:grpSpMkLst>
            <pc:docMk/>
            <pc:sldMk cId="2393826156" sldId="258"/>
            <ac:grpSpMk id="259" creationId="{15FF890B-3CE7-403A-AECE-2DE04FC7AF80}"/>
          </ac:grpSpMkLst>
        </pc:grpChg>
        <pc:picChg chg="mod">
          <ac:chgData name="Kelly Jo Gordon (1910788)" userId="S::1910788@student.uwtsd.ac.uk::bb041e07-05c6-4634-a8db-67c76c8df7b6" providerId="AD" clId="Web-{9CA608C1-C527-8F33-0DDD-27D994A77BCB}" dt="2021-05-24T19:00:04.605" v="31" actId="1076"/>
          <ac:picMkLst>
            <pc:docMk/>
            <pc:sldMk cId="2393826156" sldId="258"/>
            <ac:picMk id="5" creationId="{FFE7FFBC-73C7-4B2A-A10F-76E72BD57007}"/>
          </ac:picMkLst>
        </pc:picChg>
      </pc:sldChg>
    </pc:docChg>
  </pc:docChgLst>
  <pc:docChgLst>
    <pc:chgData name="Kelly Jo Gordon (1910788)" userId="S::1910788@student.uwtsd.ac.uk::bb041e07-05c6-4634-a8db-67c76c8df7b6" providerId="AD" clId="Web-{F0F4F361-02C9-8193-601D-129FE8A0B1A4}"/>
    <pc:docChg chg="addSld modSld sldOrd addMainMaster delMainMaster">
      <pc:chgData name="Kelly Jo Gordon (1910788)" userId="S::1910788@student.uwtsd.ac.uk::bb041e07-05c6-4634-a8db-67c76c8df7b6" providerId="AD" clId="Web-{F0F4F361-02C9-8193-601D-129FE8A0B1A4}" dt="2021-05-11T23:59:01.192" v="704" actId="14100"/>
      <pc:docMkLst>
        <pc:docMk/>
      </pc:docMkLst>
      <pc:sldChg chg="addSp delSp modSp mod setBg modClrScheme delDesignElem chgLayout">
        <pc:chgData name="Kelly Jo Gordon (1910788)" userId="S::1910788@student.uwtsd.ac.uk::bb041e07-05c6-4634-a8db-67c76c8df7b6" providerId="AD" clId="Web-{F0F4F361-02C9-8193-601D-129FE8A0B1A4}" dt="2021-05-11T21:09:22.558" v="341" actId="20577"/>
        <pc:sldMkLst>
          <pc:docMk/>
          <pc:sldMk cId="109857222" sldId="256"/>
        </pc:sldMkLst>
        <pc:spChg chg="mod ord">
          <ac:chgData name="Kelly Jo Gordon (1910788)" userId="S::1910788@student.uwtsd.ac.uk::bb041e07-05c6-4634-a8db-67c76c8df7b6" providerId="AD" clId="Web-{F0F4F361-02C9-8193-601D-129FE8A0B1A4}" dt="2021-05-11T21:04:34.036" v="28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09:22.558" v="341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Kelly Jo Gordon (1910788)" userId="S::1910788@student.uwtsd.ac.uk::bb041e07-05c6-4634-a8db-67c76c8df7b6" providerId="AD" clId="Web-{F0F4F361-02C9-8193-601D-129FE8A0B1A4}" dt="2021-05-11T21:02:05.330" v="272"/>
          <ac:spMkLst>
            <pc:docMk/>
            <pc:sldMk cId="109857222" sldId="256"/>
            <ac:spMk id="7" creationId="{7E4FA083-5D48-402F-8477-A82116422EB5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03:30.472" v="276"/>
          <ac:spMkLst>
            <pc:docMk/>
            <pc:sldMk cId="109857222" sldId="256"/>
            <ac:spMk id="48" creationId="{6AD30037-67ED-4367-9BE0-45787510BF13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0:00.952" v="267"/>
          <ac:spMkLst>
            <pc:docMk/>
            <pc:sldMk cId="109857222" sldId="256"/>
            <ac:spMk id="120" creationId="{A5931BE0-4B93-4D6C-878E-ACC59D6B4587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0:00.952" v="267"/>
          <ac:spMkLst>
            <pc:docMk/>
            <pc:sldMk cId="109857222" sldId="256"/>
            <ac:spMk id="127" creationId="{647A77D8-817B-4A9F-86AA-FE781E813DBC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02:14.533" v="273"/>
          <ac:spMkLst>
            <pc:docMk/>
            <pc:sldMk cId="109857222" sldId="256"/>
            <ac:spMk id="138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02:14.533" v="273"/>
          <ac:spMkLst>
            <pc:docMk/>
            <pc:sldMk cId="109857222" sldId="256"/>
            <ac:spMk id="140" creationId="{C5D31EF7-7A67-43B2-8B5E-B4A6241B1A83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109857222" sldId="256"/>
            <ac:spMk id="142" creationId="{A5931BE0-4B93-4D6C-878E-ACC59D6B4587}"/>
          </ac:spMkLst>
        </pc:spChg>
        <pc:grpChg chg="add">
          <ac:chgData name="Kelly Jo Gordon (1910788)" userId="S::1910788@student.uwtsd.ac.uk::bb041e07-05c6-4634-a8db-67c76c8df7b6" providerId="AD" clId="Web-{F0F4F361-02C9-8193-601D-129FE8A0B1A4}" dt="2021-05-11T21:03:30.472" v="276"/>
          <ac:grpSpMkLst>
            <pc:docMk/>
            <pc:sldMk cId="109857222" sldId="256"/>
            <ac:grpSpMk id="36" creationId="{260ACC13-B825-49F3-93DE-C8B8F2FA37A1}"/>
          </ac:grpSpMkLst>
        </pc:grpChg>
        <pc:grpChg chg="add">
          <ac:chgData name="Kelly Jo Gordon (1910788)" userId="S::1910788@student.uwtsd.ac.uk::bb041e07-05c6-4634-a8db-67c76c8df7b6" providerId="AD" clId="Web-{F0F4F361-02C9-8193-601D-129FE8A0B1A4}" dt="2021-05-11T21:03:30.472" v="276"/>
          <ac:grpSpMkLst>
            <pc:docMk/>
            <pc:sldMk cId="109857222" sldId="256"/>
            <ac:grpSpMk id="50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1:02:35.096" v="274"/>
          <ac:grpSpMkLst>
            <pc:docMk/>
            <pc:sldMk cId="109857222" sldId="256"/>
            <ac:grpSpMk id="81" creationId="{3BDBC526-6DCD-4FF6-8395-D8C22E46E527}"/>
          </ac:grpSpMkLst>
        </pc:grpChg>
        <pc:grpChg chg="del">
          <ac:chgData name="Kelly Jo Gordon (1910788)" userId="S::1910788@student.uwtsd.ac.uk::bb041e07-05c6-4634-a8db-67c76c8df7b6" providerId="AD" clId="Web-{F0F4F361-02C9-8193-601D-129FE8A0B1A4}" dt="2021-05-11T21:00:00.952" v="267"/>
          <ac:grpSpMkLst>
            <pc:docMk/>
            <pc:sldMk cId="109857222" sldId="256"/>
            <ac:grpSpMk id="114" creationId="{3BDBC526-6DCD-4FF6-8395-D8C22E46E527}"/>
          </ac:grpSpMkLst>
        </pc:grpChg>
        <pc:grpChg chg="del">
          <ac:chgData name="Kelly Jo Gordon (1910788)" userId="S::1910788@student.uwtsd.ac.uk::bb041e07-05c6-4634-a8db-67c76c8df7b6" providerId="AD" clId="Web-{F0F4F361-02C9-8193-601D-129FE8A0B1A4}" dt="2021-05-11T21:00:00.952" v="267"/>
          <ac:grpSpMkLst>
            <pc:docMk/>
            <pc:sldMk cId="109857222" sldId="256"/>
            <ac:grpSpMk id="122" creationId="{183B29DA-9BB8-4BA8-B8E1-8C2B544078C7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1:02:14.533" v="273"/>
          <ac:grpSpMkLst>
            <pc:docMk/>
            <pc:sldMk cId="109857222" sldId="256"/>
            <ac:grpSpMk id="132" creationId="{3BDBC526-6DCD-4FF6-8395-D8C22E46E527}"/>
          </ac:grpSpMkLst>
        </pc:grpChg>
        <pc:picChg chg="mod ord">
          <ac:chgData name="Kelly Jo Gordon (1910788)" userId="S::1910788@student.uwtsd.ac.uk::bb041e07-05c6-4634-a8db-67c76c8df7b6" providerId="AD" clId="Web-{F0F4F361-02C9-8193-601D-129FE8A0B1A4}" dt="2021-05-11T21:03:30.472" v="276"/>
          <ac:picMkLst>
            <pc:docMk/>
            <pc:sldMk cId="109857222" sldId="256"/>
            <ac:picMk id="4" creationId="{602E0A72-71F4-45BE-A38E-744BC1585A79}"/>
          </ac:picMkLst>
        </pc:picChg>
        <pc:picChg chg="add del mod">
          <ac:chgData name="Kelly Jo Gordon (1910788)" userId="S::1910788@student.uwtsd.ac.uk::bb041e07-05c6-4634-a8db-67c76c8df7b6" providerId="AD" clId="Web-{F0F4F361-02C9-8193-601D-129FE8A0B1A4}" dt="2021-05-11T21:02:05.330" v="272"/>
          <ac:picMkLst>
            <pc:docMk/>
            <pc:sldMk cId="109857222" sldId="256"/>
            <ac:picMk id="6" creationId="{E3945B2C-B1C4-4131-A088-F0C9CD3BE665}"/>
          </ac:picMkLst>
        </pc:picChg>
      </pc:sldChg>
      <pc:sldChg chg="addSp delSp modSp mod setBg modClrScheme delDesignElem chgLayout">
        <pc:chgData name="Kelly Jo Gordon (1910788)" userId="S::1910788@student.uwtsd.ac.uk::bb041e07-05c6-4634-a8db-67c76c8df7b6" providerId="AD" clId="Web-{F0F4F361-02C9-8193-601D-129FE8A0B1A4}" dt="2021-05-11T22:40:46.068" v="635"/>
        <pc:sldMkLst>
          <pc:docMk/>
          <pc:sldMk cId="2054892535" sldId="257"/>
        </pc:sldMkLst>
        <pc:spChg chg="mod ord">
          <ac:chgData name="Kelly Jo Gordon (1910788)" userId="S::1910788@student.uwtsd.ac.uk::bb041e07-05c6-4634-a8db-67c76c8df7b6" providerId="AD" clId="Web-{F0F4F361-02C9-8193-601D-129FE8A0B1A4}" dt="2021-05-11T21:18:01.147" v="367" actId="14100"/>
          <ac:spMkLst>
            <pc:docMk/>
            <pc:sldMk cId="2054892535" sldId="257"/>
            <ac:spMk id="2" creationId="{4681026C-7CAA-47FD-B684-0472DD61DE73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3" creationId="{5112265B-19E4-42AD-9A9D-928C642F787A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17:11.677" v="363"/>
          <ac:spMkLst>
            <pc:docMk/>
            <pc:sldMk cId="2054892535" sldId="257"/>
            <ac:spMk id="20" creationId="{E03BF673-8C68-4092-BF1B-53C57EFEC21F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17:11.677" v="363"/>
          <ac:spMkLst>
            <pc:docMk/>
            <pc:sldMk cId="2054892535" sldId="257"/>
            <ac:spMk id="21" creationId="{B1BDB70B-F0E6-4867-818F-C582494FB6D6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28" creationId="{24DFAAE7-061D-4086-99EC-872CB305082A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16:34.098" v="361"/>
          <ac:spMkLst>
            <pc:docMk/>
            <pc:sldMk cId="2054892535" sldId="257"/>
            <ac:spMk id="30" creationId="{81B60AC3-4F77-453F-85B8-57302F55D62A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32" creationId="{E7570099-A243-48DD-9EAE-36F4AC095B94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34" creationId="{45E4A74B-6514-424A-ADFA-C232FA6B9018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35" creationId="{F61C5C86-C785-4B92-9F2D-133B8B8C24F5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36" creationId="{954D0BF9-002C-4D3A-A222-C166094A5D1D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40" creationId="{6080EB6E-D69F-43B1-91EC-75C303342580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41" creationId="{21BA816A-EE68-4A96-BA05-73303B2F4FE7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42" creationId="{22A94CDB-5D63-4C75-9CB6-6C18CDF372F0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11:15:51.622" v="261"/>
          <ac:spMkLst>
            <pc:docMk/>
            <pc:sldMk cId="2054892535" sldId="257"/>
            <ac:spMk id="66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11:16:01.341" v="263"/>
          <ac:spMkLst>
            <pc:docMk/>
            <pc:sldMk cId="2054892535" sldId="257"/>
            <ac:spMk id="68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11:15:51.607" v="260"/>
          <ac:spMkLst>
            <pc:docMk/>
            <pc:sldMk cId="2054892535" sldId="257"/>
            <ac:spMk id="71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11:16:01.341" v="263"/>
          <ac:spMkLst>
            <pc:docMk/>
            <pc:sldMk cId="2054892535" sldId="257"/>
            <ac:spMk id="77" creationId="{5171FAFB-7223-4BE1-983D-8A0626EAC5E4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11:15:51.607" v="260"/>
          <ac:spMkLst>
            <pc:docMk/>
            <pc:sldMk cId="2054892535" sldId="257"/>
            <ac:spMk id="78" creationId="{647A77D8-817B-4A9F-86AA-FE781E813DBC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2054892535" sldId="257"/>
            <ac:spMk id="82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2054892535" sldId="257"/>
            <ac:spMk id="89" creationId="{647A77D8-817B-4A9F-86AA-FE781E813DBC}"/>
          </ac:spMkLst>
        </pc:spChg>
        <pc:grpChg chg="add del">
          <ac:chgData name="Kelly Jo Gordon (1910788)" userId="S::1910788@student.uwtsd.ac.uk::bb041e07-05c6-4634-a8db-67c76c8df7b6" providerId="AD" clId="Web-{F0F4F361-02C9-8193-601D-129FE8A0B1A4}" dt="2021-05-11T21:17:11.677" v="363"/>
          <ac:grpSpMkLst>
            <pc:docMk/>
            <pc:sldMk cId="2054892535" sldId="257"/>
            <ac:grpSpMk id="22" creationId="{1E52C707-F508-47B5-8864-8CC3EE0F030B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11:16:01.341" v="263"/>
          <ac:grpSpMkLst>
            <pc:docMk/>
            <pc:sldMk cId="2054892535" sldId="257"/>
            <ac:grpSpMk id="69" creationId="{C4967C49-2278-4724-94A5-A258F20C3DFA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11:15:51.607" v="260"/>
          <ac:grpSpMkLst>
            <pc:docMk/>
            <pc:sldMk cId="2054892535" sldId="257"/>
            <ac:grpSpMk id="73" creationId="{183B29DA-9BB8-4BA8-B8E1-8C2B544078C7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1:02:35.096" v="274"/>
          <ac:grpSpMkLst>
            <pc:docMk/>
            <pc:sldMk cId="2054892535" sldId="257"/>
            <ac:grpSpMk id="84" creationId="{183B29DA-9BB8-4BA8-B8E1-8C2B544078C7}"/>
          </ac:grpSpMkLst>
        </pc:grpChg>
        <pc:picChg chg="add del mod">
          <ac:chgData name="Kelly Jo Gordon (1910788)" userId="S::1910788@student.uwtsd.ac.uk::bb041e07-05c6-4634-a8db-67c76c8df7b6" providerId="AD" clId="Web-{F0F4F361-02C9-8193-601D-129FE8A0B1A4}" dt="2021-05-11T21:15:12.237" v="359"/>
          <ac:picMkLst>
            <pc:docMk/>
            <pc:sldMk cId="2054892535" sldId="257"/>
            <ac:picMk id="4" creationId="{2F031139-7EB1-4372-AAAF-86F80DE601C2}"/>
          </ac:picMkLst>
        </pc:picChg>
        <pc:picChg chg="del mod ord">
          <ac:chgData name="Kelly Jo Gordon (1910788)" userId="S::1910788@student.uwtsd.ac.uk::bb041e07-05c6-4634-a8db-67c76c8df7b6" providerId="AD" clId="Web-{F0F4F361-02C9-8193-601D-129FE8A0B1A4}" dt="2021-05-11T21:16:34.098" v="361"/>
          <ac:picMkLst>
            <pc:docMk/>
            <pc:sldMk cId="2054892535" sldId="257"/>
            <ac:picMk id="29" creationId="{5218A8E5-BBC9-4A48-BDDE-7E5DD674276B}"/>
          </ac:picMkLst>
        </pc:picChg>
        <pc:picChg chg="del">
          <ac:chgData name="Kelly Jo Gordon (1910788)" userId="S::1910788@student.uwtsd.ac.uk::bb041e07-05c6-4634-a8db-67c76c8df7b6" providerId="AD" clId="Web-{F0F4F361-02C9-8193-601D-129FE8A0B1A4}" dt="2021-05-11T11:14:03.167" v="258"/>
          <ac:picMkLst>
            <pc:docMk/>
            <pc:sldMk cId="2054892535" sldId="257"/>
            <ac:picMk id="37" creationId="{F12E6347-FACA-4BD6-AA5A-AB7C3AC6C8A6}"/>
          </ac:picMkLst>
        </pc:picChg>
        <pc:picChg chg="del">
          <ac:chgData name="Kelly Jo Gordon (1910788)" userId="S::1910788@student.uwtsd.ac.uk::bb041e07-05c6-4634-a8db-67c76c8df7b6" providerId="AD" clId="Web-{F0F4F361-02C9-8193-601D-129FE8A0B1A4}" dt="2021-05-11T10:56:11.046" v="78"/>
          <ac:picMkLst>
            <pc:docMk/>
            <pc:sldMk cId="2054892535" sldId="257"/>
            <ac:picMk id="39" creationId="{C748818D-50E7-4ED7-B1C8-20AA8879585C}"/>
          </ac:picMkLst>
        </pc:picChg>
      </pc:sldChg>
      <pc:sldChg chg="addSp delSp modSp mod setBg modClrScheme delDesignElem chgLayout">
        <pc:chgData name="Kelly Jo Gordon (1910788)" userId="S::1910788@student.uwtsd.ac.uk::bb041e07-05c6-4634-a8db-67c76c8df7b6" providerId="AD" clId="Web-{F0F4F361-02C9-8193-601D-129FE8A0B1A4}" dt="2021-05-11T22:46:48.886" v="670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F0F4F361-02C9-8193-601D-129FE8A0B1A4}" dt="2021-05-11T22:46:35.604" v="669" actId="14100"/>
          <ac:spMkLst>
            <pc:docMk/>
            <pc:sldMk cId="2393826156" sldId="258"/>
            <ac:spMk id="2" creationId="{C7910120-DA70-488C-A03A-E2A6C45626F5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2:40:15.349" v="633"/>
          <ac:spMkLst>
            <pc:docMk/>
            <pc:sldMk cId="2393826156" sldId="258"/>
            <ac:spMk id="3" creationId="{86B49383-7F75-4019-A474-D3835CE6CAB1}"/>
          </ac:spMkLst>
        </pc:spChg>
        <pc:spChg chg="mod">
          <ac:chgData name="Kelly Jo Gordon (1910788)" userId="S::1910788@student.uwtsd.ac.uk::bb041e07-05c6-4634-a8db-67c76c8df7b6" providerId="AD" clId="Web-{F0F4F361-02C9-8193-601D-129FE8A0B1A4}" dt="2021-05-11T22:46:27.823" v="668" actId="14100"/>
          <ac:spMkLst>
            <pc:docMk/>
            <pc:sldMk cId="2393826156" sldId="258"/>
            <ac:spMk id="5" creationId="{E3D7AF5B-A465-4AC0-B164-6A4339801045}"/>
          </ac:spMkLst>
        </pc:spChg>
        <pc:spChg chg="add del mod">
          <ac:chgData name="Kelly Jo Gordon (1910788)" userId="S::1910788@student.uwtsd.ac.uk::bb041e07-05c6-4634-a8db-67c76c8df7b6" providerId="AD" clId="Web-{F0F4F361-02C9-8193-601D-129FE8A0B1A4}" dt="2021-05-11T22:46:48.886" v="670"/>
          <ac:spMkLst>
            <pc:docMk/>
            <pc:sldMk cId="2393826156" sldId="258"/>
            <ac:spMk id="7" creationId="{2D5DA477-8702-444A-A1D4-BEFBF8B8F0BE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2393826156" sldId="258"/>
            <ac:spMk id="8" creationId="{A5931BE0-4B93-4D6C-878E-ACC59D6B4587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2393826156" sldId="258"/>
            <ac:spMk id="15" creationId="{D166A8AB-8924-421C-BCED-B54DBC4054E0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39:55.379" v="630"/>
          <ac:spMkLst>
            <pc:docMk/>
            <pc:sldMk cId="2393826156" sldId="258"/>
            <ac:spMk id="20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40:15.333" v="632"/>
          <ac:spMkLst>
            <pc:docMk/>
            <pc:sldMk cId="2393826156" sldId="258"/>
            <ac:spMk id="28" creationId="{6958E693-06E1-4835-9E33-076E6D8ED938}"/>
          </ac:spMkLst>
        </pc:spChg>
        <pc:grpChg chg="del">
          <ac:chgData name="Kelly Jo Gordon (1910788)" userId="S::1910788@student.uwtsd.ac.uk::bb041e07-05c6-4634-a8db-67c76c8df7b6" providerId="AD" clId="Web-{F0F4F361-02C9-8193-601D-129FE8A0B1A4}" dt="2021-05-11T21:02:35.096" v="274"/>
          <ac:grpSpMkLst>
            <pc:docMk/>
            <pc:sldMk cId="2393826156" sldId="258"/>
            <ac:grpSpMk id="7" creationId="{3BDBC526-6DCD-4FF6-8395-D8C22E46E527}"/>
          </ac:grpSpMkLst>
        </pc:grpChg>
        <pc:grpChg chg="del">
          <ac:chgData name="Kelly Jo Gordon (1910788)" userId="S::1910788@student.uwtsd.ac.uk::bb041e07-05c6-4634-a8db-67c76c8df7b6" providerId="AD" clId="Web-{F0F4F361-02C9-8193-601D-129FE8A0B1A4}" dt="2021-05-11T21:02:35.096" v="274"/>
          <ac:grpSpMkLst>
            <pc:docMk/>
            <pc:sldMk cId="2393826156" sldId="258"/>
            <ac:grpSpMk id="9" creationId="{9F2D4ED5-DC78-4C88-97AA-483206C53E90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40:15.333" v="632"/>
          <ac:grpSpMkLst>
            <pc:docMk/>
            <pc:sldMk cId="2393826156" sldId="258"/>
            <ac:grpSpMk id="11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39:55.379" v="630"/>
          <ac:grpSpMkLst>
            <pc:docMk/>
            <pc:sldMk cId="2393826156" sldId="258"/>
            <ac:grpSpMk id="12" creationId="{260ACC13-B825-49F3-93DE-C8B8F2FA37A1}"/>
          </ac:grpSpMkLst>
        </pc:grpChg>
        <pc:grpChg chg="add">
          <ac:chgData name="Kelly Jo Gordon (1910788)" userId="S::1910788@student.uwtsd.ac.uk::bb041e07-05c6-4634-a8db-67c76c8df7b6" providerId="AD" clId="Web-{F0F4F361-02C9-8193-601D-129FE8A0B1A4}" dt="2021-05-11T22:40:15.349" v="633"/>
          <ac:grpSpMkLst>
            <pc:docMk/>
            <pc:sldMk cId="2393826156" sldId="258"/>
            <ac:grpSpMk id="1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39:55.379" v="630"/>
          <ac:grpSpMkLst>
            <pc:docMk/>
            <pc:sldMk cId="2393826156" sldId="258"/>
            <ac:grpSpMk id="22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40:15.333" v="632"/>
          <ac:grpSpMkLst>
            <pc:docMk/>
            <pc:sldMk cId="2393826156" sldId="258"/>
            <ac:grpSpMk id="30" creationId="{C27500CA-FA61-49B6-AC7B-2CE50433D9B6}"/>
          </ac:grpSpMkLst>
        </pc:grpChg>
        <pc:picChg chg="del mod">
          <ac:chgData name="Kelly Jo Gordon (1910788)" userId="S::1910788@student.uwtsd.ac.uk::bb041e07-05c6-4634-a8db-67c76c8df7b6" providerId="AD" clId="Web-{F0F4F361-02C9-8193-601D-129FE8A0B1A4}" dt="2021-05-11T11:07:15.703" v="236"/>
          <ac:picMkLst>
            <pc:docMk/>
            <pc:sldMk cId="2393826156" sldId="258"/>
            <ac:picMk id="4" creationId="{1B11CD04-F078-4709-8036-CF565999E71C}"/>
          </ac:picMkLst>
        </pc:picChg>
        <pc:picChg chg="add del mod">
          <ac:chgData name="Kelly Jo Gordon (1910788)" userId="S::1910788@student.uwtsd.ac.uk::bb041e07-05c6-4634-a8db-67c76c8df7b6" providerId="AD" clId="Web-{F0F4F361-02C9-8193-601D-129FE8A0B1A4}" dt="2021-05-11T22:30:22.072" v="623"/>
          <ac:picMkLst>
            <pc:docMk/>
            <pc:sldMk cId="2393826156" sldId="258"/>
            <ac:picMk id="4" creationId="{DD7302C1-D351-4FFA-96B1-8D295FFB68B0}"/>
          </ac:picMkLst>
        </pc:picChg>
        <pc:picChg chg="add mod ord">
          <ac:chgData name="Kelly Jo Gordon (1910788)" userId="S::1910788@student.uwtsd.ac.uk::bb041e07-05c6-4634-a8db-67c76c8df7b6" providerId="AD" clId="Web-{F0F4F361-02C9-8193-601D-129FE8A0B1A4}" dt="2021-05-11T22:46:17.620" v="667" actId="14100"/>
          <ac:picMkLst>
            <pc:docMk/>
            <pc:sldMk cId="2393826156" sldId="258"/>
            <ac:picMk id="6" creationId="{CB32E011-17F0-47C1-BECF-9BD56F78152F}"/>
          </ac:picMkLst>
        </pc:picChg>
      </pc:sldChg>
      <pc:sldChg chg="addSp delSp modSp mod ord setBg modClrScheme chgLayout">
        <pc:chgData name="Kelly Jo Gordon (1910788)" userId="S::1910788@student.uwtsd.ac.uk::bb041e07-05c6-4634-a8db-67c76c8df7b6" providerId="AD" clId="Web-{F0F4F361-02C9-8193-601D-129FE8A0B1A4}" dt="2021-05-11T22:28:58.446" v="621" actId="20577"/>
        <pc:sldMkLst>
          <pc:docMk/>
          <pc:sldMk cId="276034250" sldId="259"/>
        </pc:sldMkLst>
        <pc:spChg chg="del mod ord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2" creationId="{F07FFC5D-DEF4-4E80-BF57-455D9E693F4C}"/>
          </ac:spMkLst>
        </pc:spChg>
        <pc:spChg chg="add mod">
          <ac:chgData name="Kelly Jo Gordon (1910788)" userId="S::1910788@student.uwtsd.ac.uk::bb041e07-05c6-4634-a8db-67c76c8df7b6" providerId="AD" clId="Web-{F0F4F361-02C9-8193-601D-129FE8A0B1A4}" dt="2021-05-11T22:27:45.929" v="615" actId="14100"/>
          <ac:spMkLst>
            <pc:docMk/>
            <pc:sldMk cId="276034250" sldId="259"/>
            <ac:spMk id="3" creationId="{5C5C2817-B1A6-41B7-A683-04454E19CC10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16" creationId="{24DFAAE7-061D-4086-99EC-872CB305082A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18" creationId="{E7570099-A243-48DD-9EAE-36F4AC095B94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20" creationId="{45E4A74B-6514-424A-ADFA-C232FA6B9018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22" creationId="{F61C5C86-C785-4B92-9F2D-133B8B8C24F5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24" creationId="{954D0BF9-002C-4D3A-A222-C166094A5D1D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26" creationId="{6080EB6E-D69F-43B1-91EC-75C303342580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28" creationId="{21BA816A-EE68-4A96-BA05-73303B2F4FE7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30" creationId="{22A94CDB-5D63-4C75-9CB6-6C18CDF372F0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7:14.679" v="611"/>
          <ac:spMkLst>
            <pc:docMk/>
            <pc:sldMk cId="276034250" sldId="259"/>
            <ac:spMk id="44" creationId="{94C52C56-BEF2-4E22-8C8E-A7AC96B03A72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7:14.679" v="611"/>
          <ac:spMkLst>
            <pc:docMk/>
            <pc:sldMk cId="276034250" sldId="259"/>
            <ac:spMk id="46" creationId="{42285737-90EE-47DC-AC80-8AE156B11969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2:27:14.679" v="611"/>
          <ac:spMkLst>
            <pc:docMk/>
            <pc:sldMk cId="276034250" sldId="259"/>
            <ac:spMk id="57" creationId="{084966D2-3C9B-4F47-8231-1DEC33D3BDFE}"/>
          </ac:spMkLst>
        </pc:spChg>
        <pc:grpChg chg="add del">
          <ac:chgData name="Kelly Jo Gordon (1910788)" userId="S::1910788@student.uwtsd.ac.uk::bb041e07-05c6-4634-a8db-67c76c8df7b6" providerId="AD" clId="Web-{F0F4F361-02C9-8193-601D-129FE8A0B1A4}" dt="2021-05-11T22:24:07.372" v="600"/>
          <ac:grpSpMkLst>
            <pc:docMk/>
            <pc:sldMk cId="276034250" sldId="259"/>
            <ac:grpSpMk id="8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27:14.679" v="611"/>
          <ac:grpSpMkLst>
            <pc:docMk/>
            <pc:sldMk cId="276034250" sldId="259"/>
            <ac:grpSpMk id="36" creationId="{71092D16-14DA-4606-831F-0DB3EEECB91C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27:14.679" v="611"/>
          <ac:grpSpMkLst>
            <pc:docMk/>
            <pc:sldMk cId="276034250" sldId="259"/>
            <ac:grpSpMk id="48" creationId="{B57BDC17-F1B3-455F-BBF1-680AA1F25C06}"/>
          </ac:grpSpMkLst>
        </pc:grpChg>
        <pc:grpChg chg="add">
          <ac:chgData name="Kelly Jo Gordon (1910788)" userId="S::1910788@student.uwtsd.ac.uk::bb041e07-05c6-4634-a8db-67c76c8df7b6" providerId="AD" clId="Web-{F0F4F361-02C9-8193-601D-129FE8A0B1A4}" dt="2021-05-11T22:27:14.679" v="611"/>
          <ac:grpSpMkLst>
            <pc:docMk/>
            <pc:sldMk cId="276034250" sldId="259"/>
            <ac:grpSpMk id="56" creationId="{DD65B30C-427F-449E-B039-E288E85D8AFA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27:14.647" v="610"/>
          <ac:grpSpMkLst>
            <pc:docMk/>
            <pc:sldMk cId="276034250" sldId="259"/>
            <ac:grpSpMk id="5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27:14.647" v="610"/>
          <ac:grpSpMkLst>
            <pc:docMk/>
            <pc:sldMk cId="276034250" sldId="259"/>
            <ac:grpSpMk id="67" creationId="{CE44BAAA-0355-4DE7-A0FE-B7F21F18A48F}"/>
          </ac:grpSpMkLst>
        </pc:grpChg>
        <pc:graphicFrameChg chg="add mod modGraphic">
          <ac:chgData name="Kelly Jo Gordon (1910788)" userId="S::1910788@student.uwtsd.ac.uk::bb041e07-05c6-4634-a8db-67c76c8df7b6" providerId="AD" clId="Web-{F0F4F361-02C9-8193-601D-129FE8A0B1A4}" dt="2021-05-11T22:28:58.446" v="621" actId="20577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modSp mod modClrScheme chgLayout">
        <pc:chgData name="Kelly Jo Gordon (1910788)" userId="S::1910788@student.uwtsd.ac.uk::bb041e07-05c6-4634-a8db-67c76c8df7b6" providerId="AD" clId="Web-{F0F4F361-02C9-8193-601D-129FE8A0B1A4}" dt="2021-05-11T21:03:03.503" v="275"/>
        <pc:sldMkLst>
          <pc:docMk/>
          <pc:sldMk cId="1284388593" sldId="260"/>
        </pc:sldMkLst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1284388593" sldId="260"/>
            <ac:spMk id="2" creationId="{62A44585-A68F-4AAA-B155-6E6F64F2AD2C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1284388593" sldId="260"/>
            <ac:spMk id="3" creationId="{9A3B318E-3379-4C8F-8BC7-E6C13EEE1FFB}"/>
          </ac:spMkLst>
        </pc:spChg>
      </pc:sldChg>
      <pc:sldChg chg="addSp modSp mod setBg modClrScheme chgLayout">
        <pc:chgData name="Kelly Jo Gordon (1910788)" userId="S::1910788@student.uwtsd.ac.uk::bb041e07-05c6-4634-a8db-67c76c8df7b6" providerId="AD" clId="Web-{F0F4F361-02C9-8193-601D-129FE8A0B1A4}" dt="2021-05-11T23:59:01.192" v="704" actId="14100"/>
        <pc:sldMkLst>
          <pc:docMk/>
          <pc:sldMk cId="4006675434" sldId="261"/>
        </pc:sldMkLst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4006675434" sldId="261"/>
            <ac:spMk id="2" creationId="{23F01472-53F4-416E-A645-8B14E240C4BB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4006675434" sldId="261"/>
            <ac:spMk id="3" creationId="{A6A2DAE1-C349-42A5-BF18-792A93349035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4006675434" sldId="261"/>
            <ac:spMk id="4" creationId="{358AA31C-82CA-4A8E-AD94-3D2B6457FA41}"/>
          </ac:spMkLst>
        </pc:spChg>
        <pc:spChg chg="add mod">
          <ac:chgData name="Kelly Jo Gordon (1910788)" userId="S::1910788@student.uwtsd.ac.uk::bb041e07-05c6-4634-a8db-67c76c8df7b6" providerId="AD" clId="Web-{F0F4F361-02C9-8193-601D-129FE8A0B1A4}" dt="2021-05-11T23:59:01.192" v="704" actId="14100"/>
          <ac:spMkLst>
            <pc:docMk/>
            <pc:sldMk cId="4006675434" sldId="261"/>
            <ac:spMk id="5" creationId="{F914990A-E4FF-4C44-8C87-84670206413D}"/>
          </ac:spMkLst>
        </pc:spChg>
      </pc:sldChg>
      <pc:sldChg chg="modSp mod modClrScheme chgLayout">
        <pc:chgData name="Kelly Jo Gordon (1910788)" userId="S::1910788@student.uwtsd.ac.uk::bb041e07-05c6-4634-a8db-67c76c8df7b6" providerId="AD" clId="Web-{F0F4F361-02C9-8193-601D-129FE8A0B1A4}" dt="2021-05-11T21:03:03.503" v="275"/>
        <pc:sldMkLst>
          <pc:docMk/>
          <pc:sldMk cId="2722282293" sldId="262"/>
        </pc:sldMkLst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2722282293" sldId="262"/>
            <ac:spMk id="2" creationId="{424DB4C6-9CBF-48F9-A35E-3166648E7A54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2722282293" sldId="262"/>
            <ac:spMk id="3" creationId="{00DCCE1E-C8DE-4B3B-BBB3-B74081BD4936}"/>
          </ac:spMkLst>
        </pc:spChg>
      </pc:sldChg>
      <pc:sldChg chg="modSp mod modClrScheme chgLayout">
        <pc:chgData name="Kelly Jo Gordon (1910788)" userId="S::1910788@student.uwtsd.ac.uk::bb041e07-05c6-4634-a8db-67c76c8df7b6" providerId="AD" clId="Web-{F0F4F361-02C9-8193-601D-129FE8A0B1A4}" dt="2021-05-11T21:03:03.503" v="275"/>
        <pc:sldMkLst>
          <pc:docMk/>
          <pc:sldMk cId="869428827" sldId="263"/>
        </pc:sldMkLst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869428827" sldId="263"/>
            <ac:spMk id="2" creationId="{2512B3EF-24D3-471C-A821-B6FB955961F7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869428827" sldId="263"/>
            <ac:spMk id="3" creationId="{483FAE96-C8B7-4DE6-BB37-32FE69853CF2}"/>
          </ac:spMkLst>
        </pc:spChg>
      </pc:sldChg>
      <pc:sldChg chg="modSp mod modClrScheme chgLayout">
        <pc:chgData name="Kelly Jo Gordon (1910788)" userId="S::1910788@student.uwtsd.ac.uk::bb041e07-05c6-4634-a8db-67c76c8df7b6" providerId="AD" clId="Web-{F0F4F361-02C9-8193-601D-129FE8A0B1A4}" dt="2021-05-11T23:56:10.687" v="673" actId="20577"/>
        <pc:sldMkLst>
          <pc:docMk/>
          <pc:sldMk cId="257073510" sldId="264"/>
        </pc:sldMkLst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257073510" sldId="264"/>
            <ac:spMk id="2" creationId="{F8A1D377-ACD6-4722-985D-BBF4D18983A3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3:56:10.687" v="673" actId="20577"/>
          <ac:spMkLst>
            <pc:docMk/>
            <pc:sldMk cId="257073510" sldId="264"/>
            <ac:spMk id="3" creationId="{23A080E5-46E3-4AD0-9098-27303F85CBC6}"/>
          </ac:spMkLst>
        </pc:spChg>
      </pc:sldChg>
      <pc:sldChg chg="modSp mod ord modClrScheme chgLayout">
        <pc:chgData name="Kelly Jo Gordon (1910788)" userId="S::1910788@student.uwtsd.ac.uk::bb041e07-05c6-4634-a8db-67c76c8df7b6" providerId="AD" clId="Web-{F0F4F361-02C9-8193-601D-129FE8A0B1A4}" dt="2021-05-11T21:46:27.091" v="524"/>
        <pc:sldMkLst>
          <pc:docMk/>
          <pc:sldMk cId="1321580372" sldId="265"/>
        </pc:sldMkLst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1321580372" sldId="265"/>
            <ac:spMk id="2" creationId="{381AB1D4-0214-416C-8936-DDF634C91140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18:24.085" v="368" actId="20577"/>
          <ac:spMkLst>
            <pc:docMk/>
            <pc:sldMk cId="1321580372" sldId="265"/>
            <ac:spMk id="3" creationId="{3424FDEE-4705-486E-9137-79C934B843A2}"/>
          </ac:spMkLst>
        </pc:spChg>
      </pc:sldChg>
      <pc:sldChg chg="delSp modSp add mod modClrScheme delDesignElem chgLayout">
        <pc:chgData name="Kelly Jo Gordon (1910788)" userId="S::1910788@student.uwtsd.ac.uk::bb041e07-05c6-4634-a8db-67c76c8df7b6" providerId="AD" clId="Web-{F0F4F361-02C9-8193-601D-129FE8A0B1A4}" dt="2021-05-11T21:44:48.339" v="516" actId="20577"/>
        <pc:sldMkLst>
          <pc:docMk/>
          <pc:sldMk cId="567296011" sldId="266"/>
        </pc:sldMkLst>
        <pc:spChg chg="mod ord">
          <ac:chgData name="Kelly Jo Gordon (1910788)" userId="S::1910788@student.uwtsd.ac.uk::bb041e07-05c6-4634-a8db-67c76c8df7b6" providerId="AD" clId="Web-{F0F4F361-02C9-8193-601D-129FE8A0B1A4}" dt="2021-05-11T21:44:48.339" v="516" actId="20577"/>
          <ac:spMkLst>
            <pc:docMk/>
            <pc:sldMk cId="567296011" sldId="266"/>
            <ac:spMk id="2" creationId="{9C39FB0C-5A7D-416D-92C9-5348206A4496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43:58.041" v="511" actId="20577"/>
          <ac:spMkLst>
            <pc:docMk/>
            <pc:sldMk cId="567296011" sldId="266"/>
            <ac:spMk id="3" creationId="{9E6713C0-82CC-43DE-9A75-BE6CB61C4683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567296011" sldId="266"/>
            <ac:spMk id="39" creationId="{B26EE4FD-480F-42A5-9FEB-DA630457CFB7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567296011" sldId="266"/>
            <ac:spMk id="41" creationId="{A187062F-BE14-42FC-B06A-607DB23849C3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567296011" sldId="266"/>
            <ac:spMk id="43" creationId="{731FE21B-2A45-4BF5-8B03-E12341988774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567296011" sldId="266"/>
            <ac:spMk id="45" creationId="{2DC5A94D-79ED-48F5-9DC5-96CBB507CEC8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567296011" sldId="266"/>
            <ac:spMk id="47" creationId="{93A3D4BE-AF25-4F9A-9C29-1145CCE24A28}"/>
          </ac:spMkLst>
        </pc:spChg>
      </pc:sldChg>
      <pc:sldMasterChg chg="add del addSldLayout delSldLayout">
        <pc:chgData name="Kelly Jo Gordon (1910788)" userId="S::1910788@student.uwtsd.ac.uk::bb041e07-05c6-4634-a8db-67c76c8df7b6" providerId="AD" clId="Web-{F0F4F361-02C9-8193-601D-129FE8A0B1A4}" dt="2021-05-11T21:02:35.096" v="274"/>
        <pc:sldMasterMkLst>
          <pc:docMk/>
          <pc:sldMasterMk cId="876186942" sldId="2147483648"/>
        </pc:sldMasterMkLst>
        <pc:sldLayoutChg chg="add 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876186942" sldId="2147483648"/>
            <pc:sldLayoutMk cId="3478098766" sldId="2147483649"/>
          </pc:sldLayoutMkLst>
        </pc:sldLayoutChg>
      </pc:sldMasterChg>
      <pc:sldMasterChg chg="del delSldLayout">
        <pc:chgData name="Kelly Jo Gordon (1910788)" userId="S::1910788@student.uwtsd.ac.uk::bb041e07-05c6-4634-a8db-67c76c8df7b6" providerId="AD" clId="Web-{F0F4F361-02C9-8193-601D-129FE8A0B1A4}" dt="2021-05-11T21:02:35.096" v="274"/>
        <pc:sldMasterMkLst>
          <pc:docMk/>
          <pc:sldMasterMk cId="2879069618" sldId="2147483838"/>
        </pc:sldMasterMkLst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1856505091" sldId="2147483827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1436971409" sldId="2147483828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1893223891" sldId="2147483829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1517008046" sldId="2147483830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17555263" sldId="2147483831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2388504736" sldId="2147483832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4042035206" sldId="2147483833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2357417025" sldId="2147483834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2548682732" sldId="2147483835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1189963595" sldId="2147483836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4149933698" sldId="2147483837"/>
          </pc:sldLayoutMkLst>
        </pc:sldLayoutChg>
      </pc:sldMasterChg>
      <pc:sldMasterChg chg="add del addSldLayout delSldLayout modSldLayout">
        <pc:chgData name="Kelly Jo Gordon (1910788)" userId="S::1910788@student.uwtsd.ac.uk::bb041e07-05c6-4634-a8db-67c76c8df7b6" providerId="AD" clId="Web-{F0F4F361-02C9-8193-601D-129FE8A0B1A4}" dt="2021-05-11T21:03:03.503" v="275"/>
        <pc:sldMasterMkLst>
          <pc:docMk/>
          <pc:sldMasterMk cId="2285071665" sldId="2147483839"/>
        </pc:sldMasterMkLst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1093134204" sldId="2147483840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1481483829" sldId="2147483841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1637862594" sldId="2147483842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3291197708" sldId="2147483843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4175128499" sldId="2147483844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1506864450" sldId="2147483845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3491889822" sldId="2147483846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668442665" sldId="2147483847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2660746413" sldId="2147483848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4134722369" sldId="2147483849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3601298929" sldId="2147483850"/>
          </pc:sldLayoutMkLst>
        </pc:sldLayoutChg>
      </pc:sldMasterChg>
      <pc:sldMasterChg chg="add addSldLayout modSldLayout">
        <pc:chgData name="Kelly Jo Gordon (1910788)" userId="S::1910788@student.uwtsd.ac.uk::bb041e07-05c6-4634-a8db-67c76c8df7b6" providerId="AD" clId="Web-{F0F4F361-02C9-8193-601D-129FE8A0B1A4}" dt="2021-05-11T21:03:03.503" v="275"/>
        <pc:sldMasterMkLst>
          <pc:docMk/>
          <pc:sldMasterMk cId="1625285718" sldId="2147483851"/>
        </pc:sldMasterMkLst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941639398" sldId="2147483852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550465653" sldId="2147483853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1452180050" sldId="2147483854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3862941739" sldId="2147483855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2850674343" sldId="2147483856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1340578821" sldId="2147483857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2029379925" sldId="2147483858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1131385405" sldId="2147483859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2290153613" sldId="2147483860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16049431" sldId="2147483861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2824036134" sldId="2147483862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3737295354" sldId="2147483863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2371350097" sldId="2147483864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763876025" sldId="2147483865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3959903621" sldId="2147483866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3363743306" sldId="2147483867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498633097" sldId="2147483868"/>
          </pc:sldLayoutMkLst>
        </pc:sldLayoutChg>
      </pc:sldMasterChg>
    </pc:docChg>
  </pc:docChgLst>
  <pc:docChgLst>
    <pc:chgData name="Kelly Jo Gordon (1910788)" userId="S::1910788@student.uwtsd.ac.uk::bb041e07-05c6-4634-a8db-67c76c8df7b6" providerId="AD" clId="Web-{A925C79F-10E4-C000-1663-F2394D5E94C2}"/>
    <pc:docChg chg="modSld">
      <pc:chgData name="Kelly Jo Gordon (1910788)" userId="S::1910788@student.uwtsd.ac.uk::bb041e07-05c6-4634-a8db-67c76c8df7b6" providerId="AD" clId="Web-{A925C79F-10E4-C000-1663-F2394D5E94C2}" dt="2021-05-12T10:52:07.315" v="89" actId="20577"/>
      <pc:docMkLst>
        <pc:docMk/>
      </pc:docMkLst>
      <pc:sldChg chg="modSp">
        <pc:chgData name="Kelly Jo Gordon (1910788)" userId="S::1910788@student.uwtsd.ac.uk::bb041e07-05c6-4634-a8db-67c76c8df7b6" providerId="AD" clId="Web-{A925C79F-10E4-C000-1663-F2394D5E94C2}" dt="2021-05-12T10:48:31.826" v="20" actId="20577"/>
        <pc:sldMkLst>
          <pc:docMk/>
          <pc:sldMk cId="109857222" sldId="256"/>
        </pc:sldMkLst>
        <pc:spChg chg="mod">
          <ac:chgData name="Kelly Jo Gordon (1910788)" userId="S::1910788@student.uwtsd.ac.uk::bb041e07-05c6-4634-a8db-67c76c8df7b6" providerId="AD" clId="Web-{A925C79F-10E4-C000-1663-F2394D5E94C2}" dt="2021-05-12T10:48:31.826" v="2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Kelly Jo Gordon (1910788)" userId="S::1910788@student.uwtsd.ac.uk::bb041e07-05c6-4634-a8db-67c76c8df7b6" providerId="AD" clId="Web-{A925C79F-10E4-C000-1663-F2394D5E94C2}" dt="2021-05-12T10:50:27.453" v="46" actId="20577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A925C79F-10E4-C000-1663-F2394D5E94C2}" dt="2021-05-12T10:50:27.453" v="46" actId="20577"/>
          <ac:spMkLst>
            <pc:docMk/>
            <pc:sldMk cId="2393826156" sldId="258"/>
            <ac:spMk id="5" creationId="{E3D7AF5B-A465-4AC0-B164-6A4339801045}"/>
          </ac:spMkLst>
        </pc:spChg>
      </pc:sldChg>
      <pc:sldChg chg="modSp">
        <pc:chgData name="Kelly Jo Gordon (1910788)" userId="S::1910788@student.uwtsd.ac.uk::bb041e07-05c6-4634-a8db-67c76c8df7b6" providerId="AD" clId="Web-{A925C79F-10E4-C000-1663-F2394D5E94C2}" dt="2021-05-12T10:52:07.315" v="89" actId="20577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A925C79F-10E4-C000-1663-F2394D5E94C2}" dt="2021-05-12T10:52:07.315" v="89" actId="20577"/>
          <ac:spMkLst>
            <pc:docMk/>
            <pc:sldMk cId="1321580372" sldId="265"/>
            <ac:spMk id="3" creationId="{3424FDEE-4705-486E-9137-79C934B843A2}"/>
          </ac:spMkLst>
        </pc:spChg>
      </pc:sldChg>
    </pc:docChg>
  </pc:docChgLst>
  <pc:docChgLst>
    <pc:chgData name="Kelly Jo Gordon (1910788)" userId="S::1910788@student.uwtsd.ac.uk::bb041e07-05c6-4634-a8db-67c76c8df7b6" providerId="AD" clId="Web-{E12D10AA-BD42-4341-BBC4-A59C21B8201F}"/>
    <pc:docChg chg="modSld">
      <pc:chgData name="Kelly Jo Gordon (1910788)" userId="S::1910788@student.uwtsd.ac.uk::bb041e07-05c6-4634-a8db-67c76c8df7b6" providerId="AD" clId="Web-{E12D10AA-BD42-4341-BBC4-A59C21B8201F}" dt="2021-06-01T17:00:52.458" v="121" actId="20577"/>
      <pc:docMkLst>
        <pc:docMk/>
      </pc:docMkLst>
      <pc:sldChg chg="modSp">
        <pc:chgData name="Kelly Jo Gordon (1910788)" userId="S::1910788@student.uwtsd.ac.uk::bb041e07-05c6-4634-a8db-67c76c8df7b6" providerId="AD" clId="Web-{E12D10AA-BD42-4341-BBC4-A59C21B8201F}" dt="2021-06-01T17:00:52.458" v="121" actId="20577"/>
        <pc:sldMkLst>
          <pc:docMk/>
          <pc:sldMk cId="4076647957" sldId="277"/>
        </pc:sldMkLst>
        <pc:spChg chg="mod">
          <ac:chgData name="Kelly Jo Gordon (1910788)" userId="S::1910788@student.uwtsd.ac.uk::bb041e07-05c6-4634-a8db-67c76c8df7b6" providerId="AD" clId="Web-{E12D10AA-BD42-4341-BBC4-A59C21B8201F}" dt="2021-06-01T17:00:52.458" v="121" actId="20577"/>
          <ac:spMkLst>
            <pc:docMk/>
            <pc:sldMk cId="4076647957" sldId="277"/>
            <ac:spMk id="5" creationId="{492AA79A-FA60-4690-A6A7-C69B485F1CEF}"/>
          </ac:spMkLst>
        </pc:spChg>
      </pc:sldChg>
    </pc:docChg>
  </pc:docChgLst>
  <pc:docChgLst>
    <pc:chgData name="Kelly Jo Gordon (1910788)" userId="S::1910788@student.uwtsd.ac.uk::bb041e07-05c6-4634-a8db-67c76c8df7b6" providerId="AD" clId="Web-{AAD34154-F954-4DCF-9422-3B88757A768C}"/>
    <pc:docChg chg="addSld modSld sldOrd addMainMaster delMainMaster modMainMaster">
      <pc:chgData name="Kelly Jo Gordon (1910788)" userId="S::1910788@student.uwtsd.ac.uk::bb041e07-05c6-4634-a8db-67c76c8df7b6" providerId="AD" clId="Web-{AAD34154-F954-4DCF-9422-3B88757A768C}" dt="2021-05-10T19:39:15.639" v="921" actId="20577"/>
      <pc:docMkLst>
        <pc:docMk/>
      </pc:docMkLst>
      <pc:sldChg chg="addSp delSp modSp mod setBg modClrScheme addAnim delAnim setClrOvrMap chgLayout">
        <pc:chgData name="Kelly Jo Gordon (1910788)" userId="S::1910788@student.uwtsd.ac.uk::bb041e07-05c6-4634-a8db-67c76c8df7b6" providerId="AD" clId="Web-{AAD34154-F954-4DCF-9422-3B88757A768C}" dt="2021-05-10T19:39:15.639" v="921" actId="20577"/>
        <pc:sldMkLst>
          <pc:docMk/>
          <pc:sldMk cId="109857222" sldId="256"/>
        </pc:sldMkLst>
        <pc:spChg chg="mod ord">
          <ac:chgData name="Kelly Jo Gordon (1910788)" userId="S::1910788@student.uwtsd.ac.uk::bb041e07-05c6-4634-a8db-67c76c8df7b6" providerId="AD" clId="Web-{AAD34154-F954-4DCF-9422-3B88757A768C}" dt="2021-05-10T19:33:35.459" v="898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elly Jo Gordon (1910788)" userId="S::1910788@student.uwtsd.ac.uk::bb041e07-05c6-4634-a8db-67c76c8df7b6" providerId="AD" clId="Web-{AAD34154-F954-4DCF-9422-3B88757A768C}" dt="2021-05-10T19:39:15.639" v="921" actId="20577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Kelly Jo Gordon (1910788)" userId="S::1910788@student.uwtsd.ac.uk::bb041e07-05c6-4634-a8db-67c76c8df7b6" providerId="AD" clId="Web-{AAD34154-F954-4DCF-9422-3B88757A768C}" dt="2021-05-10T19:36:10.775" v="902"/>
          <ac:spMkLst>
            <pc:docMk/>
            <pc:sldMk cId="109857222" sldId="256"/>
            <ac:spMk id="5" creationId="{1E34EC53-95FD-4293-9B39-BE4E1CAEB4E1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38.727" v="70"/>
          <ac:spMkLst>
            <pc:docMk/>
            <pc:sldMk cId="109857222" sldId="256"/>
            <ac:spMk id="7" creationId="{0671A8AE-40A1-4631-A6B8-581AFF065482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9:05:08.199" v="802"/>
          <ac:spMkLst>
            <pc:docMk/>
            <pc:sldMk cId="109857222" sldId="256"/>
            <ac:spMk id="7" creationId="{5502FDA1-D9F2-45EF-99F9-84086CCAB58E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2:10:28.781" v="109"/>
          <ac:spMkLst>
            <pc:docMk/>
            <pc:sldMk cId="109857222" sldId="256"/>
            <ac:spMk id="7" creationId="{8B79E975-7597-4030-90AA-828BA3957684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38.727" v="70"/>
          <ac:spMkLst>
            <pc:docMk/>
            <pc:sldMk cId="109857222" sldId="256"/>
            <ac:spMk id="8" creationId="{AB58EF07-17C2-48CF-ABB0-EEF1F17CB8F0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38.727" v="70"/>
          <ac:spMkLst>
            <pc:docMk/>
            <pc:sldMk cId="109857222" sldId="256"/>
            <ac:spMk id="9" creationId="{AF2F604E-43BE-4DC3-B983-E071523364F8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0:11.241" v="68"/>
          <ac:spMkLst>
            <pc:docMk/>
            <pc:sldMk cId="109857222" sldId="256"/>
            <ac:spMk id="10" creationId="{8555C5B3-193A-4749-9AFD-682E53CDDE8F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38.727" v="70"/>
          <ac:spMkLst>
            <pc:docMk/>
            <pc:sldMk cId="109857222" sldId="256"/>
            <ac:spMk id="11" creationId="{08C9B587-E65E-4B52-B37C-ABEBB6E87928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0:11.241" v="68"/>
          <ac:spMkLst>
            <pc:docMk/>
            <pc:sldMk cId="109857222" sldId="256"/>
            <ac:spMk id="12" creationId="{2EAE06A6-F76A-41C9-827A-C561B004485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44.321" v="72"/>
          <ac:spMkLst>
            <pc:docMk/>
            <pc:sldMk cId="109857222" sldId="256"/>
            <ac:spMk id="13" creationId="{F518D20D-5F05-49C3-8900-68783F8ACB6F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0:11.241" v="68"/>
          <ac:spMkLst>
            <pc:docMk/>
            <pc:sldMk cId="109857222" sldId="256"/>
            <ac:spMk id="14" creationId="{89F9D4E8-0639-444B-949B-9518585061AF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44.321" v="72"/>
          <ac:spMkLst>
            <pc:docMk/>
            <pc:sldMk cId="109857222" sldId="256"/>
            <ac:spMk id="15" creationId="{FF50CA5B-2FF8-43D9-B7D8-3BDE1BFD3CF1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0:11.241" v="68"/>
          <ac:spMkLst>
            <pc:docMk/>
            <pc:sldMk cId="109857222" sldId="256"/>
            <ac:spMk id="16" creationId="{7E3DA7A2-ED70-4BBA-AB72-00AD461FA405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44.321" v="72"/>
          <ac:spMkLst>
            <pc:docMk/>
            <pc:sldMk cId="109857222" sldId="256"/>
            <ac:spMk id="17" creationId="{421A1E60-9477-4E7A-A6B2-63B329C81A40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0:11.241" v="68"/>
          <ac:spMkLst>
            <pc:docMk/>
            <pc:sldMk cId="109857222" sldId="256"/>
            <ac:spMk id="18" creationId="{FC485432-3647-4218-B5D3-15D3FA222B13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08:42.622" v="100"/>
          <ac:spMkLst>
            <pc:docMk/>
            <pc:sldMk cId="109857222" sldId="256"/>
            <ac:spMk id="19" creationId="{55B419A7-F817-4767-8CCB-FB0E189C4ACD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0:11.241" v="68"/>
          <ac:spMkLst>
            <pc:docMk/>
            <pc:sldMk cId="109857222" sldId="256"/>
            <ac:spMk id="20" creationId="{F4AFDDCA-6ABA-4D23-8A5C-1BF0F4308148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05.931" v="74"/>
          <ac:spMkLst>
            <pc:docMk/>
            <pc:sldMk cId="109857222" sldId="256"/>
            <ac:spMk id="21" creationId="{F842A3FA-BE9C-4241-A8C9-AACE4A04F5A9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05.931" v="74"/>
          <ac:spMkLst>
            <pc:docMk/>
            <pc:sldMk cId="109857222" sldId="256"/>
            <ac:spMk id="22" creationId="{B819EFE0-C528-414F-A76F-BFCA99E25E2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05.931" v="74"/>
          <ac:spMkLst>
            <pc:docMk/>
            <pc:sldMk cId="109857222" sldId="256"/>
            <ac:spMk id="24" creationId="{93591EEA-2945-4D41-8E6E-CB1CEDBBCD59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05.931" v="74"/>
          <ac:spMkLst>
            <pc:docMk/>
            <pc:sldMk cId="109857222" sldId="256"/>
            <ac:spMk id="25" creationId="{FD6FF57B-7FE7-4B12-BA97-C8578B1401FA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05.931" v="74"/>
          <ac:spMkLst>
            <pc:docMk/>
            <pc:sldMk cId="109857222" sldId="256"/>
            <ac:spMk id="27" creationId="{31BAB069-4689-435C-B7B3-4DE5327A0FA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05.931" v="74"/>
          <ac:spMkLst>
            <pc:docMk/>
            <pc:sldMk cId="109857222" sldId="256"/>
            <ac:spMk id="29" creationId="{A717C63F-F2F7-4D7B-92D5-20B7FF76025A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08:42.622" v="100"/>
          <ac:spMkLst>
            <pc:docMk/>
            <pc:sldMk cId="109857222" sldId="256"/>
            <ac:spMk id="32" creationId="{7021D92D-08FF-45A6-9109-AC9462C7E8E3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10:56.969" v="111"/>
          <ac:spMkLst>
            <pc:docMk/>
            <pc:sldMk cId="109857222" sldId="256"/>
            <ac:spMk id="34" creationId="{65B33439-EC96-4835-9DF2-CFA3336E0E41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10:56.969" v="111"/>
          <ac:spMkLst>
            <pc:docMk/>
            <pc:sldMk cId="109857222" sldId="256"/>
            <ac:spMk id="37" creationId="{335243F2-87BD-4C47-8358-ACFE608D3DB3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16.666" v="76"/>
          <ac:spMkLst>
            <pc:docMk/>
            <pc:sldMk cId="109857222" sldId="256"/>
            <ac:spMk id="39" creationId="{F1174801-1395-44C5-9B00-CCAC45C056E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16.666" v="76"/>
          <ac:spMkLst>
            <pc:docMk/>
            <pc:sldMk cId="109857222" sldId="256"/>
            <ac:spMk id="40" creationId="{996DFAFB-BCE1-4BEC-82FB-D574234DEF0A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2:43.742" v="794"/>
          <ac:spMkLst>
            <pc:docMk/>
            <pc:sldMk cId="109857222" sldId="256"/>
            <ac:spMk id="53" creationId="{1DB043B4-68C6-45B9-82AC-A5800EADB8DB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2:43.742" v="794"/>
          <ac:spMkLst>
            <pc:docMk/>
            <pc:sldMk cId="109857222" sldId="256"/>
            <ac:spMk id="55" creationId="{61B0F92C-925A-4D2E-839E-EB381378C315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5:22.746" v="804"/>
          <ac:spMkLst>
            <pc:docMk/>
            <pc:sldMk cId="109857222" sldId="256"/>
            <ac:spMk id="60" creationId="{1DB043B4-68C6-45B9-82AC-A5800EADB8DB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5:22.746" v="804"/>
          <ac:spMkLst>
            <pc:docMk/>
            <pc:sldMk cId="109857222" sldId="256"/>
            <ac:spMk id="62" creationId="{3C64A91D-E535-4C24-A0E3-96A3810E3FD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5:22.746" v="804"/>
          <ac:spMkLst>
            <pc:docMk/>
            <pc:sldMk cId="109857222" sldId="256"/>
            <ac:spMk id="64" creationId="{26FC4867-BA3E-4F8E-AB23-684F34DF3D31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0:07.550" v="829"/>
          <ac:spMkLst>
            <pc:docMk/>
            <pc:sldMk cId="109857222" sldId="256"/>
            <ac:spMk id="69" creationId="{1997061E-3447-40AF-B361-EE5D7E386419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0:07.550" v="829"/>
          <ac:spMkLst>
            <pc:docMk/>
            <pc:sldMk cId="109857222" sldId="256"/>
            <ac:spMk id="76" creationId="{9659A3D4-9896-4F11-9112-6C5E0390CEF0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2:51.301" v="897"/>
          <ac:spMkLst>
            <pc:docMk/>
            <pc:sldMk cId="109857222" sldId="256"/>
            <ac:spMk id="87" creationId="{6DB9AC9A-C1ED-4713-9A6E-D5EBBB4011FE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2:51.301" v="897"/>
          <ac:spMkLst>
            <pc:docMk/>
            <pc:sldMk cId="109857222" sldId="256"/>
            <ac:spMk id="89" creationId="{2FCFAB40-DA7C-4B6C-AD10-4EC44B54B160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2:51.301" v="897"/>
          <ac:spMkLst>
            <pc:docMk/>
            <pc:sldMk cId="109857222" sldId="256"/>
            <ac:spMk id="91" creationId="{83296DCF-CBB7-4351-9E7E-623649419AA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2:51.301" v="897"/>
          <ac:spMkLst>
            <pc:docMk/>
            <pc:sldMk cId="109857222" sldId="256"/>
            <ac:spMk id="93" creationId="{61AE2471-23B2-4B94-A613-E68609916662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2:51.301" v="897"/>
          <ac:spMkLst>
            <pc:docMk/>
            <pc:sldMk cId="109857222" sldId="256"/>
            <ac:spMk id="95" creationId="{DFB59F4D-13F5-4E73-B3D4-2CFDEC0C5652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6:10.775" v="902"/>
          <ac:spMkLst>
            <pc:docMk/>
            <pc:sldMk cId="109857222" sldId="256"/>
            <ac:spMk id="100" creationId="{1DB043B4-68C6-45B9-82AC-A5800EADB8DB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6:10.775" v="902"/>
          <ac:spMkLst>
            <pc:docMk/>
            <pc:sldMk cId="109857222" sldId="256"/>
            <ac:spMk id="102" creationId="{BEBFBB3C-FA07-4A06-A8D8-D690F92A2817}"/>
          </ac:spMkLst>
        </pc:spChg>
        <pc:spChg chg="add">
          <ac:chgData name="Kelly Jo Gordon (1910788)" userId="S::1910788@student.uwtsd.ac.uk::bb041e07-05c6-4634-a8db-67c76c8df7b6" providerId="AD" clId="Web-{AAD34154-F954-4DCF-9422-3B88757A768C}" dt="2021-05-10T19:36:10.775" v="902"/>
          <ac:spMkLst>
            <pc:docMk/>
            <pc:sldMk cId="109857222" sldId="256"/>
            <ac:spMk id="107" creationId="{1DB043B4-68C6-45B9-82AC-A5800EADB8DB}"/>
          </ac:spMkLst>
        </pc:spChg>
        <pc:spChg chg="add">
          <ac:chgData name="Kelly Jo Gordon (1910788)" userId="S::1910788@student.uwtsd.ac.uk::bb041e07-05c6-4634-a8db-67c76c8df7b6" providerId="AD" clId="Web-{AAD34154-F954-4DCF-9422-3B88757A768C}" dt="2021-05-10T19:36:10.775" v="902"/>
          <ac:spMkLst>
            <pc:docMk/>
            <pc:sldMk cId="109857222" sldId="256"/>
            <ac:spMk id="109" creationId="{BEBFBB3C-FA07-4A06-A8D8-D690F92A2817}"/>
          </ac:spMkLst>
        </pc:spChg>
        <pc:grpChg chg="add del">
          <ac:chgData name="Kelly Jo Gordon (1910788)" userId="S::1910788@student.uwtsd.ac.uk::bb041e07-05c6-4634-a8db-67c76c8df7b6" providerId="AD" clId="Web-{AAD34154-F954-4DCF-9422-3B88757A768C}" dt="2021-05-10T11:02:05.931" v="74"/>
          <ac:grpSpMkLst>
            <pc:docMk/>
            <pc:sldMk cId="109857222" sldId="256"/>
            <ac:grpSpMk id="26" creationId="{531B6EAA-A594-4F51-BED7-7A9C42D48363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1:02:16.666" v="76"/>
          <ac:grpSpMkLst>
            <pc:docMk/>
            <pc:sldMk cId="109857222" sldId="256"/>
            <ac:grpSpMk id="28" creationId="{6B310A71-665E-47AB-9D80-2D90F7D92163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2:10:56.969" v="111"/>
          <ac:grpSpMkLst>
            <pc:docMk/>
            <pc:sldMk cId="109857222" sldId="256"/>
            <ac:grpSpMk id="35" creationId="{F2FD01A0-E6FF-41CD-AEBD-279232B90D43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1:02:16.666" v="76"/>
          <ac:grpSpMkLst>
            <pc:docMk/>
            <pc:sldMk cId="109857222" sldId="256"/>
            <ac:grpSpMk id="41" creationId="{4210BA9D-B4AC-4A1D-B63B-44F10A9A7D49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2:10:56.969" v="111"/>
          <ac:grpSpMkLst>
            <pc:docMk/>
            <pc:sldMk cId="109857222" sldId="256"/>
            <ac:grpSpMk id="46" creationId="{3C9AA14C-80A4-427C-A911-28CD20C56E5E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1:02:16.666" v="76"/>
          <ac:grpSpMkLst>
            <pc:docMk/>
            <pc:sldMk cId="109857222" sldId="256"/>
            <ac:grpSpMk id="49" creationId="{80F56037-8334-4400-9C7A-A3BEFA96A8A6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10:07.550" v="829"/>
          <ac:grpSpMkLst>
            <pc:docMk/>
            <pc:sldMk cId="109857222" sldId="256"/>
            <ac:grpSpMk id="71" creationId="{29852CF9-0BB2-4896-8B33-ADF9E59B496C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10:07.550" v="829"/>
          <ac:grpSpMkLst>
            <pc:docMk/>
            <pc:sldMk cId="109857222" sldId="256"/>
            <ac:grpSpMk id="78" creationId="{50D25812-D4C9-48D5-8E64-65C4BB4218AB}"/>
          </ac:grpSpMkLst>
        </pc:grpChg>
        <pc:picChg chg="add del mod ord">
          <ac:chgData name="Kelly Jo Gordon (1910788)" userId="S::1910788@student.uwtsd.ac.uk::bb041e07-05c6-4634-a8db-67c76c8df7b6" providerId="AD" clId="Web-{AAD34154-F954-4DCF-9422-3B88757A768C}" dt="2021-05-10T19:05:14.183" v="803"/>
          <ac:picMkLst>
            <pc:docMk/>
            <pc:sldMk cId="109857222" sldId="256"/>
            <ac:picMk id="4" creationId="{32820327-BC4D-4264-B397-B7A5DB47C7B2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9:05:08.199" v="802"/>
          <ac:picMkLst>
            <pc:docMk/>
            <pc:sldMk cId="109857222" sldId="256"/>
            <ac:picMk id="6" creationId="{20946A6F-9038-4280-A7AC-7E8B802A9AA2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2:10:28.781" v="110"/>
          <ac:picMkLst>
            <pc:docMk/>
            <pc:sldMk cId="109857222" sldId="256"/>
            <ac:picMk id="6" creationId="{DD24AC4D-8B8C-41B6-A5F5-164DBCD52F32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9:36:04.478" v="901"/>
          <ac:picMkLst>
            <pc:docMk/>
            <pc:sldMk cId="109857222" sldId="256"/>
            <ac:picMk id="9" creationId="{CDAA4515-5518-440B-9AC1-F28B2759C35F}"/>
          </ac:picMkLst>
        </pc:picChg>
        <pc:picChg chg="add mod">
          <ac:chgData name="Kelly Jo Gordon (1910788)" userId="S::1910788@student.uwtsd.ac.uk::bb041e07-05c6-4634-a8db-67c76c8df7b6" providerId="AD" clId="Web-{AAD34154-F954-4DCF-9422-3B88757A768C}" dt="2021-05-10T19:38:53.701" v="918" actId="14100"/>
          <ac:picMkLst>
            <pc:docMk/>
            <pc:sldMk cId="109857222" sldId="256"/>
            <ac:picMk id="10" creationId="{24E690F2-6541-43EE-AEBC-E141D6B7810C}"/>
          </ac:picMkLst>
        </pc:picChg>
        <pc:picChg chg="add del">
          <ac:chgData name="Kelly Jo Gordon (1910788)" userId="S::1910788@student.uwtsd.ac.uk::bb041e07-05c6-4634-a8db-67c76c8df7b6" providerId="AD" clId="Web-{AAD34154-F954-4DCF-9422-3B88757A768C}" dt="2021-05-10T11:02:05.931" v="74"/>
          <ac:picMkLst>
            <pc:docMk/>
            <pc:sldMk cId="109857222" sldId="256"/>
            <ac:picMk id="23" creationId="{8B2965F9-94B5-4281-803E-214FFC2D47C1}"/>
          </ac:picMkLst>
        </pc:picChg>
        <pc:picChg chg="add del">
          <ac:chgData name="Kelly Jo Gordon (1910788)" userId="S::1910788@student.uwtsd.ac.uk::bb041e07-05c6-4634-a8db-67c76c8df7b6" providerId="AD" clId="Web-{AAD34154-F954-4DCF-9422-3B88757A768C}" dt="2021-05-10T11:02:05.931" v="74"/>
          <ac:picMkLst>
            <pc:docMk/>
            <pc:sldMk cId="109857222" sldId="256"/>
            <ac:picMk id="31" creationId="{B377F711-29D1-4612-BEB3-DE322E7F7740}"/>
          </ac:picMkLst>
        </pc:picChg>
        <pc:picChg chg="add del">
          <ac:chgData name="Kelly Jo Gordon (1910788)" userId="S::1910788@student.uwtsd.ac.uk::bb041e07-05c6-4634-a8db-67c76c8df7b6" providerId="AD" clId="Web-{AAD34154-F954-4DCF-9422-3B88757A768C}" dt="2021-05-10T11:02:05.931" v="74"/>
          <ac:picMkLst>
            <pc:docMk/>
            <pc:sldMk cId="109857222" sldId="256"/>
            <ac:picMk id="33" creationId="{56FAE9F7-9291-4659-BF14-E00CC12FA446}"/>
          </ac:picMkLst>
        </pc:picChg>
        <pc:cxnChg chg="add del">
          <ac:chgData name="Kelly Jo Gordon (1910788)" userId="S::1910788@student.uwtsd.ac.uk::bb041e07-05c6-4634-a8db-67c76c8df7b6" providerId="AD" clId="Web-{AAD34154-F954-4DCF-9422-3B88757A768C}" dt="2021-05-10T12:08:42.622" v="100"/>
          <ac:cxnSpMkLst>
            <pc:docMk/>
            <pc:sldMk cId="109857222" sldId="256"/>
            <ac:cxnSpMk id="30" creationId="{D81E42A3-743C-4C15-9DA8-93AA9AEBFB17}"/>
          </ac:cxnSpMkLst>
        </pc:cxnChg>
      </pc:sldChg>
      <pc:sldChg chg="addSp delSp modSp new mod setBg">
        <pc:chgData name="Kelly Jo Gordon (1910788)" userId="S::1910788@student.uwtsd.ac.uk::bb041e07-05c6-4634-a8db-67c76c8df7b6" providerId="AD" clId="Web-{AAD34154-F954-4DCF-9422-3B88757A768C}" dt="2021-05-10T19:34:57.445" v="899"/>
        <pc:sldMkLst>
          <pc:docMk/>
          <pc:sldMk cId="2054892535" sldId="257"/>
        </pc:sldMkLst>
        <pc:spChg chg="add del mod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2" creationId="{4681026C-7CAA-47FD-B684-0472DD61DE73}"/>
          </ac:spMkLst>
        </pc:spChg>
        <pc:spChg chg="mod ord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3" creationId="{5112265B-19E4-42AD-9A9D-928C642F787A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9:09:54.518" v="828"/>
          <ac:spMkLst>
            <pc:docMk/>
            <pc:sldMk cId="2054892535" sldId="257"/>
            <ac:spMk id="6" creationId="{4AE13FD4-106A-40A2-99AE-DB8181886095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28:22.824" v="474"/>
          <ac:spMkLst>
            <pc:docMk/>
            <pc:sldMk cId="2054892535" sldId="257"/>
            <ac:spMk id="6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28:22.824" v="474"/>
          <ac:spMkLst>
            <pc:docMk/>
            <pc:sldMk cId="2054892535" sldId="257"/>
            <ac:spMk id="7" creationId="{C5D31EF7-7A67-43B2-8B5E-B4A6241B1A83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28:36.183" v="476"/>
          <ac:spMkLst>
            <pc:docMk/>
            <pc:sldMk cId="2054892535" sldId="257"/>
            <ac:spMk id="8" creationId="{A5931BE0-4B93-4D6C-878E-ACC59D6B4587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9:09:36.377" v="826"/>
          <ac:spMkLst>
            <pc:docMk/>
            <pc:sldMk cId="2054892535" sldId="257"/>
            <ac:spMk id="9" creationId="{5D2B1CB5-DF3B-4199-9281-87708DC9354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28:17.871" v="472"/>
          <ac:spMkLst>
            <pc:docMk/>
            <pc:sldMk cId="2054892535" sldId="257"/>
            <ac:spMk id="9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6:54.857" v="814"/>
          <ac:spMkLst>
            <pc:docMk/>
            <pc:sldMk cId="2054892535" sldId="257"/>
            <ac:spMk id="12" creationId="{A5931BE0-4B93-4D6C-878E-ACC59D6B4587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9:11:30.786" v="835"/>
          <ac:spMkLst>
            <pc:docMk/>
            <pc:sldMk cId="2054892535" sldId="257"/>
            <ac:spMk id="13" creationId="{A62DE076-6F45-461A-825C-206C1A0CBDBB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6:54.842" v="813"/>
          <ac:spMkLst>
            <pc:docMk/>
            <pc:sldMk cId="2054892535" sldId="257"/>
            <ac:spMk id="14" creationId="{A5931BE0-4B93-4D6C-878E-ACC59D6B4587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2:28:52.887" v="479"/>
          <ac:spMkLst>
            <pc:docMk/>
            <pc:sldMk cId="2054892535" sldId="257"/>
            <ac:spMk id="15" creationId="{A0AE5105-CE21-4858-878A-1CFB7D822DD0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28:17.871" v="472"/>
          <ac:spMkLst>
            <pc:docMk/>
            <pc:sldMk cId="2054892535" sldId="257"/>
            <ac:spMk id="16" creationId="{647A77D8-817B-4A9F-86AA-FE781E813DB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6:50.451" v="811"/>
          <ac:spMkLst>
            <pc:docMk/>
            <pc:sldMk cId="2054892535" sldId="257"/>
            <ac:spMk id="17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6:54.842" v="813"/>
          <ac:spMkLst>
            <pc:docMk/>
            <pc:sldMk cId="2054892535" sldId="257"/>
            <ac:spMk id="23" creationId="{3E6AA126-9DDC-4FBE-AEE6-8D0E982B0E2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0:44.269" v="830"/>
          <ac:spMkLst>
            <pc:docMk/>
            <pc:sldMk cId="2054892535" sldId="257"/>
            <ac:spMk id="24" creationId="{647A77D8-817B-4A9F-86AA-FE781E813DB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0:44.269" v="830"/>
          <ac:spMkLst>
            <pc:docMk/>
            <pc:sldMk cId="2054892535" sldId="257"/>
            <ac:spMk id="25" creationId="{A5931BE0-4B93-4D6C-878E-ACC59D6B4587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9:12:33.788" v="842"/>
          <ac:spMkLst>
            <pc:docMk/>
            <pc:sldMk cId="2054892535" sldId="257"/>
            <ac:spMk id="27" creationId="{D3E3797B-CB40-4CC5-A80D-C01E2055A16B}"/>
          </ac:spMkLst>
        </pc:spChg>
        <pc:spChg chg="add mod">
          <ac:chgData name="Kelly Jo Gordon (1910788)" userId="S::1910788@student.uwtsd.ac.uk::bb041e07-05c6-4634-a8db-67c76c8df7b6" providerId="AD" clId="Web-{AAD34154-F954-4DCF-9422-3B88757A768C}" dt="2021-05-10T19:19:29.720" v="849"/>
          <ac:spMkLst>
            <pc:docMk/>
            <pc:sldMk cId="2054892535" sldId="257"/>
            <ac:spMk id="30" creationId="{81B60AC3-4F77-453F-85B8-57302F55D62A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2:23.287" v="841"/>
          <ac:spMkLst>
            <pc:docMk/>
            <pc:sldMk cId="2054892535" sldId="257"/>
            <ac:spMk id="31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2:23.287" v="841"/>
          <ac:spMkLst>
            <pc:docMk/>
            <pc:sldMk cId="2054892535" sldId="257"/>
            <ac:spMk id="38" creationId="{647A77D8-817B-4A9F-86AA-FE781E813DB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9:29.720" v="849"/>
          <ac:spMkLst>
            <pc:docMk/>
            <pc:sldMk cId="2054892535" sldId="257"/>
            <ac:spMk id="43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9:29.720" v="849"/>
          <ac:spMkLst>
            <pc:docMk/>
            <pc:sldMk cId="2054892535" sldId="257"/>
            <ac:spMk id="45" creationId="{C5D31EF7-7A67-43B2-8B5E-B4A6241B1A83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50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52" creationId="{746ECF6E-1937-4212-B2E3-E2F43AD7A25A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59" creationId="{57B709FF-BFDC-4D26-9990-BC26F14DEAC8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61" creationId="{6F427B2B-E8F7-4FF7-AA4D-580128383AA7}"/>
          </ac:spMkLst>
        </pc:spChg>
        <pc:spChg chg="add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66" creationId="{A5931BE0-4B93-4D6C-878E-ACC59D6B4587}"/>
          </ac:spMkLst>
        </pc:spChg>
        <pc:grpChg chg="add del">
          <ac:chgData name="Kelly Jo Gordon (1910788)" userId="S::1910788@student.uwtsd.ac.uk::bb041e07-05c6-4634-a8db-67c76c8df7b6" providerId="AD" clId="Web-{AAD34154-F954-4DCF-9422-3B88757A768C}" dt="2021-05-10T12:28:36.183" v="476"/>
          <ac:grpSpMkLst>
            <pc:docMk/>
            <pc:sldMk cId="2054892535" sldId="257"/>
            <ac:grpSpMk id="10" creationId="{D0342557-9691-41B1-9FFF-027845ED041F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2:28:17.871" v="472"/>
          <ac:grpSpMkLst>
            <pc:docMk/>
            <pc:sldMk cId="2054892535" sldId="257"/>
            <ac:grpSpMk id="11" creationId="{183B29DA-9BB8-4BA8-B8E1-8C2B544078C7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06:54.842" v="813"/>
          <ac:grpSpMkLst>
            <pc:docMk/>
            <pc:sldMk cId="2054892535" sldId="257"/>
            <ac:grpSpMk id="18" creationId="{11F8F457-0192-4F9A-9EEF-D784521FAC11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06:50.451" v="811"/>
          <ac:grpSpMkLst>
            <pc:docMk/>
            <pc:sldMk cId="2054892535" sldId="257"/>
            <ac:grpSpMk id="19" creationId="{D0342557-9691-41B1-9FFF-027845ED041F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10:44.269" v="830"/>
          <ac:grpSpMkLst>
            <pc:docMk/>
            <pc:sldMk cId="2054892535" sldId="257"/>
            <ac:grpSpMk id="26" creationId="{183B29DA-9BB8-4BA8-B8E1-8C2B544078C7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12:23.287" v="841"/>
          <ac:grpSpMkLst>
            <pc:docMk/>
            <pc:sldMk cId="2054892535" sldId="257"/>
            <ac:grpSpMk id="33" creationId="{183B29DA-9BB8-4BA8-B8E1-8C2B544078C7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34:57.445" v="899"/>
          <ac:grpSpMkLst>
            <pc:docMk/>
            <pc:sldMk cId="2054892535" sldId="257"/>
            <ac:grpSpMk id="54" creationId="{7119AF2A-3C22-4BC0-A8C5-A077AA201CE5}"/>
          </ac:grpSpMkLst>
        </pc:grpChg>
        <pc:picChg chg="add del mod">
          <ac:chgData name="Kelly Jo Gordon (1910788)" userId="S::1910788@student.uwtsd.ac.uk::bb041e07-05c6-4634-a8db-67c76c8df7b6" providerId="AD" clId="Web-{AAD34154-F954-4DCF-9422-3B88757A768C}" dt="2021-05-10T19:18:14.608" v="847"/>
          <ac:picMkLst>
            <pc:docMk/>
            <pc:sldMk cId="2054892535" sldId="257"/>
            <ac:picMk id="4" creationId="{B6FA4440-B18F-48FC-929F-8892B3264415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9:09:54.518" v="828"/>
          <ac:picMkLst>
            <pc:docMk/>
            <pc:sldMk cId="2054892535" sldId="257"/>
            <ac:picMk id="5" creationId="{8FE28D5C-C485-4990-B4CF-2E7C8E41D711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9:09:49.721" v="827"/>
          <ac:picMkLst>
            <pc:docMk/>
            <pc:sldMk cId="2054892535" sldId="257"/>
            <ac:picMk id="8" creationId="{B11B114D-1B27-4CFE-8C0A-796571D82721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9:11:30.786" v="836"/>
          <ac:picMkLst>
            <pc:docMk/>
            <pc:sldMk cId="2054892535" sldId="257"/>
            <ac:picMk id="11" creationId="{542ECC6D-AFF3-4283-B00B-96A2EC3ACBD8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9:12:33.788" v="842"/>
          <ac:picMkLst>
            <pc:docMk/>
            <pc:sldMk cId="2054892535" sldId="257"/>
            <ac:picMk id="16" creationId="{DD0AF88C-E47F-43E4-880E-FC3E3DEB9FF8}"/>
          </ac:picMkLst>
        </pc:picChg>
        <pc:picChg chg="add mod ord">
          <ac:chgData name="Kelly Jo Gordon (1910788)" userId="S::1910788@student.uwtsd.ac.uk::bb041e07-05c6-4634-a8db-67c76c8df7b6" providerId="AD" clId="Web-{AAD34154-F954-4DCF-9422-3B88757A768C}" dt="2021-05-10T19:34:57.445" v="899"/>
          <ac:picMkLst>
            <pc:docMk/>
            <pc:sldMk cId="2054892535" sldId="257"/>
            <ac:picMk id="29" creationId="{5218A8E5-BBC9-4A48-BDDE-7E5DD674276B}"/>
          </ac:picMkLst>
        </pc:picChg>
        <pc:picChg chg="add mod ord">
          <ac:chgData name="Kelly Jo Gordon (1910788)" userId="S::1910788@student.uwtsd.ac.uk::bb041e07-05c6-4634-a8db-67c76c8df7b6" providerId="AD" clId="Web-{AAD34154-F954-4DCF-9422-3B88757A768C}" dt="2021-05-10T19:34:57.445" v="899"/>
          <ac:picMkLst>
            <pc:docMk/>
            <pc:sldMk cId="2054892535" sldId="257"/>
            <ac:picMk id="37" creationId="{F12E6347-FACA-4BD6-AA5A-AB7C3AC6C8A6}"/>
          </ac:picMkLst>
        </pc:picChg>
        <pc:picChg chg="add mod ord">
          <ac:chgData name="Kelly Jo Gordon (1910788)" userId="S::1910788@student.uwtsd.ac.uk::bb041e07-05c6-4634-a8db-67c76c8df7b6" providerId="AD" clId="Web-{AAD34154-F954-4DCF-9422-3B88757A768C}" dt="2021-05-10T19:34:57.445" v="899"/>
          <ac:picMkLst>
            <pc:docMk/>
            <pc:sldMk cId="2054892535" sldId="257"/>
            <ac:picMk id="39" creationId="{C748818D-50E7-4ED7-B1C8-20AA8879585C}"/>
          </ac:picMkLst>
        </pc:picChg>
      </pc:sldChg>
      <pc:sldChg chg="addSp delSp modSp new mod setBg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2393826156" sldId="258"/>
        </pc:sldMkLst>
        <pc:spChg chg="add mod">
          <ac:chgData name="Kelly Jo Gordon (1910788)" userId="S::1910788@student.uwtsd.ac.uk::bb041e07-05c6-4634-a8db-67c76c8df7b6" providerId="AD" clId="Web-{AAD34154-F954-4DCF-9422-3B88757A768C}" dt="2021-05-10T19:21:52.770" v="854"/>
          <ac:spMkLst>
            <pc:docMk/>
            <pc:sldMk cId="2393826156" sldId="258"/>
            <ac:spMk id="2" creationId="{C7910120-DA70-488C-A03A-E2A6C45626F5}"/>
          </ac:spMkLst>
        </pc:spChg>
        <pc:spChg chg="add mod">
          <ac:chgData name="Kelly Jo Gordon (1910788)" userId="S::1910788@student.uwtsd.ac.uk::bb041e07-05c6-4634-a8db-67c76c8df7b6" providerId="AD" clId="Web-{AAD34154-F954-4DCF-9422-3B88757A768C}" dt="2021-05-10T19:21:52.770" v="854"/>
          <ac:spMkLst>
            <pc:docMk/>
            <pc:sldMk cId="2393826156" sldId="258"/>
            <ac:spMk id="3" creationId="{86B49383-7F75-4019-A474-D3835CE6CAB1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3:53:28.929" v="763"/>
          <ac:spMkLst>
            <pc:docMk/>
            <pc:sldMk cId="2393826156" sldId="258"/>
            <ac:spMk id="4" creationId="{F43E0CC1-E8C0-45C1-B70B-99C71575C42D}"/>
          </ac:spMkLst>
        </pc:spChg>
        <pc:spChg chg="add mod ord">
          <ac:chgData name="Kelly Jo Gordon (1910788)" userId="S::1910788@student.uwtsd.ac.uk::bb041e07-05c6-4634-a8db-67c76c8df7b6" providerId="AD" clId="Web-{AAD34154-F954-4DCF-9422-3B88757A768C}" dt="2021-05-10T19:21:52.770" v="854"/>
          <ac:spMkLst>
            <pc:docMk/>
            <pc:sldMk cId="2393826156" sldId="258"/>
            <ac:spMk id="5" creationId="{E3D7AF5B-A465-4AC0-B164-6A4339801045}"/>
          </ac:spMkLst>
        </pc:spChg>
        <pc:spChg chg="add">
          <ac:chgData name="Kelly Jo Gordon (1910788)" userId="S::1910788@student.uwtsd.ac.uk::bb041e07-05c6-4634-a8db-67c76c8df7b6" providerId="AD" clId="Web-{AAD34154-F954-4DCF-9422-3B88757A768C}" dt="2021-05-10T19:21:52.770" v="854"/>
          <ac:spMkLst>
            <pc:docMk/>
            <pc:sldMk cId="2393826156" sldId="258"/>
            <ac:spMk id="8" creationId="{A5931BE0-4B93-4D6C-878E-ACC59D6B4587}"/>
          </ac:spMkLst>
        </pc:spChg>
        <pc:spChg chg="add">
          <ac:chgData name="Kelly Jo Gordon (1910788)" userId="S::1910788@student.uwtsd.ac.uk::bb041e07-05c6-4634-a8db-67c76c8df7b6" providerId="AD" clId="Web-{AAD34154-F954-4DCF-9422-3B88757A768C}" dt="2021-05-10T19:21:52.770" v="854"/>
          <ac:spMkLst>
            <pc:docMk/>
            <pc:sldMk cId="2393826156" sldId="258"/>
            <ac:spMk id="15" creationId="{D166A8AB-8924-421C-BCED-B54DBC4054E0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21:52.754" v="853"/>
          <ac:spMkLst>
            <pc:docMk/>
            <pc:sldMk cId="2393826156" sldId="258"/>
            <ac:spMk id="16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21:52.754" v="853"/>
          <ac:spMkLst>
            <pc:docMk/>
            <pc:sldMk cId="2393826156" sldId="258"/>
            <ac:spMk id="23" creationId="{647A77D8-817B-4A9F-86AA-FE781E813DBC}"/>
          </ac:spMkLst>
        </pc:spChg>
        <pc:grpChg chg="add">
          <ac:chgData name="Kelly Jo Gordon (1910788)" userId="S::1910788@student.uwtsd.ac.uk::bb041e07-05c6-4634-a8db-67c76c8df7b6" providerId="AD" clId="Web-{AAD34154-F954-4DCF-9422-3B88757A768C}" dt="2021-05-10T19:21:52.770" v="854"/>
          <ac:grpSpMkLst>
            <pc:docMk/>
            <pc:sldMk cId="2393826156" sldId="258"/>
            <ac:grpSpMk id="7" creationId="{3BDBC526-6DCD-4FF6-8395-D8C22E46E527}"/>
          </ac:grpSpMkLst>
        </pc:grpChg>
        <pc:grpChg chg="add">
          <ac:chgData name="Kelly Jo Gordon (1910788)" userId="S::1910788@student.uwtsd.ac.uk::bb041e07-05c6-4634-a8db-67c76c8df7b6" providerId="AD" clId="Web-{AAD34154-F954-4DCF-9422-3B88757A768C}" dt="2021-05-10T19:21:52.770" v="854"/>
          <ac:grpSpMkLst>
            <pc:docMk/>
            <pc:sldMk cId="2393826156" sldId="258"/>
            <ac:grpSpMk id="9" creationId="{9F2D4ED5-DC78-4C88-97AA-483206C53E90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21:52.754" v="853"/>
          <ac:grpSpMkLst>
            <pc:docMk/>
            <pc:sldMk cId="2393826156" sldId="258"/>
            <ac:grpSpMk id="10" creationId="{3BDBC526-6DCD-4FF6-8395-D8C22E46E527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21:52.754" v="853"/>
          <ac:grpSpMkLst>
            <pc:docMk/>
            <pc:sldMk cId="2393826156" sldId="258"/>
            <ac:grpSpMk id="18" creationId="{183B29DA-9BB8-4BA8-B8E1-8C2B544078C7}"/>
          </ac:grpSpMkLst>
        </pc:grpChg>
        <pc:picChg chg="add mod">
          <ac:chgData name="Kelly Jo Gordon (1910788)" userId="S::1910788@student.uwtsd.ac.uk::bb041e07-05c6-4634-a8db-67c76c8df7b6" providerId="AD" clId="Web-{AAD34154-F954-4DCF-9422-3B88757A768C}" dt="2021-05-10T19:21:52.770" v="854"/>
          <ac:picMkLst>
            <pc:docMk/>
            <pc:sldMk cId="2393826156" sldId="258"/>
            <ac:picMk id="4" creationId="{1B11CD04-F078-4709-8036-CF565999E71C}"/>
          </ac:picMkLst>
        </pc:picChg>
      </pc:sldChg>
      <pc:sldChg chg="addSp modSp new mo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276034250" sldId="259"/>
        </pc:sldMkLst>
        <pc:spChg chg="add mod">
          <ac:chgData name="Kelly Jo Gordon (1910788)" userId="S::1910788@student.uwtsd.ac.uk::bb041e07-05c6-4634-a8db-67c76c8df7b6" providerId="AD" clId="Web-{AAD34154-F954-4DCF-9422-3B88757A768C}" dt="2021-05-10T12:16:48.087" v="219" actId="20577"/>
          <ac:spMkLst>
            <pc:docMk/>
            <pc:sldMk cId="276034250" sldId="259"/>
            <ac:spMk id="2" creationId="{F07FFC5D-DEF4-4E80-BF57-455D9E693F4C}"/>
          </ac:spMkLst>
        </pc:spChg>
      </pc:sldChg>
      <pc:sldChg chg="modSp new mo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1284388593" sldId="260"/>
        </pc:sldMkLst>
        <pc:spChg chg="mod">
          <ac:chgData name="Kelly Jo Gordon (1910788)" userId="S::1910788@student.uwtsd.ac.uk::bb041e07-05c6-4634-a8db-67c76c8df7b6" providerId="AD" clId="Web-{AAD34154-F954-4DCF-9422-3B88757A768C}" dt="2021-05-10T12:19:10.122" v="267" actId="20577"/>
          <ac:spMkLst>
            <pc:docMk/>
            <pc:sldMk cId="1284388593" sldId="260"/>
            <ac:spMk id="2" creationId="{62A44585-A68F-4AAA-B155-6E6F64F2AD2C}"/>
          </ac:spMkLst>
        </pc:spChg>
        <pc:spChg chg="mod">
          <ac:chgData name="Kelly Jo Gordon (1910788)" userId="S::1910788@student.uwtsd.ac.uk::bb041e07-05c6-4634-a8db-67c76c8df7b6" providerId="AD" clId="Web-{AAD34154-F954-4DCF-9422-3B88757A768C}" dt="2021-05-10T12:38:00.057" v="706" actId="14100"/>
          <ac:spMkLst>
            <pc:docMk/>
            <pc:sldMk cId="1284388593" sldId="260"/>
            <ac:spMk id="3" creationId="{9A3B318E-3379-4C8F-8BC7-E6C13EEE1FFB}"/>
          </ac:spMkLst>
        </pc:spChg>
      </pc:sldChg>
      <pc:sldChg chg="modSp new mo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4006675434" sldId="261"/>
        </pc:sldMkLst>
        <pc:spChg chg="mod">
          <ac:chgData name="Kelly Jo Gordon (1910788)" userId="S::1910788@student.uwtsd.ac.uk::bb041e07-05c6-4634-a8db-67c76c8df7b6" providerId="AD" clId="Web-{AAD34154-F954-4DCF-9422-3B88757A768C}" dt="2021-05-10T12:19:49.373" v="285" actId="20577"/>
          <ac:spMkLst>
            <pc:docMk/>
            <pc:sldMk cId="4006675434" sldId="261"/>
            <ac:spMk id="2" creationId="{23F01472-53F4-416E-A645-8B14E240C4BB}"/>
          </ac:spMkLst>
        </pc:spChg>
      </pc:sldChg>
      <pc:sldChg chg="modSp new mo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2722282293" sldId="262"/>
        </pc:sldMkLst>
        <pc:spChg chg="mod">
          <ac:chgData name="Kelly Jo Gordon (1910788)" userId="S::1910788@student.uwtsd.ac.uk::bb041e07-05c6-4634-a8db-67c76c8df7b6" providerId="AD" clId="Web-{AAD34154-F954-4DCF-9422-3B88757A768C}" dt="2021-05-10T12:22:00.970" v="325" actId="20577"/>
          <ac:spMkLst>
            <pc:docMk/>
            <pc:sldMk cId="2722282293" sldId="262"/>
            <ac:spMk id="2" creationId="{424DB4C6-9CBF-48F9-A35E-3166648E7A54}"/>
          </ac:spMkLst>
        </pc:spChg>
      </pc:sldChg>
      <pc:sldChg chg="modSp new mod or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869428827" sldId="263"/>
        </pc:sldMkLst>
        <pc:spChg chg="mod">
          <ac:chgData name="Kelly Jo Gordon (1910788)" userId="S::1910788@student.uwtsd.ac.uk::bb041e07-05c6-4634-a8db-67c76c8df7b6" providerId="AD" clId="Web-{AAD34154-F954-4DCF-9422-3B88757A768C}" dt="2021-05-10T12:21:49.767" v="324" actId="20577"/>
          <ac:spMkLst>
            <pc:docMk/>
            <pc:sldMk cId="869428827" sldId="263"/>
            <ac:spMk id="2" creationId="{2512B3EF-24D3-471C-A821-B6FB955961F7}"/>
          </ac:spMkLst>
        </pc:spChg>
      </pc:sldChg>
      <pc:sldChg chg="modSp new mo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AAD34154-F954-4DCF-9422-3B88757A768C}" dt="2021-05-10T12:22:22.096" v="330" actId="20577"/>
          <ac:spMkLst>
            <pc:docMk/>
            <pc:sldMk cId="257073510" sldId="264"/>
            <ac:spMk id="2" creationId="{F8A1D377-ACD6-4722-985D-BBF4D18983A3}"/>
          </ac:spMkLst>
        </pc:spChg>
      </pc:sldChg>
      <pc:sldChg chg="modSp new mo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AAD34154-F954-4DCF-9422-3B88757A768C}" dt="2021-05-10T13:52:54.319" v="761" actId="20577"/>
          <ac:spMkLst>
            <pc:docMk/>
            <pc:sldMk cId="1321580372" sldId="265"/>
            <ac:spMk id="2" creationId="{381AB1D4-0214-416C-8936-DDF634C91140}"/>
          </ac:spMkLst>
        </pc:spChg>
        <pc:spChg chg="mod">
          <ac:chgData name="Kelly Jo Gordon (1910788)" userId="S::1910788@student.uwtsd.ac.uk::bb041e07-05c6-4634-a8db-67c76c8df7b6" providerId="AD" clId="Web-{AAD34154-F954-4DCF-9422-3B88757A768C}" dt="2021-05-10T13:32:09.104" v="738" actId="20577"/>
          <ac:spMkLst>
            <pc:docMk/>
            <pc:sldMk cId="1321580372" sldId="265"/>
            <ac:spMk id="3" creationId="{3424FDEE-4705-486E-9137-79C934B843A2}"/>
          </ac:spMkLst>
        </pc:spChg>
      </pc:sldChg>
      <pc:sldMasterChg chg="add del addSldLayout delSldLayout">
        <pc:chgData name="Kelly Jo Gordon (1910788)" userId="S::1910788@student.uwtsd.ac.uk::bb041e07-05c6-4634-a8db-67c76c8df7b6" providerId="AD" clId="Web-{AAD34154-F954-4DCF-9422-3B88757A768C}" dt="2021-05-10T11:02:16.697" v="77"/>
        <pc:sldMasterMkLst>
          <pc:docMk/>
          <pc:sldMasterMk cId="2460954070" sldId="2147483660"/>
        </pc:sldMasterMkLst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Kelly Jo Gordon (1910788)" userId="S::1910788@student.uwtsd.ac.uk::bb041e07-05c6-4634-a8db-67c76c8df7b6" providerId="AD" clId="Web-{AAD34154-F954-4DCF-9422-3B88757A768C}" dt="2021-05-10T11:02:16.666" v="76"/>
        <pc:sldMasterMkLst>
          <pc:docMk/>
          <pc:sldMasterMk cId="3871763050" sldId="2147483685"/>
        </pc:sldMasterMkLst>
        <pc:sldLayoutChg chg="add del">
          <pc:chgData name="Kelly Jo Gordon (1910788)" userId="S::1910788@student.uwtsd.ac.uk::bb041e07-05c6-4634-a8db-67c76c8df7b6" providerId="AD" clId="Web-{AAD34154-F954-4DCF-9422-3B88757A768C}" dt="2021-05-10T11:02:16.666" v="76"/>
          <pc:sldLayoutMkLst>
            <pc:docMk/>
            <pc:sldMasterMk cId="3871763050" sldId="2147483685"/>
            <pc:sldLayoutMk cId="3591324240" sldId="2147483680"/>
          </pc:sldLayoutMkLst>
        </pc:sldLayoutChg>
      </pc:sldMasterChg>
      <pc:sldMasterChg chg="add del addSldLayout delSldLayout">
        <pc:chgData name="Kelly Jo Gordon (1910788)" userId="S::1910788@student.uwtsd.ac.uk::bb041e07-05c6-4634-a8db-67c76c8df7b6" providerId="AD" clId="Web-{AAD34154-F954-4DCF-9422-3B88757A768C}" dt="2021-05-10T11:02:05.931" v="74"/>
        <pc:sldMasterMkLst>
          <pc:docMk/>
          <pc:sldMasterMk cId="2785309171" sldId="2147483711"/>
        </pc:sldMasterMkLst>
        <pc:sldLayoutChg chg="add del">
          <pc:chgData name="Kelly Jo Gordon (1910788)" userId="S::1910788@student.uwtsd.ac.uk::bb041e07-05c6-4634-a8db-67c76c8df7b6" providerId="AD" clId="Web-{AAD34154-F954-4DCF-9422-3B88757A768C}" dt="2021-05-10T11:02:05.931" v="74"/>
          <pc:sldLayoutMkLst>
            <pc:docMk/>
            <pc:sldMasterMk cId="2785309171" sldId="2147483711"/>
            <pc:sldLayoutMk cId="717051157" sldId="2147483700"/>
          </pc:sldLayoutMkLst>
        </pc:sldLayoutChg>
      </pc:sldMasterChg>
      <pc:sldMasterChg chg="add del addSldLayout delSldLayout">
        <pc:chgData name="Kelly Jo Gordon (1910788)" userId="S::1910788@student.uwtsd.ac.uk::bb041e07-05c6-4634-a8db-67c76c8df7b6" providerId="AD" clId="Web-{AAD34154-F954-4DCF-9422-3B88757A768C}" dt="2021-05-10T12:08:42.622" v="100"/>
        <pc:sldMasterMkLst>
          <pc:docMk/>
          <pc:sldMasterMk cId="2208977704" sldId="2147483724"/>
        </pc:sldMasterMkLst>
        <pc:sldLayoutChg chg="add del">
          <pc:chgData name="Kelly Jo Gordon (1910788)" userId="S::1910788@student.uwtsd.ac.uk::bb041e07-05c6-4634-a8db-67c76c8df7b6" providerId="AD" clId="Web-{AAD34154-F954-4DCF-9422-3B88757A768C}" dt="2021-05-10T12:08:42.622" v="100"/>
          <pc:sldLayoutMkLst>
            <pc:docMk/>
            <pc:sldMasterMk cId="2208977704" sldId="2147483724"/>
            <pc:sldLayoutMk cId="2200227393" sldId="2147483719"/>
          </pc:sldLayoutMkLst>
        </pc:sldLayoutChg>
      </pc:sldMasterChg>
      <pc:sldMasterChg chg="add del addSldLayout delSldLayout">
        <pc:chgData name="Kelly Jo Gordon (1910788)" userId="S::1910788@student.uwtsd.ac.uk::bb041e07-05c6-4634-a8db-67c76c8df7b6" providerId="AD" clId="Web-{AAD34154-F954-4DCF-9422-3B88757A768C}" dt="2021-05-10T12:10:56.969" v="111"/>
        <pc:sldMasterMkLst>
          <pc:docMk/>
          <pc:sldMasterMk cId="2580434557" sldId="2147483725"/>
        </pc:sldMasterMkLst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542168858" sldId="2147483726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4046598505" sldId="2147483727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1107400119" sldId="2147483728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2903975715" sldId="2147483729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3046447348" sldId="2147483730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2422206246" sldId="2147483731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2082433535" sldId="2147483732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631598648" sldId="2147483733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2955978540" sldId="2147483734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3766687881" sldId="2147483735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3948618302" sldId="2147483736"/>
          </pc:sldLayoutMkLst>
        </pc:sldLayoutChg>
      </pc:sldMasterChg>
      <pc:sldMasterChg chg="add del addSldLayout delSldLayout">
        <pc:chgData name="Kelly Jo Gordon (1910788)" userId="S::1910788@student.uwtsd.ac.uk::bb041e07-05c6-4634-a8db-67c76c8df7b6" providerId="AD" clId="Web-{AAD34154-F954-4DCF-9422-3B88757A768C}" dt="2021-05-10T11:01:44.321" v="72"/>
        <pc:sldMasterMkLst>
          <pc:docMk/>
          <pc:sldMasterMk cId="1926263881" sldId="2147483737"/>
        </pc:sldMasterMkLst>
        <pc:sldLayoutChg chg="add del">
          <pc:chgData name="Kelly Jo Gordon (1910788)" userId="S::1910788@student.uwtsd.ac.uk::bb041e07-05c6-4634-a8db-67c76c8df7b6" providerId="AD" clId="Web-{AAD34154-F954-4DCF-9422-3B88757A768C}" dt="2021-05-10T11:01:44.321" v="72"/>
          <pc:sldLayoutMkLst>
            <pc:docMk/>
            <pc:sldMasterMk cId="1926263881" sldId="2147483737"/>
            <pc:sldLayoutMk cId="1294936332" sldId="2147483729"/>
          </pc:sldLayoutMkLst>
        </pc:sldLayoutChg>
      </pc:sldMasterChg>
      <pc:sldMasterChg chg="add mod setBg addSldLayout modSldLayout">
        <pc:chgData name="Kelly Jo Gordon (1910788)" userId="S::1910788@student.uwtsd.ac.uk::bb041e07-05c6-4634-a8db-67c76c8df7b6" providerId="AD" clId="Web-{AAD34154-F954-4DCF-9422-3B88757A768C}" dt="2021-05-10T19:30:03.376" v="895"/>
        <pc:sldMasterMkLst>
          <pc:docMk/>
          <pc:sldMasterMk cId="2879069618" sldId="2147483838"/>
        </pc:sldMasterMkLst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1856505091" sldId="2147483827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1436971409" sldId="2147483828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1893223891" sldId="2147483829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1517008046" sldId="2147483830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17555263" sldId="2147483831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2388504736" sldId="2147483832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4042035206" sldId="2147483833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2357417025" sldId="2147483834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2548682732" sldId="2147483835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1189963595" sldId="2147483836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4149933698" sldId="2147483837"/>
          </pc:sldLayoutMkLst>
        </pc:sldLayoutChg>
      </pc:sldMasterChg>
    </pc:docChg>
  </pc:docChgLst>
  <pc:docChgLst>
    <pc:chgData name="Kelly Jo Gordon (1910788)" userId="S::1910788@student.uwtsd.ac.uk::bb041e07-05c6-4634-a8db-67c76c8df7b6" providerId="AD" clId="Web-{36F3865B-9715-43CB-0582-9E81AF8B29CF}"/>
    <pc:docChg chg="modSld">
      <pc:chgData name="Kelly Jo Gordon (1910788)" userId="S::1910788@student.uwtsd.ac.uk::bb041e07-05c6-4634-a8db-67c76c8df7b6" providerId="AD" clId="Web-{36F3865B-9715-43CB-0582-9E81AF8B29CF}" dt="2021-05-23T02:25:51.785" v="712" actId="20577"/>
      <pc:docMkLst>
        <pc:docMk/>
      </pc:docMkLst>
      <pc:sldChg chg="modSp">
        <pc:chgData name="Kelly Jo Gordon (1910788)" userId="S::1910788@student.uwtsd.ac.uk::bb041e07-05c6-4634-a8db-67c76c8df7b6" providerId="AD" clId="Web-{36F3865B-9715-43CB-0582-9E81AF8B29CF}" dt="2021-05-23T02:25:51.785" v="712" actId="20577"/>
        <pc:sldMkLst>
          <pc:docMk/>
          <pc:sldMk cId="2787702768" sldId="268"/>
        </pc:sldMkLst>
        <pc:graphicFrameChg chg="modGraphic">
          <ac:chgData name="Kelly Jo Gordon (1910788)" userId="S::1910788@student.uwtsd.ac.uk::bb041e07-05c6-4634-a8db-67c76c8df7b6" providerId="AD" clId="Web-{36F3865B-9715-43CB-0582-9E81AF8B29CF}" dt="2021-05-23T02:25:51.785" v="712" actId="20577"/>
          <ac:graphicFrameMkLst>
            <pc:docMk/>
            <pc:sldMk cId="2787702768" sldId="268"/>
            <ac:graphicFrameMk id="81" creationId="{A69E5456-4928-440E-97F7-026610A1BC14}"/>
          </ac:graphicFrameMkLst>
        </pc:graphicFrameChg>
      </pc:sldChg>
    </pc:docChg>
  </pc:docChgLst>
  <pc:docChgLst>
    <pc:chgData name="Kelly Jo Gordon (1910788)" userId="S::1910788@student.uwtsd.ac.uk::bb041e07-05c6-4634-a8db-67c76c8df7b6" providerId="AD" clId="Web-{A00C42C8-170A-A650-3E3E-EE91EADE8335}"/>
    <pc:docChg chg="addSld delSld modSld">
      <pc:chgData name="Kelly Jo Gordon (1910788)" userId="S::1910788@student.uwtsd.ac.uk::bb041e07-05c6-4634-a8db-67c76c8df7b6" providerId="AD" clId="Web-{A00C42C8-170A-A650-3E3E-EE91EADE8335}" dt="2021-05-31T13:32:37.137" v="271" actId="20577"/>
      <pc:docMkLst>
        <pc:docMk/>
      </pc:docMkLst>
      <pc:sldChg chg="modSp">
        <pc:chgData name="Kelly Jo Gordon (1910788)" userId="S::1910788@student.uwtsd.ac.uk::bb041e07-05c6-4634-a8db-67c76c8df7b6" providerId="AD" clId="Web-{A00C42C8-170A-A650-3E3E-EE91EADE8335}" dt="2021-05-31T13:32:37.137" v="271" actId="20577"/>
        <pc:sldMkLst>
          <pc:docMk/>
          <pc:sldMk cId="2054892535" sldId="257"/>
        </pc:sldMkLst>
        <pc:graphicFrameChg chg="modGraphic">
          <ac:chgData name="Kelly Jo Gordon (1910788)" userId="S::1910788@student.uwtsd.ac.uk::bb041e07-05c6-4634-a8db-67c76c8df7b6" providerId="AD" clId="Web-{A00C42C8-170A-A650-3E3E-EE91EADE8335}" dt="2021-05-31T13:32:37.137" v="271" actId="20577"/>
          <ac:graphicFrameMkLst>
            <pc:docMk/>
            <pc:sldMk cId="2054892535" sldId="257"/>
            <ac:graphicFrameMk id="51" creationId="{81F63AF5-0937-404F-9198-4EEFDBCE7DDC}"/>
          </ac:graphicFrameMkLst>
        </pc:graphicFrameChg>
      </pc:sldChg>
      <pc:sldChg chg="modSp mod setBg">
        <pc:chgData name="Kelly Jo Gordon (1910788)" userId="S::1910788@student.uwtsd.ac.uk::bb041e07-05c6-4634-a8db-67c76c8df7b6" providerId="AD" clId="Web-{A00C42C8-170A-A650-3E3E-EE91EADE8335}" dt="2021-05-31T13:26:33.812" v="221"/>
        <pc:sldMkLst>
          <pc:docMk/>
          <pc:sldMk cId="2722282293" sldId="262"/>
        </pc:sldMkLst>
        <pc:spChg chg="mod">
          <ac:chgData name="Kelly Jo Gordon (1910788)" userId="S::1910788@student.uwtsd.ac.uk::bb041e07-05c6-4634-a8db-67c76c8df7b6" providerId="AD" clId="Web-{A00C42C8-170A-A650-3E3E-EE91EADE8335}" dt="2021-05-31T13:25:52.061" v="220" actId="14100"/>
          <ac:spMkLst>
            <pc:docMk/>
            <pc:sldMk cId="2722282293" sldId="262"/>
            <ac:spMk id="2" creationId="{424DB4C6-9CBF-48F9-A35E-3166648E7A54}"/>
          </ac:spMkLst>
        </pc:spChg>
      </pc:sldChg>
      <pc:sldChg chg="mod setBg">
        <pc:chgData name="Kelly Jo Gordon (1910788)" userId="S::1910788@student.uwtsd.ac.uk::bb041e07-05c6-4634-a8db-67c76c8df7b6" providerId="AD" clId="Web-{A00C42C8-170A-A650-3E3E-EE91EADE8335}" dt="2021-05-31T13:27:26.595" v="224"/>
        <pc:sldMkLst>
          <pc:docMk/>
          <pc:sldMk cId="257073510" sldId="264"/>
        </pc:sldMkLst>
      </pc:sldChg>
      <pc:sldChg chg="modSp">
        <pc:chgData name="Kelly Jo Gordon (1910788)" userId="S::1910788@student.uwtsd.ac.uk::bb041e07-05c6-4634-a8db-67c76c8df7b6" providerId="AD" clId="Web-{A00C42C8-170A-A650-3E3E-EE91EADE8335}" dt="2021-05-31T13:11:26.802" v="197" actId="20577"/>
        <pc:sldMkLst>
          <pc:docMk/>
          <pc:sldMk cId="567296011" sldId="266"/>
        </pc:sldMkLst>
        <pc:spChg chg="mod">
          <ac:chgData name="Kelly Jo Gordon (1910788)" userId="S::1910788@student.uwtsd.ac.uk::bb041e07-05c6-4634-a8db-67c76c8df7b6" providerId="AD" clId="Web-{A00C42C8-170A-A650-3E3E-EE91EADE8335}" dt="2021-05-31T13:11:26.802" v="197" actId="20577"/>
          <ac:spMkLst>
            <pc:docMk/>
            <pc:sldMk cId="567296011" sldId="266"/>
            <ac:spMk id="2" creationId="{80AD86AE-7CFC-4970-964A-7A8CA7A01CBA}"/>
          </ac:spMkLst>
        </pc:spChg>
      </pc:sldChg>
      <pc:sldChg chg="modSp mod setBg">
        <pc:chgData name="Kelly Jo Gordon (1910788)" userId="S::1910788@student.uwtsd.ac.uk::bb041e07-05c6-4634-a8db-67c76c8df7b6" providerId="AD" clId="Web-{A00C42C8-170A-A650-3E3E-EE91EADE8335}" dt="2021-05-31T13:28:28.831" v="225" actId="1076"/>
        <pc:sldMkLst>
          <pc:docMk/>
          <pc:sldMk cId="1915739327" sldId="267"/>
        </pc:sldMkLst>
        <pc:spChg chg="mod">
          <ac:chgData name="Kelly Jo Gordon (1910788)" userId="S::1910788@student.uwtsd.ac.uk::bb041e07-05c6-4634-a8db-67c76c8df7b6" providerId="AD" clId="Web-{A00C42C8-170A-A650-3E3E-EE91EADE8335}" dt="2021-05-31T13:28:28.831" v="225" actId="1076"/>
          <ac:spMkLst>
            <pc:docMk/>
            <pc:sldMk cId="1915739327" sldId="267"/>
            <ac:spMk id="2" creationId="{D70CEC4E-F616-4BA7-A9BA-63A210F5273A}"/>
          </ac:spMkLst>
        </pc:spChg>
      </pc:sldChg>
      <pc:sldChg chg="mod setBg">
        <pc:chgData name="Kelly Jo Gordon (1910788)" userId="S::1910788@student.uwtsd.ac.uk::bb041e07-05c6-4634-a8db-67c76c8df7b6" providerId="AD" clId="Web-{A00C42C8-170A-A650-3E3E-EE91EADE8335}" dt="2021-05-31T13:27:14.532" v="223"/>
        <pc:sldMkLst>
          <pc:docMk/>
          <pc:sldMk cId="2730421016" sldId="270"/>
        </pc:sldMkLst>
      </pc:sldChg>
      <pc:sldChg chg="addSp delSp modSp del">
        <pc:chgData name="Kelly Jo Gordon (1910788)" userId="S::1910788@student.uwtsd.ac.uk::bb041e07-05c6-4634-a8db-67c76c8df7b6" providerId="AD" clId="Web-{A00C42C8-170A-A650-3E3E-EE91EADE8335}" dt="2021-05-31T13:11:08.145" v="195"/>
        <pc:sldMkLst>
          <pc:docMk/>
          <pc:sldMk cId="3353914255" sldId="273"/>
        </pc:sldMkLst>
        <pc:spChg chg="mod">
          <ac:chgData name="Kelly Jo Gordon (1910788)" userId="S::1910788@student.uwtsd.ac.uk::bb041e07-05c6-4634-a8db-67c76c8df7b6" providerId="AD" clId="Web-{A00C42C8-170A-A650-3E3E-EE91EADE8335}" dt="2021-05-31T13:03:00.928" v="96" actId="20577"/>
          <ac:spMkLst>
            <pc:docMk/>
            <pc:sldMk cId="3353914255" sldId="273"/>
            <ac:spMk id="2" creationId="{3BB9311A-78E2-4EDB-BE4F-471DF2697033}"/>
          </ac:spMkLst>
        </pc:spChg>
        <pc:spChg chg="add del mod">
          <ac:chgData name="Kelly Jo Gordon (1910788)" userId="S::1910788@student.uwtsd.ac.uk::bb041e07-05c6-4634-a8db-67c76c8df7b6" providerId="AD" clId="Web-{A00C42C8-170A-A650-3E3E-EE91EADE8335}" dt="2021-05-31T12:56:46.543" v="6"/>
          <ac:spMkLst>
            <pc:docMk/>
            <pc:sldMk cId="3353914255" sldId="273"/>
            <ac:spMk id="5" creationId="{C751092D-AFF2-48F8-A4B1-634CAC58584F}"/>
          </ac:spMkLst>
        </pc:spChg>
        <pc:spChg chg="del mod">
          <ac:chgData name="Kelly Jo Gordon (1910788)" userId="S::1910788@student.uwtsd.ac.uk::bb041e07-05c6-4634-a8db-67c76c8df7b6" providerId="AD" clId="Web-{A00C42C8-170A-A650-3E3E-EE91EADE8335}" dt="2021-05-31T13:06:22.528" v="121"/>
          <ac:spMkLst>
            <pc:docMk/>
            <pc:sldMk cId="3353914255" sldId="273"/>
            <ac:spMk id="7" creationId="{FBFE3126-BC1B-4C27-B877-73609DF840C7}"/>
          </ac:spMkLst>
        </pc:spChg>
        <pc:spChg chg="del">
          <ac:chgData name="Kelly Jo Gordon (1910788)" userId="S::1910788@student.uwtsd.ac.uk::bb041e07-05c6-4634-a8db-67c76c8df7b6" providerId="AD" clId="Web-{A00C42C8-170A-A650-3E3E-EE91EADE8335}" dt="2021-05-31T13:06:40.075" v="122"/>
          <ac:spMkLst>
            <pc:docMk/>
            <pc:sldMk cId="3353914255" sldId="273"/>
            <ac:spMk id="8" creationId="{CD5E045D-B786-42FA-A533-404D77D5C18B}"/>
          </ac:spMkLst>
        </pc:spChg>
        <pc:picChg chg="del mod">
          <ac:chgData name="Kelly Jo Gordon (1910788)" userId="S::1910788@student.uwtsd.ac.uk::bb041e07-05c6-4634-a8db-67c76c8df7b6" providerId="AD" clId="Web-{A00C42C8-170A-A650-3E3E-EE91EADE8335}" dt="2021-05-31T12:55:19.166" v="2"/>
          <ac:picMkLst>
            <pc:docMk/>
            <pc:sldMk cId="3353914255" sldId="273"/>
            <ac:picMk id="6" creationId="{C6EFC395-8223-4FD4-8362-9C78A7C5E554}"/>
          </ac:picMkLst>
        </pc:picChg>
      </pc:sldChg>
      <pc:sldChg chg="modSp add del replId">
        <pc:chgData name="Kelly Jo Gordon (1910788)" userId="S::1910788@student.uwtsd.ac.uk::bb041e07-05c6-4634-a8db-67c76c8df7b6" providerId="AD" clId="Web-{A00C42C8-170A-A650-3E3E-EE91EADE8335}" dt="2021-05-31T13:11:13.817" v="196"/>
        <pc:sldMkLst>
          <pc:docMk/>
          <pc:sldMk cId="3625645929" sldId="275"/>
        </pc:sldMkLst>
        <pc:spChg chg="mod">
          <ac:chgData name="Kelly Jo Gordon (1910788)" userId="S::1910788@student.uwtsd.ac.uk::bb041e07-05c6-4634-a8db-67c76c8df7b6" providerId="AD" clId="Web-{A00C42C8-170A-A650-3E3E-EE91EADE8335}" dt="2021-05-31T13:09:36.064" v="177" actId="14100"/>
          <ac:spMkLst>
            <pc:docMk/>
            <pc:sldMk cId="3625645929" sldId="275"/>
            <ac:spMk id="3" creationId="{123025D3-7215-4A68-837B-35048ADBADA7}"/>
          </ac:spMkLst>
        </pc:spChg>
      </pc:sldChg>
      <pc:sldChg chg="addSp delSp modSp new mod setBg">
        <pc:chgData name="Kelly Jo Gordon (1910788)" userId="S::1910788@student.uwtsd.ac.uk::bb041e07-05c6-4634-a8db-67c76c8df7b6" providerId="AD" clId="Web-{A00C42C8-170A-A650-3E3E-EE91EADE8335}" dt="2021-05-31T13:24:44.059" v="215"/>
        <pc:sldMkLst>
          <pc:docMk/>
          <pc:sldMk cId="4113079962" sldId="276"/>
        </pc:sldMkLst>
        <pc:spChg chg="del">
          <ac:chgData name="Kelly Jo Gordon (1910788)" userId="S::1910788@student.uwtsd.ac.uk::bb041e07-05c6-4634-a8db-67c76c8df7b6" providerId="AD" clId="Web-{A00C42C8-170A-A650-3E3E-EE91EADE8335}" dt="2021-05-31T13:05:41.042" v="100"/>
          <ac:spMkLst>
            <pc:docMk/>
            <pc:sldMk cId="4113079962" sldId="276"/>
            <ac:spMk id="2" creationId="{A7582F08-598A-4F3C-84FB-317B30624C09}"/>
          </ac:spMkLst>
        </pc:spChg>
        <pc:spChg chg="del">
          <ac:chgData name="Kelly Jo Gordon (1910788)" userId="S::1910788@student.uwtsd.ac.uk::bb041e07-05c6-4634-a8db-67c76c8df7b6" providerId="AD" clId="Web-{A00C42C8-170A-A650-3E3E-EE91EADE8335}" dt="2021-05-31T13:05:38.917" v="99"/>
          <ac:spMkLst>
            <pc:docMk/>
            <pc:sldMk cId="4113079962" sldId="276"/>
            <ac:spMk id="3" creationId="{9B4F7DA4-6C64-49FC-A292-B121E52EDF33}"/>
          </ac:spMkLst>
        </pc:spChg>
        <pc:spChg chg="del">
          <ac:chgData name="Kelly Jo Gordon (1910788)" userId="S::1910788@student.uwtsd.ac.uk::bb041e07-05c6-4634-a8db-67c76c8df7b6" providerId="AD" clId="Web-{A00C42C8-170A-A650-3E3E-EE91EADE8335}" dt="2021-05-31T13:05:42.683" v="101"/>
          <ac:spMkLst>
            <pc:docMk/>
            <pc:sldMk cId="4113079962" sldId="276"/>
            <ac:spMk id="4" creationId="{653BFD7A-8458-4F88-9C42-3DBC3300785C}"/>
          </ac:spMkLst>
        </pc:spChg>
        <pc:spChg chg="add del">
          <ac:chgData name="Kelly Jo Gordon (1910788)" userId="S::1910788@student.uwtsd.ac.uk::bb041e07-05c6-4634-a8db-67c76c8df7b6" providerId="AD" clId="Web-{A00C42C8-170A-A650-3E3E-EE91EADE8335}" dt="2021-05-31T13:05:57.449" v="116"/>
          <ac:spMkLst>
            <pc:docMk/>
            <pc:sldMk cId="4113079962" sldId="276"/>
            <ac:spMk id="14" creationId="{0F5AD4CC-CF2B-44EA-98DF-911E058E0017}"/>
          </ac:spMkLst>
        </pc:spChg>
        <pc:spChg chg="add del">
          <ac:chgData name="Kelly Jo Gordon (1910788)" userId="S::1910788@student.uwtsd.ac.uk::bb041e07-05c6-4634-a8db-67c76c8df7b6" providerId="AD" clId="Web-{A00C42C8-170A-A650-3E3E-EE91EADE8335}" dt="2021-05-31T13:05:57.449" v="114"/>
          <ac:spMkLst>
            <pc:docMk/>
            <pc:sldMk cId="4113079962" sldId="276"/>
            <ac:spMk id="24" creationId="{5EE75480-E144-4384-A3AF-DEB03AA9DB82}"/>
          </ac:spMkLst>
        </pc:spChg>
        <pc:spChg chg="add del">
          <ac:chgData name="Kelly Jo Gordon (1910788)" userId="S::1910788@student.uwtsd.ac.uk::bb041e07-05c6-4634-a8db-67c76c8df7b6" providerId="AD" clId="Web-{A00C42C8-170A-A650-3E3E-EE91EADE8335}" dt="2021-05-31T13:05:57.449" v="113"/>
          <ac:spMkLst>
            <pc:docMk/>
            <pc:sldMk cId="4113079962" sldId="276"/>
            <ac:spMk id="26" creationId="{FDE81249-1AB4-4F43-AB2B-AF99BCC0419E}"/>
          </ac:spMkLst>
        </pc:spChg>
        <pc:spChg chg="add del">
          <ac:chgData name="Kelly Jo Gordon (1910788)" userId="S::1910788@student.uwtsd.ac.uk::bb041e07-05c6-4634-a8db-67c76c8df7b6" providerId="AD" clId="Web-{A00C42C8-170A-A650-3E3E-EE91EADE8335}" dt="2021-05-31T13:05:57.449" v="112"/>
          <ac:spMkLst>
            <pc:docMk/>
            <pc:sldMk cId="4113079962" sldId="276"/>
            <ac:spMk id="28" creationId="{B3F58CEC-00BD-4310-B0B0-E9BEE7306653}"/>
          </ac:spMkLst>
        </pc:spChg>
        <pc:spChg chg="add del">
          <ac:chgData name="Kelly Jo Gordon (1910788)" userId="S::1910788@student.uwtsd.ac.uk::bb041e07-05c6-4634-a8db-67c76c8df7b6" providerId="AD" clId="Web-{A00C42C8-170A-A650-3E3E-EE91EADE8335}" dt="2021-05-31T13:05:57.449" v="111"/>
          <ac:spMkLst>
            <pc:docMk/>
            <pc:sldMk cId="4113079962" sldId="276"/>
            <ac:spMk id="30" creationId="{DD0CDDBC-4613-4D6D-939B-C341E5B12EF0}"/>
          </ac:spMkLst>
        </pc:spChg>
        <pc:spChg chg="add del">
          <ac:chgData name="Kelly Jo Gordon (1910788)" userId="S::1910788@student.uwtsd.ac.uk::bb041e07-05c6-4634-a8db-67c76c8df7b6" providerId="AD" clId="Web-{A00C42C8-170A-A650-3E3E-EE91EADE8335}" dt="2021-05-31T13:05:56.714" v="110"/>
          <ac:spMkLst>
            <pc:docMk/>
            <pc:sldMk cId="4113079962" sldId="276"/>
            <ac:spMk id="31" creationId="{B45B7394-114E-453D-B13C-10ECCB080DAE}"/>
          </ac:spMkLst>
        </pc:spChg>
        <pc:spChg chg="add del mod">
          <ac:chgData name="Kelly Jo Gordon (1910788)" userId="S::1910788@student.uwtsd.ac.uk::bb041e07-05c6-4634-a8db-67c76c8df7b6" providerId="AD" clId="Web-{A00C42C8-170A-A650-3E3E-EE91EADE8335}" dt="2021-05-31T13:12:00.427" v="198"/>
          <ac:spMkLst>
            <pc:docMk/>
            <pc:sldMk cId="4113079962" sldId="276"/>
            <ac:spMk id="33" creationId="{7B655A74-6698-4584-91EA-2FD016415C75}"/>
          </ac:spMkLst>
        </pc:spChg>
        <pc:spChg chg="add mod">
          <ac:chgData name="Kelly Jo Gordon (1910788)" userId="S::1910788@student.uwtsd.ac.uk::bb041e07-05c6-4634-a8db-67c76c8df7b6" providerId="AD" clId="Web-{A00C42C8-170A-A650-3E3E-EE91EADE8335}" dt="2021-05-31T13:07:52.561" v="141" actId="20577"/>
          <ac:spMkLst>
            <pc:docMk/>
            <pc:sldMk cId="4113079962" sldId="276"/>
            <ac:spMk id="34" creationId="{C58C8B9C-E55C-4CEF-920E-81210936B0F9}"/>
          </ac:spMkLst>
        </pc:spChg>
        <pc:spChg chg="add mod">
          <ac:chgData name="Kelly Jo Gordon (1910788)" userId="S::1910788@student.uwtsd.ac.uk::bb041e07-05c6-4634-a8db-67c76c8df7b6" providerId="AD" clId="Web-{A00C42C8-170A-A650-3E3E-EE91EADE8335}" dt="2021-05-31T13:10:44.066" v="194" actId="20577"/>
          <ac:spMkLst>
            <pc:docMk/>
            <pc:sldMk cId="4113079962" sldId="276"/>
            <ac:spMk id="35" creationId="{0604D9AE-DB53-446F-A2F8-54901667199C}"/>
          </ac:spMkLst>
        </pc:spChg>
        <pc:spChg chg="add mod">
          <ac:chgData name="Kelly Jo Gordon (1910788)" userId="S::1910788@student.uwtsd.ac.uk::bb041e07-05c6-4634-a8db-67c76c8df7b6" providerId="AD" clId="Web-{A00C42C8-170A-A650-3E3E-EE91EADE8335}" dt="2021-05-31T13:10:33.284" v="191" actId="20577"/>
          <ac:spMkLst>
            <pc:docMk/>
            <pc:sldMk cId="4113079962" sldId="276"/>
            <ac:spMk id="36" creationId="{6D4873B7-C737-432A-822E-95D613745FD8}"/>
          </ac:spMkLst>
        </pc:spChg>
        <pc:grpChg chg="add del">
          <ac:chgData name="Kelly Jo Gordon (1910788)" userId="S::1910788@student.uwtsd.ac.uk::bb041e07-05c6-4634-a8db-67c76c8df7b6" providerId="AD" clId="Web-{A00C42C8-170A-A650-3E3E-EE91EADE8335}" dt="2021-05-31T13:05:57.449" v="117"/>
          <ac:grpSpMkLst>
            <pc:docMk/>
            <pc:sldMk cId="4113079962" sldId="276"/>
            <ac:grpSpMk id="12" creationId="{C92B892D-66A2-4E36-B488-9AF1CF50C7C0}"/>
          </ac:grpSpMkLst>
        </pc:grpChg>
        <pc:grpChg chg="add del">
          <ac:chgData name="Kelly Jo Gordon (1910788)" userId="S::1910788@student.uwtsd.ac.uk::bb041e07-05c6-4634-a8db-67c76c8df7b6" providerId="AD" clId="Web-{A00C42C8-170A-A650-3E3E-EE91EADE8335}" dt="2021-05-31T13:05:57.449" v="115"/>
          <ac:grpSpMkLst>
            <pc:docMk/>
            <pc:sldMk cId="4113079962" sldId="276"/>
            <ac:grpSpMk id="22" creationId="{071CF30D-C3C2-4F50-B0B2-E55F4BE9F6AB}"/>
          </ac:grpSpMkLst>
        </pc:grpChg>
        <pc:graphicFrameChg chg="add mod modGraphic">
          <ac:chgData name="Kelly Jo Gordon (1910788)" userId="S::1910788@student.uwtsd.ac.uk::bb041e07-05c6-4634-a8db-67c76c8df7b6" providerId="AD" clId="Web-{A00C42C8-170A-A650-3E3E-EE91EADE8335}" dt="2021-05-31T13:23:19.977" v="213" actId="20577"/>
          <ac:graphicFrameMkLst>
            <pc:docMk/>
            <pc:sldMk cId="4113079962" sldId="276"/>
            <ac:graphicFrameMk id="38" creationId="{F271CA29-D2C7-4633-B0AD-298E37D0F043}"/>
          </ac:graphicFrameMkLst>
        </pc:graphicFrameChg>
      </pc:sldChg>
    </pc:docChg>
  </pc:docChgLst>
  <pc:docChgLst>
    <pc:chgData name="Kelly Jo Gordon (1910788)" userId="S::1910788@student.uwtsd.ac.uk::bb041e07-05c6-4634-a8db-67c76c8df7b6" providerId="AD" clId="Web-{7B64C6F9-76B6-9E4E-7FC6-EB6BFE8561BC}"/>
    <pc:docChg chg="modSld">
      <pc:chgData name="Kelly Jo Gordon (1910788)" userId="S::1910788@student.uwtsd.ac.uk::bb041e07-05c6-4634-a8db-67c76c8df7b6" providerId="AD" clId="Web-{7B64C6F9-76B6-9E4E-7FC6-EB6BFE8561BC}" dt="2021-05-17T02:05:21.200" v="0"/>
      <pc:docMkLst>
        <pc:docMk/>
      </pc:docMkLst>
      <pc:sldChg chg="addSp">
        <pc:chgData name="Kelly Jo Gordon (1910788)" userId="S::1910788@student.uwtsd.ac.uk::bb041e07-05c6-4634-a8db-67c76c8df7b6" providerId="AD" clId="Web-{7B64C6F9-76B6-9E4E-7FC6-EB6BFE8561BC}" dt="2021-05-17T02:05:21.200" v="0"/>
        <pc:sldMkLst>
          <pc:docMk/>
          <pc:sldMk cId="2393826156" sldId="258"/>
        </pc:sldMkLst>
        <pc:spChg chg="add">
          <ac:chgData name="Kelly Jo Gordon (1910788)" userId="S::1910788@student.uwtsd.ac.uk::bb041e07-05c6-4634-a8db-67c76c8df7b6" providerId="AD" clId="Web-{7B64C6F9-76B6-9E4E-7FC6-EB6BFE8561BC}" dt="2021-05-17T02:05:21.200" v="0"/>
          <ac:spMkLst>
            <pc:docMk/>
            <pc:sldMk cId="2393826156" sldId="258"/>
            <ac:spMk id="4" creationId="{38173880-3857-4DD3-9CB6-712862784E08}"/>
          </ac:spMkLst>
        </pc:spChg>
      </pc:sldChg>
    </pc:docChg>
  </pc:docChgLst>
  <pc:docChgLst>
    <pc:chgData name="Kelly Jo Gordon (1910788)" userId="S::1910788@student.uwtsd.ac.uk::bb041e07-05c6-4634-a8db-67c76c8df7b6" providerId="AD" clId="Web-{C51A44B4-22B6-BA06-16BE-152B8D9E16A1}"/>
    <pc:docChg chg="modSld">
      <pc:chgData name="Kelly Jo Gordon (1910788)" userId="S::1910788@student.uwtsd.ac.uk::bb041e07-05c6-4634-a8db-67c76c8df7b6" providerId="AD" clId="Web-{C51A44B4-22B6-BA06-16BE-152B8D9E16A1}" dt="2021-05-20T00:42:13.833" v="37" actId="14100"/>
      <pc:docMkLst>
        <pc:docMk/>
      </pc:docMkLst>
      <pc:sldChg chg="addSp delSp modSp mod setBg">
        <pc:chgData name="Kelly Jo Gordon (1910788)" userId="S::1910788@student.uwtsd.ac.uk::bb041e07-05c6-4634-a8db-67c76c8df7b6" providerId="AD" clId="Web-{C51A44B4-22B6-BA06-16BE-152B8D9E16A1}" dt="2021-05-20T00:42:13.833" v="37" actId="14100"/>
        <pc:sldMkLst>
          <pc:docMk/>
          <pc:sldMk cId="2393826156" sldId="258"/>
        </pc:sldMkLst>
        <pc:spChg chg="ord">
          <ac:chgData name="Kelly Jo Gordon (1910788)" userId="S::1910788@student.uwtsd.ac.uk::bb041e07-05c6-4634-a8db-67c76c8df7b6" providerId="AD" clId="Web-{C51A44B4-22B6-BA06-16BE-152B8D9E16A1}" dt="2021-05-20T00:35:15.843" v="9"/>
          <ac:spMkLst>
            <pc:docMk/>
            <pc:sldMk cId="2393826156" sldId="258"/>
            <ac:spMk id="2" creationId="{A6534450-AD11-4789-B434-28BFE202C3B2}"/>
          </ac:spMkLst>
        </pc:spChg>
        <pc:spChg chg="mod ord">
          <ac:chgData name="Kelly Jo Gordon (1910788)" userId="S::1910788@student.uwtsd.ac.uk::bb041e07-05c6-4634-a8db-67c76c8df7b6" providerId="AD" clId="Web-{C51A44B4-22B6-BA06-16BE-152B8D9E16A1}" dt="2021-05-20T00:36:51.391" v="18" actId="14100"/>
          <ac:spMkLst>
            <pc:docMk/>
            <pc:sldMk cId="2393826156" sldId="258"/>
            <ac:spMk id="3" creationId="{86B49383-7F75-4019-A474-D3835CE6CAB1}"/>
          </ac:spMkLst>
        </pc:spChg>
        <pc:spChg chg="mod ord">
          <ac:chgData name="Kelly Jo Gordon (1910788)" userId="S::1910788@student.uwtsd.ac.uk::bb041e07-05c6-4634-a8db-67c76c8df7b6" providerId="AD" clId="Web-{C51A44B4-22B6-BA06-16BE-152B8D9E16A1}" dt="2021-05-20T00:42:13.833" v="37" actId="14100"/>
          <ac:spMkLst>
            <pc:docMk/>
            <pc:sldMk cId="2393826156" sldId="258"/>
            <ac:spMk id="4" creationId="{38173880-3857-4DD3-9CB6-712862784E08}"/>
          </ac:spMkLst>
        </pc:spChg>
        <pc:spChg chg="mod">
          <ac:chgData name="Kelly Jo Gordon (1910788)" userId="S::1910788@student.uwtsd.ac.uk::bb041e07-05c6-4634-a8db-67c76c8df7b6" providerId="AD" clId="Web-{C51A44B4-22B6-BA06-16BE-152B8D9E16A1}" dt="2021-05-20T00:41:50.833" v="36" actId="20577"/>
          <ac:spMkLst>
            <pc:docMk/>
            <pc:sldMk cId="2393826156" sldId="258"/>
            <ac:spMk id="9" creationId="{CDE87FE2-09FC-4FAE-89F9-B10B51D0C341}"/>
          </ac:spMkLst>
        </pc:spChg>
        <pc:spChg chg="add del">
          <ac:chgData name="Kelly Jo Gordon (1910788)" userId="S::1910788@student.uwtsd.ac.uk::bb041e07-05c6-4634-a8db-67c76c8df7b6" providerId="AD" clId="Web-{C51A44B4-22B6-BA06-16BE-152B8D9E16A1}" dt="2021-05-20T00:40:38.519" v="31"/>
          <ac:spMkLst>
            <pc:docMk/>
            <pc:sldMk cId="2393826156" sldId="258"/>
            <ac:spMk id="219" creationId="{DD7EED39-224E-4230-8FD1-B1E1AF6C6E36}"/>
          </ac:spMkLst>
        </pc:spChg>
        <pc:spChg chg="add">
          <ac:chgData name="Kelly Jo Gordon (1910788)" userId="S::1910788@student.uwtsd.ac.uk::bb041e07-05c6-4634-a8db-67c76c8df7b6" providerId="AD" clId="Web-{C51A44B4-22B6-BA06-16BE-152B8D9E16A1}" dt="2021-05-20T00:40:38.519" v="31"/>
          <ac:spMkLst>
            <pc:docMk/>
            <pc:sldMk cId="2393826156" sldId="258"/>
            <ac:spMk id="222" creationId="{6AD30037-67ED-4367-9BE0-45787510BF13}"/>
          </ac:spMkLst>
        </pc:spChg>
        <pc:grpChg chg="add del">
          <ac:chgData name="Kelly Jo Gordon (1910788)" userId="S::1910788@student.uwtsd.ac.uk::bb041e07-05c6-4634-a8db-67c76c8df7b6" providerId="AD" clId="Web-{C51A44B4-22B6-BA06-16BE-152B8D9E16A1}" dt="2021-05-20T00:40:38.519" v="31"/>
          <ac:grpSpMkLst>
            <pc:docMk/>
            <pc:sldMk cId="2393826156" sldId="258"/>
            <ac:grpSpMk id="8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35:15.843" v="9"/>
          <ac:grpSpMkLst>
            <pc:docMk/>
            <pc:sldMk cId="2393826156" sldId="258"/>
            <ac:grpSpMk id="191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34:46.608" v="4"/>
          <ac:grpSpMkLst>
            <pc:docMk/>
            <pc:sldMk cId="2393826156" sldId="258"/>
            <ac:grpSpMk id="202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34:52.999" v="6"/>
          <ac:grpSpMkLst>
            <pc:docMk/>
            <pc:sldMk cId="2393826156" sldId="258"/>
            <ac:grpSpMk id="203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35:15.827" v="8"/>
          <ac:grpSpMkLst>
            <pc:docMk/>
            <pc:sldMk cId="2393826156" sldId="258"/>
            <ac:grpSpMk id="204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33:48.342" v="2"/>
          <ac:grpSpMkLst>
            <pc:docMk/>
            <pc:sldMk cId="2393826156" sldId="258"/>
            <ac:grpSpMk id="205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39:24.284" v="28"/>
          <ac:grpSpMkLst>
            <pc:docMk/>
            <pc:sldMk cId="2393826156" sldId="258"/>
            <ac:grpSpMk id="212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40:38.519" v="31"/>
          <ac:grpSpMkLst>
            <pc:docMk/>
            <pc:sldMk cId="2393826156" sldId="258"/>
            <ac:grpSpMk id="216" creationId="{A2E861A3-F23C-46B8-A38A-4A22E453D993}"/>
          </ac:grpSpMkLst>
        </pc:grpChg>
        <pc:grpChg chg="add">
          <ac:chgData name="Kelly Jo Gordon (1910788)" userId="S::1910788@student.uwtsd.ac.uk::bb041e07-05c6-4634-a8db-67c76c8df7b6" providerId="AD" clId="Web-{C51A44B4-22B6-BA06-16BE-152B8D9E16A1}" dt="2021-05-20T00:40:38.519" v="31"/>
          <ac:grpSpMkLst>
            <pc:docMk/>
            <pc:sldMk cId="2393826156" sldId="258"/>
            <ac:grpSpMk id="221" creationId="{260ACC13-B825-49F3-93DE-C8B8F2FA37A1}"/>
          </ac:grpSpMkLst>
        </pc:grpChg>
        <pc:grpChg chg="add">
          <ac:chgData name="Kelly Jo Gordon (1910788)" userId="S::1910788@student.uwtsd.ac.uk::bb041e07-05c6-4634-a8db-67c76c8df7b6" providerId="AD" clId="Web-{C51A44B4-22B6-BA06-16BE-152B8D9E16A1}" dt="2021-05-20T00:40:38.519" v="31"/>
          <ac:grpSpMkLst>
            <pc:docMk/>
            <pc:sldMk cId="2393826156" sldId="258"/>
            <ac:grpSpMk id="223" creationId="{50841A4E-5BC1-44B4-83CF-D524E8AEAD64}"/>
          </ac:grpSpMkLst>
        </pc:grpChg>
        <pc:picChg chg="add mod ord">
          <ac:chgData name="Kelly Jo Gordon (1910788)" userId="S::1910788@student.uwtsd.ac.uk::bb041e07-05c6-4634-a8db-67c76c8df7b6" providerId="AD" clId="Web-{C51A44B4-22B6-BA06-16BE-152B8D9E16A1}" dt="2021-05-20T00:40:38.519" v="31"/>
          <ac:picMkLst>
            <pc:docMk/>
            <pc:sldMk cId="2393826156" sldId="258"/>
            <ac:picMk id="5" creationId="{FFE7FFBC-73C7-4B2A-A10F-76E72BD57007}"/>
          </ac:picMkLst>
        </pc:picChg>
      </pc:sldChg>
    </pc:docChg>
  </pc:docChgLst>
  <pc:docChgLst>
    <pc:chgData name="Kelly Jo Gordon (1910788)" userId="S::1910788@student.uwtsd.ac.uk::bb041e07-05c6-4634-a8db-67c76c8df7b6" providerId="AD" clId="Web-{A2ADD7EE-3E39-47BC-A318-69A75415BCC3}"/>
    <pc:docChg chg="delSld modSld sldOrd">
      <pc:chgData name="Kelly Jo Gordon (1910788)" userId="S::1910788@student.uwtsd.ac.uk::bb041e07-05c6-4634-a8db-67c76c8df7b6" providerId="AD" clId="Web-{A2ADD7EE-3E39-47BC-A318-69A75415BCC3}" dt="2021-05-30T20:09:01.224" v="746" actId="14100"/>
      <pc:docMkLst>
        <pc:docMk/>
      </pc:docMkLst>
      <pc:sldChg chg="modSp">
        <pc:chgData name="Kelly Jo Gordon (1910788)" userId="S::1910788@student.uwtsd.ac.uk::bb041e07-05c6-4634-a8db-67c76c8df7b6" providerId="AD" clId="Web-{A2ADD7EE-3E39-47BC-A318-69A75415BCC3}" dt="2021-05-30T20:00:45.837" v="707" actId="20577"/>
        <pc:sldMkLst>
          <pc:docMk/>
          <pc:sldMk cId="2722282293" sldId="262"/>
        </pc:sldMkLst>
        <pc:spChg chg="mod">
          <ac:chgData name="Kelly Jo Gordon (1910788)" userId="S::1910788@student.uwtsd.ac.uk::bb041e07-05c6-4634-a8db-67c76c8df7b6" providerId="AD" clId="Web-{A2ADD7EE-3E39-47BC-A318-69A75415BCC3}" dt="2021-05-30T19:57:39.817" v="648" actId="1076"/>
          <ac:spMkLst>
            <pc:docMk/>
            <pc:sldMk cId="2722282293" sldId="262"/>
            <ac:spMk id="2" creationId="{424DB4C6-9CBF-48F9-A35E-3166648E7A54}"/>
          </ac:spMkLst>
        </pc:spChg>
        <pc:spChg chg="mod">
          <ac:chgData name="Kelly Jo Gordon (1910788)" userId="S::1910788@student.uwtsd.ac.uk::bb041e07-05c6-4634-a8db-67c76c8df7b6" providerId="AD" clId="Web-{A2ADD7EE-3E39-47BC-A318-69A75415BCC3}" dt="2021-05-30T20:00:45.837" v="707" actId="20577"/>
          <ac:spMkLst>
            <pc:docMk/>
            <pc:sldMk cId="2722282293" sldId="262"/>
            <ac:spMk id="3" creationId="{00DCCE1E-C8DE-4B3B-BBB3-B74081BD4936}"/>
          </ac:spMkLst>
        </pc:spChg>
      </pc:sldChg>
      <pc:sldChg chg="del">
        <pc:chgData name="Kelly Jo Gordon (1910788)" userId="S::1910788@student.uwtsd.ac.uk::bb041e07-05c6-4634-a8db-67c76c8df7b6" providerId="AD" clId="Web-{A2ADD7EE-3E39-47BC-A318-69A75415BCC3}" dt="2021-05-30T20:00:50.790" v="708"/>
        <pc:sldMkLst>
          <pc:docMk/>
          <pc:sldMk cId="869428827" sldId="263"/>
        </pc:sldMkLst>
      </pc:sldChg>
      <pc:sldChg chg="modSp">
        <pc:chgData name="Kelly Jo Gordon (1910788)" userId="S::1910788@student.uwtsd.ac.uk::bb041e07-05c6-4634-a8db-67c76c8df7b6" providerId="AD" clId="Web-{A2ADD7EE-3E39-47BC-A318-69A75415BCC3}" dt="2021-05-30T20:08:36.411" v="744" actId="1076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A2ADD7EE-3E39-47BC-A318-69A75415BCC3}" dt="2021-05-30T20:08:36.411" v="744" actId="1076"/>
          <ac:spMkLst>
            <pc:docMk/>
            <pc:sldMk cId="257073510" sldId="264"/>
            <ac:spMk id="3" creationId="{23A080E5-46E3-4AD0-9098-27303F85CBC6}"/>
          </ac:spMkLst>
        </pc:spChg>
      </pc:sldChg>
      <pc:sldChg chg="addSp modSp">
        <pc:chgData name="Kelly Jo Gordon (1910788)" userId="S::1910788@student.uwtsd.ac.uk::bb041e07-05c6-4634-a8db-67c76c8df7b6" providerId="AD" clId="Web-{A2ADD7EE-3E39-47BC-A318-69A75415BCC3}" dt="2021-05-30T19:49:31.612" v="509" actId="1076"/>
        <pc:sldMkLst>
          <pc:docMk/>
          <pc:sldMk cId="567296011" sldId="266"/>
        </pc:sldMkLst>
        <pc:spChg chg="add mod">
          <ac:chgData name="Kelly Jo Gordon (1910788)" userId="S::1910788@student.uwtsd.ac.uk::bb041e07-05c6-4634-a8db-67c76c8df7b6" providerId="AD" clId="Web-{A2ADD7EE-3E39-47BC-A318-69A75415BCC3}" dt="2021-05-30T19:49:31.612" v="509" actId="1076"/>
          <ac:spMkLst>
            <pc:docMk/>
            <pc:sldMk cId="567296011" sldId="266"/>
            <ac:spMk id="2" creationId="{80AD86AE-7CFC-4970-964A-7A8CA7A01CBA}"/>
          </ac:spMkLst>
        </pc:spChg>
        <pc:spChg chg="mod">
          <ac:chgData name="Kelly Jo Gordon (1910788)" userId="S::1910788@student.uwtsd.ac.uk::bb041e07-05c6-4634-a8db-67c76c8df7b6" providerId="AD" clId="Web-{A2ADD7EE-3E39-47BC-A318-69A75415BCC3}" dt="2021-05-30T19:46:14.466" v="453" actId="20577"/>
          <ac:spMkLst>
            <pc:docMk/>
            <pc:sldMk cId="567296011" sldId="266"/>
            <ac:spMk id="4" creationId="{CC53E2B1-283D-4FA0-BF42-55A8D4D1A7FE}"/>
          </ac:spMkLst>
        </pc:spChg>
      </pc:sldChg>
      <pc:sldChg chg="addSp delSp modSp ord">
        <pc:chgData name="Kelly Jo Gordon (1910788)" userId="S::1910788@student.uwtsd.ac.uk::bb041e07-05c6-4634-a8db-67c76c8df7b6" providerId="AD" clId="Web-{A2ADD7EE-3E39-47BC-A318-69A75415BCC3}" dt="2021-05-30T20:09:01.224" v="746" actId="14100"/>
        <pc:sldMkLst>
          <pc:docMk/>
          <pc:sldMk cId="2730421016" sldId="270"/>
        </pc:sldMkLst>
        <pc:spChg chg="mod">
          <ac:chgData name="Kelly Jo Gordon (1910788)" userId="S::1910788@student.uwtsd.ac.uk::bb041e07-05c6-4634-a8db-67c76c8df7b6" providerId="AD" clId="Web-{A2ADD7EE-3E39-47BC-A318-69A75415BCC3}" dt="2021-05-30T20:09:01.224" v="746" actId="14100"/>
          <ac:spMkLst>
            <pc:docMk/>
            <pc:sldMk cId="2730421016" sldId="270"/>
            <ac:spMk id="2" creationId="{AB2C84D4-9731-4F91-AC4A-D13001AB6367}"/>
          </ac:spMkLst>
        </pc:spChg>
        <pc:spChg chg="add del mod">
          <ac:chgData name="Kelly Jo Gordon (1910788)" userId="S::1910788@student.uwtsd.ac.uk::bb041e07-05c6-4634-a8db-67c76c8df7b6" providerId="AD" clId="Web-{A2ADD7EE-3E39-47BC-A318-69A75415BCC3}" dt="2021-05-30T20:04:24.545" v="717"/>
          <ac:spMkLst>
            <pc:docMk/>
            <pc:sldMk cId="2730421016" sldId="270"/>
            <ac:spMk id="3" creationId="{78C28D4A-45B3-49F3-91F0-3645F9253FB1}"/>
          </ac:spMkLst>
        </pc:spChg>
        <pc:spChg chg="add del mod">
          <ac:chgData name="Kelly Jo Gordon (1910788)" userId="S::1910788@student.uwtsd.ac.uk::bb041e07-05c6-4634-a8db-67c76c8df7b6" providerId="AD" clId="Web-{A2ADD7EE-3E39-47BC-A318-69A75415BCC3}" dt="2021-05-30T20:04:46.405" v="721"/>
          <ac:spMkLst>
            <pc:docMk/>
            <pc:sldMk cId="2730421016" sldId="270"/>
            <ac:spMk id="4" creationId="{39BBD274-C9DF-4203-885A-A5D5A1F756E4}"/>
          </ac:spMkLst>
        </pc:spChg>
        <pc:spChg chg="add mod">
          <ac:chgData name="Kelly Jo Gordon (1910788)" userId="S::1910788@student.uwtsd.ac.uk::bb041e07-05c6-4634-a8db-67c76c8df7b6" providerId="AD" clId="Web-{A2ADD7EE-3E39-47BC-A318-69A75415BCC3}" dt="2021-05-30T20:06:17.783" v="728" actId="20577"/>
          <ac:spMkLst>
            <pc:docMk/>
            <pc:sldMk cId="2730421016" sldId="270"/>
            <ac:spMk id="5" creationId="{28C95ED2-056B-434F-9878-CE63B7848569}"/>
          </ac:spMkLst>
        </pc:spChg>
      </pc:sldChg>
      <pc:sldChg chg="del">
        <pc:chgData name="Kelly Jo Gordon (1910788)" userId="S::1910788@student.uwtsd.ac.uk::bb041e07-05c6-4634-a8db-67c76c8df7b6" providerId="AD" clId="Web-{A2ADD7EE-3E39-47BC-A318-69A75415BCC3}" dt="2021-05-30T20:01:02.212" v="709"/>
        <pc:sldMkLst>
          <pc:docMk/>
          <pc:sldMk cId="1559591094" sldId="271"/>
        </pc:sldMkLst>
      </pc:sldChg>
    </pc:docChg>
  </pc:docChgLst>
  <pc:docChgLst>
    <pc:chgData name="Kelly Jo Gordon (1910788)" userId="S::1910788@student.uwtsd.ac.uk::bb041e07-05c6-4634-a8db-67c76c8df7b6" providerId="AD" clId="Web-{E444424A-6E6F-CE19-5A90-408F1A2498C1}"/>
    <pc:docChg chg="modSld">
      <pc:chgData name="Kelly Jo Gordon (1910788)" userId="S::1910788@student.uwtsd.ac.uk::bb041e07-05c6-4634-a8db-67c76c8df7b6" providerId="AD" clId="Web-{E444424A-6E6F-CE19-5A90-408F1A2498C1}" dt="2021-05-26T18:12:45.174" v="55" actId="20577"/>
      <pc:docMkLst>
        <pc:docMk/>
      </pc:docMkLst>
      <pc:sldChg chg="modSp">
        <pc:chgData name="Kelly Jo Gordon (1910788)" userId="S::1910788@student.uwtsd.ac.uk::bb041e07-05c6-4634-a8db-67c76c8df7b6" providerId="AD" clId="Web-{E444424A-6E6F-CE19-5A90-408F1A2498C1}" dt="2021-05-26T18:11:58.079" v="53" actId="14100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E444424A-6E6F-CE19-5A90-408F1A2498C1}" dt="2021-05-26T18:11:58.079" v="53" actId="14100"/>
          <ac:spMkLst>
            <pc:docMk/>
            <pc:sldMk cId="257073510" sldId="264"/>
            <ac:spMk id="3" creationId="{23A080E5-46E3-4AD0-9098-27303F85CBC6}"/>
          </ac:spMkLst>
        </pc:spChg>
      </pc:sldChg>
      <pc:sldChg chg="modSp">
        <pc:chgData name="Kelly Jo Gordon (1910788)" userId="S::1910788@student.uwtsd.ac.uk::bb041e07-05c6-4634-a8db-67c76c8df7b6" providerId="AD" clId="Web-{E444424A-6E6F-CE19-5A90-408F1A2498C1}" dt="2021-05-26T18:12:45.174" v="55" actId="20577"/>
        <pc:sldMkLst>
          <pc:docMk/>
          <pc:sldMk cId="2730421016" sldId="270"/>
        </pc:sldMkLst>
        <pc:spChg chg="mod">
          <ac:chgData name="Kelly Jo Gordon (1910788)" userId="S::1910788@student.uwtsd.ac.uk::bb041e07-05c6-4634-a8db-67c76c8df7b6" providerId="AD" clId="Web-{E444424A-6E6F-CE19-5A90-408F1A2498C1}" dt="2021-05-26T18:12:45.174" v="55" actId="20577"/>
          <ac:spMkLst>
            <pc:docMk/>
            <pc:sldMk cId="2730421016" sldId="270"/>
            <ac:spMk id="2" creationId="{AB2C84D4-9731-4F91-AC4A-D13001AB6367}"/>
          </ac:spMkLst>
        </pc:spChg>
      </pc:sldChg>
      <pc:sldChg chg="addSp modSp">
        <pc:chgData name="Kelly Jo Gordon (1910788)" userId="S::1910788@student.uwtsd.ac.uk::bb041e07-05c6-4634-a8db-67c76c8df7b6" providerId="AD" clId="Web-{E444424A-6E6F-CE19-5A90-408F1A2498C1}" dt="2021-05-26T18:11:10.188" v="48" actId="20577"/>
        <pc:sldMkLst>
          <pc:docMk/>
          <pc:sldMk cId="1559591094" sldId="271"/>
        </pc:sldMkLst>
        <pc:spChg chg="add mod">
          <ac:chgData name="Kelly Jo Gordon (1910788)" userId="S::1910788@student.uwtsd.ac.uk::bb041e07-05c6-4634-a8db-67c76c8df7b6" providerId="AD" clId="Web-{E444424A-6E6F-CE19-5A90-408F1A2498C1}" dt="2021-05-26T18:11:10.188" v="48" actId="20577"/>
          <ac:spMkLst>
            <pc:docMk/>
            <pc:sldMk cId="1559591094" sldId="271"/>
            <ac:spMk id="3" creationId="{5C075619-03CC-46D2-BADE-EEC14A8A5C58}"/>
          </ac:spMkLst>
        </pc:spChg>
      </pc:sldChg>
    </pc:docChg>
  </pc:docChgLst>
  <pc:docChgLst>
    <pc:chgData name="Kelly Jo Gordon (1910788)" userId="S::1910788@student.uwtsd.ac.uk::bb041e07-05c6-4634-a8db-67c76c8df7b6" providerId="AD" clId="Web-{30A62D0B-1CAE-0BB0-2431-BE69F311D6A6}"/>
    <pc:docChg chg="modSld">
      <pc:chgData name="Kelly Jo Gordon (1910788)" userId="S::1910788@student.uwtsd.ac.uk::bb041e07-05c6-4634-a8db-67c76c8df7b6" providerId="AD" clId="Web-{30A62D0B-1CAE-0BB0-2431-BE69F311D6A6}" dt="2021-05-12T11:12:09.919" v="29" actId="20577"/>
      <pc:docMkLst>
        <pc:docMk/>
      </pc:docMkLst>
      <pc:sldChg chg="modSp">
        <pc:chgData name="Kelly Jo Gordon (1910788)" userId="S::1910788@student.uwtsd.ac.uk::bb041e07-05c6-4634-a8db-67c76c8df7b6" providerId="AD" clId="Web-{30A62D0B-1CAE-0BB0-2431-BE69F311D6A6}" dt="2021-05-12T11:12:09.919" v="29" actId="20577"/>
        <pc:sldMkLst>
          <pc:docMk/>
          <pc:sldMk cId="4006675434" sldId="261"/>
        </pc:sldMkLst>
        <pc:spChg chg="mod">
          <ac:chgData name="Kelly Jo Gordon (1910788)" userId="S::1910788@student.uwtsd.ac.uk::bb041e07-05c6-4634-a8db-67c76c8df7b6" providerId="AD" clId="Web-{30A62D0B-1CAE-0BB0-2431-BE69F311D6A6}" dt="2021-05-12T11:12:09.919" v="29" actId="20577"/>
          <ac:spMkLst>
            <pc:docMk/>
            <pc:sldMk cId="4006675434" sldId="261"/>
            <ac:spMk id="2" creationId="{23F01472-53F4-416E-A645-8B14E240C4BB}"/>
          </ac:spMkLst>
        </pc:spChg>
      </pc:sldChg>
      <pc:sldChg chg="modSp">
        <pc:chgData name="Kelly Jo Gordon (1910788)" userId="S::1910788@student.uwtsd.ac.uk::bb041e07-05c6-4634-a8db-67c76c8df7b6" providerId="AD" clId="Web-{30A62D0B-1CAE-0BB0-2431-BE69F311D6A6}" dt="2021-05-12T11:12:01.497" v="26" actId="20577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30A62D0B-1CAE-0BB0-2431-BE69F311D6A6}" dt="2021-05-12T11:12:01.497" v="26" actId="20577"/>
          <ac:spMkLst>
            <pc:docMk/>
            <pc:sldMk cId="1321580372" sldId="265"/>
            <ac:spMk id="2" creationId="{381AB1D4-0214-416C-8936-DDF634C91140}"/>
          </ac:spMkLst>
        </pc:spChg>
      </pc:sldChg>
    </pc:docChg>
  </pc:docChgLst>
  <pc:docChgLst>
    <pc:chgData name="Kelly Jo Gordon (1910788)" userId="S::1910788@student.uwtsd.ac.uk::bb041e07-05c6-4634-a8db-67c76c8df7b6" providerId="AD" clId="Web-{8CEDFF3C-CD34-4639-AD25-6ACC2324A926}"/>
    <pc:docChg chg="modSld">
      <pc:chgData name="Kelly Jo Gordon (1910788)" userId="S::1910788@student.uwtsd.ac.uk::bb041e07-05c6-4634-a8db-67c76c8df7b6" providerId="AD" clId="Web-{8CEDFF3C-CD34-4639-AD25-6ACC2324A926}" dt="2021-05-30T19:11:00.971" v="0" actId="1076"/>
      <pc:docMkLst>
        <pc:docMk/>
      </pc:docMkLst>
      <pc:sldChg chg="modSp">
        <pc:chgData name="Kelly Jo Gordon (1910788)" userId="S::1910788@student.uwtsd.ac.uk::bb041e07-05c6-4634-a8db-67c76c8df7b6" providerId="AD" clId="Web-{8CEDFF3C-CD34-4639-AD25-6ACC2324A926}" dt="2021-05-30T19:11:00.971" v="0" actId="1076"/>
        <pc:sldMkLst>
          <pc:docMk/>
          <pc:sldMk cId="567296011" sldId="266"/>
        </pc:sldMkLst>
        <pc:picChg chg="mod">
          <ac:chgData name="Kelly Jo Gordon (1910788)" userId="S::1910788@student.uwtsd.ac.uk::bb041e07-05c6-4634-a8db-67c76c8df7b6" providerId="AD" clId="Web-{8CEDFF3C-CD34-4639-AD25-6ACC2324A926}" dt="2021-05-30T19:11:00.971" v="0" actId="1076"/>
          <ac:picMkLst>
            <pc:docMk/>
            <pc:sldMk cId="567296011" sldId="266"/>
            <ac:picMk id="10" creationId="{3F8D2673-BF45-45BC-AC46-81E1E4397F7C}"/>
          </ac:picMkLst>
        </pc:picChg>
      </pc:sldChg>
    </pc:docChg>
  </pc:docChgLst>
  <pc:docChgLst>
    <pc:chgData name="Kelly Jo Gordon (1910788)" userId="S::1910788@student.uwtsd.ac.uk::bb041e07-05c6-4634-a8db-67c76c8df7b6" providerId="AD" clId="Web-{AB5FE44A-19DA-1F97-D3EA-7FC152056B3F}"/>
    <pc:docChg chg="modSld">
      <pc:chgData name="Kelly Jo Gordon (1910788)" userId="S::1910788@student.uwtsd.ac.uk::bb041e07-05c6-4634-a8db-67c76c8df7b6" providerId="AD" clId="Web-{AB5FE44A-19DA-1F97-D3EA-7FC152056B3F}" dt="2021-05-17T14:10:42.451" v="16" actId="20577"/>
      <pc:docMkLst>
        <pc:docMk/>
      </pc:docMkLst>
      <pc:sldChg chg="modSp">
        <pc:chgData name="Kelly Jo Gordon (1910788)" userId="S::1910788@student.uwtsd.ac.uk::bb041e07-05c6-4634-a8db-67c76c8df7b6" providerId="AD" clId="Web-{AB5FE44A-19DA-1F97-D3EA-7FC152056B3F}" dt="2021-05-17T14:10:42.451" v="16" actId="20577"/>
        <pc:sldMkLst>
          <pc:docMk/>
          <pc:sldMk cId="276034250" sldId="259"/>
        </pc:sldMkLst>
        <pc:graphicFrameChg chg="modGraphic">
          <ac:chgData name="Kelly Jo Gordon (1910788)" userId="S::1910788@student.uwtsd.ac.uk::bb041e07-05c6-4634-a8db-67c76c8df7b6" providerId="AD" clId="Web-{AB5FE44A-19DA-1F97-D3EA-7FC152056B3F}" dt="2021-05-17T14:10:42.451" v="16" actId="20577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</pc:docChg>
  </pc:docChgLst>
  <pc:docChgLst>
    <pc:chgData name="Kelly Jo Gordon (1910788)" userId="bb041e07-05c6-4634-a8db-67c76c8df7b6" providerId="ADAL" clId="{5233DBD9-E768-1944-A958-33AC133E2A1A}"/>
    <pc:docChg chg="modSld">
      <pc:chgData name="Kelly Jo Gordon (1910788)" userId="bb041e07-05c6-4634-a8db-67c76c8df7b6" providerId="ADAL" clId="{5233DBD9-E768-1944-A958-33AC133E2A1A}" dt="2021-10-04T11:27:07.507" v="7" actId="1076"/>
      <pc:docMkLst>
        <pc:docMk/>
      </pc:docMkLst>
      <pc:sldChg chg="modSp">
        <pc:chgData name="Kelly Jo Gordon (1910788)" userId="bb041e07-05c6-4634-a8db-67c76c8df7b6" providerId="ADAL" clId="{5233DBD9-E768-1944-A958-33AC133E2A1A}" dt="2021-10-04T11:27:07.507" v="7" actId="1076"/>
        <pc:sldMkLst>
          <pc:docMk/>
          <pc:sldMk cId="2393826156" sldId="258"/>
        </pc:sldMkLst>
        <pc:spChg chg="mod">
          <ac:chgData name="Kelly Jo Gordon (1910788)" userId="bb041e07-05c6-4634-a8db-67c76c8df7b6" providerId="ADAL" clId="{5233DBD9-E768-1944-A958-33AC133E2A1A}" dt="2021-10-04T11:27:07.507" v="7" actId="1076"/>
          <ac:spMkLst>
            <pc:docMk/>
            <pc:sldMk cId="2393826156" sldId="258"/>
            <ac:spMk id="4" creationId="{38173880-3857-4DD3-9CB6-712862784E08}"/>
          </ac:spMkLst>
        </pc:spChg>
        <pc:picChg chg="mod">
          <ac:chgData name="Kelly Jo Gordon (1910788)" userId="bb041e07-05c6-4634-a8db-67c76c8df7b6" providerId="ADAL" clId="{5233DBD9-E768-1944-A958-33AC133E2A1A}" dt="2021-10-04T11:27:00.667" v="6" actId="1076"/>
          <ac:picMkLst>
            <pc:docMk/>
            <pc:sldMk cId="2393826156" sldId="258"/>
            <ac:picMk id="5" creationId="{FFE7FFBC-73C7-4B2A-A10F-76E72BD57007}"/>
          </ac:picMkLst>
        </pc:picChg>
      </pc:sldChg>
    </pc:docChg>
  </pc:docChgLst>
  <pc:docChgLst>
    <pc:chgData name="Kelly Jo Gordon (1910788)" userId="bb041e07-05c6-4634-a8db-67c76c8df7b6" providerId="ADAL" clId="{934A138B-2126-49D8-9FDF-57C33CC8DA5F}"/>
    <pc:docChg chg="undo custSel addSld modSld">
      <pc:chgData name="Kelly Jo Gordon (1910788)" userId="bb041e07-05c6-4634-a8db-67c76c8df7b6" providerId="ADAL" clId="{934A138B-2126-49D8-9FDF-57C33CC8DA5F}" dt="2022-01-04T17:26:01.976" v="3988" actId="21"/>
      <pc:docMkLst>
        <pc:docMk/>
      </pc:docMkLst>
      <pc:sldChg chg="addSp delSp modSp mod setBg delDesignElem">
        <pc:chgData name="Kelly Jo Gordon (1910788)" userId="bb041e07-05c6-4634-a8db-67c76c8df7b6" providerId="ADAL" clId="{934A138B-2126-49D8-9FDF-57C33CC8DA5F}" dt="2022-01-04T15:57:40.535" v="2019"/>
        <pc:sldMkLst>
          <pc:docMk/>
          <pc:sldMk cId="109857222" sldId="256"/>
        </pc:sldMkLst>
        <pc:spChg chg="mod">
          <ac:chgData name="Kelly Jo Gordon (1910788)" userId="bb041e07-05c6-4634-a8db-67c76c8df7b6" providerId="ADAL" clId="{934A138B-2126-49D8-9FDF-57C33CC8DA5F}" dt="2022-01-04T15:57:34.577" v="2017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elly Jo Gordon (1910788)" userId="bb041e07-05c6-4634-a8db-67c76c8df7b6" providerId="ADAL" clId="{934A138B-2126-49D8-9FDF-57C33CC8DA5F}" dt="2022-01-04T15:57:25.519" v="2016" actId="26606"/>
          <ac:spMkLst>
            <pc:docMk/>
            <pc:sldMk cId="109857222" sldId="256"/>
            <ac:spMk id="3" creationId="{00000000-0000-0000-0000-000000000000}"/>
          </ac:spMkLst>
        </pc:spChg>
        <pc:spChg chg="ord">
          <ac:chgData name="Kelly Jo Gordon (1910788)" userId="bb041e07-05c6-4634-a8db-67c76c8df7b6" providerId="ADAL" clId="{934A138B-2126-49D8-9FDF-57C33CC8DA5F}" dt="2022-01-04T15:57:25.519" v="2016" actId="26606"/>
          <ac:spMkLst>
            <pc:docMk/>
            <pc:sldMk cId="109857222" sldId="256"/>
            <ac:spMk id="5" creationId="{1E34EC53-95FD-4293-9B39-BE4E1CAEB4E1}"/>
          </ac:spMkLst>
        </pc:spChg>
        <pc:spChg chg="add del mod ord">
          <ac:chgData name="Kelly Jo Gordon (1910788)" userId="bb041e07-05c6-4634-a8db-67c76c8df7b6" providerId="ADAL" clId="{934A138B-2126-49D8-9FDF-57C33CC8DA5F}" dt="2022-01-04T15:57:40.535" v="2019"/>
          <ac:spMkLst>
            <pc:docMk/>
            <pc:sldMk cId="109857222" sldId="256"/>
            <ac:spMk id="7" creationId="{74D9A7C6-8C64-4D00-9335-F036B23C5C7B}"/>
          </ac:spMkLst>
        </pc:spChg>
        <pc:spChg chg="add del">
          <ac:chgData name="Kelly Jo Gordon (1910788)" userId="bb041e07-05c6-4634-a8db-67c76c8df7b6" providerId="ADAL" clId="{934A138B-2126-49D8-9FDF-57C33CC8DA5F}" dt="2022-01-04T15:56:49.728" v="2009" actId="26606"/>
          <ac:spMkLst>
            <pc:docMk/>
            <pc:sldMk cId="109857222" sldId="256"/>
            <ac:spMk id="43" creationId="{8F54B2FB-3F54-4350-8D1B-F86D677CA7ED}"/>
          </ac:spMkLst>
        </pc:spChg>
        <pc:spChg chg="add del">
          <ac:chgData name="Kelly Jo Gordon (1910788)" userId="bb041e07-05c6-4634-a8db-67c76c8df7b6" providerId="ADAL" clId="{934A138B-2126-49D8-9FDF-57C33CC8DA5F}" dt="2022-01-04T15:56:49.728" v="2009" actId="26606"/>
          <ac:spMkLst>
            <pc:docMk/>
            <pc:sldMk cId="109857222" sldId="256"/>
            <ac:spMk id="47" creationId="{DDB56DB5-0324-4F79-9AB8-CB18C1DC8743}"/>
          </ac:spMkLst>
        </pc:spChg>
        <pc:spChg chg="del">
          <ac:chgData name="Kelly Jo Gordon (1910788)" userId="bb041e07-05c6-4634-a8db-67c76c8df7b6" providerId="ADAL" clId="{934A138B-2126-49D8-9FDF-57C33CC8DA5F}" dt="2022-01-04T14:15:01.966" v="1306" actId="26606"/>
          <ac:spMkLst>
            <pc:docMk/>
            <pc:sldMk cId="109857222" sldId="256"/>
            <ac:spMk id="48" creationId="{6AD30037-67ED-4367-9BE0-45787510BF13}"/>
          </ac:spMkLst>
        </pc:spChg>
        <pc:spChg chg="add del">
          <ac:chgData name="Kelly Jo Gordon (1910788)" userId="bb041e07-05c6-4634-a8db-67c76c8df7b6" providerId="ADAL" clId="{934A138B-2126-49D8-9FDF-57C33CC8DA5F}" dt="2022-01-04T15:56:49.728" v="2009" actId="26606"/>
          <ac:spMkLst>
            <pc:docMk/>
            <pc:sldMk cId="109857222" sldId="256"/>
            <ac:spMk id="51" creationId="{B86EAD8C-E6F5-45BA-86CF-3EED09D84756}"/>
          </ac:spMkLst>
        </pc:spChg>
        <pc:spChg chg="add del">
          <ac:chgData name="Kelly Jo Gordon (1910788)" userId="bb041e07-05c6-4634-a8db-67c76c8df7b6" providerId="ADAL" clId="{934A138B-2126-49D8-9FDF-57C33CC8DA5F}" dt="2022-01-04T15:57:03.258" v="2011" actId="26606"/>
          <ac:spMkLst>
            <pc:docMk/>
            <pc:sldMk cId="109857222" sldId="256"/>
            <ac:spMk id="54" creationId="{C91B2AEB-9C03-4291-82DB-27D351F311F4}"/>
          </ac:spMkLst>
        </pc:spChg>
        <pc:spChg chg="add del">
          <ac:chgData name="Kelly Jo Gordon (1910788)" userId="bb041e07-05c6-4634-a8db-67c76c8df7b6" providerId="ADAL" clId="{934A138B-2126-49D8-9FDF-57C33CC8DA5F}" dt="2022-01-04T15:57:17.477" v="2013" actId="26606"/>
          <ac:spMkLst>
            <pc:docMk/>
            <pc:sldMk cId="109857222" sldId="256"/>
            <ac:spMk id="58" creationId="{8F54B2FB-3F54-4350-8D1B-F86D677CA7ED}"/>
          </ac:spMkLst>
        </pc:spChg>
        <pc:spChg chg="add del">
          <ac:chgData name="Kelly Jo Gordon (1910788)" userId="bb041e07-05c6-4634-a8db-67c76c8df7b6" providerId="ADAL" clId="{934A138B-2126-49D8-9FDF-57C33CC8DA5F}" dt="2022-01-04T14:15:33.192" v="1312"/>
          <ac:spMkLst>
            <pc:docMk/>
            <pc:sldMk cId="109857222" sldId="256"/>
            <ac:spMk id="63" creationId="{5EF08599-3FED-4288-A20D-E7BCAC3B8E26}"/>
          </ac:spMkLst>
        </pc:spChg>
        <pc:spChg chg="add del">
          <ac:chgData name="Kelly Jo Gordon (1910788)" userId="bb041e07-05c6-4634-a8db-67c76c8df7b6" providerId="ADAL" clId="{934A138B-2126-49D8-9FDF-57C33CC8DA5F}" dt="2022-01-04T14:15:33.192" v="1312"/>
          <ac:spMkLst>
            <pc:docMk/>
            <pc:sldMk cId="109857222" sldId="256"/>
            <ac:spMk id="65" creationId="{C884A6B2-90E9-4BDB-8503-71AC02D3956A}"/>
          </ac:spMkLst>
        </pc:spChg>
        <pc:spChg chg="add del">
          <ac:chgData name="Kelly Jo Gordon (1910788)" userId="bb041e07-05c6-4634-a8db-67c76c8df7b6" providerId="ADAL" clId="{934A138B-2126-49D8-9FDF-57C33CC8DA5F}" dt="2022-01-04T14:17:10.652" v="1337" actId="26606"/>
          <ac:spMkLst>
            <pc:docMk/>
            <pc:sldMk cId="109857222" sldId="256"/>
            <ac:spMk id="66" creationId="{B9C04DC5-313B-4FE4-B868-5672A376419F}"/>
          </ac:spMkLst>
        </pc:spChg>
        <pc:spChg chg="add del">
          <ac:chgData name="Kelly Jo Gordon (1910788)" userId="bb041e07-05c6-4634-a8db-67c76c8df7b6" providerId="ADAL" clId="{934A138B-2126-49D8-9FDF-57C33CC8DA5F}" dt="2022-01-04T14:17:10.652" v="1337" actId="26606"/>
          <ac:spMkLst>
            <pc:docMk/>
            <pc:sldMk cId="109857222" sldId="256"/>
            <ac:spMk id="72" creationId="{329FDD08-42D8-4AFF-90E5-5DAA5BC4CBD8}"/>
          </ac:spMkLst>
        </pc:spChg>
        <pc:spChg chg="add del">
          <ac:chgData name="Kelly Jo Gordon (1910788)" userId="bb041e07-05c6-4634-a8db-67c76c8df7b6" providerId="ADAL" clId="{934A138B-2126-49D8-9FDF-57C33CC8DA5F}" dt="2022-01-04T14:17:10.652" v="1337" actId="26606"/>
          <ac:spMkLst>
            <pc:docMk/>
            <pc:sldMk cId="109857222" sldId="256"/>
            <ac:spMk id="73" creationId="{D6CEF2A9-EF08-4FB3-AFFB-C5F77AB6E028}"/>
          </ac:spMkLst>
        </pc:spChg>
        <pc:spChg chg="add del">
          <ac:chgData name="Kelly Jo Gordon (1910788)" userId="bb041e07-05c6-4634-a8db-67c76c8df7b6" providerId="ADAL" clId="{934A138B-2126-49D8-9FDF-57C33CC8DA5F}" dt="2022-01-04T14:17:10.652" v="1337" actId="26606"/>
          <ac:spMkLst>
            <pc:docMk/>
            <pc:sldMk cId="109857222" sldId="256"/>
            <ac:spMk id="74" creationId="{4109C3C2-C0A8-4559-8462-8007573DF44C}"/>
          </ac:spMkLst>
        </pc:spChg>
        <pc:spChg chg="add del">
          <ac:chgData name="Kelly Jo Gordon (1910788)" userId="bb041e07-05c6-4634-a8db-67c76c8df7b6" providerId="ADAL" clId="{934A138B-2126-49D8-9FDF-57C33CC8DA5F}" dt="2022-01-04T14:17:10.652" v="1337" actId="26606"/>
          <ac:spMkLst>
            <pc:docMk/>
            <pc:sldMk cId="109857222" sldId="256"/>
            <ac:spMk id="75" creationId="{4C535542-B72A-4DE0-BE5A-5EA00508C77D}"/>
          </ac:spMkLst>
        </pc:spChg>
        <pc:spChg chg="add del">
          <ac:chgData name="Kelly Jo Gordon (1910788)" userId="bb041e07-05c6-4634-a8db-67c76c8df7b6" providerId="ADAL" clId="{934A138B-2126-49D8-9FDF-57C33CC8DA5F}" dt="2022-01-04T14:17:10.652" v="1337" actId="26606"/>
          <ac:spMkLst>
            <pc:docMk/>
            <pc:sldMk cId="109857222" sldId="256"/>
            <ac:spMk id="77" creationId="{11DF0705-615B-4CF3-A16F-8C14680D8BA6}"/>
          </ac:spMkLst>
        </pc:spChg>
        <pc:spChg chg="add del">
          <ac:chgData name="Kelly Jo Gordon (1910788)" userId="bb041e07-05c6-4634-a8db-67c76c8df7b6" providerId="ADAL" clId="{934A138B-2126-49D8-9FDF-57C33CC8DA5F}" dt="2022-01-04T14:17:10.527" v="1336" actId="26606"/>
          <ac:spMkLst>
            <pc:docMk/>
            <pc:sldMk cId="109857222" sldId="256"/>
            <ac:spMk id="79" creationId="{11DF0705-615B-4CF3-A16F-8C14680D8BA6}"/>
          </ac:spMkLst>
        </pc:spChg>
        <pc:spChg chg="add del">
          <ac:chgData name="Kelly Jo Gordon (1910788)" userId="bb041e07-05c6-4634-a8db-67c76c8df7b6" providerId="ADAL" clId="{934A138B-2126-49D8-9FDF-57C33CC8DA5F}" dt="2022-01-04T15:57:17.477" v="2013" actId="26606"/>
          <ac:spMkLst>
            <pc:docMk/>
            <pc:sldMk cId="109857222" sldId="256"/>
            <ac:spMk id="85" creationId="{DDB56DB5-0324-4F79-9AB8-CB18C1DC8743}"/>
          </ac:spMkLst>
        </pc:spChg>
        <pc:spChg chg="add del">
          <ac:chgData name="Kelly Jo Gordon (1910788)" userId="bb041e07-05c6-4634-a8db-67c76c8df7b6" providerId="ADAL" clId="{934A138B-2126-49D8-9FDF-57C33CC8DA5F}" dt="2022-01-04T14:17:10.527" v="1336" actId="26606"/>
          <ac:spMkLst>
            <pc:docMk/>
            <pc:sldMk cId="109857222" sldId="256"/>
            <ac:spMk id="86" creationId="{B9C04DC5-313B-4FE4-B868-5672A376419F}"/>
          </ac:spMkLst>
        </pc:spChg>
        <pc:spChg chg="add del">
          <ac:chgData name="Kelly Jo Gordon (1910788)" userId="bb041e07-05c6-4634-a8db-67c76c8df7b6" providerId="ADAL" clId="{934A138B-2126-49D8-9FDF-57C33CC8DA5F}" dt="2022-01-04T14:17:10.527" v="1336" actId="26606"/>
          <ac:spMkLst>
            <pc:docMk/>
            <pc:sldMk cId="109857222" sldId="256"/>
            <ac:spMk id="92" creationId="{329FDD08-42D8-4AFF-90E5-5DAA5BC4CBD8}"/>
          </ac:spMkLst>
        </pc:spChg>
        <pc:spChg chg="add del">
          <ac:chgData name="Kelly Jo Gordon (1910788)" userId="bb041e07-05c6-4634-a8db-67c76c8df7b6" providerId="ADAL" clId="{934A138B-2126-49D8-9FDF-57C33CC8DA5F}" dt="2022-01-04T14:17:10.527" v="1336" actId="26606"/>
          <ac:spMkLst>
            <pc:docMk/>
            <pc:sldMk cId="109857222" sldId="256"/>
            <ac:spMk id="94" creationId="{D6CEF2A9-EF08-4FB3-AFFB-C5F77AB6E028}"/>
          </ac:spMkLst>
        </pc:spChg>
        <pc:spChg chg="add del">
          <ac:chgData name="Kelly Jo Gordon (1910788)" userId="bb041e07-05c6-4634-a8db-67c76c8df7b6" providerId="ADAL" clId="{934A138B-2126-49D8-9FDF-57C33CC8DA5F}" dt="2022-01-04T14:17:10.527" v="1336" actId="26606"/>
          <ac:spMkLst>
            <pc:docMk/>
            <pc:sldMk cId="109857222" sldId="256"/>
            <ac:spMk id="96" creationId="{4109C3C2-C0A8-4559-8462-8007573DF44C}"/>
          </ac:spMkLst>
        </pc:spChg>
        <pc:spChg chg="add del">
          <ac:chgData name="Kelly Jo Gordon (1910788)" userId="bb041e07-05c6-4634-a8db-67c76c8df7b6" providerId="ADAL" clId="{934A138B-2126-49D8-9FDF-57C33CC8DA5F}" dt="2022-01-04T15:57:25.472" v="2015" actId="26606"/>
          <ac:spMkLst>
            <pc:docMk/>
            <pc:sldMk cId="109857222" sldId="256"/>
            <ac:spMk id="97" creationId="{318E9D62-7BA3-4D5E-8915-0D0E8661E3D7}"/>
          </ac:spMkLst>
        </pc:spChg>
        <pc:spChg chg="add del">
          <ac:chgData name="Kelly Jo Gordon (1910788)" userId="bb041e07-05c6-4634-a8db-67c76c8df7b6" providerId="ADAL" clId="{934A138B-2126-49D8-9FDF-57C33CC8DA5F}" dt="2022-01-04T14:17:10.527" v="1336" actId="26606"/>
          <ac:spMkLst>
            <pc:docMk/>
            <pc:sldMk cId="109857222" sldId="256"/>
            <ac:spMk id="98" creationId="{4C535542-B72A-4DE0-BE5A-5EA00508C77D}"/>
          </ac:spMkLst>
        </pc:spChg>
        <pc:spChg chg="add del">
          <ac:chgData name="Kelly Jo Gordon (1910788)" userId="bb041e07-05c6-4634-a8db-67c76c8df7b6" providerId="ADAL" clId="{934A138B-2126-49D8-9FDF-57C33CC8DA5F}" dt="2022-01-04T15:42:31.743" v="1845"/>
          <ac:spMkLst>
            <pc:docMk/>
            <pc:sldMk cId="109857222" sldId="256"/>
            <ac:spMk id="104" creationId="{8F54B2FB-3F54-4350-8D1B-F86D677CA7ED}"/>
          </ac:spMkLst>
        </pc:spChg>
        <pc:spChg chg="add del">
          <ac:chgData name="Kelly Jo Gordon (1910788)" userId="bb041e07-05c6-4634-a8db-67c76c8df7b6" providerId="ADAL" clId="{934A138B-2126-49D8-9FDF-57C33CC8DA5F}" dt="2022-01-04T15:42:31.743" v="1845"/>
          <ac:spMkLst>
            <pc:docMk/>
            <pc:sldMk cId="109857222" sldId="256"/>
            <ac:spMk id="108" creationId="{DDB56DB5-0324-4F79-9AB8-CB18C1DC8743}"/>
          </ac:spMkLst>
        </pc:spChg>
        <pc:spChg chg="add del">
          <ac:chgData name="Kelly Jo Gordon (1910788)" userId="bb041e07-05c6-4634-a8db-67c76c8df7b6" providerId="ADAL" clId="{934A138B-2126-49D8-9FDF-57C33CC8DA5F}" dt="2022-01-04T15:42:31.743" v="1845"/>
          <ac:spMkLst>
            <pc:docMk/>
            <pc:sldMk cId="109857222" sldId="256"/>
            <ac:spMk id="110" creationId="{B86EAD8C-E6F5-45BA-86CF-3EED09D84756}"/>
          </ac:spMkLst>
        </pc:spChg>
        <pc:spChg chg="add">
          <ac:chgData name="Kelly Jo Gordon (1910788)" userId="bb041e07-05c6-4634-a8db-67c76c8df7b6" providerId="ADAL" clId="{934A138B-2126-49D8-9FDF-57C33CC8DA5F}" dt="2022-01-04T15:57:25.519" v="2016" actId="26606"/>
          <ac:spMkLst>
            <pc:docMk/>
            <pc:sldMk cId="109857222" sldId="256"/>
            <ac:spMk id="112" creationId="{B9C04DC5-313B-4FE4-B868-5672A376419F}"/>
          </ac:spMkLst>
        </pc:spChg>
        <pc:spChg chg="add">
          <ac:chgData name="Kelly Jo Gordon (1910788)" userId="bb041e07-05c6-4634-a8db-67c76c8df7b6" providerId="ADAL" clId="{934A138B-2126-49D8-9FDF-57C33CC8DA5F}" dt="2022-01-04T15:57:25.519" v="2016" actId="26606"/>
          <ac:spMkLst>
            <pc:docMk/>
            <pc:sldMk cId="109857222" sldId="256"/>
            <ac:spMk id="116" creationId="{329FDD08-42D8-4AFF-90E5-5DAA5BC4CBD8}"/>
          </ac:spMkLst>
        </pc:spChg>
        <pc:spChg chg="add">
          <ac:chgData name="Kelly Jo Gordon (1910788)" userId="bb041e07-05c6-4634-a8db-67c76c8df7b6" providerId="ADAL" clId="{934A138B-2126-49D8-9FDF-57C33CC8DA5F}" dt="2022-01-04T15:57:25.519" v="2016" actId="26606"/>
          <ac:spMkLst>
            <pc:docMk/>
            <pc:sldMk cId="109857222" sldId="256"/>
            <ac:spMk id="117" creationId="{0A01F2A2-AEDD-47DC-AFB5-B97CEB9A5328}"/>
          </ac:spMkLst>
        </pc:spChg>
        <pc:spChg chg="add">
          <ac:chgData name="Kelly Jo Gordon (1910788)" userId="bb041e07-05c6-4634-a8db-67c76c8df7b6" providerId="ADAL" clId="{934A138B-2126-49D8-9FDF-57C33CC8DA5F}" dt="2022-01-04T15:57:25.519" v="2016" actId="26606"/>
          <ac:spMkLst>
            <pc:docMk/>
            <pc:sldMk cId="109857222" sldId="256"/>
            <ac:spMk id="118" creationId="{DB5AF5F3-AD0A-4EFA-854A-47C780F26264}"/>
          </ac:spMkLst>
        </pc:spChg>
        <pc:spChg chg="add">
          <ac:chgData name="Kelly Jo Gordon (1910788)" userId="bb041e07-05c6-4634-a8db-67c76c8df7b6" providerId="ADAL" clId="{934A138B-2126-49D8-9FDF-57C33CC8DA5F}" dt="2022-01-04T15:57:25.519" v="2016" actId="26606"/>
          <ac:spMkLst>
            <pc:docMk/>
            <pc:sldMk cId="109857222" sldId="256"/>
            <ac:spMk id="119" creationId="{1E3D6D6C-E192-4135-B1DB-17C71EEBC946}"/>
          </ac:spMkLst>
        </pc:spChg>
        <pc:grpChg chg="del">
          <ac:chgData name="Kelly Jo Gordon (1910788)" userId="bb041e07-05c6-4634-a8db-67c76c8df7b6" providerId="ADAL" clId="{934A138B-2126-49D8-9FDF-57C33CC8DA5F}" dt="2022-01-04T14:15:01.966" v="1306" actId="26606"/>
          <ac:grpSpMkLst>
            <pc:docMk/>
            <pc:sldMk cId="109857222" sldId="256"/>
            <ac:grpSpMk id="36" creationId="{260ACC13-B825-49F3-93DE-C8B8F2FA37A1}"/>
          </ac:grpSpMkLst>
        </pc:grpChg>
        <pc:grpChg chg="del">
          <ac:chgData name="Kelly Jo Gordon (1910788)" userId="bb041e07-05c6-4634-a8db-67c76c8df7b6" providerId="ADAL" clId="{934A138B-2126-49D8-9FDF-57C33CC8DA5F}" dt="2022-01-04T14:15:01.966" v="1306" actId="26606"/>
          <ac:grpSpMkLst>
            <pc:docMk/>
            <pc:sldMk cId="109857222" sldId="256"/>
            <ac:grpSpMk id="50" creationId="{50841A4E-5BC1-44B4-83CF-D524E8AEAD64}"/>
          </ac:grpSpMkLst>
        </pc:grpChg>
        <pc:grpChg chg="add del">
          <ac:chgData name="Kelly Jo Gordon (1910788)" userId="bb041e07-05c6-4634-a8db-67c76c8df7b6" providerId="ADAL" clId="{934A138B-2126-49D8-9FDF-57C33CC8DA5F}" dt="2022-01-04T14:15:33.192" v="1312"/>
          <ac:grpSpMkLst>
            <pc:docMk/>
            <pc:sldMk cId="109857222" sldId="256"/>
            <ac:grpSpMk id="67" creationId="{E9046BC8-D404-4E7D-9202-A07F3FDD3823}"/>
          </ac:grpSpMkLst>
        </pc:grpChg>
        <pc:picChg chg="del mod">
          <ac:chgData name="Kelly Jo Gordon (1910788)" userId="bb041e07-05c6-4634-a8db-67c76c8df7b6" providerId="ADAL" clId="{934A138B-2126-49D8-9FDF-57C33CC8DA5F}" dt="2022-01-04T14:13:35.854" v="1303" actId="21"/>
          <ac:picMkLst>
            <pc:docMk/>
            <pc:sldMk cId="109857222" sldId="256"/>
            <ac:picMk id="4" creationId="{602E0A72-71F4-45BE-A38E-744BC1585A79}"/>
          </ac:picMkLst>
        </pc:picChg>
        <pc:picChg chg="add del mod ord">
          <ac:chgData name="Kelly Jo Gordon (1910788)" userId="bb041e07-05c6-4634-a8db-67c76c8df7b6" providerId="ADAL" clId="{934A138B-2126-49D8-9FDF-57C33CC8DA5F}" dt="2022-01-04T15:54:26.999" v="2005" actId="21"/>
          <ac:picMkLst>
            <pc:docMk/>
            <pc:sldMk cId="109857222" sldId="256"/>
            <ac:picMk id="6" creationId="{6774D2FF-E6A0-4750-9A90-65932BBF61AD}"/>
          </ac:picMkLst>
        </pc:picChg>
        <pc:picChg chg="add mod ord">
          <ac:chgData name="Kelly Jo Gordon (1910788)" userId="bb041e07-05c6-4634-a8db-67c76c8df7b6" providerId="ADAL" clId="{934A138B-2126-49D8-9FDF-57C33CC8DA5F}" dt="2022-01-04T15:57:25.519" v="2016" actId="26606"/>
          <ac:picMkLst>
            <pc:docMk/>
            <pc:sldMk cId="109857222" sldId="256"/>
            <ac:picMk id="8" creationId="{4CD44FAB-5CE3-40A2-AD08-E2DB5392D2E1}"/>
          </ac:picMkLst>
        </pc:picChg>
        <pc:picChg chg="add del">
          <ac:chgData name="Kelly Jo Gordon (1910788)" userId="bb041e07-05c6-4634-a8db-67c76c8df7b6" providerId="ADAL" clId="{934A138B-2126-49D8-9FDF-57C33CC8DA5F}" dt="2022-01-04T15:56:49.728" v="2009" actId="26606"/>
          <ac:picMkLst>
            <pc:docMk/>
            <pc:sldMk cId="109857222" sldId="256"/>
            <ac:picMk id="38" creationId="{AA085689-791F-4B8F-9F30-12415B97D366}"/>
          </ac:picMkLst>
        </pc:picChg>
        <pc:picChg chg="add del">
          <ac:chgData name="Kelly Jo Gordon (1910788)" userId="bb041e07-05c6-4634-a8db-67c76c8df7b6" providerId="ADAL" clId="{934A138B-2126-49D8-9FDF-57C33CC8DA5F}" dt="2022-01-04T15:56:49.728" v="2009" actId="26606"/>
          <ac:picMkLst>
            <pc:docMk/>
            <pc:sldMk cId="109857222" sldId="256"/>
            <ac:picMk id="42" creationId="{AA3FED7F-6821-47C0-A464-E9278B24129E}"/>
          </ac:picMkLst>
        </pc:picChg>
        <pc:picChg chg="add del">
          <ac:chgData name="Kelly Jo Gordon (1910788)" userId="bb041e07-05c6-4634-a8db-67c76c8df7b6" providerId="ADAL" clId="{934A138B-2126-49D8-9FDF-57C33CC8DA5F}" dt="2022-01-04T15:56:49.728" v="2009" actId="26606"/>
          <ac:picMkLst>
            <pc:docMk/>
            <pc:sldMk cId="109857222" sldId="256"/>
            <ac:picMk id="44" creationId="{561B34F5-88E5-4711-BC16-3005C29AD7C6}"/>
          </ac:picMkLst>
        </pc:picChg>
        <pc:picChg chg="add del">
          <ac:chgData name="Kelly Jo Gordon (1910788)" userId="bb041e07-05c6-4634-a8db-67c76c8df7b6" providerId="ADAL" clId="{934A138B-2126-49D8-9FDF-57C33CC8DA5F}" dt="2022-01-04T15:56:49.728" v="2009" actId="26606"/>
          <ac:picMkLst>
            <pc:docMk/>
            <pc:sldMk cId="109857222" sldId="256"/>
            <ac:picMk id="45" creationId="{4F3661D0-2268-4D3E-88BA-0647BCBE33AF}"/>
          </ac:picMkLst>
        </pc:picChg>
        <pc:picChg chg="add del">
          <ac:chgData name="Kelly Jo Gordon (1910788)" userId="bb041e07-05c6-4634-a8db-67c76c8df7b6" providerId="ADAL" clId="{934A138B-2126-49D8-9FDF-57C33CC8DA5F}" dt="2022-01-04T15:57:17.477" v="2013" actId="26606"/>
          <ac:picMkLst>
            <pc:docMk/>
            <pc:sldMk cId="109857222" sldId="256"/>
            <ac:picMk id="56" creationId="{AA085689-791F-4B8F-9F30-12415B97D366}"/>
          </ac:picMkLst>
        </pc:picChg>
        <pc:picChg chg="add del">
          <ac:chgData name="Kelly Jo Gordon (1910788)" userId="bb041e07-05c6-4634-a8db-67c76c8df7b6" providerId="ADAL" clId="{934A138B-2126-49D8-9FDF-57C33CC8DA5F}" dt="2022-01-04T15:57:17.477" v="2013" actId="26606"/>
          <ac:picMkLst>
            <pc:docMk/>
            <pc:sldMk cId="109857222" sldId="256"/>
            <ac:picMk id="57" creationId="{AA3FED7F-6821-47C0-A464-E9278B24129E}"/>
          </ac:picMkLst>
        </pc:picChg>
        <pc:picChg chg="add del">
          <ac:chgData name="Kelly Jo Gordon (1910788)" userId="bb041e07-05c6-4634-a8db-67c76c8df7b6" providerId="ADAL" clId="{934A138B-2126-49D8-9FDF-57C33CC8DA5F}" dt="2022-01-04T14:17:10.652" v="1337" actId="26606"/>
          <ac:picMkLst>
            <pc:docMk/>
            <pc:sldMk cId="109857222" sldId="256"/>
            <ac:picMk id="59" creationId="{7594FC8B-8CD2-407F-94F1-9C71F5AEC2B6}"/>
          </ac:picMkLst>
        </pc:picChg>
        <pc:picChg chg="add del">
          <ac:chgData name="Kelly Jo Gordon (1910788)" userId="bb041e07-05c6-4634-a8db-67c76c8df7b6" providerId="ADAL" clId="{934A138B-2126-49D8-9FDF-57C33CC8DA5F}" dt="2022-01-04T14:17:10.652" v="1337" actId="26606"/>
          <ac:picMkLst>
            <pc:docMk/>
            <pc:sldMk cId="109857222" sldId="256"/>
            <ac:picMk id="61" creationId="{DBABC971-8D40-4A4F-AC60-28B9172789B9}"/>
          </ac:picMkLst>
        </pc:picChg>
        <pc:picChg chg="add del">
          <ac:chgData name="Kelly Jo Gordon (1910788)" userId="bb041e07-05c6-4634-a8db-67c76c8df7b6" providerId="ADAL" clId="{934A138B-2126-49D8-9FDF-57C33CC8DA5F}" dt="2022-01-04T14:17:10.652" v="1337" actId="26606"/>
          <ac:picMkLst>
            <pc:docMk/>
            <pc:sldMk cId="109857222" sldId="256"/>
            <ac:picMk id="68" creationId="{791AE23E-90C9-4963-96E2-8DADBFC3BC09}"/>
          </ac:picMkLst>
        </pc:picChg>
        <pc:picChg chg="add del">
          <ac:chgData name="Kelly Jo Gordon (1910788)" userId="bb041e07-05c6-4634-a8db-67c76c8df7b6" providerId="ADAL" clId="{934A138B-2126-49D8-9FDF-57C33CC8DA5F}" dt="2022-01-04T14:17:10.652" v="1337" actId="26606"/>
          <ac:picMkLst>
            <pc:docMk/>
            <pc:sldMk cId="109857222" sldId="256"/>
            <ac:picMk id="70" creationId="{C5F93E90-4379-4AAC-B021-E5FA6D974AED}"/>
          </ac:picMkLst>
        </pc:picChg>
        <pc:picChg chg="add del">
          <ac:chgData name="Kelly Jo Gordon (1910788)" userId="bb041e07-05c6-4634-a8db-67c76c8df7b6" providerId="ADAL" clId="{934A138B-2126-49D8-9FDF-57C33CC8DA5F}" dt="2022-01-04T15:57:17.477" v="2013" actId="26606"/>
          <ac:picMkLst>
            <pc:docMk/>
            <pc:sldMk cId="109857222" sldId="256"/>
            <ac:picMk id="80" creationId="{561B34F5-88E5-4711-BC16-3005C29AD7C6}"/>
          </ac:picMkLst>
        </pc:picChg>
        <pc:picChg chg="add del">
          <ac:chgData name="Kelly Jo Gordon (1910788)" userId="bb041e07-05c6-4634-a8db-67c76c8df7b6" providerId="ADAL" clId="{934A138B-2126-49D8-9FDF-57C33CC8DA5F}" dt="2022-01-04T14:17:10.527" v="1336" actId="26606"/>
          <ac:picMkLst>
            <pc:docMk/>
            <pc:sldMk cId="109857222" sldId="256"/>
            <ac:picMk id="82" creationId="{7594FC8B-8CD2-407F-94F1-9C71F5AEC2B6}"/>
          </ac:picMkLst>
        </pc:picChg>
        <pc:picChg chg="add del">
          <ac:chgData name="Kelly Jo Gordon (1910788)" userId="bb041e07-05c6-4634-a8db-67c76c8df7b6" providerId="ADAL" clId="{934A138B-2126-49D8-9FDF-57C33CC8DA5F}" dt="2022-01-04T15:57:17.477" v="2013" actId="26606"/>
          <ac:picMkLst>
            <pc:docMk/>
            <pc:sldMk cId="109857222" sldId="256"/>
            <ac:picMk id="83" creationId="{4F3661D0-2268-4D3E-88BA-0647BCBE33AF}"/>
          </ac:picMkLst>
        </pc:picChg>
        <pc:picChg chg="add del">
          <ac:chgData name="Kelly Jo Gordon (1910788)" userId="bb041e07-05c6-4634-a8db-67c76c8df7b6" providerId="ADAL" clId="{934A138B-2126-49D8-9FDF-57C33CC8DA5F}" dt="2022-01-04T14:17:10.527" v="1336" actId="26606"/>
          <ac:picMkLst>
            <pc:docMk/>
            <pc:sldMk cId="109857222" sldId="256"/>
            <ac:picMk id="84" creationId="{DBABC971-8D40-4A4F-AC60-28B9172789B9}"/>
          </ac:picMkLst>
        </pc:picChg>
        <pc:picChg chg="add del">
          <ac:chgData name="Kelly Jo Gordon (1910788)" userId="bb041e07-05c6-4634-a8db-67c76c8df7b6" providerId="ADAL" clId="{934A138B-2126-49D8-9FDF-57C33CC8DA5F}" dt="2022-01-04T14:17:10.527" v="1336" actId="26606"/>
          <ac:picMkLst>
            <pc:docMk/>
            <pc:sldMk cId="109857222" sldId="256"/>
            <ac:picMk id="88" creationId="{791AE23E-90C9-4963-96E2-8DADBFC3BC09}"/>
          </ac:picMkLst>
        </pc:picChg>
        <pc:picChg chg="add del">
          <ac:chgData name="Kelly Jo Gordon (1910788)" userId="bb041e07-05c6-4634-a8db-67c76c8df7b6" providerId="ADAL" clId="{934A138B-2126-49D8-9FDF-57C33CC8DA5F}" dt="2022-01-04T14:17:10.527" v="1336" actId="26606"/>
          <ac:picMkLst>
            <pc:docMk/>
            <pc:sldMk cId="109857222" sldId="256"/>
            <ac:picMk id="90" creationId="{C5F93E90-4379-4AAC-B021-E5FA6D974AED}"/>
          </ac:picMkLst>
        </pc:picChg>
        <pc:picChg chg="add">
          <ac:chgData name="Kelly Jo Gordon (1910788)" userId="bb041e07-05c6-4634-a8db-67c76c8df7b6" providerId="ADAL" clId="{934A138B-2126-49D8-9FDF-57C33CC8DA5F}" dt="2022-01-04T15:57:25.519" v="2016" actId="26606"/>
          <ac:picMkLst>
            <pc:docMk/>
            <pc:sldMk cId="109857222" sldId="256"/>
            <ac:picMk id="99" creationId="{7594FC8B-8CD2-407F-94F1-9C71F5AEC2B6}"/>
          </ac:picMkLst>
        </pc:picChg>
        <pc:picChg chg="add del">
          <ac:chgData name="Kelly Jo Gordon (1910788)" userId="bb041e07-05c6-4634-a8db-67c76c8df7b6" providerId="ADAL" clId="{934A138B-2126-49D8-9FDF-57C33CC8DA5F}" dt="2022-01-04T15:42:31.743" v="1845"/>
          <ac:picMkLst>
            <pc:docMk/>
            <pc:sldMk cId="109857222" sldId="256"/>
            <ac:picMk id="101" creationId="{AA085689-791F-4B8F-9F30-12415B97D366}"/>
          </ac:picMkLst>
        </pc:picChg>
        <pc:picChg chg="add del">
          <ac:chgData name="Kelly Jo Gordon (1910788)" userId="bb041e07-05c6-4634-a8db-67c76c8df7b6" providerId="ADAL" clId="{934A138B-2126-49D8-9FDF-57C33CC8DA5F}" dt="2022-01-04T15:42:31.743" v="1845"/>
          <ac:picMkLst>
            <pc:docMk/>
            <pc:sldMk cId="109857222" sldId="256"/>
            <ac:picMk id="103" creationId="{AA3FED7F-6821-47C0-A464-E9278B24129E}"/>
          </ac:picMkLst>
        </pc:picChg>
        <pc:picChg chg="add del">
          <ac:chgData name="Kelly Jo Gordon (1910788)" userId="bb041e07-05c6-4634-a8db-67c76c8df7b6" providerId="ADAL" clId="{934A138B-2126-49D8-9FDF-57C33CC8DA5F}" dt="2022-01-04T15:42:31.743" v="1845"/>
          <ac:picMkLst>
            <pc:docMk/>
            <pc:sldMk cId="109857222" sldId="256"/>
            <ac:picMk id="105" creationId="{561B34F5-88E5-4711-BC16-3005C29AD7C6}"/>
          </ac:picMkLst>
        </pc:picChg>
        <pc:picChg chg="add del">
          <ac:chgData name="Kelly Jo Gordon (1910788)" userId="bb041e07-05c6-4634-a8db-67c76c8df7b6" providerId="ADAL" clId="{934A138B-2126-49D8-9FDF-57C33CC8DA5F}" dt="2022-01-04T15:42:31.743" v="1845"/>
          <ac:picMkLst>
            <pc:docMk/>
            <pc:sldMk cId="109857222" sldId="256"/>
            <ac:picMk id="106" creationId="{4F3661D0-2268-4D3E-88BA-0647BCBE33AF}"/>
          </ac:picMkLst>
        </pc:picChg>
        <pc:picChg chg="add">
          <ac:chgData name="Kelly Jo Gordon (1910788)" userId="bb041e07-05c6-4634-a8db-67c76c8df7b6" providerId="ADAL" clId="{934A138B-2126-49D8-9FDF-57C33CC8DA5F}" dt="2022-01-04T15:57:25.519" v="2016" actId="26606"/>
          <ac:picMkLst>
            <pc:docMk/>
            <pc:sldMk cId="109857222" sldId="256"/>
            <ac:picMk id="111" creationId="{DBABC971-8D40-4A4F-AC60-28B9172789B9}"/>
          </ac:picMkLst>
        </pc:picChg>
        <pc:picChg chg="add">
          <ac:chgData name="Kelly Jo Gordon (1910788)" userId="bb041e07-05c6-4634-a8db-67c76c8df7b6" providerId="ADAL" clId="{934A138B-2126-49D8-9FDF-57C33CC8DA5F}" dt="2022-01-04T15:57:25.519" v="2016" actId="26606"/>
          <ac:picMkLst>
            <pc:docMk/>
            <pc:sldMk cId="109857222" sldId="256"/>
            <ac:picMk id="113" creationId="{791AE23E-90C9-4963-96E2-8DADBFC3BC09}"/>
          </ac:picMkLst>
        </pc:picChg>
        <pc:picChg chg="add">
          <ac:chgData name="Kelly Jo Gordon (1910788)" userId="bb041e07-05c6-4634-a8db-67c76c8df7b6" providerId="ADAL" clId="{934A138B-2126-49D8-9FDF-57C33CC8DA5F}" dt="2022-01-04T15:57:25.519" v="2016" actId="26606"/>
          <ac:picMkLst>
            <pc:docMk/>
            <pc:sldMk cId="109857222" sldId="256"/>
            <ac:picMk id="115" creationId="{C5F93E90-4379-4AAC-B021-E5FA6D974AED}"/>
          </ac:picMkLst>
        </pc:picChg>
      </pc:sldChg>
      <pc:sldChg chg="addSp delSp modSp mod setBg setClrOvrMap delDesignElem">
        <pc:chgData name="Kelly Jo Gordon (1910788)" userId="bb041e07-05c6-4634-a8db-67c76c8df7b6" providerId="ADAL" clId="{934A138B-2126-49D8-9FDF-57C33CC8DA5F}" dt="2022-01-04T16:05:31.297" v="2183" actId="26606"/>
        <pc:sldMkLst>
          <pc:docMk/>
          <pc:sldMk cId="2054892535" sldId="257"/>
        </pc:sldMkLst>
        <pc:spChg chg="mod">
          <ac:chgData name="Kelly Jo Gordon (1910788)" userId="bb041e07-05c6-4634-a8db-67c76c8df7b6" providerId="ADAL" clId="{934A138B-2126-49D8-9FDF-57C33CC8DA5F}" dt="2022-01-04T16:05:31.297" v="2183" actId="26606"/>
          <ac:spMkLst>
            <pc:docMk/>
            <pc:sldMk cId="2054892535" sldId="257"/>
            <ac:spMk id="2" creationId="{4681026C-7CAA-47FD-B684-0472DD61DE73}"/>
          </ac:spMkLst>
        </pc:spChg>
        <pc:spChg chg="add del">
          <ac:chgData name="Kelly Jo Gordon (1910788)" userId="bb041e07-05c6-4634-a8db-67c76c8df7b6" providerId="ADAL" clId="{934A138B-2126-49D8-9FDF-57C33CC8DA5F}" dt="2022-01-04T16:05:31.297" v="2183" actId="26606"/>
          <ac:spMkLst>
            <pc:docMk/>
            <pc:sldMk cId="2054892535" sldId="257"/>
            <ac:spMk id="56" creationId="{0604E0B1-6762-4B99-A6A5-42ED8E20D69F}"/>
          </ac:spMkLst>
        </pc:spChg>
        <pc:spChg chg="add del">
          <ac:chgData name="Kelly Jo Gordon (1910788)" userId="bb041e07-05c6-4634-a8db-67c76c8df7b6" providerId="ADAL" clId="{934A138B-2126-49D8-9FDF-57C33CC8DA5F}" dt="2022-01-04T16:05:31.297" v="2183" actId="26606"/>
          <ac:spMkLst>
            <pc:docMk/>
            <pc:sldMk cId="2054892535" sldId="257"/>
            <ac:spMk id="58" creationId="{6D86F5FF-DE1B-4BAB-A7BE-6F39F5DD988E}"/>
          </ac:spMkLst>
        </pc:spChg>
        <pc:spChg chg="add del">
          <ac:chgData name="Kelly Jo Gordon (1910788)" userId="bb041e07-05c6-4634-a8db-67c76c8df7b6" providerId="ADAL" clId="{934A138B-2126-49D8-9FDF-57C33CC8DA5F}" dt="2022-01-04T16:05:31.297" v="2183" actId="26606"/>
          <ac:spMkLst>
            <pc:docMk/>
            <pc:sldMk cId="2054892535" sldId="257"/>
            <ac:spMk id="60" creationId="{736AD705-9544-45E1-B278-8D99F718B8E7}"/>
          </ac:spMkLst>
        </pc:spChg>
        <pc:spChg chg="add del">
          <ac:chgData name="Kelly Jo Gordon (1910788)" userId="bb041e07-05c6-4634-a8db-67c76c8df7b6" providerId="ADAL" clId="{934A138B-2126-49D8-9FDF-57C33CC8DA5F}" dt="2022-01-04T16:05:31.297" v="2183" actId="26606"/>
          <ac:spMkLst>
            <pc:docMk/>
            <pc:sldMk cId="2054892535" sldId="257"/>
            <ac:spMk id="62" creationId="{8DFFC5B7-4963-4902-8A90-EFF5766892DF}"/>
          </ac:spMkLst>
        </pc:spChg>
        <pc:spChg chg="add del">
          <ac:chgData name="Kelly Jo Gordon (1910788)" userId="bb041e07-05c6-4634-a8db-67c76c8df7b6" providerId="ADAL" clId="{934A138B-2126-49D8-9FDF-57C33CC8DA5F}" dt="2022-01-04T16:05:31.297" v="2183" actId="26606"/>
          <ac:spMkLst>
            <pc:docMk/>
            <pc:sldMk cId="2054892535" sldId="257"/>
            <ac:spMk id="64" creationId="{1F7E4252-2F8C-4EA5-8B25-80F4D86EEA87}"/>
          </ac:spMkLst>
        </pc:spChg>
        <pc:spChg chg="del">
          <ac:chgData name="Kelly Jo Gordon (1910788)" userId="bb041e07-05c6-4634-a8db-67c76c8df7b6" providerId="ADAL" clId="{934A138B-2126-49D8-9FDF-57C33CC8DA5F}" dt="2022-01-04T14:15:33.192" v="1312"/>
          <ac:spMkLst>
            <pc:docMk/>
            <pc:sldMk cId="2054892535" sldId="257"/>
            <ac:spMk id="67" creationId="{85428F22-76B3-4107-AADE-3F9EC95FD325}"/>
          </ac:spMkLst>
        </pc:spChg>
        <pc:spChg chg="add del">
          <ac:chgData name="Kelly Jo Gordon (1910788)" userId="bb041e07-05c6-4634-a8db-67c76c8df7b6" providerId="ADAL" clId="{934A138B-2126-49D8-9FDF-57C33CC8DA5F}" dt="2022-01-04T16:05:31.297" v="2183" actId="26606"/>
          <ac:spMkLst>
            <pc:docMk/>
            <pc:sldMk cId="2054892535" sldId="257"/>
            <ac:spMk id="74" creationId="{1AE682A4-5C0C-437A-88CB-93903D449D39}"/>
          </ac:spMkLst>
        </pc:spChg>
        <pc:spChg chg="add del">
          <ac:chgData name="Kelly Jo Gordon (1910788)" userId="bb041e07-05c6-4634-a8db-67c76c8df7b6" providerId="ADAL" clId="{934A138B-2126-49D8-9FDF-57C33CC8DA5F}" dt="2022-01-04T16:05:31.297" v="2183" actId="26606"/>
          <ac:spMkLst>
            <pc:docMk/>
            <pc:sldMk cId="2054892535" sldId="257"/>
            <ac:spMk id="75" creationId="{BCB0AB8E-3445-441A-B43E-CED27841E742}"/>
          </ac:spMkLst>
        </pc:spChg>
        <pc:spChg chg="add del">
          <ac:chgData name="Kelly Jo Gordon (1910788)" userId="bb041e07-05c6-4634-a8db-67c76c8df7b6" providerId="ADAL" clId="{934A138B-2126-49D8-9FDF-57C33CC8DA5F}" dt="2022-01-04T16:05:31.297" v="2183" actId="26606"/>
          <ac:spMkLst>
            <pc:docMk/>
            <pc:sldMk cId="2054892535" sldId="257"/>
            <ac:spMk id="79" creationId="{60202AA6-BAFE-417F-904D-4F7027D36D8B}"/>
          </ac:spMkLst>
        </pc:spChg>
        <pc:grpChg chg="del">
          <ac:chgData name="Kelly Jo Gordon (1910788)" userId="bb041e07-05c6-4634-a8db-67c76c8df7b6" providerId="ADAL" clId="{934A138B-2126-49D8-9FDF-57C33CC8DA5F}" dt="2022-01-04T14:15:33.192" v="1312"/>
          <ac:grpSpMkLst>
            <pc:docMk/>
            <pc:sldMk cId="2054892535" sldId="257"/>
            <ac:grpSpMk id="72" creationId="{5346FBCF-5353-4172-96F5-4B7EB07777C4}"/>
          </ac:grpSpMkLst>
        </pc:grpChg>
        <pc:grpChg chg="del">
          <ac:chgData name="Kelly Jo Gordon (1910788)" userId="bb041e07-05c6-4634-a8db-67c76c8df7b6" providerId="ADAL" clId="{934A138B-2126-49D8-9FDF-57C33CC8DA5F}" dt="2022-01-04T14:15:33.192" v="1312"/>
          <ac:grpSpMkLst>
            <pc:docMk/>
            <pc:sldMk cId="2054892535" sldId="257"/>
            <ac:grpSpMk id="76" creationId="{78326E10-C8CB-487F-A110-F861268DE619}"/>
          </ac:grpSpMkLst>
        </pc:grpChg>
        <pc:graphicFrameChg chg="mod modGraphic">
          <ac:chgData name="Kelly Jo Gordon (1910788)" userId="bb041e07-05c6-4634-a8db-67c76c8df7b6" providerId="ADAL" clId="{934A138B-2126-49D8-9FDF-57C33CC8DA5F}" dt="2022-01-04T16:05:31.297" v="2183" actId="26606"/>
          <ac:graphicFrameMkLst>
            <pc:docMk/>
            <pc:sldMk cId="2054892535" sldId="257"/>
            <ac:graphicFrameMk id="51" creationId="{81F63AF5-0937-404F-9198-4EEFDBCE7DDC}"/>
          </ac:graphicFrameMkLst>
        </pc:graphicFrameChg>
      </pc:sldChg>
      <pc:sldChg chg="addSp delSp modSp mod setBg setFolMasterObjs setClrOvrMap delDesignElem">
        <pc:chgData name="Kelly Jo Gordon (1910788)" userId="bb041e07-05c6-4634-a8db-67c76c8df7b6" providerId="ADAL" clId="{934A138B-2126-49D8-9FDF-57C33CC8DA5F}" dt="2022-01-04T16:08:35.330" v="2342" actId="26606"/>
        <pc:sldMkLst>
          <pc:docMk/>
          <pc:sldMk cId="2393826156" sldId="258"/>
        </pc:sldMkLst>
        <pc:spChg chg="del mod">
          <ac:chgData name="Kelly Jo Gordon (1910788)" userId="bb041e07-05c6-4634-a8db-67c76c8df7b6" providerId="ADAL" clId="{934A138B-2126-49D8-9FDF-57C33CC8DA5F}" dt="2022-01-04T16:05:48.168" v="2184" actId="478"/>
          <ac:spMkLst>
            <pc:docMk/>
            <pc:sldMk cId="2393826156" sldId="258"/>
            <ac:spMk id="2" creationId="{6ED75847-C7E3-4D4A-AAA3-E230EEA02601}"/>
          </ac:spMkLst>
        </pc:spChg>
        <pc:spChg chg="add mod ord">
          <ac:chgData name="Kelly Jo Gordon (1910788)" userId="bb041e07-05c6-4634-a8db-67c76c8df7b6" providerId="ADAL" clId="{934A138B-2126-49D8-9FDF-57C33CC8DA5F}" dt="2022-01-04T16:07:49.066" v="2202" actId="26606"/>
          <ac:spMkLst>
            <pc:docMk/>
            <pc:sldMk cId="2393826156" sldId="258"/>
            <ac:spMk id="3" creationId="{950FB7B3-C88F-4504-92A5-324F47A77DAB}"/>
          </ac:spMkLst>
        </pc:spChg>
        <pc:spChg chg="add del">
          <ac:chgData name="Kelly Jo Gordon (1910788)" userId="bb041e07-05c6-4634-a8db-67c76c8df7b6" providerId="ADAL" clId="{934A138B-2126-49D8-9FDF-57C33CC8DA5F}" dt="2022-01-04T14:19:16.833" v="1360" actId="26606"/>
          <ac:spMkLst>
            <pc:docMk/>
            <pc:sldMk cId="2393826156" sldId="258"/>
            <ac:spMk id="4" creationId="{38173880-3857-4DD3-9CB6-712862784E08}"/>
          </ac:spMkLst>
        </pc:spChg>
        <pc:spChg chg="ord">
          <ac:chgData name="Kelly Jo Gordon (1910788)" userId="bb041e07-05c6-4634-a8db-67c76c8df7b6" providerId="ADAL" clId="{934A138B-2126-49D8-9FDF-57C33CC8DA5F}" dt="2022-01-04T16:06:53.386" v="2194" actId="26606"/>
          <ac:spMkLst>
            <pc:docMk/>
            <pc:sldMk cId="2393826156" sldId="258"/>
            <ac:spMk id="9" creationId="{CDE87FE2-09FC-4FAE-89F9-B10B51D0C341}"/>
          </ac:spMkLst>
        </pc:spChg>
        <pc:spChg chg="add del">
          <ac:chgData name="Kelly Jo Gordon (1910788)" userId="bb041e07-05c6-4634-a8db-67c76c8df7b6" providerId="ADAL" clId="{934A138B-2126-49D8-9FDF-57C33CC8DA5F}" dt="2022-01-04T15:42:31.743" v="1845"/>
          <ac:spMkLst>
            <pc:docMk/>
            <pc:sldMk cId="2393826156" sldId="258"/>
            <ac:spMk id="24" creationId="{CED2641B-4430-4CF4-89AB-3FADDD630F25}"/>
          </ac:spMkLst>
        </pc:spChg>
        <pc:spChg chg="add del">
          <ac:chgData name="Kelly Jo Gordon (1910788)" userId="bb041e07-05c6-4634-a8db-67c76c8df7b6" providerId="ADAL" clId="{934A138B-2126-49D8-9FDF-57C33CC8DA5F}" dt="2022-01-04T15:42:31.743" v="1845"/>
          <ac:spMkLst>
            <pc:docMk/>
            <pc:sldMk cId="2393826156" sldId="258"/>
            <ac:spMk id="26" creationId="{74CD14DB-BB81-479F-A1FC-1C75640E9F84}"/>
          </ac:spMkLst>
        </pc:spChg>
        <pc:spChg chg="add del">
          <ac:chgData name="Kelly Jo Gordon (1910788)" userId="bb041e07-05c6-4634-a8db-67c76c8df7b6" providerId="ADAL" clId="{934A138B-2126-49D8-9FDF-57C33CC8DA5F}" dt="2022-01-04T15:42:31.743" v="1845"/>
          <ac:spMkLst>
            <pc:docMk/>
            <pc:sldMk cId="2393826156" sldId="258"/>
            <ac:spMk id="31" creationId="{1653AB08-C531-42A8-AA8D-C2ABAE87CCE6}"/>
          </ac:spMkLst>
        </pc:spChg>
        <pc:spChg chg="add del">
          <ac:chgData name="Kelly Jo Gordon (1910788)" userId="bb041e07-05c6-4634-a8db-67c76c8df7b6" providerId="ADAL" clId="{934A138B-2126-49D8-9FDF-57C33CC8DA5F}" dt="2022-01-04T15:42:31.743" v="1845"/>
          <ac:spMkLst>
            <pc:docMk/>
            <pc:sldMk cId="2393826156" sldId="258"/>
            <ac:spMk id="32" creationId="{6A681326-1C9D-44A3-A627-3871BDAE4127}"/>
          </ac:spMkLst>
        </pc:spChg>
        <pc:spChg chg="add del">
          <ac:chgData name="Kelly Jo Gordon (1910788)" userId="bb041e07-05c6-4634-a8db-67c76c8df7b6" providerId="ADAL" clId="{934A138B-2126-49D8-9FDF-57C33CC8DA5F}" dt="2022-01-04T15:42:31.743" v="1845"/>
          <ac:spMkLst>
            <pc:docMk/>
            <pc:sldMk cId="2393826156" sldId="258"/>
            <ac:spMk id="35" creationId="{C943A91B-7CA7-4592-A975-73B1BF8C4C74}"/>
          </ac:spMkLst>
        </pc:spChg>
        <pc:spChg chg="add del">
          <ac:chgData name="Kelly Jo Gordon (1910788)" userId="bb041e07-05c6-4634-a8db-67c76c8df7b6" providerId="ADAL" clId="{934A138B-2126-49D8-9FDF-57C33CC8DA5F}" dt="2022-01-04T15:42:31.743" v="1845"/>
          <ac:spMkLst>
            <pc:docMk/>
            <pc:sldMk cId="2393826156" sldId="258"/>
            <ac:spMk id="36" creationId="{EC471314-E46A-414B-8D91-74880E84F187}"/>
          </ac:spMkLst>
        </pc:spChg>
        <pc:spChg chg="add del mod">
          <ac:chgData name="Kelly Jo Gordon (1910788)" userId="bb041e07-05c6-4634-a8db-67c76c8df7b6" providerId="ADAL" clId="{934A138B-2126-49D8-9FDF-57C33CC8DA5F}" dt="2022-01-04T16:06:00.733" v="2187" actId="26606"/>
          <ac:spMkLst>
            <pc:docMk/>
            <pc:sldMk cId="2393826156" sldId="258"/>
            <ac:spMk id="40" creationId="{38173880-3857-4DD3-9CB6-712862784E08}"/>
          </ac:spMkLst>
        </pc:spChg>
        <pc:spChg chg="add del">
          <ac:chgData name="Kelly Jo Gordon (1910788)" userId="bb041e07-05c6-4634-a8db-67c76c8df7b6" providerId="ADAL" clId="{934A138B-2126-49D8-9FDF-57C33CC8DA5F}" dt="2022-01-04T16:06:53.386" v="2194" actId="26606"/>
          <ac:spMkLst>
            <pc:docMk/>
            <pc:sldMk cId="2393826156" sldId="258"/>
            <ac:spMk id="49" creationId="{1653AB08-C531-42A8-AA8D-C2ABAE87CCE6}"/>
          </ac:spMkLst>
        </pc:spChg>
        <pc:spChg chg="add del">
          <ac:chgData name="Kelly Jo Gordon (1910788)" userId="bb041e07-05c6-4634-a8db-67c76c8df7b6" providerId="ADAL" clId="{934A138B-2126-49D8-9FDF-57C33CC8DA5F}" dt="2022-01-04T16:06:00.623" v="2186" actId="26606"/>
          <ac:spMkLst>
            <pc:docMk/>
            <pc:sldMk cId="2393826156" sldId="258"/>
            <ac:spMk id="50" creationId="{81601940-FE05-4058-8C3C-93ECC6D8B4BE}"/>
          </ac:spMkLst>
        </pc:spChg>
        <pc:spChg chg="add del">
          <ac:chgData name="Kelly Jo Gordon (1910788)" userId="bb041e07-05c6-4634-a8db-67c76c8df7b6" providerId="ADAL" clId="{934A138B-2126-49D8-9FDF-57C33CC8DA5F}" dt="2022-01-04T16:06:53.386" v="2194" actId="26606"/>
          <ac:spMkLst>
            <pc:docMk/>
            <pc:sldMk cId="2393826156" sldId="258"/>
            <ac:spMk id="55" creationId="{CED2641B-4430-4CF4-89AB-3FADDD630F25}"/>
          </ac:spMkLst>
        </pc:spChg>
        <pc:spChg chg="add del">
          <ac:chgData name="Kelly Jo Gordon (1910788)" userId="bb041e07-05c6-4634-a8db-67c76c8df7b6" providerId="ADAL" clId="{934A138B-2126-49D8-9FDF-57C33CC8DA5F}" dt="2022-01-04T16:06:00.623" v="2186" actId="26606"/>
          <ac:spMkLst>
            <pc:docMk/>
            <pc:sldMk cId="2393826156" sldId="258"/>
            <ac:spMk id="56" creationId="{03964ECA-3652-457C-9FDE-16AED3949BDF}"/>
          </ac:spMkLst>
        </pc:spChg>
        <pc:spChg chg="add del">
          <ac:chgData name="Kelly Jo Gordon (1910788)" userId="bb041e07-05c6-4634-a8db-67c76c8df7b6" providerId="ADAL" clId="{934A138B-2126-49D8-9FDF-57C33CC8DA5F}" dt="2022-01-04T16:06:53.386" v="2194" actId="26606"/>
          <ac:spMkLst>
            <pc:docMk/>
            <pc:sldMk cId="2393826156" sldId="258"/>
            <ac:spMk id="57" creationId="{923E8915-D2AA-4327-A45A-972C3CA9574B}"/>
          </ac:spMkLst>
        </pc:spChg>
        <pc:spChg chg="add del">
          <ac:chgData name="Kelly Jo Gordon (1910788)" userId="bb041e07-05c6-4634-a8db-67c76c8df7b6" providerId="ADAL" clId="{934A138B-2126-49D8-9FDF-57C33CC8DA5F}" dt="2022-01-04T16:06:53.386" v="2194" actId="26606"/>
          <ac:spMkLst>
            <pc:docMk/>
            <pc:sldMk cId="2393826156" sldId="258"/>
            <ac:spMk id="59" creationId="{8302FC3C-9804-4950-B721-5FD704BA6065}"/>
          </ac:spMkLst>
        </pc:spChg>
        <pc:spChg chg="add del">
          <ac:chgData name="Kelly Jo Gordon (1910788)" userId="bb041e07-05c6-4634-a8db-67c76c8df7b6" providerId="ADAL" clId="{934A138B-2126-49D8-9FDF-57C33CC8DA5F}" dt="2022-01-04T16:06:53.386" v="2194" actId="26606"/>
          <ac:spMkLst>
            <pc:docMk/>
            <pc:sldMk cId="2393826156" sldId="258"/>
            <ac:spMk id="67" creationId="{F3798573-F27B-47EB-8EA4-7EE34954C2D6}"/>
          </ac:spMkLst>
        </pc:spChg>
        <pc:spChg chg="add del mod">
          <ac:chgData name="Kelly Jo Gordon (1910788)" userId="bb041e07-05c6-4634-a8db-67c76c8df7b6" providerId="ADAL" clId="{934A138B-2126-49D8-9FDF-57C33CC8DA5F}" dt="2022-01-04T16:06:53.386" v="2194" actId="26606"/>
          <ac:spMkLst>
            <pc:docMk/>
            <pc:sldMk cId="2393826156" sldId="258"/>
            <ac:spMk id="68" creationId="{38173880-3857-4DD3-9CB6-712862784E08}"/>
          </ac:spMkLst>
        </pc:spChg>
        <pc:spChg chg="add del">
          <ac:chgData name="Kelly Jo Gordon (1910788)" userId="bb041e07-05c6-4634-a8db-67c76c8df7b6" providerId="ADAL" clId="{934A138B-2126-49D8-9FDF-57C33CC8DA5F}" dt="2022-01-04T16:06:46.666" v="2191" actId="26606"/>
          <ac:spMkLst>
            <pc:docMk/>
            <pc:sldMk cId="2393826156" sldId="258"/>
            <ac:spMk id="74" creationId="{EC471314-E46A-414B-8D91-74880E84F187}"/>
          </ac:spMkLst>
        </pc:spChg>
        <pc:spChg chg="add del">
          <ac:chgData name="Kelly Jo Gordon (1910788)" userId="bb041e07-05c6-4634-a8db-67c76c8df7b6" providerId="ADAL" clId="{934A138B-2126-49D8-9FDF-57C33CC8DA5F}" dt="2022-01-04T16:06:46.666" v="2191" actId="26606"/>
          <ac:spMkLst>
            <pc:docMk/>
            <pc:sldMk cId="2393826156" sldId="258"/>
            <ac:spMk id="77" creationId="{1653AB08-C531-42A8-AA8D-C2ABAE87CCE6}"/>
          </ac:spMkLst>
        </pc:spChg>
        <pc:spChg chg="add del">
          <ac:chgData name="Kelly Jo Gordon (1910788)" userId="bb041e07-05c6-4634-a8db-67c76c8df7b6" providerId="ADAL" clId="{934A138B-2126-49D8-9FDF-57C33CC8DA5F}" dt="2022-01-04T16:06:46.666" v="2191" actId="26606"/>
          <ac:spMkLst>
            <pc:docMk/>
            <pc:sldMk cId="2393826156" sldId="258"/>
            <ac:spMk id="78" creationId="{6A681326-1C9D-44A3-A627-3871BDAE4127}"/>
          </ac:spMkLst>
        </pc:spChg>
        <pc:spChg chg="add del">
          <ac:chgData name="Kelly Jo Gordon (1910788)" userId="bb041e07-05c6-4634-a8db-67c76c8df7b6" providerId="ADAL" clId="{934A138B-2126-49D8-9FDF-57C33CC8DA5F}" dt="2022-01-04T16:06:46.666" v="2191" actId="26606"/>
          <ac:spMkLst>
            <pc:docMk/>
            <pc:sldMk cId="2393826156" sldId="258"/>
            <ac:spMk id="83" creationId="{CED2641B-4430-4CF4-89AB-3FADDD630F25}"/>
          </ac:spMkLst>
        </pc:spChg>
        <pc:spChg chg="add del">
          <ac:chgData name="Kelly Jo Gordon (1910788)" userId="bb041e07-05c6-4634-a8db-67c76c8df7b6" providerId="ADAL" clId="{934A138B-2126-49D8-9FDF-57C33CC8DA5F}" dt="2022-01-04T16:06:46.666" v="2191" actId="26606"/>
          <ac:spMkLst>
            <pc:docMk/>
            <pc:sldMk cId="2393826156" sldId="258"/>
            <ac:spMk id="85" creationId="{74CD14DB-BB81-479F-A1FC-1C75640E9F84}"/>
          </ac:spMkLst>
        </pc:spChg>
        <pc:spChg chg="add del">
          <ac:chgData name="Kelly Jo Gordon (1910788)" userId="bb041e07-05c6-4634-a8db-67c76c8df7b6" providerId="ADAL" clId="{934A138B-2126-49D8-9FDF-57C33CC8DA5F}" dt="2022-01-04T16:06:53.324" v="2193" actId="26606"/>
          <ac:spMkLst>
            <pc:docMk/>
            <pc:sldMk cId="2393826156" sldId="258"/>
            <ac:spMk id="86" creationId="{E3A446B6-2204-48B8-A7C5-606E45BCA1EE}"/>
          </ac:spMkLst>
        </pc:spChg>
        <pc:spChg chg="add del">
          <ac:chgData name="Kelly Jo Gordon (1910788)" userId="bb041e07-05c6-4634-a8db-67c76c8df7b6" providerId="ADAL" clId="{934A138B-2126-49D8-9FDF-57C33CC8DA5F}" dt="2022-01-04T16:06:46.666" v="2191" actId="26606"/>
          <ac:spMkLst>
            <pc:docMk/>
            <pc:sldMk cId="2393826156" sldId="258"/>
            <ac:spMk id="87" creationId="{C943A91B-7CA7-4592-A975-73B1BF8C4C74}"/>
          </ac:spMkLst>
        </pc:spChg>
        <pc:spChg chg="add del">
          <ac:chgData name="Kelly Jo Gordon (1910788)" userId="bb041e07-05c6-4634-a8db-67c76c8df7b6" providerId="ADAL" clId="{934A138B-2126-49D8-9FDF-57C33CC8DA5F}" dt="2022-01-04T16:06:53.324" v="2193" actId="26606"/>
          <ac:spMkLst>
            <pc:docMk/>
            <pc:sldMk cId="2393826156" sldId="258"/>
            <ac:spMk id="88" creationId="{FBF70932-2C39-4BA6-AA08-EF3AD899CBD1}"/>
          </ac:spMkLst>
        </pc:spChg>
        <pc:spChg chg="add del">
          <ac:chgData name="Kelly Jo Gordon (1910788)" userId="bb041e07-05c6-4634-a8db-67c76c8df7b6" providerId="ADAL" clId="{934A138B-2126-49D8-9FDF-57C33CC8DA5F}" dt="2022-01-04T16:06:53.324" v="2193" actId="26606"/>
          <ac:spMkLst>
            <pc:docMk/>
            <pc:sldMk cId="2393826156" sldId="258"/>
            <ac:spMk id="90" creationId="{0FD39269-4644-4CAE-8A56-899A62A9C756}"/>
          </ac:spMkLst>
        </pc:spChg>
        <pc:spChg chg="add del">
          <ac:chgData name="Kelly Jo Gordon (1910788)" userId="bb041e07-05c6-4634-a8db-67c76c8df7b6" providerId="ADAL" clId="{934A138B-2126-49D8-9FDF-57C33CC8DA5F}" dt="2022-01-04T16:06:53.324" v="2193" actId="26606"/>
          <ac:spMkLst>
            <pc:docMk/>
            <pc:sldMk cId="2393826156" sldId="258"/>
            <ac:spMk id="95" creationId="{81601940-FE05-4058-8C3C-93ECC6D8B4BE}"/>
          </ac:spMkLst>
        </pc:spChg>
        <pc:spChg chg="add del">
          <ac:chgData name="Kelly Jo Gordon (1910788)" userId="bb041e07-05c6-4634-a8db-67c76c8df7b6" providerId="ADAL" clId="{934A138B-2126-49D8-9FDF-57C33CC8DA5F}" dt="2022-01-04T16:06:53.324" v="2193" actId="26606"/>
          <ac:spMkLst>
            <pc:docMk/>
            <pc:sldMk cId="2393826156" sldId="258"/>
            <ac:spMk id="96" creationId="{03964ECA-3652-457C-9FDE-16AED3949BDF}"/>
          </ac:spMkLst>
        </pc:spChg>
        <pc:spChg chg="add del">
          <ac:chgData name="Kelly Jo Gordon (1910788)" userId="bb041e07-05c6-4634-a8db-67c76c8df7b6" providerId="ADAL" clId="{934A138B-2126-49D8-9FDF-57C33CC8DA5F}" dt="2022-01-04T16:06:53.324" v="2193" actId="26606"/>
          <ac:spMkLst>
            <pc:docMk/>
            <pc:sldMk cId="2393826156" sldId="258"/>
            <ac:spMk id="98" creationId="{302302A5-B07A-48BB-9A56-89192DCCAB1E}"/>
          </ac:spMkLst>
        </pc:spChg>
        <pc:spChg chg="add del">
          <ac:chgData name="Kelly Jo Gordon (1910788)" userId="bb041e07-05c6-4634-a8db-67c76c8df7b6" providerId="ADAL" clId="{934A138B-2126-49D8-9FDF-57C33CC8DA5F}" dt="2022-01-04T16:07:49.066" v="2202" actId="26606"/>
          <ac:spMkLst>
            <pc:docMk/>
            <pc:sldMk cId="2393826156" sldId="258"/>
            <ac:spMk id="104" creationId="{1653AB08-C531-42A8-AA8D-C2ABAE87CCE6}"/>
          </ac:spMkLst>
        </pc:spChg>
        <pc:spChg chg="add del">
          <ac:chgData name="Kelly Jo Gordon (1910788)" userId="bb041e07-05c6-4634-a8db-67c76c8df7b6" providerId="ADAL" clId="{934A138B-2126-49D8-9FDF-57C33CC8DA5F}" dt="2022-01-04T16:07:49.066" v="2202" actId="26606"/>
          <ac:spMkLst>
            <pc:docMk/>
            <pc:sldMk cId="2393826156" sldId="258"/>
            <ac:spMk id="109" creationId="{CED2641B-4430-4CF4-89AB-3FADDD630F25}"/>
          </ac:spMkLst>
        </pc:spChg>
        <pc:spChg chg="add del">
          <ac:chgData name="Kelly Jo Gordon (1910788)" userId="bb041e07-05c6-4634-a8db-67c76c8df7b6" providerId="ADAL" clId="{934A138B-2126-49D8-9FDF-57C33CC8DA5F}" dt="2022-01-04T16:07:49.066" v="2202" actId="26606"/>
          <ac:spMkLst>
            <pc:docMk/>
            <pc:sldMk cId="2393826156" sldId="258"/>
            <ac:spMk id="110" creationId="{0D9B8FD4-CDEB-4EB4-B4DE-C89E11938958}"/>
          </ac:spMkLst>
        </pc:spChg>
        <pc:spChg chg="add del">
          <ac:chgData name="Kelly Jo Gordon (1910788)" userId="bb041e07-05c6-4634-a8db-67c76c8df7b6" providerId="ADAL" clId="{934A138B-2126-49D8-9FDF-57C33CC8DA5F}" dt="2022-01-04T16:07:49.066" v="2202" actId="26606"/>
          <ac:spMkLst>
            <pc:docMk/>
            <pc:sldMk cId="2393826156" sldId="258"/>
            <ac:spMk id="111" creationId="{5A2E3D1D-9E9F-4739-BA14-D4D7FA9FBDD1}"/>
          </ac:spMkLst>
        </pc:spChg>
        <pc:spChg chg="add del">
          <ac:chgData name="Kelly Jo Gordon (1910788)" userId="bb041e07-05c6-4634-a8db-67c76c8df7b6" providerId="ADAL" clId="{934A138B-2126-49D8-9FDF-57C33CC8DA5F}" dt="2022-01-04T16:07:49.066" v="2202" actId="26606"/>
          <ac:spMkLst>
            <pc:docMk/>
            <pc:sldMk cId="2393826156" sldId="258"/>
            <ac:spMk id="112" creationId="{1FFB365B-E9DC-4859-B8AB-CB83EEBE4E28}"/>
          </ac:spMkLst>
        </pc:spChg>
        <pc:spChg chg="add del">
          <ac:chgData name="Kelly Jo Gordon (1910788)" userId="bb041e07-05c6-4634-a8db-67c76c8df7b6" providerId="ADAL" clId="{934A138B-2126-49D8-9FDF-57C33CC8DA5F}" dt="2022-01-04T16:07:49.066" v="2202" actId="26606"/>
          <ac:spMkLst>
            <pc:docMk/>
            <pc:sldMk cId="2393826156" sldId="258"/>
            <ac:spMk id="113" creationId="{8ADAB9C8-EB37-4914-A699-C716FC8FE4FE}"/>
          </ac:spMkLst>
        </pc:spChg>
        <pc:spChg chg="add mod">
          <ac:chgData name="Kelly Jo Gordon (1910788)" userId="bb041e07-05c6-4634-a8db-67c76c8df7b6" providerId="ADAL" clId="{934A138B-2126-49D8-9FDF-57C33CC8DA5F}" dt="2022-01-04T16:08:35.330" v="2342" actId="26606"/>
          <ac:spMkLst>
            <pc:docMk/>
            <pc:sldMk cId="2393826156" sldId="258"/>
            <ac:spMk id="114" creationId="{38173880-3857-4DD3-9CB6-712862784E08}"/>
          </ac:spMkLst>
        </pc:spChg>
        <pc:spChg chg="add del">
          <ac:chgData name="Kelly Jo Gordon (1910788)" userId="bb041e07-05c6-4634-a8db-67c76c8df7b6" providerId="ADAL" clId="{934A138B-2126-49D8-9FDF-57C33CC8DA5F}" dt="2022-01-04T16:07:42.951" v="2199" actId="26606"/>
          <ac:spMkLst>
            <pc:docMk/>
            <pc:sldMk cId="2393826156" sldId="258"/>
            <ac:spMk id="123" creationId="{1653AB08-C531-42A8-AA8D-C2ABAE87CCE6}"/>
          </ac:spMkLst>
        </pc:spChg>
        <pc:spChg chg="add del">
          <ac:chgData name="Kelly Jo Gordon (1910788)" userId="bb041e07-05c6-4634-a8db-67c76c8df7b6" providerId="ADAL" clId="{934A138B-2126-49D8-9FDF-57C33CC8DA5F}" dt="2022-01-04T16:07:42.951" v="2199" actId="26606"/>
          <ac:spMkLst>
            <pc:docMk/>
            <pc:sldMk cId="2393826156" sldId="258"/>
            <ac:spMk id="131" creationId="{CED2641B-4430-4CF4-89AB-3FADDD630F25}"/>
          </ac:spMkLst>
        </pc:spChg>
        <pc:spChg chg="add del">
          <ac:chgData name="Kelly Jo Gordon (1910788)" userId="bb041e07-05c6-4634-a8db-67c76c8df7b6" providerId="ADAL" clId="{934A138B-2126-49D8-9FDF-57C33CC8DA5F}" dt="2022-01-04T16:07:49.020" v="2201" actId="26606"/>
          <ac:spMkLst>
            <pc:docMk/>
            <pc:sldMk cId="2393826156" sldId="258"/>
            <ac:spMk id="138" creationId="{1653AB08-C531-42A8-AA8D-C2ABAE87CCE6}"/>
          </ac:spMkLst>
        </pc:spChg>
        <pc:spChg chg="add del">
          <ac:chgData name="Kelly Jo Gordon (1910788)" userId="bb041e07-05c6-4634-a8db-67c76c8df7b6" providerId="ADAL" clId="{934A138B-2126-49D8-9FDF-57C33CC8DA5F}" dt="2022-01-04T16:07:49.020" v="2201" actId="26606"/>
          <ac:spMkLst>
            <pc:docMk/>
            <pc:sldMk cId="2393826156" sldId="258"/>
            <ac:spMk id="141" creationId="{CED2641B-4430-4CF4-89AB-3FADDD630F25}"/>
          </ac:spMkLst>
        </pc:spChg>
        <pc:spChg chg="add del">
          <ac:chgData name="Kelly Jo Gordon (1910788)" userId="bb041e07-05c6-4634-a8db-67c76c8df7b6" providerId="ADAL" clId="{934A138B-2126-49D8-9FDF-57C33CC8DA5F}" dt="2022-01-04T16:07:49.020" v="2201" actId="26606"/>
          <ac:spMkLst>
            <pc:docMk/>
            <pc:sldMk cId="2393826156" sldId="258"/>
            <ac:spMk id="144" creationId="{20331F6A-DA09-422D-8CED-00C0B458583E}"/>
          </ac:spMkLst>
        </pc:spChg>
        <pc:spChg chg="add del">
          <ac:chgData name="Kelly Jo Gordon (1910788)" userId="bb041e07-05c6-4634-a8db-67c76c8df7b6" providerId="ADAL" clId="{934A138B-2126-49D8-9FDF-57C33CC8DA5F}" dt="2022-01-04T16:07:49.020" v="2201" actId="26606"/>
          <ac:spMkLst>
            <pc:docMk/>
            <pc:sldMk cId="2393826156" sldId="258"/>
            <ac:spMk id="146" creationId="{107C2F65-00C4-451C-8BFA-E765DEC17168}"/>
          </ac:spMkLst>
        </pc:spChg>
        <pc:spChg chg="add del">
          <ac:chgData name="Kelly Jo Gordon (1910788)" userId="bb041e07-05c6-4634-a8db-67c76c8df7b6" providerId="ADAL" clId="{934A138B-2126-49D8-9FDF-57C33CC8DA5F}" dt="2022-01-04T16:07:49.020" v="2201" actId="26606"/>
          <ac:spMkLst>
            <pc:docMk/>
            <pc:sldMk cId="2393826156" sldId="258"/>
            <ac:spMk id="147" creationId="{50DDF752-B2A6-49DC-B474-8E1F71AFF1DF}"/>
          </ac:spMkLst>
        </pc:spChg>
        <pc:spChg chg="add del">
          <ac:chgData name="Kelly Jo Gordon (1910788)" userId="bb041e07-05c6-4634-a8db-67c76c8df7b6" providerId="ADAL" clId="{934A138B-2126-49D8-9FDF-57C33CC8DA5F}" dt="2022-01-04T16:08:35.330" v="2342" actId="26606"/>
          <ac:spMkLst>
            <pc:docMk/>
            <pc:sldMk cId="2393826156" sldId="258"/>
            <ac:spMk id="152" creationId="{1653AB08-C531-42A8-AA8D-C2ABAE87CCE6}"/>
          </ac:spMkLst>
        </pc:spChg>
        <pc:spChg chg="add del">
          <ac:chgData name="Kelly Jo Gordon (1910788)" userId="bb041e07-05c6-4634-a8db-67c76c8df7b6" providerId="ADAL" clId="{934A138B-2126-49D8-9FDF-57C33CC8DA5F}" dt="2022-01-04T16:08:35.330" v="2342" actId="26606"/>
          <ac:spMkLst>
            <pc:docMk/>
            <pc:sldMk cId="2393826156" sldId="258"/>
            <ac:spMk id="156" creationId="{CED2641B-4430-4CF4-89AB-3FADDD630F25}"/>
          </ac:spMkLst>
        </pc:spChg>
        <pc:spChg chg="add del">
          <ac:chgData name="Kelly Jo Gordon (1910788)" userId="bb041e07-05c6-4634-a8db-67c76c8df7b6" providerId="ADAL" clId="{934A138B-2126-49D8-9FDF-57C33CC8DA5F}" dt="2022-01-04T16:08:35.330" v="2342" actId="26606"/>
          <ac:spMkLst>
            <pc:docMk/>
            <pc:sldMk cId="2393826156" sldId="258"/>
            <ac:spMk id="161" creationId="{74CD14DB-BB81-479F-A1FC-1C75640E9F84}"/>
          </ac:spMkLst>
        </pc:spChg>
        <pc:spChg chg="add del">
          <ac:chgData name="Kelly Jo Gordon (1910788)" userId="bb041e07-05c6-4634-a8db-67c76c8df7b6" providerId="ADAL" clId="{934A138B-2126-49D8-9FDF-57C33CC8DA5F}" dt="2022-01-04T16:08:35.330" v="2342" actId="26606"/>
          <ac:spMkLst>
            <pc:docMk/>
            <pc:sldMk cId="2393826156" sldId="258"/>
            <ac:spMk id="162" creationId="{C943A91B-7CA7-4592-A975-73B1BF8C4C74}"/>
          </ac:spMkLst>
        </pc:spChg>
        <pc:spChg chg="add del">
          <ac:chgData name="Kelly Jo Gordon (1910788)" userId="bb041e07-05c6-4634-a8db-67c76c8df7b6" providerId="ADAL" clId="{934A138B-2126-49D8-9FDF-57C33CC8DA5F}" dt="2022-01-04T16:08:35.330" v="2342" actId="26606"/>
          <ac:spMkLst>
            <pc:docMk/>
            <pc:sldMk cId="2393826156" sldId="258"/>
            <ac:spMk id="163" creationId="{EC471314-E46A-414B-8D91-74880E84F187}"/>
          </ac:spMkLst>
        </pc:spChg>
        <pc:spChg chg="add del">
          <ac:chgData name="Kelly Jo Gordon (1910788)" userId="bb041e07-05c6-4634-a8db-67c76c8df7b6" providerId="ADAL" clId="{934A138B-2126-49D8-9FDF-57C33CC8DA5F}" dt="2022-01-04T16:08:35.330" v="2342" actId="26606"/>
          <ac:spMkLst>
            <pc:docMk/>
            <pc:sldMk cId="2393826156" sldId="258"/>
            <ac:spMk id="164" creationId="{6A681326-1C9D-44A3-A627-3871BDAE4127}"/>
          </ac:spMkLst>
        </pc:spChg>
        <pc:spChg chg="add">
          <ac:chgData name="Kelly Jo Gordon (1910788)" userId="bb041e07-05c6-4634-a8db-67c76c8df7b6" providerId="ADAL" clId="{934A138B-2126-49D8-9FDF-57C33CC8DA5F}" dt="2022-01-04T16:08:35.330" v="2342" actId="26606"/>
          <ac:spMkLst>
            <pc:docMk/>
            <pc:sldMk cId="2393826156" sldId="258"/>
            <ac:spMk id="172" creationId="{CED2641B-4430-4CF4-89AB-3FADDD630F25}"/>
          </ac:spMkLst>
        </pc:spChg>
        <pc:spChg chg="add">
          <ac:chgData name="Kelly Jo Gordon (1910788)" userId="bb041e07-05c6-4634-a8db-67c76c8df7b6" providerId="ADAL" clId="{934A138B-2126-49D8-9FDF-57C33CC8DA5F}" dt="2022-01-04T16:08:35.330" v="2342" actId="26606"/>
          <ac:spMkLst>
            <pc:docMk/>
            <pc:sldMk cId="2393826156" sldId="258"/>
            <ac:spMk id="173" creationId="{1653AB08-C531-42A8-AA8D-C2ABAE87CCE6}"/>
          </ac:spMkLst>
        </pc:spChg>
        <pc:spChg chg="add">
          <ac:chgData name="Kelly Jo Gordon (1910788)" userId="bb041e07-05c6-4634-a8db-67c76c8df7b6" providerId="ADAL" clId="{934A138B-2126-49D8-9FDF-57C33CC8DA5F}" dt="2022-01-04T16:08:35.330" v="2342" actId="26606"/>
          <ac:spMkLst>
            <pc:docMk/>
            <pc:sldMk cId="2393826156" sldId="258"/>
            <ac:spMk id="181" creationId="{74CD14DB-BB81-479F-A1FC-1C75640E9F84}"/>
          </ac:spMkLst>
        </pc:spChg>
        <pc:spChg chg="add">
          <ac:chgData name="Kelly Jo Gordon (1910788)" userId="bb041e07-05c6-4634-a8db-67c76c8df7b6" providerId="ADAL" clId="{934A138B-2126-49D8-9FDF-57C33CC8DA5F}" dt="2022-01-04T16:08:35.330" v="2342" actId="26606"/>
          <ac:spMkLst>
            <pc:docMk/>
            <pc:sldMk cId="2393826156" sldId="258"/>
            <ac:spMk id="183" creationId="{C943A91B-7CA7-4592-A975-73B1BF8C4C74}"/>
          </ac:spMkLst>
        </pc:spChg>
        <pc:spChg chg="add">
          <ac:chgData name="Kelly Jo Gordon (1910788)" userId="bb041e07-05c6-4634-a8db-67c76c8df7b6" providerId="ADAL" clId="{934A138B-2126-49D8-9FDF-57C33CC8DA5F}" dt="2022-01-04T16:08:35.330" v="2342" actId="26606"/>
          <ac:spMkLst>
            <pc:docMk/>
            <pc:sldMk cId="2393826156" sldId="258"/>
            <ac:spMk id="185" creationId="{EC471314-E46A-414B-8D91-74880E84F187}"/>
          </ac:spMkLst>
        </pc:spChg>
        <pc:spChg chg="add">
          <ac:chgData name="Kelly Jo Gordon (1910788)" userId="bb041e07-05c6-4634-a8db-67c76c8df7b6" providerId="ADAL" clId="{934A138B-2126-49D8-9FDF-57C33CC8DA5F}" dt="2022-01-04T16:08:35.330" v="2342" actId="26606"/>
          <ac:spMkLst>
            <pc:docMk/>
            <pc:sldMk cId="2393826156" sldId="258"/>
            <ac:spMk id="187" creationId="{6A681326-1C9D-44A3-A627-3871BDAE4127}"/>
          </ac:spMkLst>
        </pc:spChg>
        <pc:grpChg chg="del">
          <ac:chgData name="Kelly Jo Gordon (1910788)" userId="bb041e07-05c6-4634-a8db-67c76c8df7b6" providerId="ADAL" clId="{934A138B-2126-49D8-9FDF-57C33CC8DA5F}" dt="2022-01-04T14:15:33.192" v="1312"/>
          <ac:grpSpMkLst>
            <pc:docMk/>
            <pc:sldMk cId="2393826156" sldId="258"/>
            <ac:grpSpMk id="259" creationId="{15FF890B-3CE7-403A-AECE-2DE04FC7AF80}"/>
          </ac:grpSpMkLst>
        </pc:grpChg>
        <pc:graphicFrameChg chg="add del">
          <ac:chgData name="Kelly Jo Gordon (1910788)" userId="bb041e07-05c6-4634-a8db-67c76c8df7b6" providerId="ADAL" clId="{934A138B-2126-49D8-9FDF-57C33CC8DA5F}" dt="2022-01-04T14:19:16.786" v="1359" actId="26606"/>
          <ac:graphicFrameMkLst>
            <pc:docMk/>
            <pc:sldMk cId="2393826156" sldId="258"/>
            <ac:graphicFrameMk id="14" creationId="{4F26BA47-B84F-4F57-AC40-97B90B69C8F3}"/>
          </ac:graphicFrameMkLst>
        </pc:graphicFrameChg>
        <pc:graphicFrameChg chg="add del">
          <ac:chgData name="Kelly Jo Gordon (1910788)" userId="bb041e07-05c6-4634-a8db-67c76c8df7b6" providerId="ADAL" clId="{934A138B-2126-49D8-9FDF-57C33CC8DA5F}" dt="2022-01-04T16:06:00.623" v="2186" actId="26606"/>
          <ac:graphicFrameMkLst>
            <pc:docMk/>
            <pc:sldMk cId="2393826156" sldId="258"/>
            <ac:graphicFrameMk id="42" creationId="{59535291-83CC-43EF-BD47-CD4E1BC6800D}"/>
          </ac:graphicFrameMkLst>
        </pc:graphicFrameChg>
        <pc:graphicFrameChg chg="add del">
          <ac:chgData name="Kelly Jo Gordon (1910788)" userId="bb041e07-05c6-4634-a8db-67c76c8df7b6" providerId="ADAL" clId="{934A138B-2126-49D8-9FDF-57C33CC8DA5F}" dt="2022-01-04T16:06:53.324" v="2193" actId="26606"/>
          <ac:graphicFrameMkLst>
            <pc:docMk/>
            <pc:sldMk cId="2393826156" sldId="258"/>
            <ac:graphicFrameMk id="100" creationId="{E773095A-9FF0-4516-91BF-2CFCE7344085}"/>
          </ac:graphicFrameMkLst>
        </pc:graphicFrameChg>
        <pc:picChg chg="del">
          <ac:chgData name="Kelly Jo Gordon (1910788)" userId="bb041e07-05c6-4634-a8db-67c76c8df7b6" providerId="ADAL" clId="{934A138B-2126-49D8-9FDF-57C33CC8DA5F}" dt="2022-01-04T14:18:13.774" v="1357" actId="21"/>
          <ac:picMkLst>
            <pc:docMk/>
            <pc:sldMk cId="2393826156" sldId="258"/>
            <ac:picMk id="5" creationId="{FFE7FFBC-73C7-4B2A-A10F-76E72BD57007}"/>
          </ac:picMkLst>
        </pc:picChg>
        <pc:picChg chg="add del mod">
          <ac:chgData name="Kelly Jo Gordon (1910788)" userId="bb041e07-05c6-4634-a8db-67c76c8df7b6" providerId="ADAL" clId="{934A138B-2126-49D8-9FDF-57C33CC8DA5F}" dt="2022-01-04T15:58:00.991" v="2021" actId="21"/>
          <ac:picMkLst>
            <pc:docMk/>
            <pc:sldMk cId="2393826156" sldId="258"/>
            <ac:picMk id="7" creationId="{0539F665-559F-4B79-913A-0DCA2BE2FDB5}"/>
          </ac:picMkLst>
        </pc:picChg>
        <pc:picChg chg="add del">
          <ac:chgData name="Kelly Jo Gordon (1910788)" userId="bb041e07-05c6-4634-a8db-67c76c8df7b6" providerId="ADAL" clId="{934A138B-2126-49D8-9FDF-57C33CC8DA5F}" dt="2022-01-04T15:42:31.743" v="1845"/>
          <ac:picMkLst>
            <pc:docMk/>
            <pc:sldMk cId="2393826156" sldId="258"/>
            <ac:picMk id="21" creationId="{5D2D844C-AB64-4A03-80BE-33212E61DD07}"/>
          </ac:picMkLst>
        </pc:picChg>
        <pc:picChg chg="add del">
          <ac:chgData name="Kelly Jo Gordon (1910788)" userId="bb041e07-05c6-4634-a8db-67c76c8df7b6" providerId="ADAL" clId="{934A138B-2126-49D8-9FDF-57C33CC8DA5F}" dt="2022-01-04T15:42:31.743" v="1845"/>
          <ac:picMkLst>
            <pc:docMk/>
            <pc:sldMk cId="2393826156" sldId="258"/>
            <ac:picMk id="25" creationId="{CAAD0E9B-89C2-4268-98B4-BA7BFFF2C705}"/>
          </ac:picMkLst>
        </pc:picChg>
        <pc:picChg chg="add del">
          <ac:chgData name="Kelly Jo Gordon (1910788)" userId="bb041e07-05c6-4634-a8db-67c76c8df7b6" providerId="ADAL" clId="{934A138B-2126-49D8-9FDF-57C33CC8DA5F}" dt="2022-01-04T15:42:31.743" v="1845"/>
          <ac:picMkLst>
            <pc:docMk/>
            <pc:sldMk cId="2393826156" sldId="258"/>
            <ac:picMk id="33" creationId="{72E47EEC-33C8-4EC3-8BFC-BB02B4171FDA}"/>
          </ac:picMkLst>
        </pc:picChg>
        <pc:picChg chg="add del">
          <ac:chgData name="Kelly Jo Gordon (1910788)" userId="bb041e07-05c6-4634-a8db-67c76c8df7b6" providerId="ADAL" clId="{934A138B-2126-49D8-9FDF-57C33CC8DA5F}" dt="2022-01-04T15:42:31.743" v="1845"/>
          <ac:picMkLst>
            <pc:docMk/>
            <pc:sldMk cId="2393826156" sldId="258"/>
            <ac:picMk id="34" creationId="{A8BC9CC6-50D5-4C61-9EDE-315A1B5F14E4}"/>
          </ac:picMkLst>
        </pc:picChg>
        <pc:picChg chg="add del">
          <ac:chgData name="Kelly Jo Gordon (1910788)" userId="bb041e07-05c6-4634-a8db-67c76c8df7b6" providerId="ADAL" clId="{934A138B-2126-49D8-9FDF-57C33CC8DA5F}" dt="2022-01-04T16:06:00.623" v="2186" actId="26606"/>
          <ac:picMkLst>
            <pc:docMk/>
            <pc:sldMk cId="2393826156" sldId="258"/>
            <ac:picMk id="43" creationId="{0654392F-1639-4655-984D-9EC62CB792CE}"/>
          </ac:picMkLst>
        </pc:picChg>
        <pc:picChg chg="add del">
          <ac:chgData name="Kelly Jo Gordon (1910788)" userId="bb041e07-05c6-4634-a8db-67c76c8df7b6" providerId="ADAL" clId="{934A138B-2126-49D8-9FDF-57C33CC8DA5F}" dt="2022-01-04T16:06:00.623" v="2186" actId="26606"/>
          <ac:picMkLst>
            <pc:docMk/>
            <pc:sldMk cId="2393826156" sldId="258"/>
            <ac:picMk id="45" creationId="{A24A74BA-E5A0-4961-B27F-09544E4F53F0}"/>
          </ac:picMkLst>
        </pc:picChg>
        <pc:picChg chg="add del">
          <ac:chgData name="Kelly Jo Gordon (1910788)" userId="bb041e07-05c6-4634-a8db-67c76c8df7b6" providerId="ADAL" clId="{934A138B-2126-49D8-9FDF-57C33CC8DA5F}" dt="2022-01-04T16:06:53.386" v="2194" actId="26606"/>
          <ac:picMkLst>
            <pc:docMk/>
            <pc:sldMk cId="2393826156" sldId="258"/>
            <ac:picMk id="47" creationId="{CAAD0E9B-89C2-4268-98B4-BA7BFFF2C705}"/>
          </ac:picMkLst>
        </pc:picChg>
        <pc:picChg chg="add del">
          <ac:chgData name="Kelly Jo Gordon (1910788)" userId="bb041e07-05c6-4634-a8db-67c76c8df7b6" providerId="ADAL" clId="{934A138B-2126-49D8-9FDF-57C33CC8DA5F}" dt="2022-01-04T16:06:00.623" v="2186" actId="26606"/>
          <ac:picMkLst>
            <pc:docMk/>
            <pc:sldMk cId="2393826156" sldId="258"/>
            <ac:picMk id="48" creationId="{AA42ABA0-A57E-4B96-8B71-32BE731BD9AC}"/>
          </ac:picMkLst>
        </pc:picChg>
        <pc:picChg chg="add del">
          <ac:chgData name="Kelly Jo Gordon (1910788)" userId="bb041e07-05c6-4634-a8db-67c76c8df7b6" providerId="ADAL" clId="{934A138B-2126-49D8-9FDF-57C33CC8DA5F}" dt="2022-01-04T16:06:53.386" v="2194" actId="26606"/>
          <ac:picMkLst>
            <pc:docMk/>
            <pc:sldMk cId="2393826156" sldId="258"/>
            <ac:picMk id="51" creationId="{72E47EEC-33C8-4EC3-8BFC-BB02B4171FDA}"/>
          </ac:picMkLst>
        </pc:picChg>
        <pc:picChg chg="add del">
          <ac:chgData name="Kelly Jo Gordon (1910788)" userId="bb041e07-05c6-4634-a8db-67c76c8df7b6" providerId="ADAL" clId="{934A138B-2126-49D8-9FDF-57C33CC8DA5F}" dt="2022-01-04T16:06:53.386" v="2194" actId="26606"/>
          <ac:picMkLst>
            <pc:docMk/>
            <pc:sldMk cId="2393826156" sldId="258"/>
            <ac:picMk id="53" creationId="{A8BC9CC6-50D5-4C61-9EDE-315A1B5F14E4}"/>
          </ac:picMkLst>
        </pc:picChg>
        <pc:picChg chg="add del">
          <ac:chgData name="Kelly Jo Gordon (1910788)" userId="bb041e07-05c6-4634-a8db-67c76c8df7b6" providerId="ADAL" clId="{934A138B-2126-49D8-9FDF-57C33CC8DA5F}" dt="2022-01-04T16:06:00.623" v="2186" actId="26606"/>
          <ac:picMkLst>
            <pc:docMk/>
            <pc:sldMk cId="2393826156" sldId="258"/>
            <ac:picMk id="54" creationId="{5FCC04C7-E7EE-4E3B-988E-0B9718A3CD18}"/>
          </ac:picMkLst>
        </pc:picChg>
        <pc:picChg chg="add del">
          <ac:chgData name="Kelly Jo Gordon (1910788)" userId="bb041e07-05c6-4634-a8db-67c76c8df7b6" providerId="ADAL" clId="{934A138B-2126-49D8-9FDF-57C33CC8DA5F}" dt="2022-01-04T16:06:53.386" v="2194" actId="26606"/>
          <ac:picMkLst>
            <pc:docMk/>
            <pc:sldMk cId="2393826156" sldId="258"/>
            <ac:picMk id="58" creationId="{5D2D844C-AB64-4A03-80BE-33212E61DD07}"/>
          </ac:picMkLst>
        </pc:picChg>
        <pc:picChg chg="add del">
          <ac:chgData name="Kelly Jo Gordon (1910788)" userId="bb041e07-05c6-4634-a8db-67c76c8df7b6" providerId="ADAL" clId="{934A138B-2126-49D8-9FDF-57C33CC8DA5F}" dt="2022-01-04T16:06:53.386" v="2194" actId="26606"/>
          <ac:picMkLst>
            <pc:docMk/>
            <pc:sldMk cId="2393826156" sldId="258"/>
            <ac:picMk id="66" creationId="{3BC6EBB2-9BDC-4075-BA6B-43A9FBF9C86C}"/>
          </ac:picMkLst>
        </pc:picChg>
        <pc:picChg chg="add del">
          <ac:chgData name="Kelly Jo Gordon (1910788)" userId="bb041e07-05c6-4634-a8db-67c76c8df7b6" providerId="ADAL" clId="{934A138B-2126-49D8-9FDF-57C33CC8DA5F}" dt="2022-01-04T16:06:46.666" v="2191" actId="26606"/>
          <ac:picMkLst>
            <pc:docMk/>
            <pc:sldMk cId="2393826156" sldId="258"/>
            <ac:picMk id="70" creationId="{5D2D844C-AB64-4A03-80BE-33212E61DD07}"/>
          </ac:picMkLst>
        </pc:picChg>
        <pc:picChg chg="add del">
          <ac:chgData name="Kelly Jo Gordon (1910788)" userId="bb041e07-05c6-4634-a8db-67c76c8df7b6" providerId="ADAL" clId="{934A138B-2126-49D8-9FDF-57C33CC8DA5F}" dt="2022-01-04T16:06:46.666" v="2191" actId="26606"/>
          <ac:picMkLst>
            <pc:docMk/>
            <pc:sldMk cId="2393826156" sldId="258"/>
            <ac:picMk id="71" creationId="{CAAD0E9B-89C2-4268-98B4-BA7BFFF2C705}"/>
          </ac:picMkLst>
        </pc:picChg>
        <pc:picChg chg="add del">
          <ac:chgData name="Kelly Jo Gordon (1910788)" userId="bb041e07-05c6-4634-a8db-67c76c8df7b6" providerId="ADAL" clId="{934A138B-2126-49D8-9FDF-57C33CC8DA5F}" dt="2022-01-04T16:06:46.666" v="2191" actId="26606"/>
          <ac:picMkLst>
            <pc:docMk/>
            <pc:sldMk cId="2393826156" sldId="258"/>
            <ac:picMk id="72" creationId="{A8BC9CC6-50D5-4C61-9EDE-315A1B5F14E4}"/>
          </ac:picMkLst>
        </pc:picChg>
        <pc:picChg chg="add del">
          <ac:chgData name="Kelly Jo Gordon (1910788)" userId="bb041e07-05c6-4634-a8db-67c76c8df7b6" providerId="ADAL" clId="{934A138B-2126-49D8-9FDF-57C33CC8DA5F}" dt="2022-01-04T16:06:46.666" v="2191" actId="26606"/>
          <ac:picMkLst>
            <pc:docMk/>
            <pc:sldMk cId="2393826156" sldId="258"/>
            <ac:picMk id="79" creationId="{72E47EEC-33C8-4EC3-8BFC-BB02B4171FDA}"/>
          </ac:picMkLst>
        </pc:picChg>
        <pc:picChg chg="add del">
          <ac:chgData name="Kelly Jo Gordon (1910788)" userId="bb041e07-05c6-4634-a8db-67c76c8df7b6" providerId="ADAL" clId="{934A138B-2126-49D8-9FDF-57C33CC8DA5F}" dt="2022-01-04T16:06:53.324" v="2193" actId="26606"/>
          <ac:picMkLst>
            <pc:docMk/>
            <pc:sldMk cId="2393826156" sldId="258"/>
            <ac:picMk id="80" creationId="{A24A74BA-E5A0-4961-B27F-09544E4F53F0}"/>
          </ac:picMkLst>
        </pc:picChg>
        <pc:picChg chg="add del">
          <ac:chgData name="Kelly Jo Gordon (1910788)" userId="bb041e07-05c6-4634-a8db-67c76c8df7b6" providerId="ADAL" clId="{934A138B-2126-49D8-9FDF-57C33CC8DA5F}" dt="2022-01-04T16:06:53.324" v="2193" actId="26606"/>
          <ac:picMkLst>
            <pc:docMk/>
            <pc:sldMk cId="2393826156" sldId="258"/>
            <ac:picMk id="82" creationId="{5FCC04C7-E7EE-4E3B-988E-0B9718A3CD18}"/>
          </ac:picMkLst>
        </pc:picChg>
        <pc:picChg chg="add del">
          <ac:chgData name="Kelly Jo Gordon (1910788)" userId="bb041e07-05c6-4634-a8db-67c76c8df7b6" providerId="ADAL" clId="{934A138B-2126-49D8-9FDF-57C33CC8DA5F}" dt="2022-01-04T16:06:53.324" v="2193" actId="26606"/>
          <ac:picMkLst>
            <pc:docMk/>
            <pc:sldMk cId="2393826156" sldId="258"/>
            <ac:picMk id="93" creationId="{0654392F-1639-4655-984D-9EC62CB792CE}"/>
          </ac:picMkLst>
        </pc:picChg>
        <pc:picChg chg="add del">
          <ac:chgData name="Kelly Jo Gordon (1910788)" userId="bb041e07-05c6-4634-a8db-67c76c8df7b6" providerId="ADAL" clId="{934A138B-2126-49D8-9FDF-57C33CC8DA5F}" dt="2022-01-04T16:06:53.324" v="2193" actId="26606"/>
          <ac:picMkLst>
            <pc:docMk/>
            <pc:sldMk cId="2393826156" sldId="258"/>
            <ac:picMk id="94" creationId="{AA42ABA0-A57E-4B96-8B71-32BE731BD9AC}"/>
          </ac:picMkLst>
        </pc:picChg>
        <pc:picChg chg="add del">
          <ac:chgData name="Kelly Jo Gordon (1910788)" userId="bb041e07-05c6-4634-a8db-67c76c8df7b6" providerId="ADAL" clId="{934A138B-2126-49D8-9FDF-57C33CC8DA5F}" dt="2022-01-04T16:07:49.066" v="2202" actId="26606"/>
          <ac:picMkLst>
            <pc:docMk/>
            <pc:sldMk cId="2393826156" sldId="258"/>
            <ac:picMk id="102" creationId="{5D2D844C-AB64-4A03-80BE-33212E61DD07}"/>
          </ac:picMkLst>
        </pc:picChg>
        <pc:picChg chg="add del">
          <ac:chgData name="Kelly Jo Gordon (1910788)" userId="bb041e07-05c6-4634-a8db-67c76c8df7b6" providerId="ADAL" clId="{934A138B-2126-49D8-9FDF-57C33CC8DA5F}" dt="2022-01-04T16:07:49.066" v="2202" actId="26606"/>
          <ac:picMkLst>
            <pc:docMk/>
            <pc:sldMk cId="2393826156" sldId="258"/>
            <ac:picMk id="103" creationId="{CAAD0E9B-89C2-4268-98B4-BA7BFFF2C705}"/>
          </ac:picMkLst>
        </pc:picChg>
        <pc:picChg chg="add del">
          <ac:chgData name="Kelly Jo Gordon (1910788)" userId="bb041e07-05c6-4634-a8db-67c76c8df7b6" providerId="ADAL" clId="{934A138B-2126-49D8-9FDF-57C33CC8DA5F}" dt="2022-01-04T16:07:49.066" v="2202" actId="26606"/>
          <ac:picMkLst>
            <pc:docMk/>
            <pc:sldMk cId="2393826156" sldId="258"/>
            <ac:picMk id="106" creationId="{72E47EEC-33C8-4EC3-8BFC-BB02B4171FDA}"/>
          </ac:picMkLst>
        </pc:picChg>
        <pc:picChg chg="add del">
          <ac:chgData name="Kelly Jo Gordon (1910788)" userId="bb041e07-05c6-4634-a8db-67c76c8df7b6" providerId="ADAL" clId="{934A138B-2126-49D8-9FDF-57C33CC8DA5F}" dt="2022-01-04T16:07:49.066" v="2202" actId="26606"/>
          <ac:picMkLst>
            <pc:docMk/>
            <pc:sldMk cId="2393826156" sldId="258"/>
            <ac:picMk id="108" creationId="{A8BC9CC6-50D5-4C61-9EDE-315A1B5F14E4}"/>
          </ac:picMkLst>
        </pc:picChg>
        <pc:picChg chg="add del">
          <ac:chgData name="Kelly Jo Gordon (1910788)" userId="bb041e07-05c6-4634-a8db-67c76c8df7b6" providerId="ADAL" clId="{934A138B-2126-49D8-9FDF-57C33CC8DA5F}" dt="2022-01-04T16:07:42.951" v="2199" actId="26606"/>
          <ac:picMkLst>
            <pc:docMk/>
            <pc:sldMk cId="2393826156" sldId="258"/>
            <ac:picMk id="119" creationId="{5D2D844C-AB64-4A03-80BE-33212E61DD07}"/>
          </ac:picMkLst>
        </pc:picChg>
        <pc:picChg chg="add del">
          <ac:chgData name="Kelly Jo Gordon (1910788)" userId="bb041e07-05c6-4634-a8db-67c76c8df7b6" providerId="ADAL" clId="{934A138B-2126-49D8-9FDF-57C33CC8DA5F}" dt="2022-01-04T16:07:42.951" v="2199" actId="26606"/>
          <ac:picMkLst>
            <pc:docMk/>
            <pc:sldMk cId="2393826156" sldId="258"/>
            <ac:picMk id="120" creationId="{72E47EEC-33C8-4EC3-8BFC-BB02B4171FDA}"/>
          </ac:picMkLst>
        </pc:picChg>
        <pc:picChg chg="add del">
          <ac:chgData name="Kelly Jo Gordon (1910788)" userId="bb041e07-05c6-4634-a8db-67c76c8df7b6" providerId="ADAL" clId="{934A138B-2126-49D8-9FDF-57C33CC8DA5F}" dt="2022-01-04T16:07:42.951" v="2199" actId="26606"/>
          <ac:picMkLst>
            <pc:docMk/>
            <pc:sldMk cId="2393826156" sldId="258"/>
            <ac:picMk id="121" creationId="{CAAD0E9B-89C2-4268-98B4-BA7BFFF2C705}"/>
          </ac:picMkLst>
        </pc:picChg>
        <pc:picChg chg="add del">
          <ac:chgData name="Kelly Jo Gordon (1910788)" userId="bb041e07-05c6-4634-a8db-67c76c8df7b6" providerId="ADAL" clId="{934A138B-2126-49D8-9FDF-57C33CC8DA5F}" dt="2022-01-04T16:07:42.951" v="2199" actId="26606"/>
          <ac:picMkLst>
            <pc:docMk/>
            <pc:sldMk cId="2393826156" sldId="258"/>
            <ac:picMk id="122" creationId="{A8BC9CC6-50D5-4C61-9EDE-315A1B5F14E4}"/>
          </ac:picMkLst>
        </pc:picChg>
        <pc:picChg chg="add del">
          <ac:chgData name="Kelly Jo Gordon (1910788)" userId="bb041e07-05c6-4634-a8db-67c76c8df7b6" providerId="ADAL" clId="{934A138B-2126-49D8-9FDF-57C33CC8DA5F}" dt="2022-01-04T16:07:49.020" v="2201" actId="26606"/>
          <ac:picMkLst>
            <pc:docMk/>
            <pc:sldMk cId="2393826156" sldId="258"/>
            <ac:picMk id="136" creationId="{5D2D844C-AB64-4A03-80BE-33212E61DD07}"/>
          </ac:picMkLst>
        </pc:picChg>
        <pc:picChg chg="add del">
          <ac:chgData name="Kelly Jo Gordon (1910788)" userId="bb041e07-05c6-4634-a8db-67c76c8df7b6" providerId="ADAL" clId="{934A138B-2126-49D8-9FDF-57C33CC8DA5F}" dt="2022-01-04T16:07:49.020" v="2201" actId="26606"/>
          <ac:picMkLst>
            <pc:docMk/>
            <pc:sldMk cId="2393826156" sldId="258"/>
            <ac:picMk id="137" creationId="{CAAD0E9B-89C2-4268-98B4-BA7BFFF2C705}"/>
          </ac:picMkLst>
        </pc:picChg>
        <pc:picChg chg="add del">
          <ac:chgData name="Kelly Jo Gordon (1910788)" userId="bb041e07-05c6-4634-a8db-67c76c8df7b6" providerId="ADAL" clId="{934A138B-2126-49D8-9FDF-57C33CC8DA5F}" dt="2022-01-04T16:07:49.020" v="2201" actId="26606"/>
          <ac:picMkLst>
            <pc:docMk/>
            <pc:sldMk cId="2393826156" sldId="258"/>
            <ac:picMk id="139" creationId="{72E47EEC-33C8-4EC3-8BFC-BB02B4171FDA}"/>
          </ac:picMkLst>
        </pc:picChg>
        <pc:picChg chg="add del">
          <ac:chgData name="Kelly Jo Gordon (1910788)" userId="bb041e07-05c6-4634-a8db-67c76c8df7b6" providerId="ADAL" clId="{934A138B-2126-49D8-9FDF-57C33CC8DA5F}" dt="2022-01-04T16:07:49.020" v="2201" actId="26606"/>
          <ac:picMkLst>
            <pc:docMk/>
            <pc:sldMk cId="2393826156" sldId="258"/>
            <ac:picMk id="140" creationId="{A8BC9CC6-50D5-4C61-9EDE-315A1B5F14E4}"/>
          </ac:picMkLst>
        </pc:picChg>
        <pc:picChg chg="add del">
          <ac:chgData name="Kelly Jo Gordon (1910788)" userId="bb041e07-05c6-4634-a8db-67c76c8df7b6" providerId="ADAL" clId="{934A138B-2126-49D8-9FDF-57C33CC8DA5F}" dt="2022-01-04T16:08:35.330" v="2342" actId="26606"/>
          <ac:picMkLst>
            <pc:docMk/>
            <pc:sldMk cId="2393826156" sldId="258"/>
            <ac:picMk id="149" creationId="{5D2D844C-AB64-4A03-80BE-33212E61DD07}"/>
          </ac:picMkLst>
        </pc:picChg>
        <pc:picChg chg="add del">
          <ac:chgData name="Kelly Jo Gordon (1910788)" userId="bb041e07-05c6-4634-a8db-67c76c8df7b6" providerId="ADAL" clId="{934A138B-2126-49D8-9FDF-57C33CC8DA5F}" dt="2022-01-04T16:08:35.330" v="2342" actId="26606"/>
          <ac:picMkLst>
            <pc:docMk/>
            <pc:sldMk cId="2393826156" sldId="258"/>
            <ac:picMk id="150" creationId="{CAAD0E9B-89C2-4268-98B4-BA7BFFF2C705}"/>
          </ac:picMkLst>
        </pc:picChg>
        <pc:picChg chg="add del">
          <ac:chgData name="Kelly Jo Gordon (1910788)" userId="bb041e07-05c6-4634-a8db-67c76c8df7b6" providerId="ADAL" clId="{934A138B-2126-49D8-9FDF-57C33CC8DA5F}" dt="2022-01-04T16:08:35.330" v="2342" actId="26606"/>
          <ac:picMkLst>
            <pc:docMk/>
            <pc:sldMk cId="2393826156" sldId="258"/>
            <ac:picMk id="153" creationId="{72E47EEC-33C8-4EC3-8BFC-BB02B4171FDA}"/>
          </ac:picMkLst>
        </pc:picChg>
        <pc:picChg chg="add del">
          <ac:chgData name="Kelly Jo Gordon (1910788)" userId="bb041e07-05c6-4634-a8db-67c76c8df7b6" providerId="ADAL" clId="{934A138B-2126-49D8-9FDF-57C33CC8DA5F}" dt="2022-01-04T16:08:35.330" v="2342" actId="26606"/>
          <ac:picMkLst>
            <pc:docMk/>
            <pc:sldMk cId="2393826156" sldId="258"/>
            <ac:picMk id="155" creationId="{A8BC9CC6-50D5-4C61-9EDE-315A1B5F14E4}"/>
          </ac:picMkLst>
        </pc:picChg>
        <pc:picChg chg="add">
          <ac:chgData name="Kelly Jo Gordon (1910788)" userId="bb041e07-05c6-4634-a8db-67c76c8df7b6" providerId="ADAL" clId="{934A138B-2126-49D8-9FDF-57C33CC8DA5F}" dt="2022-01-04T16:08:35.330" v="2342" actId="26606"/>
          <ac:picMkLst>
            <pc:docMk/>
            <pc:sldMk cId="2393826156" sldId="258"/>
            <ac:picMk id="166" creationId="{5D2D844C-AB64-4A03-80BE-33212E61DD07}"/>
          </ac:picMkLst>
        </pc:picChg>
        <pc:picChg chg="add">
          <ac:chgData name="Kelly Jo Gordon (1910788)" userId="bb041e07-05c6-4634-a8db-67c76c8df7b6" providerId="ADAL" clId="{934A138B-2126-49D8-9FDF-57C33CC8DA5F}" dt="2022-01-04T16:08:35.330" v="2342" actId="26606"/>
          <ac:picMkLst>
            <pc:docMk/>
            <pc:sldMk cId="2393826156" sldId="258"/>
            <ac:picMk id="171" creationId="{CAAD0E9B-89C2-4268-98B4-BA7BFFF2C705}"/>
          </ac:picMkLst>
        </pc:picChg>
        <pc:picChg chg="add">
          <ac:chgData name="Kelly Jo Gordon (1910788)" userId="bb041e07-05c6-4634-a8db-67c76c8df7b6" providerId="ADAL" clId="{934A138B-2126-49D8-9FDF-57C33CC8DA5F}" dt="2022-01-04T16:08:35.330" v="2342" actId="26606"/>
          <ac:picMkLst>
            <pc:docMk/>
            <pc:sldMk cId="2393826156" sldId="258"/>
            <ac:picMk id="175" creationId="{72E47EEC-33C8-4EC3-8BFC-BB02B4171FDA}"/>
          </ac:picMkLst>
        </pc:picChg>
        <pc:picChg chg="add">
          <ac:chgData name="Kelly Jo Gordon (1910788)" userId="bb041e07-05c6-4634-a8db-67c76c8df7b6" providerId="ADAL" clId="{934A138B-2126-49D8-9FDF-57C33CC8DA5F}" dt="2022-01-04T16:08:35.330" v="2342" actId="26606"/>
          <ac:picMkLst>
            <pc:docMk/>
            <pc:sldMk cId="2393826156" sldId="258"/>
            <ac:picMk id="177" creationId="{A8BC9CC6-50D5-4C61-9EDE-315A1B5F14E4}"/>
          </ac:picMkLst>
        </pc:picChg>
        <pc:cxnChg chg="add del">
          <ac:chgData name="Kelly Jo Gordon (1910788)" userId="bb041e07-05c6-4634-a8db-67c76c8df7b6" providerId="ADAL" clId="{934A138B-2126-49D8-9FDF-57C33CC8DA5F}" dt="2022-01-04T16:06:53.386" v="2194" actId="26606"/>
          <ac:cxnSpMkLst>
            <pc:docMk/>
            <pc:sldMk cId="2393826156" sldId="258"/>
            <ac:cxnSpMk id="61" creationId="{6B9695BD-ECF6-49CA-8877-8C493193C65D}"/>
          </ac:cxnSpMkLst>
        </pc:cxnChg>
      </pc:sldChg>
      <pc:sldChg chg="addSp delSp modSp mod setBg setFolMasterObjs setClrOvrMap delDesignElem">
        <pc:chgData name="Kelly Jo Gordon (1910788)" userId="bb041e07-05c6-4634-a8db-67c76c8df7b6" providerId="ADAL" clId="{934A138B-2126-49D8-9FDF-57C33CC8DA5F}" dt="2022-01-04T17:18:13.575" v="3380" actId="20577"/>
        <pc:sldMkLst>
          <pc:docMk/>
          <pc:sldMk cId="276034250" sldId="259"/>
        </pc:sldMkLst>
        <pc:spChg chg="add del mod">
          <ac:chgData name="Kelly Jo Gordon (1910788)" userId="bb041e07-05c6-4634-a8db-67c76c8df7b6" providerId="ADAL" clId="{934A138B-2126-49D8-9FDF-57C33CC8DA5F}" dt="2022-01-04T17:17:27.383" v="3352"/>
          <ac:spMkLst>
            <pc:docMk/>
            <pc:sldMk cId="276034250" sldId="259"/>
            <ac:spMk id="2" creationId="{260634B3-4604-4101-98E0-B343715B8B38}"/>
          </ac:spMkLst>
        </pc:spChg>
        <pc:spChg chg="mod">
          <ac:chgData name="Kelly Jo Gordon (1910788)" userId="bb041e07-05c6-4634-a8db-67c76c8df7b6" providerId="ADAL" clId="{934A138B-2126-49D8-9FDF-57C33CC8DA5F}" dt="2022-01-04T17:17:10.726" v="3348" actId="26606"/>
          <ac:spMkLst>
            <pc:docMk/>
            <pc:sldMk cId="276034250" sldId="259"/>
            <ac:spMk id="3" creationId="{5C5C2817-B1A6-41B7-A683-04454E19CC10}"/>
          </ac:spMkLst>
        </pc:spChg>
        <pc:spChg chg="del">
          <ac:chgData name="Kelly Jo Gordon (1910788)" userId="bb041e07-05c6-4634-a8db-67c76c8df7b6" providerId="ADAL" clId="{934A138B-2126-49D8-9FDF-57C33CC8DA5F}" dt="2022-01-04T17:16:49.333" v="3345" actId="21"/>
          <ac:spMkLst>
            <pc:docMk/>
            <pc:sldMk cId="276034250" sldId="259"/>
            <ac:spMk id="8" creationId="{1FE99183-5268-492A-A7AE-FDA3FAB986BF}"/>
          </ac:spMkLst>
        </pc:spChg>
        <pc:spChg chg="add mod">
          <ac:chgData name="Kelly Jo Gordon (1910788)" userId="bb041e07-05c6-4634-a8db-67c76c8df7b6" providerId="ADAL" clId="{934A138B-2126-49D8-9FDF-57C33CC8DA5F}" dt="2022-01-04T17:17:26.008" v="3350"/>
          <ac:spMkLst>
            <pc:docMk/>
            <pc:sldMk cId="276034250" sldId="259"/>
            <ac:spMk id="29" creationId="{B1C5B8AE-2107-4397-A5D0-BC5BABEDB56C}"/>
          </ac:spMkLst>
        </pc:spChg>
        <pc:spChg chg="add del">
          <ac:chgData name="Kelly Jo Gordon (1910788)" userId="bb041e07-05c6-4634-a8db-67c76c8df7b6" providerId="ADAL" clId="{934A138B-2126-49D8-9FDF-57C33CC8DA5F}" dt="2022-01-04T17:17:10.492" v="3347" actId="26606"/>
          <ac:spMkLst>
            <pc:docMk/>
            <pc:sldMk cId="276034250" sldId="259"/>
            <ac:spMk id="41" creationId="{81601940-FE05-4058-8C3C-93ECC6D8B4BE}"/>
          </ac:spMkLst>
        </pc:spChg>
        <pc:spChg chg="add del">
          <ac:chgData name="Kelly Jo Gordon (1910788)" userId="bb041e07-05c6-4634-a8db-67c76c8df7b6" providerId="ADAL" clId="{934A138B-2126-49D8-9FDF-57C33CC8DA5F}" dt="2022-01-04T17:17:10.492" v="3347" actId="26606"/>
          <ac:spMkLst>
            <pc:docMk/>
            <pc:sldMk cId="276034250" sldId="259"/>
            <ac:spMk id="47" creationId="{03964ECA-3652-457C-9FDE-16AED3949BDF}"/>
          </ac:spMkLst>
        </pc:spChg>
        <pc:spChg chg="add del">
          <ac:chgData name="Kelly Jo Gordon (1910788)" userId="bb041e07-05c6-4634-a8db-67c76c8df7b6" providerId="ADAL" clId="{934A138B-2126-49D8-9FDF-57C33CC8DA5F}" dt="2022-01-04T17:17:10.492" v="3347" actId="26606"/>
          <ac:spMkLst>
            <pc:docMk/>
            <pc:sldMk cId="276034250" sldId="259"/>
            <ac:spMk id="49" creationId="{0604E0B1-6762-4B99-A6A5-42ED8E20D69F}"/>
          </ac:spMkLst>
        </pc:spChg>
        <pc:spChg chg="add del">
          <ac:chgData name="Kelly Jo Gordon (1910788)" userId="bb041e07-05c6-4634-a8db-67c76c8df7b6" providerId="ADAL" clId="{934A138B-2126-49D8-9FDF-57C33CC8DA5F}" dt="2022-01-04T17:17:10.492" v="3347" actId="26606"/>
          <ac:spMkLst>
            <pc:docMk/>
            <pc:sldMk cId="276034250" sldId="259"/>
            <ac:spMk id="51" creationId="{6D86F5FF-DE1B-4BAB-A7BE-6F39F5DD988E}"/>
          </ac:spMkLst>
        </pc:spChg>
        <pc:spChg chg="add del">
          <ac:chgData name="Kelly Jo Gordon (1910788)" userId="bb041e07-05c6-4634-a8db-67c76c8df7b6" providerId="ADAL" clId="{934A138B-2126-49D8-9FDF-57C33CC8DA5F}" dt="2022-01-04T17:17:10.492" v="3347" actId="26606"/>
          <ac:spMkLst>
            <pc:docMk/>
            <pc:sldMk cId="276034250" sldId="259"/>
            <ac:spMk id="53" creationId="{736AD705-9544-45E1-B278-8D99F718B8E7}"/>
          </ac:spMkLst>
        </pc:spChg>
        <pc:spChg chg="add del">
          <ac:chgData name="Kelly Jo Gordon (1910788)" userId="bb041e07-05c6-4634-a8db-67c76c8df7b6" providerId="ADAL" clId="{934A138B-2126-49D8-9FDF-57C33CC8DA5F}" dt="2022-01-04T17:17:10.492" v="3347" actId="26606"/>
          <ac:spMkLst>
            <pc:docMk/>
            <pc:sldMk cId="276034250" sldId="259"/>
            <ac:spMk id="55" creationId="{8DFFC5B7-4963-4902-8A90-EFF5766892DF}"/>
          </ac:spMkLst>
        </pc:spChg>
        <pc:spChg chg="add">
          <ac:chgData name="Kelly Jo Gordon (1910788)" userId="bb041e07-05c6-4634-a8db-67c76c8df7b6" providerId="ADAL" clId="{934A138B-2126-49D8-9FDF-57C33CC8DA5F}" dt="2022-01-04T17:17:10.726" v="3348" actId="26606"/>
          <ac:spMkLst>
            <pc:docMk/>
            <pc:sldMk cId="276034250" sldId="259"/>
            <ac:spMk id="61" creationId="{81601940-FE05-4058-8C3C-93ECC6D8B4BE}"/>
          </ac:spMkLst>
        </pc:spChg>
        <pc:spChg chg="add">
          <ac:chgData name="Kelly Jo Gordon (1910788)" userId="bb041e07-05c6-4634-a8db-67c76c8df7b6" providerId="ADAL" clId="{934A138B-2126-49D8-9FDF-57C33CC8DA5F}" dt="2022-01-04T17:17:10.726" v="3348" actId="26606"/>
          <ac:spMkLst>
            <pc:docMk/>
            <pc:sldMk cId="276034250" sldId="259"/>
            <ac:spMk id="64" creationId="{03964ECA-3652-457C-9FDE-16AED3949BDF}"/>
          </ac:spMkLst>
        </pc:spChg>
        <pc:grpChg chg="del">
          <ac:chgData name="Kelly Jo Gordon (1910788)" userId="bb041e07-05c6-4634-a8db-67c76c8df7b6" providerId="ADAL" clId="{934A138B-2126-49D8-9FDF-57C33CC8DA5F}" dt="2022-01-04T14:15:33.192" v="1312"/>
          <ac:grpSpMkLst>
            <pc:docMk/>
            <pc:sldMk cId="276034250" sldId="259"/>
            <ac:grpSpMk id="81" creationId="{15FF890B-3CE7-403A-AECE-2DE04FC7AF80}"/>
          </ac:grpSpMkLst>
        </pc:grpChg>
        <pc:graphicFrameChg chg="mod modGraphic">
          <ac:chgData name="Kelly Jo Gordon (1910788)" userId="bb041e07-05c6-4634-a8db-67c76c8df7b6" providerId="ADAL" clId="{934A138B-2126-49D8-9FDF-57C33CC8DA5F}" dt="2022-01-04T17:18:13.575" v="3380" actId="20577"/>
          <ac:graphicFrameMkLst>
            <pc:docMk/>
            <pc:sldMk cId="276034250" sldId="259"/>
            <ac:graphicFrameMk id="32" creationId="{5FDA9CDB-5F55-4A2E-8B30-423F46C7D0F9}"/>
          </ac:graphicFrameMkLst>
        </pc:graphicFrameChg>
        <pc:picChg chg="add del">
          <ac:chgData name="Kelly Jo Gordon (1910788)" userId="bb041e07-05c6-4634-a8db-67c76c8df7b6" providerId="ADAL" clId="{934A138B-2126-49D8-9FDF-57C33CC8DA5F}" dt="2022-01-04T17:17:10.492" v="3347" actId="26606"/>
          <ac:picMkLst>
            <pc:docMk/>
            <pc:sldMk cId="276034250" sldId="259"/>
            <ac:picMk id="37" creationId="{0654392F-1639-4655-984D-9EC62CB792CE}"/>
          </ac:picMkLst>
        </pc:picChg>
        <pc:picChg chg="add del">
          <ac:chgData name="Kelly Jo Gordon (1910788)" userId="bb041e07-05c6-4634-a8db-67c76c8df7b6" providerId="ADAL" clId="{934A138B-2126-49D8-9FDF-57C33CC8DA5F}" dt="2022-01-04T17:17:10.492" v="3347" actId="26606"/>
          <ac:picMkLst>
            <pc:docMk/>
            <pc:sldMk cId="276034250" sldId="259"/>
            <ac:picMk id="39" creationId="{AA42ABA0-A57E-4B96-8B71-32BE731BD9AC}"/>
          </ac:picMkLst>
        </pc:picChg>
        <pc:picChg chg="add del">
          <ac:chgData name="Kelly Jo Gordon (1910788)" userId="bb041e07-05c6-4634-a8db-67c76c8df7b6" providerId="ADAL" clId="{934A138B-2126-49D8-9FDF-57C33CC8DA5F}" dt="2022-01-04T17:17:10.492" v="3347" actId="26606"/>
          <ac:picMkLst>
            <pc:docMk/>
            <pc:sldMk cId="276034250" sldId="259"/>
            <ac:picMk id="43" creationId="{A24A74BA-E5A0-4961-B27F-09544E4F53F0}"/>
          </ac:picMkLst>
        </pc:picChg>
        <pc:picChg chg="add del">
          <ac:chgData name="Kelly Jo Gordon (1910788)" userId="bb041e07-05c6-4634-a8db-67c76c8df7b6" providerId="ADAL" clId="{934A138B-2126-49D8-9FDF-57C33CC8DA5F}" dt="2022-01-04T17:17:10.492" v="3347" actId="26606"/>
          <ac:picMkLst>
            <pc:docMk/>
            <pc:sldMk cId="276034250" sldId="259"/>
            <ac:picMk id="45" creationId="{5FCC04C7-E7EE-4E3B-988E-0B9718A3CD18}"/>
          </ac:picMkLst>
        </pc:picChg>
        <pc:picChg chg="add">
          <ac:chgData name="Kelly Jo Gordon (1910788)" userId="bb041e07-05c6-4634-a8db-67c76c8df7b6" providerId="ADAL" clId="{934A138B-2126-49D8-9FDF-57C33CC8DA5F}" dt="2022-01-04T17:17:10.726" v="3348" actId="26606"/>
          <ac:picMkLst>
            <pc:docMk/>
            <pc:sldMk cId="276034250" sldId="259"/>
            <ac:picMk id="58" creationId="{0654392F-1639-4655-984D-9EC62CB792CE}"/>
          </ac:picMkLst>
        </pc:picChg>
        <pc:picChg chg="add">
          <ac:chgData name="Kelly Jo Gordon (1910788)" userId="bb041e07-05c6-4634-a8db-67c76c8df7b6" providerId="ADAL" clId="{934A138B-2126-49D8-9FDF-57C33CC8DA5F}" dt="2022-01-04T17:17:10.726" v="3348" actId="26606"/>
          <ac:picMkLst>
            <pc:docMk/>
            <pc:sldMk cId="276034250" sldId="259"/>
            <ac:picMk id="60" creationId="{AA42ABA0-A57E-4B96-8B71-32BE731BD9AC}"/>
          </ac:picMkLst>
        </pc:picChg>
        <pc:picChg chg="add">
          <ac:chgData name="Kelly Jo Gordon (1910788)" userId="bb041e07-05c6-4634-a8db-67c76c8df7b6" providerId="ADAL" clId="{934A138B-2126-49D8-9FDF-57C33CC8DA5F}" dt="2022-01-04T17:17:10.726" v="3348" actId="26606"/>
          <ac:picMkLst>
            <pc:docMk/>
            <pc:sldMk cId="276034250" sldId="259"/>
            <ac:picMk id="62" creationId="{A24A74BA-E5A0-4961-B27F-09544E4F53F0}"/>
          </ac:picMkLst>
        </pc:picChg>
        <pc:picChg chg="add">
          <ac:chgData name="Kelly Jo Gordon (1910788)" userId="bb041e07-05c6-4634-a8db-67c76c8df7b6" providerId="ADAL" clId="{934A138B-2126-49D8-9FDF-57C33CC8DA5F}" dt="2022-01-04T17:17:10.726" v="3348" actId="26606"/>
          <ac:picMkLst>
            <pc:docMk/>
            <pc:sldMk cId="276034250" sldId="259"/>
            <ac:picMk id="63" creationId="{5FCC04C7-E7EE-4E3B-988E-0B9718A3CD18}"/>
          </ac:picMkLst>
        </pc:picChg>
      </pc:sldChg>
      <pc:sldChg chg="modSp mod">
        <pc:chgData name="Kelly Jo Gordon (1910788)" userId="bb041e07-05c6-4634-a8db-67c76c8df7b6" providerId="ADAL" clId="{934A138B-2126-49D8-9FDF-57C33CC8DA5F}" dt="2022-01-04T17:15:46.584" v="3344" actId="20577"/>
        <pc:sldMkLst>
          <pc:docMk/>
          <pc:sldMk cId="2722282293" sldId="262"/>
        </pc:sldMkLst>
        <pc:spChg chg="mod">
          <ac:chgData name="Kelly Jo Gordon (1910788)" userId="bb041e07-05c6-4634-a8db-67c76c8df7b6" providerId="ADAL" clId="{934A138B-2126-49D8-9FDF-57C33CC8DA5F}" dt="2022-01-04T17:15:46.584" v="3344" actId="20577"/>
          <ac:spMkLst>
            <pc:docMk/>
            <pc:sldMk cId="2722282293" sldId="262"/>
            <ac:spMk id="3" creationId="{00DCCE1E-C8DE-4B3B-BBB3-B74081BD4936}"/>
          </ac:spMkLst>
        </pc:spChg>
      </pc:sldChg>
      <pc:sldChg chg="modSp">
        <pc:chgData name="Kelly Jo Gordon (1910788)" userId="bb041e07-05c6-4634-a8db-67c76c8df7b6" providerId="ADAL" clId="{934A138B-2126-49D8-9FDF-57C33CC8DA5F}" dt="2022-01-04T17:18:22.434" v="3381"/>
        <pc:sldMkLst>
          <pc:docMk/>
          <pc:sldMk cId="257073510" sldId="264"/>
        </pc:sldMkLst>
        <pc:spChg chg="mod">
          <ac:chgData name="Kelly Jo Gordon (1910788)" userId="bb041e07-05c6-4634-a8db-67c76c8df7b6" providerId="ADAL" clId="{934A138B-2126-49D8-9FDF-57C33CC8DA5F}" dt="2022-01-04T17:18:22.434" v="3381"/>
          <ac:spMkLst>
            <pc:docMk/>
            <pc:sldMk cId="257073510" sldId="264"/>
            <ac:spMk id="3" creationId="{23A080E5-46E3-4AD0-9098-27303F85CBC6}"/>
          </ac:spMkLst>
        </pc:spChg>
      </pc:sldChg>
      <pc:sldChg chg="delSp modSp mod">
        <pc:chgData name="Kelly Jo Gordon (1910788)" userId="bb041e07-05c6-4634-a8db-67c76c8df7b6" providerId="ADAL" clId="{934A138B-2126-49D8-9FDF-57C33CC8DA5F}" dt="2022-01-04T17:26:01.976" v="3988" actId="21"/>
        <pc:sldMkLst>
          <pc:docMk/>
          <pc:sldMk cId="1321580372" sldId="265"/>
        </pc:sldMkLst>
        <pc:spChg chg="mod">
          <ac:chgData name="Kelly Jo Gordon (1910788)" userId="bb041e07-05c6-4634-a8db-67c76c8df7b6" providerId="ADAL" clId="{934A138B-2126-49D8-9FDF-57C33CC8DA5F}" dt="2022-01-04T14:15:43.580" v="1326" actId="27636"/>
          <ac:spMkLst>
            <pc:docMk/>
            <pc:sldMk cId="1321580372" sldId="265"/>
            <ac:spMk id="3" creationId="{3424FDEE-4705-486E-9137-79C934B843A2}"/>
          </ac:spMkLst>
        </pc:spChg>
        <pc:spChg chg="mod">
          <ac:chgData name="Kelly Jo Gordon (1910788)" userId="bb041e07-05c6-4634-a8db-67c76c8df7b6" providerId="ADAL" clId="{934A138B-2126-49D8-9FDF-57C33CC8DA5F}" dt="2022-01-04T17:25:40.251" v="3987" actId="1076"/>
          <ac:spMkLst>
            <pc:docMk/>
            <pc:sldMk cId="1321580372" sldId="265"/>
            <ac:spMk id="6" creationId="{57EE07C6-32BF-4578-A40F-CE2E3308282A}"/>
          </ac:spMkLst>
        </pc:spChg>
        <pc:picChg chg="del">
          <ac:chgData name="Kelly Jo Gordon (1910788)" userId="bb041e07-05c6-4634-a8db-67c76c8df7b6" providerId="ADAL" clId="{934A138B-2126-49D8-9FDF-57C33CC8DA5F}" dt="2022-01-04T17:26:01.976" v="3988" actId="21"/>
          <ac:picMkLst>
            <pc:docMk/>
            <pc:sldMk cId="1321580372" sldId="265"/>
            <ac:picMk id="4" creationId="{C35BD9C7-E6C3-4254-9BAC-6A21768F7028}"/>
          </ac:picMkLst>
        </pc:picChg>
      </pc:sldChg>
      <pc:sldChg chg="addSp delSp modSp mod setBg">
        <pc:chgData name="Kelly Jo Gordon (1910788)" userId="bb041e07-05c6-4634-a8db-67c76c8df7b6" providerId="ADAL" clId="{934A138B-2126-49D8-9FDF-57C33CC8DA5F}" dt="2022-01-04T16:42:56.146" v="2692" actId="26606"/>
        <pc:sldMkLst>
          <pc:docMk/>
          <pc:sldMk cId="1915739327" sldId="267"/>
        </pc:sldMkLst>
        <pc:spChg chg="del">
          <ac:chgData name="Kelly Jo Gordon (1910788)" userId="bb041e07-05c6-4634-a8db-67c76c8df7b6" providerId="ADAL" clId="{934A138B-2126-49D8-9FDF-57C33CC8DA5F}" dt="2022-01-04T16:42:40.761" v="2691" actId="478"/>
          <ac:spMkLst>
            <pc:docMk/>
            <pc:sldMk cId="1915739327" sldId="267"/>
            <ac:spMk id="2" creationId="{D70CEC4E-F616-4BA7-A9BA-63A210F5273A}"/>
          </ac:spMkLst>
        </pc:spChg>
        <pc:spChg chg="mod">
          <ac:chgData name="Kelly Jo Gordon (1910788)" userId="bb041e07-05c6-4634-a8db-67c76c8df7b6" providerId="ADAL" clId="{934A138B-2126-49D8-9FDF-57C33CC8DA5F}" dt="2022-01-04T16:42:56.146" v="2692" actId="26606"/>
          <ac:spMkLst>
            <pc:docMk/>
            <pc:sldMk cId="1915739327" sldId="267"/>
            <ac:spMk id="5" creationId="{B9AB3AE5-AB92-49A7-900E-566BAB1B2068}"/>
          </ac:spMkLst>
        </pc:spChg>
        <pc:spChg chg="add">
          <ac:chgData name="Kelly Jo Gordon (1910788)" userId="bb041e07-05c6-4634-a8db-67c76c8df7b6" providerId="ADAL" clId="{934A138B-2126-49D8-9FDF-57C33CC8DA5F}" dt="2022-01-04T16:42:56.146" v="2692" actId="26606"/>
          <ac:spMkLst>
            <pc:docMk/>
            <pc:sldMk cId="1915739327" sldId="267"/>
            <ac:spMk id="10" creationId="{B86EAD8C-E6F5-45BA-86CF-3EED09D84756}"/>
          </ac:spMkLst>
        </pc:spChg>
        <pc:picChg chg="mod">
          <ac:chgData name="Kelly Jo Gordon (1910788)" userId="bb041e07-05c6-4634-a8db-67c76c8df7b6" providerId="ADAL" clId="{934A138B-2126-49D8-9FDF-57C33CC8DA5F}" dt="2022-01-04T16:42:56.146" v="2692" actId="26606"/>
          <ac:picMkLst>
            <pc:docMk/>
            <pc:sldMk cId="1915739327" sldId="267"/>
            <ac:picMk id="4" creationId="{BCC7A73D-C662-4A95-B000-52DBAD3CF47A}"/>
          </ac:picMkLst>
        </pc:picChg>
      </pc:sldChg>
      <pc:sldChg chg="modSp mod">
        <pc:chgData name="Kelly Jo Gordon (1910788)" userId="bb041e07-05c6-4634-a8db-67c76c8df7b6" providerId="ADAL" clId="{934A138B-2126-49D8-9FDF-57C33CC8DA5F}" dt="2022-01-04T17:25:23.648" v="3986" actId="33524"/>
        <pc:sldMkLst>
          <pc:docMk/>
          <pc:sldMk cId="3222476983" sldId="272"/>
        </pc:sldMkLst>
        <pc:spChg chg="mod">
          <ac:chgData name="Kelly Jo Gordon (1910788)" userId="bb041e07-05c6-4634-a8db-67c76c8df7b6" providerId="ADAL" clId="{934A138B-2126-49D8-9FDF-57C33CC8DA5F}" dt="2022-01-04T17:19:36.586" v="3459" actId="20577"/>
          <ac:spMkLst>
            <pc:docMk/>
            <pc:sldMk cId="3222476983" sldId="272"/>
            <ac:spMk id="2" creationId="{B367DBD2-7283-4BC2-B96B-4AE52DE71FD7}"/>
          </ac:spMkLst>
        </pc:spChg>
        <pc:spChg chg="mod">
          <ac:chgData name="Kelly Jo Gordon (1910788)" userId="bb041e07-05c6-4634-a8db-67c76c8df7b6" providerId="ADAL" clId="{934A138B-2126-49D8-9FDF-57C33CC8DA5F}" dt="2022-01-04T17:25:23.648" v="3986" actId="33524"/>
          <ac:spMkLst>
            <pc:docMk/>
            <pc:sldMk cId="3222476983" sldId="272"/>
            <ac:spMk id="3" creationId="{B041329B-4EB3-442A-BB82-BD66D3F28492}"/>
          </ac:spMkLst>
        </pc:spChg>
        <pc:spChg chg="mod">
          <ac:chgData name="Kelly Jo Gordon (1910788)" userId="bb041e07-05c6-4634-a8db-67c76c8df7b6" providerId="ADAL" clId="{934A138B-2126-49D8-9FDF-57C33CC8DA5F}" dt="2022-01-04T17:24:39.399" v="3972" actId="20577"/>
          <ac:spMkLst>
            <pc:docMk/>
            <pc:sldMk cId="3222476983" sldId="272"/>
            <ac:spMk id="4" creationId="{AD654D45-6520-4B3B-9353-74276D5A700F}"/>
          </ac:spMkLst>
        </pc:spChg>
      </pc:sldChg>
      <pc:sldChg chg="addSp delSp modSp mod setBg setClrOvrMap delDesignElem">
        <pc:chgData name="Kelly Jo Gordon (1910788)" userId="bb041e07-05c6-4634-a8db-67c76c8df7b6" providerId="ADAL" clId="{934A138B-2126-49D8-9FDF-57C33CC8DA5F}" dt="2022-01-04T16:39:53.453" v="2683" actId="20577"/>
        <pc:sldMkLst>
          <pc:docMk/>
          <pc:sldMk cId="1540050195" sldId="274"/>
        </pc:sldMkLst>
        <pc:spChg chg="mod">
          <ac:chgData name="Kelly Jo Gordon (1910788)" userId="bb041e07-05c6-4634-a8db-67c76c8df7b6" providerId="ADAL" clId="{934A138B-2126-49D8-9FDF-57C33CC8DA5F}" dt="2022-01-04T16:18:02.730" v="2536" actId="255"/>
          <ac:spMkLst>
            <pc:docMk/>
            <pc:sldMk cId="1540050195" sldId="274"/>
            <ac:spMk id="2" creationId="{99A3EC2C-6F09-4B2E-BACA-FFBBBE198025}"/>
          </ac:spMkLst>
        </pc:spChg>
        <pc:spChg chg="add mod">
          <ac:chgData name="Kelly Jo Gordon (1910788)" userId="bb041e07-05c6-4634-a8db-67c76c8df7b6" providerId="ADAL" clId="{934A138B-2126-49D8-9FDF-57C33CC8DA5F}" dt="2022-01-04T16:25:21.903" v="2641" actId="20577"/>
          <ac:spMkLst>
            <pc:docMk/>
            <pc:sldMk cId="1540050195" sldId="274"/>
            <ac:spMk id="3" creationId="{D83DD33F-F0A8-4155-8840-32FB5ED69A0F}"/>
          </ac:spMkLst>
        </pc:spChg>
        <pc:spChg chg="add del mod">
          <ac:chgData name="Kelly Jo Gordon (1910788)" userId="bb041e07-05c6-4634-a8db-67c76c8df7b6" providerId="ADAL" clId="{934A138B-2126-49D8-9FDF-57C33CC8DA5F}" dt="2022-01-04T16:31:41.914" v="2647"/>
          <ac:spMkLst>
            <pc:docMk/>
            <pc:sldMk cId="1540050195" sldId="274"/>
            <ac:spMk id="4" creationId="{EEBC2C26-A3AA-4BC7-8256-37F380E49E97}"/>
          </ac:spMkLst>
        </pc:spChg>
        <pc:spChg chg="add mod">
          <ac:chgData name="Kelly Jo Gordon (1910788)" userId="bb041e07-05c6-4634-a8db-67c76c8df7b6" providerId="ADAL" clId="{934A138B-2126-49D8-9FDF-57C33CC8DA5F}" dt="2022-01-04T16:39:53.453" v="2683" actId="20577"/>
          <ac:spMkLst>
            <pc:docMk/>
            <pc:sldMk cId="1540050195" sldId="274"/>
            <ac:spMk id="5" creationId="{55E650ED-0C1A-422A-B539-148ADD4BA7FC}"/>
          </ac:spMkLst>
        </pc:spChg>
        <pc:spChg chg="add del">
          <ac:chgData name="Kelly Jo Gordon (1910788)" userId="bb041e07-05c6-4634-a8db-67c76c8df7b6" providerId="ADAL" clId="{934A138B-2126-49D8-9FDF-57C33CC8DA5F}" dt="2022-01-04T16:09:45.434" v="2366" actId="26606"/>
          <ac:spMkLst>
            <pc:docMk/>
            <pc:sldMk cId="1540050195" sldId="274"/>
            <ac:spMk id="112" creationId="{1653AB08-C531-42A8-AA8D-C2ABAE87CCE6}"/>
          </ac:spMkLst>
        </pc:spChg>
        <pc:spChg chg="add del">
          <ac:chgData name="Kelly Jo Gordon (1910788)" userId="bb041e07-05c6-4634-a8db-67c76c8df7b6" providerId="ADAL" clId="{934A138B-2126-49D8-9FDF-57C33CC8DA5F}" dt="2022-01-04T16:09:45.434" v="2366" actId="26606"/>
          <ac:spMkLst>
            <pc:docMk/>
            <pc:sldMk cId="1540050195" sldId="274"/>
            <ac:spMk id="118" creationId="{CED2641B-4430-4CF4-89AB-3FADDD630F25}"/>
          </ac:spMkLst>
        </pc:spChg>
        <pc:spChg chg="add del">
          <ac:chgData name="Kelly Jo Gordon (1910788)" userId="bb041e07-05c6-4634-a8db-67c76c8df7b6" providerId="ADAL" clId="{934A138B-2126-49D8-9FDF-57C33CC8DA5F}" dt="2022-01-04T16:09:45.434" v="2366" actId="26606"/>
          <ac:spMkLst>
            <pc:docMk/>
            <pc:sldMk cId="1540050195" sldId="274"/>
            <ac:spMk id="120" creationId="{74CD14DB-BB81-479F-A1FC-1C75640E9F84}"/>
          </ac:spMkLst>
        </pc:spChg>
        <pc:spChg chg="add del">
          <ac:chgData name="Kelly Jo Gordon (1910788)" userId="bb041e07-05c6-4634-a8db-67c76c8df7b6" providerId="ADAL" clId="{934A138B-2126-49D8-9FDF-57C33CC8DA5F}" dt="2022-01-04T16:09:51.018" v="2368" actId="26606"/>
          <ac:spMkLst>
            <pc:docMk/>
            <pc:sldMk cId="1540050195" sldId="274"/>
            <ac:spMk id="128" creationId="{F3798573-F27B-47EB-8EA4-7EE34954C2D6}"/>
          </ac:spMkLst>
        </pc:spChg>
        <pc:spChg chg="del">
          <ac:chgData name="Kelly Jo Gordon (1910788)" userId="bb041e07-05c6-4634-a8db-67c76c8df7b6" providerId="ADAL" clId="{934A138B-2126-49D8-9FDF-57C33CC8DA5F}" dt="2022-01-04T16:09:18.332" v="2346" actId="478"/>
          <ac:spMkLst>
            <pc:docMk/>
            <pc:sldMk cId="1540050195" sldId="274"/>
            <ac:spMk id="486" creationId="{A22CDFA0-BBE6-45CB-95B4-3BA4A44A1EB0}"/>
          </ac:spMkLst>
        </pc:spChg>
        <pc:spChg chg="mod ord">
          <ac:chgData name="Kelly Jo Gordon (1910788)" userId="bb041e07-05c6-4634-a8db-67c76c8df7b6" providerId="ADAL" clId="{934A138B-2126-49D8-9FDF-57C33CC8DA5F}" dt="2022-01-04T16:39:47.240" v="2682" actId="1076"/>
          <ac:spMkLst>
            <pc:docMk/>
            <pc:sldMk cId="1540050195" sldId="274"/>
            <ac:spMk id="487" creationId="{1DE999D7-41CC-4E51-B304-D6DED18DB870}"/>
          </ac:spMkLst>
        </pc:spChg>
        <pc:spChg chg="add del">
          <ac:chgData name="Kelly Jo Gordon (1910788)" userId="bb041e07-05c6-4634-a8db-67c76c8df7b6" providerId="ADAL" clId="{934A138B-2126-49D8-9FDF-57C33CC8DA5F}" dt="2022-01-04T16:09:45.434" v="2366" actId="26606"/>
          <ac:spMkLst>
            <pc:docMk/>
            <pc:sldMk cId="1540050195" sldId="274"/>
            <ac:spMk id="491" creationId="{C943A91B-7CA7-4592-A975-73B1BF8C4C74}"/>
          </ac:spMkLst>
        </pc:spChg>
        <pc:spChg chg="add del">
          <ac:chgData name="Kelly Jo Gordon (1910788)" userId="bb041e07-05c6-4634-a8db-67c76c8df7b6" providerId="ADAL" clId="{934A138B-2126-49D8-9FDF-57C33CC8DA5F}" dt="2022-01-04T16:09:45.434" v="2366" actId="26606"/>
          <ac:spMkLst>
            <pc:docMk/>
            <pc:sldMk cId="1540050195" sldId="274"/>
            <ac:spMk id="492" creationId="{EC471314-E46A-414B-8D91-74880E84F187}"/>
          </ac:spMkLst>
        </pc:spChg>
        <pc:spChg chg="add del">
          <ac:chgData name="Kelly Jo Gordon (1910788)" userId="bb041e07-05c6-4634-a8db-67c76c8df7b6" providerId="ADAL" clId="{934A138B-2126-49D8-9FDF-57C33CC8DA5F}" dt="2022-01-04T16:09:45.434" v="2366" actId="26606"/>
          <ac:spMkLst>
            <pc:docMk/>
            <pc:sldMk cId="1540050195" sldId="274"/>
            <ac:spMk id="493" creationId="{6A681326-1C9D-44A3-A627-3871BDAE4127}"/>
          </ac:spMkLst>
        </pc:spChg>
        <pc:spChg chg="add del">
          <ac:chgData name="Kelly Jo Gordon (1910788)" userId="bb041e07-05c6-4634-a8db-67c76c8df7b6" providerId="ADAL" clId="{934A138B-2126-49D8-9FDF-57C33CC8DA5F}" dt="2022-01-04T16:09:51.018" v="2368" actId="26606"/>
          <ac:spMkLst>
            <pc:docMk/>
            <pc:sldMk cId="1540050195" sldId="274"/>
            <ac:spMk id="497" creationId="{1653AB08-C531-42A8-AA8D-C2ABAE87CCE6}"/>
          </ac:spMkLst>
        </pc:spChg>
        <pc:spChg chg="add del">
          <ac:chgData name="Kelly Jo Gordon (1910788)" userId="bb041e07-05c6-4634-a8db-67c76c8df7b6" providerId="ADAL" clId="{934A138B-2126-49D8-9FDF-57C33CC8DA5F}" dt="2022-01-04T16:09:51.018" v="2368" actId="26606"/>
          <ac:spMkLst>
            <pc:docMk/>
            <pc:sldMk cId="1540050195" sldId="274"/>
            <ac:spMk id="500" creationId="{CED2641B-4430-4CF4-89AB-3FADDD630F25}"/>
          </ac:spMkLst>
        </pc:spChg>
        <pc:spChg chg="add del">
          <ac:chgData name="Kelly Jo Gordon (1910788)" userId="bb041e07-05c6-4634-a8db-67c76c8df7b6" providerId="ADAL" clId="{934A138B-2126-49D8-9FDF-57C33CC8DA5F}" dt="2022-01-04T16:09:51.018" v="2368" actId="26606"/>
          <ac:spMkLst>
            <pc:docMk/>
            <pc:sldMk cId="1540050195" sldId="274"/>
            <ac:spMk id="501" creationId="{923E8915-D2AA-4327-A45A-972C3CA9574B}"/>
          </ac:spMkLst>
        </pc:spChg>
        <pc:spChg chg="add del">
          <ac:chgData name="Kelly Jo Gordon (1910788)" userId="bb041e07-05c6-4634-a8db-67c76c8df7b6" providerId="ADAL" clId="{934A138B-2126-49D8-9FDF-57C33CC8DA5F}" dt="2022-01-04T16:09:51.018" v="2368" actId="26606"/>
          <ac:spMkLst>
            <pc:docMk/>
            <pc:sldMk cId="1540050195" sldId="274"/>
            <ac:spMk id="502" creationId="{8302FC3C-9804-4950-B721-5FD704BA6065}"/>
          </ac:spMkLst>
        </pc:spChg>
        <pc:spChg chg="add del">
          <ac:chgData name="Kelly Jo Gordon (1910788)" userId="bb041e07-05c6-4634-a8db-67c76c8df7b6" providerId="ADAL" clId="{934A138B-2126-49D8-9FDF-57C33CC8DA5F}" dt="2022-01-04T16:10:42.093" v="2370" actId="26606"/>
          <ac:spMkLst>
            <pc:docMk/>
            <pc:sldMk cId="1540050195" sldId="274"/>
            <ac:spMk id="508" creationId="{1653AB08-C531-42A8-AA8D-C2ABAE87CCE6}"/>
          </ac:spMkLst>
        </pc:spChg>
        <pc:spChg chg="add del">
          <ac:chgData name="Kelly Jo Gordon (1910788)" userId="bb041e07-05c6-4634-a8db-67c76c8df7b6" providerId="ADAL" clId="{934A138B-2126-49D8-9FDF-57C33CC8DA5F}" dt="2022-01-04T16:10:42.093" v="2370" actId="26606"/>
          <ac:spMkLst>
            <pc:docMk/>
            <pc:sldMk cId="1540050195" sldId="274"/>
            <ac:spMk id="511" creationId="{CED2641B-4430-4CF4-89AB-3FADDD630F25}"/>
          </ac:spMkLst>
        </pc:spChg>
        <pc:spChg chg="add del">
          <ac:chgData name="Kelly Jo Gordon (1910788)" userId="bb041e07-05c6-4634-a8db-67c76c8df7b6" providerId="ADAL" clId="{934A138B-2126-49D8-9FDF-57C33CC8DA5F}" dt="2022-01-04T16:10:42.093" v="2370" actId="26606"/>
          <ac:spMkLst>
            <pc:docMk/>
            <pc:sldMk cId="1540050195" sldId="274"/>
            <ac:spMk id="512" creationId="{0D9B8FD4-CDEB-4EB4-B4DE-C89E11938958}"/>
          </ac:spMkLst>
        </pc:spChg>
        <pc:spChg chg="add del">
          <ac:chgData name="Kelly Jo Gordon (1910788)" userId="bb041e07-05c6-4634-a8db-67c76c8df7b6" providerId="ADAL" clId="{934A138B-2126-49D8-9FDF-57C33CC8DA5F}" dt="2022-01-04T16:10:42.093" v="2370" actId="26606"/>
          <ac:spMkLst>
            <pc:docMk/>
            <pc:sldMk cId="1540050195" sldId="274"/>
            <ac:spMk id="513" creationId="{5A2E3D1D-9E9F-4739-BA14-D4D7FA9FBDD1}"/>
          </ac:spMkLst>
        </pc:spChg>
        <pc:spChg chg="add del">
          <ac:chgData name="Kelly Jo Gordon (1910788)" userId="bb041e07-05c6-4634-a8db-67c76c8df7b6" providerId="ADAL" clId="{934A138B-2126-49D8-9FDF-57C33CC8DA5F}" dt="2022-01-04T16:10:42.093" v="2370" actId="26606"/>
          <ac:spMkLst>
            <pc:docMk/>
            <pc:sldMk cId="1540050195" sldId="274"/>
            <ac:spMk id="514" creationId="{1FFB365B-E9DC-4859-B8AB-CB83EEBE4E28}"/>
          </ac:spMkLst>
        </pc:spChg>
        <pc:spChg chg="add del">
          <ac:chgData name="Kelly Jo Gordon (1910788)" userId="bb041e07-05c6-4634-a8db-67c76c8df7b6" providerId="ADAL" clId="{934A138B-2126-49D8-9FDF-57C33CC8DA5F}" dt="2022-01-04T16:10:42.093" v="2370" actId="26606"/>
          <ac:spMkLst>
            <pc:docMk/>
            <pc:sldMk cId="1540050195" sldId="274"/>
            <ac:spMk id="515" creationId="{8ADAB9C8-EB37-4914-A699-C716FC8FE4FE}"/>
          </ac:spMkLst>
        </pc:spChg>
        <pc:spChg chg="add">
          <ac:chgData name="Kelly Jo Gordon (1910788)" userId="bb041e07-05c6-4634-a8db-67c76c8df7b6" providerId="ADAL" clId="{934A138B-2126-49D8-9FDF-57C33CC8DA5F}" dt="2022-01-04T16:10:42.155" v="2371" actId="26606"/>
          <ac:spMkLst>
            <pc:docMk/>
            <pc:sldMk cId="1540050195" sldId="274"/>
            <ac:spMk id="519" creationId="{1653AB08-C531-42A8-AA8D-C2ABAE87CCE6}"/>
          </ac:spMkLst>
        </pc:spChg>
        <pc:spChg chg="add">
          <ac:chgData name="Kelly Jo Gordon (1910788)" userId="bb041e07-05c6-4634-a8db-67c76c8df7b6" providerId="ADAL" clId="{934A138B-2126-49D8-9FDF-57C33CC8DA5F}" dt="2022-01-04T16:10:42.155" v="2371" actId="26606"/>
          <ac:spMkLst>
            <pc:docMk/>
            <pc:sldMk cId="1540050195" sldId="274"/>
            <ac:spMk id="522" creationId="{CED2641B-4430-4CF4-89AB-3FADDD630F25}"/>
          </ac:spMkLst>
        </pc:spChg>
        <pc:spChg chg="add">
          <ac:chgData name="Kelly Jo Gordon (1910788)" userId="bb041e07-05c6-4634-a8db-67c76c8df7b6" providerId="ADAL" clId="{934A138B-2126-49D8-9FDF-57C33CC8DA5F}" dt="2022-01-04T16:10:42.155" v="2371" actId="26606"/>
          <ac:spMkLst>
            <pc:docMk/>
            <pc:sldMk cId="1540050195" sldId="274"/>
            <ac:spMk id="523" creationId="{74CD14DB-BB81-479F-A1FC-1C75640E9F84}"/>
          </ac:spMkLst>
        </pc:spChg>
        <pc:spChg chg="add">
          <ac:chgData name="Kelly Jo Gordon (1910788)" userId="bb041e07-05c6-4634-a8db-67c76c8df7b6" providerId="ADAL" clId="{934A138B-2126-49D8-9FDF-57C33CC8DA5F}" dt="2022-01-04T16:10:42.155" v="2371" actId="26606"/>
          <ac:spMkLst>
            <pc:docMk/>
            <pc:sldMk cId="1540050195" sldId="274"/>
            <ac:spMk id="524" creationId="{C943A91B-7CA7-4592-A975-73B1BF8C4C74}"/>
          </ac:spMkLst>
        </pc:spChg>
        <pc:spChg chg="add">
          <ac:chgData name="Kelly Jo Gordon (1910788)" userId="bb041e07-05c6-4634-a8db-67c76c8df7b6" providerId="ADAL" clId="{934A138B-2126-49D8-9FDF-57C33CC8DA5F}" dt="2022-01-04T16:10:42.155" v="2371" actId="26606"/>
          <ac:spMkLst>
            <pc:docMk/>
            <pc:sldMk cId="1540050195" sldId="274"/>
            <ac:spMk id="525" creationId="{EC471314-E46A-414B-8D91-74880E84F187}"/>
          </ac:spMkLst>
        </pc:spChg>
        <pc:spChg chg="add">
          <ac:chgData name="Kelly Jo Gordon (1910788)" userId="bb041e07-05c6-4634-a8db-67c76c8df7b6" providerId="ADAL" clId="{934A138B-2126-49D8-9FDF-57C33CC8DA5F}" dt="2022-01-04T16:10:42.155" v="2371" actId="26606"/>
          <ac:spMkLst>
            <pc:docMk/>
            <pc:sldMk cId="1540050195" sldId="274"/>
            <ac:spMk id="526" creationId="{6A681326-1C9D-44A3-A627-3871BDAE4127}"/>
          </ac:spMkLst>
        </pc:spChg>
        <pc:grpChg chg="del">
          <ac:chgData name="Kelly Jo Gordon (1910788)" userId="bb041e07-05c6-4634-a8db-67c76c8df7b6" providerId="ADAL" clId="{934A138B-2126-49D8-9FDF-57C33CC8DA5F}" dt="2022-01-04T14:15:33.192" v="1312"/>
          <ac:grpSpMkLst>
            <pc:docMk/>
            <pc:sldMk cId="1540050195" sldId="274"/>
            <ac:grpSpMk id="421" creationId="{260ACC13-B825-49F3-93DE-C8B8F2FA37A1}"/>
          </ac:grpSpMkLst>
        </pc:grpChg>
        <pc:graphicFrameChg chg="del mod">
          <ac:chgData name="Kelly Jo Gordon (1910788)" userId="bb041e07-05c6-4634-a8db-67c76c8df7b6" providerId="ADAL" clId="{934A138B-2126-49D8-9FDF-57C33CC8DA5F}" dt="2022-01-04T14:10:14.290" v="1230" actId="21"/>
          <ac:graphicFrameMkLst>
            <pc:docMk/>
            <pc:sldMk cId="1540050195" sldId="274"/>
            <ac:graphicFrameMk id="110" creationId="{9507F199-F764-4E79-8B70-5CA5E497D262}"/>
          </ac:graphicFrameMkLst>
        </pc:graphicFrameChg>
        <pc:picChg chg="add del">
          <ac:chgData name="Kelly Jo Gordon (1910788)" userId="bb041e07-05c6-4634-a8db-67c76c8df7b6" providerId="ADAL" clId="{934A138B-2126-49D8-9FDF-57C33CC8DA5F}" dt="2022-01-04T16:09:45.434" v="2366" actId="26606"/>
          <ac:picMkLst>
            <pc:docMk/>
            <pc:sldMk cId="1540050195" sldId="274"/>
            <ac:picMk id="108" creationId="{5D2D844C-AB64-4A03-80BE-33212E61DD07}"/>
          </ac:picMkLst>
        </pc:picChg>
        <pc:picChg chg="add del">
          <ac:chgData name="Kelly Jo Gordon (1910788)" userId="bb041e07-05c6-4634-a8db-67c76c8df7b6" providerId="ADAL" clId="{934A138B-2126-49D8-9FDF-57C33CC8DA5F}" dt="2022-01-04T16:09:45.434" v="2366" actId="26606"/>
          <ac:picMkLst>
            <pc:docMk/>
            <pc:sldMk cId="1540050195" sldId="274"/>
            <ac:picMk id="116" creationId="{A8BC9CC6-50D5-4C61-9EDE-315A1B5F14E4}"/>
          </ac:picMkLst>
        </pc:picChg>
        <pc:picChg chg="del">
          <ac:chgData name="Kelly Jo Gordon (1910788)" userId="bb041e07-05c6-4634-a8db-67c76c8df7b6" providerId="ADAL" clId="{934A138B-2126-49D8-9FDF-57C33CC8DA5F}" dt="2022-01-04T13:39:04.089" v="341" actId="21"/>
          <ac:picMkLst>
            <pc:docMk/>
            <pc:sldMk cId="1540050195" sldId="274"/>
            <ac:picMk id="413" creationId="{648269A9-680B-490B-B54B-DD1309F050BC}"/>
          </ac:picMkLst>
        </pc:picChg>
        <pc:picChg chg="add del">
          <ac:chgData name="Kelly Jo Gordon (1910788)" userId="bb041e07-05c6-4634-a8db-67c76c8df7b6" providerId="ADAL" clId="{934A138B-2126-49D8-9FDF-57C33CC8DA5F}" dt="2022-01-04T16:09:45.434" v="2366" actId="26606"/>
          <ac:picMkLst>
            <pc:docMk/>
            <pc:sldMk cId="1540050195" sldId="274"/>
            <ac:picMk id="489" creationId="{CAAD0E9B-89C2-4268-98B4-BA7BFFF2C705}"/>
          </ac:picMkLst>
        </pc:picChg>
        <pc:picChg chg="add del">
          <ac:chgData name="Kelly Jo Gordon (1910788)" userId="bb041e07-05c6-4634-a8db-67c76c8df7b6" providerId="ADAL" clId="{934A138B-2126-49D8-9FDF-57C33CC8DA5F}" dt="2022-01-04T16:09:45.434" v="2366" actId="26606"/>
          <ac:picMkLst>
            <pc:docMk/>
            <pc:sldMk cId="1540050195" sldId="274"/>
            <ac:picMk id="490" creationId="{72E47EEC-33C8-4EC3-8BFC-BB02B4171FDA}"/>
          </ac:picMkLst>
        </pc:picChg>
        <pc:picChg chg="add del">
          <ac:chgData name="Kelly Jo Gordon (1910788)" userId="bb041e07-05c6-4634-a8db-67c76c8df7b6" providerId="ADAL" clId="{934A138B-2126-49D8-9FDF-57C33CC8DA5F}" dt="2022-01-04T16:09:51.018" v="2368" actId="26606"/>
          <ac:picMkLst>
            <pc:docMk/>
            <pc:sldMk cId="1540050195" sldId="274"/>
            <ac:picMk id="495" creationId="{5D2D844C-AB64-4A03-80BE-33212E61DD07}"/>
          </ac:picMkLst>
        </pc:picChg>
        <pc:picChg chg="add del">
          <ac:chgData name="Kelly Jo Gordon (1910788)" userId="bb041e07-05c6-4634-a8db-67c76c8df7b6" providerId="ADAL" clId="{934A138B-2126-49D8-9FDF-57C33CC8DA5F}" dt="2022-01-04T16:09:51.018" v="2368" actId="26606"/>
          <ac:picMkLst>
            <pc:docMk/>
            <pc:sldMk cId="1540050195" sldId="274"/>
            <ac:picMk id="496" creationId="{CAAD0E9B-89C2-4268-98B4-BA7BFFF2C705}"/>
          </ac:picMkLst>
        </pc:picChg>
        <pc:picChg chg="add del">
          <ac:chgData name="Kelly Jo Gordon (1910788)" userId="bb041e07-05c6-4634-a8db-67c76c8df7b6" providerId="ADAL" clId="{934A138B-2126-49D8-9FDF-57C33CC8DA5F}" dt="2022-01-04T16:09:51.018" v="2368" actId="26606"/>
          <ac:picMkLst>
            <pc:docMk/>
            <pc:sldMk cId="1540050195" sldId="274"/>
            <ac:picMk id="498" creationId="{72E47EEC-33C8-4EC3-8BFC-BB02B4171FDA}"/>
          </ac:picMkLst>
        </pc:picChg>
        <pc:picChg chg="add del">
          <ac:chgData name="Kelly Jo Gordon (1910788)" userId="bb041e07-05c6-4634-a8db-67c76c8df7b6" providerId="ADAL" clId="{934A138B-2126-49D8-9FDF-57C33CC8DA5F}" dt="2022-01-04T16:09:51.018" v="2368" actId="26606"/>
          <ac:picMkLst>
            <pc:docMk/>
            <pc:sldMk cId="1540050195" sldId="274"/>
            <ac:picMk id="499" creationId="{A8BC9CC6-50D5-4C61-9EDE-315A1B5F14E4}"/>
          </ac:picMkLst>
        </pc:picChg>
        <pc:picChg chg="add del">
          <ac:chgData name="Kelly Jo Gordon (1910788)" userId="bb041e07-05c6-4634-a8db-67c76c8df7b6" providerId="ADAL" clId="{934A138B-2126-49D8-9FDF-57C33CC8DA5F}" dt="2022-01-04T16:09:51.018" v="2368" actId="26606"/>
          <ac:picMkLst>
            <pc:docMk/>
            <pc:sldMk cId="1540050195" sldId="274"/>
            <ac:picMk id="504" creationId="{3BC6EBB2-9BDC-4075-BA6B-43A9FBF9C86C}"/>
          </ac:picMkLst>
        </pc:picChg>
        <pc:picChg chg="add del">
          <ac:chgData name="Kelly Jo Gordon (1910788)" userId="bb041e07-05c6-4634-a8db-67c76c8df7b6" providerId="ADAL" clId="{934A138B-2126-49D8-9FDF-57C33CC8DA5F}" dt="2022-01-04T16:10:42.093" v="2370" actId="26606"/>
          <ac:picMkLst>
            <pc:docMk/>
            <pc:sldMk cId="1540050195" sldId="274"/>
            <ac:picMk id="506" creationId="{5D2D844C-AB64-4A03-80BE-33212E61DD07}"/>
          </ac:picMkLst>
        </pc:picChg>
        <pc:picChg chg="add del">
          <ac:chgData name="Kelly Jo Gordon (1910788)" userId="bb041e07-05c6-4634-a8db-67c76c8df7b6" providerId="ADAL" clId="{934A138B-2126-49D8-9FDF-57C33CC8DA5F}" dt="2022-01-04T16:10:42.093" v="2370" actId="26606"/>
          <ac:picMkLst>
            <pc:docMk/>
            <pc:sldMk cId="1540050195" sldId="274"/>
            <ac:picMk id="507" creationId="{CAAD0E9B-89C2-4268-98B4-BA7BFFF2C705}"/>
          </ac:picMkLst>
        </pc:picChg>
        <pc:picChg chg="add del">
          <ac:chgData name="Kelly Jo Gordon (1910788)" userId="bb041e07-05c6-4634-a8db-67c76c8df7b6" providerId="ADAL" clId="{934A138B-2126-49D8-9FDF-57C33CC8DA5F}" dt="2022-01-04T16:10:42.093" v="2370" actId="26606"/>
          <ac:picMkLst>
            <pc:docMk/>
            <pc:sldMk cId="1540050195" sldId="274"/>
            <ac:picMk id="509" creationId="{72E47EEC-33C8-4EC3-8BFC-BB02B4171FDA}"/>
          </ac:picMkLst>
        </pc:picChg>
        <pc:picChg chg="add del">
          <ac:chgData name="Kelly Jo Gordon (1910788)" userId="bb041e07-05c6-4634-a8db-67c76c8df7b6" providerId="ADAL" clId="{934A138B-2126-49D8-9FDF-57C33CC8DA5F}" dt="2022-01-04T16:10:42.093" v="2370" actId="26606"/>
          <ac:picMkLst>
            <pc:docMk/>
            <pc:sldMk cId="1540050195" sldId="274"/>
            <ac:picMk id="510" creationId="{A8BC9CC6-50D5-4C61-9EDE-315A1B5F14E4}"/>
          </ac:picMkLst>
        </pc:picChg>
        <pc:picChg chg="add">
          <ac:chgData name="Kelly Jo Gordon (1910788)" userId="bb041e07-05c6-4634-a8db-67c76c8df7b6" providerId="ADAL" clId="{934A138B-2126-49D8-9FDF-57C33CC8DA5F}" dt="2022-01-04T16:10:42.155" v="2371" actId="26606"/>
          <ac:picMkLst>
            <pc:docMk/>
            <pc:sldMk cId="1540050195" sldId="274"/>
            <ac:picMk id="517" creationId="{5D2D844C-AB64-4A03-80BE-33212E61DD07}"/>
          </ac:picMkLst>
        </pc:picChg>
        <pc:picChg chg="add">
          <ac:chgData name="Kelly Jo Gordon (1910788)" userId="bb041e07-05c6-4634-a8db-67c76c8df7b6" providerId="ADAL" clId="{934A138B-2126-49D8-9FDF-57C33CC8DA5F}" dt="2022-01-04T16:10:42.155" v="2371" actId="26606"/>
          <ac:picMkLst>
            <pc:docMk/>
            <pc:sldMk cId="1540050195" sldId="274"/>
            <ac:picMk id="518" creationId="{CAAD0E9B-89C2-4268-98B4-BA7BFFF2C705}"/>
          </ac:picMkLst>
        </pc:picChg>
        <pc:picChg chg="add">
          <ac:chgData name="Kelly Jo Gordon (1910788)" userId="bb041e07-05c6-4634-a8db-67c76c8df7b6" providerId="ADAL" clId="{934A138B-2126-49D8-9FDF-57C33CC8DA5F}" dt="2022-01-04T16:10:42.155" v="2371" actId="26606"/>
          <ac:picMkLst>
            <pc:docMk/>
            <pc:sldMk cId="1540050195" sldId="274"/>
            <ac:picMk id="520" creationId="{72E47EEC-33C8-4EC3-8BFC-BB02B4171FDA}"/>
          </ac:picMkLst>
        </pc:picChg>
        <pc:picChg chg="add">
          <ac:chgData name="Kelly Jo Gordon (1910788)" userId="bb041e07-05c6-4634-a8db-67c76c8df7b6" providerId="ADAL" clId="{934A138B-2126-49D8-9FDF-57C33CC8DA5F}" dt="2022-01-04T16:10:42.155" v="2371" actId="26606"/>
          <ac:picMkLst>
            <pc:docMk/>
            <pc:sldMk cId="1540050195" sldId="274"/>
            <ac:picMk id="521" creationId="{A8BC9CC6-50D5-4C61-9EDE-315A1B5F14E4}"/>
          </ac:picMkLst>
        </pc:picChg>
        <pc:cxnChg chg="add del">
          <ac:chgData name="Kelly Jo Gordon (1910788)" userId="bb041e07-05c6-4634-a8db-67c76c8df7b6" providerId="ADAL" clId="{934A138B-2126-49D8-9FDF-57C33CC8DA5F}" dt="2022-01-04T16:09:51.018" v="2368" actId="26606"/>
          <ac:cxnSpMkLst>
            <pc:docMk/>
            <pc:sldMk cId="1540050195" sldId="274"/>
            <ac:cxnSpMk id="503" creationId="{6B9695BD-ECF6-49CA-8877-8C493193C65D}"/>
          </ac:cxnSpMkLst>
        </pc:cxnChg>
      </pc:sldChg>
      <pc:sldChg chg="addSp delSp modSp mod">
        <pc:chgData name="Kelly Jo Gordon (1910788)" userId="bb041e07-05c6-4634-a8db-67c76c8df7b6" providerId="ADAL" clId="{934A138B-2126-49D8-9FDF-57C33CC8DA5F}" dt="2022-01-04T17:15:11.942" v="3329" actId="20577"/>
        <pc:sldMkLst>
          <pc:docMk/>
          <pc:sldMk cId="4076647957" sldId="277"/>
        </pc:sldMkLst>
        <pc:spChg chg="mod">
          <ac:chgData name="Kelly Jo Gordon (1910788)" userId="bb041e07-05c6-4634-a8db-67c76c8df7b6" providerId="ADAL" clId="{934A138B-2126-49D8-9FDF-57C33CC8DA5F}" dt="2022-01-04T17:01:00.297" v="2753" actId="20577"/>
          <ac:spMkLst>
            <pc:docMk/>
            <pc:sldMk cId="4076647957" sldId="277"/>
            <ac:spMk id="2" creationId="{EA2D8960-8F76-4C5B-BB48-54AD5B3BACF6}"/>
          </ac:spMkLst>
        </pc:spChg>
        <pc:spChg chg="add del mod">
          <ac:chgData name="Kelly Jo Gordon (1910788)" userId="bb041e07-05c6-4634-a8db-67c76c8df7b6" providerId="ADAL" clId="{934A138B-2126-49D8-9FDF-57C33CC8DA5F}" dt="2022-01-04T17:04:03.089" v="2852"/>
          <ac:spMkLst>
            <pc:docMk/>
            <pc:sldMk cId="4076647957" sldId="277"/>
            <ac:spMk id="4" creationId="{994F6A0B-D719-4488-9458-99E8DDD7C1C2}"/>
          </ac:spMkLst>
        </pc:spChg>
        <pc:spChg chg="mod">
          <ac:chgData name="Kelly Jo Gordon (1910788)" userId="bb041e07-05c6-4634-a8db-67c76c8df7b6" providerId="ADAL" clId="{934A138B-2126-49D8-9FDF-57C33CC8DA5F}" dt="2022-01-04T17:15:11.942" v="3329" actId="20577"/>
          <ac:spMkLst>
            <pc:docMk/>
            <pc:sldMk cId="4076647957" sldId="277"/>
            <ac:spMk id="5" creationId="{492AA79A-FA60-4690-A6A7-C69B485F1CEF}"/>
          </ac:spMkLst>
        </pc:spChg>
        <pc:spChg chg="del">
          <ac:chgData name="Kelly Jo Gordon (1910788)" userId="bb041e07-05c6-4634-a8db-67c76c8df7b6" providerId="ADAL" clId="{934A138B-2126-49D8-9FDF-57C33CC8DA5F}" dt="2022-01-04T17:01:41.046" v="2839" actId="478"/>
          <ac:spMkLst>
            <pc:docMk/>
            <pc:sldMk cId="4076647957" sldId="277"/>
            <ac:spMk id="6" creationId="{F694860D-B285-48D0-A7E5-4A0BD41911BF}"/>
          </ac:spMkLst>
        </pc:spChg>
        <pc:spChg chg="del">
          <ac:chgData name="Kelly Jo Gordon (1910788)" userId="bb041e07-05c6-4634-a8db-67c76c8df7b6" providerId="ADAL" clId="{934A138B-2126-49D8-9FDF-57C33CC8DA5F}" dt="2022-01-04T17:01:58.774" v="2843" actId="478"/>
          <ac:spMkLst>
            <pc:docMk/>
            <pc:sldMk cId="4076647957" sldId="277"/>
            <ac:spMk id="9" creationId="{2D42B231-B317-42A8-9CE8-BB90C3EF7EE7}"/>
          </ac:spMkLst>
        </pc:spChg>
        <pc:spChg chg="add mod">
          <ac:chgData name="Kelly Jo Gordon (1910788)" userId="bb041e07-05c6-4634-a8db-67c76c8df7b6" providerId="ADAL" clId="{934A138B-2126-49D8-9FDF-57C33CC8DA5F}" dt="2022-01-04T17:07:20.995" v="2904" actId="1076"/>
          <ac:spMkLst>
            <pc:docMk/>
            <pc:sldMk cId="4076647957" sldId="277"/>
            <ac:spMk id="11" creationId="{355EC398-D3F5-4BFF-BAEE-2A74E97A8543}"/>
          </ac:spMkLst>
        </pc:spChg>
        <pc:spChg chg="add del mod">
          <ac:chgData name="Kelly Jo Gordon (1910788)" userId="bb041e07-05c6-4634-a8db-67c76c8df7b6" providerId="ADAL" clId="{934A138B-2126-49D8-9FDF-57C33CC8DA5F}" dt="2022-01-04T17:05:40.442" v="2884"/>
          <ac:spMkLst>
            <pc:docMk/>
            <pc:sldMk cId="4076647957" sldId="277"/>
            <ac:spMk id="12" creationId="{95D9F592-39E8-4990-9587-15320A06B239}"/>
          </ac:spMkLst>
        </pc:spChg>
        <pc:spChg chg="add mod">
          <ac:chgData name="Kelly Jo Gordon (1910788)" userId="bb041e07-05c6-4634-a8db-67c76c8df7b6" providerId="ADAL" clId="{934A138B-2126-49D8-9FDF-57C33CC8DA5F}" dt="2022-01-04T17:07:35.448" v="2906" actId="1076"/>
          <ac:spMkLst>
            <pc:docMk/>
            <pc:sldMk cId="4076647957" sldId="277"/>
            <ac:spMk id="14" creationId="{C2DC34EA-8CBD-45A0-9442-FFD336B32CB0}"/>
          </ac:spMkLst>
        </pc:spChg>
        <pc:spChg chg="add del mod">
          <ac:chgData name="Kelly Jo Gordon (1910788)" userId="bb041e07-05c6-4634-a8db-67c76c8df7b6" providerId="ADAL" clId="{934A138B-2126-49D8-9FDF-57C33CC8DA5F}" dt="2022-01-04T17:07:37.229" v="2908"/>
          <ac:spMkLst>
            <pc:docMk/>
            <pc:sldMk cId="4076647957" sldId="277"/>
            <ac:spMk id="15" creationId="{09B5A649-EF0A-4282-BCBF-28539AB79304}"/>
          </ac:spMkLst>
        </pc:spChg>
        <pc:spChg chg="add mod">
          <ac:chgData name="Kelly Jo Gordon (1910788)" userId="bb041e07-05c6-4634-a8db-67c76c8df7b6" providerId="ADAL" clId="{934A138B-2126-49D8-9FDF-57C33CC8DA5F}" dt="2022-01-04T17:08:00.518" v="2920" actId="1076"/>
          <ac:spMkLst>
            <pc:docMk/>
            <pc:sldMk cId="4076647957" sldId="277"/>
            <ac:spMk id="17" creationId="{87F6D185-C64A-4668-BB27-C80080FC265C}"/>
          </ac:spMkLst>
        </pc:spChg>
        <pc:picChg chg="del">
          <ac:chgData name="Kelly Jo Gordon (1910788)" userId="bb041e07-05c6-4634-a8db-67c76c8df7b6" providerId="ADAL" clId="{934A138B-2126-49D8-9FDF-57C33CC8DA5F}" dt="2022-01-04T17:01:48.827" v="2840" actId="21"/>
          <ac:picMkLst>
            <pc:docMk/>
            <pc:sldMk cId="4076647957" sldId="277"/>
            <ac:picMk id="3" creationId="{2ABB131F-55B9-4ED6-BC47-7E85534C5C4F}"/>
          </ac:picMkLst>
        </pc:picChg>
        <pc:picChg chg="del">
          <ac:chgData name="Kelly Jo Gordon (1910788)" userId="bb041e07-05c6-4634-a8db-67c76c8df7b6" providerId="ADAL" clId="{934A138B-2126-49D8-9FDF-57C33CC8DA5F}" dt="2022-01-04T17:01:51.268" v="2841" actId="21"/>
          <ac:picMkLst>
            <pc:docMk/>
            <pc:sldMk cId="4076647957" sldId="277"/>
            <ac:picMk id="7" creationId="{49C2C123-A157-41C0-8A7C-0182951D77D0}"/>
          </ac:picMkLst>
        </pc:picChg>
        <pc:picChg chg="del">
          <ac:chgData name="Kelly Jo Gordon (1910788)" userId="bb041e07-05c6-4634-a8db-67c76c8df7b6" providerId="ADAL" clId="{934A138B-2126-49D8-9FDF-57C33CC8DA5F}" dt="2022-01-04T17:01:53.951" v="2842" actId="21"/>
          <ac:picMkLst>
            <pc:docMk/>
            <pc:sldMk cId="4076647957" sldId="277"/>
            <ac:picMk id="8" creationId="{7AD76AE3-52ED-4E02-84D3-0873633C1572}"/>
          </ac:picMkLst>
        </pc:picChg>
        <pc:picChg chg="add mod">
          <ac:chgData name="Kelly Jo Gordon (1910788)" userId="bb041e07-05c6-4634-a8db-67c76c8df7b6" providerId="ADAL" clId="{934A138B-2126-49D8-9FDF-57C33CC8DA5F}" dt="2022-01-04T17:07:15.026" v="2903" actId="1076"/>
          <ac:picMkLst>
            <pc:docMk/>
            <pc:sldMk cId="4076647957" sldId="277"/>
            <ac:picMk id="10" creationId="{A14DCF91-5333-4A02-8AE5-5725BF8DAA35}"/>
          </ac:picMkLst>
        </pc:picChg>
        <pc:picChg chg="add mod">
          <ac:chgData name="Kelly Jo Gordon (1910788)" userId="bb041e07-05c6-4634-a8db-67c76c8df7b6" providerId="ADAL" clId="{934A138B-2126-49D8-9FDF-57C33CC8DA5F}" dt="2022-01-04T17:07:24.563" v="2905" actId="1076"/>
          <ac:picMkLst>
            <pc:docMk/>
            <pc:sldMk cId="4076647957" sldId="277"/>
            <ac:picMk id="13" creationId="{013C033C-4432-428B-B15C-10DDC7C2E965}"/>
          </ac:picMkLst>
        </pc:picChg>
        <pc:picChg chg="add mod">
          <ac:chgData name="Kelly Jo Gordon (1910788)" userId="bb041e07-05c6-4634-a8db-67c76c8df7b6" providerId="ADAL" clId="{934A138B-2126-49D8-9FDF-57C33CC8DA5F}" dt="2022-01-04T17:07:06.118" v="2901" actId="1076"/>
          <ac:picMkLst>
            <pc:docMk/>
            <pc:sldMk cId="4076647957" sldId="277"/>
            <ac:picMk id="16" creationId="{474476E9-C382-41B0-8CDE-390E0DBB2315}"/>
          </ac:picMkLst>
        </pc:picChg>
      </pc:sldChg>
      <pc:sldChg chg="addSp modSp new mod setBg setClrOvrMap chgLayout">
        <pc:chgData name="Kelly Jo Gordon (1910788)" userId="bb041e07-05c6-4634-a8db-67c76c8df7b6" providerId="ADAL" clId="{934A138B-2126-49D8-9FDF-57C33CC8DA5F}" dt="2022-01-04T17:18:49.266" v="3385" actId="27636"/>
        <pc:sldMkLst>
          <pc:docMk/>
          <pc:sldMk cId="3454230027" sldId="278"/>
        </pc:sldMkLst>
        <pc:spChg chg="mod ord">
          <ac:chgData name="Kelly Jo Gordon (1910788)" userId="bb041e07-05c6-4634-a8db-67c76c8df7b6" providerId="ADAL" clId="{934A138B-2126-49D8-9FDF-57C33CC8DA5F}" dt="2022-01-04T16:42:05.339" v="2688" actId="26606"/>
          <ac:spMkLst>
            <pc:docMk/>
            <pc:sldMk cId="3454230027" sldId="278"/>
            <ac:spMk id="2" creationId="{481C23C0-DCC9-47C6-8AAD-1CF101B47464}"/>
          </ac:spMkLst>
        </pc:spChg>
        <pc:spChg chg="add mod">
          <ac:chgData name="Kelly Jo Gordon (1910788)" userId="bb041e07-05c6-4634-a8db-67c76c8df7b6" providerId="ADAL" clId="{934A138B-2126-49D8-9FDF-57C33CC8DA5F}" dt="2022-01-04T17:18:49.266" v="3385" actId="27636"/>
          <ac:spMkLst>
            <pc:docMk/>
            <pc:sldMk cId="3454230027" sldId="278"/>
            <ac:spMk id="4" creationId="{EC4D25D1-7E64-4FAC-B8E4-2725BD35B402}"/>
          </ac:spMkLst>
        </pc:spChg>
        <pc:spChg chg="add">
          <ac:chgData name="Kelly Jo Gordon (1910788)" userId="bb041e07-05c6-4634-a8db-67c76c8df7b6" providerId="ADAL" clId="{934A138B-2126-49D8-9FDF-57C33CC8DA5F}" dt="2022-01-04T16:42:05.339" v="2688" actId="26606"/>
          <ac:spMkLst>
            <pc:docMk/>
            <pc:sldMk cId="3454230027" sldId="278"/>
            <ac:spMk id="13" creationId="{1653AB08-C531-42A8-AA8D-C2ABAE87CCE6}"/>
          </ac:spMkLst>
        </pc:spChg>
        <pc:spChg chg="add">
          <ac:chgData name="Kelly Jo Gordon (1910788)" userId="bb041e07-05c6-4634-a8db-67c76c8df7b6" providerId="ADAL" clId="{934A138B-2126-49D8-9FDF-57C33CC8DA5F}" dt="2022-01-04T16:42:05.339" v="2688" actId="26606"/>
          <ac:spMkLst>
            <pc:docMk/>
            <pc:sldMk cId="3454230027" sldId="278"/>
            <ac:spMk id="19" creationId="{CED2641B-4430-4CF4-89AB-3FADDD630F25}"/>
          </ac:spMkLst>
        </pc:spChg>
        <pc:spChg chg="add">
          <ac:chgData name="Kelly Jo Gordon (1910788)" userId="bb041e07-05c6-4634-a8db-67c76c8df7b6" providerId="ADAL" clId="{934A138B-2126-49D8-9FDF-57C33CC8DA5F}" dt="2022-01-04T16:42:05.339" v="2688" actId="26606"/>
          <ac:spMkLst>
            <pc:docMk/>
            <pc:sldMk cId="3454230027" sldId="278"/>
            <ac:spMk id="21" creationId="{74CD14DB-BB81-479F-A1FC-1C75640E9F84}"/>
          </ac:spMkLst>
        </pc:spChg>
        <pc:spChg chg="add">
          <ac:chgData name="Kelly Jo Gordon (1910788)" userId="bb041e07-05c6-4634-a8db-67c76c8df7b6" providerId="ADAL" clId="{934A138B-2126-49D8-9FDF-57C33CC8DA5F}" dt="2022-01-04T16:42:05.339" v="2688" actId="26606"/>
          <ac:spMkLst>
            <pc:docMk/>
            <pc:sldMk cId="3454230027" sldId="278"/>
            <ac:spMk id="23" creationId="{C943A91B-7CA7-4592-A975-73B1BF8C4C74}"/>
          </ac:spMkLst>
        </pc:spChg>
        <pc:spChg chg="add">
          <ac:chgData name="Kelly Jo Gordon (1910788)" userId="bb041e07-05c6-4634-a8db-67c76c8df7b6" providerId="ADAL" clId="{934A138B-2126-49D8-9FDF-57C33CC8DA5F}" dt="2022-01-04T16:42:05.339" v="2688" actId="26606"/>
          <ac:spMkLst>
            <pc:docMk/>
            <pc:sldMk cId="3454230027" sldId="278"/>
            <ac:spMk id="25" creationId="{EC471314-E46A-414B-8D91-74880E84F187}"/>
          </ac:spMkLst>
        </pc:spChg>
        <pc:spChg chg="add">
          <ac:chgData name="Kelly Jo Gordon (1910788)" userId="bb041e07-05c6-4634-a8db-67c76c8df7b6" providerId="ADAL" clId="{934A138B-2126-49D8-9FDF-57C33CC8DA5F}" dt="2022-01-04T16:42:05.339" v="2688" actId="26606"/>
          <ac:spMkLst>
            <pc:docMk/>
            <pc:sldMk cId="3454230027" sldId="278"/>
            <ac:spMk id="27" creationId="{6A681326-1C9D-44A3-A627-3871BDAE4127}"/>
          </ac:spMkLst>
        </pc:spChg>
        <pc:picChg chg="add">
          <ac:chgData name="Kelly Jo Gordon (1910788)" userId="bb041e07-05c6-4634-a8db-67c76c8df7b6" providerId="ADAL" clId="{934A138B-2126-49D8-9FDF-57C33CC8DA5F}" dt="2022-01-04T16:42:05.339" v="2688" actId="26606"/>
          <ac:picMkLst>
            <pc:docMk/>
            <pc:sldMk cId="3454230027" sldId="278"/>
            <ac:picMk id="9" creationId="{5D2D844C-AB64-4A03-80BE-33212E61DD07}"/>
          </ac:picMkLst>
        </pc:picChg>
        <pc:picChg chg="add">
          <ac:chgData name="Kelly Jo Gordon (1910788)" userId="bb041e07-05c6-4634-a8db-67c76c8df7b6" providerId="ADAL" clId="{934A138B-2126-49D8-9FDF-57C33CC8DA5F}" dt="2022-01-04T16:42:05.339" v="2688" actId="26606"/>
          <ac:picMkLst>
            <pc:docMk/>
            <pc:sldMk cId="3454230027" sldId="278"/>
            <ac:picMk id="11" creationId="{CAAD0E9B-89C2-4268-98B4-BA7BFFF2C705}"/>
          </ac:picMkLst>
        </pc:picChg>
        <pc:picChg chg="add">
          <ac:chgData name="Kelly Jo Gordon (1910788)" userId="bb041e07-05c6-4634-a8db-67c76c8df7b6" providerId="ADAL" clId="{934A138B-2126-49D8-9FDF-57C33CC8DA5F}" dt="2022-01-04T16:42:05.339" v="2688" actId="26606"/>
          <ac:picMkLst>
            <pc:docMk/>
            <pc:sldMk cId="3454230027" sldId="278"/>
            <ac:picMk id="15" creationId="{72E47EEC-33C8-4EC3-8BFC-BB02B4171FDA}"/>
          </ac:picMkLst>
        </pc:picChg>
        <pc:picChg chg="add">
          <ac:chgData name="Kelly Jo Gordon (1910788)" userId="bb041e07-05c6-4634-a8db-67c76c8df7b6" providerId="ADAL" clId="{934A138B-2126-49D8-9FDF-57C33CC8DA5F}" dt="2022-01-04T16:42:05.339" v="2688" actId="26606"/>
          <ac:picMkLst>
            <pc:docMk/>
            <pc:sldMk cId="3454230027" sldId="278"/>
            <ac:picMk id="17" creationId="{A8BC9CC6-50D5-4C61-9EDE-315A1B5F14E4}"/>
          </ac:picMkLst>
        </pc:picChg>
      </pc:sldChg>
      <pc:sldChg chg="addSp modSp new mod">
        <pc:chgData name="Kelly Jo Gordon (1910788)" userId="bb041e07-05c6-4634-a8db-67c76c8df7b6" providerId="ADAL" clId="{934A138B-2126-49D8-9FDF-57C33CC8DA5F}" dt="2022-01-04T16:50:50.810" v="2714" actId="14100"/>
        <pc:sldMkLst>
          <pc:docMk/>
          <pc:sldMk cId="4116638272" sldId="279"/>
        </pc:sldMkLst>
        <pc:spChg chg="add mod">
          <ac:chgData name="Kelly Jo Gordon (1910788)" userId="bb041e07-05c6-4634-a8db-67c76c8df7b6" providerId="ADAL" clId="{934A138B-2126-49D8-9FDF-57C33CC8DA5F}" dt="2022-01-04T16:47:52.265" v="2708" actId="20577"/>
          <ac:spMkLst>
            <pc:docMk/>
            <pc:sldMk cId="4116638272" sldId="279"/>
            <ac:spMk id="3" creationId="{D8688888-098C-455A-99DF-B9C9BE7B4C44}"/>
          </ac:spMkLst>
        </pc:spChg>
        <pc:spChg chg="add mod">
          <ac:chgData name="Kelly Jo Gordon (1910788)" userId="bb041e07-05c6-4634-a8db-67c76c8df7b6" providerId="ADAL" clId="{934A138B-2126-49D8-9FDF-57C33CC8DA5F}" dt="2022-01-04T16:50:50.810" v="2714" actId="14100"/>
          <ac:spMkLst>
            <pc:docMk/>
            <pc:sldMk cId="4116638272" sldId="279"/>
            <ac:spMk id="4" creationId="{79B2B997-859D-4171-B860-71BCD2EE32AD}"/>
          </ac:spMkLst>
        </pc:spChg>
        <pc:picChg chg="add mod">
          <ac:chgData name="Kelly Jo Gordon (1910788)" userId="bb041e07-05c6-4634-a8db-67c76c8df7b6" providerId="ADAL" clId="{934A138B-2126-49D8-9FDF-57C33CC8DA5F}" dt="2022-01-04T16:47:38.802" v="2698" actId="14100"/>
          <ac:picMkLst>
            <pc:docMk/>
            <pc:sldMk cId="4116638272" sldId="279"/>
            <ac:picMk id="2" creationId="{0DDDF65D-A9B7-4F1E-9E19-840A0DB4A59F}"/>
          </ac:picMkLst>
        </pc:picChg>
      </pc:sldChg>
    </pc:docChg>
  </pc:docChgLst>
  <pc:docChgLst>
    <pc:chgData name="Kelly Jo Gordon (1910788)" userId="S::1910788@student.uwtsd.ac.uk::bb041e07-05c6-4634-a8db-67c76c8df7b6" providerId="AD" clId="Web-{6CDA08AC-4E8F-787F-F1E9-0B38261C1903}"/>
    <pc:docChg chg="modSld">
      <pc:chgData name="Kelly Jo Gordon (1910788)" userId="S::1910788@student.uwtsd.ac.uk::bb041e07-05c6-4634-a8db-67c76c8df7b6" providerId="AD" clId="Web-{6CDA08AC-4E8F-787F-F1E9-0B38261C1903}" dt="2021-05-30T23:33:39.283" v="121" actId="20577"/>
      <pc:docMkLst>
        <pc:docMk/>
      </pc:docMkLst>
      <pc:sldChg chg="modSp">
        <pc:chgData name="Kelly Jo Gordon (1910788)" userId="S::1910788@student.uwtsd.ac.uk::bb041e07-05c6-4634-a8db-67c76c8df7b6" providerId="AD" clId="Web-{6CDA08AC-4E8F-787F-F1E9-0B38261C1903}" dt="2021-05-30T23:33:39.283" v="121" actId="20577"/>
        <pc:sldMkLst>
          <pc:docMk/>
          <pc:sldMk cId="3353914255" sldId="273"/>
        </pc:sldMkLst>
        <pc:spChg chg="mod">
          <ac:chgData name="Kelly Jo Gordon (1910788)" userId="S::1910788@student.uwtsd.ac.uk::bb041e07-05c6-4634-a8db-67c76c8df7b6" providerId="AD" clId="Web-{6CDA08AC-4E8F-787F-F1E9-0B38261C1903}" dt="2021-05-30T23:33:39.283" v="121" actId="20577"/>
          <ac:spMkLst>
            <pc:docMk/>
            <pc:sldMk cId="3353914255" sldId="273"/>
            <ac:spMk id="2" creationId="{3BB9311A-78E2-4EDB-BE4F-471DF2697033}"/>
          </ac:spMkLst>
        </pc:spChg>
      </pc:sldChg>
    </pc:docChg>
  </pc:docChgLst>
  <pc:docChgLst>
    <pc:chgData name="Kelly Jo Gordon (1910788)" userId="S::1910788@student.uwtsd.ac.uk::bb041e07-05c6-4634-a8db-67c76c8df7b6" providerId="AD" clId="Web-{DECE82D3-CC02-8AB2-EAF8-8BB0FE443246}"/>
    <pc:docChg chg="modSld">
      <pc:chgData name="Kelly Jo Gordon (1910788)" userId="S::1910788@student.uwtsd.ac.uk::bb041e07-05c6-4634-a8db-67c76c8df7b6" providerId="AD" clId="Web-{DECE82D3-CC02-8AB2-EAF8-8BB0FE443246}" dt="2021-05-15T18:13:58.331" v="3"/>
      <pc:docMkLst>
        <pc:docMk/>
      </pc:docMkLst>
      <pc:sldChg chg="mod setBg">
        <pc:chgData name="Kelly Jo Gordon (1910788)" userId="S::1910788@student.uwtsd.ac.uk::bb041e07-05c6-4634-a8db-67c76c8df7b6" providerId="AD" clId="Web-{DECE82D3-CC02-8AB2-EAF8-8BB0FE443246}" dt="2021-05-15T18:13:58.331" v="3"/>
        <pc:sldMkLst>
          <pc:docMk/>
          <pc:sldMk cId="2393826156" sldId="258"/>
        </pc:sldMkLst>
      </pc:sldChg>
      <pc:sldChg chg="modSp">
        <pc:chgData name="Kelly Jo Gordon (1910788)" userId="S::1910788@student.uwtsd.ac.uk::bb041e07-05c6-4634-a8db-67c76c8df7b6" providerId="AD" clId="Web-{DECE82D3-CC02-8AB2-EAF8-8BB0FE443246}" dt="2021-05-15T18:12:11.168" v="0"/>
        <pc:sldMkLst>
          <pc:docMk/>
          <pc:sldMk cId="276034250" sldId="259"/>
        </pc:sldMkLst>
        <pc:graphicFrameChg chg="modGraphic">
          <ac:chgData name="Kelly Jo Gordon (1910788)" userId="S::1910788@student.uwtsd.ac.uk::bb041e07-05c6-4634-a8db-67c76c8df7b6" providerId="AD" clId="Web-{DECE82D3-CC02-8AB2-EAF8-8BB0FE443246}" dt="2021-05-15T18:12:11.168" v="0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mod setBg">
        <pc:chgData name="Kelly Jo Gordon (1910788)" userId="S::1910788@student.uwtsd.ac.uk::bb041e07-05c6-4634-a8db-67c76c8df7b6" providerId="AD" clId="Web-{DECE82D3-CC02-8AB2-EAF8-8BB0FE443246}" dt="2021-05-15T18:13:32.157" v="2"/>
        <pc:sldMkLst>
          <pc:docMk/>
          <pc:sldMk cId="1321580372" sldId="265"/>
        </pc:sldMkLst>
      </pc:sldChg>
    </pc:docChg>
  </pc:docChgLst>
  <pc:docChgLst>
    <pc:chgData name="Kelly Jo Gordon (1910788)" userId="S::1910788@student.uwtsd.ac.uk::bb041e07-05c6-4634-a8db-67c76c8df7b6" providerId="AD" clId="Web-{6B25C79F-3045-C000-1663-F8E93CAD0728}"/>
    <pc:docChg chg="modSld">
      <pc:chgData name="Kelly Jo Gordon (1910788)" userId="S::1910788@student.uwtsd.ac.uk::bb041e07-05c6-4634-a8db-67c76c8df7b6" providerId="AD" clId="Web-{6B25C79F-3045-C000-1663-F8E93CAD0728}" dt="2021-05-12T10:43:04.737" v="28" actId="20577"/>
      <pc:docMkLst>
        <pc:docMk/>
      </pc:docMkLst>
      <pc:sldChg chg="modSp">
        <pc:chgData name="Kelly Jo Gordon (1910788)" userId="S::1910788@student.uwtsd.ac.uk::bb041e07-05c6-4634-a8db-67c76c8df7b6" providerId="AD" clId="Web-{6B25C79F-3045-C000-1663-F8E93CAD0728}" dt="2021-05-12T10:41:19.917" v="4" actId="14100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6B25C79F-3045-C000-1663-F8E93CAD0728}" dt="2021-05-12T10:41:19.917" v="4" actId="14100"/>
          <ac:spMkLst>
            <pc:docMk/>
            <pc:sldMk cId="2393826156" sldId="258"/>
            <ac:spMk id="5" creationId="{E3D7AF5B-A465-4AC0-B164-6A4339801045}"/>
          </ac:spMkLst>
        </pc:spChg>
      </pc:sldChg>
      <pc:sldChg chg="modSp">
        <pc:chgData name="Kelly Jo Gordon (1910788)" userId="S::1910788@student.uwtsd.ac.uk::bb041e07-05c6-4634-a8db-67c76c8df7b6" providerId="AD" clId="Web-{6B25C79F-3045-C000-1663-F8E93CAD0728}" dt="2021-05-12T10:43:04.737" v="28" actId="20577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6B25C79F-3045-C000-1663-F8E93CAD0728}" dt="2021-05-12T10:43:04.737" v="28" actId="20577"/>
          <ac:spMkLst>
            <pc:docMk/>
            <pc:sldMk cId="1321580372" sldId="265"/>
            <ac:spMk id="3" creationId="{3424FDEE-4705-486E-9137-79C934B843A2}"/>
          </ac:spMkLst>
        </pc:spChg>
      </pc:sldChg>
    </pc:docChg>
  </pc:docChgLst>
  <pc:docChgLst>
    <pc:chgData name="Kelly Jo Gordon (1910788)" userId="S::1910788@student.uwtsd.ac.uk::bb041e07-05c6-4634-a8db-67c76c8df7b6" providerId="AD" clId="Web-{1A7ADD55-7D72-BE02-B55E-B3441D740FE6}"/>
    <pc:docChg chg="modSld">
      <pc:chgData name="Kelly Jo Gordon (1910788)" userId="S::1910788@student.uwtsd.ac.uk::bb041e07-05c6-4634-a8db-67c76c8df7b6" providerId="AD" clId="Web-{1A7ADD55-7D72-BE02-B55E-B3441D740FE6}" dt="2021-06-02T12:13:56.170" v="353" actId="14100"/>
      <pc:docMkLst>
        <pc:docMk/>
      </pc:docMkLst>
      <pc:sldChg chg="addSp delSp modSp">
        <pc:chgData name="Kelly Jo Gordon (1910788)" userId="S::1910788@student.uwtsd.ac.uk::bb041e07-05c6-4634-a8db-67c76c8df7b6" providerId="AD" clId="Web-{1A7ADD55-7D72-BE02-B55E-B3441D740FE6}" dt="2021-06-02T12:13:56.170" v="353" actId="14100"/>
        <pc:sldMkLst>
          <pc:docMk/>
          <pc:sldMk cId="4076647957" sldId="277"/>
        </pc:sldMkLst>
        <pc:spChg chg="mod">
          <ac:chgData name="Kelly Jo Gordon (1910788)" userId="S::1910788@student.uwtsd.ac.uk::bb041e07-05c6-4634-a8db-67c76c8df7b6" providerId="AD" clId="Web-{1A7ADD55-7D72-BE02-B55E-B3441D740FE6}" dt="2021-06-02T12:13:56.170" v="353" actId="14100"/>
          <ac:spMkLst>
            <pc:docMk/>
            <pc:sldMk cId="4076647957" sldId="277"/>
            <ac:spMk id="2" creationId="{EA2D8960-8F76-4C5B-BB48-54AD5B3BACF6}"/>
          </ac:spMkLst>
        </pc:spChg>
        <pc:spChg chg="add del">
          <ac:chgData name="Kelly Jo Gordon (1910788)" userId="S::1910788@student.uwtsd.ac.uk::bb041e07-05c6-4634-a8db-67c76c8df7b6" providerId="AD" clId="Web-{1A7ADD55-7D72-BE02-B55E-B3441D740FE6}" dt="2021-06-02T12:10:53.571" v="326"/>
          <ac:spMkLst>
            <pc:docMk/>
            <pc:sldMk cId="4076647957" sldId="277"/>
            <ac:spMk id="4" creationId="{519B66D5-584F-4FA9-9B29-24201DE5327D}"/>
          </ac:spMkLst>
        </pc:spChg>
        <pc:spChg chg="mod">
          <ac:chgData name="Kelly Jo Gordon (1910788)" userId="S::1910788@student.uwtsd.ac.uk::bb041e07-05c6-4634-a8db-67c76c8df7b6" providerId="AD" clId="Web-{1A7ADD55-7D72-BE02-B55E-B3441D740FE6}" dt="2021-06-02T12:13:44.451" v="352" actId="14100"/>
          <ac:spMkLst>
            <pc:docMk/>
            <pc:sldMk cId="4076647957" sldId="277"/>
            <ac:spMk id="5" creationId="{492AA79A-FA60-4690-A6A7-C69B485F1CEF}"/>
          </ac:spMkLst>
        </pc:spChg>
        <pc:spChg chg="add mod">
          <ac:chgData name="Kelly Jo Gordon (1910788)" userId="S::1910788@student.uwtsd.ac.uk::bb041e07-05c6-4634-a8db-67c76c8df7b6" providerId="AD" clId="Web-{1A7ADD55-7D72-BE02-B55E-B3441D740FE6}" dt="2021-06-02T12:12:49.715" v="345" actId="20577"/>
          <ac:spMkLst>
            <pc:docMk/>
            <pc:sldMk cId="4076647957" sldId="277"/>
            <ac:spMk id="9" creationId="{2D42B231-B317-42A8-9CE8-BB90C3EF7EE7}"/>
          </ac:spMkLst>
        </pc:spChg>
        <pc:picChg chg="add mod">
          <ac:chgData name="Kelly Jo Gordon (1910788)" userId="S::1910788@student.uwtsd.ac.uk::bb041e07-05c6-4634-a8db-67c76c8df7b6" providerId="AD" clId="Web-{1A7ADD55-7D72-BE02-B55E-B3441D740FE6}" dt="2021-06-02T12:10:26.836" v="324" actId="1076"/>
          <ac:picMkLst>
            <pc:docMk/>
            <pc:sldMk cId="4076647957" sldId="277"/>
            <ac:picMk id="3" creationId="{2ABB131F-55B9-4ED6-BC47-7E85534C5C4F}"/>
          </ac:picMkLst>
        </pc:picChg>
        <pc:picChg chg="add mod">
          <ac:chgData name="Kelly Jo Gordon (1910788)" userId="S::1910788@student.uwtsd.ac.uk::bb041e07-05c6-4634-a8db-67c76c8df7b6" providerId="AD" clId="Web-{1A7ADD55-7D72-BE02-B55E-B3441D740FE6}" dt="2021-06-02T12:07:57.144" v="295" actId="1076"/>
          <ac:picMkLst>
            <pc:docMk/>
            <pc:sldMk cId="4076647957" sldId="277"/>
            <ac:picMk id="7" creationId="{49C2C123-A157-41C0-8A7C-0182951D77D0}"/>
          </ac:picMkLst>
        </pc:picChg>
        <pc:picChg chg="add mod">
          <ac:chgData name="Kelly Jo Gordon (1910788)" userId="S::1910788@student.uwtsd.ac.uk::bb041e07-05c6-4634-a8db-67c76c8df7b6" providerId="AD" clId="Web-{1A7ADD55-7D72-BE02-B55E-B3441D740FE6}" dt="2021-06-02T12:10:31.117" v="325" actId="1076"/>
          <ac:picMkLst>
            <pc:docMk/>
            <pc:sldMk cId="4076647957" sldId="277"/>
            <ac:picMk id="8" creationId="{7AD76AE3-52ED-4E02-84D3-0873633C1572}"/>
          </ac:picMkLst>
        </pc:picChg>
      </pc:sldChg>
    </pc:docChg>
  </pc:docChgLst>
  <pc:docChgLst>
    <pc:chgData name="Kelly Jo Gordon (1910788)" userId="S::1910788@student.uwtsd.ac.uk::bb041e07-05c6-4634-a8db-67c76c8df7b6" providerId="AD" clId="Web-{C796ABDC-A263-ABA6-8075-C45F9AFEA554}"/>
    <pc:docChg chg="addSld delSld modSld">
      <pc:chgData name="Kelly Jo Gordon (1910788)" userId="S::1910788@student.uwtsd.ac.uk::bb041e07-05c6-4634-a8db-67c76c8df7b6" providerId="AD" clId="Web-{C796ABDC-A263-ABA6-8075-C45F9AFEA554}" dt="2021-05-25T10:24:40.927" v="193" actId="14100"/>
      <pc:docMkLst>
        <pc:docMk/>
      </pc:docMkLst>
      <pc:sldChg chg="addSp delSp modSp mod setBg">
        <pc:chgData name="Kelly Jo Gordon (1910788)" userId="S::1910788@student.uwtsd.ac.uk::bb041e07-05c6-4634-a8db-67c76c8df7b6" providerId="AD" clId="Web-{C796ABDC-A263-ABA6-8075-C45F9AFEA554}" dt="2021-05-24T21:16:41.109" v="88" actId="20577"/>
        <pc:sldMkLst>
          <pc:docMk/>
          <pc:sldMk cId="2393826156" sldId="258"/>
        </pc:sldMkLst>
        <pc:spChg chg="add mod">
          <ac:chgData name="Kelly Jo Gordon (1910788)" userId="S::1910788@student.uwtsd.ac.uk::bb041e07-05c6-4634-a8db-67c76c8df7b6" providerId="AD" clId="Web-{C796ABDC-A263-ABA6-8075-C45F9AFEA554}" dt="2021-05-24T21:16:41.109" v="88" actId="20577"/>
          <ac:spMkLst>
            <pc:docMk/>
            <pc:sldMk cId="2393826156" sldId="258"/>
            <ac:spMk id="2" creationId="{6ED75847-C7E3-4D4A-AAA3-E230EEA02601}"/>
          </ac:spMkLst>
        </pc:spChg>
        <pc:spChg chg="del mod">
          <ac:chgData name="Kelly Jo Gordon (1910788)" userId="S::1910788@student.uwtsd.ac.uk::bb041e07-05c6-4634-a8db-67c76c8df7b6" providerId="AD" clId="Web-{C796ABDC-A263-ABA6-8075-C45F9AFEA554}" dt="2021-05-24T21:14:47.483" v="68"/>
          <ac:spMkLst>
            <pc:docMk/>
            <pc:sldMk cId="2393826156" sldId="258"/>
            <ac:spMk id="6" creationId="{38264D9E-515E-4F01-8BBE-BEF8B2D1F6B7}"/>
          </ac:spMkLst>
        </pc:spChg>
      </pc:sldChg>
      <pc:sldChg chg="addSp delSp modSp mod setBg addAnim delAnim setClrOvrMap">
        <pc:chgData name="Kelly Jo Gordon (1910788)" userId="S::1910788@student.uwtsd.ac.uk::bb041e07-05c6-4634-a8db-67c76c8df7b6" providerId="AD" clId="Web-{C796ABDC-A263-ABA6-8075-C45F9AFEA554}" dt="2021-05-25T10:19:36.096" v="139"/>
        <pc:sldMkLst>
          <pc:docMk/>
          <pc:sldMk cId="4006675434" sldId="261"/>
        </pc:sldMkLst>
        <pc:spChg chg="mod">
          <ac:chgData name="Kelly Jo Gordon (1910788)" userId="S::1910788@student.uwtsd.ac.uk::bb041e07-05c6-4634-a8db-67c76c8df7b6" providerId="AD" clId="Web-{C796ABDC-A263-ABA6-8075-C45F9AFEA554}" dt="2021-05-24T21:39:26.308" v="130"/>
          <ac:spMkLst>
            <pc:docMk/>
            <pc:sldMk cId="4006675434" sldId="261"/>
            <ac:spMk id="2" creationId="{167A40E8-2F1E-43A0-B0A8-EE00EED9EB11}"/>
          </ac:spMkLst>
        </pc:spChg>
        <pc:spChg chg="mod">
          <ac:chgData name="Kelly Jo Gordon (1910788)" userId="S::1910788@student.uwtsd.ac.uk::bb041e07-05c6-4634-a8db-67c76c8df7b6" providerId="AD" clId="Web-{C796ABDC-A263-ABA6-8075-C45F9AFEA554}" dt="2021-05-24T21:42:24.842" v="137"/>
          <ac:spMkLst>
            <pc:docMk/>
            <pc:sldMk cId="4006675434" sldId="261"/>
            <ac:spMk id="4" creationId="{358AA31C-82CA-4A8E-AD94-3D2B6457FA41}"/>
          </ac:spMkLst>
        </pc:spChg>
        <pc:spChg chg="add mod">
          <ac:chgData name="Kelly Jo Gordon (1910788)" userId="S::1910788@student.uwtsd.ac.uk::bb041e07-05c6-4634-a8db-67c76c8df7b6" providerId="AD" clId="Web-{C796ABDC-A263-ABA6-8075-C45F9AFEA554}" dt="2021-05-24T21:39:26.308" v="130"/>
          <ac:spMkLst>
            <pc:docMk/>
            <pc:sldMk cId="4006675434" sldId="261"/>
            <ac:spMk id="5" creationId="{2B2A57BC-0783-4E24-BDD8-7A53596C5795}"/>
          </ac:spMkLst>
        </pc:spChg>
        <pc:spChg chg="add">
          <ac:chgData name="Kelly Jo Gordon (1910788)" userId="S::1910788@student.uwtsd.ac.uk::bb041e07-05c6-4634-a8db-67c76c8df7b6" providerId="AD" clId="Web-{C796ABDC-A263-ABA6-8075-C45F9AFEA554}" dt="2021-05-25T10:19:36.096" v="139"/>
          <ac:spMkLst>
            <pc:docMk/>
            <pc:sldMk cId="4006675434" sldId="261"/>
            <ac:spMk id="6" creationId="{49CB049D-F602-456D-A381-CAE7AF75621F}"/>
          </ac:spMkLst>
        </pc:spChg>
        <pc:spChg chg="mod">
          <ac:chgData name="Kelly Jo Gordon (1910788)" userId="S::1910788@student.uwtsd.ac.uk::bb041e07-05c6-4634-a8db-67c76c8df7b6" providerId="AD" clId="Web-{C796ABDC-A263-ABA6-8075-C45F9AFEA554}" dt="2021-05-24T21:42:24.842" v="137"/>
          <ac:spMkLst>
            <pc:docMk/>
            <pc:sldMk cId="4006675434" sldId="261"/>
            <ac:spMk id="9" creationId="{F9BCD0BB-1D6F-4DF0-9EC5-987ED577BF42}"/>
          </ac:spMkLst>
        </pc:spChg>
        <pc:spChg chg="add del">
          <ac:chgData name="Kelly Jo Gordon (1910788)" userId="S::1910788@student.uwtsd.ac.uk::bb041e07-05c6-4634-a8db-67c76c8df7b6" providerId="AD" clId="Web-{C796ABDC-A263-ABA6-8075-C45F9AFEA554}" dt="2021-05-24T21:42:24.842" v="137"/>
          <ac:spMkLst>
            <pc:docMk/>
            <pc:sldMk cId="4006675434" sldId="261"/>
            <ac:spMk id="13" creationId="{5EF08599-3FED-4288-A20D-E7BCAC3B8E26}"/>
          </ac:spMkLst>
        </pc:spChg>
        <pc:spChg chg="add del">
          <ac:chgData name="Kelly Jo Gordon (1910788)" userId="S::1910788@student.uwtsd.ac.uk::bb041e07-05c6-4634-a8db-67c76c8df7b6" providerId="AD" clId="Web-{C796ABDC-A263-ABA6-8075-C45F9AFEA554}" dt="2021-05-24T21:39:26.292" v="129"/>
          <ac:spMkLst>
            <pc:docMk/>
            <pc:sldMk cId="4006675434" sldId="261"/>
            <ac:spMk id="22" creationId="{F64080D6-34DE-4277-97CC-2FB3812846DA}"/>
          </ac:spMkLst>
        </pc:spChg>
        <pc:spChg chg="add del">
          <ac:chgData name="Kelly Jo Gordon (1910788)" userId="S::1910788@student.uwtsd.ac.uk::bb041e07-05c6-4634-a8db-67c76c8df7b6" providerId="AD" clId="Web-{C796ABDC-A263-ABA6-8075-C45F9AFEA554}" dt="2021-05-24T21:42:24.842" v="137"/>
          <ac:spMkLst>
            <pc:docMk/>
            <pc:sldMk cId="4006675434" sldId="261"/>
            <ac:spMk id="24" creationId="{C884A6B2-90E9-4BDB-8503-71AC02D3956A}"/>
          </ac:spMkLst>
        </pc:spChg>
        <pc:spChg chg="add">
          <ac:chgData name="Kelly Jo Gordon (1910788)" userId="S::1910788@student.uwtsd.ac.uk::bb041e07-05c6-4634-a8db-67c76c8df7b6" providerId="AD" clId="Web-{C796ABDC-A263-ABA6-8075-C45F9AFEA554}" dt="2021-05-24T21:42:24.842" v="137"/>
          <ac:spMkLst>
            <pc:docMk/>
            <pc:sldMk cId="4006675434" sldId="261"/>
            <ac:spMk id="45" creationId="{F64080D6-34DE-4277-97CC-2FB3812846DA}"/>
          </ac:spMkLst>
        </pc:spChg>
        <pc:grpChg chg="add del">
          <ac:chgData name="Kelly Jo Gordon (1910788)" userId="S::1910788@student.uwtsd.ac.uk::bb041e07-05c6-4634-a8db-67c76c8df7b6" providerId="AD" clId="Web-{C796ABDC-A263-ABA6-8075-C45F9AFEA554}" dt="2021-05-24T21:42:24.842" v="137"/>
          <ac:grpSpMkLst>
            <pc:docMk/>
            <pc:sldMk cId="4006675434" sldId="261"/>
            <ac:grpSpMk id="11" creationId="{08F94D66-27EC-4CB8-8226-D7F41C161863}"/>
          </ac:grpSpMkLst>
        </pc:grpChg>
        <pc:grpChg chg="add del">
          <ac:chgData name="Kelly Jo Gordon (1910788)" userId="S::1910788@student.uwtsd.ac.uk::bb041e07-05c6-4634-a8db-67c76c8df7b6" providerId="AD" clId="Web-{C796ABDC-A263-ABA6-8075-C45F9AFEA554}" dt="2021-05-24T21:39:26.292" v="129"/>
          <ac:grpSpMkLst>
            <pc:docMk/>
            <pc:sldMk cId="4006675434" sldId="261"/>
            <ac:grpSpMk id="14" creationId="{08F94D66-27EC-4CB8-8226-D7F41C161863}"/>
          </ac:grpSpMkLst>
        </pc:grpChg>
        <pc:grpChg chg="add del">
          <ac:chgData name="Kelly Jo Gordon (1910788)" userId="S::1910788@student.uwtsd.ac.uk::bb041e07-05c6-4634-a8db-67c76c8df7b6" providerId="AD" clId="Web-{C796ABDC-A263-ABA6-8075-C45F9AFEA554}" dt="2021-05-24T21:42:24.842" v="137"/>
          <ac:grpSpMkLst>
            <pc:docMk/>
            <pc:sldMk cId="4006675434" sldId="261"/>
            <ac:grpSpMk id="26" creationId="{E9046BC8-D404-4E7D-9202-A07F3FDD3823}"/>
          </ac:grpSpMkLst>
        </pc:grpChg>
        <pc:grpChg chg="add">
          <ac:chgData name="Kelly Jo Gordon (1910788)" userId="S::1910788@student.uwtsd.ac.uk::bb041e07-05c6-4634-a8db-67c76c8df7b6" providerId="AD" clId="Web-{C796ABDC-A263-ABA6-8075-C45F9AFEA554}" dt="2021-05-24T21:42:24.842" v="137"/>
          <ac:grpSpMkLst>
            <pc:docMk/>
            <pc:sldMk cId="4006675434" sldId="261"/>
            <ac:grpSpMk id="34" creationId="{08F94D66-27EC-4CB8-8226-D7F41C161863}"/>
          </ac:grpSpMkLst>
        </pc:grpChg>
        <pc:picChg chg="add mod ord">
          <ac:chgData name="Kelly Jo Gordon (1910788)" userId="S::1910788@student.uwtsd.ac.uk::bb041e07-05c6-4634-a8db-67c76c8df7b6" providerId="AD" clId="Web-{C796ABDC-A263-ABA6-8075-C45F9AFEA554}" dt="2021-05-24T21:42:24.842" v="137"/>
          <ac:picMkLst>
            <pc:docMk/>
            <pc:sldMk cId="4006675434" sldId="261"/>
            <ac:picMk id="3" creationId="{8E1ADFEC-79C7-47E9-9DF7-EA232AA4CF30}"/>
          </ac:picMkLst>
        </pc:picChg>
        <pc:picChg chg="del">
          <ac:chgData name="Kelly Jo Gordon (1910788)" userId="S::1910788@student.uwtsd.ac.uk::bb041e07-05c6-4634-a8db-67c76c8df7b6" providerId="AD" clId="Web-{C796ABDC-A263-ABA6-8075-C45F9AFEA554}" dt="2021-05-24T21:37:35.384" v="124"/>
          <ac:picMkLst>
            <pc:docMk/>
            <pc:sldMk cId="4006675434" sldId="261"/>
            <ac:picMk id="6" creationId="{4820703D-B485-4905-A3D1-DB1D7793B5FF}"/>
          </ac:picMkLst>
        </pc:picChg>
        <pc:picChg chg="del">
          <ac:chgData name="Kelly Jo Gordon (1910788)" userId="S::1910788@student.uwtsd.ac.uk::bb041e07-05c6-4634-a8db-67c76c8df7b6" providerId="AD" clId="Web-{C796ABDC-A263-ABA6-8075-C45F9AFEA554}" dt="2021-05-24T21:36:48.243" v="122"/>
          <ac:picMkLst>
            <pc:docMk/>
            <pc:sldMk cId="4006675434" sldId="261"/>
            <ac:picMk id="8" creationId="{8CDD3A40-B659-416D-8AA8-0581776C7DD2}"/>
          </ac:picMkLst>
        </pc:picChg>
      </pc:sldChg>
      <pc:sldChg chg="addSp">
        <pc:chgData name="Kelly Jo Gordon (1910788)" userId="S::1910788@student.uwtsd.ac.uk::bb041e07-05c6-4634-a8db-67c76c8df7b6" providerId="AD" clId="Web-{C796ABDC-A263-ABA6-8075-C45F9AFEA554}" dt="2021-05-24T21:37:18.228" v="123"/>
        <pc:sldMkLst>
          <pc:docMk/>
          <pc:sldMk cId="869428827" sldId="263"/>
        </pc:sldMkLst>
        <pc:picChg chg="add">
          <ac:chgData name="Kelly Jo Gordon (1910788)" userId="S::1910788@student.uwtsd.ac.uk::bb041e07-05c6-4634-a8db-67c76c8df7b6" providerId="AD" clId="Web-{C796ABDC-A263-ABA6-8075-C45F9AFEA554}" dt="2021-05-24T21:37:18.228" v="123"/>
          <ac:picMkLst>
            <pc:docMk/>
            <pc:sldMk cId="869428827" sldId="263"/>
            <ac:picMk id="5" creationId="{2ED64CD4-21E8-465D-B7AB-C0FA6E40A433}"/>
          </ac:picMkLst>
        </pc:picChg>
      </pc:sldChg>
      <pc:sldChg chg="modSp del">
        <pc:chgData name="Kelly Jo Gordon (1910788)" userId="S::1910788@student.uwtsd.ac.uk::bb041e07-05c6-4634-a8db-67c76c8df7b6" providerId="AD" clId="Web-{C796ABDC-A263-ABA6-8075-C45F9AFEA554}" dt="2021-05-24T21:32:57.442" v="116"/>
        <pc:sldMkLst>
          <pc:docMk/>
          <pc:sldMk cId="2575665407" sldId="269"/>
        </pc:sldMkLst>
        <pc:spChg chg="mod">
          <ac:chgData name="Kelly Jo Gordon (1910788)" userId="S::1910788@student.uwtsd.ac.uk::bb041e07-05c6-4634-a8db-67c76c8df7b6" providerId="AD" clId="Web-{C796ABDC-A263-ABA6-8075-C45F9AFEA554}" dt="2021-05-24T21:20:06.144" v="93" actId="20577"/>
          <ac:spMkLst>
            <pc:docMk/>
            <pc:sldMk cId="2575665407" sldId="269"/>
            <ac:spMk id="3" creationId="{3ADF4843-AC71-426D-B3BF-85E4DBEE52AB}"/>
          </ac:spMkLst>
        </pc:spChg>
      </pc:sldChg>
      <pc:sldChg chg="modSp">
        <pc:chgData name="Kelly Jo Gordon (1910788)" userId="S::1910788@student.uwtsd.ac.uk::bb041e07-05c6-4634-a8db-67c76c8df7b6" providerId="AD" clId="Web-{C796ABDC-A263-ABA6-8075-C45F9AFEA554}" dt="2021-05-24T21:27:25.718" v="115" actId="20577"/>
        <pc:sldMkLst>
          <pc:docMk/>
          <pc:sldMk cId="3222476983" sldId="272"/>
        </pc:sldMkLst>
        <pc:spChg chg="mod">
          <ac:chgData name="Kelly Jo Gordon (1910788)" userId="S::1910788@student.uwtsd.ac.uk::bb041e07-05c6-4634-a8db-67c76c8df7b6" providerId="AD" clId="Web-{C796ABDC-A263-ABA6-8075-C45F9AFEA554}" dt="2021-05-24T21:25:04.903" v="112" actId="20577"/>
          <ac:spMkLst>
            <pc:docMk/>
            <pc:sldMk cId="3222476983" sldId="272"/>
            <ac:spMk id="3" creationId="{B041329B-4EB3-442A-BB82-BD66D3F28492}"/>
          </ac:spMkLst>
        </pc:spChg>
        <pc:spChg chg="mod">
          <ac:chgData name="Kelly Jo Gordon (1910788)" userId="S::1910788@student.uwtsd.ac.uk::bb041e07-05c6-4634-a8db-67c76c8df7b6" providerId="AD" clId="Web-{C796ABDC-A263-ABA6-8075-C45F9AFEA554}" dt="2021-05-24T21:27:25.718" v="115" actId="20577"/>
          <ac:spMkLst>
            <pc:docMk/>
            <pc:sldMk cId="3222476983" sldId="272"/>
            <ac:spMk id="4" creationId="{AD654D45-6520-4B3B-9353-74276D5A700F}"/>
          </ac:spMkLst>
        </pc:spChg>
      </pc:sldChg>
      <pc:sldChg chg="addSp delSp modSp new mod setBg">
        <pc:chgData name="Kelly Jo Gordon (1910788)" userId="S::1910788@student.uwtsd.ac.uk::bb041e07-05c6-4634-a8db-67c76c8df7b6" providerId="AD" clId="Web-{C796ABDC-A263-ABA6-8075-C45F9AFEA554}" dt="2021-05-25T10:24:40.927" v="193" actId="14100"/>
        <pc:sldMkLst>
          <pc:docMk/>
          <pc:sldMk cId="3353914255" sldId="273"/>
        </pc:sldMkLst>
        <pc:spChg chg="del">
          <ac:chgData name="Kelly Jo Gordon (1910788)" userId="S::1910788@student.uwtsd.ac.uk::bb041e07-05c6-4634-a8db-67c76c8df7b6" providerId="AD" clId="Web-{C796ABDC-A263-ABA6-8075-C45F9AFEA554}" dt="2021-05-25T10:19:57.941" v="141"/>
          <ac:spMkLst>
            <pc:docMk/>
            <pc:sldMk cId="3353914255" sldId="273"/>
            <ac:spMk id="2" creationId="{284D8AD2-2093-4B30-863E-F702625436BB}"/>
          </ac:spMkLst>
        </pc:spChg>
        <pc:spChg chg="del">
          <ac:chgData name="Kelly Jo Gordon (1910788)" userId="S::1910788@student.uwtsd.ac.uk::bb041e07-05c6-4634-a8db-67c76c8df7b6" providerId="AD" clId="Web-{C796ABDC-A263-ABA6-8075-C45F9AFEA554}" dt="2021-05-25T10:19:57.941" v="141"/>
          <ac:spMkLst>
            <pc:docMk/>
            <pc:sldMk cId="3353914255" sldId="273"/>
            <ac:spMk id="3" creationId="{1A1474CE-6D28-4B79-8DA8-5215965A9131}"/>
          </ac:spMkLst>
        </pc:spChg>
        <pc:spChg chg="del">
          <ac:chgData name="Kelly Jo Gordon (1910788)" userId="S::1910788@student.uwtsd.ac.uk::bb041e07-05c6-4634-a8db-67c76c8df7b6" providerId="AD" clId="Web-{C796ABDC-A263-ABA6-8075-C45F9AFEA554}" dt="2021-05-25T10:19:57.941" v="141"/>
          <ac:spMkLst>
            <pc:docMk/>
            <pc:sldMk cId="3353914255" sldId="273"/>
            <ac:spMk id="4" creationId="{AB5C0694-ECAF-4992-B31E-68F675995B54}"/>
          </ac:spMkLst>
        </pc:spChg>
        <pc:spChg chg="add mod">
          <ac:chgData name="Kelly Jo Gordon (1910788)" userId="S::1910788@student.uwtsd.ac.uk::bb041e07-05c6-4634-a8db-67c76c8df7b6" providerId="AD" clId="Web-{C796ABDC-A263-ABA6-8075-C45F9AFEA554}" dt="2021-05-25T10:23:21.172" v="175" actId="14100"/>
          <ac:spMkLst>
            <pc:docMk/>
            <pc:sldMk cId="3353914255" sldId="273"/>
            <ac:spMk id="7" creationId="{FBFE3126-BC1B-4C27-B877-73609DF840C7}"/>
          </ac:spMkLst>
        </pc:spChg>
        <pc:spChg chg="add mod">
          <ac:chgData name="Kelly Jo Gordon (1910788)" userId="S::1910788@student.uwtsd.ac.uk::bb041e07-05c6-4634-a8db-67c76c8df7b6" providerId="AD" clId="Web-{C796ABDC-A263-ABA6-8075-C45F9AFEA554}" dt="2021-05-25T10:24:40.927" v="193" actId="14100"/>
          <ac:spMkLst>
            <pc:docMk/>
            <pc:sldMk cId="3353914255" sldId="273"/>
            <ac:spMk id="8" creationId="{CD5E045D-B786-42FA-A533-404D77D5C18B}"/>
          </ac:spMkLst>
        </pc:spChg>
        <pc:spChg chg="add del">
          <ac:chgData name="Kelly Jo Gordon (1910788)" userId="S::1910788@student.uwtsd.ac.uk::bb041e07-05c6-4634-a8db-67c76c8df7b6" providerId="AD" clId="Web-{C796ABDC-A263-ABA6-8075-C45F9AFEA554}" dt="2021-05-25T10:22:57.093" v="171"/>
          <ac:spMkLst>
            <pc:docMk/>
            <pc:sldMk cId="3353914255" sldId="273"/>
            <ac:spMk id="27" creationId="{084966D2-3C9B-4F47-8231-1DEC33D3BDFE}"/>
          </ac:spMkLst>
        </pc:spChg>
        <pc:spChg chg="add">
          <ac:chgData name="Kelly Jo Gordon (1910788)" userId="S::1910788@student.uwtsd.ac.uk::bb041e07-05c6-4634-a8db-67c76c8df7b6" providerId="AD" clId="Web-{C796ABDC-A263-ABA6-8075-C45F9AFEA554}" dt="2021-05-25T10:22:57.093" v="171"/>
          <ac:spMkLst>
            <pc:docMk/>
            <pc:sldMk cId="3353914255" sldId="273"/>
            <ac:spMk id="40" creationId="{E58348C3-6249-4952-AA86-C63DB35EA9F2}"/>
          </ac:spMkLst>
        </pc:spChg>
        <pc:grpChg chg="add del">
          <ac:chgData name="Kelly Jo Gordon (1910788)" userId="S::1910788@student.uwtsd.ac.uk::bb041e07-05c6-4634-a8db-67c76c8df7b6" providerId="AD" clId="Web-{C796ABDC-A263-ABA6-8075-C45F9AFEA554}" dt="2021-05-25T10:22:57.093" v="171"/>
          <ac:grpSpMkLst>
            <pc:docMk/>
            <pc:sldMk cId="3353914255" sldId="273"/>
            <ac:grpSpMk id="11" creationId="{089D35B1-0ED5-4358-8CAE-A9E49412AAA1}"/>
          </ac:grpSpMkLst>
        </pc:grpChg>
        <pc:grpChg chg="add del">
          <ac:chgData name="Kelly Jo Gordon (1910788)" userId="S::1910788@student.uwtsd.ac.uk::bb041e07-05c6-4634-a8db-67c76c8df7b6" providerId="AD" clId="Web-{C796ABDC-A263-ABA6-8075-C45F9AFEA554}" dt="2021-05-25T10:22:57.093" v="171"/>
          <ac:grpSpMkLst>
            <pc:docMk/>
            <pc:sldMk cId="3353914255" sldId="273"/>
            <ac:grpSpMk id="19" creationId="{DD65B30C-427F-449E-B039-E288E85D8AFA}"/>
          </ac:grpSpMkLst>
        </pc:grpChg>
        <pc:grpChg chg="add">
          <ac:chgData name="Kelly Jo Gordon (1910788)" userId="S::1910788@student.uwtsd.ac.uk::bb041e07-05c6-4634-a8db-67c76c8df7b6" providerId="AD" clId="Web-{C796ABDC-A263-ABA6-8075-C45F9AFEA554}" dt="2021-05-25T10:22:57.093" v="171"/>
          <ac:grpSpMkLst>
            <pc:docMk/>
            <pc:sldMk cId="3353914255" sldId="273"/>
            <ac:grpSpMk id="32" creationId="{08F94D66-27EC-4CB8-8226-D7F41C161863}"/>
          </ac:grpSpMkLst>
        </pc:grpChg>
        <pc:grpChg chg="add">
          <ac:chgData name="Kelly Jo Gordon (1910788)" userId="S::1910788@student.uwtsd.ac.uk::bb041e07-05c6-4634-a8db-67c76c8df7b6" providerId="AD" clId="Web-{C796ABDC-A263-ABA6-8075-C45F9AFEA554}" dt="2021-05-25T10:22:57.093" v="171"/>
          <ac:grpSpMkLst>
            <pc:docMk/>
            <pc:sldMk cId="3353914255" sldId="273"/>
            <ac:grpSpMk id="42" creationId="{DE6174AD-DBB0-43E6-98C2-738DB3A15244}"/>
          </ac:grpSpMkLst>
        </pc:grpChg>
        <pc:picChg chg="add mod ord">
          <ac:chgData name="Kelly Jo Gordon (1910788)" userId="S::1910788@student.uwtsd.ac.uk::bb041e07-05c6-4634-a8db-67c76c8df7b6" providerId="AD" clId="Web-{C796ABDC-A263-ABA6-8075-C45F9AFEA554}" dt="2021-05-25T10:22:57.093" v="171"/>
          <ac:picMkLst>
            <pc:docMk/>
            <pc:sldMk cId="3353914255" sldId="273"/>
            <ac:picMk id="6" creationId="{C6EFC395-8223-4FD4-8362-9C78A7C5E554}"/>
          </ac:picMkLst>
        </pc:picChg>
        <pc:picChg chg="add del mod">
          <ac:chgData name="Kelly Jo Gordon (1910788)" userId="S::1910788@student.uwtsd.ac.uk::bb041e07-05c6-4634-a8db-67c76c8df7b6" providerId="AD" clId="Web-{C796ABDC-A263-ABA6-8075-C45F9AFEA554}" dt="2021-05-24T21:41:41.076" v="136"/>
          <ac:picMkLst>
            <pc:docMk/>
            <pc:sldMk cId="3353914255" sldId="273"/>
            <ac:picMk id="6" creationId="{D62A7398-02A0-4257-839B-86EDE434504B}"/>
          </ac:picMkLst>
        </pc:picChg>
      </pc:sldChg>
    </pc:docChg>
  </pc:docChgLst>
  <pc:docChgLst>
    <pc:chgData name="Kelly Jo Gordon (1910788)" userId="S::1910788@student.uwtsd.ac.uk::bb041e07-05c6-4634-a8db-67c76c8df7b6" providerId="AD" clId="Web-{627D7AA9-B8B0-4618-1992-D3899EED47AC}"/>
    <pc:docChg chg="addSld modSld sldOrd">
      <pc:chgData name="Kelly Jo Gordon (1910788)" userId="S::1910788@student.uwtsd.ac.uk::bb041e07-05c6-4634-a8db-67c76c8df7b6" providerId="AD" clId="Web-{627D7AA9-B8B0-4618-1992-D3899EED47AC}" dt="2021-05-13T20:06:23.931" v="1502" actId="20577"/>
      <pc:docMkLst>
        <pc:docMk/>
      </pc:docMkLst>
      <pc:sldChg chg="addSp delSp modSp mod setBg setClrOvrMap">
        <pc:chgData name="Kelly Jo Gordon (1910788)" userId="S::1910788@student.uwtsd.ac.uk::bb041e07-05c6-4634-a8db-67c76c8df7b6" providerId="AD" clId="Web-{627D7AA9-B8B0-4618-1992-D3899EED47AC}" dt="2021-05-13T14:46:18.130" v="1361" actId="20577"/>
        <pc:sldMkLst>
          <pc:docMk/>
          <pc:sldMk cId="2393826156" sldId="258"/>
        </pc:sldMkLst>
        <pc:spChg chg="del mod">
          <ac:chgData name="Kelly Jo Gordon (1910788)" userId="S::1910788@student.uwtsd.ac.uk::bb041e07-05c6-4634-a8db-67c76c8df7b6" providerId="AD" clId="Web-{627D7AA9-B8B0-4618-1992-D3899EED47AC}" dt="2021-05-13T14:32:43.610" v="1218"/>
          <ac:spMkLst>
            <pc:docMk/>
            <pc:sldMk cId="2393826156" sldId="258"/>
            <ac:spMk id="2" creationId="{C7910120-DA70-488C-A03A-E2A6C45626F5}"/>
          </ac:spMkLst>
        </pc:spChg>
        <pc:spChg chg="mod">
          <ac:chgData name="Kelly Jo Gordon (1910788)" userId="S::1910788@student.uwtsd.ac.uk::bb041e07-05c6-4634-a8db-67c76c8df7b6" providerId="AD" clId="Web-{627D7AA9-B8B0-4618-1992-D3899EED47AC}" dt="2021-05-13T14:38:58.307" v="1270" actId="14100"/>
          <ac:spMkLst>
            <pc:docMk/>
            <pc:sldMk cId="2393826156" sldId="258"/>
            <ac:spMk id="5" creationId="{E3D7AF5B-A465-4AC0-B164-6A4339801045}"/>
          </ac:spMkLst>
        </pc:spChg>
        <pc:spChg chg="add del mod">
          <ac:chgData name="Kelly Jo Gordon (1910788)" userId="S::1910788@student.uwtsd.ac.uk::bb041e07-05c6-4634-a8db-67c76c8df7b6" providerId="AD" clId="Web-{627D7AA9-B8B0-4618-1992-D3899EED47AC}" dt="2021-05-13T14:32:30.469" v="1216"/>
          <ac:spMkLst>
            <pc:docMk/>
            <pc:sldMk cId="2393826156" sldId="258"/>
            <ac:spMk id="7" creationId="{C463FE86-1A12-44E4-8657-3E1AB9DE0EDF}"/>
          </ac:spMkLst>
        </pc:spChg>
        <pc:spChg chg="add mod">
          <ac:chgData name="Kelly Jo Gordon (1910788)" userId="S::1910788@student.uwtsd.ac.uk::bb041e07-05c6-4634-a8db-67c76c8df7b6" providerId="AD" clId="Web-{627D7AA9-B8B0-4618-1992-D3899EED47AC}" dt="2021-05-13T14:37:21.492" v="1259" actId="20577"/>
          <ac:spMkLst>
            <pc:docMk/>
            <pc:sldMk cId="2393826156" sldId="258"/>
            <ac:spMk id="9" creationId="{CDE87FE2-09FC-4FAE-89F9-B10B51D0C341}"/>
          </ac:spMkLst>
        </pc:spChg>
        <pc:spChg chg="add mod">
          <ac:chgData name="Kelly Jo Gordon (1910788)" userId="S::1910788@student.uwtsd.ac.uk::bb041e07-05c6-4634-a8db-67c76c8df7b6" providerId="AD" clId="Web-{627D7AA9-B8B0-4618-1992-D3899EED47AC}" dt="2021-05-13T14:46:18.130" v="1361" actId="20577"/>
          <ac:spMkLst>
            <pc:docMk/>
            <pc:sldMk cId="2393826156" sldId="258"/>
            <ac:spMk id="10" creationId="{042B4DBD-8E1D-436B-968B-F8B0BA6A1DB9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14:32:34.266" v="1217"/>
          <ac:spMkLst>
            <pc:docMk/>
            <pc:sldMk cId="2393826156" sldId="258"/>
            <ac:spMk id="92" creationId="{21ECAAB0-702B-4C08-B30F-0AFAC3479ADF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14:34:58.317" v="1235"/>
          <ac:spMkLst>
            <pc:docMk/>
            <pc:sldMk cId="2393826156" sldId="258"/>
            <ac:spMk id="105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14:34:19.987" v="1230"/>
          <ac:spMkLst>
            <pc:docMk/>
            <pc:sldMk cId="2393826156" sldId="258"/>
            <ac:spMk id="116" creationId="{2FCD9B94-D70B-4446-85E5-ACD3904289CB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14:34:07.097" v="1228"/>
          <ac:spMkLst>
            <pc:docMk/>
            <pc:sldMk cId="2393826156" sldId="258"/>
            <ac:spMk id="126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14:34:58.301" v="1234"/>
          <ac:spMkLst>
            <pc:docMk/>
            <pc:sldMk cId="2393826156" sldId="258"/>
            <ac:spMk id="129" creationId="{2FCD9B94-D70B-4446-85E5-ACD3904289CB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14:34:29.019" v="1232"/>
          <ac:spMkLst>
            <pc:docMk/>
            <pc:sldMk cId="2393826156" sldId="258"/>
            <ac:spMk id="134" creationId="{DD7EED39-224E-4230-8FD1-B1E1AF6C6E36}"/>
          </ac:spMkLst>
        </pc:spChg>
        <pc:grpChg chg="del">
          <ac:chgData name="Kelly Jo Gordon (1910788)" userId="S::1910788@student.uwtsd.ac.uk::bb041e07-05c6-4634-a8db-67c76c8df7b6" providerId="AD" clId="Web-{627D7AA9-B8B0-4618-1992-D3899EED47AC}" dt="2021-05-13T14:31:03.639" v="1209"/>
          <ac:grpSpMkLst>
            <pc:docMk/>
            <pc:sldMk cId="2393826156" sldId="258"/>
            <ac:grpSpMk id="64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2:34.266" v="1217"/>
          <ac:grpSpMkLst>
            <pc:docMk/>
            <pc:sldMk cId="2393826156" sldId="258"/>
            <ac:grpSpMk id="76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2:34.266" v="1217"/>
          <ac:grpSpMkLst>
            <pc:docMk/>
            <pc:sldMk cId="2393826156" sldId="258"/>
            <ac:grpSpMk id="84" creationId="{28A4A409-9242-444A-AC1F-809866828B50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58.317" v="1235"/>
          <ac:grpSpMkLst>
            <pc:docMk/>
            <pc:sldMk cId="2393826156" sldId="258"/>
            <ac:grpSpMk id="97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58.317" v="1235"/>
          <ac:grpSpMkLst>
            <pc:docMk/>
            <pc:sldMk cId="2393826156" sldId="258"/>
            <ac:grpSpMk id="107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19.987" v="1230"/>
          <ac:grpSpMkLst>
            <pc:docMk/>
            <pc:sldMk cId="2393826156" sldId="258"/>
            <ac:grpSpMk id="115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29.019" v="1232"/>
          <ac:grpSpMkLst>
            <pc:docMk/>
            <pc:sldMk cId="2393826156" sldId="258"/>
            <ac:grpSpMk id="117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07.097" v="1228"/>
          <ac:grpSpMkLst>
            <pc:docMk/>
            <pc:sldMk cId="2393826156" sldId="258"/>
            <ac:grpSpMk id="118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29.019" v="1232"/>
          <ac:grpSpMkLst>
            <pc:docMk/>
            <pc:sldMk cId="2393826156" sldId="258"/>
            <ac:grpSpMk id="125" creationId="{A2E861A3-F23C-46B8-A38A-4A22E453D993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58.301" v="1234"/>
          <ac:grpSpMkLst>
            <pc:docMk/>
            <pc:sldMk cId="2393826156" sldId="258"/>
            <ac:grpSpMk id="127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07.097" v="1228"/>
          <ac:grpSpMkLst>
            <pc:docMk/>
            <pc:sldMk cId="2393826156" sldId="258"/>
            <ac:grpSpMk id="128" creationId="{5346FBCF-5353-4172-96F5-4B7EB07777C4}"/>
          </ac:grpSpMkLst>
        </pc:grpChg>
        <pc:grpChg chg="add">
          <ac:chgData name="Kelly Jo Gordon (1910788)" userId="S::1910788@student.uwtsd.ac.uk::bb041e07-05c6-4634-a8db-67c76c8df7b6" providerId="AD" clId="Web-{627D7AA9-B8B0-4618-1992-D3899EED47AC}" dt="2021-05-13T14:34:58.317" v="1235"/>
          <ac:grpSpMkLst>
            <pc:docMk/>
            <pc:sldMk cId="2393826156" sldId="258"/>
            <ac:grpSpMk id="130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07.097" v="1228"/>
          <ac:grpSpMkLst>
            <pc:docMk/>
            <pc:sldMk cId="2393826156" sldId="258"/>
            <ac:grpSpMk id="132" creationId="{78326E10-C8CB-487F-A110-F861268DE619}"/>
          </ac:grpSpMkLst>
        </pc:grpChg>
        <pc:picChg chg="add del mod">
          <ac:chgData name="Kelly Jo Gordon (1910788)" userId="S::1910788@student.uwtsd.ac.uk::bb041e07-05c6-4634-a8db-67c76c8df7b6" providerId="AD" clId="Web-{627D7AA9-B8B0-4618-1992-D3899EED47AC}" dt="2021-05-13T14:32:30.469" v="1216"/>
          <ac:picMkLst>
            <pc:docMk/>
            <pc:sldMk cId="2393826156" sldId="258"/>
            <ac:picMk id="4" creationId="{CBA41699-8884-4A5C-89D4-DEE315FA53FA}"/>
          </ac:picMkLst>
        </pc:picChg>
        <pc:picChg chg="mod ord">
          <ac:chgData name="Kelly Jo Gordon (1910788)" userId="S::1910788@student.uwtsd.ac.uk::bb041e07-05c6-4634-a8db-67c76c8df7b6" providerId="AD" clId="Web-{627D7AA9-B8B0-4618-1992-D3899EED47AC}" dt="2021-05-13T14:35:32.224" v="1242" actId="14100"/>
          <ac:picMkLst>
            <pc:docMk/>
            <pc:sldMk cId="2393826156" sldId="258"/>
            <ac:picMk id="6" creationId="{CB32E011-17F0-47C1-BECF-9BD56F78152F}"/>
          </ac:picMkLst>
        </pc:picChg>
      </pc:sldChg>
      <pc:sldChg chg="addSp delSp modSp">
        <pc:chgData name="Kelly Jo Gordon (1910788)" userId="S::1910788@student.uwtsd.ac.uk::bb041e07-05c6-4634-a8db-67c76c8df7b6" providerId="AD" clId="Web-{627D7AA9-B8B0-4618-1992-D3899EED47AC}" dt="2021-05-13T20:06:23.931" v="1502" actId="20577"/>
        <pc:sldMkLst>
          <pc:docMk/>
          <pc:sldMk cId="276034250" sldId="259"/>
        </pc:sldMkLst>
        <pc:spChg chg="add mod">
          <ac:chgData name="Kelly Jo Gordon (1910788)" userId="S::1910788@student.uwtsd.ac.uk::bb041e07-05c6-4634-a8db-67c76c8df7b6" providerId="AD" clId="Web-{627D7AA9-B8B0-4618-1992-D3899EED47AC}" dt="2021-05-13T14:41:57.390" v="1273"/>
          <ac:spMkLst>
            <pc:docMk/>
            <pc:sldMk cId="276034250" sldId="259"/>
            <ac:spMk id="8" creationId="{1FE99183-5268-492A-A7AE-FDA3FAB986BF}"/>
          </ac:spMkLst>
        </pc:spChg>
        <pc:spChg chg="del">
          <ac:chgData name="Kelly Jo Gordon (1910788)" userId="S::1910788@student.uwtsd.ac.uk::bb041e07-05c6-4634-a8db-67c76c8df7b6" providerId="AD" clId="Web-{627D7AA9-B8B0-4618-1992-D3899EED47AC}" dt="2021-05-13T14:41:57.390" v="1273"/>
          <ac:spMkLst>
            <pc:docMk/>
            <pc:sldMk cId="276034250" sldId="259"/>
            <ac:spMk id="57" creationId="{084966D2-3C9B-4F47-8231-1DEC33D3BDFE}"/>
          </ac:spMkLst>
        </pc:spChg>
        <pc:grpChg chg="del">
          <ac:chgData name="Kelly Jo Gordon (1910788)" userId="S::1910788@student.uwtsd.ac.uk::bb041e07-05c6-4634-a8db-67c76c8df7b6" providerId="AD" clId="Web-{627D7AA9-B8B0-4618-1992-D3899EED47AC}" dt="2021-05-13T14:41:57.390" v="1273"/>
          <ac:grpSpMkLst>
            <pc:docMk/>
            <pc:sldMk cId="276034250" sldId="259"/>
            <ac:grpSpMk id="56" creationId="{DD65B30C-427F-449E-B039-E288E85D8AFA}"/>
          </ac:grpSpMkLst>
        </pc:grpChg>
        <pc:grpChg chg="add">
          <ac:chgData name="Kelly Jo Gordon (1910788)" userId="S::1910788@student.uwtsd.ac.uk::bb041e07-05c6-4634-a8db-67c76c8df7b6" providerId="AD" clId="Web-{627D7AA9-B8B0-4618-1992-D3899EED47AC}" dt="2021-05-13T14:41:57.390" v="1273"/>
          <ac:grpSpMkLst>
            <pc:docMk/>
            <pc:sldMk cId="276034250" sldId="259"/>
            <ac:grpSpMk id="70" creationId="{15FF890B-3CE7-403A-AECE-2DE04FC7AF80}"/>
          </ac:grpSpMkLst>
        </pc:grpChg>
        <pc:graphicFrameChg chg="mod ord modGraphic">
          <ac:chgData name="Kelly Jo Gordon (1910788)" userId="S::1910788@student.uwtsd.ac.uk::bb041e07-05c6-4634-a8db-67c76c8df7b6" providerId="AD" clId="Web-{627D7AA9-B8B0-4618-1992-D3899EED47AC}" dt="2021-05-13T20:06:23.931" v="1502" actId="20577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modSp ord">
        <pc:chgData name="Kelly Jo Gordon (1910788)" userId="S::1910788@student.uwtsd.ac.uk::bb041e07-05c6-4634-a8db-67c76c8df7b6" providerId="AD" clId="Web-{627D7AA9-B8B0-4618-1992-D3899EED47AC}" dt="2021-05-13T04:14:10.493" v="1110" actId="20577"/>
        <pc:sldMkLst>
          <pc:docMk/>
          <pc:sldMk cId="1284388593" sldId="260"/>
        </pc:sldMkLst>
        <pc:spChg chg="mod">
          <ac:chgData name="Kelly Jo Gordon (1910788)" userId="S::1910788@student.uwtsd.ac.uk::bb041e07-05c6-4634-a8db-67c76c8df7b6" providerId="AD" clId="Web-{627D7AA9-B8B0-4618-1992-D3899EED47AC}" dt="2021-05-13T04:14:10.493" v="1110" actId="20577"/>
          <ac:spMkLst>
            <pc:docMk/>
            <pc:sldMk cId="1284388593" sldId="260"/>
            <ac:spMk id="3" creationId="{9A3B318E-3379-4C8F-8BC7-E6C13EEE1FFB}"/>
          </ac:spMkLst>
        </pc:spChg>
      </pc:sldChg>
      <pc:sldChg chg="modSp">
        <pc:chgData name="Kelly Jo Gordon (1910788)" userId="S::1910788@student.uwtsd.ac.uk::bb041e07-05c6-4634-a8db-67c76c8df7b6" providerId="AD" clId="Web-{627D7AA9-B8B0-4618-1992-D3899EED47AC}" dt="2021-05-13T04:10:32.910" v="1099" actId="20577"/>
        <pc:sldMkLst>
          <pc:docMk/>
          <pc:sldMk cId="4006675434" sldId="261"/>
        </pc:sldMkLst>
        <pc:spChg chg="mod">
          <ac:chgData name="Kelly Jo Gordon (1910788)" userId="S::1910788@student.uwtsd.ac.uk::bb041e07-05c6-4634-a8db-67c76c8df7b6" providerId="AD" clId="Web-{627D7AA9-B8B0-4618-1992-D3899EED47AC}" dt="2021-05-13T04:10:32.910" v="1099" actId="20577"/>
          <ac:spMkLst>
            <pc:docMk/>
            <pc:sldMk cId="4006675434" sldId="261"/>
            <ac:spMk id="2" creationId="{23F01472-53F4-416E-A645-8B14E240C4BB}"/>
          </ac:spMkLst>
        </pc:spChg>
        <pc:spChg chg="mod">
          <ac:chgData name="Kelly Jo Gordon (1910788)" userId="S::1910788@student.uwtsd.ac.uk::bb041e07-05c6-4634-a8db-67c76c8df7b6" providerId="AD" clId="Web-{627D7AA9-B8B0-4618-1992-D3899EED47AC}" dt="2021-05-13T04:08:15.344" v="1076" actId="20577"/>
          <ac:spMkLst>
            <pc:docMk/>
            <pc:sldMk cId="4006675434" sldId="261"/>
            <ac:spMk id="4" creationId="{358AA31C-82CA-4A8E-AD94-3D2B6457FA41}"/>
          </ac:spMkLst>
        </pc:spChg>
      </pc:sldChg>
      <pc:sldChg chg="modSp">
        <pc:chgData name="Kelly Jo Gordon (1910788)" userId="S::1910788@student.uwtsd.ac.uk::bb041e07-05c6-4634-a8db-67c76c8df7b6" providerId="AD" clId="Web-{627D7AA9-B8B0-4618-1992-D3899EED47AC}" dt="2021-05-13T14:48:29.571" v="1383" actId="20577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627D7AA9-B8B0-4618-1992-D3899EED47AC}" dt="2021-05-13T14:48:29.571" v="1383" actId="20577"/>
          <ac:spMkLst>
            <pc:docMk/>
            <pc:sldMk cId="257073510" sldId="264"/>
            <ac:spMk id="3" creationId="{23A080E5-46E3-4AD0-9098-27303F85CBC6}"/>
          </ac:spMkLst>
        </pc:spChg>
      </pc:sldChg>
      <pc:sldChg chg="modSp ord">
        <pc:chgData name="Kelly Jo Gordon (1910788)" userId="S::1910788@student.uwtsd.ac.uk::bb041e07-05c6-4634-a8db-67c76c8df7b6" providerId="AD" clId="Web-{627D7AA9-B8B0-4618-1992-D3899EED47AC}" dt="2021-05-13T13:22:16.478" v="1208" actId="20577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627D7AA9-B8B0-4618-1992-D3899EED47AC}" dt="2021-05-13T13:22:16.478" v="1208" actId="20577"/>
          <ac:spMkLst>
            <pc:docMk/>
            <pc:sldMk cId="1321580372" sldId="265"/>
            <ac:spMk id="3" creationId="{3424FDEE-4705-486E-9137-79C934B843A2}"/>
          </ac:spMkLst>
        </pc:spChg>
      </pc:sldChg>
      <pc:sldChg chg="addSp delSp modSp mod setBg">
        <pc:chgData name="Kelly Jo Gordon (1910788)" userId="S::1910788@student.uwtsd.ac.uk::bb041e07-05c6-4634-a8db-67c76c8df7b6" providerId="AD" clId="Web-{627D7AA9-B8B0-4618-1992-D3899EED47AC}" dt="2021-05-13T04:10:41.019" v="1100"/>
        <pc:sldMkLst>
          <pc:docMk/>
          <pc:sldMk cId="567296011" sldId="266"/>
        </pc:sldMkLst>
        <pc:spChg chg="mod">
          <ac:chgData name="Kelly Jo Gordon (1910788)" userId="S::1910788@student.uwtsd.ac.uk::bb041e07-05c6-4634-a8db-67c76c8df7b6" providerId="AD" clId="Web-{627D7AA9-B8B0-4618-1992-D3899EED47AC}" dt="2021-05-13T03:56:10.436" v="1047"/>
          <ac:spMkLst>
            <pc:docMk/>
            <pc:sldMk cId="567296011" sldId="266"/>
            <ac:spMk id="2" creationId="{9C39FB0C-5A7D-416D-92C9-5348206A4496}"/>
          </ac:spMkLst>
        </pc:spChg>
        <pc:spChg chg="mod">
          <ac:chgData name="Kelly Jo Gordon (1910788)" userId="S::1910788@student.uwtsd.ac.uk::bb041e07-05c6-4634-a8db-67c76c8df7b6" providerId="AD" clId="Web-{627D7AA9-B8B0-4618-1992-D3899EED47AC}" dt="2021-05-13T03:55:13.184" v="1046"/>
          <ac:spMkLst>
            <pc:docMk/>
            <pc:sldMk cId="567296011" sldId="266"/>
            <ac:spMk id="3" creationId="{9E6713C0-82CC-43DE-9A75-BE6CB61C4683}"/>
          </ac:spMkLst>
        </pc:spChg>
        <pc:spChg chg="ord">
          <ac:chgData name="Kelly Jo Gordon (1910788)" userId="S::1910788@student.uwtsd.ac.uk::bb041e07-05c6-4634-a8db-67c76c8df7b6" providerId="AD" clId="Web-{627D7AA9-B8B0-4618-1992-D3899EED47AC}" dt="2021-05-13T03:55:13.184" v="1046"/>
          <ac:spMkLst>
            <pc:docMk/>
            <pc:sldMk cId="567296011" sldId="266"/>
            <ac:spMk id="4" creationId="{CC53E2B1-283D-4FA0-BF42-55A8D4D1A7FE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56:10.436" v="1047"/>
          <ac:spMkLst>
            <pc:docMk/>
            <pc:sldMk cId="567296011" sldId="266"/>
            <ac:spMk id="10" creationId="{EF263B76-D6AC-40A4-BA2E-CC8B89190ED9}"/>
          </ac:spMkLst>
        </pc:spChg>
        <pc:picChg chg="add del mod">
          <ac:chgData name="Kelly Jo Gordon (1910788)" userId="S::1910788@student.uwtsd.ac.uk::bb041e07-05c6-4634-a8db-67c76c8df7b6" providerId="AD" clId="Web-{627D7AA9-B8B0-4618-1992-D3899EED47AC}" dt="2021-05-13T04:10:41.019" v="1100"/>
          <ac:picMkLst>
            <pc:docMk/>
            <pc:sldMk cId="567296011" sldId="266"/>
            <ac:picMk id="5" creationId="{13BFBF13-8956-4CE2-90D3-436F7C08CFEE}"/>
          </ac:picMkLst>
        </pc:picChg>
      </pc:sldChg>
      <pc:sldChg chg="addSp delSp modSp mod setBg setClrOvrMap">
        <pc:chgData name="Kelly Jo Gordon (1910788)" userId="S::1910788@student.uwtsd.ac.uk::bb041e07-05c6-4634-a8db-67c76c8df7b6" providerId="AD" clId="Web-{627D7AA9-B8B0-4618-1992-D3899EED47AC}" dt="2021-05-13T03:05:40.442" v="829"/>
        <pc:sldMkLst>
          <pc:docMk/>
          <pc:sldMk cId="2787702768" sldId="268"/>
        </pc:sldMkLst>
        <pc:spChg chg="mod">
          <ac:chgData name="Kelly Jo Gordon (1910788)" userId="S::1910788@student.uwtsd.ac.uk::bb041e07-05c6-4634-a8db-67c76c8df7b6" providerId="AD" clId="Web-{627D7AA9-B8B0-4618-1992-D3899EED47AC}" dt="2021-05-13T03:04:57.519" v="826" actId="14100"/>
          <ac:spMkLst>
            <pc:docMk/>
            <pc:sldMk cId="2787702768" sldId="268"/>
            <ac:spMk id="2" creationId="{E54826F3-789F-4A0C-8CE5-BFEA140A2B9F}"/>
          </ac:spMkLst>
        </pc:spChg>
        <pc:spChg chg="del mod">
          <ac:chgData name="Kelly Jo Gordon (1910788)" userId="S::1910788@student.uwtsd.ac.uk::bb041e07-05c6-4634-a8db-67c76c8df7b6" providerId="AD" clId="Web-{627D7AA9-B8B0-4618-1992-D3899EED47AC}" dt="2021-05-13T03:01:33.967" v="810"/>
          <ac:spMkLst>
            <pc:docMk/>
            <pc:sldMk cId="2787702768" sldId="268"/>
            <ac:spMk id="3" creationId="{04CD8791-5304-4A85-9647-E5E1984E6F39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8:45.416" v="790"/>
          <ac:spMkLst>
            <pc:docMk/>
            <pc:sldMk cId="2787702768" sldId="268"/>
            <ac:spMk id="6" creationId="{C8643778-7F6C-4E8D-84D1-D5CDB9928191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8:45.416" v="790"/>
          <ac:spMkLst>
            <pc:docMk/>
            <pc:sldMk cId="2787702768" sldId="268"/>
            <ac:spMk id="7" creationId="{1D22F88D-6907-48AF-B024-346E855E0D96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8:40.978" v="788"/>
          <ac:spMkLst>
            <pc:docMk/>
            <pc:sldMk cId="2787702768" sldId="268"/>
            <ac:spMk id="16" creationId="{E03BF673-8C68-4092-BF1B-53C57EFEC21F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8:40.978" v="788"/>
          <ac:spMkLst>
            <pc:docMk/>
            <pc:sldMk cId="2787702768" sldId="268"/>
            <ac:spMk id="18" creationId="{B1BDB70B-F0E6-4867-818F-C582494FB6D6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9:17.448" v="792"/>
          <ac:spMkLst>
            <pc:docMk/>
            <pc:sldMk cId="2787702768" sldId="268"/>
            <ac:spMk id="19" creationId="{E03BF673-8C68-4092-BF1B-53C57EFEC21F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9:17.448" v="792"/>
          <ac:spMkLst>
            <pc:docMk/>
            <pc:sldMk cId="2787702768" sldId="268"/>
            <ac:spMk id="27" creationId="{B1BDB70B-F0E6-4867-818F-C582494FB6D6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9:59.168" v="799"/>
          <ac:spMkLst>
            <pc:docMk/>
            <pc:sldMk cId="2787702768" sldId="268"/>
            <ac:spMk id="30" creationId="{DE47280D-9DF4-4EC0-870E-F5799F7AD3CE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9:59.168" v="799"/>
          <ac:spMkLst>
            <pc:docMk/>
            <pc:sldMk cId="2787702768" sldId="268"/>
            <ac:spMk id="31" creationId="{7ED3A13C-2CCC-4715-A54F-87795E0CED50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0:51.684" v="807"/>
          <ac:spMkLst>
            <pc:docMk/>
            <pc:sldMk cId="2787702768" sldId="268"/>
            <ac:spMk id="45" creationId="{DE47280D-9DF4-4EC0-870E-F5799F7AD3CE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0:51.684" v="807"/>
          <ac:spMkLst>
            <pc:docMk/>
            <pc:sldMk cId="2787702768" sldId="268"/>
            <ac:spMk id="47" creationId="{7ED3A13C-2CCC-4715-A54F-87795E0CED50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0:51.669" v="806"/>
          <ac:spMkLst>
            <pc:docMk/>
            <pc:sldMk cId="2787702768" sldId="268"/>
            <ac:spMk id="58" creationId="{99CAC3B1-4879-424D-8F15-206277196159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0:35.887" v="804"/>
          <ac:spMkLst>
            <pc:docMk/>
            <pc:sldMk cId="2787702768" sldId="268"/>
            <ac:spMk id="68" creationId="{C8643778-7F6C-4E8D-84D1-D5CDB9928191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1:33.967" v="810"/>
          <ac:spMkLst>
            <pc:docMk/>
            <pc:sldMk cId="2787702768" sldId="268"/>
            <ac:spMk id="69" creationId="{DE47280D-9DF4-4EC0-870E-F5799F7AD3CE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0:35.887" v="804"/>
          <ac:spMkLst>
            <pc:docMk/>
            <pc:sldMk cId="2787702768" sldId="268"/>
            <ac:spMk id="70" creationId="{1D22F88D-6907-48AF-B024-346E855E0D96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1:33.967" v="810"/>
          <ac:spMkLst>
            <pc:docMk/>
            <pc:sldMk cId="2787702768" sldId="268"/>
            <ac:spMk id="71" creationId="{7ED3A13C-2CCC-4715-A54F-87795E0CED50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2:29.734" v="814"/>
          <ac:spMkLst>
            <pc:docMk/>
            <pc:sldMk cId="2787702768" sldId="268"/>
            <ac:spMk id="93" creationId="{94C52C56-BEF2-4E22-8C8E-A7AC96B03A72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2:29.734" v="814"/>
          <ac:spMkLst>
            <pc:docMk/>
            <pc:sldMk cId="2787702768" sldId="268"/>
            <ac:spMk id="95" creationId="{42285737-90EE-47DC-AC80-8AE156B11969}"/>
          </ac:spMkLst>
        </pc:spChg>
        <pc:grpChg chg="add del">
          <ac:chgData name="Kelly Jo Gordon (1910788)" userId="S::1910788@student.uwtsd.ac.uk::bb041e07-05c6-4634-a8db-67c76c8df7b6" providerId="AD" clId="Web-{627D7AA9-B8B0-4618-1992-D3899EED47AC}" dt="2021-05-13T02:58:45.416" v="790"/>
          <ac:grpSpMkLst>
            <pc:docMk/>
            <pc:sldMk cId="2787702768" sldId="268"/>
            <ac:grpSpMk id="5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8:40.978" v="788"/>
          <ac:grpSpMkLst>
            <pc:docMk/>
            <pc:sldMk cId="2787702768" sldId="268"/>
            <ac:grpSpMk id="8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8:45.416" v="790"/>
          <ac:grpSpMkLst>
            <pc:docMk/>
            <pc:sldMk cId="2787702768" sldId="268"/>
            <ac:grpSpMk id="15" creationId="{F3842748-48B5-4DD0-A06A-A31C74024A99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9:17.448" v="792"/>
          <ac:grpSpMkLst>
            <pc:docMk/>
            <pc:sldMk cId="2787702768" sldId="268"/>
            <ac:grpSpMk id="17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8:40.978" v="788"/>
          <ac:grpSpMkLst>
            <pc:docMk/>
            <pc:sldMk cId="2787702768" sldId="268"/>
            <ac:grpSpMk id="20" creationId="{1E52C707-F508-47B5-8864-8CC3EE0F030B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9:17.448" v="792"/>
          <ac:grpSpMkLst>
            <pc:docMk/>
            <pc:sldMk cId="2787702768" sldId="268"/>
            <ac:grpSpMk id="28" creationId="{1E52C707-F508-47B5-8864-8CC3EE0F030B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9:59.168" v="799"/>
          <ac:grpSpMkLst>
            <pc:docMk/>
            <pc:sldMk cId="2787702768" sldId="268"/>
            <ac:grpSpMk id="29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9:59.168" v="799"/>
          <ac:grpSpMkLst>
            <pc:docMk/>
            <pc:sldMk cId="2787702768" sldId="268"/>
            <ac:grpSpMk id="32" creationId="{FB6C0892-83F6-4C98-B806-06627C732547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0:51.684" v="807"/>
          <ac:grpSpMkLst>
            <pc:docMk/>
            <pc:sldMk cId="2787702768" sldId="268"/>
            <ac:grpSpMk id="37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0:51.684" v="807"/>
          <ac:grpSpMkLst>
            <pc:docMk/>
            <pc:sldMk cId="2787702768" sldId="268"/>
            <ac:grpSpMk id="49" creationId="{FB6C0892-83F6-4C98-B806-06627C732547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0:51.669" v="806"/>
          <ac:grpSpMkLst>
            <pc:docMk/>
            <pc:sldMk cId="2787702768" sldId="268"/>
            <ac:grpSpMk id="57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0:51.669" v="806"/>
          <ac:grpSpMkLst>
            <pc:docMk/>
            <pc:sldMk cId="2787702768" sldId="268"/>
            <ac:grpSpMk id="59" creationId="{4B8492CB-DFBA-4A82-9778-F21493DA36C1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0:35.887" v="804"/>
          <ac:grpSpMkLst>
            <pc:docMk/>
            <pc:sldMk cId="2787702768" sldId="268"/>
            <ac:grpSpMk id="60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1:33.967" v="810"/>
          <ac:grpSpMkLst>
            <pc:docMk/>
            <pc:sldMk cId="2787702768" sldId="268"/>
            <ac:grpSpMk id="67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0:35.887" v="804"/>
          <ac:grpSpMkLst>
            <pc:docMk/>
            <pc:sldMk cId="2787702768" sldId="268"/>
            <ac:grpSpMk id="72" creationId="{F3842748-48B5-4DD0-A06A-A31C74024A99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1:33.967" v="810"/>
          <ac:grpSpMkLst>
            <pc:docMk/>
            <pc:sldMk cId="2787702768" sldId="268"/>
            <ac:grpSpMk id="79" creationId="{FB6C0892-83F6-4C98-B806-06627C732547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2:29.734" v="814"/>
          <ac:grpSpMkLst>
            <pc:docMk/>
            <pc:sldMk cId="2787702768" sldId="268"/>
            <ac:grpSpMk id="85" creationId="{71092D16-14DA-4606-831F-0DB3EEECB91C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2:29.734" v="814"/>
          <ac:grpSpMkLst>
            <pc:docMk/>
            <pc:sldMk cId="2787702768" sldId="268"/>
            <ac:grpSpMk id="97" creationId="{B57BDC17-F1B3-455F-BBF1-680AA1F25C06}"/>
          </ac:grpSpMkLst>
        </pc:grpChg>
        <pc:grpChg chg="add">
          <ac:chgData name="Kelly Jo Gordon (1910788)" userId="S::1910788@student.uwtsd.ac.uk::bb041e07-05c6-4634-a8db-67c76c8df7b6" providerId="AD" clId="Web-{627D7AA9-B8B0-4618-1992-D3899EED47AC}" dt="2021-05-13T03:02:29.734" v="814"/>
          <ac:grpSpMkLst>
            <pc:docMk/>
            <pc:sldMk cId="2787702768" sldId="268"/>
            <ac:grpSpMk id="108" creationId="{260ACC13-B825-49F3-93DE-C8B8F2FA37A1}"/>
          </ac:grpSpMkLst>
        </pc:grpChg>
        <pc:grpChg chg="add">
          <ac:chgData name="Kelly Jo Gordon (1910788)" userId="S::1910788@student.uwtsd.ac.uk::bb041e07-05c6-4634-a8db-67c76c8df7b6" providerId="AD" clId="Web-{627D7AA9-B8B0-4618-1992-D3899EED47AC}" dt="2021-05-13T03:02:29.734" v="814"/>
          <ac:grpSpMkLst>
            <pc:docMk/>
            <pc:sldMk cId="2787702768" sldId="268"/>
            <ac:grpSpMk id="116" creationId="{CE44BAAA-0355-4DE7-A0FE-B7F21F18A48F}"/>
          </ac:grpSpMkLst>
        </pc:grpChg>
        <pc:graphicFrameChg chg="add mod modGraphic">
          <ac:chgData name="Kelly Jo Gordon (1910788)" userId="S::1910788@student.uwtsd.ac.uk::bb041e07-05c6-4634-a8db-67c76c8df7b6" providerId="AD" clId="Web-{627D7AA9-B8B0-4618-1992-D3899EED47AC}" dt="2021-05-13T03:05:40.442" v="829"/>
          <ac:graphicFrameMkLst>
            <pc:docMk/>
            <pc:sldMk cId="2787702768" sldId="268"/>
            <ac:graphicFrameMk id="81" creationId="{A69E5456-4928-440E-97F7-026610A1BC14}"/>
          </ac:graphicFrameMkLst>
        </pc:graphicFrameChg>
      </pc:sldChg>
      <pc:sldChg chg="addSp modSp new mod ord setBg">
        <pc:chgData name="Kelly Jo Gordon (1910788)" userId="S::1910788@student.uwtsd.ac.uk::bb041e07-05c6-4634-a8db-67c76c8df7b6" providerId="AD" clId="Web-{627D7AA9-B8B0-4618-1992-D3899EED47AC}" dt="2021-05-13T04:12:39.694" v="1101"/>
        <pc:sldMkLst>
          <pc:docMk/>
          <pc:sldMk cId="2575665407" sldId="269"/>
        </pc:sldMkLst>
        <pc:spChg chg="mod">
          <ac:chgData name="Kelly Jo Gordon (1910788)" userId="S::1910788@student.uwtsd.ac.uk::bb041e07-05c6-4634-a8db-67c76c8df7b6" providerId="AD" clId="Web-{627D7AA9-B8B0-4618-1992-D3899EED47AC}" dt="2021-05-13T03:07:12.337" v="837" actId="14100"/>
          <ac:spMkLst>
            <pc:docMk/>
            <pc:sldMk cId="2575665407" sldId="269"/>
            <ac:spMk id="2" creationId="{7252DA80-00DC-4AEE-BC02-B4BC102EA380}"/>
          </ac:spMkLst>
        </pc:spChg>
        <pc:spChg chg="add mod">
          <ac:chgData name="Kelly Jo Gordon (1910788)" userId="S::1910788@student.uwtsd.ac.uk::bb041e07-05c6-4634-a8db-67c76c8df7b6" providerId="AD" clId="Web-{627D7AA9-B8B0-4618-1992-D3899EED47AC}" dt="2021-05-13T03:22:25.378" v="1042" actId="20577"/>
          <ac:spMkLst>
            <pc:docMk/>
            <pc:sldMk cId="2575665407" sldId="269"/>
            <ac:spMk id="3" creationId="{3ADF4843-AC71-426D-B3BF-85E4DBEE52AB}"/>
          </ac:spMkLst>
        </pc:spChg>
      </pc:sldChg>
    </pc:docChg>
  </pc:docChgLst>
  <pc:docChgLst>
    <pc:chgData name="Kelly Jo Gordon (1910788)" userId="S::1910788@student.uwtsd.ac.uk::bb041e07-05c6-4634-a8db-67c76c8df7b6" providerId="AD" clId="Web-{F611CE84-71A6-4D2A-AAAD-711DC5C40587}"/>
    <pc:docChg chg="delSld modSld">
      <pc:chgData name="Kelly Jo Gordon (1910788)" userId="S::1910788@student.uwtsd.ac.uk::bb041e07-05c6-4634-a8db-67c76c8df7b6" providerId="AD" clId="Web-{F611CE84-71A6-4D2A-AAAD-711DC5C40587}" dt="2021-05-14T20:45:33.134" v="144" actId="20577"/>
      <pc:docMkLst>
        <pc:docMk/>
      </pc:docMkLst>
      <pc:sldChg chg="addSp delSp modSp mod setBg">
        <pc:chgData name="Kelly Jo Gordon (1910788)" userId="S::1910788@student.uwtsd.ac.uk::bb041e07-05c6-4634-a8db-67c76c8df7b6" providerId="AD" clId="Web-{F611CE84-71A6-4D2A-AAAD-711DC5C40587}" dt="2021-05-14T20:45:33.134" v="144" actId="20577"/>
        <pc:sldMkLst>
          <pc:docMk/>
          <pc:sldMk cId="2393826156" sldId="258"/>
        </pc:sldMkLst>
        <pc:spChg chg="add mod">
          <ac:chgData name="Kelly Jo Gordon (1910788)" userId="S::1910788@student.uwtsd.ac.uk::bb041e07-05c6-4634-a8db-67c76c8df7b6" providerId="AD" clId="Web-{F611CE84-71A6-4D2A-AAAD-711DC5C40587}" dt="2021-05-14T20:45:33.134" v="144" actId="20577"/>
          <ac:spMkLst>
            <pc:docMk/>
            <pc:sldMk cId="2393826156" sldId="258"/>
            <ac:spMk id="2" creationId="{A6534450-AD11-4789-B434-28BFE202C3B2}"/>
          </ac:spMkLst>
        </pc:spChg>
        <pc:spChg chg="ord">
          <ac:chgData name="Kelly Jo Gordon (1910788)" userId="S::1910788@student.uwtsd.ac.uk::bb041e07-05c6-4634-a8db-67c76c8df7b6" providerId="AD" clId="Web-{F611CE84-71A6-4D2A-AAAD-711DC5C40587}" dt="2021-05-14T20:24:56.228" v="87"/>
          <ac:spMkLst>
            <pc:docMk/>
            <pc:sldMk cId="2393826156" sldId="258"/>
            <ac:spMk id="3" creationId="{86B49383-7F75-4019-A474-D3835CE6CAB1}"/>
          </ac:spMkLst>
        </pc:spChg>
        <pc:spChg chg="mod ord">
          <ac:chgData name="Kelly Jo Gordon (1910788)" userId="S::1910788@student.uwtsd.ac.uk::bb041e07-05c6-4634-a8db-67c76c8df7b6" providerId="AD" clId="Web-{F611CE84-71A6-4D2A-AAAD-711DC5C40587}" dt="2021-05-14T20:38:00.935" v="107" actId="14100"/>
          <ac:spMkLst>
            <pc:docMk/>
            <pc:sldMk cId="2393826156" sldId="258"/>
            <ac:spMk id="5" creationId="{E3D7AF5B-A465-4AC0-B164-6A4339801045}"/>
          </ac:spMkLst>
        </pc:spChg>
        <pc:spChg chg="mod ord">
          <ac:chgData name="Kelly Jo Gordon (1910788)" userId="S::1910788@student.uwtsd.ac.uk::bb041e07-05c6-4634-a8db-67c76c8df7b6" providerId="AD" clId="Web-{F611CE84-71A6-4D2A-AAAD-711DC5C40587}" dt="2021-05-14T20:39:24.250" v="109" actId="20577"/>
          <ac:spMkLst>
            <pc:docMk/>
            <pc:sldMk cId="2393826156" sldId="258"/>
            <ac:spMk id="9" creationId="{CDE87FE2-09FC-4FAE-89F9-B10B51D0C341}"/>
          </ac:spMkLst>
        </pc:spChg>
        <pc:spChg chg="del mod">
          <ac:chgData name="Kelly Jo Gordon (1910788)" userId="S::1910788@student.uwtsd.ac.uk::bb041e07-05c6-4634-a8db-67c76c8df7b6" providerId="AD" clId="Web-{F611CE84-71A6-4D2A-AAAD-711DC5C40587}" dt="2021-05-14T20:43:41.850" v="120"/>
          <ac:spMkLst>
            <pc:docMk/>
            <pc:sldMk cId="2393826156" sldId="258"/>
            <ac:spMk id="10" creationId="{042B4DBD-8E1D-436B-968B-F8B0BA6A1DB9}"/>
          </ac:spMkLst>
        </pc:spChg>
        <pc:spChg chg="add del">
          <ac:chgData name="Kelly Jo Gordon (1910788)" userId="S::1910788@student.uwtsd.ac.uk::bb041e07-05c6-4634-a8db-67c76c8df7b6" providerId="AD" clId="Web-{F611CE84-71A6-4D2A-AAAD-711DC5C40587}" dt="2021-05-14T20:36:18.792" v="99"/>
          <ac:spMkLst>
            <pc:docMk/>
            <pc:sldMk cId="2393826156" sldId="258"/>
            <ac:spMk id="99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F611CE84-71A6-4D2A-AAAD-711DC5C40587}" dt="2021-05-14T20:25:21.760" v="89"/>
          <ac:spMkLst>
            <pc:docMk/>
            <pc:sldMk cId="2393826156" sldId="258"/>
            <ac:spMk id="142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F611CE84-71A6-4D2A-AAAD-711DC5C40587}" dt="2021-05-14T20:24:56.212" v="86"/>
          <ac:spMkLst>
            <pc:docMk/>
            <pc:sldMk cId="2393826156" sldId="258"/>
            <ac:spMk id="151" creationId="{DD7EED39-224E-4230-8FD1-B1E1AF6C6E36}"/>
          </ac:spMkLst>
        </pc:spChg>
        <pc:spChg chg="add del">
          <ac:chgData name="Kelly Jo Gordon (1910788)" userId="S::1910788@student.uwtsd.ac.uk::bb041e07-05c6-4634-a8db-67c76c8df7b6" providerId="AD" clId="Web-{F611CE84-71A6-4D2A-AAAD-711DC5C40587}" dt="2021-05-14T20:36:18.776" v="98"/>
          <ac:spMkLst>
            <pc:docMk/>
            <pc:sldMk cId="2393826156" sldId="258"/>
            <ac:spMk id="159" creationId="{DB4E7E40-6469-444C-A3D7-A32F553AA254}"/>
          </ac:spMkLst>
        </pc:spChg>
        <pc:spChg chg="add">
          <ac:chgData name="Kelly Jo Gordon (1910788)" userId="S::1910788@student.uwtsd.ac.uk::bb041e07-05c6-4634-a8db-67c76c8df7b6" providerId="AD" clId="Web-{F611CE84-71A6-4D2A-AAAD-711DC5C40587}" dt="2021-05-14T20:36:18.792" v="99"/>
          <ac:spMkLst>
            <pc:docMk/>
            <pc:sldMk cId="2393826156" sldId="258"/>
            <ac:spMk id="169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F611CE84-71A6-4D2A-AAAD-711DC5C40587}" dt="2021-05-14T20:33:28.288" v="96"/>
          <ac:spMkLst>
            <pc:docMk/>
            <pc:sldMk cId="2393826156" sldId="258"/>
            <ac:spMk id="176" creationId="{DD7EED39-224E-4230-8FD1-B1E1AF6C6E36}"/>
          </ac:spMkLst>
        </pc:spChg>
        <pc:grpChg chg="add del">
          <ac:chgData name="Kelly Jo Gordon (1910788)" userId="S::1910788@student.uwtsd.ac.uk::bb041e07-05c6-4634-a8db-67c76c8df7b6" providerId="AD" clId="Web-{F611CE84-71A6-4D2A-AAAD-711DC5C40587}" dt="2021-05-14T20:36:18.792" v="99"/>
          <ac:grpSpMkLst>
            <pc:docMk/>
            <pc:sldMk cId="2393826156" sldId="258"/>
            <ac:grpSpMk id="91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36:18.792" v="99"/>
          <ac:grpSpMkLst>
            <pc:docMk/>
            <pc:sldMk cId="2393826156" sldId="258"/>
            <ac:grpSpMk id="101" creationId="{5346FBCF-5353-4172-96F5-4B7EB07777C4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24:56.228" v="87"/>
          <ac:grpSpMkLst>
            <pc:docMk/>
            <pc:sldMk cId="2393826156" sldId="258"/>
            <ac:grpSpMk id="130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25:21.760" v="89"/>
          <ac:grpSpMkLst>
            <pc:docMk/>
            <pc:sldMk cId="2393826156" sldId="258"/>
            <ac:grpSpMk id="133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24:56.212" v="86"/>
          <ac:grpSpMkLst>
            <pc:docMk/>
            <pc:sldMk cId="2393826156" sldId="258"/>
            <ac:grpSpMk id="135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24:56.212" v="86"/>
          <ac:grpSpMkLst>
            <pc:docMk/>
            <pc:sldMk cId="2393826156" sldId="258"/>
            <ac:grpSpMk id="143" creationId="{A2E861A3-F23C-46B8-A38A-4A22E453D993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25:21.760" v="89"/>
          <ac:grpSpMkLst>
            <pc:docMk/>
            <pc:sldMk cId="2393826156" sldId="258"/>
            <ac:grpSpMk id="145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36:18.792" v="99"/>
          <ac:grpSpMkLst>
            <pc:docMk/>
            <pc:sldMk cId="2393826156" sldId="258"/>
            <ac:grpSpMk id="154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36:18.776" v="98"/>
          <ac:grpSpMkLst>
            <pc:docMk/>
            <pc:sldMk cId="2393826156" sldId="258"/>
            <ac:grpSpMk id="157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36:18.776" v="98"/>
          <ac:grpSpMkLst>
            <pc:docMk/>
            <pc:sldMk cId="2393826156" sldId="258"/>
            <ac:grpSpMk id="158" creationId="{9681DF40-19E9-44F1-A30A-33AC0A7047DF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33:28.288" v="96"/>
          <ac:grpSpMkLst>
            <pc:docMk/>
            <pc:sldMk cId="2393826156" sldId="258"/>
            <ac:grpSpMk id="160" creationId="{260ACC13-B825-49F3-93DE-C8B8F2FA37A1}"/>
          </ac:grpSpMkLst>
        </pc:grpChg>
        <pc:grpChg chg="add">
          <ac:chgData name="Kelly Jo Gordon (1910788)" userId="S::1910788@student.uwtsd.ac.uk::bb041e07-05c6-4634-a8db-67c76c8df7b6" providerId="AD" clId="Web-{F611CE84-71A6-4D2A-AAAD-711DC5C40587}" dt="2021-05-14T20:36:18.792" v="99"/>
          <ac:grpSpMkLst>
            <pc:docMk/>
            <pc:sldMk cId="2393826156" sldId="258"/>
            <ac:grpSpMk id="167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33:28.288" v="96"/>
          <ac:grpSpMkLst>
            <pc:docMk/>
            <pc:sldMk cId="2393826156" sldId="258"/>
            <ac:grpSpMk id="168" creationId="{A2E861A3-F23C-46B8-A38A-4A22E453D993}"/>
          </ac:grpSpMkLst>
        </pc:grpChg>
        <pc:grpChg chg="add">
          <ac:chgData name="Kelly Jo Gordon (1910788)" userId="S::1910788@student.uwtsd.ac.uk::bb041e07-05c6-4634-a8db-67c76c8df7b6" providerId="AD" clId="Web-{F611CE84-71A6-4D2A-AAAD-711DC5C40587}" dt="2021-05-14T20:36:18.792" v="99"/>
          <ac:grpSpMkLst>
            <pc:docMk/>
            <pc:sldMk cId="2393826156" sldId="258"/>
            <ac:grpSpMk id="170" creationId="{50841A4E-5BC1-44B4-83CF-D524E8AEAD64}"/>
          </ac:grpSpMkLst>
        </pc:grpChg>
        <pc:picChg chg="mod ord">
          <ac:chgData name="Kelly Jo Gordon (1910788)" userId="S::1910788@student.uwtsd.ac.uk::bb041e07-05c6-4634-a8db-67c76c8df7b6" providerId="AD" clId="Web-{F611CE84-71A6-4D2A-AAAD-711DC5C40587}" dt="2021-05-14T20:36:18.792" v="99"/>
          <ac:picMkLst>
            <pc:docMk/>
            <pc:sldMk cId="2393826156" sldId="258"/>
            <ac:picMk id="6" creationId="{CB32E011-17F0-47C1-BECF-9BD56F78152F}"/>
          </ac:picMkLst>
        </pc:picChg>
      </pc:sldChg>
      <pc:sldChg chg="modSp mod setBg">
        <pc:chgData name="Kelly Jo Gordon (1910788)" userId="S::1910788@student.uwtsd.ac.uk::bb041e07-05c6-4634-a8db-67c76c8df7b6" providerId="AD" clId="Web-{F611CE84-71A6-4D2A-AAAD-711DC5C40587}" dt="2021-05-14T20:42:59.052" v="117" actId="1076"/>
        <pc:sldMkLst>
          <pc:docMk/>
          <pc:sldMk cId="276034250" sldId="259"/>
        </pc:sldMkLst>
        <pc:spChg chg="mod">
          <ac:chgData name="Kelly Jo Gordon (1910788)" userId="S::1910788@student.uwtsd.ac.uk::bb041e07-05c6-4634-a8db-67c76c8df7b6" providerId="AD" clId="Web-{F611CE84-71A6-4D2A-AAAD-711DC5C40587}" dt="2021-05-14T20:42:59.052" v="117" actId="1076"/>
          <ac:spMkLst>
            <pc:docMk/>
            <pc:sldMk cId="276034250" sldId="259"/>
            <ac:spMk id="8" creationId="{1FE99183-5268-492A-A7AE-FDA3FAB986BF}"/>
          </ac:spMkLst>
        </pc:spChg>
        <pc:graphicFrameChg chg="modGraphic">
          <ac:chgData name="Kelly Jo Gordon (1910788)" userId="S::1910788@student.uwtsd.ac.uk::bb041e07-05c6-4634-a8db-67c76c8df7b6" providerId="AD" clId="Web-{F611CE84-71A6-4D2A-AAAD-711DC5C40587}" dt="2021-05-14T20:42:43.223" v="115" actId="20577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del">
        <pc:chgData name="Kelly Jo Gordon (1910788)" userId="S::1910788@student.uwtsd.ac.uk::bb041e07-05c6-4634-a8db-67c76c8df7b6" providerId="AD" clId="Web-{F611CE84-71A6-4D2A-AAAD-711DC5C40587}" dt="2021-05-14T20:17:29.732" v="69"/>
        <pc:sldMkLst>
          <pc:docMk/>
          <pc:sldMk cId="1284388593" sldId="260"/>
        </pc:sldMkLst>
      </pc:sldChg>
      <pc:sldChg chg="modSp">
        <pc:chgData name="Kelly Jo Gordon (1910788)" userId="S::1910788@student.uwtsd.ac.uk::bb041e07-05c6-4634-a8db-67c76c8df7b6" providerId="AD" clId="Web-{F611CE84-71A6-4D2A-AAAD-711DC5C40587}" dt="2021-05-14T19:59:42.358" v="68" actId="20577"/>
        <pc:sldMkLst>
          <pc:docMk/>
          <pc:sldMk cId="2575665407" sldId="269"/>
        </pc:sldMkLst>
        <pc:spChg chg="mod">
          <ac:chgData name="Kelly Jo Gordon (1910788)" userId="S::1910788@student.uwtsd.ac.uk::bb041e07-05c6-4634-a8db-67c76c8df7b6" providerId="AD" clId="Web-{F611CE84-71A6-4D2A-AAAD-711DC5C40587}" dt="2021-05-14T19:59:42.358" v="68" actId="20577"/>
          <ac:spMkLst>
            <pc:docMk/>
            <pc:sldMk cId="2575665407" sldId="269"/>
            <ac:spMk id="3" creationId="{3ADF4843-AC71-426D-B3BF-85E4DBEE52AB}"/>
          </ac:spMkLst>
        </pc:spChg>
      </pc:sldChg>
    </pc:docChg>
  </pc:docChgLst>
  <pc:docChgLst>
    <pc:chgData name="Kelly Jo Gordon (1910788)" userId="S::1910788@student.uwtsd.ac.uk::bb041e07-05c6-4634-a8db-67c76c8df7b6" providerId="AD" clId="Web-{900F0148-D13C-D39D-7B4B-A80CF04D3DEC}"/>
    <pc:docChg chg="addSld delSld modSld sldOrd">
      <pc:chgData name="Kelly Jo Gordon (1910788)" userId="S::1910788@student.uwtsd.ac.uk::bb041e07-05c6-4634-a8db-67c76c8df7b6" providerId="AD" clId="Web-{900F0148-D13C-D39D-7B4B-A80CF04D3DEC}" dt="2021-05-23T04:38:56.984" v="338" actId="14100"/>
      <pc:docMkLst>
        <pc:docMk/>
      </pc:docMkLst>
      <pc:sldChg chg="modSp">
        <pc:chgData name="Kelly Jo Gordon (1910788)" userId="S::1910788@student.uwtsd.ac.uk::bb041e07-05c6-4634-a8db-67c76c8df7b6" providerId="AD" clId="Web-{900F0148-D13C-D39D-7B4B-A80CF04D3DEC}" dt="2021-05-23T04:08:07.338" v="257" actId="1076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900F0148-D13C-D39D-7B4B-A80CF04D3DEC}" dt="2021-05-23T04:07:33.036" v="253" actId="20577"/>
          <ac:spMkLst>
            <pc:docMk/>
            <pc:sldMk cId="2393826156" sldId="258"/>
            <ac:spMk id="4" creationId="{38173880-3857-4DD3-9CB6-712862784E08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8:07.338" v="257" actId="1076"/>
          <ac:spMkLst>
            <pc:docMk/>
            <pc:sldMk cId="2393826156" sldId="258"/>
            <ac:spMk id="6" creationId="{38264D9E-515E-4F01-8BBE-BEF8B2D1F6B7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8:01.916" v="256" actId="14100"/>
          <ac:spMkLst>
            <pc:docMk/>
            <pc:sldMk cId="2393826156" sldId="258"/>
            <ac:spMk id="9" creationId="{CDE87FE2-09FC-4FAE-89F9-B10B51D0C341}"/>
          </ac:spMkLst>
        </pc:spChg>
      </pc:sldChg>
      <pc:sldChg chg="modSp">
        <pc:chgData name="Kelly Jo Gordon (1910788)" userId="S::1910788@student.uwtsd.ac.uk::bb041e07-05c6-4634-a8db-67c76c8df7b6" providerId="AD" clId="Web-{900F0148-D13C-D39D-7B4B-A80CF04D3DEC}" dt="2021-05-23T04:08:53.574" v="259" actId="20577"/>
        <pc:sldMkLst>
          <pc:docMk/>
          <pc:sldMk cId="276034250" sldId="259"/>
        </pc:sldMkLst>
        <pc:spChg chg="mod">
          <ac:chgData name="Kelly Jo Gordon (1910788)" userId="S::1910788@student.uwtsd.ac.uk::bb041e07-05c6-4634-a8db-67c76c8df7b6" providerId="AD" clId="Web-{900F0148-D13C-D39D-7B4B-A80CF04D3DEC}" dt="2021-05-23T04:05:10.032" v="249" actId="14100"/>
          <ac:spMkLst>
            <pc:docMk/>
            <pc:sldMk cId="276034250" sldId="259"/>
            <ac:spMk id="3" creationId="{5C5C2817-B1A6-41B7-A683-04454E19CC10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8:53.574" v="259" actId="20577"/>
          <ac:spMkLst>
            <pc:docMk/>
            <pc:sldMk cId="276034250" sldId="259"/>
            <ac:spMk id="8" creationId="{1FE99183-5268-492A-A7AE-FDA3FAB986BF}"/>
          </ac:spMkLst>
        </pc:spChg>
        <pc:graphicFrameChg chg="modGraphic">
          <ac:chgData name="Kelly Jo Gordon (1910788)" userId="S::1910788@student.uwtsd.ac.uk::bb041e07-05c6-4634-a8db-67c76c8df7b6" providerId="AD" clId="Web-{900F0148-D13C-D39D-7B4B-A80CF04D3DEC}" dt="2021-05-23T04:04:09.718" v="245" actId="20577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addSp delSp modSp mod ord modClrScheme delDesignElem chgLayout">
        <pc:chgData name="Kelly Jo Gordon (1910788)" userId="S::1910788@student.uwtsd.ac.uk::bb041e07-05c6-4634-a8db-67c76c8df7b6" providerId="AD" clId="Web-{900F0148-D13C-D39D-7B4B-A80CF04D3DEC}" dt="2021-05-23T04:38:56.984" v="338" actId="14100"/>
        <pc:sldMkLst>
          <pc:docMk/>
          <pc:sldMk cId="4006675434" sldId="261"/>
        </pc:sldMkLst>
        <pc:spChg chg="mod ord">
          <ac:chgData name="Kelly Jo Gordon (1910788)" userId="S::1910788@student.uwtsd.ac.uk::bb041e07-05c6-4634-a8db-67c76c8df7b6" providerId="AD" clId="Web-{900F0148-D13C-D39D-7B4B-A80CF04D3DEC}" dt="2021-05-23T04:35:10.700" v="308"/>
          <ac:spMkLst>
            <pc:docMk/>
            <pc:sldMk cId="4006675434" sldId="261"/>
            <ac:spMk id="4" creationId="{358AA31C-82CA-4A8E-AD94-3D2B6457FA41}"/>
          </ac:spMkLst>
        </pc:spChg>
        <pc:spChg chg="add mod ord">
          <ac:chgData name="Kelly Jo Gordon (1910788)" userId="S::1910788@student.uwtsd.ac.uk::bb041e07-05c6-4634-a8db-67c76c8df7b6" providerId="AD" clId="Web-{900F0148-D13C-D39D-7B4B-A80CF04D3DEC}" dt="2021-05-23T04:38:56.984" v="338" actId="14100"/>
          <ac:spMkLst>
            <pc:docMk/>
            <pc:sldMk cId="4006675434" sldId="261"/>
            <ac:spMk id="9" creationId="{F9BCD0BB-1D6F-4DF0-9EC5-987ED577BF42}"/>
          </ac:spMkLst>
        </pc:spChg>
        <pc:spChg chg="add del">
          <ac:chgData name="Kelly Jo Gordon (1910788)" userId="S::1910788@student.uwtsd.ac.uk::bb041e07-05c6-4634-a8db-67c76c8df7b6" providerId="AD" clId="Web-{900F0148-D13C-D39D-7B4B-A80CF04D3DEC}" dt="2021-05-23T04:35:10.700" v="308"/>
          <ac:spMkLst>
            <pc:docMk/>
            <pc:sldMk cId="4006675434" sldId="261"/>
            <ac:spMk id="37" creationId="{DD7EED39-224E-4230-8FD1-B1E1AF6C6E36}"/>
          </ac:spMkLst>
        </pc:spChg>
        <pc:grpChg chg="del">
          <ac:chgData name="Kelly Jo Gordon (1910788)" userId="S::1910788@student.uwtsd.ac.uk::bb041e07-05c6-4634-a8db-67c76c8df7b6" providerId="AD" clId="Web-{900F0148-D13C-D39D-7B4B-A80CF04D3DEC}" dt="2021-05-23T04:28:50.892" v="285"/>
          <ac:grpSpMkLst>
            <pc:docMk/>
            <pc:sldMk cId="4006675434" sldId="261"/>
            <ac:grpSpMk id="7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900F0148-D13C-D39D-7B4B-A80CF04D3DEC}" dt="2021-05-23T04:35:10.700" v="308"/>
          <ac:grpSpMkLst>
            <pc:docMk/>
            <pc:sldMk cId="4006675434" sldId="261"/>
            <ac:grpSpMk id="21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900F0148-D13C-D39D-7B4B-A80CF04D3DEC}" dt="2021-05-23T04:35:10.700" v="308"/>
          <ac:grpSpMkLst>
            <pc:docMk/>
            <pc:sldMk cId="4006675434" sldId="261"/>
            <ac:grpSpMk id="29" creationId="{A2E861A3-F23C-46B8-A38A-4A22E453D993}"/>
          </ac:grpSpMkLst>
        </pc:grpChg>
        <pc:picChg chg="del">
          <ac:chgData name="Kelly Jo Gordon (1910788)" userId="S::1910788@student.uwtsd.ac.uk::bb041e07-05c6-4634-a8db-67c76c8df7b6" providerId="AD" clId="Web-{900F0148-D13C-D39D-7B4B-A80CF04D3DEC}" dt="2021-05-23T04:26:12.451" v="262"/>
          <ac:picMkLst>
            <pc:docMk/>
            <pc:sldMk cId="4006675434" sldId="261"/>
            <ac:picMk id="2" creationId="{13BC6073-950F-462D-8686-59013314736B}"/>
          </ac:picMkLst>
        </pc:picChg>
        <pc:picChg chg="add del">
          <ac:chgData name="Kelly Jo Gordon (1910788)" userId="S::1910788@student.uwtsd.ac.uk::bb041e07-05c6-4634-a8db-67c76c8df7b6" providerId="AD" clId="Web-{900F0148-D13C-D39D-7B4B-A80CF04D3DEC}" dt="2021-05-23T04:28:46.751" v="284"/>
          <ac:picMkLst>
            <pc:docMk/>
            <pc:sldMk cId="4006675434" sldId="261"/>
            <ac:picMk id="3" creationId="{70B38F5F-6A0D-45CF-8F25-24594A336F26}"/>
          </ac:picMkLst>
        </pc:picChg>
        <pc:picChg chg="add del mod">
          <ac:chgData name="Kelly Jo Gordon (1910788)" userId="S::1910788@student.uwtsd.ac.uk::bb041e07-05c6-4634-a8db-67c76c8df7b6" providerId="AD" clId="Web-{900F0148-D13C-D39D-7B4B-A80CF04D3DEC}" dt="2021-05-23T04:28:43.142" v="283"/>
          <ac:picMkLst>
            <pc:docMk/>
            <pc:sldMk cId="4006675434" sldId="261"/>
            <ac:picMk id="5" creationId="{631B4272-87B7-4B8A-BFED-366228DE8D54}"/>
          </ac:picMkLst>
        </pc:picChg>
        <pc:picChg chg="add mod">
          <ac:chgData name="Kelly Jo Gordon (1910788)" userId="S::1910788@student.uwtsd.ac.uk::bb041e07-05c6-4634-a8db-67c76c8df7b6" providerId="AD" clId="Web-{900F0148-D13C-D39D-7B4B-A80CF04D3DEC}" dt="2021-05-23T04:34:23.652" v="306" actId="14100"/>
          <ac:picMkLst>
            <pc:docMk/>
            <pc:sldMk cId="4006675434" sldId="261"/>
            <ac:picMk id="6" creationId="{4820703D-B485-4905-A3D1-DB1D7793B5FF}"/>
          </ac:picMkLst>
        </pc:picChg>
        <pc:picChg chg="add mod">
          <ac:chgData name="Kelly Jo Gordon (1910788)" userId="S::1910788@student.uwtsd.ac.uk::bb041e07-05c6-4634-a8db-67c76c8df7b6" providerId="AD" clId="Web-{900F0148-D13C-D39D-7B4B-A80CF04D3DEC}" dt="2021-05-23T04:34:28.308" v="307" actId="1076"/>
          <ac:picMkLst>
            <pc:docMk/>
            <pc:sldMk cId="4006675434" sldId="261"/>
            <ac:picMk id="8" creationId="{8CDD3A40-B659-416D-8AA8-0581776C7DD2}"/>
          </ac:picMkLst>
        </pc:picChg>
      </pc:sldChg>
      <pc:sldChg chg="modSp">
        <pc:chgData name="Kelly Jo Gordon (1910788)" userId="S::1910788@student.uwtsd.ac.uk::bb041e07-05c6-4634-a8db-67c76c8df7b6" providerId="AD" clId="Web-{900F0148-D13C-D39D-7B4B-A80CF04D3DEC}" dt="2021-05-23T04:01:47.741" v="243" actId="14100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900F0148-D13C-D39D-7B4B-A80CF04D3DEC}" dt="2021-05-23T04:01:47.741" v="243" actId="14100"/>
          <ac:spMkLst>
            <pc:docMk/>
            <pc:sldMk cId="1321580372" sldId="265"/>
            <ac:spMk id="2" creationId="{381AB1D4-0214-416C-8936-DDF634C91140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0:36.145" v="239" actId="20577"/>
          <ac:spMkLst>
            <pc:docMk/>
            <pc:sldMk cId="1321580372" sldId="265"/>
            <ac:spMk id="3" creationId="{3424FDEE-4705-486E-9137-79C934B843A2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1:02.818" v="240" actId="20577"/>
          <ac:spMkLst>
            <pc:docMk/>
            <pc:sldMk cId="1321580372" sldId="265"/>
            <ac:spMk id="6" creationId="{57EE07C6-32BF-4578-A40F-CE2E3308282A}"/>
          </ac:spMkLst>
        </pc:spChg>
      </pc:sldChg>
      <pc:sldChg chg="addSp delSp modSp">
        <pc:chgData name="Kelly Jo Gordon (1910788)" userId="S::1910788@student.uwtsd.ac.uk::bb041e07-05c6-4634-a8db-67c76c8df7b6" providerId="AD" clId="Web-{900F0148-D13C-D39D-7B4B-A80CF04D3DEC}" dt="2021-05-23T04:33:30.697" v="305"/>
        <pc:sldMkLst>
          <pc:docMk/>
          <pc:sldMk cId="567296011" sldId="266"/>
        </pc:sldMkLst>
        <pc:picChg chg="add del mod ord">
          <ac:chgData name="Kelly Jo Gordon (1910788)" userId="S::1910788@student.uwtsd.ac.uk::bb041e07-05c6-4634-a8db-67c76c8df7b6" providerId="AD" clId="Web-{900F0148-D13C-D39D-7B4B-A80CF04D3DEC}" dt="2021-05-23T04:32:10.742" v="295"/>
          <ac:picMkLst>
            <pc:docMk/>
            <pc:sldMk cId="567296011" sldId="266"/>
            <ac:picMk id="2" creationId="{2DBC1084-54AC-4E18-B5AA-F435C8E4B4ED}"/>
          </ac:picMkLst>
        </pc:picChg>
        <pc:picChg chg="add del mod">
          <ac:chgData name="Kelly Jo Gordon (1910788)" userId="S::1910788@student.uwtsd.ac.uk::bb041e07-05c6-4634-a8db-67c76c8df7b6" providerId="AD" clId="Web-{900F0148-D13C-D39D-7B4B-A80CF04D3DEC}" dt="2021-05-23T04:33:30.697" v="305"/>
          <ac:picMkLst>
            <pc:docMk/>
            <pc:sldMk cId="567296011" sldId="266"/>
            <ac:picMk id="3" creationId="{7A6E89B1-9BFE-404E-AE94-46D5C6942C48}"/>
          </ac:picMkLst>
        </pc:picChg>
        <pc:picChg chg="add mod">
          <ac:chgData name="Kelly Jo Gordon (1910788)" userId="S::1910788@student.uwtsd.ac.uk::bb041e07-05c6-4634-a8db-67c76c8df7b6" providerId="AD" clId="Web-{900F0148-D13C-D39D-7B4B-A80CF04D3DEC}" dt="2021-05-23T04:32:48.571" v="302" actId="1076"/>
          <ac:picMkLst>
            <pc:docMk/>
            <pc:sldMk cId="567296011" sldId="266"/>
            <ac:picMk id="5" creationId="{2CCE379B-DED8-4D5B-94CF-B8D58A26A94B}"/>
          </ac:picMkLst>
        </pc:picChg>
        <pc:picChg chg="del">
          <ac:chgData name="Kelly Jo Gordon (1910788)" userId="S::1910788@student.uwtsd.ac.uk::bb041e07-05c6-4634-a8db-67c76c8df7b6" providerId="AD" clId="Web-{900F0148-D13C-D39D-7B4B-A80CF04D3DEC}" dt="2021-05-23T04:26:34.811" v="264"/>
          <ac:picMkLst>
            <pc:docMk/>
            <pc:sldMk cId="567296011" sldId="266"/>
            <ac:picMk id="7" creationId="{9BA40125-B412-4B71-8668-C5EB82D2CBFE}"/>
          </ac:picMkLst>
        </pc:picChg>
        <pc:picChg chg="mod ord">
          <ac:chgData name="Kelly Jo Gordon (1910788)" userId="S::1910788@student.uwtsd.ac.uk::bb041e07-05c6-4634-a8db-67c76c8df7b6" providerId="AD" clId="Web-{900F0148-D13C-D39D-7B4B-A80CF04D3DEC}" dt="2021-05-23T04:32:42.477" v="301" actId="14100"/>
          <ac:picMkLst>
            <pc:docMk/>
            <pc:sldMk cId="567296011" sldId="266"/>
            <ac:picMk id="10" creationId="{3F8D2673-BF45-45BC-AC46-81E1E4397F7C}"/>
          </ac:picMkLst>
        </pc:picChg>
      </pc:sldChg>
      <pc:sldChg chg="modSp del">
        <pc:chgData name="Kelly Jo Gordon (1910788)" userId="S::1910788@student.uwtsd.ac.uk::bb041e07-05c6-4634-a8db-67c76c8df7b6" providerId="AD" clId="Web-{900F0148-D13C-D39D-7B4B-A80CF04D3DEC}" dt="2021-05-23T03:57:33.415" v="232"/>
        <pc:sldMkLst>
          <pc:docMk/>
          <pc:sldMk cId="2787702768" sldId="268"/>
        </pc:sldMkLst>
        <pc:graphicFrameChg chg="modGraphic">
          <ac:chgData name="Kelly Jo Gordon (1910788)" userId="S::1910788@student.uwtsd.ac.uk::bb041e07-05c6-4634-a8db-67c76c8df7b6" providerId="AD" clId="Web-{900F0148-D13C-D39D-7B4B-A80CF04D3DEC}" dt="2021-05-23T03:42:17.158" v="4" actId="20577"/>
          <ac:graphicFrameMkLst>
            <pc:docMk/>
            <pc:sldMk cId="2787702768" sldId="268"/>
            <ac:graphicFrameMk id="81" creationId="{A69E5456-4928-440E-97F7-026610A1BC14}"/>
          </ac:graphicFrameMkLst>
        </pc:graphicFrameChg>
      </pc:sldChg>
      <pc:sldChg chg="modSp new mod setBg">
        <pc:chgData name="Kelly Jo Gordon (1910788)" userId="S::1910788@student.uwtsd.ac.uk::bb041e07-05c6-4634-a8db-67c76c8df7b6" providerId="AD" clId="Web-{900F0148-D13C-D39D-7B4B-A80CF04D3DEC}" dt="2021-05-23T04:00:00.972" v="238" actId="20577"/>
        <pc:sldMkLst>
          <pc:docMk/>
          <pc:sldMk cId="3222476983" sldId="272"/>
        </pc:sldMkLst>
        <pc:spChg chg="mod">
          <ac:chgData name="Kelly Jo Gordon (1910788)" userId="S::1910788@student.uwtsd.ac.uk::bb041e07-05c6-4634-a8db-67c76c8df7b6" providerId="AD" clId="Web-{900F0148-D13C-D39D-7B4B-A80CF04D3DEC}" dt="2021-05-23T03:59:10.199" v="235" actId="20577"/>
          <ac:spMkLst>
            <pc:docMk/>
            <pc:sldMk cId="3222476983" sldId="272"/>
            <ac:spMk id="2" creationId="{B367DBD2-7283-4BC2-B96B-4AE52DE71FD7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0:00.972" v="238" actId="20577"/>
          <ac:spMkLst>
            <pc:docMk/>
            <pc:sldMk cId="3222476983" sldId="272"/>
            <ac:spMk id="3" creationId="{B041329B-4EB3-442A-BB82-BD66D3F28492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0:00.972" v="238" actId="20577"/>
          <ac:spMkLst>
            <pc:docMk/>
            <pc:sldMk cId="3222476983" sldId="272"/>
            <ac:spMk id="4" creationId="{AD654D45-6520-4B3B-9353-74276D5A700F}"/>
          </ac:spMkLst>
        </pc:spChg>
      </pc:sldChg>
    </pc:docChg>
  </pc:docChgLst>
  <pc:docChgLst>
    <pc:chgData name="Kelly Jo Gordon (1910788)" userId="S::1910788@student.uwtsd.ac.uk::bb041e07-05c6-4634-a8db-67c76c8df7b6" providerId="AD" clId="Web-{6026C79F-20B9-B000-F495-419D641ECD4C}"/>
    <pc:docChg chg="addSld modSld sldOrd">
      <pc:chgData name="Kelly Jo Gordon (1910788)" userId="S::1910788@student.uwtsd.ac.uk::bb041e07-05c6-4634-a8db-67c76c8df7b6" providerId="AD" clId="Web-{6026C79F-20B9-B000-F495-419D641ECD4C}" dt="2021-05-12T12:12:54.624" v="988" actId="20577"/>
      <pc:docMkLst>
        <pc:docMk/>
      </pc:docMkLst>
      <pc:sldChg chg="modSp">
        <pc:chgData name="Kelly Jo Gordon (1910788)" userId="S::1910788@student.uwtsd.ac.uk::bb041e07-05c6-4634-a8db-67c76c8df7b6" providerId="AD" clId="Web-{6026C79F-20B9-B000-F495-419D641ECD4C}" dt="2021-05-12T12:06:13.006" v="890" actId="20577"/>
        <pc:sldMkLst>
          <pc:docMk/>
          <pc:sldMk cId="2054892535" sldId="257"/>
        </pc:sldMkLst>
        <pc:spChg chg="mod">
          <ac:chgData name="Kelly Jo Gordon (1910788)" userId="S::1910788@student.uwtsd.ac.uk::bb041e07-05c6-4634-a8db-67c76c8df7b6" providerId="AD" clId="Web-{6026C79F-20B9-B000-F495-419D641ECD4C}" dt="2021-05-12T12:06:13.006" v="890" actId="20577"/>
          <ac:spMkLst>
            <pc:docMk/>
            <pc:sldMk cId="2054892535" sldId="257"/>
            <ac:spMk id="3" creationId="{5112265B-19E4-42AD-9A9D-928C642F787A}"/>
          </ac:spMkLst>
        </pc:spChg>
      </pc:sldChg>
      <pc:sldChg chg="addSp delSp modSp mod setBg">
        <pc:chgData name="Kelly Jo Gordon (1910788)" userId="S::1910788@student.uwtsd.ac.uk::bb041e07-05c6-4634-a8db-67c76c8df7b6" providerId="AD" clId="Web-{6026C79F-20B9-B000-F495-419D641ECD4C}" dt="2021-05-12T11:27:55.610" v="73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6026C79F-20B9-B000-F495-419D641ECD4C}" dt="2021-05-12T11:26:15.701" v="53" actId="14100"/>
          <ac:spMkLst>
            <pc:docMk/>
            <pc:sldMk cId="2393826156" sldId="258"/>
            <ac:spMk id="2" creationId="{C7910120-DA70-488C-A03A-E2A6C45626F5}"/>
          </ac:spMkLst>
        </pc:spChg>
        <pc:spChg chg="mod">
          <ac:chgData name="Kelly Jo Gordon (1910788)" userId="S::1910788@student.uwtsd.ac.uk::bb041e07-05c6-4634-a8db-67c76c8df7b6" providerId="AD" clId="Web-{6026C79F-20B9-B000-F495-419D641ECD4C}" dt="2021-05-12T11:26:28.811" v="56" actId="1076"/>
          <ac:spMkLst>
            <pc:docMk/>
            <pc:sldMk cId="2393826156" sldId="258"/>
            <ac:spMk id="3" creationId="{86B49383-7F75-4019-A474-D3835CE6CAB1}"/>
          </ac:spMkLst>
        </pc:spChg>
        <pc:spChg chg="mod ord">
          <ac:chgData name="Kelly Jo Gordon (1910788)" userId="S::1910788@student.uwtsd.ac.uk::bb041e07-05c6-4634-a8db-67c76c8df7b6" providerId="AD" clId="Web-{6026C79F-20B9-B000-F495-419D641ECD4C}" dt="2021-05-12T11:26:56.499" v="61" actId="14100"/>
          <ac:spMkLst>
            <pc:docMk/>
            <pc:sldMk cId="2393826156" sldId="258"/>
            <ac:spMk id="5" creationId="{E3D7AF5B-A465-4AC0-B164-6A4339801045}"/>
          </ac:spMkLst>
        </pc:spChg>
        <pc:spChg chg="add del">
          <ac:chgData name="Kelly Jo Gordon (1910788)" userId="S::1910788@student.uwtsd.ac.uk::bb041e07-05c6-4634-a8db-67c76c8df7b6" providerId="AD" clId="Web-{6026C79F-20B9-B000-F495-419D641ECD4C}" dt="2021-05-12T11:23:19.041" v="29"/>
          <ac:spMkLst>
            <pc:docMk/>
            <pc:sldMk cId="2393826156" sldId="258"/>
            <ac:spMk id="46" creationId="{DB4E7E40-6469-444C-A3D7-A32F553AA254}"/>
          </ac:spMkLst>
        </pc:spChg>
        <pc:spChg chg="add del">
          <ac:chgData name="Kelly Jo Gordon (1910788)" userId="S::1910788@student.uwtsd.ac.uk::bb041e07-05c6-4634-a8db-67c76c8df7b6" providerId="AD" clId="Web-{6026C79F-20B9-B000-F495-419D641ECD4C}" dt="2021-05-12T11:25:52.810" v="49"/>
          <ac:spMkLst>
            <pc:docMk/>
            <pc:sldMk cId="2393826156" sldId="258"/>
            <ac:spMk id="60" creationId="{DD7EED39-224E-4230-8FD1-B1E1AF6C6E36}"/>
          </ac:spMkLst>
        </pc:spChg>
        <pc:spChg chg="add del">
          <ac:chgData name="Kelly Jo Gordon (1910788)" userId="S::1910788@student.uwtsd.ac.uk::bb041e07-05c6-4634-a8db-67c76c8df7b6" providerId="AD" clId="Web-{6026C79F-20B9-B000-F495-419D641ECD4C}" dt="2021-05-12T11:25:45.263" v="46"/>
          <ac:spMkLst>
            <pc:docMk/>
            <pc:sldMk cId="2393826156" sldId="258"/>
            <ac:spMk id="73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6026C79F-20B9-B000-F495-419D641ECD4C}" dt="2021-05-12T11:25:52.795" v="48"/>
          <ac:spMkLst>
            <pc:docMk/>
            <pc:sldMk cId="2393826156" sldId="258"/>
            <ac:spMk id="81" creationId="{DD7EED39-224E-4230-8FD1-B1E1AF6C6E36}"/>
          </ac:spMkLst>
        </pc:spChg>
        <pc:grpChg chg="add del">
          <ac:chgData name="Kelly Jo Gordon (1910788)" userId="S::1910788@student.uwtsd.ac.uk::bb041e07-05c6-4634-a8db-67c76c8df7b6" providerId="AD" clId="Web-{6026C79F-20B9-B000-F495-419D641ECD4C}" dt="2021-05-12T11:23:32.416" v="34"/>
          <ac:grpSpMkLst>
            <pc:docMk/>
            <pc:sldMk cId="2393826156" sldId="258"/>
            <ac:grpSpMk id="1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3:19.041" v="29"/>
          <ac:grpSpMkLst>
            <pc:docMk/>
            <pc:sldMk cId="2393826156" sldId="258"/>
            <ac:grpSpMk id="27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3:28.698" v="31"/>
          <ac:grpSpMkLst>
            <pc:docMk/>
            <pc:sldMk cId="2393826156" sldId="258"/>
            <ac:grpSpMk id="29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3:32.401" v="33"/>
          <ac:grpSpMkLst>
            <pc:docMk/>
            <pc:sldMk cId="2393826156" sldId="258"/>
            <ac:grpSpMk id="37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3:19.041" v="29"/>
          <ac:grpSpMkLst>
            <pc:docMk/>
            <pc:sldMk cId="2393826156" sldId="258"/>
            <ac:grpSpMk id="38" creationId="{9681DF40-19E9-44F1-A30A-33AC0A7047DF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19.716" v="42"/>
          <ac:grpSpMkLst>
            <pc:docMk/>
            <pc:sldMk cId="2393826156" sldId="258"/>
            <ac:grpSpMk id="39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52.810" v="49"/>
          <ac:grpSpMkLst>
            <pc:docMk/>
            <pc:sldMk cId="2393826156" sldId="258"/>
            <ac:grpSpMk id="44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52.810" v="49"/>
          <ac:grpSpMkLst>
            <pc:docMk/>
            <pc:sldMk cId="2393826156" sldId="258"/>
            <ac:grpSpMk id="52" creationId="{A2E861A3-F23C-46B8-A38A-4A22E453D993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52.795" v="48"/>
          <ac:grpSpMkLst>
            <pc:docMk/>
            <pc:sldMk cId="2393826156" sldId="258"/>
            <ac:grpSpMk id="62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52.795" v="48"/>
          <ac:grpSpMkLst>
            <pc:docMk/>
            <pc:sldMk cId="2393826156" sldId="258"/>
            <ac:grpSpMk id="63" creationId="{A2E861A3-F23C-46B8-A38A-4A22E453D993}"/>
          </ac:grpSpMkLst>
        </pc:grpChg>
        <pc:grpChg chg="add">
          <ac:chgData name="Kelly Jo Gordon (1910788)" userId="S::1910788@student.uwtsd.ac.uk::bb041e07-05c6-4634-a8db-67c76c8df7b6" providerId="AD" clId="Web-{6026C79F-20B9-B000-F495-419D641ECD4C}" dt="2021-05-12T11:25:52.810" v="49"/>
          <ac:grpSpMkLst>
            <pc:docMk/>
            <pc:sldMk cId="2393826156" sldId="258"/>
            <ac:grpSpMk id="64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45.263" v="46"/>
          <ac:grpSpMkLst>
            <pc:docMk/>
            <pc:sldMk cId="2393826156" sldId="258"/>
            <ac:grpSpMk id="65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45.263" v="46"/>
          <ac:grpSpMkLst>
            <pc:docMk/>
            <pc:sldMk cId="2393826156" sldId="258"/>
            <ac:grpSpMk id="75" creationId="{50841A4E-5BC1-44B4-83CF-D524E8AEAD64}"/>
          </ac:grpSpMkLst>
        </pc:grpChg>
        <pc:picChg chg="mod ord">
          <ac:chgData name="Kelly Jo Gordon (1910788)" userId="S::1910788@student.uwtsd.ac.uk::bb041e07-05c6-4634-a8db-67c76c8df7b6" providerId="AD" clId="Web-{6026C79F-20B9-B000-F495-419D641ECD4C}" dt="2021-05-12T11:27:43.297" v="72" actId="1076"/>
          <ac:picMkLst>
            <pc:docMk/>
            <pc:sldMk cId="2393826156" sldId="258"/>
            <ac:picMk id="6" creationId="{CB32E011-17F0-47C1-BECF-9BD56F78152F}"/>
          </ac:picMkLst>
        </pc:picChg>
      </pc:sldChg>
      <pc:sldChg chg="modSp">
        <pc:chgData name="Kelly Jo Gordon (1910788)" userId="S::1910788@student.uwtsd.ac.uk::bb041e07-05c6-4634-a8db-67c76c8df7b6" providerId="AD" clId="Web-{6026C79F-20B9-B000-F495-419D641ECD4C}" dt="2021-05-12T11:42:23.161" v="469" actId="20577"/>
        <pc:sldMkLst>
          <pc:docMk/>
          <pc:sldMk cId="1284388593" sldId="260"/>
        </pc:sldMkLst>
        <pc:spChg chg="mod">
          <ac:chgData name="Kelly Jo Gordon (1910788)" userId="S::1910788@student.uwtsd.ac.uk::bb041e07-05c6-4634-a8db-67c76c8df7b6" providerId="AD" clId="Web-{6026C79F-20B9-B000-F495-419D641ECD4C}" dt="2021-05-12T11:42:23.161" v="469" actId="20577"/>
          <ac:spMkLst>
            <pc:docMk/>
            <pc:sldMk cId="1284388593" sldId="260"/>
            <ac:spMk id="3" creationId="{9A3B318E-3379-4C8F-8BC7-E6C13EEE1FFB}"/>
          </ac:spMkLst>
        </pc:spChg>
      </pc:sldChg>
      <pc:sldChg chg="ord">
        <pc:chgData name="Kelly Jo Gordon (1910788)" userId="S::1910788@student.uwtsd.ac.uk::bb041e07-05c6-4634-a8db-67c76c8df7b6" providerId="AD" clId="Web-{6026C79F-20B9-B000-F495-419D641ECD4C}" dt="2021-05-12T11:10:15.820" v="27"/>
        <pc:sldMkLst>
          <pc:docMk/>
          <pc:sldMk cId="4006675434" sldId="261"/>
        </pc:sldMkLst>
      </pc:sldChg>
      <pc:sldChg chg="modSp">
        <pc:chgData name="Kelly Jo Gordon (1910788)" userId="S::1910788@student.uwtsd.ac.uk::bb041e07-05c6-4634-a8db-67c76c8df7b6" providerId="AD" clId="Web-{6026C79F-20B9-B000-F495-419D641ECD4C}" dt="2021-05-12T11:47:23.136" v="623" actId="20577"/>
        <pc:sldMkLst>
          <pc:docMk/>
          <pc:sldMk cId="2722282293" sldId="262"/>
        </pc:sldMkLst>
        <pc:spChg chg="mod">
          <ac:chgData name="Kelly Jo Gordon (1910788)" userId="S::1910788@student.uwtsd.ac.uk::bb041e07-05c6-4634-a8db-67c76c8df7b6" providerId="AD" clId="Web-{6026C79F-20B9-B000-F495-419D641ECD4C}" dt="2021-05-12T11:47:23.136" v="623" actId="20577"/>
          <ac:spMkLst>
            <pc:docMk/>
            <pc:sldMk cId="2722282293" sldId="262"/>
            <ac:spMk id="3" creationId="{00DCCE1E-C8DE-4B3B-BBB3-B74081BD4936}"/>
          </ac:spMkLst>
        </pc:spChg>
      </pc:sldChg>
      <pc:sldChg chg="modSp">
        <pc:chgData name="Kelly Jo Gordon (1910788)" userId="S::1910788@student.uwtsd.ac.uk::bb041e07-05c6-4634-a8db-67c76c8df7b6" providerId="AD" clId="Web-{6026C79F-20B9-B000-F495-419D641ECD4C}" dt="2021-05-12T12:03:10.673" v="870" actId="1076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6026C79F-20B9-B000-F495-419D641ECD4C}" dt="2021-05-12T12:02:26.766" v="862" actId="1076"/>
          <ac:spMkLst>
            <pc:docMk/>
            <pc:sldMk cId="257073510" sldId="264"/>
            <ac:spMk id="2" creationId="{F8A1D377-ACD6-4722-985D-BBF4D18983A3}"/>
          </ac:spMkLst>
        </pc:spChg>
        <pc:spChg chg="mod">
          <ac:chgData name="Kelly Jo Gordon (1910788)" userId="S::1910788@student.uwtsd.ac.uk::bb041e07-05c6-4634-a8db-67c76c8df7b6" providerId="AD" clId="Web-{6026C79F-20B9-B000-F495-419D641ECD4C}" dt="2021-05-12T12:03:10.673" v="870" actId="1076"/>
          <ac:spMkLst>
            <pc:docMk/>
            <pc:sldMk cId="257073510" sldId="264"/>
            <ac:spMk id="3" creationId="{23A080E5-46E3-4AD0-9098-27303F85CBC6}"/>
          </ac:spMkLst>
        </pc:spChg>
      </pc:sldChg>
      <pc:sldChg chg="addSp delSp modSp mod setBg">
        <pc:chgData name="Kelly Jo Gordon (1910788)" userId="S::1910788@student.uwtsd.ac.uk::bb041e07-05c6-4634-a8db-67c76c8df7b6" providerId="AD" clId="Web-{6026C79F-20B9-B000-F495-419D641ECD4C}" dt="2021-05-12T12:00:03.732" v="807" actId="20577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6026C79F-20B9-B000-F495-419D641ECD4C}" dt="2021-05-12T11:28:37.861" v="74"/>
          <ac:spMkLst>
            <pc:docMk/>
            <pc:sldMk cId="1321580372" sldId="265"/>
            <ac:spMk id="2" creationId="{381AB1D4-0214-416C-8936-DDF634C91140}"/>
          </ac:spMkLst>
        </pc:spChg>
        <pc:spChg chg="mod ord">
          <ac:chgData name="Kelly Jo Gordon (1910788)" userId="S::1910788@student.uwtsd.ac.uk::bb041e07-05c6-4634-a8db-67c76c8df7b6" providerId="AD" clId="Web-{6026C79F-20B9-B000-F495-419D641ECD4C}" dt="2021-05-12T11:56:25.383" v="787" actId="20577"/>
          <ac:spMkLst>
            <pc:docMk/>
            <pc:sldMk cId="1321580372" sldId="265"/>
            <ac:spMk id="3" creationId="{3424FDEE-4705-486E-9137-79C934B843A2}"/>
          </ac:spMkLst>
        </pc:spChg>
        <pc:spChg chg="add del mod">
          <ac:chgData name="Kelly Jo Gordon (1910788)" userId="S::1910788@student.uwtsd.ac.uk::bb041e07-05c6-4634-a8db-67c76c8df7b6" providerId="AD" clId="Web-{6026C79F-20B9-B000-F495-419D641ECD4C}" dt="2021-05-12T11:51:16.360" v="642"/>
          <ac:spMkLst>
            <pc:docMk/>
            <pc:sldMk cId="1321580372" sldId="265"/>
            <ac:spMk id="4" creationId="{03C4EE54-94B5-4FCB-94A9-FD9D37589A8F}"/>
          </ac:spMkLst>
        </pc:spChg>
        <pc:spChg chg="add mod">
          <ac:chgData name="Kelly Jo Gordon (1910788)" userId="S::1910788@student.uwtsd.ac.uk::bb041e07-05c6-4634-a8db-67c76c8df7b6" providerId="AD" clId="Web-{6026C79F-20B9-B000-F495-419D641ECD4C}" dt="2021-05-12T12:00:03.732" v="807" actId="20577"/>
          <ac:spMkLst>
            <pc:docMk/>
            <pc:sldMk cId="1321580372" sldId="265"/>
            <ac:spMk id="6" creationId="{57EE07C6-32BF-4578-A40F-CE2E3308282A}"/>
          </ac:spMkLst>
        </pc:spChg>
        <pc:picChg chg="mod">
          <ac:chgData name="Kelly Jo Gordon (1910788)" userId="S::1910788@student.uwtsd.ac.uk::bb041e07-05c6-4634-a8db-67c76c8df7b6" providerId="AD" clId="Web-{6026C79F-20B9-B000-F495-419D641ECD4C}" dt="2021-05-12T11:28:37.861" v="74"/>
          <ac:picMkLst>
            <pc:docMk/>
            <pc:sldMk cId="1321580372" sldId="265"/>
            <ac:picMk id="5" creationId="{E3B87FB6-4090-45DD-B80B-3740A2AF2AF7}"/>
          </ac:picMkLst>
        </pc:picChg>
      </pc:sldChg>
      <pc:sldChg chg="addSp delSp modSp new">
        <pc:chgData name="Kelly Jo Gordon (1910788)" userId="S::1910788@student.uwtsd.ac.uk::bb041e07-05c6-4634-a8db-67c76c8df7b6" providerId="AD" clId="Web-{6026C79F-20B9-B000-F495-419D641ECD4C}" dt="2021-05-12T11:50:38.828" v="638" actId="1076"/>
        <pc:sldMkLst>
          <pc:docMk/>
          <pc:sldMk cId="1915739327" sldId="267"/>
        </pc:sldMkLst>
        <pc:spChg chg="del">
          <ac:chgData name="Kelly Jo Gordon (1910788)" userId="S::1910788@student.uwtsd.ac.uk::bb041e07-05c6-4634-a8db-67c76c8df7b6" providerId="AD" clId="Web-{6026C79F-20B9-B000-F495-419D641ECD4C}" dt="2021-05-12T11:47:41.527" v="625"/>
          <ac:spMkLst>
            <pc:docMk/>
            <pc:sldMk cId="1915739327" sldId="267"/>
            <ac:spMk id="2" creationId="{160EA00E-8192-4E7E-923E-6F15DF2D4576}"/>
          </ac:spMkLst>
        </pc:spChg>
        <pc:spChg chg="del">
          <ac:chgData name="Kelly Jo Gordon (1910788)" userId="S::1910788@student.uwtsd.ac.uk::bb041e07-05c6-4634-a8db-67c76c8df7b6" providerId="AD" clId="Web-{6026C79F-20B9-B000-F495-419D641ECD4C}" dt="2021-05-12T11:47:44.293" v="626"/>
          <ac:spMkLst>
            <pc:docMk/>
            <pc:sldMk cId="1915739327" sldId="267"/>
            <ac:spMk id="3" creationId="{B0344297-234E-40C2-8802-7B100647C6D6}"/>
          </ac:spMkLst>
        </pc:spChg>
        <pc:spChg chg="add mod">
          <ac:chgData name="Kelly Jo Gordon (1910788)" userId="S::1910788@student.uwtsd.ac.uk::bb041e07-05c6-4634-a8db-67c76c8df7b6" providerId="AD" clId="Web-{6026C79F-20B9-B000-F495-419D641ECD4C}" dt="2021-05-12T11:50:38.828" v="638" actId="1076"/>
          <ac:spMkLst>
            <pc:docMk/>
            <pc:sldMk cId="1915739327" sldId="267"/>
            <ac:spMk id="5" creationId="{B9AB3AE5-AB92-49A7-900E-566BAB1B2068}"/>
          </ac:spMkLst>
        </pc:spChg>
        <pc:picChg chg="add mod">
          <ac:chgData name="Kelly Jo Gordon (1910788)" userId="S::1910788@student.uwtsd.ac.uk::bb041e07-05c6-4634-a8db-67c76c8df7b6" providerId="AD" clId="Web-{6026C79F-20B9-B000-F495-419D641ECD4C}" dt="2021-05-12T11:49:42.796" v="630" actId="14100"/>
          <ac:picMkLst>
            <pc:docMk/>
            <pc:sldMk cId="1915739327" sldId="267"/>
            <ac:picMk id="4" creationId="{BCC7A73D-C662-4A95-B000-52DBAD3CF47A}"/>
          </ac:picMkLst>
        </pc:picChg>
      </pc:sldChg>
      <pc:sldChg chg="addSp modSp new">
        <pc:chgData name="Kelly Jo Gordon (1910788)" userId="S::1910788@student.uwtsd.ac.uk::bb041e07-05c6-4634-a8db-67c76c8df7b6" providerId="AD" clId="Web-{6026C79F-20B9-B000-F495-419D641ECD4C}" dt="2021-05-12T12:12:54.624" v="988" actId="20577"/>
        <pc:sldMkLst>
          <pc:docMk/>
          <pc:sldMk cId="2787702768" sldId="268"/>
        </pc:sldMkLst>
        <pc:spChg chg="mod">
          <ac:chgData name="Kelly Jo Gordon (1910788)" userId="S::1910788@student.uwtsd.ac.uk::bb041e07-05c6-4634-a8db-67c76c8df7b6" providerId="AD" clId="Web-{6026C79F-20B9-B000-F495-419D641ECD4C}" dt="2021-05-12T12:08:39.447" v="906" actId="20577"/>
          <ac:spMkLst>
            <pc:docMk/>
            <pc:sldMk cId="2787702768" sldId="268"/>
            <ac:spMk id="2" creationId="{E54826F3-789F-4A0C-8CE5-BFEA140A2B9F}"/>
          </ac:spMkLst>
        </pc:spChg>
        <pc:spChg chg="add mod">
          <ac:chgData name="Kelly Jo Gordon (1910788)" userId="S::1910788@student.uwtsd.ac.uk::bb041e07-05c6-4634-a8db-67c76c8df7b6" providerId="AD" clId="Web-{6026C79F-20B9-B000-F495-419D641ECD4C}" dt="2021-05-12T12:12:54.624" v="988" actId="20577"/>
          <ac:spMkLst>
            <pc:docMk/>
            <pc:sldMk cId="2787702768" sldId="268"/>
            <ac:spMk id="3" creationId="{04CD8791-5304-4A85-9647-E5E1984E6F39}"/>
          </ac:spMkLst>
        </pc:spChg>
      </pc:sldChg>
    </pc:docChg>
  </pc:docChgLst>
  <pc:docChgLst>
    <pc:chgData name="Kelly Jo Gordon (1910788)" userId="S::1910788@student.uwtsd.ac.uk::bb041e07-05c6-4634-a8db-67c76c8df7b6" providerId="AD" clId="Web-{83CDB2AD-83BD-4E48-C639-B7F768936BC0}"/>
    <pc:docChg chg="modSld">
      <pc:chgData name="Kelly Jo Gordon (1910788)" userId="S::1910788@student.uwtsd.ac.uk::bb041e07-05c6-4634-a8db-67c76c8df7b6" providerId="AD" clId="Web-{83CDB2AD-83BD-4E48-C639-B7F768936BC0}" dt="2021-05-21T23:38:47.250" v="149" actId="20577"/>
      <pc:docMkLst>
        <pc:docMk/>
      </pc:docMkLst>
      <pc:sldChg chg="addSp delSp modSp mod setBg">
        <pc:chgData name="Kelly Jo Gordon (1910788)" userId="S::1910788@student.uwtsd.ac.uk::bb041e07-05c6-4634-a8db-67c76c8df7b6" providerId="AD" clId="Web-{83CDB2AD-83BD-4E48-C639-B7F768936BC0}" dt="2021-05-21T23:38:47.250" v="149" actId="20577"/>
        <pc:sldMkLst>
          <pc:docMk/>
          <pc:sldMk cId="2393826156" sldId="258"/>
        </pc:sldMkLst>
        <pc:spChg chg="del mod">
          <ac:chgData name="Kelly Jo Gordon (1910788)" userId="S::1910788@student.uwtsd.ac.uk::bb041e07-05c6-4634-a8db-67c76c8df7b6" providerId="AD" clId="Web-{83CDB2AD-83BD-4E48-C639-B7F768936BC0}" dt="2021-05-21T23:31:29.477" v="108"/>
          <ac:spMkLst>
            <pc:docMk/>
            <pc:sldMk cId="2393826156" sldId="258"/>
            <ac:spMk id="2" creationId="{A6534450-AD11-4789-B434-28BFE202C3B2}"/>
          </ac:spMkLst>
        </pc:spChg>
        <pc:spChg chg="del">
          <ac:chgData name="Kelly Jo Gordon (1910788)" userId="S::1910788@student.uwtsd.ac.uk::bb041e07-05c6-4634-a8db-67c76c8df7b6" providerId="AD" clId="Web-{83CDB2AD-83BD-4E48-C639-B7F768936BC0}" dt="2021-05-21T23:28:11.833" v="75"/>
          <ac:spMkLst>
            <pc:docMk/>
            <pc:sldMk cId="2393826156" sldId="258"/>
            <ac:spMk id="3" creationId="{86B49383-7F75-4019-A474-D3835CE6CAB1}"/>
          </ac:spMkLst>
        </pc:spChg>
        <pc:spChg chg="mod">
          <ac:chgData name="Kelly Jo Gordon (1910788)" userId="S::1910788@student.uwtsd.ac.uk::bb041e07-05c6-4634-a8db-67c76c8df7b6" providerId="AD" clId="Web-{83CDB2AD-83BD-4E48-C639-B7F768936BC0}" dt="2021-05-21T23:38:25.453" v="146" actId="14100"/>
          <ac:spMkLst>
            <pc:docMk/>
            <pc:sldMk cId="2393826156" sldId="258"/>
            <ac:spMk id="4" creationId="{38173880-3857-4DD3-9CB6-712862784E08}"/>
          </ac:spMkLst>
        </pc:spChg>
        <pc:spChg chg="add mod">
          <ac:chgData name="Kelly Jo Gordon (1910788)" userId="S::1910788@student.uwtsd.ac.uk::bb041e07-05c6-4634-a8db-67c76c8df7b6" providerId="AD" clId="Web-{83CDB2AD-83BD-4E48-C639-B7F768936BC0}" dt="2021-05-21T23:33:41.456" v="121" actId="14100"/>
          <ac:spMkLst>
            <pc:docMk/>
            <pc:sldMk cId="2393826156" sldId="258"/>
            <ac:spMk id="6" creationId="{38264D9E-515E-4F01-8BBE-BEF8B2D1F6B7}"/>
          </ac:spMkLst>
        </pc:spChg>
        <pc:spChg chg="mod">
          <ac:chgData name="Kelly Jo Gordon (1910788)" userId="S::1910788@student.uwtsd.ac.uk::bb041e07-05c6-4634-a8db-67c76c8df7b6" providerId="AD" clId="Web-{83CDB2AD-83BD-4E48-C639-B7F768936BC0}" dt="2021-05-21T23:38:47.250" v="149" actId="20577"/>
          <ac:spMkLst>
            <pc:docMk/>
            <pc:sldMk cId="2393826156" sldId="258"/>
            <ac:spMk id="9" creationId="{CDE87FE2-09FC-4FAE-89F9-B10B51D0C341}"/>
          </ac:spMkLst>
        </pc:spChg>
        <pc:spChg chg="add del">
          <ac:chgData name="Kelly Jo Gordon (1910788)" userId="S::1910788@student.uwtsd.ac.uk::bb041e07-05c6-4634-a8db-67c76c8df7b6" providerId="AD" clId="Web-{83CDB2AD-83BD-4E48-C639-B7F768936BC0}" dt="2021-05-21T23:29:53.647" v="89"/>
          <ac:spMkLst>
            <pc:docMk/>
            <pc:sldMk cId="2393826156" sldId="258"/>
            <ac:spMk id="222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83CDB2AD-83BD-4E48-C639-B7F768936BC0}" dt="2021-05-21T23:29:53.632" v="88"/>
          <ac:spMkLst>
            <pc:docMk/>
            <pc:sldMk cId="2393826156" sldId="258"/>
            <ac:spMk id="227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83CDB2AD-83BD-4E48-C639-B7F768936BC0}" dt="2021-05-21T23:29:40.553" v="86"/>
          <ac:spMkLst>
            <pc:docMk/>
            <pc:sldMk cId="2393826156" sldId="258"/>
            <ac:spMk id="237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83CDB2AD-83BD-4E48-C639-B7F768936BC0}" dt="2021-05-21T23:30:17.726" v="93"/>
          <ac:spMkLst>
            <pc:docMk/>
            <pc:sldMk cId="2393826156" sldId="258"/>
            <ac:spMk id="245" creationId="{DD7EED39-224E-4230-8FD1-B1E1AF6C6E36}"/>
          </ac:spMkLst>
        </pc:spChg>
        <pc:spChg chg="add del">
          <ac:chgData name="Kelly Jo Gordon (1910788)" userId="S::1910788@student.uwtsd.ac.uk::bb041e07-05c6-4634-a8db-67c76c8df7b6" providerId="AD" clId="Web-{83CDB2AD-83BD-4E48-C639-B7F768936BC0}" dt="2021-05-21T23:30:17.726" v="92"/>
          <ac:spMkLst>
            <pc:docMk/>
            <pc:sldMk cId="2393826156" sldId="258"/>
            <ac:spMk id="255" creationId="{6AD30037-67ED-4367-9BE0-45787510BF13}"/>
          </ac:spMkLst>
        </pc:spChg>
        <pc:grpChg chg="add del">
          <ac:chgData name="Kelly Jo Gordon (1910788)" userId="S::1910788@student.uwtsd.ac.uk::bb041e07-05c6-4634-a8db-67c76c8df7b6" providerId="AD" clId="Web-{83CDB2AD-83BD-4E48-C639-B7F768936BC0}" dt="2021-05-21T23:30:17.726" v="92"/>
          <ac:grpSpMkLst>
            <pc:docMk/>
            <pc:sldMk cId="2393826156" sldId="258"/>
            <ac:grpSpMk id="124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53.647" v="89"/>
          <ac:grpSpMkLst>
            <pc:docMk/>
            <pc:sldMk cId="2393826156" sldId="258"/>
            <ac:grpSpMk id="221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53.647" v="89"/>
          <ac:grpSpMkLst>
            <pc:docMk/>
            <pc:sldMk cId="2393826156" sldId="258"/>
            <ac:grpSpMk id="223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53.632" v="88"/>
          <ac:grpSpMkLst>
            <pc:docMk/>
            <pc:sldMk cId="2393826156" sldId="258"/>
            <ac:grpSpMk id="226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53.632" v="88"/>
          <ac:grpSpMkLst>
            <pc:docMk/>
            <pc:sldMk cId="2393826156" sldId="258"/>
            <ac:grpSpMk id="228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40.553" v="86"/>
          <ac:grpSpMkLst>
            <pc:docMk/>
            <pc:sldMk cId="2393826156" sldId="258"/>
            <ac:grpSpMk id="22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30:17.726" v="93"/>
          <ac:grpSpMkLst>
            <pc:docMk/>
            <pc:sldMk cId="2393826156" sldId="258"/>
            <ac:grpSpMk id="236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40.553" v="86"/>
          <ac:grpSpMkLst>
            <pc:docMk/>
            <pc:sldMk cId="2393826156" sldId="258"/>
            <ac:grpSpMk id="239" creationId="{5346FBCF-5353-4172-96F5-4B7EB07777C4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40.553" v="86"/>
          <ac:grpSpMkLst>
            <pc:docMk/>
            <pc:sldMk cId="2393826156" sldId="258"/>
            <ac:grpSpMk id="243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30:17.726" v="93"/>
          <ac:grpSpMkLst>
            <pc:docMk/>
            <pc:sldMk cId="2393826156" sldId="258"/>
            <ac:grpSpMk id="244" creationId="{A2E861A3-F23C-46B8-A38A-4A22E453D993}"/>
          </ac:grpSpMkLst>
        </pc:grpChg>
        <pc:grpChg chg="add">
          <ac:chgData name="Kelly Jo Gordon (1910788)" userId="S::1910788@student.uwtsd.ac.uk::bb041e07-05c6-4634-a8db-67c76c8df7b6" providerId="AD" clId="Web-{83CDB2AD-83BD-4E48-C639-B7F768936BC0}" dt="2021-05-21T23:30:17.726" v="93"/>
          <ac:grpSpMkLst>
            <pc:docMk/>
            <pc:sldMk cId="2393826156" sldId="258"/>
            <ac:grpSpMk id="249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30:17.726" v="92"/>
          <ac:grpSpMkLst>
            <pc:docMk/>
            <pc:sldMk cId="2393826156" sldId="258"/>
            <ac:grpSpMk id="256" creationId="{50841A4E-5BC1-44B4-83CF-D524E8AEAD64}"/>
          </ac:grpSpMkLst>
        </pc:grpChg>
        <pc:picChg chg="mod ord">
          <ac:chgData name="Kelly Jo Gordon (1910788)" userId="S::1910788@student.uwtsd.ac.uk::bb041e07-05c6-4634-a8db-67c76c8df7b6" providerId="AD" clId="Web-{83CDB2AD-83BD-4E48-C639-B7F768936BC0}" dt="2021-05-21T23:38:29" v="147" actId="1076"/>
          <ac:picMkLst>
            <pc:docMk/>
            <pc:sldMk cId="2393826156" sldId="258"/>
            <ac:picMk id="5" creationId="{FFE7FFBC-73C7-4B2A-A10F-76E72BD57007}"/>
          </ac:picMkLst>
        </pc:picChg>
      </pc:sldChg>
    </pc:docChg>
  </pc:docChgLst>
  <pc:docChgLst>
    <pc:chgData name="Kelly Jo Gordon (1910788)" userId="S::1910788@student.uwtsd.ac.uk::bb041e07-05c6-4634-a8db-67c76c8df7b6" providerId="AD" clId="Web-{AEA8310D-850E-436A-8950-C40B6C00DF7A}"/>
    <pc:docChg chg="modSld">
      <pc:chgData name="Kelly Jo Gordon (1910788)" userId="S::1910788@student.uwtsd.ac.uk::bb041e07-05c6-4634-a8db-67c76c8df7b6" providerId="AD" clId="Web-{AEA8310D-850E-436A-8950-C40B6C00DF7A}" dt="2021-05-30T20:34:29.007" v="3" actId="1076"/>
      <pc:docMkLst>
        <pc:docMk/>
      </pc:docMkLst>
      <pc:sldChg chg="modSp">
        <pc:chgData name="Kelly Jo Gordon (1910788)" userId="S::1910788@student.uwtsd.ac.uk::bb041e07-05c6-4634-a8db-67c76c8df7b6" providerId="AD" clId="Web-{AEA8310D-850E-436A-8950-C40B6C00DF7A}" dt="2021-05-30T20:34:29.007" v="3" actId="1076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AEA8310D-850E-436A-8950-C40B6C00DF7A}" dt="2021-05-30T20:34:29.007" v="3" actId="1076"/>
          <ac:spMkLst>
            <pc:docMk/>
            <pc:sldMk cId="257073510" sldId="264"/>
            <ac:spMk id="2" creationId="{F8A1D377-ACD6-4722-985D-BBF4D18983A3}"/>
          </ac:spMkLst>
        </pc:spChg>
      </pc:sldChg>
    </pc:docChg>
  </pc:docChgLst>
  <pc:docChgLst>
    <pc:chgData name="Kelly Jo Gordon (1910788)" userId="S::1910788@student.uwtsd.ac.uk::bb041e07-05c6-4634-a8db-67c76c8df7b6" providerId="AD" clId="Web-{AF152A29-1D38-44B6-A24A-A15AF612FC35}"/>
    <pc:docChg chg="modSld">
      <pc:chgData name="Kelly Jo Gordon (1910788)" userId="S::1910788@student.uwtsd.ac.uk::bb041e07-05c6-4634-a8db-67c76c8df7b6" providerId="AD" clId="Web-{AF152A29-1D38-44B6-A24A-A15AF612FC35}" dt="2021-05-15T09:53:19.547" v="2"/>
      <pc:docMkLst>
        <pc:docMk/>
      </pc:docMkLst>
      <pc:sldChg chg="modSp modTransition">
        <pc:chgData name="Kelly Jo Gordon (1910788)" userId="S::1910788@student.uwtsd.ac.uk::bb041e07-05c6-4634-a8db-67c76c8df7b6" providerId="AD" clId="Web-{AF152A29-1D38-44B6-A24A-A15AF612FC35}" dt="2021-05-15T09:53:19.547" v="2"/>
        <pc:sldMkLst>
          <pc:docMk/>
          <pc:sldMk cId="4006675434" sldId="261"/>
        </pc:sldMkLst>
        <pc:spChg chg="mod">
          <ac:chgData name="Kelly Jo Gordon (1910788)" userId="S::1910788@student.uwtsd.ac.uk::bb041e07-05c6-4634-a8db-67c76c8df7b6" providerId="AD" clId="Web-{AF152A29-1D38-44B6-A24A-A15AF612FC35}" dt="2021-05-15T09:53:19.453" v="1" actId="20577"/>
          <ac:spMkLst>
            <pc:docMk/>
            <pc:sldMk cId="4006675434" sldId="261"/>
            <ac:spMk id="2" creationId="{23F01472-53F4-416E-A645-8B14E240C4BB}"/>
          </ac:spMkLst>
        </pc:spChg>
      </pc:sldChg>
    </pc:docChg>
  </pc:docChgLst>
  <pc:docChgLst>
    <pc:chgData name="Kelly Jo Gordon (1910788)" userId="S::1910788@student.uwtsd.ac.uk::bb041e07-05c6-4634-a8db-67c76c8df7b6" providerId="AD" clId="Web-{660F597F-C943-09D4-AD57-EBCFBA51A9BF}"/>
    <pc:docChg chg="addSld modSld">
      <pc:chgData name="Kelly Jo Gordon (1910788)" userId="S::1910788@student.uwtsd.ac.uk::bb041e07-05c6-4634-a8db-67c76c8df7b6" providerId="AD" clId="Web-{660F597F-C943-09D4-AD57-EBCFBA51A9BF}" dt="2021-05-29T12:42:03.356" v="906" actId="20577"/>
      <pc:docMkLst>
        <pc:docMk/>
      </pc:docMkLst>
      <pc:sldChg chg="modSp">
        <pc:chgData name="Kelly Jo Gordon (1910788)" userId="S::1910788@student.uwtsd.ac.uk::bb041e07-05c6-4634-a8db-67c76c8df7b6" providerId="AD" clId="Web-{660F597F-C943-09D4-AD57-EBCFBA51A9BF}" dt="2021-05-29T12:42:03.356" v="906" actId="20577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660F597F-C943-09D4-AD57-EBCFBA51A9BF}" dt="2021-05-29T12:42:03.356" v="906" actId="20577"/>
          <ac:spMkLst>
            <pc:docMk/>
            <pc:sldMk cId="257073510" sldId="264"/>
            <ac:spMk id="3" creationId="{23A080E5-46E3-4AD0-9098-27303F85CBC6}"/>
          </ac:spMkLst>
        </pc:spChg>
      </pc:sldChg>
      <pc:sldChg chg="modSp">
        <pc:chgData name="Kelly Jo Gordon (1910788)" userId="S::1910788@student.uwtsd.ac.uk::bb041e07-05c6-4634-a8db-67c76c8df7b6" providerId="AD" clId="Web-{660F597F-C943-09D4-AD57-EBCFBA51A9BF}" dt="2021-05-29T12:41:35.683" v="903" actId="20577"/>
        <pc:sldMkLst>
          <pc:docMk/>
          <pc:sldMk cId="2730421016" sldId="270"/>
        </pc:sldMkLst>
        <pc:spChg chg="mod">
          <ac:chgData name="Kelly Jo Gordon (1910788)" userId="S::1910788@student.uwtsd.ac.uk::bb041e07-05c6-4634-a8db-67c76c8df7b6" providerId="AD" clId="Web-{660F597F-C943-09D4-AD57-EBCFBA51A9BF}" dt="2021-05-29T12:41:35.683" v="903" actId="20577"/>
          <ac:spMkLst>
            <pc:docMk/>
            <pc:sldMk cId="2730421016" sldId="270"/>
            <ac:spMk id="2" creationId="{AB2C84D4-9731-4F91-AC4A-D13001AB6367}"/>
          </ac:spMkLst>
        </pc:spChg>
      </pc:sldChg>
      <pc:sldChg chg="addSp delSp modSp new mod setBg modClrScheme setClrOvrMap chgLayout">
        <pc:chgData name="Kelly Jo Gordon (1910788)" userId="S::1910788@student.uwtsd.ac.uk::bb041e07-05c6-4634-a8db-67c76c8df7b6" providerId="AD" clId="Web-{660F597F-C943-09D4-AD57-EBCFBA51A9BF}" dt="2021-05-29T12:38:46.304" v="865" actId="14100"/>
        <pc:sldMkLst>
          <pc:docMk/>
          <pc:sldMk cId="1540050195" sldId="274"/>
        </pc:sldMkLst>
        <pc:spChg chg="mod ord">
          <ac:chgData name="Kelly Jo Gordon (1910788)" userId="S::1910788@student.uwtsd.ac.uk::bb041e07-05c6-4634-a8db-67c76c8df7b6" providerId="AD" clId="Web-{660F597F-C943-09D4-AD57-EBCFBA51A9BF}" dt="2021-05-29T12:28:13.198" v="789" actId="20577"/>
          <ac:spMkLst>
            <pc:docMk/>
            <pc:sldMk cId="1540050195" sldId="274"/>
            <ac:spMk id="2" creationId="{99A3EC2C-6F09-4B2E-BACA-FFBBBE198025}"/>
          </ac:spMkLst>
        </pc:spChg>
        <pc:spChg chg="del mod ord">
          <ac:chgData name="Kelly Jo Gordon (1910788)" userId="S::1910788@student.uwtsd.ac.uk::bb041e07-05c6-4634-a8db-67c76c8df7b6" providerId="AD" clId="Web-{660F597F-C943-09D4-AD57-EBCFBA51A9BF}" dt="2021-05-29T12:07:21.682" v="691"/>
          <ac:spMkLst>
            <pc:docMk/>
            <pc:sldMk cId="1540050195" sldId="274"/>
            <ac:spMk id="3" creationId="{D9ED5E52-5621-4305-9DE5-C60637ABF576}"/>
          </ac:spMkLst>
        </pc:spChg>
        <pc:spChg chg="del">
          <ac:chgData name="Kelly Jo Gordon (1910788)" userId="S::1910788@student.uwtsd.ac.uk::bb041e07-05c6-4634-a8db-67c76c8df7b6" providerId="AD" clId="Web-{660F597F-C943-09D4-AD57-EBCFBA51A9BF}" dt="2021-05-29T11:16:28.377" v="26"/>
          <ac:spMkLst>
            <pc:docMk/>
            <pc:sldMk cId="1540050195" sldId="274"/>
            <ac:spMk id="4" creationId="{8970F6EC-8510-4B9A-936D-9F52A98558F1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7" creationId="{24DFAAE7-061D-4086-99EC-872CB305082A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15" creationId="{E7570099-A243-48DD-9EAE-36F4AC095B94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3:40.553" v="661"/>
          <ac:spMkLst>
            <pc:docMk/>
            <pc:sldMk cId="1540050195" sldId="274"/>
            <ac:spMk id="16" creationId="{4B136A7F-8703-4FA7-80B1-874F5E75835C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17" creationId="{45E4A74B-6514-424A-ADFA-C232FA6B9018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3:40.553" v="661"/>
          <ac:spMkLst>
            <pc:docMk/>
            <pc:sldMk cId="1540050195" sldId="274"/>
            <ac:spMk id="18" creationId="{716B2278-BFC9-43BE-9620-278464A4ABA9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19" creationId="{F61C5C86-C785-4B92-9F2D-133B8B8C24F5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3:40.553" v="661"/>
          <ac:spMkLst>
            <pc:docMk/>
            <pc:sldMk cId="1540050195" sldId="274"/>
            <ac:spMk id="20" creationId="{E4CD00E4-F77A-49A5-A54B-A542D0DE5D1A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21" creationId="{954D0BF9-002C-4D3A-A222-C166094A5D1D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3:40.553" v="661"/>
          <ac:spMkLst>
            <pc:docMk/>
            <pc:sldMk cId="1540050195" sldId="274"/>
            <ac:spMk id="22" creationId="{17158038-9069-44CB-8794-762B5429B9FE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23" creationId="{6080EB6E-D69F-43B1-91EC-75C303342580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3:40.553" v="661"/>
          <ac:spMkLst>
            <pc:docMk/>
            <pc:sldMk cId="1540050195" sldId="274"/>
            <ac:spMk id="24" creationId="{045056AB-07D8-43D9-9343-AB85199AEA75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3:40.553" v="661"/>
          <ac:spMkLst>
            <pc:docMk/>
            <pc:sldMk cId="1540050195" sldId="274"/>
            <ac:spMk id="26" creationId="{E83D8662-D21C-4B0A-A8A5-EA1E5DEBC579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28" creationId="{21BA816A-EE68-4A96-BA05-73303B2F4FE7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59.195" v="672"/>
          <ac:spMkLst>
            <pc:docMk/>
            <pc:sldMk cId="1540050195" sldId="274"/>
            <ac:spMk id="29" creationId="{E03BF673-8C68-4092-BF1B-53C57EFEC21F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30" creationId="{22A94CDB-5D63-4C75-9CB6-6C18CDF372F0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59.195" v="672"/>
          <ac:spMkLst>
            <pc:docMk/>
            <pc:sldMk cId="1540050195" sldId="274"/>
            <ac:spMk id="31" creationId="{08751D95-C333-4DEB-90B4-1EAC9A91DCA3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5:28.008" v="676"/>
          <ac:spMkLst>
            <pc:docMk/>
            <pc:sldMk cId="1540050195" sldId="274"/>
            <ac:spMk id="50" creationId="{F659138C-74A1-445B-848C-3608AE871A9F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5:28.008" v="676"/>
          <ac:spMkLst>
            <pc:docMk/>
            <pc:sldMk cId="1540050195" sldId="274"/>
            <ac:spMk id="60" creationId="{225F4217-4021-45A0-812B-398F9A7A93F9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6:37.619" v="684"/>
          <ac:spMkLst>
            <pc:docMk/>
            <pc:sldMk cId="1540050195" sldId="274"/>
            <ac:spMk id="65" creationId="{C8643778-7F6C-4E8D-84D1-D5CDB9928191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6:37.619" v="684"/>
          <ac:spMkLst>
            <pc:docMk/>
            <pc:sldMk cId="1540050195" sldId="274"/>
            <ac:spMk id="66" creationId="{1D22F88D-6907-48AF-B024-346E855E0D96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5:27.992" v="675"/>
          <ac:spMkLst>
            <pc:docMk/>
            <pc:sldMk cId="1540050195" sldId="274"/>
            <ac:spMk id="75" creationId="{E03BF673-8C68-4092-BF1B-53C57EFEC21F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5:27.992" v="675"/>
          <ac:spMkLst>
            <pc:docMk/>
            <pc:sldMk cId="1540050195" sldId="274"/>
            <ac:spMk id="77" creationId="{08751D95-C333-4DEB-90B4-1EAC9A91DCA3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7:21.682" v="691"/>
          <ac:spMkLst>
            <pc:docMk/>
            <pc:sldMk cId="1540050195" sldId="274"/>
            <ac:spMk id="98" creationId="{E03BF673-8C68-4092-BF1B-53C57EFEC21F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7:21.682" v="691"/>
          <ac:spMkLst>
            <pc:docMk/>
            <pc:sldMk cId="1540050195" sldId="274"/>
            <ac:spMk id="100" creationId="{B1BDB70B-F0E6-4867-818F-C582494FB6D6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7:39.870" v="693"/>
          <ac:spMkLst>
            <pc:docMk/>
            <pc:sldMk cId="1540050195" sldId="274"/>
            <ac:spMk id="122" creationId="{94C52C56-BEF2-4E22-8C8E-A7AC96B03A72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7:39.870" v="693"/>
          <ac:spMkLst>
            <pc:docMk/>
            <pc:sldMk cId="1540050195" sldId="274"/>
            <ac:spMk id="124" creationId="{42285737-90EE-47DC-AC80-8AE156B11969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13:04.501" v="731"/>
          <ac:spMkLst>
            <pc:docMk/>
            <pc:sldMk cId="1540050195" sldId="274"/>
            <ac:spMk id="164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12:46.563" v="728"/>
          <ac:spMkLst>
            <pc:docMk/>
            <pc:sldMk cId="1540050195" sldId="274"/>
            <ac:spMk id="189" creationId="{94C52C56-BEF2-4E22-8C8E-A7AC96B03A72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12:46.563" v="728"/>
          <ac:spMkLst>
            <pc:docMk/>
            <pc:sldMk cId="1540050195" sldId="274"/>
            <ac:spMk id="191" creationId="{42285737-90EE-47DC-AC80-8AE156B11969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3:00.592" v="762"/>
          <ac:spMkLst>
            <pc:docMk/>
            <pc:sldMk cId="1540050195" sldId="274"/>
            <ac:spMk id="197" creationId="{6958E693-06E1-4835-9E33-076E6D8ED938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4:57.719" v="770"/>
          <ac:spMkLst>
            <pc:docMk/>
            <pc:sldMk cId="1540050195" sldId="274"/>
            <ac:spMk id="240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6:35.243" v="777"/>
          <ac:spMkLst>
            <pc:docMk/>
            <pc:sldMk cId="1540050195" sldId="274"/>
            <ac:spMk id="250" creationId="{DB4E7E40-6469-444C-A3D7-A32F553AA254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4:37.438" v="767"/>
          <ac:spMkLst>
            <pc:docMk/>
            <pc:sldMk cId="1540050195" sldId="274"/>
            <ac:spMk id="263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4:57.625" v="769"/>
          <ac:spMkLst>
            <pc:docMk/>
            <pc:sldMk cId="1540050195" sldId="274"/>
            <ac:spMk id="270" creationId="{DB4E7E40-6469-444C-A3D7-A32F553AA254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3:00.514" v="761"/>
          <ac:spMkLst>
            <pc:docMk/>
            <pc:sldMk cId="1540050195" sldId="274"/>
            <ac:spMk id="299" creationId="{85428F22-76B3-4107-AADE-3F9EC95FD325}"/>
          </ac:spMkLst>
        </pc:spChg>
        <pc:spChg chg="add del mod">
          <ac:chgData name="Kelly Jo Gordon (1910788)" userId="S::1910788@student.uwtsd.ac.uk::bb041e07-05c6-4634-a8db-67c76c8df7b6" providerId="AD" clId="Web-{660F597F-C943-09D4-AD57-EBCFBA51A9BF}" dt="2021-05-29T12:28:24.230" v="790"/>
          <ac:spMkLst>
            <pc:docMk/>
            <pc:sldMk cId="1540050195" sldId="274"/>
            <ac:spMk id="414" creationId="{9E13524E-D5F7-4CB3-80A5-819926B35F03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3:30.014" v="764"/>
          <ac:spMkLst>
            <pc:docMk/>
            <pc:sldMk cId="1540050195" sldId="274"/>
            <ac:spMk id="417" creationId="{6AD30037-67ED-4367-9BE0-45787510BF13}"/>
          </ac:spMkLst>
        </pc:spChg>
        <pc:spChg chg="add mod">
          <ac:chgData name="Kelly Jo Gordon (1910788)" userId="S::1910788@student.uwtsd.ac.uk::bb041e07-05c6-4634-a8db-67c76c8df7b6" providerId="AD" clId="Web-{660F597F-C943-09D4-AD57-EBCFBA51A9BF}" dt="2021-05-29T12:33:35.079" v="820" actId="14100"/>
          <ac:spMkLst>
            <pc:docMk/>
            <pc:sldMk cId="1540050195" sldId="274"/>
            <ac:spMk id="486" creationId="{A22CDFA0-BBE6-45CB-95B4-3BA4A44A1EB0}"/>
          </ac:spMkLst>
        </pc:spChg>
        <pc:spChg chg="add mod">
          <ac:chgData name="Kelly Jo Gordon (1910788)" userId="S::1910788@student.uwtsd.ac.uk::bb041e07-05c6-4634-a8db-67c76c8df7b6" providerId="AD" clId="Web-{660F597F-C943-09D4-AD57-EBCFBA51A9BF}" dt="2021-05-29T12:38:46.304" v="865" actId="14100"/>
          <ac:spMkLst>
            <pc:docMk/>
            <pc:sldMk cId="1540050195" sldId="274"/>
            <ac:spMk id="487" creationId="{1DE999D7-41CC-4E51-B304-D6DED18DB870}"/>
          </ac:spMkLst>
        </pc:spChg>
        <pc:grpChg chg="add del">
          <ac:chgData name="Kelly Jo Gordon (1910788)" userId="S::1910788@student.uwtsd.ac.uk::bb041e07-05c6-4634-a8db-67c76c8df7b6" providerId="AD" clId="Web-{660F597F-C943-09D4-AD57-EBCFBA51A9BF}" dt="2021-05-29T12:04:00.209" v="663"/>
          <ac:grpSpMkLst>
            <pc:docMk/>
            <pc:sldMk cId="1540050195" sldId="274"/>
            <ac:grpSpMk id="6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3:40.553" v="661"/>
          <ac:grpSpMkLst>
            <pc:docMk/>
            <pc:sldMk cId="1540050195" sldId="274"/>
            <ac:grpSpMk id="8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4:59.195" v="672"/>
          <ac:grpSpMkLst>
            <pc:docMk/>
            <pc:sldMk cId="1540050195" sldId="274"/>
            <ac:grpSpMk id="27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4:59.195" v="672"/>
          <ac:grpSpMkLst>
            <pc:docMk/>
            <pc:sldMk cId="1540050195" sldId="274"/>
            <ac:grpSpMk id="32" creationId="{FBBA7535-3851-431E-BDA9-B4F6C120129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5:28.008" v="676"/>
          <ac:grpSpMkLst>
            <pc:docMk/>
            <pc:sldMk cId="1540050195" sldId="274"/>
            <ac:grpSpMk id="42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5:28.008" v="676"/>
          <ac:grpSpMkLst>
            <pc:docMk/>
            <pc:sldMk cId="1540050195" sldId="274"/>
            <ac:grpSpMk id="52" creationId="{7DFD7409-66D7-4C9C-B528-E79EB64A4D3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6:37.619" v="684"/>
          <ac:grpSpMkLst>
            <pc:docMk/>
            <pc:sldMk cId="1540050195" sldId="274"/>
            <ac:grpSpMk id="64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5:27.992" v="675"/>
          <ac:grpSpMkLst>
            <pc:docMk/>
            <pc:sldMk cId="1540050195" sldId="274"/>
            <ac:grpSpMk id="67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6:37.619" v="684"/>
          <ac:grpSpMkLst>
            <pc:docMk/>
            <pc:sldMk cId="1540050195" sldId="274"/>
            <ac:grpSpMk id="74" creationId="{F3842748-48B5-4DD0-A06A-A31C74024A99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5:27.992" v="675"/>
          <ac:grpSpMkLst>
            <pc:docMk/>
            <pc:sldMk cId="1540050195" sldId="274"/>
            <ac:grpSpMk id="79" creationId="{FBBA7535-3851-431E-BDA9-B4F6C120129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7:21.682" v="691"/>
          <ac:grpSpMkLst>
            <pc:docMk/>
            <pc:sldMk cId="1540050195" sldId="274"/>
            <ac:grpSpMk id="90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7:21.682" v="691"/>
          <ac:grpSpMkLst>
            <pc:docMk/>
            <pc:sldMk cId="1540050195" sldId="274"/>
            <ac:grpSpMk id="102" creationId="{1E52C707-F508-47B5-8864-8CC3EE0F030B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7:39.870" v="693"/>
          <ac:grpSpMkLst>
            <pc:docMk/>
            <pc:sldMk cId="1540050195" sldId="274"/>
            <ac:grpSpMk id="114" creationId="{71092D16-14DA-4606-831F-0DB3EEECB91C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7:39.870" v="693"/>
          <ac:grpSpMkLst>
            <pc:docMk/>
            <pc:sldMk cId="1540050195" sldId="274"/>
            <ac:grpSpMk id="126" creationId="{B57BDC17-F1B3-455F-BBF1-680AA1F25C06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1:08.389" v="723"/>
          <ac:grpSpMkLst>
            <pc:docMk/>
            <pc:sldMk cId="1540050195" sldId="274"/>
            <ac:grpSpMk id="137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1:08.389" v="723"/>
          <ac:grpSpMkLst>
            <pc:docMk/>
            <pc:sldMk cId="1540050195" sldId="274"/>
            <ac:grpSpMk id="145" creationId="{CE44BAAA-0355-4DE7-A0FE-B7F21F18A48F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3:04.501" v="731"/>
          <ac:grpSpMkLst>
            <pc:docMk/>
            <pc:sldMk cId="1540050195" sldId="274"/>
            <ac:grpSpMk id="156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3:04.501" v="731"/>
          <ac:grpSpMkLst>
            <pc:docMk/>
            <pc:sldMk cId="1540050195" sldId="274"/>
            <ac:grpSpMk id="166" creationId="{5346FBCF-5353-4172-96F5-4B7EB07777C4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3:04.501" v="731"/>
          <ac:grpSpMkLst>
            <pc:docMk/>
            <pc:sldMk cId="1540050195" sldId="274"/>
            <ac:grpSpMk id="170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3:04.439" v="730"/>
          <ac:grpSpMkLst>
            <pc:docMk/>
            <pc:sldMk cId="1540050195" sldId="274"/>
            <ac:grpSpMk id="178" creationId="{6ADA8EC3-01C5-453C-91A6-D01B9E15BF0B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00.592" v="762"/>
          <ac:grpSpMkLst>
            <pc:docMk/>
            <pc:sldMk cId="1540050195" sldId="274"/>
            <ac:grpSpMk id="17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00.592" v="762"/>
          <ac:grpSpMkLst>
            <pc:docMk/>
            <pc:sldMk cId="1540050195" sldId="274"/>
            <ac:grpSpMk id="180" creationId="{C27500CA-FA61-49B6-AC7B-2CE50433D9B6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2:46.563" v="728"/>
          <ac:grpSpMkLst>
            <pc:docMk/>
            <pc:sldMk cId="1540050195" sldId="274"/>
            <ac:grpSpMk id="181" creationId="{71092D16-14DA-4606-831F-0DB3EEECB91C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2:46.563" v="728"/>
          <ac:grpSpMkLst>
            <pc:docMk/>
            <pc:sldMk cId="1540050195" sldId="274"/>
            <ac:grpSpMk id="193" creationId="{B57BDC17-F1B3-455F-BBF1-680AA1F25C06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57.719" v="770"/>
          <ac:grpSpMkLst>
            <pc:docMk/>
            <pc:sldMk cId="1540050195" sldId="274"/>
            <ac:grpSpMk id="232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6:35.243" v="777"/>
          <ac:grpSpMkLst>
            <pc:docMk/>
            <pc:sldMk cId="1540050195" sldId="274"/>
            <ac:grpSpMk id="234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57.719" v="770"/>
          <ac:grpSpMkLst>
            <pc:docMk/>
            <pc:sldMk cId="1540050195" sldId="274"/>
            <ac:grpSpMk id="242" creationId="{5346FBCF-5353-4172-96F5-4B7EB07777C4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57.719" v="770"/>
          <ac:grpSpMkLst>
            <pc:docMk/>
            <pc:sldMk cId="1540050195" sldId="274"/>
            <ac:grpSpMk id="246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37.438" v="767"/>
          <ac:grpSpMkLst>
            <pc:docMk/>
            <pc:sldMk cId="1540050195" sldId="274"/>
            <ac:grpSpMk id="256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37.438" v="767"/>
          <ac:grpSpMkLst>
            <pc:docMk/>
            <pc:sldMk cId="1540050195" sldId="274"/>
            <ac:grpSpMk id="264" creationId="{5346FBCF-5353-4172-96F5-4B7EB07777C4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37.438" v="767"/>
          <ac:grpSpMkLst>
            <pc:docMk/>
            <pc:sldMk cId="1540050195" sldId="274"/>
            <ac:grpSpMk id="267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00.514" v="761"/>
          <ac:grpSpMkLst>
            <pc:docMk/>
            <pc:sldMk cId="1540050195" sldId="274"/>
            <ac:grpSpMk id="291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00.514" v="761"/>
          <ac:grpSpMkLst>
            <pc:docMk/>
            <pc:sldMk cId="1540050195" sldId="274"/>
            <ac:grpSpMk id="301" creationId="{5346FBCF-5353-4172-96F5-4B7EB07777C4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00.514" v="761"/>
          <ac:grpSpMkLst>
            <pc:docMk/>
            <pc:sldMk cId="1540050195" sldId="274"/>
            <ac:grpSpMk id="305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30.014" v="764"/>
          <ac:grpSpMkLst>
            <pc:docMk/>
            <pc:sldMk cId="1540050195" sldId="274"/>
            <ac:grpSpMk id="416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30.014" v="764"/>
          <ac:grpSpMkLst>
            <pc:docMk/>
            <pc:sldMk cId="1540050195" sldId="274"/>
            <ac:grpSpMk id="418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57.625" v="769"/>
          <ac:grpSpMkLst>
            <pc:docMk/>
            <pc:sldMk cId="1540050195" sldId="274"/>
            <ac:grpSpMk id="419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57.625" v="769"/>
          <ac:grpSpMkLst>
            <pc:docMk/>
            <pc:sldMk cId="1540050195" sldId="274"/>
            <ac:grpSpMk id="420" creationId="{9681DF40-19E9-44F1-A30A-33AC0A7047DF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6:35.243" v="777"/>
          <ac:grpSpMkLst>
            <pc:docMk/>
            <pc:sldMk cId="1540050195" sldId="274"/>
            <ac:grpSpMk id="421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6:35.243" v="777"/>
          <ac:grpSpMkLst>
            <pc:docMk/>
            <pc:sldMk cId="1540050195" sldId="274"/>
            <ac:grpSpMk id="424" creationId="{9681DF40-19E9-44F1-A30A-33AC0A7047DF}"/>
          </ac:grpSpMkLst>
        </pc:grpChg>
        <pc:graphicFrameChg chg="add del mod ord modGraphic">
          <ac:chgData name="Kelly Jo Gordon (1910788)" userId="S::1910788@student.uwtsd.ac.uk::bb041e07-05c6-4634-a8db-67c76c8df7b6" providerId="AD" clId="Web-{660F597F-C943-09D4-AD57-EBCFBA51A9BF}" dt="2021-05-29T12:02:19.661" v="659"/>
          <ac:graphicFrameMkLst>
            <pc:docMk/>
            <pc:sldMk cId="1540050195" sldId="274"/>
            <ac:graphicFrameMk id="5" creationId="{4674C106-6964-4DF3-9848-2B40D89D687C}"/>
          </ac:graphicFrameMkLst>
        </pc:graphicFrameChg>
        <pc:graphicFrameChg chg="add mod ord modGraphic">
          <ac:chgData name="Kelly Jo Gordon (1910788)" userId="S::1910788@student.uwtsd.ac.uk::bb041e07-05c6-4634-a8db-67c76c8df7b6" providerId="AD" clId="Web-{660F597F-C943-09D4-AD57-EBCFBA51A9BF}" dt="2021-05-29T12:26:35.275" v="778"/>
          <ac:graphicFrameMkLst>
            <pc:docMk/>
            <pc:sldMk cId="1540050195" sldId="274"/>
            <ac:graphicFrameMk id="110" creationId="{9507F199-F764-4E79-8B70-5CA5E497D262}"/>
          </ac:graphicFrameMkLst>
        </pc:graphicFrameChg>
        <pc:picChg chg="add mod ord">
          <ac:chgData name="Kelly Jo Gordon (1910788)" userId="S::1910788@student.uwtsd.ac.uk::bb041e07-05c6-4634-a8db-67c76c8df7b6" providerId="AD" clId="Web-{660F597F-C943-09D4-AD57-EBCFBA51A9BF}" dt="2021-05-29T12:27:34.448" v="786" actId="1076"/>
          <ac:picMkLst>
            <pc:docMk/>
            <pc:sldMk cId="1540050195" sldId="274"/>
            <ac:picMk id="413" creationId="{648269A9-680B-490B-B54B-DD1309F050BC}"/>
          </ac:picMkLst>
        </pc:picChg>
        <pc:cxnChg chg="add del">
          <ac:chgData name="Kelly Jo Gordon (1910788)" userId="S::1910788@student.uwtsd.ac.uk::bb041e07-05c6-4634-a8db-67c76c8df7b6" providerId="AD" clId="Web-{660F597F-C943-09D4-AD57-EBCFBA51A9BF}" dt="2021-05-29T12:05:28.008" v="676"/>
          <ac:cxnSpMkLst>
            <pc:docMk/>
            <pc:sldMk cId="1540050195" sldId="274"/>
            <ac:cxnSpMk id="62" creationId="{486F4EBC-E415-40E4-A8BA-BA66F0B632CB}"/>
          </ac:cxnSpMkLst>
        </pc:cxnChg>
      </pc:sldChg>
    </pc:docChg>
  </pc:docChgLst>
  <pc:docChgLst>
    <pc:chgData name="Kelly Jo Gordon (1910788)" userId="S::1910788@student.uwtsd.ac.uk::bb041e07-05c6-4634-a8db-67c76c8df7b6" providerId="AD" clId="Web-{D7B7C69F-50A2-B000-F495-46D2D895A151}"/>
    <pc:docChg chg="modSld">
      <pc:chgData name="Kelly Jo Gordon (1910788)" userId="S::1910788@student.uwtsd.ac.uk::bb041e07-05c6-4634-a8db-67c76c8df7b6" providerId="AD" clId="Web-{D7B7C69F-50A2-B000-F495-46D2D895A151}" dt="2021-05-11T02:47:24.066" v="27" actId="20577"/>
      <pc:docMkLst>
        <pc:docMk/>
      </pc:docMkLst>
      <pc:sldChg chg="modSp">
        <pc:chgData name="Kelly Jo Gordon (1910788)" userId="S::1910788@student.uwtsd.ac.uk::bb041e07-05c6-4634-a8db-67c76c8df7b6" providerId="AD" clId="Web-{D7B7C69F-50A2-B000-F495-46D2D895A151}" dt="2021-05-11T02:47:24.066" v="27" actId="20577"/>
        <pc:sldMkLst>
          <pc:docMk/>
          <pc:sldMk cId="4006675434" sldId="261"/>
        </pc:sldMkLst>
        <pc:spChg chg="mod">
          <ac:chgData name="Kelly Jo Gordon (1910788)" userId="S::1910788@student.uwtsd.ac.uk::bb041e07-05c6-4634-a8db-67c76c8df7b6" providerId="AD" clId="Web-{D7B7C69F-50A2-B000-F495-46D2D895A151}" dt="2021-05-11T02:47:24.066" v="27" actId="20577"/>
          <ac:spMkLst>
            <pc:docMk/>
            <pc:sldMk cId="4006675434" sldId="261"/>
            <ac:spMk id="3" creationId="{A6A2DAE1-C349-42A5-BF18-792A93349035}"/>
          </ac:spMkLst>
        </pc:spChg>
      </pc:sldChg>
      <pc:sldChg chg="modSp">
        <pc:chgData name="Kelly Jo Gordon (1910788)" userId="S::1910788@student.uwtsd.ac.uk::bb041e07-05c6-4634-a8db-67c76c8df7b6" providerId="AD" clId="Web-{D7B7C69F-50A2-B000-F495-46D2D895A151}" dt="2021-05-11T02:46:14.721" v="13" actId="20577"/>
        <pc:sldMkLst>
          <pc:docMk/>
          <pc:sldMk cId="869428827" sldId="263"/>
        </pc:sldMkLst>
        <pc:spChg chg="mod">
          <ac:chgData name="Kelly Jo Gordon (1910788)" userId="S::1910788@student.uwtsd.ac.uk::bb041e07-05c6-4634-a8db-67c76c8df7b6" providerId="AD" clId="Web-{D7B7C69F-50A2-B000-F495-46D2D895A151}" dt="2021-05-11T02:46:14.721" v="13" actId="20577"/>
          <ac:spMkLst>
            <pc:docMk/>
            <pc:sldMk cId="869428827" sldId="263"/>
            <ac:spMk id="3" creationId="{483FAE96-C8B7-4DE6-BB37-32FE69853CF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101B42-7910-4FE3-9205-3FDD75E9DEFA}" type="doc">
      <dgm:prSet loTypeId="urn:microsoft.com/office/officeart/2008/layout/LinedList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9E1C857-DE84-441B-8646-FCDFA735EE3E}">
      <dgm:prSet/>
      <dgm:spPr/>
      <dgm:t>
        <a:bodyPr/>
        <a:lstStyle/>
        <a:p>
          <a:r>
            <a:rPr lang="en-US" dirty="0"/>
            <a:t>Definition of anti-discriminatory practice</a:t>
          </a:r>
        </a:p>
      </dgm:t>
    </dgm:pt>
    <dgm:pt modelId="{FA4CBDC3-B54D-49A7-B0D2-6178653890D4}" type="parTrans" cxnId="{16F6BFCE-7D89-4634-A997-26A4888CBCC1}">
      <dgm:prSet/>
      <dgm:spPr/>
      <dgm:t>
        <a:bodyPr/>
        <a:lstStyle/>
        <a:p>
          <a:endParaRPr lang="en-US"/>
        </a:p>
      </dgm:t>
    </dgm:pt>
    <dgm:pt modelId="{E54000E5-6462-4D34-A5C5-B7525F962678}" type="sibTrans" cxnId="{16F6BFCE-7D89-4634-A997-26A4888CBCC1}">
      <dgm:prSet/>
      <dgm:spPr/>
      <dgm:t>
        <a:bodyPr/>
        <a:lstStyle/>
        <a:p>
          <a:endParaRPr lang="en-US"/>
        </a:p>
      </dgm:t>
    </dgm:pt>
    <dgm:pt modelId="{CC10DAF4-8595-40FF-8D26-54316979F0BE}">
      <dgm:prSet/>
      <dgm:spPr/>
      <dgm:t>
        <a:bodyPr/>
        <a:lstStyle/>
        <a:p>
          <a:r>
            <a:rPr lang="en-US" dirty="0"/>
            <a:t>Ideal  job and why</a:t>
          </a:r>
        </a:p>
      </dgm:t>
    </dgm:pt>
    <dgm:pt modelId="{0720508C-77D6-4E1A-91DA-C72566143E32}" type="parTrans" cxnId="{39A4B43A-D33A-4734-A478-6450BFC8625B}">
      <dgm:prSet/>
      <dgm:spPr/>
      <dgm:t>
        <a:bodyPr/>
        <a:lstStyle/>
        <a:p>
          <a:endParaRPr lang="en-US"/>
        </a:p>
      </dgm:t>
    </dgm:pt>
    <dgm:pt modelId="{42859A80-F643-466D-8837-8E603B15D139}" type="sibTrans" cxnId="{39A4B43A-D33A-4734-A478-6450BFC8625B}">
      <dgm:prSet/>
      <dgm:spPr/>
      <dgm:t>
        <a:bodyPr/>
        <a:lstStyle/>
        <a:p>
          <a:endParaRPr lang="en-US"/>
        </a:p>
      </dgm:t>
    </dgm:pt>
    <dgm:pt modelId="{DFCD3F66-B29A-4E9C-905A-F94E8E028977}">
      <dgm:prSet/>
      <dgm:spPr/>
      <dgm:t>
        <a:bodyPr/>
        <a:lstStyle/>
        <a:p>
          <a:r>
            <a:rPr lang="en-US" dirty="0"/>
            <a:t>Anti discrimination and Working with teenagers in a school setting</a:t>
          </a:r>
        </a:p>
      </dgm:t>
    </dgm:pt>
    <dgm:pt modelId="{377FC4F8-082A-4AF9-AF63-FCC227CC356C}" type="parTrans" cxnId="{1F5FF655-4BD1-446D-8A00-232A2269EACB}">
      <dgm:prSet/>
      <dgm:spPr/>
      <dgm:t>
        <a:bodyPr/>
        <a:lstStyle/>
        <a:p>
          <a:endParaRPr lang="en-US"/>
        </a:p>
      </dgm:t>
    </dgm:pt>
    <dgm:pt modelId="{94CC9BE4-D7FC-4A3F-A7E2-0241CABF340D}" type="sibTrans" cxnId="{1F5FF655-4BD1-446D-8A00-232A2269EACB}">
      <dgm:prSet/>
      <dgm:spPr/>
      <dgm:t>
        <a:bodyPr/>
        <a:lstStyle/>
        <a:p>
          <a:endParaRPr lang="en-US"/>
        </a:p>
      </dgm:t>
    </dgm:pt>
    <dgm:pt modelId="{3DC08857-E5E5-4C68-ACAA-B3AB03EB7CF1}">
      <dgm:prSet phldr="0"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Legal Framework – Policies and Procedures</a:t>
          </a:r>
          <a:endParaRPr lang="en-US" dirty="0"/>
        </a:p>
      </dgm:t>
    </dgm:pt>
    <dgm:pt modelId="{166B2D21-7080-4942-9F84-FD206C7DF146}" type="parTrans" cxnId="{87FBD5C3-FBFA-4CAF-9B80-8BD5E4CBAD5F}">
      <dgm:prSet/>
      <dgm:spPr/>
      <dgm:t>
        <a:bodyPr/>
        <a:lstStyle/>
        <a:p>
          <a:endParaRPr lang="en-US"/>
        </a:p>
      </dgm:t>
    </dgm:pt>
    <dgm:pt modelId="{58006E51-AD39-4B33-BCF7-D776B8E231C8}" type="sibTrans" cxnId="{87FBD5C3-FBFA-4CAF-9B80-8BD5E4CBAD5F}">
      <dgm:prSet/>
      <dgm:spPr/>
      <dgm:t>
        <a:bodyPr/>
        <a:lstStyle/>
        <a:p>
          <a:endParaRPr lang="en-US"/>
        </a:p>
      </dgm:t>
    </dgm:pt>
    <dgm:pt modelId="{4B3DF0D9-A80A-4503-A9AA-005F927A619C}">
      <dgm:prSet/>
      <dgm:spPr/>
      <dgm:t>
        <a:bodyPr/>
        <a:lstStyle/>
        <a:p>
          <a:r>
            <a:rPr lang="en-US"/>
            <a:t>Pros and Cons of benefits with examples</a:t>
          </a:r>
        </a:p>
      </dgm:t>
    </dgm:pt>
    <dgm:pt modelId="{1211895B-AB6D-4C34-8F8A-C6D8320BB42B}" type="parTrans" cxnId="{EB5D16A5-EBDE-477A-A7D2-41EE74889A07}">
      <dgm:prSet/>
      <dgm:spPr/>
      <dgm:t>
        <a:bodyPr/>
        <a:lstStyle/>
        <a:p>
          <a:endParaRPr lang="en-US"/>
        </a:p>
      </dgm:t>
    </dgm:pt>
    <dgm:pt modelId="{13B0F622-5A16-42B5-B3B0-D65C19FF5B72}" type="sibTrans" cxnId="{EB5D16A5-EBDE-477A-A7D2-41EE74889A07}">
      <dgm:prSet/>
      <dgm:spPr/>
      <dgm:t>
        <a:bodyPr/>
        <a:lstStyle/>
        <a:p>
          <a:endParaRPr lang="en-US"/>
        </a:p>
      </dgm:t>
    </dgm:pt>
    <dgm:pt modelId="{4B865D4A-BFC5-4E0E-9CC6-584E72EFE594}">
      <dgm:prSet/>
      <dgm:spPr/>
      <dgm:t>
        <a:bodyPr/>
        <a:lstStyle/>
        <a:p>
          <a:r>
            <a:rPr lang="en-US"/>
            <a:t>Recommendations for improvement</a:t>
          </a:r>
        </a:p>
      </dgm:t>
    </dgm:pt>
    <dgm:pt modelId="{74E834C8-01CC-434D-A3E8-BA3669F637B3}" type="parTrans" cxnId="{2B5A046C-CE04-4F59-BD97-D3A69BE2C712}">
      <dgm:prSet/>
      <dgm:spPr/>
      <dgm:t>
        <a:bodyPr/>
        <a:lstStyle/>
        <a:p>
          <a:endParaRPr lang="en-US"/>
        </a:p>
      </dgm:t>
    </dgm:pt>
    <dgm:pt modelId="{7F09720F-151E-459A-A2BA-FC3AC743E6D3}" type="sibTrans" cxnId="{2B5A046C-CE04-4F59-BD97-D3A69BE2C712}">
      <dgm:prSet/>
      <dgm:spPr/>
      <dgm:t>
        <a:bodyPr/>
        <a:lstStyle/>
        <a:p>
          <a:endParaRPr lang="en-US"/>
        </a:p>
      </dgm:t>
    </dgm:pt>
    <dgm:pt modelId="{BB5C5784-718B-4A37-AE3C-873AD4EE79B4}">
      <dgm:prSet/>
      <dgm:spPr/>
      <dgm:t>
        <a:bodyPr/>
        <a:lstStyle/>
        <a:p>
          <a:r>
            <a:rPr lang="en-US" dirty="0"/>
            <a:t>Reference list.</a:t>
          </a:r>
        </a:p>
      </dgm:t>
    </dgm:pt>
    <dgm:pt modelId="{F833126C-9FBD-4CF3-AF6B-F338A3F726EE}" type="parTrans" cxnId="{8399D4AC-65AE-4C1A-A4FC-E641D13C6479}">
      <dgm:prSet/>
      <dgm:spPr/>
      <dgm:t>
        <a:bodyPr/>
        <a:lstStyle/>
        <a:p>
          <a:endParaRPr lang="en-US"/>
        </a:p>
      </dgm:t>
    </dgm:pt>
    <dgm:pt modelId="{FBF3BF6A-BC6B-480A-856F-54A291D5FF1A}" type="sibTrans" cxnId="{8399D4AC-65AE-4C1A-A4FC-E641D13C6479}">
      <dgm:prSet/>
      <dgm:spPr/>
      <dgm:t>
        <a:bodyPr/>
        <a:lstStyle/>
        <a:p>
          <a:endParaRPr lang="en-US"/>
        </a:p>
      </dgm:t>
    </dgm:pt>
    <dgm:pt modelId="{431C9C3F-F03F-474D-885D-DEBB94C655E9}">
      <dgm:prSet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Human Rights</a:t>
          </a:r>
        </a:p>
      </dgm:t>
    </dgm:pt>
    <dgm:pt modelId="{E8F28C58-AD02-43DC-BFEC-4A4512B7844A}" type="parTrans" cxnId="{B692B18A-610B-4701-AD01-7C382CCF0DE4}">
      <dgm:prSet/>
      <dgm:spPr/>
      <dgm:t>
        <a:bodyPr/>
        <a:lstStyle/>
        <a:p>
          <a:endParaRPr lang="en-GB"/>
        </a:p>
      </dgm:t>
    </dgm:pt>
    <dgm:pt modelId="{999CDB1B-1C79-4875-8E5D-6F762A90ABF5}" type="sibTrans" cxnId="{B692B18A-610B-4701-AD01-7C382CCF0DE4}">
      <dgm:prSet/>
      <dgm:spPr/>
      <dgm:t>
        <a:bodyPr/>
        <a:lstStyle/>
        <a:p>
          <a:endParaRPr lang="en-GB"/>
        </a:p>
      </dgm:t>
    </dgm:pt>
    <dgm:pt modelId="{41CC0C02-10DF-4605-8224-3B3A155B5DE9}">
      <dgm:prSet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Equal Oppertunity</a:t>
          </a:r>
        </a:p>
      </dgm:t>
    </dgm:pt>
    <dgm:pt modelId="{5601154F-3AD7-4B38-8636-BBB71069D0A8}" type="parTrans" cxnId="{BFF71944-007E-460E-A3F9-BA21D7801117}">
      <dgm:prSet/>
      <dgm:spPr/>
      <dgm:t>
        <a:bodyPr/>
        <a:lstStyle/>
        <a:p>
          <a:endParaRPr lang="en-GB"/>
        </a:p>
      </dgm:t>
    </dgm:pt>
    <dgm:pt modelId="{7C5329E6-DDBC-4D71-9615-BCB6393BAD99}" type="sibTrans" cxnId="{BFF71944-007E-460E-A3F9-BA21D7801117}">
      <dgm:prSet/>
      <dgm:spPr/>
      <dgm:t>
        <a:bodyPr/>
        <a:lstStyle/>
        <a:p>
          <a:endParaRPr lang="en-GB"/>
        </a:p>
      </dgm:t>
    </dgm:pt>
    <dgm:pt modelId="{5B29D57C-5C5C-43CD-84CD-5C0D00A2ECDD}">
      <dgm:prSet phldr="0"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Definition of inclusive practice</a:t>
          </a:r>
        </a:p>
      </dgm:t>
    </dgm:pt>
    <dgm:pt modelId="{5B7EFE1D-F637-4D23-91F4-B927C2B93F60}" type="parTrans" cxnId="{AD8144FC-B0F2-4E98-A97F-1E52DD5B070F}">
      <dgm:prSet/>
      <dgm:spPr/>
      <dgm:t>
        <a:bodyPr/>
        <a:lstStyle/>
        <a:p>
          <a:endParaRPr lang="en-GB"/>
        </a:p>
      </dgm:t>
    </dgm:pt>
    <dgm:pt modelId="{6D9413BE-2EBC-43E7-8F2E-9B250C0BF4CB}" type="sibTrans" cxnId="{AD8144FC-B0F2-4E98-A97F-1E52DD5B070F}">
      <dgm:prSet/>
      <dgm:spPr/>
      <dgm:t>
        <a:bodyPr/>
        <a:lstStyle/>
        <a:p>
          <a:endParaRPr lang="en-GB"/>
        </a:p>
      </dgm:t>
    </dgm:pt>
    <dgm:pt modelId="{0E790266-CCDA-4194-8A97-C298EDEB88A3}" type="pres">
      <dgm:prSet presAssocID="{13101B42-7910-4FE3-9205-3FDD75E9DEFA}" presName="vert0" presStyleCnt="0">
        <dgm:presLayoutVars>
          <dgm:dir/>
          <dgm:animOne val="branch"/>
          <dgm:animLvl val="lvl"/>
        </dgm:presLayoutVars>
      </dgm:prSet>
      <dgm:spPr/>
    </dgm:pt>
    <dgm:pt modelId="{79D83ADF-6C0C-447A-9558-BCEF52BF6309}" type="pres">
      <dgm:prSet presAssocID="{59E1C857-DE84-441B-8646-FCDFA735EE3E}" presName="thickLine" presStyleLbl="alignNode1" presStyleIdx="0" presStyleCnt="10"/>
      <dgm:spPr/>
    </dgm:pt>
    <dgm:pt modelId="{3A515EBC-D4C7-49FE-AD7B-C7C04F047BFA}" type="pres">
      <dgm:prSet presAssocID="{59E1C857-DE84-441B-8646-FCDFA735EE3E}" presName="horz1" presStyleCnt="0"/>
      <dgm:spPr/>
    </dgm:pt>
    <dgm:pt modelId="{AF18536B-3050-46B5-8EEA-40036D851711}" type="pres">
      <dgm:prSet presAssocID="{59E1C857-DE84-441B-8646-FCDFA735EE3E}" presName="tx1" presStyleLbl="revTx" presStyleIdx="0" presStyleCnt="10"/>
      <dgm:spPr/>
    </dgm:pt>
    <dgm:pt modelId="{13F2EC0E-D461-41AF-9C5F-2EB31167F13B}" type="pres">
      <dgm:prSet presAssocID="{59E1C857-DE84-441B-8646-FCDFA735EE3E}" presName="vert1" presStyleCnt="0"/>
      <dgm:spPr/>
    </dgm:pt>
    <dgm:pt modelId="{20009150-1EB0-47FC-9E14-1A453D27E992}" type="pres">
      <dgm:prSet presAssocID="{5B29D57C-5C5C-43CD-84CD-5C0D00A2ECDD}" presName="thickLine" presStyleLbl="alignNode1" presStyleIdx="1" presStyleCnt="10"/>
      <dgm:spPr/>
    </dgm:pt>
    <dgm:pt modelId="{E499DF2A-E654-4686-B326-FA5E6EE2D972}" type="pres">
      <dgm:prSet presAssocID="{5B29D57C-5C5C-43CD-84CD-5C0D00A2ECDD}" presName="horz1" presStyleCnt="0"/>
      <dgm:spPr/>
    </dgm:pt>
    <dgm:pt modelId="{3BCB2A4F-DA72-47AA-A329-67FF231BF672}" type="pres">
      <dgm:prSet presAssocID="{5B29D57C-5C5C-43CD-84CD-5C0D00A2ECDD}" presName="tx1" presStyleLbl="revTx" presStyleIdx="1" presStyleCnt="10"/>
      <dgm:spPr/>
    </dgm:pt>
    <dgm:pt modelId="{94BD6482-4133-4CE2-8E87-595C8CAD6454}" type="pres">
      <dgm:prSet presAssocID="{5B29D57C-5C5C-43CD-84CD-5C0D00A2ECDD}" presName="vert1" presStyleCnt="0"/>
      <dgm:spPr/>
    </dgm:pt>
    <dgm:pt modelId="{3F86C676-4D4E-4D71-9D37-0BEC5E082170}" type="pres">
      <dgm:prSet presAssocID="{CC10DAF4-8595-40FF-8D26-54316979F0BE}" presName="thickLine" presStyleLbl="alignNode1" presStyleIdx="2" presStyleCnt="10"/>
      <dgm:spPr/>
    </dgm:pt>
    <dgm:pt modelId="{00CE335F-D77D-4F5F-A29D-03262576ABB5}" type="pres">
      <dgm:prSet presAssocID="{CC10DAF4-8595-40FF-8D26-54316979F0BE}" presName="horz1" presStyleCnt="0"/>
      <dgm:spPr/>
    </dgm:pt>
    <dgm:pt modelId="{F1FA5354-08DA-4A70-80B7-418C4F0C8E32}" type="pres">
      <dgm:prSet presAssocID="{CC10DAF4-8595-40FF-8D26-54316979F0BE}" presName="tx1" presStyleLbl="revTx" presStyleIdx="2" presStyleCnt="10"/>
      <dgm:spPr/>
    </dgm:pt>
    <dgm:pt modelId="{D4690025-764F-43D6-9A89-070D8D2D7EAD}" type="pres">
      <dgm:prSet presAssocID="{CC10DAF4-8595-40FF-8D26-54316979F0BE}" presName="vert1" presStyleCnt="0"/>
      <dgm:spPr/>
    </dgm:pt>
    <dgm:pt modelId="{DD32F8BE-992F-437B-AB4E-455C9151E621}" type="pres">
      <dgm:prSet presAssocID="{DFCD3F66-B29A-4E9C-905A-F94E8E028977}" presName="thickLine" presStyleLbl="alignNode1" presStyleIdx="3" presStyleCnt="10"/>
      <dgm:spPr/>
    </dgm:pt>
    <dgm:pt modelId="{89E85DED-E02A-406D-949F-79F279E5E751}" type="pres">
      <dgm:prSet presAssocID="{DFCD3F66-B29A-4E9C-905A-F94E8E028977}" presName="horz1" presStyleCnt="0"/>
      <dgm:spPr/>
    </dgm:pt>
    <dgm:pt modelId="{400E0562-1D4D-42AD-864B-445E2F9FA1E5}" type="pres">
      <dgm:prSet presAssocID="{DFCD3F66-B29A-4E9C-905A-F94E8E028977}" presName="tx1" presStyleLbl="revTx" presStyleIdx="3" presStyleCnt="10"/>
      <dgm:spPr/>
    </dgm:pt>
    <dgm:pt modelId="{6FF05AE0-812E-4747-BEC6-978A27F7FE1E}" type="pres">
      <dgm:prSet presAssocID="{DFCD3F66-B29A-4E9C-905A-F94E8E028977}" presName="vert1" presStyleCnt="0"/>
      <dgm:spPr/>
    </dgm:pt>
    <dgm:pt modelId="{092FC3B7-2C69-49C5-97EE-C085C4DC51D5}" type="pres">
      <dgm:prSet presAssocID="{3DC08857-E5E5-4C68-ACAA-B3AB03EB7CF1}" presName="thickLine" presStyleLbl="alignNode1" presStyleIdx="4" presStyleCnt="10"/>
      <dgm:spPr/>
    </dgm:pt>
    <dgm:pt modelId="{946CDFAF-024A-4B77-A189-0DFFCCF3776A}" type="pres">
      <dgm:prSet presAssocID="{3DC08857-E5E5-4C68-ACAA-B3AB03EB7CF1}" presName="horz1" presStyleCnt="0"/>
      <dgm:spPr/>
    </dgm:pt>
    <dgm:pt modelId="{15B03965-9104-41B8-94EB-6B0C38DAA249}" type="pres">
      <dgm:prSet presAssocID="{3DC08857-E5E5-4C68-ACAA-B3AB03EB7CF1}" presName="tx1" presStyleLbl="revTx" presStyleIdx="4" presStyleCnt="10"/>
      <dgm:spPr/>
    </dgm:pt>
    <dgm:pt modelId="{AEDB67D5-0C2A-4769-968D-759FC18D1CEC}" type="pres">
      <dgm:prSet presAssocID="{3DC08857-E5E5-4C68-ACAA-B3AB03EB7CF1}" presName="vert1" presStyleCnt="0"/>
      <dgm:spPr/>
    </dgm:pt>
    <dgm:pt modelId="{9295B5CE-6256-415D-B797-0F6D826C884B}" type="pres">
      <dgm:prSet presAssocID="{431C9C3F-F03F-474D-885D-DEBB94C655E9}" presName="thickLine" presStyleLbl="alignNode1" presStyleIdx="5" presStyleCnt="10"/>
      <dgm:spPr/>
    </dgm:pt>
    <dgm:pt modelId="{236840F0-A921-451B-8BCB-8EC377797328}" type="pres">
      <dgm:prSet presAssocID="{431C9C3F-F03F-474D-885D-DEBB94C655E9}" presName="horz1" presStyleCnt="0"/>
      <dgm:spPr/>
    </dgm:pt>
    <dgm:pt modelId="{41672C66-EEF5-443E-9DFE-FC3F6BB57B11}" type="pres">
      <dgm:prSet presAssocID="{431C9C3F-F03F-474D-885D-DEBB94C655E9}" presName="tx1" presStyleLbl="revTx" presStyleIdx="5" presStyleCnt="10"/>
      <dgm:spPr/>
    </dgm:pt>
    <dgm:pt modelId="{311EE0B4-F1D1-4ED1-95F2-0D633EF6F28B}" type="pres">
      <dgm:prSet presAssocID="{431C9C3F-F03F-474D-885D-DEBB94C655E9}" presName="vert1" presStyleCnt="0"/>
      <dgm:spPr/>
    </dgm:pt>
    <dgm:pt modelId="{C263408C-4BA7-4A3B-B1AB-A75EFFA01748}" type="pres">
      <dgm:prSet presAssocID="{41CC0C02-10DF-4605-8224-3B3A155B5DE9}" presName="thickLine" presStyleLbl="alignNode1" presStyleIdx="6" presStyleCnt="10"/>
      <dgm:spPr/>
    </dgm:pt>
    <dgm:pt modelId="{0CE5C7B3-86DA-44EB-BB04-5E46F186BD72}" type="pres">
      <dgm:prSet presAssocID="{41CC0C02-10DF-4605-8224-3B3A155B5DE9}" presName="horz1" presStyleCnt="0"/>
      <dgm:spPr/>
    </dgm:pt>
    <dgm:pt modelId="{56FD4997-E134-40DF-A205-C496BDBDD964}" type="pres">
      <dgm:prSet presAssocID="{41CC0C02-10DF-4605-8224-3B3A155B5DE9}" presName="tx1" presStyleLbl="revTx" presStyleIdx="6" presStyleCnt="10"/>
      <dgm:spPr/>
    </dgm:pt>
    <dgm:pt modelId="{03F8D1CD-C461-4055-8CD6-99592559C9E7}" type="pres">
      <dgm:prSet presAssocID="{41CC0C02-10DF-4605-8224-3B3A155B5DE9}" presName="vert1" presStyleCnt="0"/>
      <dgm:spPr/>
    </dgm:pt>
    <dgm:pt modelId="{D0921B6E-6519-4EAC-8804-FD420A8EAFCB}" type="pres">
      <dgm:prSet presAssocID="{4B3DF0D9-A80A-4503-A9AA-005F927A619C}" presName="thickLine" presStyleLbl="alignNode1" presStyleIdx="7" presStyleCnt="10"/>
      <dgm:spPr/>
    </dgm:pt>
    <dgm:pt modelId="{759ED445-1D9B-4A77-8401-4085562D257C}" type="pres">
      <dgm:prSet presAssocID="{4B3DF0D9-A80A-4503-A9AA-005F927A619C}" presName="horz1" presStyleCnt="0"/>
      <dgm:spPr/>
    </dgm:pt>
    <dgm:pt modelId="{CAB77FCF-667F-45F2-8E54-BD192EFD646D}" type="pres">
      <dgm:prSet presAssocID="{4B3DF0D9-A80A-4503-A9AA-005F927A619C}" presName="tx1" presStyleLbl="revTx" presStyleIdx="7" presStyleCnt="10"/>
      <dgm:spPr/>
    </dgm:pt>
    <dgm:pt modelId="{A00919A7-8544-43EE-B1B3-2E1F065DE2B8}" type="pres">
      <dgm:prSet presAssocID="{4B3DF0D9-A80A-4503-A9AA-005F927A619C}" presName="vert1" presStyleCnt="0"/>
      <dgm:spPr/>
    </dgm:pt>
    <dgm:pt modelId="{C53B9F25-DE5B-4E6E-88F7-237AA16FF290}" type="pres">
      <dgm:prSet presAssocID="{4B865D4A-BFC5-4E0E-9CC6-584E72EFE594}" presName="thickLine" presStyleLbl="alignNode1" presStyleIdx="8" presStyleCnt="10"/>
      <dgm:spPr/>
    </dgm:pt>
    <dgm:pt modelId="{F52B4814-DBBD-42C0-BFA5-80E40A3EAB79}" type="pres">
      <dgm:prSet presAssocID="{4B865D4A-BFC5-4E0E-9CC6-584E72EFE594}" presName="horz1" presStyleCnt="0"/>
      <dgm:spPr/>
    </dgm:pt>
    <dgm:pt modelId="{ED955F06-F160-4040-9AF4-1D5E69CDA63E}" type="pres">
      <dgm:prSet presAssocID="{4B865D4A-BFC5-4E0E-9CC6-584E72EFE594}" presName="tx1" presStyleLbl="revTx" presStyleIdx="8" presStyleCnt="10"/>
      <dgm:spPr/>
    </dgm:pt>
    <dgm:pt modelId="{4EB13127-F60B-4C28-8131-E35DE8F2C67D}" type="pres">
      <dgm:prSet presAssocID="{4B865D4A-BFC5-4E0E-9CC6-584E72EFE594}" presName="vert1" presStyleCnt="0"/>
      <dgm:spPr/>
    </dgm:pt>
    <dgm:pt modelId="{5CB84AEA-EA46-4D8F-8729-FC650B5C2807}" type="pres">
      <dgm:prSet presAssocID="{BB5C5784-718B-4A37-AE3C-873AD4EE79B4}" presName="thickLine" presStyleLbl="alignNode1" presStyleIdx="9" presStyleCnt="10"/>
      <dgm:spPr/>
    </dgm:pt>
    <dgm:pt modelId="{75ECA846-DA65-4BBC-BC4E-BCC0836049A6}" type="pres">
      <dgm:prSet presAssocID="{BB5C5784-718B-4A37-AE3C-873AD4EE79B4}" presName="horz1" presStyleCnt="0"/>
      <dgm:spPr/>
    </dgm:pt>
    <dgm:pt modelId="{57BC0F0A-7022-4AC9-B158-4CF4F242D974}" type="pres">
      <dgm:prSet presAssocID="{BB5C5784-718B-4A37-AE3C-873AD4EE79B4}" presName="tx1" presStyleLbl="revTx" presStyleIdx="9" presStyleCnt="10"/>
      <dgm:spPr/>
    </dgm:pt>
    <dgm:pt modelId="{404A9448-03A2-4A87-A193-ACC41EB4F4F7}" type="pres">
      <dgm:prSet presAssocID="{BB5C5784-718B-4A37-AE3C-873AD4EE79B4}" presName="vert1" presStyleCnt="0"/>
      <dgm:spPr/>
    </dgm:pt>
  </dgm:ptLst>
  <dgm:cxnLst>
    <dgm:cxn modelId="{1AFDDF1A-348E-4D8F-B5DF-AFD0F545DCA3}" type="presOf" srcId="{CC10DAF4-8595-40FF-8D26-54316979F0BE}" destId="{F1FA5354-08DA-4A70-80B7-418C4F0C8E32}" srcOrd="0" destOrd="0" presId="urn:microsoft.com/office/officeart/2008/layout/LinedList"/>
    <dgm:cxn modelId="{D535201B-806B-4881-8BCF-ECE8DB485395}" type="presOf" srcId="{41CC0C02-10DF-4605-8224-3B3A155B5DE9}" destId="{56FD4997-E134-40DF-A205-C496BDBDD964}" srcOrd="0" destOrd="0" presId="urn:microsoft.com/office/officeart/2008/layout/LinedList"/>
    <dgm:cxn modelId="{39A4B43A-D33A-4734-A478-6450BFC8625B}" srcId="{13101B42-7910-4FE3-9205-3FDD75E9DEFA}" destId="{CC10DAF4-8595-40FF-8D26-54316979F0BE}" srcOrd="2" destOrd="0" parTransId="{0720508C-77D6-4E1A-91DA-C72566143E32}" sibTransId="{42859A80-F643-466D-8837-8E603B15D139}"/>
    <dgm:cxn modelId="{8916633E-00B4-4B0F-9C0B-62E3A5203531}" type="presOf" srcId="{5B29D57C-5C5C-43CD-84CD-5C0D00A2ECDD}" destId="{3BCB2A4F-DA72-47AA-A329-67FF231BF672}" srcOrd="0" destOrd="0" presId="urn:microsoft.com/office/officeart/2008/layout/LinedList"/>
    <dgm:cxn modelId="{FBB5703F-6215-4B71-AD9A-955FB77814F8}" type="presOf" srcId="{431C9C3F-F03F-474D-885D-DEBB94C655E9}" destId="{41672C66-EEF5-443E-9DFE-FC3F6BB57B11}" srcOrd="0" destOrd="0" presId="urn:microsoft.com/office/officeart/2008/layout/LinedList"/>
    <dgm:cxn modelId="{BFF71944-007E-460E-A3F9-BA21D7801117}" srcId="{13101B42-7910-4FE3-9205-3FDD75E9DEFA}" destId="{41CC0C02-10DF-4605-8224-3B3A155B5DE9}" srcOrd="6" destOrd="0" parTransId="{5601154F-3AD7-4B38-8636-BBB71069D0A8}" sibTransId="{7C5329E6-DDBC-4D71-9615-BCB6393BAD99}"/>
    <dgm:cxn modelId="{2B5A046C-CE04-4F59-BD97-D3A69BE2C712}" srcId="{13101B42-7910-4FE3-9205-3FDD75E9DEFA}" destId="{4B865D4A-BFC5-4E0E-9CC6-584E72EFE594}" srcOrd="8" destOrd="0" parTransId="{74E834C8-01CC-434D-A3E8-BA3669F637B3}" sibTransId="{7F09720F-151E-459A-A2BA-FC3AC743E6D3}"/>
    <dgm:cxn modelId="{85F0A673-783A-438E-AB02-18BEDAB9DCDD}" type="presOf" srcId="{4B865D4A-BFC5-4E0E-9CC6-584E72EFE594}" destId="{ED955F06-F160-4040-9AF4-1D5E69CDA63E}" srcOrd="0" destOrd="0" presId="urn:microsoft.com/office/officeart/2008/layout/LinedList"/>
    <dgm:cxn modelId="{1F5FF655-4BD1-446D-8A00-232A2269EACB}" srcId="{13101B42-7910-4FE3-9205-3FDD75E9DEFA}" destId="{DFCD3F66-B29A-4E9C-905A-F94E8E028977}" srcOrd="3" destOrd="0" parTransId="{377FC4F8-082A-4AF9-AF63-FCC227CC356C}" sibTransId="{94CC9BE4-D7FC-4A3F-A7E2-0241CABF340D}"/>
    <dgm:cxn modelId="{B692B18A-610B-4701-AD01-7C382CCF0DE4}" srcId="{13101B42-7910-4FE3-9205-3FDD75E9DEFA}" destId="{431C9C3F-F03F-474D-885D-DEBB94C655E9}" srcOrd="5" destOrd="0" parTransId="{E8F28C58-AD02-43DC-BFEC-4A4512B7844A}" sibTransId="{999CDB1B-1C79-4875-8E5D-6F762A90ABF5}"/>
    <dgm:cxn modelId="{463F699B-7EE7-4F31-B5CD-E10D34678E84}" type="presOf" srcId="{BB5C5784-718B-4A37-AE3C-873AD4EE79B4}" destId="{57BC0F0A-7022-4AC9-B158-4CF4F242D974}" srcOrd="0" destOrd="0" presId="urn:microsoft.com/office/officeart/2008/layout/LinedList"/>
    <dgm:cxn modelId="{21CEF99F-5287-4C80-B7E6-06B43DA88AAA}" type="presOf" srcId="{4B3DF0D9-A80A-4503-A9AA-005F927A619C}" destId="{CAB77FCF-667F-45F2-8E54-BD192EFD646D}" srcOrd="0" destOrd="0" presId="urn:microsoft.com/office/officeart/2008/layout/LinedList"/>
    <dgm:cxn modelId="{EB5D16A5-EBDE-477A-A7D2-41EE74889A07}" srcId="{13101B42-7910-4FE3-9205-3FDD75E9DEFA}" destId="{4B3DF0D9-A80A-4503-A9AA-005F927A619C}" srcOrd="7" destOrd="0" parTransId="{1211895B-AB6D-4C34-8F8A-C6D8320BB42B}" sibTransId="{13B0F622-5A16-42B5-B3B0-D65C19FF5B72}"/>
    <dgm:cxn modelId="{5CBEADAA-BC29-4DD2-AAA8-E88AA6B4669D}" type="presOf" srcId="{13101B42-7910-4FE3-9205-3FDD75E9DEFA}" destId="{0E790266-CCDA-4194-8A97-C298EDEB88A3}" srcOrd="0" destOrd="0" presId="urn:microsoft.com/office/officeart/2008/layout/LinedList"/>
    <dgm:cxn modelId="{8399D4AC-65AE-4C1A-A4FC-E641D13C6479}" srcId="{13101B42-7910-4FE3-9205-3FDD75E9DEFA}" destId="{BB5C5784-718B-4A37-AE3C-873AD4EE79B4}" srcOrd="9" destOrd="0" parTransId="{F833126C-9FBD-4CF3-AF6B-F338A3F726EE}" sibTransId="{FBF3BF6A-BC6B-480A-856F-54A291D5FF1A}"/>
    <dgm:cxn modelId="{26C686C3-FA63-4E13-A320-BD867A6D25B1}" type="presOf" srcId="{3DC08857-E5E5-4C68-ACAA-B3AB03EB7CF1}" destId="{15B03965-9104-41B8-94EB-6B0C38DAA249}" srcOrd="0" destOrd="0" presId="urn:microsoft.com/office/officeart/2008/layout/LinedList"/>
    <dgm:cxn modelId="{87FBD5C3-FBFA-4CAF-9B80-8BD5E4CBAD5F}" srcId="{13101B42-7910-4FE3-9205-3FDD75E9DEFA}" destId="{3DC08857-E5E5-4C68-ACAA-B3AB03EB7CF1}" srcOrd="4" destOrd="0" parTransId="{166B2D21-7080-4942-9F84-FD206C7DF146}" sibTransId="{58006E51-AD39-4B33-BCF7-D776B8E231C8}"/>
    <dgm:cxn modelId="{16F6BFCE-7D89-4634-A997-26A4888CBCC1}" srcId="{13101B42-7910-4FE3-9205-3FDD75E9DEFA}" destId="{59E1C857-DE84-441B-8646-FCDFA735EE3E}" srcOrd="0" destOrd="0" parTransId="{FA4CBDC3-B54D-49A7-B0D2-6178653890D4}" sibTransId="{E54000E5-6462-4D34-A5C5-B7525F962678}"/>
    <dgm:cxn modelId="{939BCAD6-2403-41D0-8FBB-5866243BC830}" type="presOf" srcId="{59E1C857-DE84-441B-8646-FCDFA735EE3E}" destId="{AF18536B-3050-46B5-8EEA-40036D851711}" srcOrd="0" destOrd="0" presId="urn:microsoft.com/office/officeart/2008/layout/LinedList"/>
    <dgm:cxn modelId="{AD8144FC-B0F2-4E98-A97F-1E52DD5B070F}" srcId="{13101B42-7910-4FE3-9205-3FDD75E9DEFA}" destId="{5B29D57C-5C5C-43CD-84CD-5C0D00A2ECDD}" srcOrd="1" destOrd="0" parTransId="{5B7EFE1D-F637-4D23-91F4-B927C2B93F60}" sibTransId="{6D9413BE-2EBC-43E7-8F2E-9B250C0BF4CB}"/>
    <dgm:cxn modelId="{5DE539FF-3335-4F33-9A45-1B8601D939E7}" type="presOf" srcId="{DFCD3F66-B29A-4E9C-905A-F94E8E028977}" destId="{400E0562-1D4D-42AD-864B-445E2F9FA1E5}" srcOrd="0" destOrd="0" presId="urn:microsoft.com/office/officeart/2008/layout/LinedList"/>
    <dgm:cxn modelId="{9C76160E-C39B-4AE9-B184-97FC13E8EB27}" type="presParOf" srcId="{0E790266-CCDA-4194-8A97-C298EDEB88A3}" destId="{79D83ADF-6C0C-447A-9558-BCEF52BF6309}" srcOrd="0" destOrd="0" presId="urn:microsoft.com/office/officeart/2008/layout/LinedList"/>
    <dgm:cxn modelId="{936C3AA4-E465-478E-936C-1D820D31B64E}" type="presParOf" srcId="{0E790266-CCDA-4194-8A97-C298EDEB88A3}" destId="{3A515EBC-D4C7-49FE-AD7B-C7C04F047BFA}" srcOrd="1" destOrd="0" presId="urn:microsoft.com/office/officeart/2008/layout/LinedList"/>
    <dgm:cxn modelId="{B024E51A-E2BC-49C1-A86B-DA6C5479BFF1}" type="presParOf" srcId="{3A515EBC-D4C7-49FE-AD7B-C7C04F047BFA}" destId="{AF18536B-3050-46B5-8EEA-40036D851711}" srcOrd="0" destOrd="0" presId="urn:microsoft.com/office/officeart/2008/layout/LinedList"/>
    <dgm:cxn modelId="{705C0EB3-EE77-49B0-B05E-7649792DAD19}" type="presParOf" srcId="{3A515EBC-D4C7-49FE-AD7B-C7C04F047BFA}" destId="{13F2EC0E-D461-41AF-9C5F-2EB31167F13B}" srcOrd="1" destOrd="0" presId="urn:microsoft.com/office/officeart/2008/layout/LinedList"/>
    <dgm:cxn modelId="{9F52D2D8-E4D2-4F93-8F16-FA94B773200F}" type="presParOf" srcId="{0E790266-CCDA-4194-8A97-C298EDEB88A3}" destId="{20009150-1EB0-47FC-9E14-1A453D27E992}" srcOrd="2" destOrd="0" presId="urn:microsoft.com/office/officeart/2008/layout/LinedList"/>
    <dgm:cxn modelId="{EDC70D2E-C476-40DD-A761-7E7C112232BE}" type="presParOf" srcId="{0E790266-CCDA-4194-8A97-C298EDEB88A3}" destId="{E499DF2A-E654-4686-B326-FA5E6EE2D972}" srcOrd="3" destOrd="0" presId="urn:microsoft.com/office/officeart/2008/layout/LinedList"/>
    <dgm:cxn modelId="{12B90AA2-2E84-4197-9108-016AF3085300}" type="presParOf" srcId="{E499DF2A-E654-4686-B326-FA5E6EE2D972}" destId="{3BCB2A4F-DA72-47AA-A329-67FF231BF672}" srcOrd="0" destOrd="0" presId="urn:microsoft.com/office/officeart/2008/layout/LinedList"/>
    <dgm:cxn modelId="{873303DC-4A74-4CCA-8A9B-76EA25F73181}" type="presParOf" srcId="{E499DF2A-E654-4686-B326-FA5E6EE2D972}" destId="{94BD6482-4133-4CE2-8E87-595C8CAD6454}" srcOrd="1" destOrd="0" presId="urn:microsoft.com/office/officeart/2008/layout/LinedList"/>
    <dgm:cxn modelId="{D8E9BF96-92ED-480A-A740-B603E529C796}" type="presParOf" srcId="{0E790266-CCDA-4194-8A97-C298EDEB88A3}" destId="{3F86C676-4D4E-4D71-9D37-0BEC5E082170}" srcOrd="4" destOrd="0" presId="urn:microsoft.com/office/officeart/2008/layout/LinedList"/>
    <dgm:cxn modelId="{92F27D9E-47C4-458D-8493-1F73E514E86D}" type="presParOf" srcId="{0E790266-CCDA-4194-8A97-C298EDEB88A3}" destId="{00CE335F-D77D-4F5F-A29D-03262576ABB5}" srcOrd="5" destOrd="0" presId="urn:microsoft.com/office/officeart/2008/layout/LinedList"/>
    <dgm:cxn modelId="{DEA88AE5-D3CD-4039-8058-D16051EFB107}" type="presParOf" srcId="{00CE335F-D77D-4F5F-A29D-03262576ABB5}" destId="{F1FA5354-08DA-4A70-80B7-418C4F0C8E32}" srcOrd="0" destOrd="0" presId="urn:microsoft.com/office/officeart/2008/layout/LinedList"/>
    <dgm:cxn modelId="{D5141B35-AABC-432C-B76C-A55FA6A697EE}" type="presParOf" srcId="{00CE335F-D77D-4F5F-A29D-03262576ABB5}" destId="{D4690025-764F-43D6-9A89-070D8D2D7EAD}" srcOrd="1" destOrd="0" presId="urn:microsoft.com/office/officeart/2008/layout/LinedList"/>
    <dgm:cxn modelId="{AF6950A7-635F-47A6-807D-19346FD27640}" type="presParOf" srcId="{0E790266-CCDA-4194-8A97-C298EDEB88A3}" destId="{DD32F8BE-992F-437B-AB4E-455C9151E621}" srcOrd="6" destOrd="0" presId="urn:microsoft.com/office/officeart/2008/layout/LinedList"/>
    <dgm:cxn modelId="{D56F84CB-D188-4C37-AF6B-96C2D0614268}" type="presParOf" srcId="{0E790266-CCDA-4194-8A97-C298EDEB88A3}" destId="{89E85DED-E02A-406D-949F-79F279E5E751}" srcOrd="7" destOrd="0" presId="urn:microsoft.com/office/officeart/2008/layout/LinedList"/>
    <dgm:cxn modelId="{8DD16200-6581-4B67-A517-89BCA2D6B81A}" type="presParOf" srcId="{89E85DED-E02A-406D-949F-79F279E5E751}" destId="{400E0562-1D4D-42AD-864B-445E2F9FA1E5}" srcOrd="0" destOrd="0" presId="urn:microsoft.com/office/officeart/2008/layout/LinedList"/>
    <dgm:cxn modelId="{4B0B8D8E-6218-43C1-B6F1-E70D450EF59B}" type="presParOf" srcId="{89E85DED-E02A-406D-949F-79F279E5E751}" destId="{6FF05AE0-812E-4747-BEC6-978A27F7FE1E}" srcOrd="1" destOrd="0" presId="urn:microsoft.com/office/officeart/2008/layout/LinedList"/>
    <dgm:cxn modelId="{4C8EF3ED-CBC1-4508-BBB2-A8763915286D}" type="presParOf" srcId="{0E790266-CCDA-4194-8A97-C298EDEB88A3}" destId="{092FC3B7-2C69-49C5-97EE-C085C4DC51D5}" srcOrd="8" destOrd="0" presId="urn:microsoft.com/office/officeart/2008/layout/LinedList"/>
    <dgm:cxn modelId="{483932F2-78B8-4045-B845-FAC0745B2C21}" type="presParOf" srcId="{0E790266-CCDA-4194-8A97-C298EDEB88A3}" destId="{946CDFAF-024A-4B77-A189-0DFFCCF3776A}" srcOrd="9" destOrd="0" presId="urn:microsoft.com/office/officeart/2008/layout/LinedList"/>
    <dgm:cxn modelId="{A1C84FF6-413F-4015-AFF9-8D306C3A3C2B}" type="presParOf" srcId="{946CDFAF-024A-4B77-A189-0DFFCCF3776A}" destId="{15B03965-9104-41B8-94EB-6B0C38DAA249}" srcOrd="0" destOrd="0" presId="urn:microsoft.com/office/officeart/2008/layout/LinedList"/>
    <dgm:cxn modelId="{D3FA6F64-7B0D-4E9D-9277-43AE5649414F}" type="presParOf" srcId="{946CDFAF-024A-4B77-A189-0DFFCCF3776A}" destId="{AEDB67D5-0C2A-4769-968D-759FC18D1CEC}" srcOrd="1" destOrd="0" presId="urn:microsoft.com/office/officeart/2008/layout/LinedList"/>
    <dgm:cxn modelId="{3B1EF729-88FC-46A0-98DF-AA83E992425F}" type="presParOf" srcId="{0E790266-CCDA-4194-8A97-C298EDEB88A3}" destId="{9295B5CE-6256-415D-B797-0F6D826C884B}" srcOrd="10" destOrd="0" presId="urn:microsoft.com/office/officeart/2008/layout/LinedList"/>
    <dgm:cxn modelId="{0E6593CF-C914-4757-8B91-386AD4551B06}" type="presParOf" srcId="{0E790266-CCDA-4194-8A97-C298EDEB88A3}" destId="{236840F0-A921-451B-8BCB-8EC377797328}" srcOrd="11" destOrd="0" presId="urn:microsoft.com/office/officeart/2008/layout/LinedList"/>
    <dgm:cxn modelId="{CB7E9CC3-1F51-4B86-A480-2877606DCEAC}" type="presParOf" srcId="{236840F0-A921-451B-8BCB-8EC377797328}" destId="{41672C66-EEF5-443E-9DFE-FC3F6BB57B11}" srcOrd="0" destOrd="0" presId="urn:microsoft.com/office/officeart/2008/layout/LinedList"/>
    <dgm:cxn modelId="{C1155918-B887-41C1-ADF8-8BBC843117BC}" type="presParOf" srcId="{236840F0-A921-451B-8BCB-8EC377797328}" destId="{311EE0B4-F1D1-4ED1-95F2-0D633EF6F28B}" srcOrd="1" destOrd="0" presId="urn:microsoft.com/office/officeart/2008/layout/LinedList"/>
    <dgm:cxn modelId="{A4B704A0-2BFE-4A90-A3F9-652AD7819CFB}" type="presParOf" srcId="{0E790266-CCDA-4194-8A97-C298EDEB88A3}" destId="{C263408C-4BA7-4A3B-B1AB-A75EFFA01748}" srcOrd="12" destOrd="0" presId="urn:microsoft.com/office/officeart/2008/layout/LinedList"/>
    <dgm:cxn modelId="{CCBEFBA7-61C7-4497-B423-A47CD5015972}" type="presParOf" srcId="{0E790266-CCDA-4194-8A97-C298EDEB88A3}" destId="{0CE5C7B3-86DA-44EB-BB04-5E46F186BD72}" srcOrd="13" destOrd="0" presId="urn:microsoft.com/office/officeart/2008/layout/LinedList"/>
    <dgm:cxn modelId="{05005963-80AE-4D5E-AC6E-D2884C273BEA}" type="presParOf" srcId="{0CE5C7B3-86DA-44EB-BB04-5E46F186BD72}" destId="{56FD4997-E134-40DF-A205-C496BDBDD964}" srcOrd="0" destOrd="0" presId="urn:microsoft.com/office/officeart/2008/layout/LinedList"/>
    <dgm:cxn modelId="{955CC3E4-3D6E-4BDB-A11E-FEA172FC87FA}" type="presParOf" srcId="{0CE5C7B3-86DA-44EB-BB04-5E46F186BD72}" destId="{03F8D1CD-C461-4055-8CD6-99592559C9E7}" srcOrd="1" destOrd="0" presId="urn:microsoft.com/office/officeart/2008/layout/LinedList"/>
    <dgm:cxn modelId="{E7FDAF59-C6C0-467B-AD14-C398684CE8EE}" type="presParOf" srcId="{0E790266-CCDA-4194-8A97-C298EDEB88A3}" destId="{D0921B6E-6519-4EAC-8804-FD420A8EAFCB}" srcOrd="14" destOrd="0" presId="urn:microsoft.com/office/officeart/2008/layout/LinedList"/>
    <dgm:cxn modelId="{8DC45007-F299-4227-82E4-02F0FBDDEA72}" type="presParOf" srcId="{0E790266-CCDA-4194-8A97-C298EDEB88A3}" destId="{759ED445-1D9B-4A77-8401-4085562D257C}" srcOrd="15" destOrd="0" presId="urn:microsoft.com/office/officeart/2008/layout/LinedList"/>
    <dgm:cxn modelId="{76A824DA-0577-4D69-A5D6-26D1FE0B2786}" type="presParOf" srcId="{759ED445-1D9B-4A77-8401-4085562D257C}" destId="{CAB77FCF-667F-45F2-8E54-BD192EFD646D}" srcOrd="0" destOrd="0" presId="urn:microsoft.com/office/officeart/2008/layout/LinedList"/>
    <dgm:cxn modelId="{65BEF302-D5A7-476F-AEF6-1F70B5162712}" type="presParOf" srcId="{759ED445-1D9B-4A77-8401-4085562D257C}" destId="{A00919A7-8544-43EE-B1B3-2E1F065DE2B8}" srcOrd="1" destOrd="0" presId="urn:microsoft.com/office/officeart/2008/layout/LinedList"/>
    <dgm:cxn modelId="{A61C25D7-B258-4CBA-833E-6D113E657FBF}" type="presParOf" srcId="{0E790266-CCDA-4194-8A97-C298EDEB88A3}" destId="{C53B9F25-DE5B-4E6E-88F7-237AA16FF290}" srcOrd="16" destOrd="0" presId="urn:microsoft.com/office/officeart/2008/layout/LinedList"/>
    <dgm:cxn modelId="{E856900F-FDE3-4FE5-9FA9-49A02ABF522B}" type="presParOf" srcId="{0E790266-CCDA-4194-8A97-C298EDEB88A3}" destId="{F52B4814-DBBD-42C0-BFA5-80E40A3EAB79}" srcOrd="17" destOrd="0" presId="urn:microsoft.com/office/officeart/2008/layout/LinedList"/>
    <dgm:cxn modelId="{EF1EE45C-303A-4239-B25D-A00701A16F77}" type="presParOf" srcId="{F52B4814-DBBD-42C0-BFA5-80E40A3EAB79}" destId="{ED955F06-F160-4040-9AF4-1D5E69CDA63E}" srcOrd="0" destOrd="0" presId="urn:microsoft.com/office/officeart/2008/layout/LinedList"/>
    <dgm:cxn modelId="{2FEF93F6-5DD7-4EAB-9049-61CFEA08C55B}" type="presParOf" srcId="{F52B4814-DBBD-42C0-BFA5-80E40A3EAB79}" destId="{4EB13127-F60B-4C28-8131-E35DE8F2C67D}" srcOrd="1" destOrd="0" presId="urn:microsoft.com/office/officeart/2008/layout/LinedList"/>
    <dgm:cxn modelId="{6F8A18AB-6A2F-4952-9FCE-0C3A7BC658B5}" type="presParOf" srcId="{0E790266-CCDA-4194-8A97-C298EDEB88A3}" destId="{5CB84AEA-EA46-4D8F-8729-FC650B5C2807}" srcOrd="18" destOrd="0" presId="urn:microsoft.com/office/officeart/2008/layout/LinedList"/>
    <dgm:cxn modelId="{494ECBA7-0784-47C0-BFE0-9B62C88A219B}" type="presParOf" srcId="{0E790266-CCDA-4194-8A97-C298EDEB88A3}" destId="{75ECA846-DA65-4BBC-BC4E-BCC0836049A6}" srcOrd="19" destOrd="0" presId="urn:microsoft.com/office/officeart/2008/layout/LinedList"/>
    <dgm:cxn modelId="{08750EE5-FBB9-4FB5-9C4A-AF20845D156D}" type="presParOf" srcId="{75ECA846-DA65-4BBC-BC4E-BCC0836049A6}" destId="{57BC0F0A-7022-4AC9-B158-4CF4F242D974}" srcOrd="0" destOrd="0" presId="urn:microsoft.com/office/officeart/2008/layout/LinedList"/>
    <dgm:cxn modelId="{76156B23-643E-4C14-905E-5815D3F14E4A}" type="presParOf" srcId="{75ECA846-DA65-4BBC-BC4E-BCC0836049A6}" destId="{404A9448-03A2-4A87-A193-ACC41EB4F4F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4AA230-3DE2-4293-AA84-AEE8D9CF2AE7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CEA8E02-353A-4253-A788-06A4959F8B85}">
      <dgm:prSet/>
      <dgm:spPr/>
      <dgm:t>
        <a:bodyPr/>
        <a:lstStyle/>
        <a:p>
          <a:r>
            <a:rPr lang="en-US">
              <a:latin typeface="Arial"/>
              <a:cs typeface="Arial"/>
            </a:rPr>
            <a:t>Inclusive practices are in place to ensure that all individuals are included in every part of life.</a:t>
          </a:r>
        </a:p>
      </dgm:t>
    </dgm:pt>
    <dgm:pt modelId="{D27A9027-DEAF-48BB-8429-1F33A013C5FA}" type="parTrans" cxnId="{0CD27DC5-B92F-49EC-AA4A-11ABE0DB0F34}">
      <dgm:prSet/>
      <dgm:spPr/>
      <dgm:t>
        <a:bodyPr/>
        <a:lstStyle/>
        <a:p>
          <a:endParaRPr lang="en-US"/>
        </a:p>
      </dgm:t>
    </dgm:pt>
    <dgm:pt modelId="{10E4FE78-A015-4243-BBF9-9E9AC7FD6226}" type="sibTrans" cxnId="{0CD27DC5-B92F-49EC-AA4A-11ABE0DB0F34}">
      <dgm:prSet/>
      <dgm:spPr/>
      <dgm:t>
        <a:bodyPr/>
        <a:lstStyle/>
        <a:p>
          <a:endParaRPr lang="en-US"/>
        </a:p>
      </dgm:t>
    </dgm:pt>
    <dgm:pt modelId="{562B5FC4-7FA9-4729-BDF6-1D91E4ED0B8A}">
      <dgm:prSet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Individuals are not discriminated against or excluded and isolated because of any unique difference they may have.</a:t>
          </a:r>
        </a:p>
      </dgm:t>
    </dgm:pt>
    <dgm:pt modelId="{9A2F9ABD-8ACA-4449-BA19-79C597616969}" type="parTrans" cxnId="{96E99163-DC2E-4437-BFD6-A040BFF07C93}">
      <dgm:prSet/>
      <dgm:spPr/>
      <dgm:t>
        <a:bodyPr/>
        <a:lstStyle/>
        <a:p>
          <a:endParaRPr lang="en-US"/>
        </a:p>
      </dgm:t>
    </dgm:pt>
    <dgm:pt modelId="{5DDC7117-B1B6-427E-891C-6401E2D68FBE}" type="sibTrans" cxnId="{96E99163-DC2E-4437-BFD6-A040BFF07C93}">
      <dgm:prSet/>
      <dgm:spPr/>
      <dgm:t>
        <a:bodyPr/>
        <a:lstStyle/>
        <a:p>
          <a:endParaRPr lang="en-US"/>
        </a:p>
      </dgm:t>
    </dgm:pt>
    <dgm:pt modelId="{6BEE8E13-EBEE-4D6C-BFB9-6ACF5EB645A3}">
      <dgm:prSet/>
      <dgm:spPr/>
      <dgm:t>
        <a:bodyPr/>
        <a:lstStyle/>
        <a:p>
          <a:pPr rtl="0"/>
          <a:r>
            <a:rPr lang="en-US">
              <a:latin typeface="Arial"/>
              <a:cs typeface="Arial"/>
            </a:rPr>
            <a:t>Despite anyone's background or situation, inclusive practice is used to promote each individual's ability to participate in all activities.</a:t>
          </a:r>
        </a:p>
      </dgm:t>
    </dgm:pt>
    <dgm:pt modelId="{74C382E7-EDAD-4769-A5B5-664FDAB9925B}" type="parTrans" cxnId="{C0F81901-93B0-4111-869D-BBEE08F7A761}">
      <dgm:prSet/>
      <dgm:spPr/>
      <dgm:t>
        <a:bodyPr/>
        <a:lstStyle/>
        <a:p>
          <a:endParaRPr lang="en-US"/>
        </a:p>
      </dgm:t>
    </dgm:pt>
    <dgm:pt modelId="{8E79AD3C-99F1-4A2A-B978-CBFE0D759144}" type="sibTrans" cxnId="{C0F81901-93B0-4111-869D-BBEE08F7A761}">
      <dgm:prSet/>
      <dgm:spPr/>
      <dgm:t>
        <a:bodyPr/>
        <a:lstStyle/>
        <a:p>
          <a:endParaRPr lang="en-US"/>
        </a:p>
      </dgm:t>
    </dgm:pt>
    <dgm:pt modelId="{78F0845B-4946-4BFC-AF28-F0F325072FD7}">
      <dgm:prSet/>
      <dgm:spPr/>
      <dgm:t>
        <a:bodyPr/>
        <a:lstStyle/>
        <a:p>
          <a:pPr rtl="0"/>
          <a:r>
            <a:rPr lang="en-US">
              <a:latin typeface="Arial"/>
              <a:cs typeface="Arial"/>
            </a:rPr>
            <a:t>Health and social care practitioners through training and learned techniques offer a wide and extensive range of support and care that is essential for each individual as well as their families.</a:t>
          </a:r>
        </a:p>
      </dgm:t>
    </dgm:pt>
    <dgm:pt modelId="{77E58C69-68D1-4F50-9722-548500ECA9C0}" type="parTrans" cxnId="{5DB85F71-D41E-4C65-9F18-CF954829C9B6}">
      <dgm:prSet/>
      <dgm:spPr/>
      <dgm:t>
        <a:bodyPr/>
        <a:lstStyle/>
        <a:p>
          <a:endParaRPr lang="en-US"/>
        </a:p>
      </dgm:t>
    </dgm:pt>
    <dgm:pt modelId="{25B04317-9AF6-456A-996D-57DCB8830092}" type="sibTrans" cxnId="{5DB85F71-D41E-4C65-9F18-CF954829C9B6}">
      <dgm:prSet/>
      <dgm:spPr/>
      <dgm:t>
        <a:bodyPr/>
        <a:lstStyle/>
        <a:p>
          <a:endParaRPr lang="en-US"/>
        </a:p>
      </dgm:t>
    </dgm:pt>
    <dgm:pt modelId="{4DE9DBCE-2AE4-4995-A8D9-B0BC417B8554}" type="pres">
      <dgm:prSet presAssocID="{534AA230-3DE2-4293-AA84-AEE8D9CF2AE7}" presName="Name0" presStyleCnt="0">
        <dgm:presLayoutVars>
          <dgm:dir/>
          <dgm:animLvl val="lvl"/>
          <dgm:resizeHandles val="exact"/>
        </dgm:presLayoutVars>
      </dgm:prSet>
      <dgm:spPr/>
    </dgm:pt>
    <dgm:pt modelId="{05695E32-1F97-4896-84C7-FDD996BBF9C2}" type="pres">
      <dgm:prSet presAssocID="{78F0845B-4946-4BFC-AF28-F0F325072FD7}" presName="boxAndChildren" presStyleCnt="0"/>
      <dgm:spPr/>
    </dgm:pt>
    <dgm:pt modelId="{5B4122A9-949A-4F48-BB52-65B15456307D}" type="pres">
      <dgm:prSet presAssocID="{78F0845B-4946-4BFC-AF28-F0F325072FD7}" presName="parentTextBox" presStyleLbl="node1" presStyleIdx="0" presStyleCnt="4"/>
      <dgm:spPr/>
    </dgm:pt>
    <dgm:pt modelId="{A790564B-8FB5-4120-9F15-25568474E8F1}" type="pres">
      <dgm:prSet presAssocID="{8E79AD3C-99F1-4A2A-B978-CBFE0D759144}" presName="sp" presStyleCnt="0"/>
      <dgm:spPr/>
    </dgm:pt>
    <dgm:pt modelId="{46ABD5C8-6E8C-4E59-9862-0BA197D56A7A}" type="pres">
      <dgm:prSet presAssocID="{6BEE8E13-EBEE-4D6C-BFB9-6ACF5EB645A3}" presName="arrowAndChildren" presStyleCnt="0"/>
      <dgm:spPr/>
    </dgm:pt>
    <dgm:pt modelId="{EA2EE124-9D9B-4096-8B6C-5B06CDB17819}" type="pres">
      <dgm:prSet presAssocID="{6BEE8E13-EBEE-4D6C-BFB9-6ACF5EB645A3}" presName="parentTextArrow" presStyleLbl="node1" presStyleIdx="1" presStyleCnt="4"/>
      <dgm:spPr/>
    </dgm:pt>
    <dgm:pt modelId="{C8986447-CBCE-44BD-8E80-7F8206C4B5B8}" type="pres">
      <dgm:prSet presAssocID="{5DDC7117-B1B6-427E-891C-6401E2D68FBE}" presName="sp" presStyleCnt="0"/>
      <dgm:spPr/>
    </dgm:pt>
    <dgm:pt modelId="{4D7D6046-5B22-4376-90E9-3A6D34265BE8}" type="pres">
      <dgm:prSet presAssocID="{562B5FC4-7FA9-4729-BDF6-1D91E4ED0B8A}" presName="arrowAndChildren" presStyleCnt="0"/>
      <dgm:spPr/>
    </dgm:pt>
    <dgm:pt modelId="{4BE6B71B-38FB-4EA6-9220-BB74B83A44A6}" type="pres">
      <dgm:prSet presAssocID="{562B5FC4-7FA9-4729-BDF6-1D91E4ED0B8A}" presName="parentTextArrow" presStyleLbl="node1" presStyleIdx="2" presStyleCnt="4"/>
      <dgm:spPr/>
    </dgm:pt>
    <dgm:pt modelId="{FB241827-F241-483C-9A70-5F3F577123E7}" type="pres">
      <dgm:prSet presAssocID="{10E4FE78-A015-4243-BBF9-9E9AC7FD6226}" presName="sp" presStyleCnt="0"/>
      <dgm:spPr/>
    </dgm:pt>
    <dgm:pt modelId="{258E77D5-A685-4C2A-971E-17512B71069C}" type="pres">
      <dgm:prSet presAssocID="{9CEA8E02-353A-4253-A788-06A4959F8B85}" presName="arrowAndChildren" presStyleCnt="0"/>
      <dgm:spPr/>
    </dgm:pt>
    <dgm:pt modelId="{3F71B8D6-7E29-4537-AB0B-0E679A552F57}" type="pres">
      <dgm:prSet presAssocID="{9CEA8E02-353A-4253-A788-06A4959F8B85}" presName="parentTextArrow" presStyleLbl="node1" presStyleIdx="3" presStyleCnt="4"/>
      <dgm:spPr/>
    </dgm:pt>
  </dgm:ptLst>
  <dgm:cxnLst>
    <dgm:cxn modelId="{C0F81901-93B0-4111-869D-BBEE08F7A761}" srcId="{534AA230-3DE2-4293-AA84-AEE8D9CF2AE7}" destId="{6BEE8E13-EBEE-4D6C-BFB9-6ACF5EB645A3}" srcOrd="2" destOrd="0" parTransId="{74C382E7-EDAD-4769-A5B5-664FDAB9925B}" sibTransId="{8E79AD3C-99F1-4A2A-B978-CBFE0D759144}"/>
    <dgm:cxn modelId="{96E99163-DC2E-4437-BFD6-A040BFF07C93}" srcId="{534AA230-3DE2-4293-AA84-AEE8D9CF2AE7}" destId="{562B5FC4-7FA9-4729-BDF6-1D91E4ED0B8A}" srcOrd="1" destOrd="0" parTransId="{9A2F9ABD-8ACA-4449-BA19-79C597616969}" sibTransId="{5DDC7117-B1B6-427E-891C-6401E2D68FBE}"/>
    <dgm:cxn modelId="{BAAFCC68-EFFF-48FB-AE3E-6B9CDDC46A5F}" type="presOf" srcId="{6BEE8E13-EBEE-4D6C-BFB9-6ACF5EB645A3}" destId="{EA2EE124-9D9B-4096-8B6C-5B06CDB17819}" srcOrd="0" destOrd="0" presId="urn:microsoft.com/office/officeart/2005/8/layout/process4"/>
    <dgm:cxn modelId="{5DB85F71-D41E-4C65-9F18-CF954829C9B6}" srcId="{534AA230-3DE2-4293-AA84-AEE8D9CF2AE7}" destId="{78F0845B-4946-4BFC-AF28-F0F325072FD7}" srcOrd="3" destOrd="0" parTransId="{77E58C69-68D1-4F50-9722-548500ECA9C0}" sibTransId="{25B04317-9AF6-456A-996D-57DCB8830092}"/>
    <dgm:cxn modelId="{F1609684-5019-4AFD-AACB-0A6D4D3DB517}" type="presOf" srcId="{534AA230-3DE2-4293-AA84-AEE8D9CF2AE7}" destId="{4DE9DBCE-2AE4-4995-A8D9-B0BC417B8554}" srcOrd="0" destOrd="0" presId="urn:microsoft.com/office/officeart/2005/8/layout/process4"/>
    <dgm:cxn modelId="{0F579D9A-F904-4B57-B496-30F73D2F7370}" type="presOf" srcId="{78F0845B-4946-4BFC-AF28-F0F325072FD7}" destId="{5B4122A9-949A-4F48-BB52-65B15456307D}" srcOrd="0" destOrd="0" presId="urn:microsoft.com/office/officeart/2005/8/layout/process4"/>
    <dgm:cxn modelId="{0CD27DC5-B92F-49EC-AA4A-11ABE0DB0F34}" srcId="{534AA230-3DE2-4293-AA84-AEE8D9CF2AE7}" destId="{9CEA8E02-353A-4253-A788-06A4959F8B85}" srcOrd="0" destOrd="0" parTransId="{D27A9027-DEAF-48BB-8429-1F33A013C5FA}" sibTransId="{10E4FE78-A015-4243-BBF9-9E9AC7FD6226}"/>
    <dgm:cxn modelId="{878575DE-DD27-45FB-9225-B625C75C6909}" type="presOf" srcId="{9CEA8E02-353A-4253-A788-06A4959F8B85}" destId="{3F71B8D6-7E29-4537-AB0B-0E679A552F57}" srcOrd="0" destOrd="0" presId="urn:microsoft.com/office/officeart/2005/8/layout/process4"/>
    <dgm:cxn modelId="{8612C7DF-A891-4563-ADB4-836D87463689}" type="presOf" srcId="{562B5FC4-7FA9-4729-BDF6-1D91E4ED0B8A}" destId="{4BE6B71B-38FB-4EA6-9220-BB74B83A44A6}" srcOrd="0" destOrd="0" presId="urn:microsoft.com/office/officeart/2005/8/layout/process4"/>
    <dgm:cxn modelId="{FAFC72EB-E2DC-4942-B0CD-B0161E77B63C}" type="presParOf" srcId="{4DE9DBCE-2AE4-4995-A8D9-B0BC417B8554}" destId="{05695E32-1F97-4896-84C7-FDD996BBF9C2}" srcOrd="0" destOrd="0" presId="urn:microsoft.com/office/officeart/2005/8/layout/process4"/>
    <dgm:cxn modelId="{744C8DB2-63B6-4C9C-9070-078B1B26FEBF}" type="presParOf" srcId="{05695E32-1F97-4896-84C7-FDD996BBF9C2}" destId="{5B4122A9-949A-4F48-BB52-65B15456307D}" srcOrd="0" destOrd="0" presId="urn:microsoft.com/office/officeart/2005/8/layout/process4"/>
    <dgm:cxn modelId="{9E4DDE2A-D995-4AD5-ABE6-AACE1F8EA2D9}" type="presParOf" srcId="{4DE9DBCE-2AE4-4995-A8D9-B0BC417B8554}" destId="{A790564B-8FB5-4120-9F15-25568474E8F1}" srcOrd="1" destOrd="0" presId="urn:microsoft.com/office/officeart/2005/8/layout/process4"/>
    <dgm:cxn modelId="{1337EA76-AA40-4731-AE07-E1B44071AA3B}" type="presParOf" srcId="{4DE9DBCE-2AE4-4995-A8D9-B0BC417B8554}" destId="{46ABD5C8-6E8C-4E59-9862-0BA197D56A7A}" srcOrd="2" destOrd="0" presId="urn:microsoft.com/office/officeart/2005/8/layout/process4"/>
    <dgm:cxn modelId="{26DD9729-D6E6-40D3-A2F3-CAFD9BB9E979}" type="presParOf" srcId="{46ABD5C8-6E8C-4E59-9862-0BA197D56A7A}" destId="{EA2EE124-9D9B-4096-8B6C-5B06CDB17819}" srcOrd="0" destOrd="0" presId="urn:microsoft.com/office/officeart/2005/8/layout/process4"/>
    <dgm:cxn modelId="{DC080669-4554-4B13-8E98-288B71CDF726}" type="presParOf" srcId="{4DE9DBCE-2AE4-4995-A8D9-B0BC417B8554}" destId="{C8986447-CBCE-44BD-8E80-7F8206C4B5B8}" srcOrd="3" destOrd="0" presId="urn:microsoft.com/office/officeart/2005/8/layout/process4"/>
    <dgm:cxn modelId="{8B7766AD-021A-4ACC-9D41-AEA765871161}" type="presParOf" srcId="{4DE9DBCE-2AE4-4995-A8D9-B0BC417B8554}" destId="{4D7D6046-5B22-4376-90E9-3A6D34265BE8}" srcOrd="4" destOrd="0" presId="urn:microsoft.com/office/officeart/2005/8/layout/process4"/>
    <dgm:cxn modelId="{8F282999-1D8B-4716-BA40-4D3BA9F3608D}" type="presParOf" srcId="{4D7D6046-5B22-4376-90E9-3A6D34265BE8}" destId="{4BE6B71B-38FB-4EA6-9220-BB74B83A44A6}" srcOrd="0" destOrd="0" presId="urn:microsoft.com/office/officeart/2005/8/layout/process4"/>
    <dgm:cxn modelId="{2258118C-3288-4ACB-8971-2E563CF3E3F5}" type="presParOf" srcId="{4DE9DBCE-2AE4-4995-A8D9-B0BC417B8554}" destId="{FB241827-F241-483C-9A70-5F3F577123E7}" srcOrd="5" destOrd="0" presId="urn:microsoft.com/office/officeart/2005/8/layout/process4"/>
    <dgm:cxn modelId="{60749E58-7656-47AE-9E1D-B0069A7494D9}" type="presParOf" srcId="{4DE9DBCE-2AE4-4995-A8D9-B0BC417B8554}" destId="{258E77D5-A685-4C2A-971E-17512B71069C}" srcOrd="6" destOrd="0" presId="urn:microsoft.com/office/officeart/2005/8/layout/process4"/>
    <dgm:cxn modelId="{2F59B9CD-5A0F-4297-8BE7-75B9C6E706B1}" type="presParOf" srcId="{258E77D5-A685-4C2A-971E-17512B71069C}" destId="{3F71B8D6-7E29-4537-AB0B-0E679A552F5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3BB480-023A-4E31-B938-EC8FC95A8CD2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18F4357-DFD4-4FF6-B7E3-4BCAB72491AF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Life</a:t>
          </a:r>
        </a:p>
      </dgm:t>
    </dgm:pt>
    <dgm:pt modelId="{8E5FE0B2-A938-43A0-80B3-F41FDD40DAC9}" type="parTrans" cxnId="{974C7CC0-F294-460D-A47C-E8427AB078AC}">
      <dgm:prSet/>
      <dgm:spPr/>
      <dgm:t>
        <a:bodyPr/>
        <a:lstStyle/>
        <a:p>
          <a:endParaRPr lang="en-US"/>
        </a:p>
      </dgm:t>
    </dgm:pt>
    <dgm:pt modelId="{4A36749A-5313-4158-954D-CDBC7DC85B6F}" type="sibTrans" cxnId="{974C7CC0-F294-460D-A47C-E8427AB078AC}">
      <dgm:prSet/>
      <dgm:spPr/>
      <dgm:t>
        <a:bodyPr/>
        <a:lstStyle/>
        <a:p>
          <a:endParaRPr lang="en-US"/>
        </a:p>
      </dgm:t>
    </dgm:pt>
    <dgm:pt modelId="{2FE952DD-7E8E-42AF-BA32-B6606640C45E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Be free from any violence, abuse and neglect</a:t>
          </a:r>
        </a:p>
      </dgm:t>
    </dgm:pt>
    <dgm:pt modelId="{FC711154-4B84-4831-B1DE-F86035905D91}" type="parTrans" cxnId="{E18A0442-FDEE-44DF-BF47-198AE691847C}">
      <dgm:prSet/>
      <dgm:spPr/>
      <dgm:t>
        <a:bodyPr/>
        <a:lstStyle/>
        <a:p>
          <a:endParaRPr lang="en-US"/>
        </a:p>
      </dgm:t>
    </dgm:pt>
    <dgm:pt modelId="{6D5FFBEB-E217-4464-9791-BACA96316A35}" type="sibTrans" cxnId="{E18A0442-FDEE-44DF-BF47-198AE691847C}">
      <dgm:prSet/>
      <dgm:spPr/>
      <dgm:t>
        <a:bodyPr/>
        <a:lstStyle/>
        <a:p>
          <a:endParaRPr lang="en-US"/>
        </a:p>
      </dgm:t>
    </dgm:pt>
    <dgm:pt modelId="{C4BCFBBF-AFAE-49C6-AB51-F7BA29029624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An education</a:t>
          </a:r>
        </a:p>
      </dgm:t>
    </dgm:pt>
    <dgm:pt modelId="{2670A22C-0DD4-4E6F-B1D0-2BAAF81CD950}" type="parTrans" cxnId="{F7B402B4-7D25-4EA9-96C8-9721AE4CB763}">
      <dgm:prSet/>
      <dgm:spPr/>
      <dgm:t>
        <a:bodyPr/>
        <a:lstStyle/>
        <a:p>
          <a:endParaRPr lang="en-US"/>
        </a:p>
      </dgm:t>
    </dgm:pt>
    <dgm:pt modelId="{0C20929B-3AE1-412D-88BC-C98BB1B4E6B5}" type="sibTrans" cxnId="{F7B402B4-7D25-4EA9-96C8-9721AE4CB763}">
      <dgm:prSet/>
      <dgm:spPr/>
      <dgm:t>
        <a:bodyPr/>
        <a:lstStyle/>
        <a:p>
          <a:endParaRPr lang="en-US"/>
        </a:p>
      </dgm:t>
    </dgm:pt>
    <dgm:pt modelId="{3E9941EA-80A5-4D00-842B-0301F90FAC98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Voice their views regarding matters affecting them, including in legal proceedings</a:t>
          </a:r>
        </a:p>
      </dgm:t>
    </dgm:pt>
    <dgm:pt modelId="{C0DE31A0-9525-4C46-8645-14FBE8B2AEB8}" type="parTrans" cxnId="{446CB3D7-27E2-42F4-8AEC-3AD5E3D0BBC7}">
      <dgm:prSet/>
      <dgm:spPr/>
      <dgm:t>
        <a:bodyPr/>
        <a:lstStyle/>
        <a:p>
          <a:endParaRPr lang="en-US"/>
        </a:p>
      </dgm:t>
    </dgm:pt>
    <dgm:pt modelId="{4D76FB60-5666-4935-B2DA-CD9B204A97CC}" type="sibTrans" cxnId="{446CB3D7-27E2-42F4-8AEC-3AD5E3D0BBC7}">
      <dgm:prSet/>
      <dgm:spPr/>
      <dgm:t>
        <a:bodyPr/>
        <a:lstStyle/>
        <a:p>
          <a:endParaRPr lang="en-US"/>
        </a:p>
      </dgm:t>
    </dgm:pt>
    <dgm:pt modelId="{65177BAA-C897-48C9-821D-41BE0CF4D25F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A suitable adequate standard of living</a:t>
          </a:r>
        </a:p>
      </dgm:t>
    </dgm:pt>
    <dgm:pt modelId="{4583D755-28E8-435F-8E88-F5BE2A496FBC}" type="parTrans" cxnId="{D7602A4F-FB5F-4027-866B-23DA98959533}">
      <dgm:prSet/>
      <dgm:spPr/>
      <dgm:t>
        <a:bodyPr/>
        <a:lstStyle/>
        <a:p>
          <a:endParaRPr lang="en-US"/>
        </a:p>
      </dgm:t>
    </dgm:pt>
    <dgm:pt modelId="{5E3B376B-0FD4-43A7-82FE-8325E1769B38}" type="sibTrans" cxnId="{D7602A4F-FB5F-4027-866B-23DA98959533}">
      <dgm:prSet/>
      <dgm:spPr/>
      <dgm:t>
        <a:bodyPr/>
        <a:lstStyle/>
        <a:p>
          <a:endParaRPr lang="en-US"/>
        </a:p>
      </dgm:t>
    </dgm:pt>
    <dgm:pt modelId="{03BC5CCD-5375-4E11-BCA5-5F094EE468CA}" type="pres">
      <dgm:prSet presAssocID="{893BB480-023A-4E31-B938-EC8FC95A8CD2}" presName="Name0" presStyleCnt="0">
        <dgm:presLayoutVars>
          <dgm:dir/>
          <dgm:resizeHandles val="exact"/>
        </dgm:presLayoutVars>
      </dgm:prSet>
      <dgm:spPr/>
    </dgm:pt>
    <dgm:pt modelId="{0E96DC17-9208-4E53-912E-419C8A1D609A}" type="pres">
      <dgm:prSet presAssocID="{B18F4357-DFD4-4FF6-B7E3-4BCAB72491AF}" presName="node" presStyleLbl="node1" presStyleIdx="0" presStyleCnt="5">
        <dgm:presLayoutVars>
          <dgm:bulletEnabled val="1"/>
        </dgm:presLayoutVars>
      </dgm:prSet>
      <dgm:spPr/>
    </dgm:pt>
    <dgm:pt modelId="{F5E9C2E1-C814-42B9-B25C-6EE5652A9C67}" type="pres">
      <dgm:prSet presAssocID="{4A36749A-5313-4158-954D-CDBC7DC85B6F}" presName="sibTrans" presStyleCnt="0"/>
      <dgm:spPr/>
    </dgm:pt>
    <dgm:pt modelId="{A442984E-7B90-42DB-8C6A-F43EB90824FA}" type="pres">
      <dgm:prSet presAssocID="{2FE952DD-7E8E-42AF-BA32-B6606640C45E}" presName="node" presStyleLbl="node1" presStyleIdx="1" presStyleCnt="5">
        <dgm:presLayoutVars>
          <dgm:bulletEnabled val="1"/>
        </dgm:presLayoutVars>
      </dgm:prSet>
      <dgm:spPr/>
    </dgm:pt>
    <dgm:pt modelId="{82C7E3E6-42D0-4CB0-A0ED-39C0A1DBCC15}" type="pres">
      <dgm:prSet presAssocID="{6D5FFBEB-E217-4464-9791-BACA96316A35}" presName="sibTrans" presStyleCnt="0"/>
      <dgm:spPr/>
    </dgm:pt>
    <dgm:pt modelId="{27B6FEC3-4D7C-4BAD-8DFC-5FBD1197C62E}" type="pres">
      <dgm:prSet presAssocID="{C4BCFBBF-AFAE-49C6-AB51-F7BA29029624}" presName="node" presStyleLbl="node1" presStyleIdx="2" presStyleCnt="5">
        <dgm:presLayoutVars>
          <dgm:bulletEnabled val="1"/>
        </dgm:presLayoutVars>
      </dgm:prSet>
      <dgm:spPr/>
    </dgm:pt>
    <dgm:pt modelId="{20ECC908-56F9-484A-85ED-06586F261233}" type="pres">
      <dgm:prSet presAssocID="{0C20929B-3AE1-412D-88BC-C98BB1B4E6B5}" presName="sibTrans" presStyleCnt="0"/>
      <dgm:spPr/>
    </dgm:pt>
    <dgm:pt modelId="{BC728C06-3F7F-40FA-B9F3-10004E7E3D00}" type="pres">
      <dgm:prSet presAssocID="{3E9941EA-80A5-4D00-842B-0301F90FAC98}" presName="node" presStyleLbl="node1" presStyleIdx="3" presStyleCnt="5">
        <dgm:presLayoutVars>
          <dgm:bulletEnabled val="1"/>
        </dgm:presLayoutVars>
      </dgm:prSet>
      <dgm:spPr/>
    </dgm:pt>
    <dgm:pt modelId="{04B0868D-55CF-4A4A-B1BB-DC7B919D78FE}" type="pres">
      <dgm:prSet presAssocID="{4D76FB60-5666-4935-B2DA-CD9B204A97CC}" presName="sibTrans" presStyleCnt="0"/>
      <dgm:spPr/>
    </dgm:pt>
    <dgm:pt modelId="{C19285FC-E8C2-4630-AF85-765DF7F458F4}" type="pres">
      <dgm:prSet presAssocID="{65177BAA-C897-48C9-821D-41BE0CF4D25F}" presName="node" presStyleLbl="node1" presStyleIdx="4" presStyleCnt="5">
        <dgm:presLayoutVars>
          <dgm:bulletEnabled val="1"/>
        </dgm:presLayoutVars>
      </dgm:prSet>
      <dgm:spPr/>
    </dgm:pt>
  </dgm:ptLst>
  <dgm:cxnLst>
    <dgm:cxn modelId="{5F52325E-2530-44F5-95F1-FF5E4E924DC7}" type="presOf" srcId="{2FE952DD-7E8E-42AF-BA32-B6606640C45E}" destId="{A442984E-7B90-42DB-8C6A-F43EB90824FA}" srcOrd="0" destOrd="0" presId="urn:microsoft.com/office/officeart/2005/8/layout/hList6"/>
    <dgm:cxn modelId="{E18A0442-FDEE-44DF-BF47-198AE691847C}" srcId="{893BB480-023A-4E31-B938-EC8FC95A8CD2}" destId="{2FE952DD-7E8E-42AF-BA32-B6606640C45E}" srcOrd="1" destOrd="0" parTransId="{FC711154-4B84-4831-B1DE-F86035905D91}" sibTransId="{6D5FFBEB-E217-4464-9791-BACA96316A35}"/>
    <dgm:cxn modelId="{D7602A4F-FB5F-4027-866B-23DA98959533}" srcId="{893BB480-023A-4E31-B938-EC8FC95A8CD2}" destId="{65177BAA-C897-48C9-821D-41BE0CF4D25F}" srcOrd="4" destOrd="0" parTransId="{4583D755-28E8-435F-8E88-F5BE2A496FBC}" sibTransId="{5E3B376B-0FD4-43A7-82FE-8325E1769B38}"/>
    <dgm:cxn modelId="{9AE07050-A977-433F-BD74-81A27192B42A}" type="presOf" srcId="{3E9941EA-80A5-4D00-842B-0301F90FAC98}" destId="{BC728C06-3F7F-40FA-B9F3-10004E7E3D00}" srcOrd="0" destOrd="0" presId="urn:microsoft.com/office/officeart/2005/8/layout/hList6"/>
    <dgm:cxn modelId="{F7B402B4-7D25-4EA9-96C8-9721AE4CB763}" srcId="{893BB480-023A-4E31-B938-EC8FC95A8CD2}" destId="{C4BCFBBF-AFAE-49C6-AB51-F7BA29029624}" srcOrd="2" destOrd="0" parTransId="{2670A22C-0DD4-4E6F-B1D0-2BAAF81CD950}" sibTransId="{0C20929B-3AE1-412D-88BC-C98BB1B4E6B5}"/>
    <dgm:cxn modelId="{47BB2BB6-FD2F-4D1D-B199-493F36F88C5F}" type="presOf" srcId="{893BB480-023A-4E31-B938-EC8FC95A8CD2}" destId="{03BC5CCD-5375-4E11-BCA5-5F094EE468CA}" srcOrd="0" destOrd="0" presId="urn:microsoft.com/office/officeart/2005/8/layout/hList6"/>
    <dgm:cxn modelId="{974C7CC0-F294-460D-A47C-E8427AB078AC}" srcId="{893BB480-023A-4E31-B938-EC8FC95A8CD2}" destId="{B18F4357-DFD4-4FF6-B7E3-4BCAB72491AF}" srcOrd="0" destOrd="0" parTransId="{8E5FE0B2-A938-43A0-80B3-F41FDD40DAC9}" sibTransId="{4A36749A-5313-4158-954D-CDBC7DC85B6F}"/>
    <dgm:cxn modelId="{B5F582D3-BE6E-489E-9119-CF3F90F1CDA8}" type="presOf" srcId="{B18F4357-DFD4-4FF6-B7E3-4BCAB72491AF}" destId="{0E96DC17-9208-4E53-912E-419C8A1D609A}" srcOrd="0" destOrd="0" presId="urn:microsoft.com/office/officeart/2005/8/layout/hList6"/>
    <dgm:cxn modelId="{446CB3D7-27E2-42F4-8AEC-3AD5E3D0BBC7}" srcId="{893BB480-023A-4E31-B938-EC8FC95A8CD2}" destId="{3E9941EA-80A5-4D00-842B-0301F90FAC98}" srcOrd="3" destOrd="0" parTransId="{C0DE31A0-9525-4C46-8645-14FBE8B2AEB8}" sibTransId="{4D76FB60-5666-4935-B2DA-CD9B204A97CC}"/>
    <dgm:cxn modelId="{485052ED-BDF8-44D3-8FA4-74DFBF337EC6}" type="presOf" srcId="{C4BCFBBF-AFAE-49C6-AB51-F7BA29029624}" destId="{27B6FEC3-4D7C-4BAD-8DFC-5FBD1197C62E}" srcOrd="0" destOrd="0" presId="urn:microsoft.com/office/officeart/2005/8/layout/hList6"/>
    <dgm:cxn modelId="{9483FEF3-0180-46B0-A9F7-DAB4868788E3}" type="presOf" srcId="{65177BAA-C897-48C9-821D-41BE0CF4D25F}" destId="{C19285FC-E8C2-4630-AF85-765DF7F458F4}" srcOrd="0" destOrd="0" presId="urn:microsoft.com/office/officeart/2005/8/layout/hList6"/>
    <dgm:cxn modelId="{88A168AF-700C-438C-A812-71002976DDDE}" type="presParOf" srcId="{03BC5CCD-5375-4E11-BCA5-5F094EE468CA}" destId="{0E96DC17-9208-4E53-912E-419C8A1D609A}" srcOrd="0" destOrd="0" presId="urn:microsoft.com/office/officeart/2005/8/layout/hList6"/>
    <dgm:cxn modelId="{398CA3A3-C944-411E-B597-3ED5280BAFD4}" type="presParOf" srcId="{03BC5CCD-5375-4E11-BCA5-5F094EE468CA}" destId="{F5E9C2E1-C814-42B9-B25C-6EE5652A9C67}" srcOrd="1" destOrd="0" presId="urn:microsoft.com/office/officeart/2005/8/layout/hList6"/>
    <dgm:cxn modelId="{A454E3C0-F2BB-4742-AA71-B460D5993A2C}" type="presParOf" srcId="{03BC5CCD-5375-4E11-BCA5-5F094EE468CA}" destId="{A442984E-7B90-42DB-8C6A-F43EB90824FA}" srcOrd="2" destOrd="0" presId="urn:microsoft.com/office/officeart/2005/8/layout/hList6"/>
    <dgm:cxn modelId="{E3D89064-FFF0-411B-8DF8-6751333C7986}" type="presParOf" srcId="{03BC5CCD-5375-4E11-BCA5-5F094EE468CA}" destId="{82C7E3E6-42D0-4CB0-A0ED-39C0A1DBCC15}" srcOrd="3" destOrd="0" presId="urn:microsoft.com/office/officeart/2005/8/layout/hList6"/>
    <dgm:cxn modelId="{28687BE6-8986-46EB-961E-8B9E077B9187}" type="presParOf" srcId="{03BC5CCD-5375-4E11-BCA5-5F094EE468CA}" destId="{27B6FEC3-4D7C-4BAD-8DFC-5FBD1197C62E}" srcOrd="4" destOrd="0" presId="urn:microsoft.com/office/officeart/2005/8/layout/hList6"/>
    <dgm:cxn modelId="{FC9AA0B7-9E54-43B5-B723-CD9D38AF3D5E}" type="presParOf" srcId="{03BC5CCD-5375-4E11-BCA5-5F094EE468CA}" destId="{20ECC908-56F9-484A-85ED-06586F261233}" srcOrd="5" destOrd="0" presId="urn:microsoft.com/office/officeart/2005/8/layout/hList6"/>
    <dgm:cxn modelId="{C1EEECFD-FDA1-43B2-8433-91083DD598D1}" type="presParOf" srcId="{03BC5CCD-5375-4E11-BCA5-5F094EE468CA}" destId="{BC728C06-3F7F-40FA-B9F3-10004E7E3D00}" srcOrd="6" destOrd="0" presId="urn:microsoft.com/office/officeart/2005/8/layout/hList6"/>
    <dgm:cxn modelId="{FF815247-E80C-4364-BE72-0AEFE781A88C}" type="presParOf" srcId="{03BC5CCD-5375-4E11-BCA5-5F094EE468CA}" destId="{04B0868D-55CF-4A4A-B1BB-DC7B919D78FE}" srcOrd="7" destOrd="0" presId="urn:microsoft.com/office/officeart/2005/8/layout/hList6"/>
    <dgm:cxn modelId="{18E3EEC0-09C0-4314-93DB-52A7FDE18F69}" type="presParOf" srcId="{03BC5CCD-5375-4E11-BCA5-5F094EE468CA}" destId="{C19285FC-E8C2-4630-AF85-765DF7F458F4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D83ADF-6C0C-447A-9558-BCEF52BF6309}">
      <dsp:nvSpPr>
        <dsp:cNvPr id="0" name=""/>
        <dsp:cNvSpPr/>
      </dsp:nvSpPr>
      <dsp:spPr>
        <a:xfrm>
          <a:off x="0" y="415"/>
          <a:ext cx="1089536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18536B-3050-46B5-8EEA-40036D851711}">
      <dsp:nvSpPr>
        <dsp:cNvPr id="0" name=""/>
        <dsp:cNvSpPr/>
      </dsp:nvSpPr>
      <dsp:spPr>
        <a:xfrm>
          <a:off x="0" y="415"/>
          <a:ext cx="10895369" cy="340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Definition of anti-discriminatory practice</a:t>
          </a:r>
        </a:p>
      </dsp:txBody>
      <dsp:txXfrm>
        <a:off x="0" y="415"/>
        <a:ext cx="10895369" cy="340344"/>
      </dsp:txXfrm>
    </dsp:sp>
    <dsp:sp modelId="{20009150-1EB0-47FC-9E14-1A453D27E992}">
      <dsp:nvSpPr>
        <dsp:cNvPr id="0" name=""/>
        <dsp:cNvSpPr/>
      </dsp:nvSpPr>
      <dsp:spPr>
        <a:xfrm>
          <a:off x="0" y="340760"/>
          <a:ext cx="1089536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B2A4F-DA72-47AA-A329-67FF231BF672}">
      <dsp:nvSpPr>
        <dsp:cNvPr id="0" name=""/>
        <dsp:cNvSpPr/>
      </dsp:nvSpPr>
      <dsp:spPr>
        <a:xfrm>
          <a:off x="0" y="340760"/>
          <a:ext cx="10895369" cy="340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orbel" panose="020B0503020204020204"/>
            </a:rPr>
            <a:t>Definition of inclusive practice</a:t>
          </a:r>
        </a:p>
      </dsp:txBody>
      <dsp:txXfrm>
        <a:off x="0" y="340760"/>
        <a:ext cx="10895369" cy="340344"/>
      </dsp:txXfrm>
    </dsp:sp>
    <dsp:sp modelId="{3F86C676-4D4E-4D71-9D37-0BEC5E082170}">
      <dsp:nvSpPr>
        <dsp:cNvPr id="0" name=""/>
        <dsp:cNvSpPr/>
      </dsp:nvSpPr>
      <dsp:spPr>
        <a:xfrm>
          <a:off x="0" y="681104"/>
          <a:ext cx="1089536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A5354-08DA-4A70-80B7-418C4F0C8E32}">
      <dsp:nvSpPr>
        <dsp:cNvPr id="0" name=""/>
        <dsp:cNvSpPr/>
      </dsp:nvSpPr>
      <dsp:spPr>
        <a:xfrm>
          <a:off x="0" y="681104"/>
          <a:ext cx="10895369" cy="340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Ideal  job and why</a:t>
          </a:r>
        </a:p>
      </dsp:txBody>
      <dsp:txXfrm>
        <a:off x="0" y="681104"/>
        <a:ext cx="10895369" cy="340344"/>
      </dsp:txXfrm>
    </dsp:sp>
    <dsp:sp modelId="{DD32F8BE-992F-437B-AB4E-455C9151E621}">
      <dsp:nvSpPr>
        <dsp:cNvPr id="0" name=""/>
        <dsp:cNvSpPr/>
      </dsp:nvSpPr>
      <dsp:spPr>
        <a:xfrm>
          <a:off x="0" y="1021449"/>
          <a:ext cx="1089536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0E0562-1D4D-42AD-864B-445E2F9FA1E5}">
      <dsp:nvSpPr>
        <dsp:cNvPr id="0" name=""/>
        <dsp:cNvSpPr/>
      </dsp:nvSpPr>
      <dsp:spPr>
        <a:xfrm>
          <a:off x="0" y="1021449"/>
          <a:ext cx="10895369" cy="340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Anti discrimination and Working with teenagers in a school setting</a:t>
          </a:r>
        </a:p>
      </dsp:txBody>
      <dsp:txXfrm>
        <a:off x="0" y="1021449"/>
        <a:ext cx="10895369" cy="340344"/>
      </dsp:txXfrm>
    </dsp:sp>
    <dsp:sp modelId="{092FC3B7-2C69-49C5-97EE-C085C4DC51D5}">
      <dsp:nvSpPr>
        <dsp:cNvPr id="0" name=""/>
        <dsp:cNvSpPr/>
      </dsp:nvSpPr>
      <dsp:spPr>
        <a:xfrm>
          <a:off x="0" y="1361793"/>
          <a:ext cx="1089536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B03965-9104-41B8-94EB-6B0C38DAA249}">
      <dsp:nvSpPr>
        <dsp:cNvPr id="0" name=""/>
        <dsp:cNvSpPr/>
      </dsp:nvSpPr>
      <dsp:spPr>
        <a:xfrm>
          <a:off x="0" y="1361793"/>
          <a:ext cx="10895369" cy="340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orbel" panose="020B0503020204020204"/>
            </a:rPr>
            <a:t>Legal Framework – Policies and Procedures</a:t>
          </a:r>
          <a:endParaRPr lang="en-US" sz="1500" kern="1200" dirty="0"/>
        </a:p>
      </dsp:txBody>
      <dsp:txXfrm>
        <a:off x="0" y="1361793"/>
        <a:ext cx="10895369" cy="340344"/>
      </dsp:txXfrm>
    </dsp:sp>
    <dsp:sp modelId="{9295B5CE-6256-415D-B797-0F6D826C884B}">
      <dsp:nvSpPr>
        <dsp:cNvPr id="0" name=""/>
        <dsp:cNvSpPr/>
      </dsp:nvSpPr>
      <dsp:spPr>
        <a:xfrm>
          <a:off x="0" y="1702138"/>
          <a:ext cx="1089536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72C66-EEF5-443E-9DFE-FC3F6BB57B11}">
      <dsp:nvSpPr>
        <dsp:cNvPr id="0" name=""/>
        <dsp:cNvSpPr/>
      </dsp:nvSpPr>
      <dsp:spPr>
        <a:xfrm>
          <a:off x="0" y="1702138"/>
          <a:ext cx="10895369" cy="340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orbel" panose="020B0503020204020204"/>
            </a:rPr>
            <a:t>Human Rights</a:t>
          </a:r>
        </a:p>
      </dsp:txBody>
      <dsp:txXfrm>
        <a:off x="0" y="1702138"/>
        <a:ext cx="10895369" cy="340344"/>
      </dsp:txXfrm>
    </dsp:sp>
    <dsp:sp modelId="{C263408C-4BA7-4A3B-B1AB-A75EFFA01748}">
      <dsp:nvSpPr>
        <dsp:cNvPr id="0" name=""/>
        <dsp:cNvSpPr/>
      </dsp:nvSpPr>
      <dsp:spPr>
        <a:xfrm>
          <a:off x="0" y="2042483"/>
          <a:ext cx="1089536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D4997-E134-40DF-A205-C496BDBDD964}">
      <dsp:nvSpPr>
        <dsp:cNvPr id="0" name=""/>
        <dsp:cNvSpPr/>
      </dsp:nvSpPr>
      <dsp:spPr>
        <a:xfrm>
          <a:off x="0" y="2042483"/>
          <a:ext cx="10895369" cy="340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orbel" panose="020B0503020204020204"/>
            </a:rPr>
            <a:t>Equal Oppertunity</a:t>
          </a:r>
        </a:p>
      </dsp:txBody>
      <dsp:txXfrm>
        <a:off x="0" y="2042483"/>
        <a:ext cx="10895369" cy="340344"/>
      </dsp:txXfrm>
    </dsp:sp>
    <dsp:sp modelId="{D0921B6E-6519-4EAC-8804-FD420A8EAFCB}">
      <dsp:nvSpPr>
        <dsp:cNvPr id="0" name=""/>
        <dsp:cNvSpPr/>
      </dsp:nvSpPr>
      <dsp:spPr>
        <a:xfrm>
          <a:off x="0" y="2382827"/>
          <a:ext cx="1089536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B77FCF-667F-45F2-8E54-BD192EFD646D}">
      <dsp:nvSpPr>
        <dsp:cNvPr id="0" name=""/>
        <dsp:cNvSpPr/>
      </dsp:nvSpPr>
      <dsp:spPr>
        <a:xfrm>
          <a:off x="0" y="2382827"/>
          <a:ext cx="10895369" cy="340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Pros and Cons of benefits with examples</a:t>
          </a:r>
        </a:p>
      </dsp:txBody>
      <dsp:txXfrm>
        <a:off x="0" y="2382827"/>
        <a:ext cx="10895369" cy="340344"/>
      </dsp:txXfrm>
    </dsp:sp>
    <dsp:sp modelId="{C53B9F25-DE5B-4E6E-88F7-237AA16FF290}">
      <dsp:nvSpPr>
        <dsp:cNvPr id="0" name=""/>
        <dsp:cNvSpPr/>
      </dsp:nvSpPr>
      <dsp:spPr>
        <a:xfrm>
          <a:off x="0" y="2723172"/>
          <a:ext cx="1089536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955F06-F160-4040-9AF4-1D5E69CDA63E}">
      <dsp:nvSpPr>
        <dsp:cNvPr id="0" name=""/>
        <dsp:cNvSpPr/>
      </dsp:nvSpPr>
      <dsp:spPr>
        <a:xfrm>
          <a:off x="0" y="2723172"/>
          <a:ext cx="10895369" cy="340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Recommendations for improvement</a:t>
          </a:r>
        </a:p>
      </dsp:txBody>
      <dsp:txXfrm>
        <a:off x="0" y="2723172"/>
        <a:ext cx="10895369" cy="340344"/>
      </dsp:txXfrm>
    </dsp:sp>
    <dsp:sp modelId="{5CB84AEA-EA46-4D8F-8729-FC650B5C2807}">
      <dsp:nvSpPr>
        <dsp:cNvPr id="0" name=""/>
        <dsp:cNvSpPr/>
      </dsp:nvSpPr>
      <dsp:spPr>
        <a:xfrm>
          <a:off x="0" y="3063516"/>
          <a:ext cx="1089536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BC0F0A-7022-4AC9-B158-4CF4F242D974}">
      <dsp:nvSpPr>
        <dsp:cNvPr id="0" name=""/>
        <dsp:cNvSpPr/>
      </dsp:nvSpPr>
      <dsp:spPr>
        <a:xfrm>
          <a:off x="0" y="3063516"/>
          <a:ext cx="10895369" cy="340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Reference list.</a:t>
          </a:r>
        </a:p>
      </dsp:txBody>
      <dsp:txXfrm>
        <a:off x="0" y="3063516"/>
        <a:ext cx="10895369" cy="3403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4122A9-949A-4F48-BB52-65B15456307D}">
      <dsp:nvSpPr>
        <dsp:cNvPr id="0" name=""/>
        <dsp:cNvSpPr/>
      </dsp:nvSpPr>
      <dsp:spPr>
        <a:xfrm>
          <a:off x="0" y="3327154"/>
          <a:ext cx="9404352" cy="7279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rial"/>
              <a:cs typeface="Arial"/>
            </a:rPr>
            <a:t>Health and social care practitioners through training and learned techniques offer a wide and extensive range of support and care that is essential for each individual as well as their families.</a:t>
          </a:r>
        </a:p>
      </dsp:txBody>
      <dsp:txXfrm>
        <a:off x="0" y="3327154"/>
        <a:ext cx="9404352" cy="727900"/>
      </dsp:txXfrm>
    </dsp:sp>
    <dsp:sp modelId="{EA2EE124-9D9B-4096-8B6C-5B06CDB17819}">
      <dsp:nvSpPr>
        <dsp:cNvPr id="0" name=""/>
        <dsp:cNvSpPr/>
      </dsp:nvSpPr>
      <dsp:spPr>
        <a:xfrm rot="10800000">
          <a:off x="0" y="2218562"/>
          <a:ext cx="9404352" cy="1119510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rial"/>
              <a:cs typeface="Arial"/>
            </a:rPr>
            <a:t>Despite anyone's background or situation, inclusive practice is used to promote each individual's ability to participate in all activities.</a:t>
          </a:r>
        </a:p>
      </dsp:txBody>
      <dsp:txXfrm rot="10800000">
        <a:off x="0" y="2218562"/>
        <a:ext cx="9404352" cy="727424"/>
      </dsp:txXfrm>
    </dsp:sp>
    <dsp:sp modelId="{4BE6B71B-38FB-4EA6-9220-BB74B83A44A6}">
      <dsp:nvSpPr>
        <dsp:cNvPr id="0" name=""/>
        <dsp:cNvSpPr/>
      </dsp:nvSpPr>
      <dsp:spPr>
        <a:xfrm rot="10800000">
          <a:off x="0" y="1109970"/>
          <a:ext cx="9404352" cy="1119510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/>
              <a:cs typeface="Arial"/>
            </a:rPr>
            <a:t>Individuals are not discriminated against or excluded and isolated because of any unique difference they may have.</a:t>
          </a:r>
        </a:p>
      </dsp:txBody>
      <dsp:txXfrm rot="10800000">
        <a:off x="0" y="1109970"/>
        <a:ext cx="9404352" cy="727424"/>
      </dsp:txXfrm>
    </dsp:sp>
    <dsp:sp modelId="{3F71B8D6-7E29-4537-AB0B-0E679A552F57}">
      <dsp:nvSpPr>
        <dsp:cNvPr id="0" name=""/>
        <dsp:cNvSpPr/>
      </dsp:nvSpPr>
      <dsp:spPr>
        <a:xfrm rot="10800000">
          <a:off x="0" y="1379"/>
          <a:ext cx="9404352" cy="1119510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rial"/>
              <a:cs typeface="Arial"/>
            </a:rPr>
            <a:t>Inclusive practices are in place to ensure that all individuals are included in every part of life.</a:t>
          </a:r>
        </a:p>
      </dsp:txBody>
      <dsp:txXfrm rot="10800000">
        <a:off x="0" y="1379"/>
        <a:ext cx="9404352" cy="7274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96DC17-9208-4E53-912E-419C8A1D609A}">
      <dsp:nvSpPr>
        <dsp:cNvPr id="0" name=""/>
        <dsp:cNvSpPr/>
      </dsp:nvSpPr>
      <dsp:spPr>
        <a:xfrm rot="16200000">
          <a:off x="-913649" y="919161"/>
          <a:ext cx="3772575" cy="193425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9335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solidFill>
                <a:schemeClr val="tx1"/>
              </a:solidFill>
              <a:latin typeface="Arial"/>
              <a:cs typeface="Arial"/>
            </a:rPr>
            <a:t>Life</a:t>
          </a:r>
        </a:p>
      </dsp:txBody>
      <dsp:txXfrm rot="5400000">
        <a:off x="5513" y="754514"/>
        <a:ext cx="1934251" cy="2263545"/>
      </dsp:txXfrm>
    </dsp:sp>
    <dsp:sp modelId="{A442984E-7B90-42DB-8C6A-F43EB90824FA}">
      <dsp:nvSpPr>
        <dsp:cNvPr id="0" name=""/>
        <dsp:cNvSpPr/>
      </dsp:nvSpPr>
      <dsp:spPr>
        <a:xfrm rot="16200000">
          <a:off x="1165670" y="919161"/>
          <a:ext cx="3772575" cy="193425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9335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solidFill>
                <a:schemeClr val="tx1"/>
              </a:solidFill>
              <a:latin typeface="Arial"/>
              <a:cs typeface="Arial"/>
            </a:rPr>
            <a:t>Be free from any violence, abuse and neglect</a:t>
          </a:r>
        </a:p>
      </dsp:txBody>
      <dsp:txXfrm rot="5400000">
        <a:off x="2084832" y="754514"/>
        <a:ext cx="1934251" cy="2263545"/>
      </dsp:txXfrm>
    </dsp:sp>
    <dsp:sp modelId="{27B6FEC3-4D7C-4BAD-8DFC-5FBD1197C62E}">
      <dsp:nvSpPr>
        <dsp:cNvPr id="0" name=""/>
        <dsp:cNvSpPr/>
      </dsp:nvSpPr>
      <dsp:spPr>
        <a:xfrm rot="16200000">
          <a:off x="3244991" y="919161"/>
          <a:ext cx="3772575" cy="193425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9335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solidFill>
                <a:schemeClr val="tx1"/>
              </a:solidFill>
              <a:latin typeface="Arial"/>
              <a:cs typeface="Arial"/>
            </a:rPr>
            <a:t>An education</a:t>
          </a:r>
        </a:p>
      </dsp:txBody>
      <dsp:txXfrm rot="5400000">
        <a:off x="4164153" y="754514"/>
        <a:ext cx="1934251" cy="2263545"/>
      </dsp:txXfrm>
    </dsp:sp>
    <dsp:sp modelId="{BC728C06-3F7F-40FA-B9F3-10004E7E3D00}">
      <dsp:nvSpPr>
        <dsp:cNvPr id="0" name=""/>
        <dsp:cNvSpPr/>
      </dsp:nvSpPr>
      <dsp:spPr>
        <a:xfrm rot="16200000">
          <a:off x="5324312" y="919161"/>
          <a:ext cx="3772575" cy="193425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9335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solidFill>
                <a:schemeClr val="tx1"/>
              </a:solidFill>
              <a:latin typeface="Arial"/>
              <a:cs typeface="Arial"/>
            </a:rPr>
            <a:t>Voice their views regarding matters affecting them, including in legal proceedings</a:t>
          </a:r>
        </a:p>
      </dsp:txBody>
      <dsp:txXfrm rot="5400000">
        <a:off x="6243474" y="754514"/>
        <a:ext cx="1934251" cy="2263545"/>
      </dsp:txXfrm>
    </dsp:sp>
    <dsp:sp modelId="{C19285FC-E8C2-4630-AF85-765DF7F458F4}">
      <dsp:nvSpPr>
        <dsp:cNvPr id="0" name=""/>
        <dsp:cNvSpPr/>
      </dsp:nvSpPr>
      <dsp:spPr>
        <a:xfrm rot="16200000">
          <a:off x="7403632" y="919161"/>
          <a:ext cx="3772575" cy="193425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9335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solidFill>
                <a:schemeClr val="tx1"/>
              </a:solidFill>
              <a:latin typeface="Arial"/>
              <a:cs typeface="Arial"/>
            </a:rPr>
            <a:t>A suitable adequate standard of living</a:t>
          </a:r>
        </a:p>
      </dsp:txBody>
      <dsp:txXfrm rot="5400000">
        <a:off x="8322794" y="754514"/>
        <a:ext cx="1934251" cy="22635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074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612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014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217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855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443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534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803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314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719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6186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95184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4522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5278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61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4937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885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6543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4" r:id="rId1"/>
    <p:sldLayoutId id="2147483915" r:id="rId2"/>
    <p:sldLayoutId id="2147483916" r:id="rId3"/>
    <p:sldLayoutId id="2147483917" r:id="rId4"/>
    <p:sldLayoutId id="2147483918" r:id="rId5"/>
    <p:sldLayoutId id="2147483919" r:id="rId6"/>
    <p:sldLayoutId id="2147483920" r:id="rId7"/>
    <p:sldLayoutId id="2147483921" r:id="rId8"/>
    <p:sldLayoutId id="2147483922" r:id="rId9"/>
    <p:sldLayoutId id="2147483923" r:id="rId10"/>
    <p:sldLayoutId id="2147483924" r:id="rId11"/>
    <p:sldLayoutId id="2147483925" r:id="rId12"/>
    <p:sldLayoutId id="2147483926" r:id="rId13"/>
    <p:sldLayoutId id="2147483927" r:id="rId14"/>
    <p:sldLayoutId id="2147483928" r:id="rId15"/>
    <p:sldLayoutId id="2147483929" r:id="rId16"/>
    <p:sldLayoutId id="214748393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2.png"/><Relationship Id="rId7" Type="http://schemas.openxmlformats.org/officeDocument/2006/relationships/diagramData" Target="../diagrams/data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microsoft.com/office/2007/relationships/diagramDrawing" Target="../diagrams/drawing2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2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textbc.ca/abealf4/chapter/the-story-of-gabor-mate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icef.org.uk/what-we-do/un-convention-child-rights/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942455/Working_together_to_safeguard_children_Statutory_framework_legislation_relevant_to_safeguarding_and_promoting_the_welfare_of_children.pdf" TargetMode="External"/><Relationship Id="rId2" Type="http://schemas.openxmlformats.org/officeDocument/2006/relationships/hyperlink" Target="https://assets.publishing.service.gov.uk/government/uploads/system/uploads/attachment_data/file/957697/Standards_for_children_in_youth_justice_services_2019.doc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" name="Picture 12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1" name="Picture 14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12" name="Oval 16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13" name="Picture 18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15" name="Picture 20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16" name="Rectangle 22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7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8930" y="629267"/>
            <a:ext cx="9120712" cy="1016654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/>
              <a:t>Anti-Discrimination and Inclusive Practice : A Case Study.</a:t>
            </a:r>
          </a:p>
        </p:txBody>
      </p:sp>
      <p:sp>
        <p:nvSpPr>
          <p:cNvPr id="118" name="Rectangle 26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8931" y="2548281"/>
            <a:ext cx="5122606" cy="365868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Wingdings 3" charset="2"/>
              <a:buChar char=""/>
            </a:pPr>
            <a:endParaRPr lang="en-US">
              <a:solidFill>
                <a:schemeClr val="bg1"/>
              </a:solidFill>
            </a:endParaRP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chemeClr val="bg1"/>
                </a:solidFill>
              </a:rPr>
              <a:t>Working with Teenagers in a School Setting`	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buFont typeface="Wingdings 3" charset="2"/>
              <a:buChar char=""/>
            </a:pPr>
            <a:endParaRPr lang="en-US">
              <a:solidFill>
                <a:schemeClr val="bg1"/>
              </a:solidFill>
            </a:endParaRP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chemeClr val="bg1"/>
                </a:solidFill>
              </a:rPr>
              <a:t> Kelly – Jo Gordon: 1910788</a:t>
            </a:r>
          </a:p>
          <a:p>
            <a:pPr indent="-228600">
              <a:buFont typeface="Wingdings 3" charset="2"/>
              <a:buChar char=""/>
            </a:pPr>
            <a:endParaRPr lang="en-US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D44FAB-5CE3-40A2-AD08-E2DB5392D2E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916" y="2559809"/>
            <a:ext cx="5451627" cy="3638961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34EC53-95FD-4293-9B39-BE4E1CAEB4E1}"/>
              </a:ext>
            </a:extLst>
          </p:cNvPr>
          <p:cNvSpPr txBox="1"/>
          <p:nvPr/>
        </p:nvSpPr>
        <p:spPr>
          <a:xfrm flipV="1">
            <a:off x="8140401" y="8138613"/>
            <a:ext cx="2901410" cy="87491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0604E0B1-6762-4B99-A6A5-42ED8E20D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Freeform 7">
            <a:extLst>
              <a:ext uri="{FF2B5EF4-FFF2-40B4-BE49-F238E27FC236}">
                <a16:creationId xmlns:a16="http://schemas.microsoft.com/office/drawing/2014/main" id="{6D86F5FF-DE1B-4BAB-A7BE-6F39F5DD9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81026C-7CAA-47FD-B684-0472DD61D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0" tIns="0" rIns="0" bIns="0" rtlCol="0" anchorCtr="0">
            <a:normAutofit/>
          </a:bodyPr>
          <a:lstStyle/>
          <a:p>
            <a:r>
              <a:rPr lang="en-US" b="1">
                <a:solidFill>
                  <a:srgbClr val="EBEBEB"/>
                </a:solidFill>
              </a:rPr>
              <a:t>Contents: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36AD705-9544-45E1-B278-8D99F718B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8DFFC5B7-4963-4902-8A90-EFF576689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1" name="Content Placeholder 2">
            <a:extLst>
              <a:ext uri="{FF2B5EF4-FFF2-40B4-BE49-F238E27FC236}">
                <a16:creationId xmlns:a16="http://schemas.microsoft.com/office/drawing/2014/main" id="{81F63AF5-0937-404F-9198-4EEFDBCE7D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4991725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48925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Picture 168">
            <a:extLst>
              <a:ext uri="{FF2B5EF4-FFF2-40B4-BE49-F238E27FC236}">
                <a16:creationId xmlns:a16="http://schemas.microsoft.com/office/drawing/2014/main" id="{5D2D844C-AB64-4A03-80BE-33212E61D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71" name="Picture 170">
            <a:extLst>
              <a:ext uri="{FF2B5EF4-FFF2-40B4-BE49-F238E27FC236}">
                <a16:creationId xmlns:a16="http://schemas.microsoft.com/office/drawing/2014/main" id="{CAAD0E9B-89C2-4268-98B4-BA7BFFF2C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73" name="Oval 172">
            <a:extLst>
              <a:ext uri="{FF2B5EF4-FFF2-40B4-BE49-F238E27FC236}">
                <a16:creationId xmlns:a16="http://schemas.microsoft.com/office/drawing/2014/main" id="{1653AB08-C531-42A8-AA8D-C2ABAE87C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5" name="Picture 174">
            <a:extLst>
              <a:ext uri="{FF2B5EF4-FFF2-40B4-BE49-F238E27FC236}">
                <a16:creationId xmlns:a16="http://schemas.microsoft.com/office/drawing/2014/main" id="{72E47EEC-33C8-4EC3-8BFC-BB02B4171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7" name="Picture 176">
            <a:extLst>
              <a:ext uri="{FF2B5EF4-FFF2-40B4-BE49-F238E27FC236}">
                <a16:creationId xmlns:a16="http://schemas.microsoft.com/office/drawing/2014/main" id="{A8BC9CC6-50D5-4C61-9EDE-315A1B5F1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72" name="Rectangle 178">
            <a:extLst>
              <a:ext uri="{FF2B5EF4-FFF2-40B4-BE49-F238E27FC236}">
                <a16:creationId xmlns:a16="http://schemas.microsoft.com/office/drawing/2014/main" id="{CED2641B-4430-4CF4-89AB-3FADDD630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5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87" name="Freeform: Shape 186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0FB7B3-C88F-4504-92A5-324F47A77DAB}"/>
              </a:ext>
            </a:extLst>
          </p:cNvPr>
          <p:cNvSpPr txBox="1"/>
          <p:nvPr/>
        </p:nvSpPr>
        <p:spPr>
          <a:xfrm>
            <a:off x="1103312" y="452718"/>
            <a:ext cx="8947522" cy="14005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Anti – Discrimination </a:t>
            </a:r>
          </a:p>
        </p:txBody>
      </p:sp>
      <p:sp>
        <p:nvSpPr>
          <p:cNvPr id="114" name="TextBox 3">
            <a:extLst>
              <a:ext uri="{FF2B5EF4-FFF2-40B4-BE49-F238E27FC236}">
                <a16:creationId xmlns:a16="http://schemas.microsoft.com/office/drawing/2014/main" id="{38173880-3857-4DD3-9CB6-712862784E08}"/>
              </a:ext>
            </a:extLst>
          </p:cNvPr>
          <p:cNvSpPr txBox="1"/>
          <p:nvPr/>
        </p:nvSpPr>
        <p:spPr>
          <a:xfrm>
            <a:off x="1103312" y="2763520"/>
            <a:ext cx="8946541" cy="34848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latin typeface="+mj-lt"/>
                <a:ea typeface="+mj-ea"/>
                <a:cs typeface="+mj-cs"/>
              </a:rPr>
              <a:t>Anti – Discriminatory practice is in place to prevent discrimination and to encourage people to be positive within difference.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latin typeface="+mj-lt"/>
                <a:ea typeface="+mj-ea"/>
                <a:cs typeface="+mj-cs"/>
              </a:rPr>
              <a:t> Anti – Discrimination is in place with the aim of preventing negative views and attitudes that can lead to treating people unfairly due to someone's Religion Race, Gender, class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latin typeface="+mj-lt"/>
                <a:ea typeface="+mj-ea"/>
                <a:cs typeface="+mj-cs"/>
              </a:rPr>
              <a:t>Anti - Discrimination encourages positivity, diversity and promotes self-esteem.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latin typeface="+mj-lt"/>
                <a:ea typeface="+mj-ea"/>
                <a:cs typeface="+mj-cs"/>
              </a:rPr>
              <a:t>Anti--Discriminatory practice is essential within all care settings.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latin typeface="+mj-lt"/>
                <a:ea typeface="+mj-ea"/>
                <a:cs typeface="+mj-cs"/>
              </a:rPr>
              <a:t>The aim is to prevent discrimination and promote equality across the board.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E87FE2-09FC-4FAE-89F9-B10B51D0C341}"/>
              </a:ext>
            </a:extLst>
          </p:cNvPr>
          <p:cNvSpPr txBox="1"/>
          <p:nvPr/>
        </p:nvSpPr>
        <p:spPr>
          <a:xfrm>
            <a:off x="1685925" y="10329599"/>
            <a:ext cx="10743259" cy="22160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ln w="3175" cmpd="sng">
                  <a:noFill/>
                </a:ln>
                <a:latin typeface="Arial"/>
                <a:ea typeface="+mj-ea"/>
                <a:cs typeface="Arial"/>
              </a:rPr>
              <a:t>Definition of Anti-Discriminatory Practice</a:t>
            </a:r>
          </a:p>
        </p:txBody>
      </p:sp>
    </p:spTree>
    <p:extLst>
      <p:ext uri="{BB962C8B-B14F-4D97-AF65-F5344CB8AC3E}">
        <p14:creationId xmlns:p14="http://schemas.microsoft.com/office/powerpoint/2010/main" val="23938261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7" name="Picture 107">
            <a:extLst>
              <a:ext uri="{FF2B5EF4-FFF2-40B4-BE49-F238E27FC236}">
                <a16:creationId xmlns:a16="http://schemas.microsoft.com/office/drawing/2014/main" id="{5D2D844C-AB64-4A03-80BE-33212E61D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18" name="Picture 109">
            <a:extLst>
              <a:ext uri="{FF2B5EF4-FFF2-40B4-BE49-F238E27FC236}">
                <a16:creationId xmlns:a16="http://schemas.microsoft.com/office/drawing/2014/main" id="{CAAD0E9B-89C2-4268-98B4-BA7BFFF2C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19" name="Oval 111">
            <a:extLst>
              <a:ext uri="{FF2B5EF4-FFF2-40B4-BE49-F238E27FC236}">
                <a16:creationId xmlns:a16="http://schemas.microsoft.com/office/drawing/2014/main" id="{1653AB08-C531-42A8-AA8D-C2ABAE87C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20" name="Picture 113">
            <a:extLst>
              <a:ext uri="{FF2B5EF4-FFF2-40B4-BE49-F238E27FC236}">
                <a16:creationId xmlns:a16="http://schemas.microsoft.com/office/drawing/2014/main" id="{72E47EEC-33C8-4EC3-8BFC-BB02B4171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21" name="Picture 115">
            <a:extLst>
              <a:ext uri="{FF2B5EF4-FFF2-40B4-BE49-F238E27FC236}">
                <a16:creationId xmlns:a16="http://schemas.microsoft.com/office/drawing/2014/main" id="{A8BC9CC6-50D5-4C61-9EDE-315A1B5F1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522" name="Rectangle 117">
            <a:extLst>
              <a:ext uri="{FF2B5EF4-FFF2-40B4-BE49-F238E27FC236}">
                <a16:creationId xmlns:a16="http://schemas.microsoft.com/office/drawing/2014/main" id="{CED2641B-4430-4CF4-89AB-3FADDD630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23" name="Rectangle 119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524" name="Rectangle 121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25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526" name="Freeform: Shape 125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3EC2C-6F09-4B2E-BACA-FFBBBE198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dirty="0">
                <a:solidFill>
                  <a:srgbClr val="FFFFFF"/>
                </a:solidFill>
              </a:rPr>
              <a:t>Anti – Discriminatory Protection </a:t>
            </a:r>
            <a:br>
              <a:rPr lang="en-US" sz="2900" dirty="0">
                <a:solidFill>
                  <a:srgbClr val="FFFFFF"/>
                </a:solidFill>
              </a:rPr>
            </a:br>
            <a:endParaRPr lang="en-US" sz="29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3DD33F-F0A8-4155-8840-32FB5ED69A0F}"/>
              </a:ext>
            </a:extLst>
          </p:cNvPr>
          <p:cNvSpPr txBox="1"/>
          <p:nvPr/>
        </p:nvSpPr>
        <p:spPr>
          <a:xfrm>
            <a:off x="1103312" y="2763520"/>
            <a:ext cx="8946541" cy="34848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The United Nations convention on the rights of a child (UNCRC) ensure that children between the ages of 0-18 are guaranteed protection from discrimination.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If the Framework , Policies, and Procedures in place are followed this can be achieved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The United Nations Children's Fund (UNICEF) is a United Nations agency that is in place to help children. Using a system, children can access information enabling knowledge of their  rights under the convention this helps ensure each child is protected.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Anti - discriminatory Laws are in place to ensure no child is suffering due to discrimination.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latin typeface="+mj-lt"/>
              <a:ea typeface="+mj-ea"/>
              <a:cs typeface="+mj-cs"/>
            </a:endParaRPr>
          </a:p>
        </p:txBody>
      </p:sp>
      <p:sp>
        <p:nvSpPr>
          <p:cNvPr id="487" name="TextBox 486">
            <a:extLst>
              <a:ext uri="{FF2B5EF4-FFF2-40B4-BE49-F238E27FC236}">
                <a16:creationId xmlns:a16="http://schemas.microsoft.com/office/drawing/2014/main" id="{1DE999D7-41CC-4E51-B304-D6DED18DB870}"/>
              </a:ext>
            </a:extLst>
          </p:cNvPr>
          <p:cNvSpPr txBox="1"/>
          <p:nvPr/>
        </p:nvSpPr>
        <p:spPr>
          <a:xfrm>
            <a:off x="7207556" y="5726668"/>
            <a:ext cx="40370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ea typeface="+mn-lt"/>
                <a:cs typeface="+mn-lt"/>
              </a:rPr>
              <a:t>   (Children's human rights, 2022)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E650ED-0C1A-422A-B539-148ADD4BA7FC}"/>
              </a:ext>
            </a:extLst>
          </p:cNvPr>
          <p:cNvSpPr txBox="1"/>
          <p:nvPr/>
        </p:nvSpPr>
        <p:spPr>
          <a:xfrm flipH="1">
            <a:off x="7379368" y="6026599"/>
            <a:ext cx="40370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(UN Convention on the Rights of the Child (UNCRC) - UNICEF UK, 2022) </a:t>
            </a:r>
          </a:p>
        </p:txBody>
      </p:sp>
    </p:spTree>
    <p:extLst>
      <p:ext uri="{BB962C8B-B14F-4D97-AF65-F5344CB8AC3E}">
        <p14:creationId xmlns:p14="http://schemas.microsoft.com/office/powerpoint/2010/main" val="15400501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36">
            <a:extLst>
              <a:ext uri="{FF2B5EF4-FFF2-40B4-BE49-F238E27FC236}">
                <a16:creationId xmlns:a16="http://schemas.microsoft.com/office/drawing/2014/main" id="{0654392F-1639-4655-984D-9EC62CB79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0" name="Picture 38">
            <a:extLst>
              <a:ext uri="{FF2B5EF4-FFF2-40B4-BE49-F238E27FC236}">
                <a16:creationId xmlns:a16="http://schemas.microsoft.com/office/drawing/2014/main" id="{AA42ABA0-A57E-4B96-8B71-32BE731BD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1" name="Oval 40">
            <a:extLst>
              <a:ext uri="{FF2B5EF4-FFF2-40B4-BE49-F238E27FC236}">
                <a16:creationId xmlns:a16="http://schemas.microsoft.com/office/drawing/2014/main" id="{81601940-FE05-4058-8C3C-93ECC6D8B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2" name="Picture 42">
            <a:extLst>
              <a:ext uri="{FF2B5EF4-FFF2-40B4-BE49-F238E27FC236}">
                <a16:creationId xmlns:a16="http://schemas.microsoft.com/office/drawing/2014/main" id="{A24A74BA-E5A0-4961-B27F-09544E4F5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3" name="Picture 44">
            <a:extLst>
              <a:ext uri="{FF2B5EF4-FFF2-40B4-BE49-F238E27FC236}">
                <a16:creationId xmlns:a16="http://schemas.microsoft.com/office/drawing/2014/main" id="{5FCC04C7-E7EE-4E3B-988E-0B9718A3C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64" name="Rectangle 46">
            <a:extLst>
              <a:ext uri="{FF2B5EF4-FFF2-40B4-BE49-F238E27FC236}">
                <a16:creationId xmlns:a16="http://schemas.microsoft.com/office/drawing/2014/main" id="{03964ECA-3652-457C-9FDE-16AED3949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5C2817-B1A6-41B7-A683-04454E19CC10}"/>
              </a:ext>
            </a:extLst>
          </p:cNvPr>
          <p:cNvSpPr txBox="1"/>
          <p:nvPr/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Definition of Inclusive Practice:</a:t>
            </a:r>
          </a:p>
        </p:txBody>
      </p:sp>
      <p:graphicFrame>
        <p:nvGraphicFramePr>
          <p:cNvPr id="32" name="TextBox 1">
            <a:extLst>
              <a:ext uri="{FF2B5EF4-FFF2-40B4-BE49-F238E27FC236}">
                <a16:creationId xmlns:a16="http://schemas.microsoft.com/office/drawing/2014/main" id="{5FDA9CDB-5F55-4A2E-8B30-423F46C7D0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0337672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B1C5B8AE-2107-4397-A5D0-BC5BABEDB56C}"/>
              </a:ext>
            </a:extLst>
          </p:cNvPr>
          <p:cNvSpPr txBox="1"/>
          <p:nvPr/>
        </p:nvSpPr>
        <p:spPr>
          <a:xfrm>
            <a:off x="9152626" y="6363419"/>
            <a:ext cx="29732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b="1">
                <a:latin typeface="Arial"/>
                <a:cs typeface="Arial"/>
              </a:rPr>
              <a:t>Gov . UK, (2019</a:t>
            </a:r>
            <a:r>
              <a:rPr lang="en-US">
                <a:latin typeface="Arial"/>
                <a:cs typeface="Arial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6034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7DBD2-7283-4BC2-B96B-4AE52DE71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rial"/>
                <a:ea typeface="+mj-lt"/>
                <a:cs typeface="+mj-lt"/>
              </a:rPr>
              <a:t>My previous roles and why I would like to work with Teenagers </a:t>
            </a:r>
            <a:endParaRPr lang="en-US" b="1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1329B-4EB3-442A-BB82-BD66D3F284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68010" y="2767640"/>
            <a:ext cx="4233697" cy="352676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dirty="0">
                <a:latin typeface="Arial"/>
                <a:ea typeface="+mn-lt"/>
                <a:cs typeface="+mn-lt"/>
              </a:rPr>
              <a:t>I have always worked in education or care, and I have experience in multiple sectors , ranging from schools, young adults with learning disabilities and within the elderly sector.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Clr>
                <a:srgbClr val="1287C3"/>
              </a:buClr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                  </a:t>
            </a:r>
            <a:endParaRPr lang="en-US" dirty="0">
              <a:latin typeface="Arial"/>
              <a:cs typeface="Arial"/>
            </a:endParaRPr>
          </a:p>
          <a:p>
            <a:pPr>
              <a:spcBef>
                <a:spcPts val="0"/>
              </a:spcBef>
              <a:spcAft>
                <a:spcPts val="0"/>
              </a:spcAft>
              <a:buClr>
                <a:srgbClr val="1287C3"/>
              </a:buClr>
            </a:pPr>
            <a:r>
              <a:rPr lang="en-US" dirty="0">
                <a:latin typeface="Arial"/>
                <a:ea typeface="+mn-lt"/>
                <a:cs typeface="+mn-lt"/>
              </a:rPr>
              <a:t>I have always worked hard , given one hundred percent, and I have learned so much along the way.</a:t>
            </a:r>
          </a:p>
          <a:p>
            <a:pPr>
              <a:buClr>
                <a:srgbClr val="1287C3"/>
              </a:buClr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654D45-6520-4B3B-9353-74276D5A70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dirty="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en-US" dirty="0"/>
              <a:t>I enjoy spending time with teenagers as I have two and they are impressionable with the right guidance. I feel helping someone possibly, making a difference with their future choices in a positive way would be a rewarding role.</a:t>
            </a:r>
          </a:p>
        </p:txBody>
      </p:sp>
    </p:spTree>
    <p:extLst>
      <p:ext uri="{BB962C8B-B14F-4D97-AF65-F5344CB8AC3E}">
        <p14:creationId xmlns:p14="http://schemas.microsoft.com/office/powerpoint/2010/main" val="3222476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AB1D4-0214-416C-8936-DDF634C91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670" y="168216"/>
            <a:ext cx="10881354" cy="2399579"/>
          </a:xfrm>
        </p:spPr>
        <p:txBody>
          <a:bodyPr>
            <a:normAutofit/>
          </a:bodyPr>
          <a:lstStyle/>
          <a:p>
            <a:r>
              <a:rPr lang="en-US" b="1">
                <a:latin typeface="Arial"/>
                <a:cs typeface="Arial"/>
              </a:rPr>
              <a:t>Legal Framework – Policies and Procedures</a:t>
            </a:r>
            <a:r>
              <a:rPr lang="en-US" b="1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4FDEE-4705-486E-9137-79C934B84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6336" y="2163792"/>
            <a:ext cx="5486687" cy="3627408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>
                <a:latin typeface="Arial"/>
                <a:ea typeface="Source Sans Pro"/>
                <a:cs typeface="Arial"/>
              </a:rPr>
              <a:t>The Equality Act 2010 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ea typeface="Source Sans Pro"/>
                <a:cs typeface="Arial"/>
              </a:rPr>
              <a:t>Commissioner of Wales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ea typeface="Source Sans Pro"/>
                <a:cs typeface="Arial"/>
              </a:rPr>
              <a:t>UNCRC (Appendix 1). 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ea typeface="Source Sans Pro"/>
                <a:cs typeface="Arial"/>
              </a:rPr>
              <a:t>Every child matters 2004? 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ea typeface="Source Sans Pro"/>
                <a:cs typeface="Arial"/>
              </a:rPr>
              <a:t>Discrimination Act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cs typeface="Arial"/>
              </a:rPr>
              <a:t>Human rights act 1998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ea typeface="Source Sans Pro"/>
                <a:cs typeface="Arial"/>
              </a:rPr>
              <a:t>The Crime and Disorder Act 1998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ea typeface="Source Sans Pro"/>
                <a:cs typeface="Arial"/>
              </a:rPr>
              <a:t>2004 Childrens Act</a:t>
            </a:r>
          </a:p>
          <a:p>
            <a:pPr marL="0" indent="0">
              <a:buClr>
                <a:srgbClr val="1287C3"/>
              </a:buClr>
              <a:buNone/>
            </a:pPr>
            <a:endParaRPr lang="en-US">
              <a:ea typeface="Source Sans Pro"/>
            </a:endParaRPr>
          </a:p>
          <a:p>
            <a:pPr>
              <a:buClr>
                <a:srgbClr val="1287C3"/>
              </a:buClr>
            </a:pPr>
            <a:endParaRPr lang="en-US">
              <a:ea typeface="Source Sans Pro"/>
            </a:endParaRPr>
          </a:p>
          <a:p>
            <a:pPr>
              <a:buClr>
                <a:srgbClr val="1287C3"/>
              </a:buClr>
            </a:pPr>
            <a:endParaRPr lang="en-US">
              <a:ea typeface="Source Sans Pr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EE07C6-32BF-4578-A40F-CE2E3308282A}"/>
              </a:ext>
            </a:extLst>
          </p:cNvPr>
          <p:cNvSpPr txBox="1"/>
          <p:nvPr/>
        </p:nvSpPr>
        <p:spPr>
          <a:xfrm>
            <a:off x="7249679" y="5791200"/>
            <a:ext cx="3577086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 err="1">
                <a:latin typeface="Arial"/>
                <a:cs typeface="Arial"/>
              </a:rPr>
              <a:t>Unicef</a:t>
            </a:r>
            <a:r>
              <a:rPr lang="en-US" dirty="0">
                <a:latin typeface="Arial"/>
                <a:cs typeface="Arial"/>
              </a:rPr>
              <a:t>, ( 2021).</a:t>
            </a:r>
          </a:p>
          <a:p>
            <a:pPr>
              <a:spcAft>
                <a:spcPts val="600"/>
              </a:spcAft>
            </a:pPr>
            <a:r>
              <a:rPr lang="en-US" dirty="0">
                <a:latin typeface="Arial"/>
                <a:cs typeface="Arial"/>
              </a:rPr>
              <a:t>Gov. UK, (2020</a:t>
            </a:r>
            <a:r>
              <a:rPr lang="en-US" b="1" dirty="0">
                <a:latin typeface="Arial"/>
                <a:cs typeface="Arial"/>
              </a:rPr>
              <a:t>)</a:t>
            </a:r>
            <a:r>
              <a:rPr lang="en-US" dirty="0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21580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Box 33">
            <a:extLst>
              <a:ext uri="{FF2B5EF4-FFF2-40B4-BE49-F238E27FC236}">
                <a16:creationId xmlns:a16="http://schemas.microsoft.com/office/drawing/2014/main" id="{C58C8B9C-E55C-4CEF-920E-81210936B0F9}"/>
              </a:ext>
            </a:extLst>
          </p:cNvPr>
          <p:cNvSpPr txBox="1"/>
          <p:nvPr/>
        </p:nvSpPr>
        <p:spPr>
          <a:xfrm>
            <a:off x="2007080" y="727495"/>
            <a:ext cx="5704935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/>
              <a:t>Human Rights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604D9AE-DB53-446F-A2F8-54901667199C}"/>
              </a:ext>
            </a:extLst>
          </p:cNvPr>
          <p:cNvSpPr txBox="1"/>
          <p:nvPr/>
        </p:nvSpPr>
        <p:spPr>
          <a:xfrm>
            <a:off x="999766" y="1704258"/>
            <a:ext cx="86954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     Every child has the right to: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D4873B7-C737-432A-822E-95D613745FD8}"/>
              </a:ext>
            </a:extLst>
          </p:cNvPr>
          <p:cNvSpPr txBox="1"/>
          <p:nvPr/>
        </p:nvSpPr>
        <p:spPr>
          <a:xfrm flipH="1">
            <a:off x="6719977" y="4706482"/>
            <a:ext cx="479053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Donald, A., (2012)</a:t>
            </a:r>
          </a:p>
        </p:txBody>
      </p:sp>
      <p:graphicFrame>
        <p:nvGraphicFramePr>
          <p:cNvPr id="38" name="TextBox 32">
            <a:extLst>
              <a:ext uri="{FF2B5EF4-FFF2-40B4-BE49-F238E27FC236}">
                <a16:creationId xmlns:a16="http://schemas.microsoft.com/office/drawing/2014/main" id="{F271CA29-D2C7-4633-B0AD-298E37D0F0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3200744"/>
              </p:ext>
            </p:extLst>
          </p:nvPr>
        </p:nvGraphicFramePr>
        <p:xfrm>
          <a:off x="1518249" y="2165229"/>
          <a:ext cx="10262558" cy="3772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3079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7" descr="A picture containing footwear, handwear&#10;&#10;Description automatically generated">
            <a:extLst>
              <a:ext uri="{FF2B5EF4-FFF2-40B4-BE49-F238E27FC236}">
                <a16:creationId xmlns:a16="http://schemas.microsoft.com/office/drawing/2014/main" id="{3F8D2673-BF45-45BC-AC46-81E1E4397F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-234" t="16251" r="-1313" b="-335"/>
          <a:stretch/>
        </p:blipFill>
        <p:spPr>
          <a:xfrm>
            <a:off x="5447787" y="238538"/>
            <a:ext cx="6443768" cy="64787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C53E2B1-283D-4FA0-BF42-55A8D4D1A7FE}"/>
              </a:ext>
            </a:extLst>
          </p:cNvPr>
          <p:cNvSpPr txBox="1"/>
          <p:nvPr/>
        </p:nvSpPr>
        <p:spPr>
          <a:xfrm>
            <a:off x="2625306" y="6248400"/>
            <a:ext cx="39652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>
                <a:cs typeface="Calibri"/>
              </a:rPr>
              <a:t>British Youth Council, 2021; </a:t>
            </a:r>
            <a:r>
              <a:rPr lang="en-GB" b="1" i="1" dirty="0" err="1">
                <a:cs typeface="Calibri"/>
              </a:rPr>
              <a:t>Honningman</a:t>
            </a:r>
            <a:r>
              <a:rPr lang="en-GB" b="1" i="1" dirty="0">
                <a:cs typeface="Calibri"/>
              </a:rPr>
              <a:t>, 2012. 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60513A6-01AC-4589-8E1B-A1FF56030328}"/>
              </a:ext>
            </a:extLst>
          </p:cNvPr>
          <p:cNvSpPr txBox="1"/>
          <p:nvPr/>
        </p:nvSpPr>
        <p:spPr>
          <a:xfrm>
            <a:off x="1517351" y="122750"/>
            <a:ext cx="3375802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/>
              <a:t>Equal</a:t>
            </a:r>
            <a:endParaRPr lang="en-US"/>
          </a:p>
          <a:p>
            <a:r>
              <a:rPr lang="en-US" sz="4000" b="1"/>
              <a:t> Opportunity</a:t>
            </a:r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91FB7E2-9A92-4B8D-9200-A649C9D63E02}"/>
              </a:ext>
            </a:extLst>
          </p:cNvPr>
          <p:cNvSpPr txBox="1"/>
          <p:nvPr/>
        </p:nvSpPr>
        <p:spPr>
          <a:xfrm>
            <a:off x="1329548" y="2307207"/>
            <a:ext cx="31313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'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2CCE379B-DED8-4D5B-94CF-B8D58A26A9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408" y="-449"/>
            <a:ext cx="3226278" cy="408406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0AD86AE-7CFC-4970-964A-7A8CA7A01CBA}"/>
              </a:ext>
            </a:extLst>
          </p:cNvPr>
          <p:cNvSpPr txBox="1"/>
          <p:nvPr/>
        </p:nvSpPr>
        <p:spPr>
          <a:xfrm>
            <a:off x="1518249" y="1590136"/>
            <a:ext cx="3375803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Charity groups such as Equality for Us aim to provide young people with interactive issue-based workshops, that provide support to targeted discriminated populations, such as those with prior served legal punishments as well as others facing prejudice. Facilitating re-integration into society, as well as providing a platform for those aiming to promote policy based social change. In accordance with the Equalities Act 2012 Code of Practice. </a:t>
            </a:r>
          </a:p>
        </p:txBody>
      </p:sp>
    </p:spTree>
    <p:extLst>
      <p:ext uri="{BB962C8B-B14F-4D97-AF65-F5344CB8AC3E}">
        <p14:creationId xmlns:p14="http://schemas.microsoft.com/office/powerpoint/2010/main" val="567296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DB4C6-9CBF-48F9-A35E-3166648E7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21839" y="-507520"/>
            <a:ext cx="13224863" cy="2428334"/>
          </a:xfrm>
        </p:spPr>
        <p:txBody>
          <a:bodyPr>
            <a:normAutofit/>
          </a:bodyPr>
          <a:lstStyle/>
          <a:p>
            <a:r>
              <a:rPr lang="en-US" sz="4400" b="1"/>
              <a:t>Pros and Cons of benefits </a:t>
            </a:r>
            <a:endParaRPr lang="en-US" sz="440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CCE1E-C8DE-4B3B-BBB3-B74081BD4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6763" y="1919376"/>
            <a:ext cx="10593807" cy="4576314"/>
          </a:xfrm>
        </p:spPr>
        <p:txBody>
          <a:bodyPr/>
          <a:lstStyle/>
          <a:p>
            <a:r>
              <a:rPr lang="en-US" dirty="0"/>
              <a:t>Across the board equality and diversity is used to assist each child and their individual circumstances.</a:t>
            </a:r>
          </a:p>
          <a:p>
            <a:pPr>
              <a:buClr>
                <a:srgbClr val="1287C3"/>
              </a:buClr>
            </a:pPr>
            <a:r>
              <a:rPr lang="en-US" dirty="0"/>
              <a:t>UNCRC articles are for all children within Wales (Appendix 1  and appendix 2). </a:t>
            </a:r>
          </a:p>
          <a:p>
            <a:pPr marL="0" indent="0">
              <a:buClr>
                <a:srgbClr val="1287C3"/>
              </a:buClr>
              <a:buNone/>
            </a:pPr>
            <a:endParaRPr lang="en-US" dirty="0"/>
          </a:p>
          <a:p>
            <a:pPr>
              <a:buClr>
                <a:srgbClr val="1287C3"/>
              </a:buClr>
            </a:pPr>
            <a:r>
              <a:rPr lang="en-US" dirty="0" err="1"/>
              <a:t>Generalised</a:t>
            </a:r>
            <a:r>
              <a:rPr lang="en-US" dirty="0"/>
              <a:t> policy may not be applicable and unable fulfill the needs of all individuals with unique circumstance. </a:t>
            </a:r>
          </a:p>
          <a:p>
            <a:pPr>
              <a:buClr>
                <a:srgbClr val="1287C3"/>
              </a:buClr>
            </a:pPr>
            <a:r>
              <a:rPr lang="en-US" dirty="0"/>
              <a:t>Decisions that aim to target vulnerable groups, may neglect vulnerable individuals that otherwise fly under the radar (e.g., Unreported children exhibiting antisocial behavior)</a:t>
            </a:r>
          </a:p>
          <a:p>
            <a:pPr>
              <a:buClr>
                <a:srgbClr val="1287C3"/>
              </a:buClr>
            </a:pPr>
            <a:endParaRPr lang="en-US" dirty="0"/>
          </a:p>
          <a:p>
            <a:pPr>
              <a:buClr>
                <a:srgbClr val="1287C3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2822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BCC7A73D-C662-4A95-B000-52DBAD3CF4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869" r="-1" b="12951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86EAD8C-E6F5-45BA-86CF-3EED09D84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AB3AE5-AB92-49A7-900E-566BAB1B2068}"/>
              </a:ext>
            </a:extLst>
          </p:cNvPr>
          <p:cNvSpPr txBox="1"/>
          <p:nvPr/>
        </p:nvSpPr>
        <p:spPr>
          <a:xfrm>
            <a:off x="650669" y="2438400"/>
            <a:ext cx="3330328" cy="38099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Appendix 1 </a:t>
            </a:r>
          </a:p>
        </p:txBody>
      </p:sp>
    </p:spTree>
    <p:extLst>
      <p:ext uri="{BB962C8B-B14F-4D97-AF65-F5344CB8AC3E}">
        <p14:creationId xmlns:p14="http://schemas.microsoft.com/office/powerpoint/2010/main" val="1915739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DDDF65D-A9B7-4F1E-9E19-840A0DB4A5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6099" y="481263"/>
            <a:ext cx="4918934" cy="61120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8688888-098C-455A-99DF-B9C9BE7B4C44}"/>
              </a:ext>
            </a:extLst>
          </p:cNvPr>
          <p:cNvSpPr txBox="1"/>
          <p:nvPr/>
        </p:nvSpPr>
        <p:spPr>
          <a:xfrm>
            <a:off x="834189" y="2294021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Apendix</a:t>
            </a:r>
            <a:r>
              <a:rPr lang="en-GB" dirty="0"/>
              <a:t>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B2B997-859D-4171-B860-71BCD2EE32AD}"/>
              </a:ext>
            </a:extLst>
          </p:cNvPr>
          <p:cNvSpPr txBox="1"/>
          <p:nvPr/>
        </p:nvSpPr>
        <p:spPr>
          <a:xfrm flipH="1">
            <a:off x="9352546" y="6208295"/>
            <a:ext cx="2951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(Redirect Notice,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6382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D8960-8F76-4C5B-BB48-54AD5B3BA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302725"/>
            <a:ext cx="10018713" cy="2135674"/>
          </a:xfrm>
        </p:spPr>
        <p:txBody>
          <a:bodyPr>
            <a:normAutofit/>
          </a:bodyPr>
          <a:lstStyle/>
          <a:p>
            <a:r>
              <a:rPr lang="en-US" sz="4400" b="1" dirty="0">
                <a:latin typeface="Arial"/>
                <a:cs typeface="Arial"/>
              </a:rPr>
              <a:t>UNCRC and Teenagers </a:t>
            </a:r>
            <a:br>
              <a:rPr lang="en-US" sz="4400" b="1" dirty="0">
                <a:latin typeface="Arial"/>
                <a:cs typeface="Arial"/>
              </a:rPr>
            </a:br>
            <a:endParaRPr lang="en-US" sz="4400" b="1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2AA79A-FA60-4690-A6A7-C69B485F1CEF}"/>
              </a:ext>
            </a:extLst>
          </p:cNvPr>
          <p:cNvSpPr txBox="1"/>
          <p:nvPr/>
        </p:nvSpPr>
        <p:spPr>
          <a:xfrm>
            <a:off x="1489495" y="1561382"/>
            <a:ext cx="768901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The  UNCRC articles are relevant to safeguarding all children to ensure all children are protected regardless of their situation</a:t>
            </a:r>
          </a:p>
          <a:p>
            <a:r>
              <a:rPr lang="en-US" dirty="0">
                <a:latin typeface="Arial"/>
                <a:cs typeface="Arial"/>
              </a:rPr>
              <a:t>To make sure children are protected every adult should work alongside professionals and alongside the government to ensure children are protected.</a:t>
            </a: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 Each article on the United Nations on the Rights of a Child (UNCRC) 1989 Guide are important. Below are three examples of articles relevant to teenagers within a school setting.</a:t>
            </a:r>
          </a:p>
          <a:p>
            <a:endParaRPr lang="en-US" dirty="0">
              <a:ea typeface="+mn-lt"/>
              <a:cs typeface="+mn-lt"/>
            </a:endParaRPr>
          </a:p>
          <a:p>
            <a:endParaRPr lang="en-US" u="sng" dirty="0">
              <a:ea typeface="+mn-lt"/>
              <a:cs typeface="+mn-lt"/>
            </a:endParaRPr>
          </a:p>
          <a:p>
            <a:endParaRPr lang="en-US" u="sng" dirty="0">
              <a:ea typeface="+mn-lt"/>
              <a:cs typeface="+mn-lt"/>
            </a:endParaRPr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14DCF91-5333-4A02-8AE5-5725BF8DAA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8444" y="4630494"/>
            <a:ext cx="3281430" cy="163228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55EC398-D3F5-4BFF-BAEE-2A74E97A8543}"/>
              </a:ext>
            </a:extLst>
          </p:cNvPr>
          <p:cNvSpPr txBox="1"/>
          <p:nvPr/>
        </p:nvSpPr>
        <p:spPr>
          <a:xfrm flipH="1">
            <a:off x="4876800" y="6310623"/>
            <a:ext cx="3818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Article 12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13C033C-4432-428B-B15C-10DDC7C2E9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79" y="4589107"/>
            <a:ext cx="3400924" cy="191302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2DC34EA-8CBD-45A0-9442-FFD336B32CB0}"/>
              </a:ext>
            </a:extLst>
          </p:cNvPr>
          <p:cNvSpPr txBox="1"/>
          <p:nvPr/>
        </p:nvSpPr>
        <p:spPr>
          <a:xfrm>
            <a:off x="701012" y="6440385"/>
            <a:ext cx="7689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Article 6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74476E9-C382-41B0-8CDE-390E0DBB23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3557" y="4178959"/>
            <a:ext cx="3657600" cy="20574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7F6D185-C64A-4668-BB27-C80080FC265C}"/>
              </a:ext>
            </a:extLst>
          </p:cNvPr>
          <p:cNvSpPr txBox="1"/>
          <p:nvPr/>
        </p:nvSpPr>
        <p:spPr>
          <a:xfrm>
            <a:off x="9178505" y="6255719"/>
            <a:ext cx="1217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Article 17</a:t>
            </a:r>
          </a:p>
        </p:txBody>
      </p:sp>
    </p:spTree>
    <p:extLst>
      <p:ext uri="{BB962C8B-B14F-4D97-AF65-F5344CB8AC3E}">
        <p14:creationId xmlns:p14="http://schemas.microsoft.com/office/powerpoint/2010/main" val="40766479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D2D844C-AB64-4A03-80BE-33212E61D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AAD0E9B-89C2-4268-98B4-BA7BFFF2C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1653AB08-C531-42A8-AA8D-C2ABAE87C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2E47EEC-33C8-4EC3-8BFC-BB02B4171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8BC9CC6-50D5-4C61-9EDE-315A1B5F1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CED2641B-4430-4CF4-89AB-3FADDD630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1C23C0-DCC9-47C6-8AAD-1CF101B47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4D25D1-7E64-4FAC-B8E4-2725BD35B402}"/>
              </a:ext>
            </a:extLst>
          </p:cNvPr>
          <p:cNvSpPr txBox="1"/>
          <p:nvPr/>
        </p:nvSpPr>
        <p:spPr>
          <a:xfrm>
            <a:off x="1103312" y="2763520"/>
            <a:ext cx="8946541" cy="348487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 </a:t>
            </a:r>
            <a:r>
              <a:rPr lang="en-US" dirty="0" err="1">
                <a:latin typeface="+mj-lt"/>
                <a:ea typeface="+mj-ea"/>
                <a:cs typeface="+mj-cs"/>
              </a:rPr>
              <a:t>nidirect</a:t>
            </a:r>
            <a:r>
              <a:rPr lang="en-US" dirty="0">
                <a:latin typeface="+mj-lt"/>
                <a:ea typeface="+mj-ea"/>
                <a:cs typeface="+mj-cs"/>
              </a:rPr>
              <a:t>. 2022. Children's human rights. [online] Available at: &lt;https://www.nidirect.gov.uk/articles/childrens-human-rights&gt; [Accessed 4 January 2022].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dirty="0">
                <a:latin typeface="+mj-lt"/>
                <a:ea typeface="+mj-ea"/>
                <a:cs typeface="+mj-cs"/>
              </a:rPr>
              <a:t> Gov. UK, (2019) Standards for children in the youth justice system 2019. Available at: https://assets.publishing.service.gov.uk/government/uploads/system/uploads/attachment_data/file/957697/Standards_for_children_in_youth_justice_services_2019.doc.pdf (Accessed: 9 May 2021). </a:t>
            </a:r>
            <a:endParaRPr lang="en-US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 </a:t>
            </a:r>
            <a:r>
              <a:rPr lang="en-GB" dirty="0" err="1">
                <a:latin typeface="+mj-lt"/>
                <a:ea typeface="+mj-ea"/>
                <a:cs typeface="+mj-cs"/>
              </a:rPr>
              <a:t>Unicef</a:t>
            </a:r>
            <a:r>
              <a:rPr lang="en-GB" dirty="0">
                <a:latin typeface="+mj-lt"/>
                <a:ea typeface="+mj-ea"/>
                <a:cs typeface="+mj-cs"/>
              </a:rPr>
              <a:t> UK. 2022. UN Convention on the Rights of the Child (UNCRC) - UNICEF UK. [online] Available at: &lt;https://www.unicef.org.uk/what-we-do/un-convention-child-rights/&gt; [Accessed 4 January 2022]. : Google.com. 2022.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dirty="0">
                <a:latin typeface="+mj-lt"/>
                <a:ea typeface="+mj-ea"/>
                <a:cs typeface="+mj-cs"/>
              </a:rPr>
              <a:t>Redirect Notice. [online] Available at: &lt;https://www.google.com/url?sa=i&amp;url=https%3A%2F%2Fwww.dualfrequency.co.uk%2Funited-nations-convention-on-the-rights-of-the-child-teen-friendly-edition&amp;psig=AOvVaw3xy2Aupci972x39BPvQUGf&amp;ust=1641401208470000&amp;source=images&amp;cd=vfe&amp;ved=2ahUKEwi_s_6Qxpj1AhUYShoKHaWPDlsQr4kDegUIARDFAQ&gt; [Accessed 4 January 2022].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542300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2C84D4-9731-4F91-AC4A-D13001AB6367}"/>
              </a:ext>
            </a:extLst>
          </p:cNvPr>
          <p:cNvSpPr txBox="1"/>
          <p:nvPr/>
        </p:nvSpPr>
        <p:spPr>
          <a:xfrm>
            <a:off x="1575758" y="1000664"/>
            <a:ext cx="9054862" cy="49582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/>
              <a:ea typeface="+mn-lt"/>
              <a:cs typeface="+mn-lt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ea typeface="+mn-lt"/>
                <a:cs typeface="+mn-lt"/>
              </a:rPr>
              <a:t>Smith, R., 2010. Children's rights and youth justice: 20 years of no progress. Child Care in Practice, 16(1), pp.3-17.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ea typeface="+mn-lt"/>
                <a:cs typeface="+mn-lt"/>
              </a:rPr>
              <a:t>Sreenivasan, G., 2007. Health care and equality of opportunity. Hastings Center          Report, 37(2), pp.21-31.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ea typeface="+mn-lt"/>
                <a:cs typeface="+mn-lt"/>
              </a:rPr>
              <a:t>Thompson, N., 2016. Anti-discriminatory practice: </a:t>
            </a:r>
            <a:r>
              <a:rPr lang="en-US" sz="1600" dirty="0" err="1">
                <a:latin typeface="Arial"/>
                <a:ea typeface="+mn-lt"/>
                <a:cs typeface="+mn-lt"/>
              </a:rPr>
              <a:t>Equality,diversity</a:t>
            </a:r>
            <a:r>
              <a:rPr lang="en-US" sz="1600" dirty="0">
                <a:latin typeface="Arial"/>
                <a:ea typeface="+mn-lt"/>
                <a:cs typeface="+mn-lt"/>
              </a:rPr>
              <a:t> and social justice. Macmillan International Higher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latin typeface="Arial"/>
                <a:ea typeface="+mn-lt"/>
                <a:cs typeface="+mn-lt"/>
              </a:rPr>
              <a:t>UKEssays</a:t>
            </a:r>
            <a:r>
              <a:rPr lang="en-US" sz="1600" dirty="0">
                <a:latin typeface="Arial"/>
                <a:ea typeface="+mn-lt"/>
                <a:cs typeface="+mn-lt"/>
              </a:rPr>
              <a:t>. November 2018. Promoting Diversity and Inclusion in Health and Social Care. [online]. Available from: https://www.ukessays.com/essays/nursing/promoting-diversity-inclusion-health-social-9220.php?vref=1 [Accessed 9 May 2021].  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 err="1">
                <a:latin typeface="Arial"/>
                <a:ea typeface="+mn-lt"/>
                <a:cs typeface="+mn-lt"/>
              </a:rPr>
              <a:t>Unicef</a:t>
            </a:r>
            <a:r>
              <a:rPr lang="en-US" sz="1600" dirty="0">
                <a:latin typeface="Arial"/>
                <a:ea typeface="+mn-lt"/>
                <a:cs typeface="+mn-lt"/>
              </a:rPr>
              <a:t>. (2021)How we protect children's rights with the convention on the rights of a child. Available at: </a:t>
            </a:r>
            <a:r>
              <a:rPr lang="en-US" sz="1600" dirty="0">
                <a:latin typeface="Arial"/>
                <a:ea typeface="+mn-lt"/>
                <a:cs typeface="+mn-lt"/>
                <a:hlinkClick r:id="rId2"/>
              </a:rPr>
              <a:t>https://www.unicef.org.uk/what-we-do/un-convention-child-rights/</a:t>
            </a:r>
            <a:r>
              <a:rPr lang="en-US" sz="1600" dirty="0">
                <a:latin typeface="Arial"/>
                <a:ea typeface="+mn-lt"/>
                <a:cs typeface="+mn-lt"/>
              </a:rPr>
              <a:t> (Accessed: 10 May 2021).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 err="1">
                <a:latin typeface="Arial"/>
                <a:ea typeface="+mn-lt"/>
                <a:cs typeface="+mn-lt"/>
              </a:rPr>
              <a:t>Honigmann</a:t>
            </a:r>
            <a:r>
              <a:rPr lang="en-US" sz="1600" dirty="0">
                <a:latin typeface="Arial"/>
                <a:ea typeface="+mn-lt"/>
                <a:cs typeface="+mn-lt"/>
              </a:rPr>
              <a:t>, J., 2012. the </a:t>
            </a:r>
            <a:r>
              <a:rPr lang="en-US" sz="1600" dirty="0" err="1">
                <a:latin typeface="Arial"/>
                <a:ea typeface="+mn-lt"/>
                <a:cs typeface="+mn-lt"/>
              </a:rPr>
              <a:t>equAlIty</a:t>
            </a:r>
            <a:r>
              <a:rPr lang="en-US" sz="1600" dirty="0">
                <a:latin typeface="Arial"/>
                <a:ea typeface="+mn-lt"/>
                <a:cs typeface="+mn-lt"/>
              </a:rPr>
              <a:t> </a:t>
            </a:r>
            <a:r>
              <a:rPr lang="en-US" sz="1600" dirty="0" err="1">
                <a:latin typeface="Arial"/>
                <a:ea typeface="+mn-lt"/>
                <a:cs typeface="+mn-lt"/>
              </a:rPr>
              <a:t>ACt</a:t>
            </a:r>
            <a:r>
              <a:rPr lang="en-US" sz="1600" dirty="0">
                <a:latin typeface="Arial"/>
                <a:ea typeface="+mn-lt"/>
                <a:cs typeface="+mn-lt"/>
              </a:rPr>
              <a:t> 2010. The Equality Act 2010 in Mental Health: A Guide to Implementation and Issues for Practice, p.18.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ea typeface="+mn-lt"/>
                <a:cs typeface="+mn-lt"/>
              </a:rPr>
              <a:t>McGoldrick, D., 1991. The United Nations convention on the rights of the child. </a:t>
            </a:r>
            <a:r>
              <a:rPr lang="en-US" sz="1600" i="1" dirty="0">
                <a:latin typeface="Arial"/>
                <a:ea typeface="+mn-lt"/>
                <a:cs typeface="+mn-lt"/>
              </a:rPr>
              <a:t>International Journal of Law, Policy and the Family</a:t>
            </a:r>
            <a:r>
              <a:rPr lang="en-US" sz="1600" dirty="0">
                <a:latin typeface="Arial"/>
                <a:ea typeface="+mn-lt"/>
                <a:cs typeface="+mn-lt"/>
              </a:rPr>
              <a:t>, </a:t>
            </a:r>
            <a:r>
              <a:rPr lang="en-US" sz="1600" i="1" dirty="0">
                <a:latin typeface="Arial"/>
                <a:ea typeface="+mn-lt"/>
                <a:cs typeface="+mn-lt"/>
              </a:rPr>
              <a:t>5</a:t>
            </a:r>
            <a:r>
              <a:rPr lang="en-US" sz="1600" dirty="0">
                <a:latin typeface="Arial"/>
                <a:ea typeface="+mn-lt"/>
                <a:cs typeface="+mn-lt"/>
              </a:rPr>
              <a:t>(2), pp.132-169.</a:t>
            </a:r>
            <a:endParaRPr lang="en-US" sz="16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C95ED2-056B-434F-9878-CE63B7848569}"/>
              </a:ext>
            </a:extLst>
          </p:cNvPr>
          <p:cNvSpPr txBox="1"/>
          <p:nvPr/>
        </p:nvSpPr>
        <p:spPr>
          <a:xfrm>
            <a:off x="4724400" y="540589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>
                <a:latin typeface="Corbel"/>
                <a:cs typeface="Cavolini"/>
              </a:rPr>
              <a:t>References</a:t>
            </a:r>
            <a:r>
              <a:rPr lang="en-US" sz="2400"/>
              <a:t>:​</a:t>
            </a:r>
          </a:p>
        </p:txBody>
      </p:sp>
    </p:spTree>
    <p:extLst>
      <p:ext uri="{BB962C8B-B14F-4D97-AF65-F5344CB8AC3E}">
        <p14:creationId xmlns:p14="http://schemas.microsoft.com/office/powerpoint/2010/main" val="27304210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1D377-ACD6-4722-985D-BBF4D1898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745" y="284340"/>
            <a:ext cx="10018713" cy="1752599"/>
          </a:xfrm>
        </p:spPr>
        <p:txBody>
          <a:bodyPr>
            <a:normAutofit/>
          </a:bodyPr>
          <a:lstStyle/>
          <a:p>
            <a:r>
              <a:rPr lang="en-US" sz="1800">
                <a:latin typeface="Arial"/>
                <a:cs typeface="Arial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080E5-46E3-4AD0-9098-27303F85C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2606" y="284340"/>
            <a:ext cx="9946828" cy="525205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600" dirty="0">
              <a:latin typeface="Arial"/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en-US" sz="1600" dirty="0">
              <a:latin typeface="Arial"/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en-US" sz="1600" dirty="0">
                <a:latin typeface="Arial"/>
                <a:ea typeface="+mn-lt"/>
                <a:cs typeface="+mn-lt"/>
              </a:rPr>
              <a:t>Desai, M., 2021. </a:t>
            </a:r>
            <a:r>
              <a:rPr lang="en-US" sz="1600" i="1" dirty="0">
                <a:latin typeface="Arial"/>
                <a:ea typeface="+mn-lt"/>
                <a:cs typeface="+mn-lt"/>
              </a:rPr>
              <a:t>Child Welfare, Protection, and Justice</a:t>
            </a:r>
            <a:r>
              <a:rPr lang="en-US" sz="1600" dirty="0">
                <a:latin typeface="Arial"/>
                <a:ea typeface="+mn-lt"/>
                <a:cs typeface="+mn-lt"/>
              </a:rPr>
              <a:t>. Cambridge University Press.</a:t>
            </a:r>
          </a:p>
          <a:p>
            <a:pPr>
              <a:buClr>
                <a:srgbClr val="1287C3"/>
              </a:buClr>
            </a:pPr>
            <a:r>
              <a:rPr lang="en-US" sz="1600" dirty="0" err="1">
                <a:latin typeface="Arial"/>
                <a:ea typeface="+mn-lt"/>
                <a:cs typeface="+mn-lt"/>
              </a:rPr>
              <a:t>Doek</a:t>
            </a:r>
            <a:r>
              <a:rPr lang="en-US" sz="1600" dirty="0">
                <a:latin typeface="Arial"/>
                <a:ea typeface="+mn-lt"/>
                <a:cs typeface="+mn-lt"/>
              </a:rPr>
              <a:t>, J.E., 2009. The CRC 20 years: An overview of some of the major achievements and remaining challenges. </a:t>
            </a:r>
            <a:r>
              <a:rPr lang="en-US" sz="1600" i="1" dirty="0">
                <a:latin typeface="Arial"/>
                <a:ea typeface="+mn-lt"/>
                <a:cs typeface="+mn-lt"/>
              </a:rPr>
              <a:t>Child Abuse &amp; Neglect</a:t>
            </a:r>
            <a:r>
              <a:rPr lang="en-US" sz="1600" dirty="0">
                <a:latin typeface="Arial"/>
                <a:ea typeface="+mn-lt"/>
                <a:cs typeface="+mn-lt"/>
              </a:rPr>
              <a:t>, </a:t>
            </a:r>
            <a:r>
              <a:rPr lang="en-US" sz="1600" i="1" dirty="0">
                <a:latin typeface="Arial"/>
                <a:ea typeface="+mn-lt"/>
                <a:cs typeface="+mn-lt"/>
              </a:rPr>
              <a:t>33</a:t>
            </a:r>
            <a:r>
              <a:rPr lang="en-US" sz="1600" dirty="0">
                <a:latin typeface="Arial"/>
                <a:ea typeface="+mn-lt"/>
                <a:cs typeface="+mn-lt"/>
              </a:rPr>
              <a:t>(11), pp.771-782.</a:t>
            </a:r>
          </a:p>
          <a:p>
            <a:pPr>
              <a:buClr>
                <a:srgbClr val="1287C3"/>
              </a:buClr>
            </a:pPr>
            <a:r>
              <a:rPr lang="en-US" sz="1600" dirty="0">
                <a:latin typeface="Arial"/>
                <a:ea typeface="+mn-lt"/>
                <a:cs typeface="+mn-lt"/>
              </a:rPr>
              <a:t>Donald, A., 2012. Religion or belief, equality and human rights in England and Wales.</a:t>
            </a:r>
            <a:endParaRPr lang="en-US" sz="16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US" sz="1600" dirty="0">
                <a:latin typeface="Arial"/>
                <a:ea typeface="+mn-lt"/>
                <a:cs typeface="+mn-lt"/>
              </a:rPr>
              <a:t>Gov. UK, (2019) Standards for children in the youth justice system 2019. Available at: </a:t>
            </a:r>
            <a:r>
              <a:rPr lang="en-US" sz="1600" dirty="0">
                <a:latin typeface="Arial"/>
                <a:ea typeface="+mn-lt"/>
                <a:cs typeface="+mn-lt"/>
                <a:hlinkClick r:id="rId2"/>
              </a:rPr>
              <a:t>https://assets.publishing.service.gov.uk/government/uploads/system/uploads/attachment_data/file/957697/Standards_for_children_in_youth_justice_services_2019.doc.pdf</a:t>
            </a:r>
            <a:r>
              <a:rPr lang="en-US" sz="1600" dirty="0">
                <a:latin typeface="Arial"/>
                <a:ea typeface="+mn-lt"/>
                <a:cs typeface="+mn-lt"/>
              </a:rPr>
              <a:t> (Accessed: 9 May 2021). </a:t>
            </a:r>
            <a:endParaRPr lang="en-US" sz="16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US" sz="1600" dirty="0">
                <a:latin typeface="Arial"/>
                <a:ea typeface="+mn-lt"/>
                <a:cs typeface="+mn-lt"/>
              </a:rPr>
              <a:t>Gov. UK. (2020)Working Together to Safeguard Children Statutory framework: legislation relevant to safeguarding and promoting the welfare of children. Available at: </a:t>
            </a:r>
            <a:r>
              <a:rPr lang="en-US" sz="1600" dirty="0">
                <a:latin typeface="Arial"/>
                <a:ea typeface="+mn-lt"/>
                <a:cs typeface="+mn-lt"/>
                <a:hlinkClick r:id="rId3"/>
              </a:rPr>
              <a:t>https://assets.publishing.service.gov.uk/government/uploads/system/uploads/attachment_data/file/942455/Working_together_to_safeguard_children_Statutory_framework_legislation_relevant_to_safeguarding_and_promoting_the_welfare_of_children.pdf</a:t>
            </a:r>
            <a:r>
              <a:rPr lang="en-US" sz="1600" dirty="0">
                <a:latin typeface="Arial"/>
                <a:ea typeface="+mn-lt"/>
                <a:cs typeface="+mn-lt"/>
              </a:rPr>
              <a:t> (Accessed: 9 May 2021). </a:t>
            </a:r>
          </a:p>
          <a:p>
            <a:pPr>
              <a:buClr>
                <a:srgbClr val="1287C3"/>
              </a:buClr>
            </a:pPr>
            <a:r>
              <a:rPr lang="en-US" sz="1600" dirty="0">
                <a:latin typeface="Arial"/>
                <a:cs typeface="Arial"/>
              </a:rPr>
              <a:t>British You Council 2016, Equality for Us, viewed 30h of May 2021 &lt;</a:t>
            </a:r>
            <a:r>
              <a:rPr lang="en-US" sz="1600" dirty="0">
                <a:latin typeface="Arial"/>
                <a:ea typeface="+mn-lt"/>
                <a:cs typeface="+mn-lt"/>
              </a:rPr>
              <a:t>https://www.byc.org.uk/members/equalityforus&gt;</a:t>
            </a:r>
            <a:endParaRPr lang="en-US" sz="16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endParaRPr lang="en-US" sz="1600" dirty="0">
              <a:latin typeface="Arial"/>
              <a:ea typeface="+mn-lt"/>
              <a:cs typeface="+mn-lt"/>
            </a:endParaRPr>
          </a:p>
          <a:p>
            <a:pPr marL="0" indent="0">
              <a:buClr>
                <a:srgbClr val="1287C3"/>
              </a:buClr>
              <a:buNone/>
            </a:pPr>
            <a:endParaRPr lang="en-US" sz="1600" dirty="0">
              <a:latin typeface="Arial"/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en-US" sz="16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600" dirty="0">
                <a:latin typeface="Arial"/>
                <a:ea typeface="+mn-lt"/>
                <a:cs typeface="+mn-lt"/>
              </a:rPr>
              <a:t>Higher Education.</a:t>
            </a:r>
            <a:endParaRPr lang="en-US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70735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1369</TotalTime>
  <Words>1627</Words>
  <Application>Microsoft Office PowerPoint</Application>
  <PresentationFormat>Widescreen</PresentationFormat>
  <Paragraphs>122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Century Gothic</vt:lpstr>
      <vt:lpstr>Corbel</vt:lpstr>
      <vt:lpstr>Wingdings 3</vt:lpstr>
      <vt:lpstr>Ion</vt:lpstr>
      <vt:lpstr>Anti-Discrimination and Inclusive Practice : A Case Study.</vt:lpstr>
      <vt:lpstr>Contents:</vt:lpstr>
      <vt:lpstr>PowerPoint Presentation</vt:lpstr>
      <vt:lpstr>Anti – Discriminatory Protection  </vt:lpstr>
      <vt:lpstr>PowerPoint Presentation</vt:lpstr>
      <vt:lpstr>My previous roles and why I would like to work with Teenagers </vt:lpstr>
      <vt:lpstr>Legal Framework – Policies and Procedures </vt:lpstr>
      <vt:lpstr>PowerPoint Presentation</vt:lpstr>
      <vt:lpstr>PowerPoint Presentation</vt:lpstr>
      <vt:lpstr>Pros and Cons of benefits </vt:lpstr>
      <vt:lpstr>PowerPoint Presentation</vt:lpstr>
      <vt:lpstr>PowerPoint Presentation</vt:lpstr>
      <vt:lpstr>UNCRC and Teenagers  </vt:lpstr>
      <vt:lpstr>References:</vt:lpstr>
      <vt:lpstr>PowerPoint Presentation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Kelly Jo Gordon (1910788)</cp:lastModifiedBy>
  <cp:revision>84</cp:revision>
  <cp:lastPrinted>2022-01-04T11:59:24Z</cp:lastPrinted>
  <dcterms:created xsi:type="dcterms:W3CDTF">2021-05-10T10:03:32Z</dcterms:created>
  <dcterms:modified xsi:type="dcterms:W3CDTF">2022-01-04T17:26:25Z</dcterms:modified>
</cp:coreProperties>
</file>