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6" r:id="rId5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21FE7C-4C98-5004-5773-BB89B8A667F6}" v="3" dt="2025-10-26T09:08:56.941"/>
    <p1510:client id="{1ACE4053-F209-8062-723D-F79258E9AD5D}" v="2320" dt="2025-10-26T16:53:33.8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dney Carl Graver (2514759)" userId="S::2514759@student.uwtsd.ac.uk::4260e551-3ebb-4b8e-8a22-527955c3d136" providerId="AD" clId="Web-{0C21FE7C-4C98-5004-5773-BB89B8A667F6}"/>
    <pc:docChg chg="modSld">
      <pc:chgData name="Rodney Carl Graver (2514759)" userId="S::2514759@student.uwtsd.ac.uk::4260e551-3ebb-4b8e-8a22-527955c3d136" providerId="AD" clId="Web-{0C21FE7C-4C98-5004-5773-BB89B8A667F6}" dt="2025-10-26T09:08:56.941" v="2"/>
      <pc:docMkLst>
        <pc:docMk/>
      </pc:docMkLst>
      <pc:sldChg chg="addSp delSp modSp">
        <pc:chgData name="Rodney Carl Graver (2514759)" userId="S::2514759@student.uwtsd.ac.uk::4260e551-3ebb-4b8e-8a22-527955c3d136" providerId="AD" clId="Web-{0C21FE7C-4C98-5004-5773-BB89B8A667F6}" dt="2025-10-26T09:08:56.941" v="2"/>
        <pc:sldMkLst>
          <pc:docMk/>
          <pc:sldMk cId="2606999620" sldId="256"/>
        </pc:sldMkLst>
        <pc:spChg chg="add del mod">
          <ac:chgData name="Rodney Carl Graver (2514759)" userId="S::2514759@student.uwtsd.ac.uk::4260e551-3ebb-4b8e-8a22-527955c3d136" providerId="AD" clId="Web-{0C21FE7C-4C98-5004-5773-BB89B8A667F6}" dt="2025-10-26T09:08:56.941" v="2"/>
          <ac:spMkLst>
            <pc:docMk/>
            <pc:sldMk cId="2606999620" sldId="256"/>
            <ac:spMk id="2" creationId="{0B4FD2F8-214A-9D29-FC42-467EBA640399}"/>
          </ac:spMkLst>
        </pc:spChg>
      </pc:sldChg>
    </pc:docChg>
  </pc:docChgLst>
  <pc:docChgLst>
    <pc:chgData name="Rodney Carl Graver (2514759)" userId="S::2514759@student.uwtsd.ac.uk::4260e551-3ebb-4b8e-8a22-527955c3d136" providerId="AD" clId="Web-{1ACE4053-F209-8062-723D-F79258E9AD5D}"/>
    <pc:docChg chg="delSld modSld">
      <pc:chgData name="Rodney Carl Graver (2514759)" userId="S::2514759@student.uwtsd.ac.uk::4260e551-3ebb-4b8e-8a22-527955c3d136" providerId="AD" clId="Web-{1ACE4053-F209-8062-723D-F79258E9AD5D}" dt="2025-10-26T16:53:33.815" v="1252" actId="14100"/>
      <pc:docMkLst>
        <pc:docMk/>
      </pc:docMkLst>
      <pc:sldChg chg="addSp delSp modSp">
        <pc:chgData name="Rodney Carl Graver (2514759)" userId="S::2514759@student.uwtsd.ac.uk::4260e551-3ebb-4b8e-8a22-527955c3d136" providerId="AD" clId="Web-{1ACE4053-F209-8062-723D-F79258E9AD5D}" dt="2025-10-26T16:53:33.815" v="1252" actId="14100"/>
        <pc:sldMkLst>
          <pc:docMk/>
          <pc:sldMk cId="2606999620" sldId="256"/>
        </pc:sldMkLst>
        <pc:spChg chg="add del mod">
          <ac:chgData name="Rodney Carl Graver (2514759)" userId="S::2514759@student.uwtsd.ac.uk::4260e551-3ebb-4b8e-8a22-527955c3d136" providerId="AD" clId="Web-{1ACE4053-F209-8062-723D-F79258E9AD5D}" dt="2025-10-26T14:10:19.950" v="2"/>
          <ac:spMkLst>
            <pc:docMk/>
            <pc:sldMk cId="2606999620" sldId="256"/>
            <ac:spMk id="2" creationId="{0E291C29-24A2-5C3E-2239-42F77A933465}"/>
          </ac:spMkLst>
        </pc:spChg>
        <pc:spChg chg="add del">
          <ac:chgData name="Rodney Carl Graver (2514759)" userId="S::2514759@student.uwtsd.ac.uk::4260e551-3ebb-4b8e-8a22-527955c3d136" providerId="AD" clId="Web-{1ACE4053-F209-8062-723D-F79258E9AD5D}" dt="2025-10-26T15:16:21.314" v="48"/>
          <ac:spMkLst>
            <pc:docMk/>
            <pc:sldMk cId="2606999620" sldId="256"/>
            <ac:spMk id="2" creationId="{4CD8168F-E1DE-F0AD-D9FF-D89B494857CE}"/>
          </ac:spMkLst>
        </pc:spChg>
        <pc:spChg chg="add del">
          <ac:chgData name="Rodney Carl Graver (2514759)" userId="S::2514759@student.uwtsd.ac.uk::4260e551-3ebb-4b8e-8a22-527955c3d136" providerId="AD" clId="Web-{1ACE4053-F209-8062-723D-F79258E9AD5D}" dt="2025-10-26T14:11:03.482" v="4"/>
          <ac:spMkLst>
            <pc:docMk/>
            <pc:sldMk cId="2606999620" sldId="256"/>
            <ac:spMk id="3" creationId="{1A694460-F916-5437-4CE8-8C7662F7E786}"/>
          </ac:spMkLst>
        </pc:spChg>
        <pc:spChg chg="add mod">
          <ac:chgData name="Rodney Carl Graver (2514759)" userId="S::2514759@student.uwtsd.ac.uk::4260e551-3ebb-4b8e-8a22-527955c3d136" providerId="AD" clId="Web-{1ACE4053-F209-8062-723D-F79258E9AD5D}" dt="2025-10-26T16:38:33.958" v="1177" actId="14100"/>
          <ac:spMkLst>
            <pc:docMk/>
            <pc:sldMk cId="2606999620" sldId="256"/>
            <ac:spMk id="3" creationId="{76D6519D-0769-5ACD-35C1-784F1E5DA58E}"/>
          </ac:spMkLst>
        </pc:spChg>
        <pc:spChg chg="add del mod">
          <ac:chgData name="Rodney Carl Graver (2514759)" userId="S::2514759@student.uwtsd.ac.uk::4260e551-3ebb-4b8e-8a22-527955c3d136" providerId="AD" clId="Web-{1ACE4053-F209-8062-723D-F79258E9AD5D}" dt="2025-10-26T16:52:44.125" v="1245"/>
          <ac:spMkLst>
            <pc:docMk/>
            <pc:sldMk cId="2606999620" sldId="256"/>
            <ac:spMk id="4" creationId="{44F8D9FD-8FA4-C81C-51E9-20C009AEE013}"/>
          </ac:spMkLst>
        </pc:spChg>
        <pc:spChg chg="add del">
          <ac:chgData name="Rodney Carl Graver (2514759)" userId="S::2514759@student.uwtsd.ac.uk::4260e551-3ebb-4b8e-8a22-527955c3d136" providerId="AD" clId="Web-{1ACE4053-F209-8062-723D-F79258E9AD5D}" dt="2025-10-26T14:13:07.780" v="9"/>
          <ac:spMkLst>
            <pc:docMk/>
            <pc:sldMk cId="2606999620" sldId="256"/>
            <ac:spMk id="4" creationId="{6FEFDB15-A53A-F8B8-0B48-977A57136084}"/>
          </ac:spMkLst>
        </pc:spChg>
        <pc:spChg chg="add del mod">
          <ac:chgData name="Rodney Carl Graver (2514759)" userId="S::2514759@student.uwtsd.ac.uk::4260e551-3ebb-4b8e-8a22-527955c3d136" providerId="AD" clId="Web-{1ACE4053-F209-8062-723D-F79258E9AD5D}" dt="2025-10-26T14:14:25.896" v="15"/>
          <ac:spMkLst>
            <pc:docMk/>
            <pc:sldMk cId="2606999620" sldId="256"/>
            <ac:spMk id="5" creationId="{5CAF62E0-3320-F592-0AD7-B2CC37CFCBD6}"/>
          </ac:spMkLst>
        </pc:spChg>
        <pc:spChg chg="add del mod">
          <ac:chgData name="Rodney Carl Graver (2514759)" userId="S::2514759@student.uwtsd.ac.uk::4260e551-3ebb-4b8e-8a22-527955c3d136" providerId="AD" clId="Web-{1ACE4053-F209-8062-723D-F79258E9AD5D}" dt="2025-10-26T14:18:22.896" v="24"/>
          <ac:spMkLst>
            <pc:docMk/>
            <pc:sldMk cId="2606999620" sldId="256"/>
            <ac:spMk id="6" creationId="{2FC7E04A-AD3A-4F81-A2C1-6D5E51E88D70}"/>
          </ac:spMkLst>
        </pc:spChg>
        <pc:spChg chg="add del">
          <ac:chgData name="Rodney Carl Graver (2514759)" userId="S::2514759@student.uwtsd.ac.uk::4260e551-3ebb-4b8e-8a22-527955c3d136" providerId="AD" clId="Web-{1ACE4053-F209-8062-723D-F79258E9AD5D}" dt="2025-10-26T14:18:38.073" v="26"/>
          <ac:spMkLst>
            <pc:docMk/>
            <pc:sldMk cId="2606999620" sldId="256"/>
            <ac:spMk id="8" creationId="{CEF0D85D-EAF7-E6D4-1B25-794D6122A92A}"/>
          </ac:spMkLst>
        </pc:spChg>
        <pc:spChg chg="add del">
          <ac:chgData name="Rodney Carl Graver (2514759)" userId="S::2514759@student.uwtsd.ac.uk::4260e551-3ebb-4b8e-8a22-527955c3d136" providerId="AD" clId="Web-{1ACE4053-F209-8062-723D-F79258E9AD5D}" dt="2025-10-26T14:18:57.261" v="28"/>
          <ac:spMkLst>
            <pc:docMk/>
            <pc:sldMk cId="2606999620" sldId="256"/>
            <ac:spMk id="9" creationId="{4DA16047-8BD9-D574-B540-CAE674666064}"/>
          </ac:spMkLst>
        </pc:spChg>
        <pc:spChg chg="add del">
          <ac:chgData name="Rodney Carl Graver (2514759)" userId="S::2514759@student.uwtsd.ac.uk::4260e551-3ebb-4b8e-8a22-527955c3d136" providerId="AD" clId="Web-{1ACE4053-F209-8062-723D-F79258E9AD5D}" dt="2025-10-26T14:19:05.762" v="30"/>
          <ac:spMkLst>
            <pc:docMk/>
            <pc:sldMk cId="2606999620" sldId="256"/>
            <ac:spMk id="11" creationId="{8E44168E-3022-44A9-F877-1542ECF49306}"/>
          </ac:spMkLst>
        </pc:spChg>
        <pc:spChg chg="add del">
          <ac:chgData name="Rodney Carl Graver (2514759)" userId="S::2514759@student.uwtsd.ac.uk::4260e551-3ebb-4b8e-8a22-527955c3d136" providerId="AD" clId="Web-{1ACE4053-F209-8062-723D-F79258E9AD5D}" dt="2025-10-26T14:19:38.763" v="32"/>
          <ac:spMkLst>
            <pc:docMk/>
            <pc:sldMk cId="2606999620" sldId="256"/>
            <ac:spMk id="12" creationId="{16720B86-BA3C-8EDA-5123-5817A2C6607D}"/>
          </ac:spMkLst>
        </pc:spChg>
        <pc:spChg chg="add del mod">
          <ac:chgData name="Rodney Carl Graver (2514759)" userId="S::2514759@student.uwtsd.ac.uk::4260e551-3ebb-4b8e-8a22-527955c3d136" providerId="AD" clId="Web-{1ACE4053-F209-8062-723D-F79258E9AD5D}" dt="2025-10-26T14:20:42.234" v="38"/>
          <ac:spMkLst>
            <pc:docMk/>
            <pc:sldMk cId="2606999620" sldId="256"/>
            <ac:spMk id="13" creationId="{3B2D8AB0-D021-F504-4651-BFDCD3B04820}"/>
          </ac:spMkLst>
        </pc:spChg>
        <pc:spChg chg="add del mod">
          <ac:chgData name="Rodney Carl Graver (2514759)" userId="S::2514759@student.uwtsd.ac.uk::4260e551-3ebb-4b8e-8a22-527955c3d136" providerId="AD" clId="Web-{1ACE4053-F209-8062-723D-F79258E9AD5D}" dt="2025-10-26T14:21:20.394" v="44"/>
          <ac:spMkLst>
            <pc:docMk/>
            <pc:sldMk cId="2606999620" sldId="256"/>
            <ac:spMk id="16" creationId="{D90673FE-CEC4-1956-1474-B33DDB5285E5}"/>
          </ac:spMkLst>
        </pc:spChg>
        <pc:spChg chg="add del">
          <ac:chgData name="Rodney Carl Graver (2514759)" userId="S::2514759@student.uwtsd.ac.uk::4260e551-3ebb-4b8e-8a22-527955c3d136" providerId="AD" clId="Web-{1ACE4053-F209-8062-723D-F79258E9AD5D}" dt="2025-10-26T15:15:58.532" v="46"/>
          <ac:spMkLst>
            <pc:docMk/>
            <pc:sldMk cId="2606999620" sldId="256"/>
            <ac:spMk id="18" creationId="{563868E7-D69A-BF89-CA76-6EED3FE9DF41}"/>
          </ac:spMkLst>
        </pc:spChg>
        <pc:spChg chg="mod">
          <ac:chgData name="Rodney Carl Graver (2514759)" userId="S::2514759@student.uwtsd.ac.uk::4260e551-3ebb-4b8e-8a22-527955c3d136" providerId="AD" clId="Web-{1ACE4053-F209-8062-723D-F79258E9AD5D}" dt="2025-10-26T16:37:32.097" v="1170" actId="14100"/>
          <ac:spMkLst>
            <pc:docMk/>
            <pc:sldMk cId="2606999620" sldId="256"/>
            <ac:spMk id="21" creationId="{CF8C4FAC-866F-C2C5-82FE-E0E8329B41BF}"/>
          </ac:spMkLst>
        </pc:spChg>
        <pc:spChg chg="mod">
          <ac:chgData name="Rodney Carl Graver (2514759)" userId="S::2514759@student.uwtsd.ac.uk::4260e551-3ebb-4b8e-8a22-527955c3d136" providerId="AD" clId="Web-{1ACE4053-F209-8062-723D-F79258E9AD5D}" dt="2025-10-26T14:11:11.919" v="5" actId="1076"/>
          <ac:spMkLst>
            <pc:docMk/>
            <pc:sldMk cId="2606999620" sldId="256"/>
            <ac:spMk id="35" creationId="{1E354BBF-79A3-C16C-0A6C-67F5286A0A6E}"/>
          </ac:spMkLst>
        </pc:spChg>
        <pc:spChg chg="mod">
          <ac:chgData name="Rodney Carl Graver (2514759)" userId="S::2514759@student.uwtsd.ac.uk::4260e551-3ebb-4b8e-8a22-527955c3d136" providerId="AD" clId="Web-{1ACE4053-F209-8062-723D-F79258E9AD5D}" dt="2025-10-26T16:37:58.754" v="1173" actId="1076"/>
          <ac:spMkLst>
            <pc:docMk/>
            <pc:sldMk cId="2606999620" sldId="256"/>
            <ac:spMk id="54" creationId="{AB377B44-5BD8-CDD8-E34D-2E24123B6426}"/>
          </ac:spMkLst>
        </pc:spChg>
        <pc:picChg chg="mod">
          <ac:chgData name="Rodney Carl Graver (2514759)" userId="S::2514759@student.uwtsd.ac.uk::4260e551-3ebb-4b8e-8a22-527955c3d136" providerId="AD" clId="Web-{1ACE4053-F209-8062-723D-F79258E9AD5D}" dt="2025-10-26T16:41:50.338" v="1180" actId="1076"/>
          <ac:picMkLst>
            <pc:docMk/>
            <pc:sldMk cId="2606999620" sldId="256"/>
            <ac:picMk id="7" creationId="{A19818D5-4F26-9F7C-6645-15E3301D3846}"/>
          </ac:picMkLst>
        </pc:picChg>
        <pc:picChg chg="mod">
          <ac:chgData name="Rodney Carl Graver (2514759)" userId="S::2514759@student.uwtsd.ac.uk::4260e551-3ebb-4b8e-8a22-527955c3d136" providerId="AD" clId="Web-{1ACE4053-F209-8062-723D-F79258E9AD5D}" dt="2025-10-26T16:53:33.815" v="1252" actId="14100"/>
          <ac:picMkLst>
            <pc:docMk/>
            <pc:sldMk cId="2606999620" sldId="256"/>
            <ac:picMk id="10" creationId="{99DD6C1F-F821-AAB2-E8B6-D763604CD0E3}"/>
          </ac:picMkLst>
        </pc:picChg>
        <pc:cxnChg chg="mod">
          <ac:chgData name="Rodney Carl Graver (2514759)" userId="S::2514759@student.uwtsd.ac.uk::4260e551-3ebb-4b8e-8a22-527955c3d136" providerId="AD" clId="Web-{1ACE4053-F209-8062-723D-F79258E9AD5D}" dt="2025-10-26T14:13:15.999" v="10" actId="14100"/>
          <ac:cxnSpMkLst>
            <pc:docMk/>
            <pc:sldMk cId="2606999620" sldId="256"/>
            <ac:cxnSpMk id="31" creationId="{FE552C1F-9EF4-09E8-7A1E-7BB1BF2550BB}"/>
          </ac:cxnSpMkLst>
        </pc:cxnChg>
      </pc:sldChg>
      <pc:sldChg chg="del">
        <pc:chgData name="Rodney Carl Graver (2514759)" userId="S::2514759@student.uwtsd.ac.uk::4260e551-3ebb-4b8e-8a22-527955c3d136" providerId="AD" clId="Web-{1ACE4053-F209-8062-723D-F79258E9AD5D}" dt="2025-10-26T16:42:06.448" v="1181"/>
        <pc:sldMkLst>
          <pc:docMk/>
          <pc:sldMk cId="167246116" sldId="257"/>
        </pc:sldMkLst>
      </pc:sldChg>
    </pc:docChg>
  </pc:docChgLst>
  <pc:docChgLst>
    <pc:chgData name="Rodney Carl Graver (2514759)" userId="4260e551-3ebb-4b8e-8a22-527955c3d136" providerId="ADAL" clId="{FE4A478A-F570-489E-B54D-C8C1AF8E609C}"/>
    <pc:docChg chg="undo custSel addSld modSld">
      <pc:chgData name="Rodney Carl Graver (2514759)" userId="4260e551-3ebb-4b8e-8a22-527955c3d136" providerId="ADAL" clId="{FE4A478A-F570-489E-B54D-C8C1AF8E609C}" dt="2025-10-24T15:34:49.263" v="52" actId="1076"/>
      <pc:docMkLst>
        <pc:docMk/>
      </pc:docMkLst>
      <pc:sldChg chg="addSp delSp modSp mod chgLayout">
        <pc:chgData name="Rodney Carl Graver (2514759)" userId="4260e551-3ebb-4b8e-8a22-527955c3d136" providerId="ADAL" clId="{FE4A478A-F570-489E-B54D-C8C1AF8E609C}" dt="2025-10-24T15:34:49.263" v="52" actId="1076"/>
        <pc:sldMkLst>
          <pc:docMk/>
          <pc:sldMk cId="2606999620" sldId="256"/>
        </pc:sldMkLst>
        <pc:spChg chg="mod">
          <ac:chgData name="Rodney Carl Graver (2514759)" userId="4260e551-3ebb-4b8e-8a22-527955c3d136" providerId="ADAL" clId="{FE4A478A-F570-489E-B54D-C8C1AF8E609C}" dt="2025-10-24T15:13:29.947" v="24" actId="1076"/>
          <ac:spMkLst>
            <pc:docMk/>
            <pc:sldMk cId="2606999620" sldId="256"/>
            <ac:spMk id="15" creationId="{B155B5A4-A027-FDDE-204B-94315187EDCD}"/>
          </ac:spMkLst>
        </pc:spChg>
        <pc:spChg chg="mod">
          <ac:chgData name="Rodney Carl Graver (2514759)" userId="4260e551-3ebb-4b8e-8a22-527955c3d136" providerId="ADAL" clId="{FE4A478A-F570-489E-B54D-C8C1AF8E609C}" dt="2025-10-24T15:19:23.232" v="40" actId="1076"/>
          <ac:spMkLst>
            <pc:docMk/>
            <pc:sldMk cId="2606999620" sldId="256"/>
            <ac:spMk id="20" creationId="{ECAB0C3D-FD36-6231-27E0-4672A691615B}"/>
          </ac:spMkLst>
        </pc:spChg>
        <pc:spChg chg="mod">
          <ac:chgData name="Rodney Carl Graver (2514759)" userId="4260e551-3ebb-4b8e-8a22-527955c3d136" providerId="ADAL" clId="{FE4A478A-F570-489E-B54D-C8C1AF8E609C}" dt="2025-10-24T15:14:22.333" v="28" actId="1076"/>
          <ac:spMkLst>
            <pc:docMk/>
            <pc:sldMk cId="2606999620" sldId="256"/>
            <ac:spMk id="21" creationId="{CF8C4FAC-866F-C2C5-82FE-E0E8329B41BF}"/>
          </ac:spMkLst>
        </pc:spChg>
        <pc:spChg chg="mod">
          <ac:chgData name="Rodney Carl Graver (2514759)" userId="4260e551-3ebb-4b8e-8a22-527955c3d136" providerId="ADAL" clId="{FE4A478A-F570-489E-B54D-C8C1AF8E609C}" dt="2025-10-24T15:21:01.364" v="50" actId="1076"/>
          <ac:spMkLst>
            <pc:docMk/>
            <pc:sldMk cId="2606999620" sldId="256"/>
            <ac:spMk id="24" creationId="{ED986D51-DC6A-4B29-25D7-CA72478F9E11}"/>
          </ac:spMkLst>
        </pc:spChg>
        <pc:spChg chg="mod">
          <ac:chgData name="Rodney Carl Graver (2514759)" userId="4260e551-3ebb-4b8e-8a22-527955c3d136" providerId="ADAL" clId="{FE4A478A-F570-489E-B54D-C8C1AF8E609C}" dt="2025-10-24T15:20:27.409" v="47" actId="1076"/>
          <ac:spMkLst>
            <pc:docMk/>
            <pc:sldMk cId="2606999620" sldId="256"/>
            <ac:spMk id="29" creationId="{4BF67EFE-B902-B252-A5F5-81DEC210000A}"/>
          </ac:spMkLst>
        </pc:spChg>
        <pc:spChg chg="mod">
          <ac:chgData name="Rodney Carl Graver (2514759)" userId="4260e551-3ebb-4b8e-8a22-527955c3d136" providerId="ADAL" clId="{FE4A478A-F570-489E-B54D-C8C1AF8E609C}" dt="2025-10-24T15:34:40.972" v="51" actId="1076"/>
          <ac:spMkLst>
            <pc:docMk/>
            <pc:sldMk cId="2606999620" sldId="256"/>
            <ac:spMk id="35" creationId="{1E354BBF-79A3-C16C-0A6C-67F5286A0A6E}"/>
          </ac:spMkLst>
        </pc:spChg>
        <pc:spChg chg="mod">
          <ac:chgData name="Rodney Carl Graver (2514759)" userId="4260e551-3ebb-4b8e-8a22-527955c3d136" providerId="ADAL" clId="{FE4A478A-F570-489E-B54D-C8C1AF8E609C}" dt="2025-10-24T15:11:43.394" v="18" actId="1076"/>
          <ac:spMkLst>
            <pc:docMk/>
            <pc:sldMk cId="2606999620" sldId="256"/>
            <ac:spMk id="54" creationId="{AB377B44-5BD8-CDD8-E34D-2E24123B6426}"/>
          </ac:spMkLst>
        </pc:spChg>
        <pc:picChg chg="mod">
          <ac:chgData name="Rodney Carl Graver (2514759)" userId="4260e551-3ebb-4b8e-8a22-527955c3d136" providerId="ADAL" clId="{FE4A478A-F570-489E-B54D-C8C1AF8E609C}" dt="2025-10-24T15:17:07.824" v="37" actId="1076"/>
          <ac:picMkLst>
            <pc:docMk/>
            <pc:sldMk cId="2606999620" sldId="256"/>
            <ac:picMk id="7" creationId="{A19818D5-4F26-9F7C-6645-15E3301D3846}"/>
          </ac:picMkLst>
        </pc:picChg>
        <pc:picChg chg="mod">
          <ac:chgData name="Rodney Carl Graver (2514759)" userId="4260e551-3ebb-4b8e-8a22-527955c3d136" providerId="ADAL" clId="{FE4A478A-F570-489E-B54D-C8C1AF8E609C}" dt="2025-10-24T15:16:11.080" v="35" actId="1076"/>
          <ac:picMkLst>
            <pc:docMk/>
            <pc:sldMk cId="2606999620" sldId="256"/>
            <ac:picMk id="10" creationId="{99DD6C1F-F821-AAB2-E8B6-D763604CD0E3}"/>
          </ac:picMkLst>
        </pc:picChg>
        <pc:cxnChg chg="mod">
          <ac:chgData name="Rodney Carl Graver (2514759)" userId="4260e551-3ebb-4b8e-8a22-527955c3d136" providerId="ADAL" clId="{FE4A478A-F570-489E-B54D-C8C1AF8E609C}" dt="2025-10-24T15:20:10.758" v="46" actId="14100"/>
          <ac:cxnSpMkLst>
            <pc:docMk/>
            <pc:sldMk cId="2606999620" sldId="256"/>
            <ac:cxnSpMk id="14" creationId="{E0FC064D-6BB5-E698-ED91-AEEF3C824E14}"/>
          </ac:cxnSpMkLst>
        </pc:cxnChg>
        <pc:cxnChg chg="mod">
          <ac:chgData name="Rodney Carl Graver (2514759)" userId="4260e551-3ebb-4b8e-8a22-527955c3d136" providerId="ADAL" clId="{FE4A478A-F570-489E-B54D-C8C1AF8E609C}" dt="2025-10-24T15:19:43.175" v="43" actId="14100"/>
          <ac:cxnSpMkLst>
            <pc:docMk/>
            <pc:sldMk cId="2606999620" sldId="256"/>
            <ac:cxnSpMk id="17" creationId="{40233758-AFD4-7932-BC44-C2BE37123D25}"/>
          </ac:cxnSpMkLst>
        </pc:cxnChg>
        <pc:cxnChg chg="mod">
          <ac:chgData name="Rodney Carl Graver (2514759)" userId="4260e551-3ebb-4b8e-8a22-527955c3d136" providerId="ADAL" clId="{FE4A478A-F570-489E-B54D-C8C1AF8E609C}" dt="2025-10-24T15:13:47.552" v="26" actId="14100"/>
          <ac:cxnSpMkLst>
            <pc:docMk/>
            <pc:sldMk cId="2606999620" sldId="256"/>
            <ac:cxnSpMk id="23" creationId="{720C9373-AF71-F2EB-E0BA-2C0846023799}"/>
          </ac:cxnSpMkLst>
        </pc:cxnChg>
        <pc:cxnChg chg="mod">
          <ac:chgData name="Rodney Carl Graver (2514759)" userId="4260e551-3ebb-4b8e-8a22-527955c3d136" providerId="ADAL" clId="{FE4A478A-F570-489E-B54D-C8C1AF8E609C}" dt="2025-10-24T15:20:43.087" v="49" actId="14100"/>
          <ac:cxnSpMkLst>
            <pc:docMk/>
            <pc:sldMk cId="2606999620" sldId="256"/>
            <ac:cxnSpMk id="26" creationId="{ADDB9B98-F3E8-D4A4-4550-4A032DFA1E5F}"/>
          </ac:cxnSpMkLst>
        </pc:cxnChg>
        <pc:cxnChg chg="mod">
          <ac:chgData name="Rodney Carl Graver (2514759)" userId="4260e551-3ebb-4b8e-8a22-527955c3d136" providerId="ADAL" clId="{FE4A478A-F570-489E-B54D-C8C1AF8E609C}" dt="2025-10-24T15:34:49.263" v="52" actId="1076"/>
          <ac:cxnSpMkLst>
            <pc:docMk/>
            <pc:sldMk cId="2606999620" sldId="256"/>
            <ac:cxnSpMk id="31" creationId="{FE552C1F-9EF4-09E8-7A1E-7BB1BF2550BB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360C3-416C-427B-BD1E-6405288CCD61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C110B-F7B0-497A-811B-2A6492E9D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213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00363" y="857250"/>
            <a:ext cx="3343275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C110B-F7B0-497A-811B-2A6492E9D56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3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1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376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856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031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180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354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423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565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321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65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613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9D48C7-0180-44AA-BFC7-6F960FD6612F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964A05-FBEE-4750-98CC-8EBB561FC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294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NULL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www.microsoft.com/microsoft-team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vimeo.com/918105286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commons.wikimedia.org/wiki/Category:Microsoft_Teams" TargetMode="External"/><Relationship Id="rId9" Type="http://schemas.openxmlformats.org/officeDocument/2006/relationships/hyperlink" Target="http://www.microsoft.com/microsoft-outloo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logo&#10;&#10;AI-generated content may be incorrect.">
            <a:extLst>
              <a:ext uri="{FF2B5EF4-FFF2-40B4-BE49-F238E27FC236}">
                <a16:creationId xmlns:a16="http://schemas.microsoft.com/office/drawing/2014/main" id="{A19818D5-4F26-9F7C-6645-15E3301D3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16200000">
            <a:off x="32235" y="236758"/>
            <a:ext cx="1876826" cy="1769072"/>
          </a:xfrm>
          <a:prstGeom prst="rect">
            <a:avLst/>
          </a:prstGeom>
        </p:spPr>
      </p:pic>
      <p:pic>
        <p:nvPicPr>
          <p:cNvPr id="10" name="Picture 9" descr="A group of women in a video conference&#10;&#10;AI-generated content may be incorrect.">
            <a:extLst>
              <a:ext uri="{FF2B5EF4-FFF2-40B4-BE49-F238E27FC236}">
                <a16:creationId xmlns:a16="http://schemas.microsoft.com/office/drawing/2014/main" id="{99DD6C1F-F821-AAB2-E8B6-D763604CD0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16200000">
            <a:off x="5752853" y="1937248"/>
            <a:ext cx="3666814" cy="1883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0FC064D-6BB5-E698-ED91-AEEF3C824E14}"/>
              </a:ext>
            </a:extLst>
          </p:cNvPr>
          <p:cNvCxnSpPr>
            <a:cxnSpLocks/>
          </p:cNvCxnSpPr>
          <p:nvPr/>
        </p:nvCxnSpPr>
        <p:spPr>
          <a:xfrm flipV="1">
            <a:off x="3113758" y="6164826"/>
            <a:ext cx="435687" cy="10932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B155B5A4-A027-FDDE-204B-94315187EDCD}"/>
              </a:ext>
            </a:extLst>
          </p:cNvPr>
          <p:cNvSpPr/>
          <p:nvPr/>
        </p:nvSpPr>
        <p:spPr>
          <a:xfrm rot="16374054">
            <a:off x="137210" y="2344816"/>
            <a:ext cx="1543202" cy="148928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/>
              <a:t>Open Microsoft Teams or go to Outlook calendar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0233758-AFD4-7932-BC44-C2BE37123D25}"/>
              </a:ext>
            </a:extLst>
          </p:cNvPr>
          <p:cNvCxnSpPr>
            <a:cxnSpLocks/>
          </p:cNvCxnSpPr>
          <p:nvPr/>
        </p:nvCxnSpPr>
        <p:spPr>
          <a:xfrm>
            <a:off x="1396223" y="5555226"/>
            <a:ext cx="329723" cy="23093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CAB0C3D-FD36-6231-27E0-4672A691615B}"/>
              </a:ext>
            </a:extLst>
          </p:cNvPr>
          <p:cNvSpPr/>
          <p:nvPr/>
        </p:nvSpPr>
        <p:spPr>
          <a:xfrm rot="16200000">
            <a:off x="1883277" y="5625467"/>
            <a:ext cx="1073150" cy="124650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/>
              <a:t>Select new Teams meeting</a:t>
            </a:r>
          </a:p>
        </p:txBody>
      </p:sp>
      <p:sp>
        <p:nvSpPr>
          <p:cNvPr id="21" name="Hexagon 20">
            <a:extLst>
              <a:ext uri="{FF2B5EF4-FFF2-40B4-BE49-F238E27FC236}">
                <a16:creationId xmlns:a16="http://schemas.microsoft.com/office/drawing/2014/main" id="{CF8C4FAC-866F-C2C5-82FE-E0E8329B41BF}"/>
              </a:ext>
            </a:extLst>
          </p:cNvPr>
          <p:cNvSpPr/>
          <p:nvPr/>
        </p:nvSpPr>
        <p:spPr>
          <a:xfrm rot="16200000">
            <a:off x="44572" y="4507320"/>
            <a:ext cx="1431850" cy="1210179"/>
          </a:xfrm>
          <a:prstGeom prst="hex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50" dirty="0"/>
              <a:t>Click calendar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20C9373-AF71-F2EB-E0BA-2C0846023799}"/>
              </a:ext>
            </a:extLst>
          </p:cNvPr>
          <p:cNvCxnSpPr>
            <a:cxnSpLocks/>
          </p:cNvCxnSpPr>
          <p:nvPr/>
        </p:nvCxnSpPr>
        <p:spPr>
          <a:xfrm>
            <a:off x="908811" y="3942774"/>
            <a:ext cx="0" cy="47216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ED986D51-DC6A-4B29-25D7-CA72478F9E11}"/>
              </a:ext>
            </a:extLst>
          </p:cNvPr>
          <p:cNvSpPr/>
          <p:nvPr/>
        </p:nvSpPr>
        <p:spPr>
          <a:xfrm rot="16200000">
            <a:off x="6414288" y="5476539"/>
            <a:ext cx="742950" cy="74295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/>
              <a:t>Press send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DDB9B98-F3E8-D4A4-4550-4A032DFA1E5F}"/>
              </a:ext>
            </a:extLst>
          </p:cNvPr>
          <p:cNvCxnSpPr>
            <a:cxnSpLocks/>
          </p:cNvCxnSpPr>
          <p:nvPr/>
        </p:nvCxnSpPr>
        <p:spPr>
          <a:xfrm>
            <a:off x="5551295" y="5733429"/>
            <a:ext cx="711853" cy="5273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Pentagon 28">
            <a:extLst>
              <a:ext uri="{FF2B5EF4-FFF2-40B4-BE49-F238E27FC236}">
                <a16:creationId xmlns:a16="http://schemas.microsoft.com/office/drawing/2014/main" id="{4BF67EFE-B902-B252-A5F5-81DEC210000A}"/>
              </a:ext>
            </a:extLst>
          </p:cNvPr>
          <p:cNvSpPr/>
          <p:nvPr/>
        </p:nvSpPr>
        <p:spPr>
          <a:xfrm rot="16200000">
            <a:off x="3306603" y="4704863"/>
            <a:ext cx="2269978" cy="1931660"/>
          </a:xfrm>
          <a:prstGeom prst="pen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/>
              <a:t>Enter meeting title, attendees, dates &amp; time and details or agenda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FE552C1F-9EF4-09E8-7A1E-7BB1BF2550BB}"/>
              </a:ext>
            </a:extLst>
          </p:cNvPr>
          <p:cNvCxnSpPr>
            <a:cxnSpLocks/>
          </p:cNvCxnSpPr>
          <p:nvPr/>
        </p:nvCxnSpPr>
        <p:spPr>
          <a:xfrm flipH="1" flipV="1">
            <a:off x="1664828" y="3431858"/>
            <a:ext cx="342968" cy="52444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Oval 34">
            <a:extLst>
              <a:ext uri="{FF2B5EF4-FFF2-40B4-BE49-F238E27FC236}">
                <a16:creationId xmlns:a16="http://schemas.microsoft.com/office/drawing/2014/main" id="{1E354BBF-79A3-C16C-0A6C-67F5286A0A6E}"/>
              </a:ext>
            </a:extLst>
          </p:cNvPr>
          <p:cNvSpPr/>
          <p:nvPr/>
        </p:nvSpPr>
        <p:spPr>
          <a:xfrm rot="16200000">
            <a:off x="1689216" y="3799586"/>
            <a:ext cx="1630162" cy="1926341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63" b="1" dirty="0"/>
              <a:t>Create Microsoft Teams meeting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B377B44-5BD8-CDD8-E34D-2E24123B6426}"/>
              </a:ext>
            </a:extLst>
          </p:cNvPr>
          <p:cNvSpPr txBox="1"/>
          <p:nvPr/>
        </p:nvSpPr>
        <p:spPr>
          <a:xfrm rot="16200000">
            <a:off x="5845036" y="2849665"/>
            <a:ext cx="6911372" cy="121796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63" dirty="0"/>
              <a:t>https://www.bing.com/ck/a?!&amp;&amp;p=118118094956cdd6a9789b5916beee664ec4bcbaab538198e805534551f0b416JmltdHM9MTc2MDgzMjAwMA&amp;ptn=3&amp;ver=2&amp;hsh=4&amp;fclid=17047fdf-16e4-6217-1e8e-6ba9170463fc&amp;psq=microsoft+teams&amp;u=a1aHR0cHM6Ly90ZWFtcy5taWNyb3NvZnQuY29tL3YyLz9sbT1kZWVwbGluayZjdWx0dXJlPWVuLWdiJmNvdW50cnk9Z2I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D6519D-0769-5ACD-35C1-784F1E5DA58E}"/>
              </a:ext>
            </a:extLst>
          </p:cNvPr>
          <p:cNvSpPr txBox="1"/>
          <p:nvPr/>
        </p:nvSpPr>
        <p:spPr>
          <a:xfrm rot="16200000">
            <a:off x="2466499" y="-382280"/>
            <a:ext cx="3998789" cy="46628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/>
              <a:t>Step by step instructions on how to set up Microsoft teams</a:t>
            </a:r>
          </a:p>
          <a:p>
            <a:r>
              <a:rPr lang="en-US" sz="1100" dirty="0"/>
              <a:t>(1) First you need a computer or laptop with internet connection (2) go to </a:t>
            </a:r>
            <a:r>
              <a:rPr lang="en-US" sz="1100" dirty="0">
                <a:hlinkClick r:id="rId7"/>
              </a:rPr>
              <a:t>https://www.microsoft.com/microsoft-teams</a:t>
            </a:r>
            <a:r>
              <a:rPr lang="en-US" sz="1100" dirty="0"/>
              <a:t> on your computer, and click "download for desktop"</a:t>
            </a:r>
          </a:p>
          <a:p>
            <a:r>
              <a:rPr lang="en-US" sz="1100" dirty="0"/>
              <a:t>Choose your operating system (windows or mac),install the file and sign in using your Microsoft 365, on mobile devices, open the app store (</a:t>
            </a:r>
            <a:r>
              <a:rPr lang="en-US" sz="1100" err="1"/>
              <a:t>iphone</a:t>
            </a:r>
            <a:r>
              <a:rPr lang="en-US" sz="1100" dirty="0"/>
              <a:t>) or google play store (Android), search for "Microsoft Teams," and tap "install." Once installed, open the app and log in with your Microsoft credentials. (3) download outlook visit </a:t>
            </a:r>
            <a:r>
              <a:rPr lang="en-US" sz="1100" dirty="0">
                <a:hlinkClick r:id="rId8" invalidUrl="https://"/>
              </a:rPr>
              <a:t>https://</a:t>
            </a:r>
            <a:r>
              <a:rPr lang="en-US" sz="1100" dirty="0"/>
              <a:t> </a:t>
            </a:r>
            <a:r>
              <a:rPr lang="en-US" sz="1100" dirty="0">
                <a:hlinkClick r:id="rId9"/>
              </a:rPr>
              <a:t>www.microsoft.com/microsoft-outlook</a:t>
            </a:r>
            <a:r>
              <a:rPr lang="en-US" sz="1100" dirty="0"/>
              <a:t> and select "download outlook for desktop" Follow the installation steps and sign in with your email account. On mobile, find </a:t>
            </a:r>
            <a:r>
              <a:rPr lang="en-US" sz="1100" b="1" dirty="0"/>
              <a:t>Outlook </a:t>
            </a:r>
            <a:r>
              <a:rPr lang="en-US" sz="1100" dirty="0"/>
              <a:t>in your device's app store and install it. Sign in using the same account you use for Teams to ensure both apps are connected. </a:t>
            </a:r>
          </a:p>
          <a:p>
            <a:r>
              <a:rPr lang="en-US" sz="1100" dirty="0"/>
              <a:t>Once both apps are set up, you can easily </a:t>
            </a:r>
            <a:r>
              <a:rPr lang="en-US" sz="1100" b="1" dirty="0"/>
              <a:t>schedule a Teams meeting through Outlook. </a:t>
            </a:r>
            <a:r>
              <a:rPr lang="en-US" sz="1100" dirty="0"/>
              <a:t>Open outlook, go to calendar, and click "New Teams Meeting." Enter the </a:t>
            </a:r>
            <a:r>
              <a:rPr lang="en-US" sz="1100" b="1" dirty="0"/>
              <a:t>meeting title, date and time, and attendee's emails. </a:t>
            </a:r>
            <a:r>
              <a:rPr lang="en-US" sz="1100" dirty="0"/>
              <a:t>Outlook automatically generated a </a:t>
            </a:r>
            <a:r>
              <a:rPr lang="en-US" sz="1100" b="1" dirty="0"/>
              <a:t>Teams meeting link.</a:t>
            </a:r>
            <a:r>
              <a:rPr lang="en-US" sz="1100" dirty="0"/>
              <a:t> Add any notes or agenda, then click</a:t>
            </a:r>
            <a:r>
              <a:rPr lang="en-US" sz="1100" b="1" dirty="0"/>
              <a:t> "send."</a:t>
            </a:r>
          </a:p>
          <a:p>
            <a:endParaRPr lang="en-US" sz="1100" b="1" dirty="0"/>
          </a:p>
          <a:p>
            <a:r>
              <a:rPr lang="en-US" sz="1100" dirty="0"/>
              <a:t>Participants will receive the invite with a </a:t>
            </a:r>
            <a:r>
              <a:rPr lang="en-US" sz="1100" b="1" dirty="0"/>
              <a:t>Join Teams Meeting</a:t>
            </a:r>
            <a:r>
              <a:rPr lang="en-US" sz="1100" dirty="0"/>
              <a:t> link. When it's time, they can click  the link from Outlook or Teams to join. This integration between Outlook or Teams makes scheduling and managing  virtual meetings quick, professional, and efficient. </a:t>
            </a:r>
          </a:p>
        </p:txBody>
      </p:sp>
    </p:spTree>
    <p:extLst>
      <p:ext uri="{BB962C8B-B14F-4D97-AF65-F5344CB8AC3E}">
        <p14:creationId xmlns:p14="http://schemas.microsoft.com/office/powerpoint/2010/main" val="26069996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5" ma:contentTypeDescription="Create a new document." ma:contentTypeScope="" ma:versionID="2f303c11e8809f60665df80ec3e1d67e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1abd09e08c8a6cc6c886c099ea92a333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4f9f7ee-5770-4a14-8925-17f3d16e50b7" xsi:nil="true"/>
  </documentManagement>
</p:properties>
</file>

<file path=customXml/itemProps1.xml><?xml version="1.0" encoding="utf-8"?>
<ds:datastoreItem xmlns:ds="http://schemas.openxmlformats.org/officeDocument/2006/customXml" ds:itemID="{D67AF194-5B61-414E-A943-E9E8B595ED4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5F8AF55-9F6B-4D94-8697-2FBC11BC94F3}">
  <ds:schemaRefs>
    <ds:schemaRef ds:uri="b4f9f7ee-5770-4a14-8925-17f3d16e50b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D609993-E217-4BAB-8D56-C7F19A12E0D6}">
  <ds:schemaRefs>
    <ds:schemaRef ds:uri="b4f9f7ee-5770-4a14-8925-17f3d16e50b7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75</Words>
  <Application>Microsoft Office PowerPoint</Application>
  <PresentationFormat>A4 Paper (210x297 mm)</PresentationFormat>
  <Paragraphs>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Rodney Carl Graver (2514759)</dc:creator>
  <cp:lastModifiedBy>Rodney Carl Graver (2514759)</cp:lastModifiedBy>
  <cp:revision>451</cp:revision>
  <dcterms:created xsi:type="dcterms:W3CDTF">2025-10-19T13:32:17Z</dcterms:created>
  <dcterms:modified xsi:type="dcterms:W3CDTF">2025-10-26T16:53:38Z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0x01010060C4E9246EAD664A9A522726E403CA17</vt:lpwstr>
  </property>
</Properties>
</file>