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8"/>
  </p:notesMasterIdLst>
  <p:sldIdLst>
    <p:sldId id="256" r:id="rId23"/>
    <p:sldId id="257" r:id="rId24"/>
    <p:sldId id="274" r:id="rId25"/>
    <p:sldId id="311" r:id="rId26"/>
    <p:sldId id="606" r:id="rId27"/>
    <p:sldId id="601" r:id="rId28"/>
    <p:sldId id="600" r:id="rId29"/>
    <p:sldId id="588" r:id="rId30"/>
    <p:sldId id="589" r:id="rId31"/>
    <p:sldId id="599" r:id="rId32"/>
    <p:sldId id="590" r:id="rId33"/>
    <p:sldId id="602" r:id="rId34"/>
    <p:sldId id="607" r:id="rId35"/>
    <p:sldId id="283" r:id="rId36"/>
    <p:sldId id="603" r:id="rId37"/>
    <p:sldId id="592" r:id="rId38"/>
    <p:sldId id="591" r:id="rId39"/>
    <p:sldId id="610" r:id="rId40"/>
    <p:sldId id="593" r:id="rId41"/>
    <p:sldId id="596" r:id="rId42"/>
    <p:sldId id="597" r:id="rId43"/>
    <p:sldId id="608" r:id="rId44"/>
    <p:sldId id="269" r:id="rId45"/>
    <p:sldId id="594" r:id="rId46"/>
    <p:sldId id="504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132970-6D2A-47CE-61C2-13CD363F056C}" v="3" dt="2024-08-19T12:28:18.376"/>
    <p1510:client id="{225CE1B9-0B14-368B-61E5-03203C945350}" v="44" vWet="45" dt="2024-08-19T13:08:24.959"/>
    <p1510:client id="{65C56EDE-0205-4971-9D1D-F2B2D83A7ABE}" v="249" dt="2024-08-20T06:20:53.3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1D132970-6D2A-47CE-61C2-13CD363F056C}"/>
    <pc:docChg chg="sldOrd">
      <pc:chgData name="Stephanie Bradley" userId="S::s.bradley@uwtsd.ac.uk::bb573b86-6a01-430f-ba3c-43c2b2970490" providerId="AD" clId="Web-{1D132970-6D2A-47CE-61C2-13CD363F056C}" dt="2024-08-19T12:28:18.376" v="2"/>
      <pc:docMkLst>
        <pc:docMk/>
      </pc:docMkLst>
      <pc:sldChg chg="ord">
        <pc:chgData name="Stephanie Bradley" userId="S::s.bradley@uwtsd.ac.uk::bb573b86-6a01-430f-ba3c-43c2b2970490" providerId="AD" clId="Web-{1D132970-6D2A-47CE-61C2-13CD363F056C}" dt="2024-08-19T12:28:14.454" v="1"/>
        <pc:sldMkLst>
          <pc:docMk/>
          <pc:sldMk cId="1038847033" sldId="269"/>
        </pc:sldMkLst>
      </pc:sldChg>
      <pc:sldChg chg="ord">
        <pc:chgData name="Stephanie Bradley" userId="S::s.bradley@uwtsd.ac.uk::bb573b86-6a01-430f-ba3c-43c2b2970490" providerId="AD" clId="Web-{1D132970-6D2A-47CE-61C2-13CD363F056C}" dt="2024-08-19T12:28:18.376" v="2"/>
        <pc:sldMkLst>
          <pc:docMk/>
          <pc:sldMk cId="536921822" sldId="594"/>
        </pc:sldMkLst>
      </pc:sldChg>
      <pc:sldChg chg="ord">
        <pc:chgData name="Stephanie Bradley" userId="S::s.bradley@uwtsd.ac.uk::bb573b86-6a01-430f-ba3c-43c2b2970490" providerId="AD" clId="Web-{1D132970-6D2A-47CE-61C2-13CD363F056C}" dt="2024-08-19T12:28:11.251" v="0"/>
        <pc:sldMkLst>
          <pc:docMk/>
          <pc:sldMk cId="3718994226" sldId="608"/>
        </pc:sldMkLst>
      </pc:sldChg>
    </pc:docChg>
  </pc:docChgLst>
  <pc:docChgLst>
    <pc:chgData name="Stephanie Bradley" userId="bb573b86-6a01-430f-ba3c-43c2b2970490" providerId="ADAL" clId="{65C56EDE-0205-4971-9D1D-F2B2D83A7ABE}"/>
    <pc:docChg chg="custSel addSld delSld modSld sldOrd">
      <pc:chgData name="Stephanie Bradley" userId="bb573b86-6a01-430f-ba3c-43c2b2970490" providerId="ADAL" clId="{65C56EDE-0205-4971-9D1D-F2B2D83A7ABE}" dt="2024-08-20T06:20:53.353" v="2762"/>
      <pc:docMkLst>
        <pc:docMk/>
      </pc:docMkLst>
      <pc:sldChg chg="modSp mod">
        <pc:chgData name="Stephanie Bradley" userId="bb573b86-6a01-430f-ba3c-43c2b2970490" providerId="ADAL" clId="{65C56EDE-0205-4971-9D1D-F2B2D83A7ABE}" dt="2024-08-19T06:35:15.934" v="7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65C56EDE-0205-4971-9D1D-F2B2D83A7ABE}" dt="2024-08-19T06:35:15.934" v="7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modSp mod modAnim">
        <pc:chgData name="Stephanie Bradley" userId="bb573b86-6a01-430f-ba3c-43c2b2970490" providerId="ADAL" clId="{65C56EDE-0205-4971-9D1D-F2B2D83A7ABE}" dt="2024-08-19T07:45:20.925" v="2470" actId="12"/>
        <pc:sldMkLst>
          <pc:docMk/>
          <pc:sldMk cId="1038847033" sldId="269"/>
        </pc:sldMkLst>
        <pc:spChg chg="mod">
          <ac:chgData name="Stephanie Bradley" userId="bb573b86-6a01-430f-ba3c-43c2b2970490" providerId="ADAL" clId="{65C56EDE-0205-4971-9D1D-F2B2D83A7ABE}" dt="2024-08-19T07:43:52.112" v="2355" actId="20577"/>
          <ac:spMkLst>
            <pc:docMk/>
            <pc:sldMk cId="1038847033" sldId="269"/>
            <ac:spMk id="2" creationId="{59597DA6-156B-A657-4B58-0DDCE19BDCED}"/>
          </ac:spMkLst>
        </pc:spChg>
        <pc:spChg chg="mod">
          <ac:chgData name="Stephanie Bradley" userId="bb573b86-6a01-430f-ba3c-43c2b2970490" providerId="ADAL" clId="{65C56EDE-0205-4971-9D1D-F2B2D83A7ABE}" dt="2024-08-19T07:45:20.925" v="2470" actId="12"/>
          <ac:spMkLst>
            <pc:docMk/>
            <pc:sldMk cId="1038847033" sldId="269"/>
            <ac:spMk id="3" creationId="{C677ED5D-2B83-A4E5-4641-6C65EB075AC3}"/>
          </ac:spMkLst>
        </pc:spChg>
      </pc:sldChg>
      <pc:sldChg chg="modSp mod">
        <pc:chgData name="Stephanie Bradley" userId="bb573b86-6a01-430f-ba3c-43c2b2970490" providerId="ADAL" clId="{65C56EDE-0205-4971-9D1D-F2B2D83A7ABE}" dt="2024-08-19T06:36:03.709" v="62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65C56EDE-0205-4971-9D1D-F2B2D83A7ABE}" dt="2024-08-19T06:36:03.709" v="62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del mod">
        <pc:chgData name="Stephanie Bradley" userId="bb573b86-6a01-430f-ba3c-43c2b2970490" providerId="ADAL" clId="{65C56EDE-0205-4971-9D1D-F2B2D83A7ABE}" dt="2024-08-19T07:11:00.020" v="984" actId="2696"/>
        <pc:sldMkLst>
          <pc:docMk/>
          <pc:sldMk cId="137735091" sldId="277"/>
        </pc:sldMkLst>
        <pc:spChg chg="mod">
          <ac:chgData name="Stephanie Bradley" userId="bb573b86-6a01-430f-ba3c-43c2b2970490" providerId="ADAL" clId="{65C56EDE-0205-4971-9D1D-F2B2D83A7ABE}" dt="2024-08-19T07:10:36.242" v="983" actId="20577"/>
          <ac:spMkLst>
            <pc:docMk/>
            <pc:sldMk cId="137735091" sldId="277"/>
            <ac:spMk id="2" creationId="{C765B0B8-F1E5-8E12-B73B-0C3E8FC0903B}"/>
          </ac:spMkLst>
        </pc:spChg>
      </pc:sldChg>
      <pc:sldChg chg="modSp mod ord">
        <pc:chgData name="Stephanie Bradley" userId="bb573b86-6a01-430f-ba3c-43c2b2970490" providerId="ADAL" clId="{65C56EDE-0205-4971-9D1D-F2B2D83A7ABE}" dt="2024-08-19T07:36:41.892" v="1953"/>
        <pc:sldMkLst>
          <pc:docMk/>
          <pc:sldMk cId="2348142600" sldId="283"/>
        </pc:sldMkLst>
        <pc:spChg chg="mod">
          <ac:chgData name="Stephanie Bradley" userId="bb573b86-6a01-430f-ba3c-43c2b2970490" providerId="ADAL" clId="{65C56EDE-0205-4971-9D1D-F2B2D83A7ABE}" dt="2024-08-19T06:58:59.028" v="908" actId="20577"/>
          <ac:spMkLst>
            <pc:docMk/>
            <pc:sldMk cId="2348142600" sldId="283"/>
            <ac:spMk id="2" creationId="{5623AF26-A755-AF15-E598-C4512C230DCE}"/>
          </ac:spMkLst>
        </pc:spChg>
      </pc:sldChg>
      <pc:sldChg chg="modSp mod">
        <pc:chgData name="Stephanie Bradley" userId="bb573b86-6a01-430f-ba3c-43c2b2970490" providerId="ADAL" clId="{65C56EDE-0205-4971-9D1D-F2B2D83A7ABE}" dt="2024-08-19T07:55:16.136" v="2747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65C56EDE-0205-4971-9D1D-F2B2D83A7ABE}" dt="2024-08-19T06:36:27.466" v="72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65C56EDE-0205-4971-9D1D-F2B2D83A7ABE}" dt="2024-08-19T07:55:16.136" v="2747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del">
        <pc:chgData name="Stephanie Bradley" userId="bb573b86-6a01-430f-ba3c-43c2b2970490" providerId="ADAL" clId="{65C56EDE-0205-4971-9D1D-F2B2D83A7ABE}" dt="2024-08-19T06:44:19.570" v="393" actId="2696"/>
        <pc:sldMkLst>
          <pc:docMk/>
          <pc:sldMk cId="3844666384" sldId="323"/>
        </pc:sldMkLst>
      </pc:sldChg>
      <pc:sldChg chg="modSp add del mod ord">
        <pc:chgData name="Stephanie Bradley" userId="bb573b86-6a01-430f-ba3c-43c2b2970490" providerId="ADAL" clId="{65C56EDE-0205-4971-9D1D-F2B2D83A7ABE}" dt="2024-08-20T06:20:53.353" v="2762"/>
        <pc:sldMkLst>
          <pc:docMk/>
          <pc:sldMk cId="807364755" sldId="504"/>
        </pc:sldMkLst>
        <pc:spChg chg="mod">
          <ac:chgData name="Stephanie Bradley" userId="bb573b86-6a01-430f-ba3c-43c2b2970490" providerId="ADAL" clId="{65C56EDE-0205-4971-9D1D-F2B2D83A7ABE}" dt="2024-08-19T07:54:26.151" v="2685" actId="20577"/>
          <ac:spMkLst>
            <pc:docMk/>
            <pc:sldMk cId="807364755" sldId="504"/>
            <ac:spMk id="2" creationId="{EAE98400-CD88-FF07-23F1-63FD2273C312}"/>
          </ac:spMkLst>
        </pc:spChg>
        <pc:spChg chg="mod">
          <ac:chgData name="Stephanie Bradley" userId="bb573b86-6a01-430f-ba3c-43c2b2970490" providerId="ADAL" clId="{65C56EDE-0205-4971-9D1D-F2B2D83A7ABE}" dt="2024-08-19T07:54:08.798" v="2655" actId="20577"/>
          <ac:spMkLst>
            <pc:docMk/>
            <pc:sldMk cId="807364755" sldId="504"/>
            <ac:spMk id="3" creationId="{37843095-9C45-CC80-16E9-D100E994F784}"/>
          </ac:spMkLst>
        </pc:spChg>
      </pc:sldChg>
      <pc:sldChg chg="del">
        <pc:chgData name="Stephanie Bradley" userId="bb573b86-6a01-430f-ba3c-43c2b2970490" providerId="ADAL" clId="{65C56EDE-0205-4971-9D1D-F2B2D83A7ABE}" dt="2024-08-20T06:20:23.545" v="2761" actId="2696"/>
        <pc:sldMkLst>
          <pc:docMk/>
          <pc:sldMk cId="2017323354" sldId="549"/>
        </pc:sldMkLst>
      </pc:sldChg>
      <pc:sldChg chg="del">
        <pc:chgData name="Stephanie Bradley" userId="bb573b86-6a01-430f-ba3c-43c2b2970490" providerId="ADAL" clId="{65C56EDE-0205-4971-9D1D-F2B2D83A7ABE}" dt="2024-08-20T06:20:23.545" v="2761" actId="2696"/>
        <pc:sldMkLst>
          <pc:docMk/>
          <pc:sldMk cId="2087674606" sldId="586"/>
        </pc:sldMkLst>
      </pc:sldChg>
      <pc:sldChg chg="del">
        <pc:chgData name="Stephanie Bradley" userId="bb573b86-6a01-430f-ba3c-43c2b2970490" providerId="ADAL" clId="{65C56EDE-0205-4971-9D1D-F2B2D83A7ABE}" dt="2024-08-20T06:20:23.545" v="2761" actId="2696"/>
        <pc:sldMkLst>
          <pc:docMk/>
          <pc:sldMk cId="1626904252" sldId="587"/>
        </pc:sldMkLst>
      </pc:sldChg>
      <pc:sldChg chg="modSp mod">
        <pc:chgData name="Stephanie Bradley" userId="bb573b86-6a01-430f-ba3c-43c2b2970490" providerId="ADAL" clId="{65C56EDE-0205-4971-9D1D-F2B2D83A7ABE}" dt="2024-08-19T06:44:11.708" v="392" actId="20577"/>
        <pc:sldMkLst>
          <pc:docMk/>
          <pc:sldMk cId="568827519" sldId="589"/>
        </pc:sldMkLst>
        <pc:spChg chg="mod">
          <ac:chgData name="Stephanie Bradley" userId="bb573b86-6a01-430f-ba3c-43c2b2970490" providerId="ADAL" clId="{65C56EDE-0205-4971-9D1D-F2B2D83A7ABE}" dt="2024-08-19T06:44:11.708" v="392" actId="20577"/>
          <ac:spMkLst>
            <pc:docMk/>
            <pc:sldMk cId="568827519" sldId="589"/>
            <ac:spMk id="3" creationId="{61BC0BDB-6077-489B-9326-B3941EBBFD7F}"/>
          </ac:spMkLst>
        </pc:spChg>
      </pc:sldChg>
      <pc:sldChg chg="modSp mod">
        <pc:chgData name="Stephanie Bradley" userId="bb573b86-6a01-430f-ba3c-43c2b2970490" providerId="ADAL" clId="{65C56EDE-0205-4971-9D1D-F2B2D83A7ABE}" dt="2024-08-19T07:29:58.372" v="1337" actId="207"/>
        <pc:sldMkLst>
          <pc:docMk/>
          <pc:sldMk cId="1372860554" sldId="590"/>
        </pc:sldMkLst>
        <pc:spChg chg="mod">
          <ac:chgData name="Stephanie Bradley" userId="bb573b86-6a01-430f-ba3c-43c2b2970490" providerId="ADAL" clId="{65C56EDE-0205-4971-9D1D-F2B2D83A7ABE}" dt="2024-08-19T07:29:58.372" v="1337" actId="207"/>
          <ac:spMkLst>
            <pc:docMk/>
            <pc:sldMk cId="1372860554" sldId="590"/>
            <ac:spMk id="2" creationId="{130105B2-BDCF-BF36-A659-3369E69B409C}"/>
          </ac:spMkLst>
        </pc:spChg>
        <pc:spChg chg="mod">
          <ac:chgData name="Stephanie Bradley" userId="bb573b86-6a01-430f-ba3c-43c2b2970490" providerId="ADAL" clId="{65C56EDE-0205-4971-9D1D-F2B2D83A7ABE}" dt="2024-08-19T07:29:49.737" v="1336" actId="20577"/>
          <ac:spMkLst>
            <pc:docMk/>
            <pc:sldMk cId="1372860554" sldId="590"/>
            <ac:spMk id="3" creationId="{C5107E9A-F526-F154-0869-EA58060E6844}"/>
          </ac:spMkLst>
        </pc:spChg>
      </pc:sldChg>
      <pc:sldChg chg="modSp mod">
        <pc:chgData name="Stephanie Bradley" userId="bb573b86-6a01-430f-ba3c-43c2b2970490" providerId="ADAL" clId="{65C56EDE-0205-4971-9D1D-F2B2D83A7ABE}" dt="2024-08-19T06:58:34.957" v="886" actId="5793"/>
        <pc:sldMkLst>
          <pc:docMk/>
          <pc:sldMk cId="1625238448" sldId="591"/>
        </pc:sldMkLst>
        <pc:spChg chg="mod">
          <ac:chgData name="Stephanie Bradley" userId="bb573b86-6a01-430f-ba3c-43c2b2970490" providerId="ADAL" clId="{65C56EDE-0205-4971-9D1D-F2B2D83A7ABE}" dt="2024-08-19T06:58:34.957" v="886" actId="5793"/>
          <ac:spMkLst>
            <pc:docMk/>
            <pc:sldMk cId="1625238448" sldId="591"/>
            <ac:spMk id="3" creationId="{6576A859-9689-3352-0091-E94517CC317A}"/>
          </ac:spMkLst>
        </pc:spChg>
      </pc:sldChg>
      <pc:sldChg chg="ord">
        <pc:chgData name="Stephanie Bradley" userId="bb573b86-6a01-430f-ba3c-43c2b2970490" providerId="ADAL" clId="{65C56EDE-0205-4971-9D1D-F2B2D83A7ABE}" dt="2024-08-19T13:06:40.946" v="2758"/>
        <pc:sldMkLst>
          <pc:docMk/>
          <pc:sldMk cId="344708914" sldId="593"/>
        </pc:sldMkLst>
      </pc:sldChg>
      <pc:sldChg chg="modSp mod">
        <pc:chgData name="Stephanie Bradley" userId="bb573b86-6a01-430f-ba3c-43c2b2970490" providerId="ADAL" clId="{65C56EDE-0205-4971-9D1D-F2B2D83A7ABE}" dt="2024-08-19T07:03:42.080" v="948" actId="20577"/>
        <pc:sldMkLst>
          <pc:docMk/>
          <pc:sldMk cId="979699381" sldId="596"/>
        </pc:sldMkLst>
        <pc:spChg chg="mod">
          <ac:chgData name="Stephanie Bradley" userId="bb573b86-6a01-430f-ba3c-43c2b2970490" providerId="ADAL" clId="{65C56EDE-0205-4971-9D1D-F2B2D83A7ABE}" dt="2024-08-19T07:03:42.080" v="948" actId="20577"/>
          <ac:spMkLst>
            <pc:docMk/>
            <pc:sldMk cId="979699381" sldId="596"/>
            <ac:spMk id="3" creationId="{E25DE3E0-E495-DEED-606E-FAB123E951DA}"/>
          </ac:spMkLst>
        </pc:spChg>
      </pc:sldChg>
      <pc:sldChg chg="modSp del mod ord">
        <pc:chgData name="Stephanie Bradley" userId="bb573b86-6a01-430f-ba3c-43c2b2970490" providerId="ADAL" clId="{65C56EDE-0205-4971-9D1D-F2B2D83A7ABE}" dt="2024-08-20T06:20:23.545" v="2761" actId="2696"/>
        <pc:sldMkLst>
          <pc:docMk/>
          <pc:sldMk cId="3139956173" sldId="598"/>
        </pc:sldMkLst>
        <pc:spChg chg="mod">
          <ac:chgData name="Stephanie Bradley" userId="bb573b86-6a01-430f-ba3c-43c2b2970490" providerId="ADAL" clId="{65C56EDE-0205-4971-9D1D-F2B2D83A7ABE}" dt="2024-08-19T07:08:26.101" v="958" actId="20577"/>
          <ac:spMkLst>
            <pc:docMk/>
            <pc:sldMk cId="3139956173" sldId="598"/>
            <ac:spMk id="3" creationId="{DEA76F32-D429-53DF-86D8-028CD51B4BE9}"/>
          </ac:spMkLst>
        </pc:spChg>
      </pc:sldChg>
      <pc:sldChg chg="addSp modSp new mod">
        <pc:chgData name="Stephanie Bradley" userId="bb573b86-6a01-430f-ba3c-43c2b2970490" providerId="ADAL" clId="{65C56EDE-0205-4971-9D1D-F2B2D83A7ABE}" dt="2024-08-19T06:39:00.411" v="77" actId="962"/>
        <pc:sldMkLst>
          <pc:docMk/>
          <pc:sldMk cId="1033560727" sldId="599"/>
        </pc:sldMkLst>
        <pc:picChg chg="add mod">
          <ac:chgData name="Stephanie Bradley" userId="bb573b86-6a01-430f-ba3c-43c2b2970490" providerId="ADAL" clId="{65C56EDE-0205-4971-9D1D-F2B2D83A7ABE}" dt="2024-08-19T06:39:00.411" v="77" actId="962"/>
          <ac:picMkLst>
            <pc:docMk/>
            <pc:sldMk cId="1033560727" sldId="599"/>
            <ac:picMk id="3" creationId="{C949F9DA-CB5D-D097-6862-0DC4AE4CA9E1}"/>
          </ac:picMkLst>
        </pc:picChg>
      </pc:sldChg>
      <pc:sldChg chg="modSp new mod modAnim">
        <pc:chgData name="Stephanie Bradley" userId="bb573b86-6a01-430f-ba3c-43c2b2970490" providerId="ADAL" clId="{65C56EDE-0205-4971-9D1D-F2B2D83A7ABE}" dt="2024-08-19T06:41:03.351" v="253"/>
        <pc:sldMkLst>
          <pc:docMk/>
          <pc:sldMk cId="3593062565" sldId="600"/>
        </pc:sldMkLst>
        <pc:spChg chg="mod">
          <ac:chgData name="Stephanie Bradley" userId="bb573b86-6a01-430f-ba3c-43c2b2970490" providerId="ADAL" clId="{65C56EDE-0205-4971-9D1D-F2B2D83A7ABE}" dt="2024-08-19T06:40:31.521" v="212" actId="113"/>
          <ac:spMkLst>
            <pc:docMk/>
            <pc:sldMk cId="3593062565" sldId="600"/>
            <ac:spMk id="2" creationId="{56BA61D9-E11D-6F77-57B3-2500E3A48A9A}"/>
          </ac:spMkLst>
        </pc:spChg>
        <pc:spChg chg="mod">
          <ac:chgData name="Stephanie Bradley" userId="bb573b86-6a01-430f-ba3c-43c2b2970490" providerId="ADAL" clId="{65C56EDE-0205-4971-9D1D-F2B2D83A7ABE}" dt="2024-08-19T06:40:41.632" v="249" actId="20577"/>
          <ac:spMkLst>
            <pc:docMk/>
            <pc:sldMk cId="3593062565" sldId="600"/>
            <ac:spMk id="3" creationId="{4C766951-54CD-18FA-F2F1-1F357CDE6D0B}"/>
          </ac:spMkLst>
        </pc:spChg>
      </pc:sldChg>
      <pc:sldChg chg="addSp delSp modSp new mod setBg">
        <pc:chgData name="Stephanie Bradley" userId="bb573b86-6a01-430f-ba3c-43c2b2970490" providerId="ADAL" clId="{65C56EDE-0205-4971-9D1D-F2B2D83A7ABE}" dt="2024-08-19T06:54:36.073" v="716" actId="20577"/>
        <pc:sldMkLst>
          <pc:docMk/>
          <pc:sldMk cId="3711355372" sldId="601"/>
        </pc:sldMkLst>
        <pc:spChg chg="del">
          <ac:chgData name="Stephanie Bradley" userId="bb573b86-6a01-430f-ba3c-43c2b2970490" providerId="ADAL" clId="{65C56EDE-0205-4971-9D1D-F2B2D83A7ABE}" dt="2024-08-19T06:42:41.782" v="257" actId="26606"/>
          <ac:spMkLst>
            <pc:docMk/>
            <pc:sldMk cId="3711355372" sldId="601"/>
            <ac:spMk id="2" creationId="{7B9ECDE0-AC6C-B132-CA30-A925EE76BF34}"/>
          </ac:spMkLst>
        </pc:spChg>
        <pc:spChg chg="del">
          <ac:chgData name="Stephanie Bradley" userId="bb573b86-6a01-430f-ba3c-43c2b2970490" providerId="ADAL" clId="{65C56EDE-0205-4971-9D1D-F2B2D83A7ABE}" dt="2024-08-19T06:42:37.105" v="255"/>
          <ac:spMkLst>
            <pc:docMk/>
            <pc:sldMk cId="3711355372" sldId="601"/>
            <ac:spMk id="3" creationId="{609154D5-6162-B872-8C4E-8FA2AA9C8ADD}"/>
          </ac:spMkLst>
        </pc:spChg>
        <pc:spChg chg="add del mod">
          <ac:chgData name="Stephanie Bradley" userId="bb573b86-6a01-430f-ba3c-43c2b2970490" providerId="ADAL" clId="{65C56EDE-0205-4971-9D1D-F2B2D83A7ABE}" dt="2024-08-19T06:53:26.189" v="657" actId="478"/>
          <ac:spMkLst>
            <pc:docMk/>
            <pc:sldMk cId="3711355372" sldId="601"/>
            <ac:spMk id="5" creationId="{DE174674-EA6B-68B3-5620-3C5136A11CB5}"/>
          </ac:spMkLst>
        </pc:spChg>
        <pc:spChg chg="add mod">
          <ac:chgData name="Stephanie Bradley" userId="bb573b86-6a01-430f-ba3c-43c2b2970490" providerId="ADAL" clId="{65C56EDE-0205-4971-9D1D-F2B2D83A7ABE}" dt="2024-08-19T06:54:36.073" v="716" actId="20577"/>
          <ac:spMkLst>
            <pc:docMk/>
            <pc:sldMk cId="3711355372" sldId="601"/>
            <ac:spMk id="6" creationId="{AA4E8373-0DB2-F8D8-7C6B-FCEB0625E57D}"/>
          </ac:spMkLst>
        </pc:spChg>
        <pc:spChg chg="add">
          <ac:chgData name="Stephanie Bradley" userId="bb573b86-6a01-430f-ba3c-43c2b2970490" providerId="ADAL" clId="{65C56EDE-0205-4971-9D1D-F2B2D83A7ABE}" dt="2024-08-19T06:42:41.782" v="257" actId="26606"/>
          <ac:spMkLst>
            <pc:docMk/>
            <pc:sldMk cId="3711355372" sldId="601"/>
            <ac:spMk id="9" creationId="{42A4FC2C-047E-45A5-965D-8E1E3BF09BC6}"/>
          </ac:spMkLst>
        </pc:spChg>
        <pc:picChg chg="add mod">
          <ac:chgData name="Stephanie Bradley" userId="bb573b86-6a01-430f-ba3c-43c2b2970490" providerId="ADAL" clId="{65C56EDE-0205-4971-9D1D-F2B2D83A7ABE}" dt="2024-08-19T06:42:41.782" v="257" actId="26606"/>
          <ac:picMkLst>
            <pc:docMk/>
            <pc:sldMk cId="3711355372" sldId="601"/>
            <ac:picMk id="4" creationId="{0B409F59-23B3-3CD2-633A-F0213D6E8F1A}"/>
          </ac:picMkLst>
        </pc:picChg>
      </pc:sldChg>
      <pc:sldChg chg="addSp delSp modSp new mod ord setBg">
        <pc:chgData name="Stephanie Bradley" userId="bb573b86-6a01-430f-ba3c-43c2b2970490" providerId="ADAL" clId="{65C56EDE-0205-4971-9D1D-F2B2D83A7ABE}" dt="2024-08-19T07:35:29.616" v="1906"/>
        <pc:sldMkLst>
          <pc:docMk/>
          <pc:sldMk cId="4115510634" sldId="602"/>
        </pc:sldMkLst>
        <pc:spChg chg="add del mod">
          <ac:chgData name="Stephanie Bradley" userId="bb573b86-6a01-430f-ba3c-43c2b2970490" providerId="ADAL" clId="{65C56EDE-0205-4971-9D1D-F2B2D83A7ABE}" dt="2024-08-19T06:49:19.987" v="404" actId="478"/>
          <ac:spMkLst>
            <pc:docMk/>
            <pc:sldMk cId="4115510634" sldId="602"/>
            <ac:spMk id="4" creationId="{A699975F-2F1D-D2F8-8667-C103FD75D917}"/>
          </ac:spMkLst>
        </pc:spChg>
        <pc:spChg chg="add mod">
          <ac:chgData name="Stephanie Bradley" userId="bb573b86-6a01-430f-ba3c-43c2b2970490" providerId="ADAL" clId="{65C56EDE-0205-4971-9D1D-F2B2D83A7ABE}" dt="2024-08-19T06:54:58.590" v="743" actId="20577"/>
          <ac:spMkLst>
            <pc:docMk/>
            <pc:sldMk cId="4115510634" sldId="602"/>
            <ac:spMk id="5" creationId="{FDB2BB86-1A57-2D17-FD6C-5281E9362D37}"/>
          </ac:spMkLst>
        </pc:spChg>
        <pc:spChg chg="add">
          <ac:chgData name="Stephanie Bradley" userId="bb573b86-6a01-430f-ba3c-43c2b2970490" providerId="ADAL" clId="{65C56EDE-0205-4971-9D1D-F2B2D83A7ABE}" dt="2024-08-19T06:48:58.181" v="398" actId="26606"/>
          <ac:spMkLst>
            <pc:docMk/>
            <pc:sldMk cId="4115510634" sldId="602"/>
            <ac:spMk id="8" creationId="{42A4FC2C-047E-45A5-965D-8E1E3BF09BC6}"/>
          </ac:spMkLst>
        </pc:spChg>
        <pc:picChg chg="add mod">
          <ac:chgData name="Stephanie Bradley" userId="bb573b86-6a01-430f-ba3c-43c2b2970490" providerId="ADAL" clId="{65C56EDE-0205-4971-9D1D-F2B2D83A7ABE}" dt="2024-08-19T06:48:58.181" v="398" actId="26606"/>
          <ac:picMkLst>
            <pc:docMk/>
            <pc:sldMk cId="4115510634" sldId="602"/>
            <ac:picMk id="3" creationId="{468A661F-4D02-126C-A3E1-17FBABFBF8EC}"/>
          </ac:picMkLst>
        </pc:picChg>
      </pc:sldChg>
      <pc:sldChg chg="addSp delSp modSp new mod ord setBg">
        <pc:chgData name="Stephanie Bradley" userId="bb573b86-6a01-430f-ba3c-43c2b2970490" providerId="ADAL" clId="{65C56EDE-0205-4971-9D1D-F2B2D83A7ABE}" dt="2024-08-19T07:36:57.883" v="1955"/>
        <pc:sldMkLst>
          <pc:docMk/>
          <pc:sldMk cId="3985728419" sldId="603"/>
        </pc:sldMkLst>
        <pc:spChg chg="del">
          <ac:chgData name="Stephanie Bradley" userId="bb573b86-6a01-430f-ba3c-43c2b2970490" providerId="ADAL" clId="{65C56EDE-0205-4971-9D1D-F2B2D83A7ABE}" dt="2024-08-19T06:56:58.347" v="748" actId="26606"/>
          <ac:spMkLst>
            <pc:docMk/>
            <pc:sldMk cId="3985728419" sldId="603"/>
            <ac:spMk id="2" creationId="{9DBA2B31-6C81-3530-EAEE-0D72A2AB81F4}"/>
          </ac:spMkLst>
        </pc:spChg>
        <pc:spChg chg="del">
          <ac:chgData name="Stephanie Bradley" userId="bb573b86-6a01-430f-ba3c-43c2b2970490" providerId="ADAL" clId="{65C56EDE-0205-4971-9D1D-F2B2D83A7ABE}" dt="2024-08-19T06:56:56.150" v="745" actId="931"/>
          <ac:spMkLst>
            <pc:docMk/>
            <pc:sldMk cId="3985728419" sldId="603"/>
            <ac:spMk id="3" creationId="{5BEE065B-1EBF-49D8-4812-EFD2A674B1FC}"/>
          </ac:spMkLst>
        </pc:spChg>
        <pc:spChg chg="add mod">
          <ac:chgData name="Stephanie Bradley" userId="bb573b86-6a01-430f-ba3c-43c2b2970490" providerId="ADAL" clId="{65C56EDE-0205-4971-9D1D-F2B2D83A7ABE}" dt="2024-08-19T06:58:00.643" v="839" actId="14100"/>
          <ac:spMkLst>
            <pc:docMk/>
            <pc:sldMk cId="3985728419" sldId="603"/>
            <ac:spMk id="6" creationId="{C0206BFA-9359-459F-14B7-54A6DACF67A3}"/>
          </ac:spMkLst>
        </pc:spChg>
        <pc:spChg chg="add">
          <ac:chgData name="Stephanie Bradley" userId="bb573b86-6a01-430f-ba3c-43c2b2970490" providerId="ADAL" clId="{65C56EDE-0205-4971-9D1D-F2B2D83A7ABE}" dt="2024-08-19T06:56:58.347" v="748" actId="26606"/>
          <ac:spMkLst>
            <pc:docMk/>
            <pc:sldMk cId="3985728419" sldId="603"/>
            <ac:spMk id="10" creationId="{42A4FC2C-047E-45A5-965D-8E1E3BF09BC6}"/>
          </ac:spMkLst>
        </pc:spChg>
        <pc:picChg chg="add mod">
          <ac:chgData name="Stephanie Bradley" userId="bb573b86-6a01-430f-ba3c-43c2b2970490" providerId="ADAL" clId="{65C56EDE-0205-4971-9D1D-F2B2D83A7ABE}" dt="2024-08-19T06:56:58.347" v="748" actId="26606"/>
          <ac:picMkLst>
            <pc:docMk/>
            <pc:sldMk cId="3985728419" sldId="603"/>
            <ac:picMk id="5" creationId="{6D8F495F-DD2F-5933-63DB-31589FCFEA07}"/>
          </ac:picMkLst>
        </pc:picChg>
      </pc:sldChg>
      <pc:sldChg chg="modSp add del mod ord">
        <pc:chgData name="Stephanie Bradley" userId="bb573b86-6a01-430f-ba3c-43c2b2970490" providerId="ADAL" clId="{65C56EDE-0205-4971-9D1D-F2B2D83A7ABE}" dt="2024-08-20T06:20:23.545" v="2761" actId="2696"/>
        <pc:sldMkLst>
          <pc:docMk/>
          <pc:sldMk cId="348964385" sldId="604"/>
        </pc:sldMkLst>
        <pc:spChg chg="mod">
          <ac:chgData name="Stephanie Bradley" userId="bb573b86-6a01-430f-ba3c-43c2b2970490" providerId="ADAL" clId="{65C56EDE-0205-4971-9D1D-F2B2D83A7ABE}" dt="2024-08-19T07:15:42.758" v="1057" actId="20577"/>
          <ac:spMkLst>
            <pc:docMk/>
            <pc:sldMk cId="348964385" sldId="604"/>
            <ac:spMk id="2" creationId="{C765B0B8-F1E5-8E12-B73B-0C3E8FC0903B}"/>
          </ac:spMkLst>
        </pc:spChg>
      </pc:sldChg>
      <pc:sldChg chg="new del">
        <pc:chgData name="Stephanie Bradley" userId="bb573b86-6a01-430f-ba3c-43c2b2970490" providerId="ADAL" clId="{65C56EDE-0205-4971-9D1D-F2B2D83A7ABE}" dt="2024-08-19T07:28:03.828" v="1306" actId="2696"/>
        <pc:sldMkLst>
          <pc:docMk/>
          <pc:sldMk cId="3627894579" sldId="605"/>
        </pc:sldMkLst>
      </pc:sldChg>
      <pc:sldChg chg="modSp new mod modAnim">
        <pc:chgData name="Stephanie Bradley" userId="bb573b86-6a01-430f-ba3c-43c2b2970490" providerId="ADAL" clId="{65C56EDE-0205-4971-9D1D-F2B2D83A7ABE}" dt="2024-08-19T07:55:49.254" v="2751"/>
        <pc:sldMkLst>
          <pc:docMk/>
          <pc:sldMk cId="3674644630" sldId="606"/>
        </pc:sldMkLst>
        <pc:spChg chg="mod">
          <ac:chgData name="Stephanie Bradley" userId="bb573b86-6a01-430f-ba3c-43c2b2970490" providerId="ADAL" clId="{65C56EDE-0205-4971-9D1D-F2B2D83A7ABE}" dt="2024-08-19T07:24:49.493" v="1093" actId="113"/>
          <ac:spMkLst>
            <pc:docMk/>
            <pc:sldMk cId="3674644630" sldId="606"/>
            <ac:spMk id="2" creationId="{48CE712D-F590-6B8D-2B10-8CC3DE3F4382}"/>
          </ac:spMkLst>
        </pc:spChg>
        <pc:spChg chg="mod">
          <ac:chgData name="Stephanie Bradley" userId="bb573b86-6a01-430f-ba3c-43c2b2970490" providerId="ADAL" clId="{65C56EDE-0205-4971-9D1D-F2B2D83A7ABE}" dt="2024-08-19T07:25:34.631" v="1174" actId="20577"/>
          <ac:spMkLst>
            <pc:docMk/>
            <pc:sldMk cId="3674644630" sldId="606"/>
            <ac:spMk id="3" creationId="{33CF1A7F-11E6-280B-0C50-C97040A372B5}"/>
          </ac:spMkLst>
        </pc:spChg>
        <pc:spChg chg="mod">
          <ac:chgData name="Stephanie Bradley" userId="bb573b86-6a01-430f-ba3c-43c2b2970490" providerId="ADAL" clId="{65C56EDE-0205-4971-9D1D-F2B2D83A7ABE}" dt="2024-08-19T07:27:05.038" v="1238" actId="20577"/>
          <ac:spMkLst>
            <pc:docMk/>
            <pc:sldMk cId="3674644630" sldId="606"/>
            <ac:spMk id="4" creationId="{269F19BC-6781-2C80-A7E4-1D3447D21418}"/>
          </ac:spMkLst>
        </pc:spChg>
        <pc:spChg chg="mod">
          <ac:chgData name="Stephanie Bradley" userId="bb573b86-6a01-430f-ba3c-43c2b2970490" providerId="ADAL" clId="{65C56EDE-0205-4971-9D1D-F2B2D83A7ABE}" dt="2024-08-19T07:25:31.047" v="1169" actId="20577"/>
          <ac:spMkLst>
            <pc:docMk/>
            <pc:sldMk cId="3674644630" sldId="606"/>
            <ac:spMk id="5" creationId="{678DD178-E418-152A-FB5E-3A1C628062C8}"/>
          </ac:spMkLst>
        </pc:spChg>
        <pc:spChg chg="mod">
          <ac:chgData name="Stephanie Bradley" userId="bb573b86-6a01-430f-ba3c-43c2b2970490" providerId="ADAL" clId="{65C56EDE-0205-4971-9D1D-F2B2D83A7ABE}" dt="2024-08-19T07:27:35.249" v="1305" actId="20577"/>
          <ac:spMkLst>
            <pc:docMk/>
            <pc:sldMk cId="3674644630" sldId="606"/>
            <ac:spMk id="6" creationId="{447FF8BE-13E0-AB05-361A-A766151633A1}"/>
          </ac:spMkLst>
        </pc:spChg>
      </pc:sldChg>
      <pc:sldChg chg="modSp new mod modAnim">
        <pc:chgData name="Stephanie Bradley" userId="bb573b86-6a01-430f-ba3c-43c2b2970490" providerId="ADAL" clId="{65C56EDE-0205-4971-9D1D-F2B2D83A7ABE}" dt="2024-08-19T07:57:04.467" v="2756"/>
        <pc:sldMkLst>
          <pc:docMk/>
          <pc:sldMk cId="1068680650" sldId="607"/>
        </pc:sldMkLst>
        <pc:spChg chg="mod">
          <ac:chgData name="Stephanie Bradley" userId="bb573b86-6a01-430f-ba3c-43c2b2970490" providerId="ADAL" clId="{65C56EDE-0205-4971-9D1D-F2B2D83A7ABE}" dt="2024-08-19T07:29:34.698" v="1332" actId="113"/>
          <ac:spMkLst>
            <pc:docMk/>
            <pc:sldMk cId="1068680650" sldId="607"/>
            <ac:spMk id="2" creationId="{BB027E49-8C4B-0DC9-715D-D7A4D6429A34}"/>
          </ac:spMkLst>
        </pc:spChg>
        <pc:spChg chg="mod">
          <ac:chgData name="Stephanie Bradley" userId="bb573b86-6a01-430f-ba3c-43c2b2970490" providerId="ADAL" clId="{65C56EDE-0205-4971-9D1D-F2B2D83A7ABE}" dt="2024-08-19T07:56:39.193" v="2752" actId="20577"/>
          <ac:spMkLst>
            <pc:docMk/>
            <pc:sldMk cId="1068680650" sldId="607"/>
            <ac:spMk id="3" creationId="{9E4C59BF-779D-3D1F-FF76-6383E8DD06B7}"/>
          </ac:spMkLst>
        </pc:spChg>
      </pc:sldChg>
      <pc:sldChg chg="modSp new mod modAnim">
        <pc:chgData name="Stephanie Bradley" userId="bb573b86-6a01-430f-ba3c-43c2b2970490" providerId="ADAL" clId="{65C56EDE-0205-4971-9D1D-F2B2D83A7ABE}" dt="2024-08-19T07:44:37.225" v="2403"/>
        <pc:sldMkLst>
          <pc:docMk/>
          <pc:sldMk cId="3718994226" sldId="608"/>
        </pc:sldMkLst>
        <pc:spChg chg="mod">
          <ac:chgData name="Stephanie Bradley" userId="bb573b86-6a01-430f-ba3c-43c2b2970490" providerId="ADAL" clId="{65C56EDE-0205-4971-9D1D-F2B2D83A7ABE}" dt="2024-08-19T07:35:52.539" v="1951" actId="113"/>
          <ac:spMkLst>
            <pc:docMk/>
            <pc:sldMk cId="3718994226" sldId="608"/>
            <ac:spMk id="2" creationId="{5A40B80A-7C79-05FE-E273-5077F52CEB50}"/>
          </ac:spMkLst>
        </pc:spChg>
        <pc:spChg chg="mod">
          <ac:chgData name="Stephanie Bradley" userId="bb573b86-6a01-430f-ba3c-43c2b2970490" providerId="ADAL" clId="{65C56EDE-0205-4971-9D1D-F2B2D83A7ABE}" dt="2024-08-19T07:44:20.532" v="2401" actId="20577"/>
          <ac:spMkLst>
            <pc:docMk/>
            <pc:sldMk cId="3718994226" sldId="608"/>
            <ac:spMk id="3" creationId="{00FE2260-08BE-A3E1-F691-5F64C1C4FAF4}"/>
          </ac:spMkLst>
        </pc:spChg>
      </pc:sldChg>
      <pc:sldChg chg="modSp new del mod">
        <pc:chgData name="Stephanie Bradley" userId="bb573b86-6a01-430f-ba3c-43c2b2970490" providerId="ADAL" clId="{65C56EDE-0205-4971-9D1D-F2B2D83A7ABE}" dt="2024-08-20T06:20:23.545" v="2761" actId="2696"/>
        <pc:sldMkLst>
          <pc:docMk/>
          <pc:sldMk cId="2816668825" sldId="609"/>
        </pc:sldMkLst>
        <pc:spChg chg="mod">
          <ac:chgData name="Stephanie Bradley" userId="bb573b86-6a01-430f-ba3c-43c2b2970490" providerId="ADAL" clId="{65C56EDE-0205-4971-9D1D-F2B2D83A7ABE}" dt="2024-08-19T07:49:27.899" v="2500" actId="113"/>
          <ac:spMkLst>
            <pc:docMk/>
            <pc:sldMk cId="2816668825" sldId="609"/>
            <ac:spMk id="2" creationId="{13035300-2430-39FA-4B35-BFEE22CF2907}"/>
          </ac:spMkLst>
        </pc:spChg>
        <pc:spChg chg="mod">
          <ac:chgData name="Stephanie Bradley" userId="bb573b86-6a01-430f-ba3c-43c2b2970490" providerId="ADAL" clId="{65C56EDE-0205-4971-9D1D-F2B2D83A7ABE}" dt="2024-08-19T07:50:30.702" v="2633" actId="20577"/>
          <ac:spMkLst>
            <pc:docMk/>
            <pc:sldMk cId="2816668825" sldId="609"/>
            <ac:spMk id="3" creationId="{3BF86C66-641F-3E28-B688-96DE621BCC50}"/>
          </ac:spMkLst>
        </pc:spChg>
      </pc:sldChg>
    </pc:docChg>
  </pc:docChgLst>
  <pc:docChgLst>
    <pc:chgData name="Stephanie Bradley" userId="S::s.bradley@uwtsd.ac.uk::bb573b86-6a01-430f-ba3c-43c2b2970490" providerId="AD" clId="Web-{225CE1B9-0B14-368B-61E5-03203C945350}"/>
    <pc:docChg chg="addSld modSld">
      <pc:chgData name="Stephanie Bradley" userId="S::s.bradley@uwtsd.ac.uk::bb573b86-6a01-430f-ba3c-43c2b2970490" providerId="AD" clId="Web-{225CE1B9-0B14-368B-61E5-03203C945350}" dt="2024-08-19T13:08:19.022" v="41" actId="20577"/>
      <pc:docMkLst>
        <pc:docMk/>
      </pc:docMkLst>
      <pc:sldChg chg="addAnim">
        <pc:chgData name="Stephanie Bradley" userId="S::s.bradley@uwtsd.ac.uk::bb573b86-6a01-430f-ba3c-43c2b2970490" providerId="AD" clId="Web-{225CE1B9-0B14-368B-61E5-03203C945350}" dt="2024-08-19T13:07:30.645" v="1"/>
        <pc:sldMkLst>
          <pc:docMk/>
          <pc:sldMk cId="1625238448" sldId="591"/>
        </pc:sldMkLst>
      </pc:sldChg>
      <pc:sldChg chg="addSp delSp modSp new">
        <pc:chgData name="Stephanie Bradley" userId="S::s.bradley@uwtsd.ac.uk::bb573b86-6a01-430f-ba3c-43c2b2970490" providerId="AD" clId="Web-{225CE1B9-0B14-368B-61E5-03203C945350}" dt="2024-08-19T13:08:19.022" v="41" actId="20577"/>
        <pc:sldMkLst>
          <pc:docMk/>
          <pc:sldMk cId="975613531" sldId="610"/>
        </pc:sldMkLst>
        <pc:spChg chg="mod">
          <ac:chgData name="Stephanie Bradley" userId="S::s.bradley@uwtsd.ac.uk::bb573b86-6a01-430f-ba3c-43c2b2970490" providerId="AD" clId="Web-{225CE1B9-0B14-368B-61E5-03203C945350}" dt="2024-08-19T13:08:01.271" v="21" actId="20577"/>
          <ac:spMkLst>
            <pc:docMk/>
            <pc:sldMk cId="975613531" sldId="610"/>
            <ac:spMk id="2" creationId="{66C1D5BE-E4CB-D44D-9D17-B510FDDA3E89}"/>
          </ac:spMkLst>
        </pc:spChg>
        <pc:spChg chg="del mod">
          <ac:chgData name="Stephanie Bradley" userId="S::s.bradley@uwtsd.ac.uk::bb573b86-6a01-430f-ba3c-43c2b2970490" providerId="AD" clId="Web-{225CE1B9-0B14-368B-61E5-03203C945350}" dt="2024-08-19T13:08:04.693" v="22"/>
          <ac:spMkLst>
            <pc:docMk/>
            <pc:sldMk cId="975613531" sldId="610"/>
            <ac:spMk id="3" creationId="{724EBD96-32BA-42E3-3BDD-1C249E63C07C}"/>
          </ac:spMkLst>
        </pc:spChg>
        <pc:spChg chg="add mod">
          <ac:chgData name="Stephanie Bradley" userId="S::s.bradley@uwtsd.ac.uk::bb573b86-6a01-430f-ba3c-43c2b2970490" providerId="AD" clId="Web-{225CE1B9-0B14-368B-61E5-03203C945350}" dt="2024-08-19T13:08:19.022" v="41" actId="20577"/>
          <ac:spMkLst>
            <pc:docMk/>
            <pc:sldMk cId="975613531" sldId="610"/>
            <ac:spMk id="5" creationId="{C72D1692-D271-B521-4296-29AA399A4A69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954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Tutorial 4 – Chen Cheng &amp; Ashley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4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customXml" Target="../ink/ink2.xml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forum.com/creative-work/ad/player/34678973/save-water/dhanuka-agritech" TargetMode="Externa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dYJr03eJjE" TargetMode="Externa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.sharepoint.com/:w:/r/teams/Pre-Sessionalgroup2023Stephanie_GRP/Shared%20Documents/General/Class%20Materials/7th%20-11th%20August/Day%201/Word%20Formation%20Template%20.docx?d=wcb3a980d8e7c44abb7c1461df2bce3ca&amp;csf=1&amp;web=1&amp;e=mfsG3K" TargetMode="External"/><Relationship Id="rId2" Type="http://schemas.openxmlformats.org/officeDocument/2006/relationships/hyperlink" Target="https://wordwall.net/play/59096/944/351" TargetMode="Externa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finding-sources-faevozwap8g6qu5x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refworks.proquest.com/library/64af00ac9865fe7e6a0900a9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July 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/>
            </a:br>
            <a:r>
              <a:rPr lang="en-GB"/>
              <a:t>6 Week Course (6 PSE)</a:t>
            </a:r>
            <a:br>
              <a:rPr lang="en-GB"/>
            </a:br>
            <a:br>
              <a:rPr lang="en-GB"/>
            </a:br>
            <a:r>
              <a:rPr lang="en-GB" b="1"/>
              <a:t>WEEK 3</a:t>
            </a:r>
            <a:br>
              <a:rPr lang="en-GB"/>
            </a:br>
            <a:br>
              <a:rPr lang="en-GB"/>
            </a:br>
            <a:r>
              <a:rPr lang="en-GB"/>
              <a:t>10 Week Course (10PSE)</a:t>
            </a:r>
            <a:r>
              <a:rPr lang="en-GB" b="1"/>
              <a:t>  </a:t>
            </a:r>
            <a:br>
              <a:rPr lang="en-GB" b="1"/>
            </a:br>
            <a:r>
              <a:rPr lang="en-GB" b="1"/>
              <a:t>WEEK 7</a:t>
            </a:r>
            <a:br>
              <a:rPr lang="en-GB" b="1"/>
            </a:br>
            <a:br>
              <a:rPr lang="en-GB" b="1"/>
            </a:br>
            <a:r>
              <a:rPr lang="en-GB" b="1"/>
              <a:t>- </a:t>
            </a:r>
            <a:r>
              <a:rPr lang="en-GB"/>
              <a:t>Book Unit 7 – Survival</a:t>
            </a:r>
            <a:br>
              <a:rPr lang="en-GB"/>
            </a:br>
            <a:r>
              <a:rPr lang="en-GB"/>
              <a:t>Focus on Listening Skills</a:t>
            </a:r>
            <a:br>
              <a:rPr lang="en-GB"/>
            </a:br>
            <a:r>
              <a:rPr lang="en-GB"/>
              <a:t>Assessment – Presentation &amp; Debate </a:t>
            </a:r>
            <a:br>
              <a:rPr lang="en-GB"/>
            </a:br>
            <a:r>
              <a:rPr lang="en-GB"/>
              <a:t>Focus on Grammatical Accuracy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7/3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Speaking and Listening about Survival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Survival Vocabulary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Word Family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Bibliographies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E712D-F590-6B8D-2B10-8CC3DE3F4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Tutorial Groups Weeks 7-10 &amp; 3-6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CF1A7F-11E6-280B-0C50-C97040A372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Group A: week 7 &amp; 9. 3 &amp; 5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9F19BC-6781-2C80-A7E4-1D3447D214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Ashley</a:t>
            </a:r>
          </a:p>
          <a:p>
            <a:r>
              <a:rPr lang="en-GB"/>
              <a:t>Weihan</a:t>
            </a:r>
          </a:p>
          <a:p>
            <a:r>
              <a:rPr lang="en-GB"/>
              <a:t>Joyce</a:t>
            </a:r>
          </a:p>
          <a:p>
            <a:r>
              <a:rPr lang="en-GB"/>
              <a:t>Leon</a:t>
            </a:r>
          </a:p>
          <a:p>
            <a:r>
              <a:rPr lang="en-GB"/>
              <a:t>Leo</a:t>
            </a:r>
          </a:p>
          <a:p>
            <a:r>
              <a:rPr lang="en-GB"/>
              <a:t>Bonnie</a:t>
            </a:r>
          </a:p>
          <a:p>
            <a:r>
              <a:rPr lang="en-GB"/>
              <a:t>Chen Cheng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8DD178-E418-152A-FB5E-3A1C628062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Group B: Week 8 &amp; 10. 4 &amp; 6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7FF8BE-13E0-AB05-361A-A766151633A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Mamba</a:t>
            </a:r>
          </a:p>
          <a:p>
            <a:r>
              <a:rPr lang="en-GB"/>
              <a:t>Judy</a:t>
            </a:r>
          </a:p>
          <a:p>
            <a:r>
              <a:rPr lang="en-GB"/>
              <a:t>Ross</a:t>
            </a:r>
          </a:p>
          <a:p>
            <a:r>
              <a:rPr lang="en-GB"/>
              <a:t>Lexie</a:t>
            </a:r>
          </a:p>
          <a:p>
            <a:r>
              <a:rPr lang="en-GB"/>
              <a:t>CJ</a:t>
            </a:r>
          </a:p>
          <a:p>
            <a:r>
              <a:rPr lang="en-GB"/>
              <a:t>Melody</a:t>
            </a:r>
          </a:p>
          <a:p>
            <a:r>
              <a:rPr lang="en-GB"/>
              <a:t>Raphael</a:t>
            </a:r>
          </a:p>
        </p:txBody>
      </p:sp>
    </p:spTree>
    <p:extLst>
      <p:ext uri="{BB962C8B-B14F-4D97-AF65-F5344CB8AC3E}">
        <p14:creationId xmlns:p14="http://schemas.microsoft.com/office/powerpoint/2010/main" val="367464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hand holding a glass&#10;&#10;Description automatically generated">
            <a:extLst>
              <a:ext uri="{FF2B5EF4-FFF2-40B4-BE49-F238E27FC236}">
                <a16:creationId xmlns:a16="http://schemas.microsoft.com/office/drawing/2014/main" id="{0B409F59-23B3-3CD2-633A-F0213D6E8F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97" r="26664"/>
          <a:stretch/>
        </p:blipFill>
        <p:spPr>
          <a:xfrm rot="5400000">
            <a:off x="1143641" y="-1142359"/>
            <a:ext cx="6856718" cy="9144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4E8373-0DB2-F8D8-7C6B-FCEB0625E57D}"/>
              </a:ext>
            </a:extLst>
          </p:cNvPr>
          <p:cNvSpPr txBox="1"/>
          <p:nvPr/>
        </p:nvSpPr>
        <p:spPr>
          <a:xfrm>
            <a:off x="6858000" y="6274340"/>
            <a:ext cx="27189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Healthy Drink, Journal Entry ( Su, J., 2024)</a:t>
            </a:r>
          </a:p>
        </p:txBody>
      </p:sp>
    </p:spTree>
    <p:extLst>
      <p:ext uri="{BB962C8B-B14F-4D97-AF65-F5344CB8AC3E}">
        <p14:creationId xmlns:p14="http://schemas.microsoft.com/office/powerpoint/2010/main" val="3711355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A61D9-E11D-6F77-57B3-2500E3A48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What’s your favourite drink?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66951-54CD-18FA-F2F1-1F357CDE6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Why?</a:t>
            </a:r>
          </a:p>
          <a:p>
            <a:endParaRPr lang="en-GB"/>
          </a:p>
          <a:p>
            <a:r>
              <a:rPr lang="en-GB"/>
              <a:t>Tell your partner.</a:t>
            </a:r>
          </a:p>
          <a:p>
            <a:endParaRPr lang="en-GB"/>
          </a:p>
          <a:p>
            <a:r>
              <a:rPr lang="en-GB"/>
              <a:t>Tell the class about your partner’s favourite drink.</a:t>
            </a:r>
          </a:p>
          <a:p>
            <a:endParaRPr lang="en-GB"/>
          </a:p>
          <a:p>
            <a:r>
              <a:rPr lang="en-GB"/>
              <a:t>What’s the basic ingredient?</a:t>
            </a:r>
          </a:p>
        </p:txBody>
      </p:sp>
    </p:spTree>
    <p:extLst>
      <p:ext uri="{BB962C8B-B14F-4D97-AF65-F5344CB8AC3E}">
        <p14:creationId xmlns:p14="http://schemas.microsoft.com/office/powerpoint/2010/main" val="359306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B350E-D5CB-89CB-EF5D-619373CA3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Water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FCDAA-85BC-8661-A4B9-5D4E4CF43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0160"/>
            <a:ext cx="7886700" cy="4896803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hlinkClick r:id="rId2"/>
              </a:rPr>
              <a:t>Watch the ad.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https://www.adforum.com/creative-work/ad/player/34678973/save-water/dhanuka-agritech</a:t>
            </a:r>
            <a:r>
              <a:rPr lang="en-GB"/>
              <a:t>  </a:t>
            </a:r>
          </a:p>
          <a:p>
            <a:endParaRPr lang="en-GB"/>
          </a:p>
          <a:p>
            <a:r>
              <a:rPr lang="en-GB"/>
              <a:t>What’s the message?</a:t>
            </a:r>
          </a:p>
          <a:p>
            <a:endParaRPr lang="en-GB"/>
          </a:p>
          <a:p>
            <a:r>
              <a:rPr lang="en-GB"/>
              <a:t>What are some of the solutions?</a:t>
            </a:r>
          </a:p>
          <a:p>
            <a:endParaRPr lang="en-GB"/>
          </a:p>
          <a:p>
            <a:r>
              <a:rPr lang="en-GB"/>
              <a:t>Can you find the mistake in the text?</a:t>
            </a:r>
          </a:p>
        </p:txBody>
      </p:sp>
    </p:spTree>
    <p:extLst>
      <p:ext uri="{BB962C8B-B14F-4D97-AF65-F5344CB8AC3E}">
        <p14:creationId xmlns:p14="http://schemas.microsoft.com/office/powerpoint/2010/main" val="947029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4F3DF-A046-1886-EF1F-88AD7F03C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Water 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C0BDB-6077-489B-9326-B3941EBBF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R&amp;W book pages 116-117</a:t>
            </a:r>
          </a:p>
          <a:p>
            <a:endParaRPr lang="en-GB"/>
          </a:p>
          <a:p>
            <a:r>
              <a:rPr lang="en-GB"/>
              <a:t>Speaking partners – discuss the infographic.</a:t>
            </a:r>
          </a:p>
          <a:p>
            <a:r>
              <a:rPr lang="en-GB"/>
              <a:t>Match the vocabulary p 116</a:t>
            </a:r>
          </a:p>
          <a:p>
            <a:r>
              <a:rPr lang="en-GB"/>
              <a:t>Watch the video and complete the spaces.</a:t>
            </a:r>
          </a:p>
          <a:p>
            <a:endParaRPr lang="en-GB"/>
          </a:p>
          <a:p>
            <a:r>
              <a:rPr lang="en-GB"/>
              <a:t>Discuss the issues with your partner.</a:t>
            </a:r>
          </a:p>
          <a:p>
            <a:r>
              <a:rPr lang="en-GB"/>
              <a:t>Share your thoughts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568827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ree with many branches&#10;&#10;Description automatically generated">
            <a:extLst>
              <a:ext uri="{FF2B5EF4-FFF2-40B4-BE49-F238E27FC236}">
                <a16:creationId xmlns:a16="http://schemas.microsoft.com/office/drawing/2014/main" id="{C949F9DA-CB5D-D097-6862-0DC4AE4CA9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88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560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105B2-BDCF-BF36-A659-3369E69B4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6">
                    <a:lumMod val="75000"/>
                  </a:schemeClr>
                </a:solidFill>
              </a:rPr>
              <a:t>Think Green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07E9A-F526-F154-0869-EA58060E6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L&amp;S e-book p116</a:t>
            </a:r>
          </a:p>
          <a:p>
            <a:endParaRPr lang="en-GB"/>
          </a:p>
          <a:p>
            <a:r>
              <a:rPr lang="en-GB"/>
              <a:t>Look at the discussion questions and the infographic.</a:t>
            </a:r>
          </a:p>
          <a:p>
            <a:endParaRPr lang="en-GB"/>
          </a:p>
          <a:p>
            <a:r>
              <a:rPr lang="en-GB"/>
              <a:t>Talk about these issues with your classmates. Find out what different measures are taken in the different regions of China.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60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le of garbage in a field&#10;&#10;Description automatically generated">
            <a:extLst>
              <a:ext uri="{FF2B5EF4-FFF2-40B4-BE49-F238E27FC236}">
                <a16:creationId xmlns:a16="http://schemas.microsoft.com/office/drawing/2014/main" id="{468A661F-4D02-126C-A3E1-17FBABFBF8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058" r="1262" b="2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B2BB86-1A57-2D17-FD6C-5281E9362D37}"/>
              </a:ext>
            </a:extLst>
          </p:cNvPr>
          <p:cNvSpPr txBox="1"/>
          <p:nvPr/>
        </p:nvSpPr>
        <p:spPr>
          <a:xfrm>
            <a:off x="5009744" y="5665304"/>
            <a:ext cx="3968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Plastic pollution, still from 1-minute video, (Lei, J., 2024) </a:t>
            </a:r>
          </a:p>
        </p:txBody>
      </p:sp>
    </p:spTree>
    <p:extLst>
      <p:ext uri="{BB962C8B-B14F-4D97-AF65-F5344CB8AC3E}">
        <p14:creationId xmlns:p14="http://schemas.microsoft.com/office/powerpoint/2010/main" val="4115510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27E49-8C4B-0DC9-715D-D7A4D6429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Raising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C59BF-779D-3D1F-FF76-6383E8DD0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42417"/>
            <a:ext cx="7886700" cy="4834546"/>
          </a:xfrm>
        </p:spPr>
        <p:txBody>
          <a:bodyPr/>
          <a:lstStyle/>
          <a:p>
            <a:r>
              <a:rPr lang="en-GB"/>
              <a:t>L&amp;S book page 116-117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What could be done in your field?</a:t>
            </a:r>
          </a:p>
          <a:p>
            <a:r>
              <a:rPr lang="en-GB"/>
              <a:t>Sit with a partner who studies the same discipline as you.</a:t>
            </a:r>
          </a:p>
          <a:p>
            <a:r>
              <a:rPr lang="en-GB"/>
              <a:t>Make a list of examples of what is being done.</a:t>
            </a:r>
          </a:p>
          <a:p>
            <a:r>
              <a:rPr lang="en-GB"/>
              <a:t>What could you do?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8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 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artoon of a child holding a cake&#10;&#10;Description automatically generated">
            <a:extLst>
              <a:ext uri="{FF2B5EF4-FFF2-40B4-BE49-F238E27FC236}">
                <a16:creationId xmlns:a16="http://schemas.microsoft.com/office/drawing/2014/main" id="{6D8F495F-DD2F-5933-63DB-31589FCFEA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171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206BFA-9359-459F-14B7-54A6DACF67A3}"/>
              </a:ext>
            </a:extLst>
          </p:cNvPr>
          <p:cNvSpPr txBox="1"/>
          <p:nvPr/>
        </p:nvSpPr>
        <p:spPr>
          <a:xfrm>
            <a:off x="5908431" y="5784574"/>
            <a:ext cx="32355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Small Acts of Kindness, still from 1-minute video (Li, Y., 2024)</a:t>
            </a:r>
          </a:p>
        </p:txBody>
      </p:sp>
    </p:spTree>
    <p:extLst>
      <p:ext uri="{BB962C8B-B14F-4D97-AF65-F5344CB8AC3E}">
        <p14:creationId xmlns:p14="http://schemas.microsoft.com/office/powerpoint/2010/main" val="3985728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F2115-459A-3463-9540-139F3DBC4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Practise Acts of Random Kindness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71871-AB75-B900-84F5-F87C3ACF3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https://www.youtube.com/watch?v=GdYJr03eJjE</a:t>
            </a:r>
            <a:r>
              <a:rPr lang="en-GB"/>
              <a:t>  </a:t>
            </a:r>
          </a:p>
          <a:p>
            <a:endParaRPr lang="en-GB"/>
          </a:p>
          <a:p>
            <a:r>
              <a:rPr lang="en-GB"/>
              <a:t>Why do you think the man chose to behave in this way?</a:t>
            </a:r>
          </a:p>
          <a:p>
            <a:endParaRPr lang="en-GB"/>
          </a:p>
          <a:p>
            <a:r>
              <a:rPr lang="en-GB"/>
              <a:t>Do you know anyone like this?</a:t>
            </a:r>
          </a:p>
          <a:p>
            <a:endParaRPr lang="en-GB"/>
          </a:p>
          <a:p>
            <a:r>
              <a:rPr lang="en-GB"/>
              <a:t>Has a stranger ever shown you kindness?</a:t>
            </a:r>
          </a:p>
        </p:txBody>
      </p:sp>
    </p:spTree>
    <p:extLst>
      <p:ext uri="{BB962C8B-B14F-4D97-AF65-F5344CB8AC3E}">
        <p14:creationId xmlns:p14="http://schemas.microsoft.com/office/powerpoint/2010/main" val="40805892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75091-8DB5-8810-A6C9-A9978FAEA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Kindness as a Survival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6A859-9689-3352-0091-E94517CC3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L&amp;S e-book p118</a:t>
            </a:r>
          </a:p>
          <a:p>
            <a:endParaRPr lang="en-GB"/>
          </a:p>
          <a:p>
            <a:r>
              <a:rPr lang="en-GB"/>
              <a:t>Match the vocabulary and use it to complete exercise 2.</a:t>
            </a:r>
          </a:p>
          <a:p>
            <a:pPr marL="0" indent="0">
              <a:buNone/>
            </a:pP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523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1D5BE-E4CB-D44D-9D17-B510FDDA3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US">
                <a:ea typeface="Calibri Light"/>
                <a:cs typeface="Calibri Light"/>
              </a:rPr>
              <a:t>.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2D1692-D271-B521-4296-29AA399A4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r>
              <a:rPr lang="en-US">
                <a:ea typeface="Calibri"/>
                <a:cs typeface="Calibri"/>
              </a:rPr>
              <a:t>Kindness as a survival skill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6135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86E6B-4D44-3631-07A1-F8F2C96C9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Listening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8226E-0A9F-E81A-21F5-1B7FB47AE6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L&amp;S e-book page 119 </a:t>
            </a:r>
          </a:p>
          <a:p>
            <a:endParaRPr lang="en-GB"/>
          </a:p>
          <a:p>
            <a:r>
              <a:rPr lang="en-GB"/>
              <a:t>Global Listening C</a:t>
            </a:r>
          </a:p>
          <a:p>
            <a:endParaRPr lang="en-GB"/>
          </a:p>
          <a:p>
            <a:r>
              <a:rPr lang="en-GB"/>
              <a:t>P120 Close Listening – D , 1&amp; 2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089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8E4B1-7AC8-4A44-D2BC-774985D8B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What can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DE3E0-E495-DEED-606E-FAB123E95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31751"/>
            <a:ext cx="7886700" cy="4945212"/>
          </a:xfrm>
        </p:spPr>
        <p:txBody>
          <a:bodyPr/>
          <a:lstStyle/>
          <a:p>
            <a:r>
              <a:rPr lang="en-GB">
                <a:hlinkClick r:id="rId2"/>
              </a:rPr>
              <a:t>https://wordwall.net/play/59096/944/351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Add the vocabulary to your word family chart</a:t>
            </a:r>
          </a:p>
          <a:p>
            <a:endParaRPr lang="en-GB"/>
          </a:p>
          <a:p>
            <a:r>
              <a:rPr lang="en-GB">
                <a:hlinkClick r:id="rId3"/>
              </a:rPr>
              <a:t>https://uowtsd.sharepoint.com/:w:/r/teams/Pre-Sessionalgroup2023Stephanie_GRP/Shared%20Documents/General/Class%20Materials/7th%20-11th%20August/Day%201/Word%20Formation%20Template%20.docx?d=wcb3a980d8e7c44abb7c1461df2bce3ca&amp;csf=1&amp;web=1&amp;e=mfsG3K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96993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FB0FD-EF63-43EC-EA68-2B5B16369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Kindness as Survival Vocabulary</a:t>
            </a:r>
          </a:p>
        </p:txBody>
      </p:sp>
      <p:pic>
        <p:nvPicPr>
          <p:cNvPr id="5" name="Content Placeholder 4" descr="A list of words on a white background&#10;&#10;Description automatically generated">
            <a:extLst>
              <a:ext uri="{FF2B5EF4-FFF2-40B4-BE49-F238E27FC236}">
                <a16:creationId xmlns:a16="http://schemas.microsoft.com/office/drawing/2014/main" id="{DE0DF5A0-3250-FFF6-0FCF-9D4BAE2735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5466" y="1201681"/>
            <a:ext cx="6713067" cy="4351338"/>
          </a:xfrm>
        </p:spPr>
      </p:pic>
    </p:spTree>
    <p:extLst>
      <p:ext uri="{BB962C8B-B14F-4D97-AF65-F5344CB8AC3E}">
        <p14:creationId xmlns:p14="http://schemas.microsoft.com/office/powerpoint/2010/main" val="5695439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0B80A-7C79-05FE-E273-5077F52CE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Reference Lists &amp; Bibliographies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E2260-08BE-A3E1-F691-5F64C1C4F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Share your list of sources from Friday with your partner.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r>
              <a:rPr lang="en-GB"/>
              <a:t>You will each submit a Bibliography to Assignments. Deadline Wednesday at 6pm.</a:t>
            </a:r>
          </a:p>
        </p:txBody>
      </p:sp>
    </p:spTree>
    <p:extLst>
      <p:ext uri="{BB962C8B-B14F-4D97-AF65-F5344CB8AC3E}">
        <p14:creationId xmlns:p14="http://schemas.microsoft.com/office/powerpoint/2010/main" val="371899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7DA6-156B-A657-4B58-0DDCE19BD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Bibliography 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7ED5D-2B83-A4E5-4641-6C65EB07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5464"/>
            <a:ext cx="7886700" cy="4821499"/>
          </a:xfrm>
        </p:spPr>
        <p:txBody>
          <a:bodyPr/>
          <a:lstStyle/>
          <a:p>
            <a:r>
              <a:rPr lang="en-GB"/>
              <a:t>Look at the sources you collected last week on Padlet.</a:t>
            </a:r>
          </a:p>
          <a:p>
            <a:r>
              <a:rPr lang="en-GB">
                <a:hlinkClick r:id="rId3"/>
              </a:rPr>
              <a:t>https://padlet.com/transitiontales/finding-sources-faevozwap8g6qu5x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Add </a:t>
            </a:r>
            <a:r>
              <a:rPr lang="en-GB" b="1"/>
              <a:t>your</a:t>
            </a:r>
            <a:r>
              <a:rPr lang="en-GB"/>
              <a:t> list to </a:t>
            </a:r>
            <a:r>
              <a:rPr lang="en-GB" err="1"/>
              <a:t>Refworks</a:t>
            </a:r>
            <a:r>
              <a:rPr lang="en-GB"/>
              <a:t>.  This should be your entries and your partner’s entries. You will need to create an account. See how this works:</a:t>
            </a:r>
          </a:p>
          <a:p>
            <a:r>
              <a:rPr lang="en-GB">
                <a:hlinkClick r:id="rId4"/>
              </a:rPr>
              <a:t>https://refworks.proquest.com/library/64af00ac9865fe7e6a0900a9/</a:t>
            </a:r>
            <a:r>
              <a:rPr lang="en-GB"/>
              <a:t> 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4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01DAD-C311-A150-0AB4-4D5AF3125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38138-B349-9731-0529-FE69B08A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L&amp;S e-book page 120</a:t>
            </a:r>
          </a:p>
          <a:p>
            <a:endParaRPr lang="en-GB"/>
          </a:p>
          <a:p>
            <a:r>
              <a:rPr lang="en-GB"/>
              <a:t>Critical Thinking - E</a:t>
            </a:r>
          </a:p>
        </p:txBody>
      </p:sp>
    </p:spTree>
    <p:extLst>
      <p:ext uri="{BB962C8B-B14F-4D97-AF65-F5344CB8AC3E}">
        <p14:creationId xmlns:p14="http://schemas.microsoft.com/office/powerpoint/2010/main" val="5369218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98400-CD88-FF07-23F1-63FD2273C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Today’s Self Study 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43095-9C45-CC80-16E9-D100E994F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607596"/>
            <a:ext cx="5915025" cy="3882377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Reading Practice: </a:t>
            </a:r>
          </a:p>
          <a:p>
            <a:pPr marL="0" indent="0">
              <a:buNone/>
            </a:pPr>
            <a:r>
              <a:rPr lang="en-GB"/>
              <a:t>R&amp;W Unit 7: e-book pages 122- 125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Language Practice: </a:t>
            </a:r>
          </a:p>
          <a:p>
            <a:pPr marL="0" indent="0">
              <a:buNone/>
            </a:pPr>
            <a:r>
              <a:rPr lang="en-GB"/>
              <a:t>R&amp;W Unit 6: e-book p108 &amp; p112</a:t>
            </a:r>
          </a:p>
        </p:txBody>
      </p:sp>
    </p:spTree>
    <p:extLst>
      <p:ext uri="{BB962C8B-B14F-4D97-AF65-F5344CB8AC3E}">
        <p14:creationId xmlns:p14="http://schemas.microsoft.com/office/powerpoint/2010/main" val="807364755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www.w3.org/XML/1998/namespace"/>
    <ds:schemaRef ds:uri="791995b0-624b-4c5a-90b4-d742ddd9de15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706</Words>
  <Application>Microsoft Office PowerPoint</Application>
  <PresentationFormat>On-screen Show (4:3)</PresentationFormat>
  <Paragraphs>138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25</vt:i4>
      </vt:variant>
    </vt:vector>
  </HeadingPairs>
  <TitlesOfParts>
    <vt:vector size="47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July – September 2024</vt:lpstr>
      <vt:lpstr> 6 Week Course (6 PSE)  WEEK 3  10 Week Course (10PSE)   WEEK 7  - Book Unit 7 – Survival Focus on Listening Skills Assessment – Presentation &amp; Debate  Focus on Grammatical Accuracy</vt:lpstr>
      <vt:lpstr>  WEEK 7/3   Day One   Session One</vt:lpstr>
      <vt:lpstr>Tutorial Groups Weeks 7-10 &amp; 3-6</vt:lpstr>
      <vt:lpstr>PowerPoint Presentation</vt:lpstr>
      <vt:lpstr>What’s your favourite drink?</vt:lpstr>
      <vt:lpstr>Water</vt:lpstr>
      <vt:lpstr>Water Pollution</vt:lpstr>
      <vt:lpstr>PowerPoint Presentation</vt:lpstr>
      <vt:lpstr>Think Green</vt:lpstr>
      <vt:lpstr>PowerPoint Presentation</vt:lpstr>
      <vt:lpstr>Raising Awareness</vt:lpstr>
      <vt:lpstr> Lunch break</vt:lpstr>
      <vt:lpstr>PowerPoint Presentation</vt:lpstr>
      <vt:lpstr>Practise Acts of Random Kindness</vt:lpstr>
      <vt:lpstr>Kindness as a Survival Skill</vt:lpstr>
      <vt:lpstr>.</vt:lpstr>
      <vt:lpstr>Listening Practice</vt:lpstr>
      <vt:lpstr>What can you remember?</vt:lpstr>
      <vt:lpstr>Kindness as Survival Vocabulary</vt:lpstr>
      <vt:lpstr>Reference Lists &amp; Bibliographies</vt:lpstr>
      <vt:lpstr>Bibliography Practise</vt:lpstr>
      <vt:lpstr>Discuss</vt:lpstr>
      <vt:lpstr>Today’s Self Study 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</cp:revision>
  <dcterms:created xsi:type="dcterms:W3CDTF">2021-03-10T12:10:47Z</dcterms:created>
  <dcterms:modified xsi:type="dcterms:W3CDTF">2024-08-20T06:21:04Z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