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1"/>
  </p:notesMasterIdLst>
  <p:sldIdLst>
    <p:sldId id="262" r:id="rId5"/>
    <p:sldId id="265" r:id="rId6"/>
    <p:sldId id="268" r:id="rId7"/>
    <p:sldId id="287" r:id="rId8"/>
    <p:sldId id="270" r:id="rId9"/>
    <p:sldId id="272" r:id="rId10"/>
    <p:sldId id="315" r:id="rId11"/>
    <p:sldId id="280" r:id="rId12"/>
    <p:sldId id="271" r:id="rId13"/>
    <p:sldId id="281" r:id="rId14"/>
    <p:sldId id="282" r:id="rId15"/>
    <p:sldId id="291" r:id="rId16"/>
    <p:sldId id="299" r:id="rId17"/>
    <p:sldId id="316" r:id="rId18"/>
    <p:sldId id="292" r:id="rId19"/>
    <p:sldId id="293" r:id="rId20"/>
    <p:sldId id="284" r:id="rId21"/>
    <p:sldId id="286" r:id="rId22"/>
    <p:sldId id="289" r:id="rId23"/>
    <p:sldId id="294" r:id="rId24"/>
    <p:sldId id="296" r:id="rId25"/>
    <p:sldId id="297" r:id="rId26"/>
    <p:sldId id="300" r:id="rId27"/>
    <p:sldId id="295" r:id="rId28"/>
    <p:sldId id="301" r:id="rId29"/>
    <p:sldId id="303" r:id="rId30"/>
    <p:sldId id="302" r:id="rId31"/>
    <p:sldId id="304" r:id="rId32"/>
    <p:sldId id="305" r:id="rId33"/>
    <p:sldId id="306" r:id="rId34"/>
    <p:sldId id="308" r:id="rId35"/>
    <p:sldId id="310" r:id="rId36"/>
    <p:sldId id="313" r:id="rId37"/>
    <p:sldId id="312" r:id="rId38"/>
    <p:sldId id="311" r:id="rId39"/>
    <p:sldId id="314" r:id="rId40"/>
  </p:sldIdLst>
  <p:sldSz cx="12192000" cy="6858000"/>
  <p:notesSz cx="6858000" cy="9144000"/>
  <p:defaultTextStyle>
    <a:defPPr>
      <a:defRPr lang="en-GB"/>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57904-E0B9-1370-895D-D35A0FD2ADD5}" v="116" dt="2025-11-17T11:18:51.456"/>
    <p1510:client id="{4EDDDC5A-A8A6-0747-BE88-F6E9CCE64A9A}" v="9" dt="2025-11-17T11:50:26.169"/>
    <p1510:client id="{8D6281BE-4FAA-D055-9CD8-D20650DA2DDC}" v="9" dt="2025-11-17T13:20:02.050"/>
    <p1510:client id="{CA95B421-2EEF-717C-98AB-7BCF16212F9F}" v="1" dt="2025-11-17T13:20:23.045"/>
    <p1510:client id="{D3F26F0D-CE22-8825-0441-661814359AAE}" v="69" dt="2025-11-17T11:44:06.844"/>
    <p1510:client id="{DC15120F-C3B3-C9BC-E00E-537EBF35A8BF}" v="3" dt="2025-11-17T11:50:50.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inney" userId="S::amber.minney@uwtsd.ac.uk::2fe402a4-3c45-4ad4-ac9c-c2f056196473" providerId="AD" clId="Web-{8B139388-CEBA-9BFC-E27E-A4548B02CFEE}"/>
    <pc:docChg chg="modSld">
      <pc:chgData name="Amber Minney" userId="S::amber.minney@uwtsd.ac.uk::2fe402a4-3c45-4ad4-ac9c-c2f056196473" providerId="AD" clId="Web-{8B139388-CEBA-9BFC-E27E-A4548B02CFEE}" dt="2025-11-13T12:21:26.256" v="14" actId="1076"/>
      <pc:docMkLst>
        <pc:docMk/>
      </pc:docMkLst>
      <pc:sldChg chg="addSp delSp modSp">
        <pc:chgData name="Amber Minney" userId="S::amber.minney@uwtsd.ac.uk::2fe402a4-3c45-4ad4-ac9c-c2f056196473" providerId="AD" clId="Web-{8B139388-CEBA-9BFC-E27E-A4548B02CFEE}" dt="2025-11-13T12:21:26.256" v="14" actId="1076"/>
        <pc:sldMkLst>
          <pc:docMk/>
          <pc:sldMk cId="774912495" sldId="292"/>
        </pc:sldMkLst>
        <pc:spChg chg="mod">
          <ac:chgData name="Amber Minney" userId="S::amber.minney@uwtsd.ac.uk::2fe402a4-3c45-4ad4-ac9c-c2f056196473" providerId="AD" clId="Web-{8B139388-CEBA-9BFC-E27E-A4548B02CFEE}" dt="2025-11-13T12:21:18.552" v="13" actId="20577"/>
          <ac:spMkLst>
            <pc:docMk/>
            <pc:sldMk cId="774912495" sldId="292"/>
            <ac:spMk id="2" creationId="{2AC313E8-8761-0261-A7E9-7E846A26B4E8}"/>
          </ac:spMkLst>
        </pc:spChg>
        <pc:spChg chg="mod">
          <ac:chgData name="Amber Minney" userId="S::amber.minney@uwtsd.ac.uk::2fe402a4-3c45-4ad4-ac9c-c2f056196473" providerId="AD" clId="Web-{8B139388-CEBA-9BFC-E27E-A4548B02CFEE}" dt="2025-11-13T12:21:26.256" v="14" actId="1076"/>
          <ac:spMkLst>
            <pc:docMk/>
            <pc:sldMk cId="774912495" sldId="292"/>
            <ac:spMk id="7" creationId="{3D5CDE89-D490-048E-2EE3-93182CDA344A}"/>
          </ac:spMkLst>
        </pc:spChg>
      </pc:sldChg>
    </pc:docChg>
  </pc:docChgLst>
  <pc:docChgLst>
    <pc:chgData name="Amber Minney" userId="S::amber.minney@uwtsd.ac.uk::2fe402a4-3c45-4ad4-ac9c-c2f056196473" providerId="AD" clId="Web-{03657904-E0B9-1370-895D-D35A0FD2ADD5}"/>
    <pc:docChg chg="addSld delSld modSld">
      <pc:chgData name="Amber Minney" userId="S::amber.minney@uwtsd.ac.uk::2fe402a4-3c45-4ad4-ac9c-c2f056196473" providerId="AD" clId="Web-{03657904-E0B9-1370-895D-D35A0FD2ADD5}" dt="2025-11-17T11:18:51.456" v="109" actId="20577"/>
      <pc:docMkLst>
        <pc:docMk/>
      </pc:docMkLst>
      <pc:sldChg chg="addSp delSp modSp">
        <pc:chgData name="Amber Minney" userId="S::amber.minney@uwtsd.ac.uk::2fe402a4-3c45-4ad4-ac9c-c2f056196473" providerId="AD" clId="Web-{03657904-E0B9-1370-895D-D35A0FD2ADD5}" dt="2025-11-17T11:17:58.752" v="101"/>
        <pc:sldMkLst>
          <pc:docMk/>
          <pc:sldMk cId="2566195610" sldId="275"/>
        </pc:sldMkLst>
        <pc:picChg chg="add del mod">
          <ac:chgData name="Amber Minney" userId="S::amber.minney@uwtsd.ac.uk::2fe402a4-3c45-4ad4-ac9c-c2f056196473" providerId="AD" clId="Web-{03657904-E0B9-1370-895D-D35A0FD2ADD5}" dt="2025-11-17T11:17:58.752" v="101"/>
          <ac:picMkLst>
            <pc:docMk/>
            <pc:sldMk cId="2566195610" sldId="275"/>
            <ac:picMk id="3" creationId="{6D9CA92B-82B8-AB97-0B99-1363020D0D78}"/>
          </ac:picMkLst>
        </pc:picChg>
      </pc:sldChg>
      <pc:sldChg chg="modSp">
        <pc:chgData name="Amber Minney" userId="S::amber.minney@uwtsd.ac.uk::2fe402a4-3c45-4ad4-ac9c-c2f056196473" providerId="AD" clId="Web-{03657904-E0B9-1370-895D-D35A0FD2ADD5}" dt="2025-11-17T11:03:49.479" v="84" actId="20577"/>
        <pc:sldMkLst>
          <pc:docMk/>
          <pc:sldMk cId="1276509716" sldId="301"/>
        </pc:sldMkLst>
        <pc:spChg chg="mod">
          <ac:chgData name="Amber Minney" userId="S::amber.minney@uwtsd.ac.uk::2fe402a4-3c45-4ad4-ac9c-c2f056196473" providerId="AD" clId="Web-{03657904-E0B9-1370-895D-D35A0FD2ADD5}" dt="2025-11-17T11:03:49.479" v="84" actId="20577"/>
          <ac:spMkLst>
            <pc:docMk/>
            <pc:sldMk cId="1276509716" sldId="301"/>
            <ac:spMk id="3" creationId="{B8479B41-C7B7-0B50-8943-3DACAFCCFB84}"/>
          </ac:spMkLst>
        </pc:spChg>
      </pc:sldChg>
      <pc:sldChg chg="addSp delSp modSp new mod setBg modClrScheme chgLayout">
        <pc:chgData name="Amber Minney" userId="S::amber.minney@uwtsd.ac.uk::2fe402a4-3c45-4ad4-ac9c-c2f056196473" providerId="AD" clId="Web-{03657904-E0B9-1370-895D-D35A0FD2ADD5}" dt="2025-11-17T11:18:51.456" v="109" actId="20577"/>
        <pc:sldMkLst>
          <pc:docMk/>
          <pc:sldMk cId="1128747896" sldId="315"/>
        </pc:sldMkLst>
        <pc:spChg chg="del mod ord">
          <ac:chgData name="Amber Minney" userId="S::amber.minney@uwtsd.ac.uk::2fe402a4-3c45-4ad4-ac9c-c2f056196473" providerId="AD" clId="Web-{03657904-E0B9-1370-895D-D35A0FD2ADD5}" dt="2025-11-17T11:18:09.049" v="102"/>
          <ac:spMkLst>
            <pc:docMk/>
            <pc:sldMk cId="1128747896" sldId="315"/>
            <ac:spMk id="2" creationId="{901C9648-D6EB-2191-99BE-6016C6EC3BE9}"/>
          </ac:spMkLst>
        </pc:spChg>
        <pc:spChg chg="del">
          <ac:chgData name="Amber Minney" userId="S::amber.minney@uwtsd.ac.uk::2fe402a4-3c45-4ad4-ac9c-c2f056196473" providerId="AD" clId="Web-{03657904-E0B9-1370-895D-D35A0FD2ADD5}" dt="2025-11-17T11:17:18.361" v="97"/>
          <ac:spMkLst>
            <pc:docMk/>
            <pc:sldMk cId="1128747896" sldId="315"/>
            <ac:spMk id="3" creationId="{04A26050-0D23-EF98-D175-02A486DB8B32}"/>
          </ac:spMkLst>
        </pc:spChg>
        <pc:spChg chg="del">
          <ac:chgData name="Amber Minney" userId="S::amber.minney@uwtsd.ac.uk::2fe402a4-3c45-4ad4-ac9c-c2f056196473" providerId="AD" clId="Web-{03657904-E0B9-1370-895D-D35A0FD2ADD5}" dt="2025-11-17T11:17:38.174" v="98"/>
          <ac:spMkLst>
            <pc:docMk/>
            <pc:sldMk cId="1128747896" sldId="315"/>
            <ac:spMk id="4" creationId="{E17989C2-693F-A447-9011-104772E03A7A}"/>
          </ac:spMkLst>
        </pc:spChg>
        <pc:spChg chg="add del mod">
          <ac:chgData name="Amber Minney" userId="S::amber.minney@uwtsd.ac.uk::2fe402a4-3c45-4ad4-ac9c-c2f056196473" providerId="AD" clId="Web-{03657904-E0B9-1370-895D-D35A0FD2ADD5}" dt="2025-11-17T11:17:09.001" v="93"/>
          <ac:spMkLst>
            <pc:docMk/>
            <pc:sldMk cId="1128747896" sldId="315"/>
            <ac:spMk id="5" creationId="{F7432F96-0197-4554-94D9-9CC3BF54C9E7}"/>
          </ac:spMkLst>
        </pc:spChg>
        <pc:spChg chg="add del mod">
          <ac:chgData name="Amber Minney" userId="S::amber.minney@uwtsd.ac.uk::2fe402a4-3c45-4ad4-ac9c-c2f056196473" providerId="AD" clId="Web-{03657904-E0B9-1370-895D-D35A0FD2ADD5}" dt="2025-11-17T11:17:16.079" v="96"/>
          <ac:spMkLst>
            <pc:docMk/>
            <pc:sldMk cId="1128747896" sldId="315"/>
            <ac:spMk id="6" creationId="{80E3C6E7-AFE6-6BFC-1472-40B42D6D857D}"/>
          </ac:spMkLst>
        </pc:spChg>
        <pc:spChg chg="add mod">
          <ac:chgData name="Amber Minney" userId="S::amber.minney@uwtsd.ac.uk::2fe402a4-3c45-4ad4-ac9c-c2f056196473" providerId="AD" clId="Web-{03657904-E0B9-1370-895D-D35A0FD2ADD5}" dt="2025-11-17T11:18:51.456" v="109" actId="20577"/>
          <ac:spMkLst>
            <pc:docMk/>
            <pc:sldMk cId="1128747896" sldId="315"/>
            <ac:spMk id="11" creationId="{482CEFD2-33A1-1A79-57F2-D7115E66269C}"/>
          </ac:spMkLst>
        </pc:spChg>
        <pc:spChg chg="add">
          <ac:chgData name="Amber Minney" userId="S::amber.minney@uwtsd.ac.uk::2fe402a4-3c45-4ad4-ac9c-c2f056196473" providerId="AD" clId="Web-{03657904-E0B9-1370-895D-D35A0FD2ADD5}" dt="2025-11-17T11:17:43.158" v="100"/>
          <ac:spMkLst>
            <pc:docMk/>
            <pc:sldMk cId="1128747896" sldId="315"/>
            <ac:spMk id="14" creationId="{04812C46-200A-4DEB-A05E-3ED6C68C2387}"/>
          </ac:spMkLst>
        </pc:spChg>
        <pc:spChg chg="add">
          <ac:chgData name="Amber Minney" userId="S::amber.minney@uwtsd.ac.uk::2fe402a4-3c45-4ad4-ac9c-c2f056196473" providerId="AD" clId="Web-{03657904-E0B9-1370-895D-D35A0FD2ADD5}" dt="2025-11-17T11:17:43.158" v="100"/>
          <ac:spMkLst>
            <pc:docMk/>
            <pc:sldMk cId="1128747896" sldId="315"/>
            <ac:spMk id="16" creationId="{D1EA859B-E555-4109-94F3-6700E046E008}"/>
          </ac:spMkLst>
        </pc:spChg>
        <pc:picChg chg="add mod ord">
          <ac:chgData name="Amber Minney" userId="S::amber.minney@uwtsd.ac.uk::2fe402a4-3c45-4ad4-ac9c-c2f056196473" providerId="AD" clId="Web-{03657904-E0B9-1370-895D-D35A0FD2ADD5}" dt="2025-11-17T11:17:43.158" v="100"/>
          <ac:picMkLst>
            <pc:docMk/>
            <pc:sldMk cId="1128747896" sldId="315"/>
            <ac:picMk id="7" creationId="{88A99A40-E54B-0CAD-9016-6B08CE29123F}"/>
          </ac:picMkLst>
        </pc:picChg>
      </pc:sldChg>
      <pc:sldChg chg="delSp add del replId">
        <pc:chgData name="Amber Minney" userId="S::amber.minney@uwtsd.ac.uk::2fe402a4-3c45-4ad4-ac9c-c2f056196473" providerId="AD" clId="Web-{03657904-E0B9-1370-895D-D35A0FD2ADD5}" dt="2025-11-17T11:16:57.954" v="89"/>
        <pc:sldMkLst>
          <pc:docMk/>
          <pc:sldMk cId="4068380678" sldId="315"/>
        </pc:sldMkLst>
        <pc:picChg chg="del">
          <ac:chgData name="Amber Minney" userId="S::amber.minney@uwtsd.ac.uk::2fe402a4-3c45-4ad4-ac9c-c2f056196473" providerId="AD" clId="Web-{03657904-E0B9-1370-895D-D35A0FD2ADD5}" dt="2025-11-17T11:16:54.360" v="88"/>
          <ac:picMkLst>
            <pc:docMk/>
            <pc:sldMk cId="4068380678" sldId="315"/>
            <ac:picMk id="3" creationId="{4400344F-5DD3-12E8-90EB-367C1F23C4C1}"/>
          </ac:picMkLst>
        </pc:picChg>
      </pc:sldChg>
    </pc:docChg>
  </pc:docChgLst>
  <pc:docChgLst>
    <pc:chgData name="Amber Minney" userId="S::amber.minney@uwtsd.ac.uk::2fe402a4-3c45-4ad4-ac9c-c2f056196473" providerId="AD" clId="Web-{61A06090-465F-240E-9E0B-89ABECD31E9D}"/>
    <pc:docChg chg="delSld modSld">
      <pc:chgData name="Amber Minney" userId="S::amber.minney@uwtsd.ac.uk::2fe402a4-3c45-4ad4-ac9c-c2f056196473" providerId="AD" clId="Web-{61A06090-465F-240E-9E0B-89ABECD31E9D}" dt="2025-11-14T11:53:23.140" v="265" actId="20577"/>
      <pc:docMkLst>
        <pc:docMk/>
      </pc:docMkLst>
      <pc:sldChg chg="modSp">
        <pc:chgData name="Amber Minney" userId="S::amber.minney@uwtsd.ac.uk::2fe402a4-3c45-4ad4-ac9c-c2f056196473" providerId="AD" clId="Web-{61A06090-465F-240E-9E0B-89ABECD31E9D}" dt="2025-11-14T11:47:18.481" v="169" actId="20577"/>
        <pc:sldMkLst>
          <pc:docMk/>
          <pc:sldMk cId="1062726815" sldId="272"/>
        </pc:sldMkLst>
        <pc:spChg chg="mod">
          <ac:chgData name="Amber Minney" userId="S::amber.minney@uwtsd.ac.uk::2fe402a4-3c45-4ad4-ac9c-c2f056196473" providerId="AD" clId="Web-{61A06090-465F-240E-9E0B-89ABECD31E9D}" dt="2025-11-14T11:47:18.481" v="169" actId="20577"/>
          <ac:spMkLst>
            <pc:docMk/>
            <pc:sldMk cId="1062726815" sldId="272"/>
            <ac:spMk id="2" creationId="{43DC91D9-96EC-390A-E152-195F2182223A}"/>
          </ac:spMkLst>
        </pc:spChg>
      </pc:sldChg>
      <pc:sldChg chg="modSp">
        <pc:chgData name="Amber Minney" userId="S::amber.minney@uwtsd.ac.uk::2fe402a4-3c45-4ad4-ac9c-c2f056196473" providerId="AD" clId="Web-{61A06090-465F-240E-9E0B-89ABECD31E9D}" dt="2025-11-14T11:47:28.622" v="170" actId="20577"/>
        <pc:sldMkLst>
          <pc:docMk/>
          <pc:sldMk cId="866391609" sldId="282"/>
        </pc:sldMkLst>
        <pc:spChg chg="mod">
          <ac:chgData name="Amber Minney" userId="S::amber.minney@uwtsd.ac.uk::2fe402a4-3c45-4ad4-ac9c-c2f056196473" providerId="AD" clId="Web-{61A06090-465F-240E-9E0B-89ABECD31E9D}" dt="2025-11-14T11:47:28.622" v="170" actId="20577"/>
          <ac:spMkLst>
            <pc:docMk/>
            <pc:sldMk cId="866391609" sldId="282"/>
            <ac:spMk id="2" creationId="{87B49C37-8367-18EC-B2AE-C7652920E7DA}"/>
          </ac:spMkLst>
        </pc:spChg>
      </pc:sldChg>
      <pc:sldChg chg="modSp">
        <pc:chgData name="Amber Minney" userId="S::amber.minney@uwtsd.ac.uk::2fe402a4-3c45-4ad4-ac9c-c2f056196473" providerId="AD" clId="Web-{61A06090-465F-240E-9E0B-89ABECD31E9D}" dt="2025-11-14T11:50:43.571" v="187" actId="20577"/>
        <pc:sldMkLst>
          <pc:docMk/>
          <pc:sldMk cId="3025389115" sldId="286"/>
        </pc:sldMkLst>
        <pc:spChg chg="mod">
          <ac:chgData name="Amber Minney" userId="S::amber.minney@uwtsd.ac.uk::2fe402a4-3c45-4ad4-ac9c-c2f056196473" providerId="AD" clId="Web-{61A06090-465F-240E-9E0B-89ABECD31E9D}" dt="2025-11-14T11:50:43.571" v="187" actId="20577"/>
          <ac:spMkLst>
            <pc:docMk/>
            <pc:sldMk cId="3025389115" sldId="286"/>
            <ac:spMk id="7" creationId="{CA60D7BD-B64C-18D1-53CA-09493C0B47F8}"/>
          </ac:spMkLst>
        </pc:spChg>
      </pc:sldChg>
      <pc:sldChg chg="modSp">
        <pc:chgData name="Amber Minney" userId="S::amber.minney@uwtsd.ac.uk::2fe402a4-3c45-4ad4-ac9c-c2f056196473" providerId="AD" clId="Web-{61A06090-465F-240E-9E0B-89ABECD31E9D}" dt="2025-11-14T11:49:56.834" v="185" actId="20577"/>
        <pc:sldMkLst>
          <pc:docMk/>
          <pc:sldMk cId="2920248292" sldId="289"/>
        </pc:sldMkLst>
        <pc:spChg chg="mod">
          <ac:chgData name="Amber Minney" userId="S::amber.minney@uwtsd.ac.uk::2fe402a4-3c45-4ad4-ac9c-c2f056196473" providerId="AD" clId="Web-{61A06090-465F-240E-9E0B-89ABECD31E9D}" dt="2025-11-14T11:49:56.834" v="185" actId="20577"/>
          <ac:spMkLst>
            <pc:docMk/>
            <pc:sldMk cId="2920248292" sldId="289"/>
            <ac:spMk id="4" creationId="{BFF1159C-6355-937F-0064-48A28E2049BA}"/>
          </ac:spMkLst>
        </pc:spChg>
      </pc:sldChg>
      <pc:sldChg chg="modSp">
        <pc:chgData name="Amber Minney" userId="S::amber.minney@uwtsd.ac.uk::2fe402a4-3c45-4ad4-ac9c-c2f056196473" providerId="AD" clId="Web-{61A06090-465F-240E-9E0B-89ABECD31E9D}" dt="2025-11-14T11:48:50.423" v="178" actId="20577"/>
        <pc:sldMkLst>
          <pc:docMk/>
          <pc:sldMk cId="774912495" sldId="292"/>
        </pc:sldMkLst>
        <pc:spChg chg="mod">
          <ac:chgData name="Amber Minney" userId="S::amber.minney@uwtsd.ac.uk::2fe402a4-3c45-4ad4-ac9c-c2f056196473" providerId="AD" clId="Web-{61A06090-465F-240E-9E0B-89ABECD31E9D}" dt="2025-11-14T11:48:50.423" v="178" actId="20577"/>
          <ac:spMkLst>
            <pc:docMk/>
            <pc:sldMk cId="774912495" sldId="292"/>
            <ac:spMk id="7" creationId="{3D5CDE89-D490-048E-2EE3-93182CDA344A}"/>
          </ac:spMkLst>
        </pc:spChg>
      </pc:sldChg>
      <pc:sldChg chg="modSp">
        <pc:chgData name="Amber Minney" userId="S::amber.minney@uwtsd.ac.uk::2fe402a4-3c45-4ad4-ac9c-c2f056196473" providerId="AD" clId="Web-{61A06090-465F-240E-9E0B-89ABECD31E9D}" dt="2025-11-14T11:51:59.356" v="197" actId="20577"/>
        <pc:sldMkLst>
          <pc:docMk/>
          <pc:sldMk cId="1987003844" sldId="293"/>
        </pc:sldMkLst>
        <pc:spChg chg="mod">
          <ac:chgData name="Amber Minney" userId="S::amber.minney@uwtsd.ac.uk::2fe402a4-3c45-4ad4-ac9c-c2f056196473" providerId="AD" clId="Web-{61A06090-465F-240E-9E0B-89ABECD31E9D}" dt="2025-11-14T11:49:24.113" v="181" actId="20577"/>
          <ac:spMkLst>
            <pc:docMk/>
            <pc:sldMk cId="1987003844" sldId="293"/>
            <ac:spMk id="2" creationId="{26DA22B7-F8AF-AF50-C9EE-EDBD28DA16F0}"/>
          </ac:spMkLst>
        </pc:spChg>
        <pc:spChg chg="mod">
          <ac:chgData name="Amber Minney" userId="S::amber.minney@uwtsd.ac.uk::2fe402a4-3c45-4ad4-ac9c-c2f056196473" providerId="AD" clId="Web-{61A06090-465F-240E-9E0B-89ABECD31E9D}" dt="2025-11-14T11:51:59.356" v="197" actId="20577"/>
          <ac:spMkLst>
            <pc:docMk/>
            <pc:sldMk cId="1987003844" sldId="293"/>
            <ac:spMk id="7" creationId="{B52E553F-4BF4-3819-4CBD-8D65CE5913E8}"/>
          </ac:spMkLst>
        </pc:spChg>
      </pc:sldChg>
      <pc:sldChg chg="modSp">
        <pc:chgData name="Amber Minney" userId="S::amber.minney@uwtsd.ac.uk::2fe402a4-3c45-4ad4-ac9c-c2f056196473" providerId="AD" clId="Web-{61A06090-465F-240E-9E0B-89ABECD31E9D}" dt="2025-11-14T11:47:43.403" v="172" actId="20577"/>
        <pc:sldMkLst>
          <pc:docMk/>
          <pc:sldMk cId="816611567" sldId="294"/>
        </pc:sldMkLst>
        <pc:spChg chg="mod">
          <ac:chgData name="Amber Minney" userId="S::amber.minney@uwtsd.ac.uk::2fe402a4-3c45-4ad4-ac9c-c2f056196473" providerId="AD" clId="Web-{61A06090-465F-240E-9E0B-89ABECD31E9D}" dt="2025-11-14T11:47:43.403" v="172" actId="20577"/>
          <ac:spMkLst>
            <pc:docMk/>
            <pc:sldMk cId="816611567" sldId="294"/>
            <ac:spMk id="2" creationId="{DE4A392D-2715-DBED-F04B-998E28D1E343}"/>
          </ac:spMkLst>
        </pc:spChg>
      </pc:sldChg>
      <pc:sldChg chg="modSp">
        <pc:chgData name="Amber Minney" userId="S::amber.minney@uwtsd.ac.uk::2fe402a4-3c45-4ad4-ac9c-c2f056196473" providerId="AD" clId="Web-{61A06090-465F-240E-9E0B-89ABECD31E9D}" dt="2025-11-14T11:47:59.544" v="174" actId="20577"/>
        <pc:sldMkLst>
          <pc:docMk/>
          <pc:sldMk cId="1893076048" sldId="295"/>
        </pc:sldMkLst>
        <pc:spChg chg="mod">
          <ac:chgData name="Amber Minney" userId="S::amber.minney@uwtsd.ac.uk::2fe402a4-3c45-4ad4-ac9c-c2f056196473" providerId="AD" clId="Web-{61A06090-465F-240E-9E0B-89ABECD31E9D}" dt="2025-11-14T11:47:59.544" v="174" actId="20577"/>
          <ac:spMkLst>
            <pc:docMk/>
            <pc:sldMk cId="1893076048" sldId="295"/>
            <ac:spMk id="2" creationId="{EA6741B9-C85C-A121-38B4-30E171D01E4F}"/>
          </ac:spMkLst>
        </pc:spChg>
      </pc:sldChg>
      <pc:sldChg chg="modSp">
        <pc:chgData name="Amber Minney" userId="S::amber.minney@uwtsd.ac.uk::2fe402a4-3c45-4ad4-ac9c-c2f056196473" providerId="AD" clId="Web-{61A06090-465F-240E-9E0B-89ABECD31E9D}" dt="2025-11-14T11:51:51.043" v="196" actId="20577"/>
        <pc:sldMkLst>
          <pc:docMk/>
          <pc:sldMk cId="428849363" sldId="296"/>
        </pc:sldMkLst>
        <pc:spChg chg="mod">
          <ac:chgData name="Amber Minney" userId="S::amber.minney@uwtsd.ac.uk::2fe402a4-3c45-4ad4-ac9c-c2f056196473" providerId="AD" clId="Web-{61A06090-465F-240E-9E0B-89ABECD31E9D}" dt="2025-11-14T11:51:51.043" v="196" actId="20577"/>
          <ac:spMkLst>
            <pc:docMk/>
            <pc:sldMk cId="428849363" sldId="296"/>
            <ac:spMk id="4" creationId="{B0B3E145-8805-1C3B-C91B-1C41D97FDC79}"/>
          </ac:spMkLst>
        </pc:spChg>
      </pc:sldChg>
      <pc:sldChg chg="modSp">
        <pc:chgData name="Amber Minney" userId="S::amber.minney@uwtsd.ac.uk::2fe402a4-3c45-4ad4-ac9c-c2f056196473" providerId="AD" clId="Web-{61A06090-465F-240E-9E0B-89ABECD31E9D}" dt="2025-11-14T11:52:39.482" v="201" actId="20577"/>
        <pc:sldMkLst>
          <pc:docMk/>
          <pc:sldMk cId="4195942047" sldId="297"/>
        </pc:sldMkLst>
        <pc:spChg chg="mod">
          <ac:chgData name="Amber Minney" userId="S::amber.minney@uwtsd.ac.uk::2fe402a4-3c45-4ad4-ac9c-c2f056196473" providerId="AD" clId="Web-{61A06090-465F-240E-9E0B-89ABECD31E9D}" dt="2025-11-14T11:52:39.482" v="201" actId="20577"/>
          <ac:spMkLst>
            <pc:docMk/>
            <pc:sldMk cId="4195942047" sldId="297"/>
            <ac:spMk id="4" creationId="{4DC54319-0FBE-CEC6-8063-AF5AB0759724}"/>
          </ac:spMkLst>
        </pc:spChg>
      </pc:sldChg>
      <pc:sldChg chg="modSp">
        <pc:chgData name="Amber Minney" userId="S::amber.minney@uwtsd.ac.uk::2fe402a4-3c45-4ad4-ac9c-c2f056196473" providerId="AD" clId="Web-{61A06090-465F-240E-9E0B-89ABECD31E9D}" dt="2025-11-14T11:48:23.061" v="175" actId="20577"/>
        <pc:sldMkLst>
          <pc:docMk/>
          <pc:sldMk cId="763407753" sldId="299"/>
        </pc:sldMkLst>
        <pc:spChg chg="mod">
          <ac:chgData name="Amber Minney" userId="S::amber.minney@uwtsd.ac.uk::2fe402a4-3c45-4ad4-ac9c-c2f056196473" providerId="AD" clId="Web-{61A06090-465F-240E-9E0B-89ABECD31E9D}" dt="2025-11-14T11:48:23.061" v="175" actId="20577"/>
          <ac:spMkLst>
            <pc:docMk/>
            <pc:sldMk cId="763407753" sldId="299"/>
            <ac:spMk id="3" creationId="{44AF9AEE-D283-13DC-3D6D-143EDB86396D}"/>
          </ac:spMkLst>
        </pc:spChg>
      </pc:sldChg>
      <pc:sldChg chg="modSp">
        <pc:chgData name="Amber Minney" userId="S::amber.minney@uwtsd.ac.uk::2fe402a4-3c45-4ad4-ac9c-c2f056196473" providerId="AD" clId="Web-{61A06090-465F-240E-9E0B-89ABECD31E9D}" dt="2025-11-14T11:53:23.140" v="265" actId="20577"/>
        <pc:sldMkLst>
          <pc:docMk/>
          <pc:sldMk cId="1861450834" sldId="300"/>
        </pc:sldMkLst>
        <pc:spChg chg="mod">
          <ac:chgData name="Amber Minney" userId="S::amber.minney@uwtsd.ac.uk::2fe402a4-3c45-4ad4-ac9c-c2f056196473" providerId="AD" clId="Web-{61A06090-465F-240E-9E0B-89ABECD31E9D}" dt="2025-11-14T11:46:55.371" v="168" actId="20577"/>
          <ac:spMkLst>
            <pc:docMk/>
            <pc:sldMk cId="1861450834" sldId="300"/>
            <ac:spMk id="2" creationId="{D5B923C7-F048-CD0D-4388-2ABC3D294860}"/>
          </ac:spMkLst>
        </pc:spChg>
        <pc:spChg chg="mod">
          <ac:chgData name="Amber Minney" userId="S::amber.minney@uwtsd.ac.uk::2fe402a4-3c45-4ad4-ac9c-c2f056196473" providerId="AD" clId="Web-{61A06090-465F-240E-9E0B-89ABECD31E9D}" dt="2025-11-14T11:53:23.140" v="265" actId="20577"/>
          <ac:spMkLst>
            <pc:docMk/>
            <pc:sldMk cId="1861450834" sldId="300"/>
            <ac:spMk id="3" creationId="{7F4C1DE6-8052-9436-798D-E81040E3AACD}"/>
          </ac:spMkLst>
        </pc:spChg>
      </pc:sldChg>
    </pc:docChg>
  </pc:docChgLst>
  <pc:docChgLst>
    <pc:chgData name="Amber Minney" userId="S::amber.minney@uwtsd.ac.uk::2fe402a4-3c45-4ad4-ac9c-c2f056196473" providerId="AD" clId="Web-{5426132B-4607-1F45-F0A2-A814ACB80902}"/>
    <pc:docChg chg="addSld delSld modSld sldOrd">
      <pc:chgData name="Amber Minney" userId="S::amber.minney@uwtsd.ac.uk::2fe402a4-3c45-4ad4-ac9c-c2f056196473" providerId="AD" clId="Web-{5426132B-4607-1F45-F0A2-A814ACB80902}" dt="2025-11-13T12:11:48.373" v="1489" actId="14100"/>
      <pc:docMkLst>
        <pc:docMk/>
      </pc:docMkLst>
      <pc:sldChg chg="modSp">
        <pc:chgData name="Amber Minney" userId="S::amber.minney@uwtsd.ac.uk::2fe402a4-3c45-4ad4-ac9c-c2f056196473" providerId="AD" clId="Web-{5426132B-4607-1F45-F0A2-A814ACB80902}" dt="2025-11-13T11:23:02.764" v="0" actId="20577"/>
        <pc:sldMkLst>
          <pc:docMk/>
          <pc:sldMk cId="252953823" sldId="262"/>
        </pc:sldMkLst>
        <pc:spChg chg="mod">
          <ac:chgData name="Amber Minney" userId="S::amber.minney@uwtsd.ac.uk::2fe402a4-3c45-4ad4-ac9c-c2f056196473" providerId="AD" clId="Web-{5426132B-4607-1F45-F0A2-A814ACB80902}" dt="2025-11-13T11:23:02.764" v="0" actId="20577"/>
          <ac:spMkLst>
            <pc:docMk/>
            <pc:sldMk cId="252953823" sldId="262"/>
            <ac:spMk id="2" creationId="{51B2AD57-6A65-59FB-0388-74CA52A3CB46}"/>
          </ac:spMkLst>
        </pc:spChg>
      </pc:sldChg>
      <pc:sldChg chg="modSp">
        <pc:chgData name="Amber Minney" userId="S::amber.minney@uwtsd.ac.uk::2fe402a4-3c45-4ad4-ac9c-c2f056196473" providerId="AD" clId="Web-{5426132B-4607-1F45-F0A2-A814ACB80902}" dt="2025-11-13T11:23:18.499" v="3" actId="20577"/>
        <pc:sldMkLst>
          <pc:docMk/>
          <pc:sldMk cId="294616403" sldId="265"/>
        </pc:sldMkLst>
        <pc:spChg chg="mod">
          <ac:chgData name="Amber Minney" userId="S::amber.minney@uwtsd.ac.uk::2fe402a4-3c45-4ad4-ac9c-c2f056196473" providerId="AD" clId="Web-{5426132B-4607-1F45-F0A2-A814ACB80902}" dt="2025-11-13T11:23:18.499" v="3" actId="20577"/>
          <ac:spMkLst>
            <pc:docMk/>
            <pc:sldMk cId="294616403" sldId="265"/>
            <ac:spMk id="2" creationId="{703AB71E-8DAC-D761-F80B-8FD6CF8E4825}"/>
          </ac:spMkLst>
        </pc:spChg>
      </pc:sldChg>
      <pc:sldChg chg="modSp">
        <pc:chgData name="Amber Minney" userId="S::amber.minney@uwtsd.ac.uk::2fe402a4-3c45-4ad4-ac9c-c2f056196473" providerId="AD" clId="Web-{5426132B-4607-1F45-F0A2-A814ACB80902}" dt="2025-11-13T11:50:12.400" v="665" actId="20577"/>
        <pc:sldMkLst>
          <pc:docMk/>
          <pc:sldMk cId="3859996724" sldId="271"/>
        </pc:sldMkLst>
        <pc:spChg chg="mod">
          <ac:chgData name="Amber Minney" userId="S::amber.minney@uwtsd.ac.uk::2fe402a4-3c45-4ad4-ac9c-c2f056196473" providerId="AD" clId="Web-{5426132B-4607-1F45-F0A2-A814ACB80902}" dt="2025-11-13T11:50:12.400" v="665" actId="20577"/>
          <ac:spMkLst>
            <pc:docMk/>
            <pc:sldMk cId="3859996724" sldId="271"/>
            <ac:spMk id="2" creationId="{23B85B16-4D95-3EF8-B829-3DD54E6CB6B8}"/>
          </ac:spMkLst>
        </pc:spChg>
      </pc:sldChg>
      <pc:sldChg chg="modSp">
        <pc:chgData name="Amber Minney" userId="S::amber.minney@uwtsd.ac.uk::2fe402a4-3c45-4ad4-ac9c-c2f056196473" providerId="AD" clId="Web-{5426132B-4607-1F45-F0A2-A814ACB80902}" dt="2025-11-13T11:34:58.080" v="122" actId="20577"/>
        <pc:sldMkLst>
          <pc:docMk/>
          <pc:sldMk cId="1062726815" sldId="272"/>
        </pc:sldMkLst>
        <pc:spChg chg="mod">
          <ac:chgData name="Amber Minney" userId="S::amber.minney@uwtsd.ac.uk::2fe402a4-3c45-4ad4-ac9c-c2f056196473" providerId="AD" clId="Web-{5426132B-4607-1F45-F0A2-A814ACB80902}" dt="2025-11-13T11:34:58.080" v="122" actId="20577"/>
          <ac:spMkLst>
            <pc:docMk/>
            <pc:sldMk cId="1062726815" sldId="272"/>
            <ac:spMk id="2" creationId="{43DC91D9-96EC-390A-E152-195F2182223A}"/>
          </ac:spMkLst>
        </pc:spChg>
      </pc:sldChg>
      <pc:sldChg chg="addSp delSp modSp ord">
        <pc:chgData name="Amber Minney" userId="S::amber.minney@uwtsd.ac.uk::2fe402a4-3c45-4ad4-ac9c-c2f056196473" providerId="AD" clId="Web-{5426132B-4607-1F45-F0A2-A814ACB80902}" dt="2025-11-13T12:10:25.745" v="1475" actId="14100"/>
        <pc:sldMkLst>
          <pc:docMk/>
          <pc:sldMk cId="4088212466" sldId="280"/>
        </pc:sldMkLst>
        <pc:spChg chg="mod">
          <ac:chgData name="Amber Minney" userId="S::amber.minney@uwtsd.ac.uk::2fe402a4-3c45-4ad4-ac9c-c2f056196473" providerId="AD" clId="Web-{5426132B-4607-1F45-F0A2-A814ACB80902}" dt="2025-11-13T11:48:27.020" v="575" actId="20577"/>
          <ac:spMkLst>
            <pc:docMk/>
            <pc:sldMk cId="4088212466" sldId="280"/>
            <ac:spMk id="2" creationId="{644274EA-C614-B041-263E-6F5F424B1B61}"/>
          </ac:spMkLst>
        </pc:spChg>
        <pc:spChg chg="mod">
          <ac:chgData name="Amber Minney" userId="S::amber.minney@uwtsd.ac.uk::2fe402a4-3c45-4ad4-ac9c-c2f056196473" providerId="AD" clId="Web-{5426132B-4607-1F45-F0A2-A814ACB80902}" dt="2025-11-13T12:10:25.745" v="1475" actId="14100"/>
          <ac:spMkLst>
            <pc:docMk/>
            <pc:sldMk cId="4088212466" sldId="280"/>
            <ac:spMk id="8" creationId="{C43748A5-6DE5-A794-6161-308F1ABF2846}"/>
          </ac:spMkLst>
        </pc:spChg>
      </pc:sldChg>
      <pc:sldChg chg="addSp delSp modSp">
        <pc:chgData name="Amber Minney" userId="S::amber.minney@uwtsd.ac.uk::2fe402a4-3c45-4ad4-ac9c-c2f056196473" providerId="AD" clId="Web-{5426132B-4607-1F45-F0A2-A814ACB80902}" dt="2025-11-13T12:10:35.136" v="1476" actId="14100"/>
        <pc:sldMkLst>
          <pc:docMk/>
          <pc:sldMk cId="2109942359" sldId="281"/>
        </pc:sldMkLst>
        <pc:spChg chg="mod">
          <ac:chgData name="Amber Minney" userId="S::amber.minney@uwtsd.ac.uk::2fe402a4-3c45-4ad4-ac9c-c2f056196473" providerId="AD" clId="Web-{5426132B-4607-1F45-F0A2-A814ACB80902}" dt="2025-11-13T11:40:30.526" v="251" actId="20577"/>
          <ac:spMkLst>
            <pc:docMk/>
            <pc:sldMk cId="2109942359" sldId="281"/>
            <ac:spMk id="2" creationId="{0562D558-10C1-9C2A-E05B-9EC0403D9AF5}"/>
          </ac:spMkLst>
        </pc:spChg>
        <pc:spChg chg="mod">
          <ac:chgData name="Amber Minney" userId="S::amber.minney@uwtsd.ac.uk::2fe402a4-3c45-4ad4-ac9c-c2f056196473" providerId="AD" clId="Web-{5426132B-4607-1F45-F0A2-A814ACB80902}" dt="2025-11-13T12:10:35.136" v="1476" actId="14100"/>
          <ac:spMkLst>
            <pc:docMk/>
            <pc:sldMk cId="2109942359" sldId="281"/>
            <ac:spMk id="7" creationId="{F94BE2E8-7A81-09AB-26BB-3BA375F02A7E}"/>
          </ac:spMkLst>
        </pc:spChg>
        <pc:picChg chg="add mod ord">
          <ac:chgData name="Amber Minney" userId="S::amber.minney@uwtsd.ac.uk::2fe402a4-3c45-4ad4-ac9c-c2f056196473" providerId="AD" clId="Web-{5426132B-4607-1F45-F0A2-A814ACB80902}" dt="2025-11-13T11:42:57.920" v="414" actId="14100"/>
          <ac:picMkLst>
            <pc:docMk/>
            <pc:sldMk cId="2109942359" sldId="281"/>
            <ac:picMk id="8" creationId="{D766E931-A8CB-A000-B2BB-A9B199685B75}"/>
          </ac:picMkLst>
        </pc:picChg>
        <pc:picChg chg="mod">
          <ac:chgData name="Amber Minney" userId="S::amber.minney@uwtsd.ac.uk::2fe402a4-3c45-4ad4-ac9c-c2f056196473" providerId="AD" clId="Web-{5426132B-4607-1F45-F0A2-A814ACB80902}" dt="2025-11-13T11:42:59.904" v="415" actId="14100"/>
          <ac:picMkLst>
            <pc:docMk/>
            <pc:sldMk cId="2109942359" sldId="281"/>
            <ac:picMk id="9" creationId="{542AE6A8-944F-3962-BF16-3D7CC703E73F}"/>
          </ac:picMkLst>
        </pc:picChg>
      </pc:sldChg>
      <pc:sldChg chg="modSp">
        <pc:chgData name="Amber Minney" userId="S::amber.minney@uwtsd.ac.uk::2fe402a4-3c45-4ad4-ac9c-c2f056196473" providerId="AD" clId="Web-{5426132B-4607-1F45-F0A2-A814ACB80902}" dt="2025-11-13T12:11:03.106" v="1478" actId="20577"/>
        <pc:sldMkLst>
          <pc:docMk/>
          <pc:sldMk cId="866391609" sldId="282"/>
        </pc:sldMkLst>
        <pc:spChg chg="mod">
          <ac:chgData name="Amber Minney" userId="S::amber.minney@uwtsd.ac.uk::2fe402a4-3c45-4ad4-ac9c-c2f056196473" providerId="AD" clId="Web-{5426132B-4607-1F45-F0A2-A814ACB80902}" dt="2025-11-13T12:11:03.106" v="1478" actId="20577"/>
          <ac:spMkLst>
            <pc:docMk/>
            <pc:sldMk cId="866391609" sldId="282"/>
            <ac:spMk id="2" creationId="{87B49C37-8367-18EC-B2AE-C7652920E7DA}"/>
          </ac:spMkLst>
        </pc:spChg>
      </pc:sldChg>
      <pc:sldChg chg="addSp delSp modSp ord">
        <pc:chgData name="Amber Minney" userId="S::amber.minney@uwtsd.ac.uk::2fe402a4-3c45-4ad4-ac9c-c2f056196473" providerId="AD" clId="Web-{5426132B-4607-1F45-F0A2-A814ACB80902}" dt="2025-11-13T12:09:18.306" v="1466"/>
        <pc:sldMkLst>
          <pc:docMk/>
          <pc:sldMk cId="3526488107" sldId="284"/>
        </pc:sldMkLst>
        <pc:spChg chg="mod">
          <ac:chgData name="Amber Minney" userId="S::amber.minney@uwtsd.ac.uk::2fe402a4-3c45-4ad4-ac9c-c2f056196473" providerId="AD" clId="Web-{5426132B-4607-1F45-F0A2-A814ACB80902}" dt="2025-11-13T12:05:48.672" v="1271" actId="20577"/>
          <ac:spMkLst>
            <pc:docMk/>
            <pc:sldMk cId="3526488107" sldId="284"/>
            <ac:spMk id="2" creationId="{0266A1DC-5ABB-1930-1A2D-1AC291E22B30}"/>
          </ac:spMkLst>
        </pc:spChg>
        <pc:picChg chg="mod">
          <ac:chgData name="Amber Minney" userId="S::amber.minney@uwtsd.ac.uk::2fe402a4-3c45-4ad4-ac9c-c2f056196473" providerId="AD" clId="Web-{5426132B-4607-1F45-F0A2-A814ACB80902}" dt="2025-11-13T12:01:10.181" v="1253" actId="1076"/>
          <ac:picMkLst>
            <pc:docMk/>
            <pc:sldMk cId="3526488107" sldId="284"/>
            <ac:picMk id="5" creationId="{5EE08710-FE07-5F8F-55ED-9D1C442AA271}"/>
          </ac:picMkLst>
        </pc:picChg>
      </pc:sldChg>
      <pc:sldChg chg="addSp delSp modSp ord">
        <pc:chgData name="Amber Minney" userId="S::amber.minney@uwtsd.ac.uk::2fe402a4-3c45-4ad4-ac9c-c2f056196473" providerId="AD" clId="Web-{5426132B-4607-1F45-F0A2-A814ACB80902}" dt="2025-11-13T12:09:23.462" v="1467"/>
        <pc:sldMkLst>
          <pc:docMk/>
          <pc:sldMk cId="3025389115" sldId="286"/>
        </pc:sldMkLst>
        <pc:spChg chg="mod">
          <ac:chgData name="Amber Minney" userId="S::amber.minney@uwtsd.ac.uk::2fe402a4-3c45-4ad4-ac9c-c2f056196473" providerId="AD" clId="Web-{5426132B-4607-1F45-F0A2-A814ACB80902}" dt="2025-11-13T12:05:57.579" v="1274" actId="20577"/>
          <ac:spMkLst>
            <pc:docMk/>
            <pc:sldMk cId="3025389115" sldId="286"/>
            <ac:spMk id="2" creationId="{61E0DB35-413D-8E06-A7C6-33A70A405EFD}"/>
          </ac:spMkLst>
        </pc:spChg>
        <pc:spChg chg="mod">
          <ac:chgData name="Amber Minney" userId="S::amber.minney@uwtsd.ac.uk::2fe402a4-3c45-4ad4-ac9c-c2f056196473" providerId="AD" clId="Web-{5426132B-4607-1F45-F0A2-A814ACB80902}" dt="2025-11-13T12:07:47.131" v="1435" actId="1076"/>
          <ac:spMkLst>
            <pc:docMk/>
            <pc:sldMk cId="3025389115" sldId="286"/>
            <ac:spMk id="7" creationId="{CA60D7BD-B64C-18D1-53CA-09493C0B47F8}"/>
          </ac:spMkLst>
        </pc:spChg>
      </pc:sldChg>
      <pc:sldChg chg="delSp modSp">
        <pc:chgData name="Amber Minney" userId="S::amber.minney@uwtsd.ac.uk::2fe402a4-3c45-4ad4-ac9c-c2f056196473" providerId="AD" clId="Web-{5426132B-4607-1F45-F0A2-A814ACB80902}" dt="2025-11-13T11:34:31.876" v="120" actId="20577"/>
        <pc:sldMkLst>
          <pc:docMk/>
          <pc:sldMk cId="1683523398" sldId="287"/>
        </pc:sldMkLst>
        <pc:spChg chg="mod">
          <ac:chgData name="Amber Minney" userId="S::amber.minney@uwtsd.ac.uk::2fe402a4-3c45-4ad4-ac9c-c2f056196473" providerId="AD" clId="Web-{5426132B-4607-1F45-F0A2-A814ACB80902}" dt="2025-11-13T11:34:31.876" v="120" actId="20577"/>
          <ac:spMkLst>
            <pc:docMk/>
            <pc:sldMk cId="1683523398" sldId="287"/>
            <ac:spMk id="7" creationId="{7E480E7E-B09C-F546-D45C-0F0AE45D601C}"/>
          </ac:spMkLst>
        </pc:spChg>
        <pc:picChg chg="mod modCrop">
          <ac:chgData name="Amber Minney" userId="S::amber.minney@uwtsd.ac.uk::2fe402a4-3c45-4ad4-ac9c-c2f056196473" providerId="AD" clId="Web-{5426132B-4607-1F45-F0A2-A814ACB80902}" dt="2025-11-13T11:33:57.531" v="115" actId="1076"/>
          <ac:picMkLst>
            <pc:docMk/>
            <pc:sldMk cId="1683523398" sldId="287"/>
            <ac:picMk id="5" creationId="{48C1E737-C362-A322-5AD8-6FA79E60CE9B}"/>
          </ac:picMkLst>
        </pc:picChg>
      </pc:sldChg>
      <pc:sldChg chg="delSp modSp ord">
        <pc:chgData name="Amber Minney" userId="S::amber.minney@uwtsd.ac.uk::2fe402a4-3c45-4ad4-ac9c-c2f056196473" providerId="AD" clId="Web-{5426132B-4607-1F45-F0A2-A814ACB80902}" dt="2025-11-13T12:09:26.697" v="1468"/>
        <pc:sldMkLst>
          <pc:docMk/>
          <pc:sldMk cId="2920248292" sldId="289"/>
        </pc:sldMkLst>
        <pc:spChg chg="mod">
          <ac:chgData name="Amber Minney" userId="S::amber.minney@uwtsd.ac.uk::2fe402a4-3c45-4ad4-ac9c-c2f056196473" providerId="AD" clId="Web-{5426132B-4607-1F45-F0A2-A814ACB80902}" dt="2025-11-13T12:08:48.274" v="1465" actId="20577"/>
          <ac:spMkLst>
            <pc:docMk/>
            <pc:sldMk cId="2920248292" sldId="289"/>
            <ac:spMk id="4" creationId="{BFF1159C-6355-937F-0064-48A28E2049BA}"/>
          </ac:spMkLst>
        </pc:spChg>
        <pc:spChg chg="mod">
          <ac:chgData name="Amber Minney" userId="S::amber.minney@uwtsd.ac.uk::2fe402a4-3c45-4ad4-ac9c-c2f056196473" providerId="AD" clId="Web-{5426132B-4607-1F45-F0A2-A814ACB80902}" dt="2025-11-13T12:07:23.442" v="1431" actId="20577"/>
          <ac:spMkLst>
            <pc:docMk/>
            <pc:sldMk cId="2920248292" sldId="289"/>
            <ac:spMk id="6" creationId="{DA7FECC6-A2CF-1F26-8287-C8A5D615900C}"/>
          </ac:spMkLst>
        </pc:spChg>
      </pc:sldChg>
      <pc:sldChg chg="ord">
        <pc:chgData name="Amber Minney" userId="S::amber.minney@uwtsd.ac.uk::2fe402a4-3c45-4ad4-ac9c-c2f056196473" providerId="AD" clId="Web-{5426132B-4607-1F45-F0A2-A814ACB80902}" dt="2025-11-13T12:11:26.559" v="1483"/>
        <pc:sldMkLst>
          <pc:docMk/>
          <pc:sldMk cId="3745628903" sldId="291"/>
        </pc:sldMkLst>
      </pc:sldChg>
      <pc:sldChg chg="modSp">
        <pc:chgData name="Amber Minney" userId="S::amber.minney@uwtsd.ac.uk::2fe402a4-3c45-4ad4-ac9c-c2f056196473" providerId="AD" clId="Web-{5426132B-4607-1F45-F0A2-A814ACB80902}" dt="2025-11-13T11:26:38.018" v="41" actId="20577"/>
        <pc:sldMkLst>
          <pc:docMk/>
          <pc:sldMk cId="774912495" sldId="292"/>
        </pc:sldMkLst>
        <pc:spChg chg="mod">
          <ac:chgData name="Amber Minney" userId="S::amber.minney@uwtsd.ac.uk::2fe402a4-3c45-4ad4-ac9c-c2f056196473" providerId="AD" clId="Web-{5426132B-4607-1F45-F0A2-A814ACB80902}" dt="2025-11-13T11:26:38.018" v="41" actId="20577"/>
          <ac:spMkLst>
            <pc:docMk/>
            <pc:sldMk cId="774912495" sldId="292"/>
            <ac:spMk id="2" creationId="{2AC313E8-8761-0261-A7E9-7E846A26B4E8}"/>
          </ac:spMkLst>
        </pc:spChg>
      </pc:sldChg>
      <pc:sldChg chg="delSp modSp">
        <pc:chgData name="Amber Minney" userId="S::amber.minney@uwtsd.ac.uk::2fe402a4-3c45-4ad4-ac9c-c2f056196473" providerId="AD" clId="Web-{5426132B-4607-1F45-F0A2-A814ACB80902}" dt="2025-11-13T11:33:19.608" v="106" actId="20577"/>
        <pc:sldMkLst>
          <pc:docMk/>
          <pc:sldMk cId="1987003844" sldId="293"/>
        </pc:sldMkLst>
        <pc:spChg chg="mod">
          <ac:chgData name="Amber Minney" userId="S::amber.minney@uwtsd.ac.uk::2fe402a4-3c45-4ad4-ac9c-c2f056196473" providerId="AD" clId="Web-{5426132B-4607-1F45-F0A2-A814ACB80902}" dt="2025-11-13T11:32:19.183" v="77" actId="20577"/>
          <ac:spMkLst>
            <pc:docMk/>
            <pc:sldMk cId="1987003844" sldId="293"/>
            <ac:spMk id="2" creationId="{26DA22B7-F8AF-AF50-C9EE-EDBD28DA16F0}"/>
          </ac:spMkLst>
        </pc:spChg>
        <pc:spChg chg="mod">
          <ac:chgData name="Amber Minney" userId="S::amber.minney@uwtsd.ac.uk::2fe402a4-3c45-4ad4-ac9c-c2f056196473" providerId="AD" clId="Web-{5426132B-4607-1F45-F0A2-A814ACB80902}" dt="2025-11-13T11:33:19.608" v="106" actId="20577"/>
          <ac:spMkLst>
            <pc:docMk/>
            <pc:sldMk cId="1987003844" sldId="293"/>
            <ac:spMk id="7" creationId="{B52E553F-4BF4-3819-4CBD-8D65CE5913E8}"/>
          </ac:spMkLst>
        </pc:spChg>
      </pc:sldChg>
      <pc:sldChg chg="modSp">
        <pc:chgData name="Amber Minney" userId="S::amber.minney@uwtsd.ac.uk::2fe402a4-3c45-4ad4-ac9c-c2f056196473" providerId="AD" clId="Web-{5426132B-4607-1F45-F0A2-A814ACB80902}" dt="2025-11-13T11:26:44.706" v="44" actId="20577"/>
        <pc:sldMkLst>
          <pc:docMk/>
          <pc:sldMk cId="816611567" sldId="294"/>
        </pc:sldMkLst>
        <pc:spChg chg="mod">
          <ac:chgData name="Amber Minney" userId="S::amber.minney@uwtsd.ac.uk::2fe402a4-3c45-4ad4-ac9c-c2f056196473" providerId="AD" clId="Web-{5426132B-4607-1F45-F0A2-A814ACB80902}" dt="2025-11-13T11:26:44.706" v="44" actId="20577"/>
          <ac:spMkLst>
            <pc:docMk/>
            <pc:sldMk cId="816611567" sldId="294"/>
            <ac:spMk id="2" creationId="{DE4A392D-2715-DBED-F04B-998E28D1E343}"/>
          </ac:spMkLst>
        </pc:spChg>
      </pc:sldChg>
      <pc:sldChg chg="modSp">
        <pc:chgData name="Amber Minney" userId="S::amber.minney@uwtsd.ac.uk::2fe402a4-3c45-4ad4-ac9c-c2f056196473" providerId="AD" clId="Web-{5426132B-4607-1F45-F0A2-A814ACB80902}" dt="2025-11-13T11:26:50.002" v="46" actId="20577"/>
        <pc:sldMkLst>
          <pc:docMk/>
          <pc:sldMk cId="428849363" sldId="296"/>
        </pc:sldMkLst>
        <pc:spChg chg="mod">
          <ac:chgData name="Amber Minney" userId="S::amber.minney@uwtsd.ac.uk::2fe402a4-3c45-4ad4-ac9c-c2f056196473" providerId="AD" clId="Web-{5426132B-4607-1F45-F0A2-A814ACB80902}" dt="2025-11-13T11:26:50.002" v="46" actId="20577"/>
          <ac:spMkLst>
            <pc:docMk/>
            <pc:sldMk cId="428849363" sldId="296"/>
            <ac:spMk id="2" creationId="{7A911EF9-CE32-0032-ACFA-9D4C69F74E9A}"/>
          </ac:spMkLst>
        </pc:spChg>
      </pc:sldChg>
      <pc:sldChg chg="modSp">
        <pc:chgData name="Amber Minney" userId="S::amber.minney@uwtsd.ac.uk::2fe402a4-3c45-4ad4-ac9c-c2f056196473" providerId="AD" clId="Web-{5426132B-4607-1F45-F0A2-A814ACB80902}" dt="2025-11-13T11:28:40.004" v="68" actId="20577"/>
        <pc:sldMkLst>
          <pc:docMk/>
          <pc:sldMk cId="4195942047" sldId="297"/>
        </pc:sldMkLst>
        <pc:spChg chg="mod">
          <ac:chgData name="Amber Minney" userId="S::amber.minney@uwtsd.ac.uk::2fe402a4-3c45-4ad4-ac9c-c2f056196473" providerId="AD" clId="Web-{5426132B-4607-1F45-F0A2-A814ACB80902}" dt="2025-11-13T11:27:08.143" v="50" actId="20577"/>
          <ac:spMkLst>
            <pc:docMk/>
            <pc:sldMk cId="4195942047" sldId="297"/>
            <ac:spMk id="2" creationId="{54F4C334-A41E-6FDC-946D-6BB4E36C620F}"/>
          </ac:spMkLst>
        </pc:spChg>
        <pc:spChg chg="mod">
          <ac:chgData name="Amber Minney" userId="S::amber.minney@uwtsd.ac.uk::2fe402a4-3c45-4ad4-ac9c-c2f056196473" providerId="AD" clId="Web-{5426132B-4607-1F45-F0A2-A814ACB80902}" dt="2025-11-13T11:28:40.004" v="68" actId="20577"/>
          <ac:spMkLst>
            <pc:docMk/>
            <pc:sldMk cId="4195942047" sldId="297"/>
            <ac:spMk id="4" creationId="{4DC54319-0FBE-CEC6-8063-AF5AB0759724}"/>
          </ac:spMkLst>
        </pc:spChg>
      </pc:sldChg>
      <pc:sldChg chg="modSp new ord">
        <pc:chgData name="Amber Minney" userId="S::amber.minney@uwtsd.ac.uk::2fe402a4-3c45-4ad4-ac9c-c2f056196473" providerId="AD" clId="Web-{5426132B-4607-1F45-F0A2-A814ACB80902}" dt="2025-11-13T12:11:14.934" v="1482" actId="20577"/>
        <pc:sldMkLst>
          <pc:docMk/>
          <pc:sldMk cId="763407753" sldId="299"/>
        </pc:sldMkLst>
        <pc:spChg chg="mod">
          <ac:chgData name="Amber Minney" userId="S::amber.minney@uwtsd.ac.uk::2fe402a4-3c45-4ad4-ac9c-c2f056196473" providerId="AD" clId="Web-{5426132B-4607-1F45-F0A2-A814ACB80902}" dt="2025-11-13T12:11:14.934" v="1482" actId="20577"/>
          <ac:spMkLst>
            <pc:docMk/>
            <pc:sldMk cId="763407753" sldId="299"/>
            <ac:spMk id="2" creationId="{6545B5F7-A691-855A-82A3-9059B6C848C4}"/>
          </ac:spMkLst>
        </pc:spChg>
        <pc:spChg chg="mod">
          <ac:chgData name="Amber Minney" userId="S::amber.minney@uwtsd.ac.uk::2fe402a4-3c45-4ad4-ac9c-c2f056196473" providerId="AD" clId="Web-{5426132B-4607-1F45-F0A2-A814ACB80902}" dt="2025-11-13T12:10:17.417" v="1474" actId="14100"/>
          <ac:spMkLst>
            <pc:docMk/>
            <pc:sldMk cId="763407753" sldId="299"/>
            <ac:spMk id="3" creationId="{44AF9AEE-D283-13DC-3D6D-143EDB86396D}"/>
          </ac:spMkLst>
        </pc:spChg>
      </pc:sldChg>
    </pc:docChg>
  </pc:docChgLst>
  <pc:docChgLst>
    <pc:chgData name="Amber Minney" userId="S::amber.minney@uwtsd.ac.uk::2fe402a4-3c45-4ad4-ac9c-c2f056196473" providerId="AD" clId="Web-{94C780E7-FCCB-2A25-C724-602E0F3698CB}"/>
    <pc:docChg chg="addSld delSld modSld sldOrd">
      <pc:chgData name="Amber Minney" userId="S::amber.minney@uwtsd.ac.uk::2fe402a4-3c45-4ad4-ac9c-c2f056196473" providerId="AD" clId="Web-{94C780E7-FCCB-2A25-C724-602E0F3698CB}" dt="2025-11-14T12:48:38.984" v="1283" actId="20577"/>
      <pc:docMkLst>
        <pc:docMk/>
      </pc:docMkLst>
      <pc:sldChg chg="modSp">
        <pc:chgData name="Amber Minney" userId="S::amber.minney@uwtsd.ac.uk::2fe402a4-3c45-4ad4-ac9c-c2f056196473" providerId="AD" clId="Web-{94C780E7-FCCB-2A25-C724-602E0F3698CB}" dt="2025-11-14T12:46:28.981" v="1270" actId="20577"/>
        <pc:sldMkLst>
          <pc:docMk/>
          <pc:sldMk cId="1683523398" sldId="287"/>
        </pc:sldMkLst>
        <pc:spChg chg="mod">
          <ac:chgData name="Amber Minney" userId="S::amber.minney@uwtsd.ac.uk::2fe402a4-3c45-4ad4-ac9c-c2f056196473" providerId="AD" clId="Web-{94C780E7-FCCB-2A25-C724-602E0F3698CB}" dt="2025-11-14T12:46:28.981" v="1270" actId="20577"/>
          <ac:spMkLst>
            <pc:docMk/>
            <pc:sldMk cId="1683523398" sldId="287"/>
            <ac:spMk id="7" creationId="{7E480E7E-B09C-F546-D45C-0F0AE45D601C}"/>
          </ac:spMkLst>
        </pc:spChg>
      </pc:sldChg>
      <pc:sldChg chg="modSp">
        <pc:chgData name="Amber Minney" userId="S::amber.minney@uwtsd.ac.uk::2fe402a4-3c45-4ad4-ac9c-c2f056196473" providerId="AD" clId="Web-{94C780E7-FCCB-2A25-C724-602E0F3698CB}" dt="2025-11-14T12:47:01.732" v="1271" actId="14100"/>
        <pc:sldMkLst>
          <pc:docMk/>
          <pc:sldMk cId="1861450834" sldId="300"/>
        </pc:sldMkLst>
        <pc:spChg chg="mod">
          <ac:chgData name="Amber Minney" userId="S::amber.minney@uwtsd.ac.uk::2fe402a4-3c45-4ad4-ac9c-c2f056196473" providerId="AD" clId="Web-{94C780E7-FCCB-2A25-C724-602E0F3698CB}" dt="2025-11-14T12:47:01.732" v="1271" actId="14100"/>
          <ac:spMkLst>
            <pc:docMk/>
            <pc:sldMk cId="1861450834" sldId="300"/>
            <ac:spMk id="2" creationId="{D5B923C7-F048-CD0D-4388-2ABC3D294860}"/>
          </ac:spMkLst>
        </pc:spChg>
      </pc:sldChg>
      <pc:sldChg chg="modSp">
        <pc:chgData name="Amber Minney" userId="S::amber.minney@uwtsd.ac.uk::2fe402a4-3c45-4ad4-ac9c-c2f056196473" providerId="AD" clId="Web-{94C780E7-FCCB-2A25-C724-602E0F3698CB}" dt="2025-11-14T12:47:15.967" v="1272" actId="14100"/>
        <pc:sldMkLst>
          <pc:docMk/>
          <pc:sldMk cId="1276509716" sldId="301"/>
        </pc:sldMkLst>
        <pc:spChg chg="mod">
          <ac:chgData name="Amber Minney" userId="S::amber.minney@uwtsd.ac.uk::2fe402a4-3c45-4ad4-ac9c-c2f056196473" providerId="AD" clId="Web-{94C780E7-FCCB-2A25-C724-602E0F3698CB}" dt="2025-11-14T12:47:15.967" v="1272" actId="14100"/>
          <ac:spMkLst>
            <pc:docMk/>
            <pc:sldMk cId="1276509716" sldId="301"/>
            <ac:spMk id="2" creationId="{EEF23F87-9011-897E-46F0-7B0E6DBEFD7B}"/>
          </ac:spMkLst>
        </pc:spChg>
      </pc:sldChg>
      <pc:sldChg chg="modSp">
        <pc:chgData name="Amber Minney" userId="S::amber.minney@uwtsd.ac.uk::2fe402a4-3c45-4ad4-ac9c-c2f056196473" providerId="AD" clId="Web-{94C780E7-FCCB-2A25-C724-602E0F3698CB}" dt="2025-11-14T12:21:18.938" v="280" actId="20577"/>
        <pc:sldMkLst>
          <pc:docMk/>
          <pc:sldMk cId="2190265935" sldId="305"/>
        </pc:sldMkLst>
        <pc:spChg chg="mod">
          <ac:chgData name="Amber Minney" userId="S::amber.minney@uwtsd.ac.uk::2fe402a4-3c45-4ad4-ac9c-c2f056196473" providerId="AD" clId="Web-{94C780E7-FCCB-2A25-C724-602E0F3698CB}" dt="2025-11-14T12:21:18.938" v="280" actId="20577"/>
          <ac:spMkLst>
            <pc:docMk/>
            <pc:sldMk cId="2190265935" sldId="305"/>
            <ac:spMk id="3" creationId="{06A3738D-80B2-5568-FCDA-8C328D4FBD71}"/>
          </ac:spMkLst>
        </pc:spChg>
      </pc:sldChg>
      <pc:sldChg chg="modSp">
        <pc:chgData name="Amber Minney" userId="S::amber.minney@uwtsd.ac.uk::2fe402a4-3c45-4ad4-ac9c-c2f056196473" providerId="AD" clId="Web-{94C780E7-FCCB-2A25-C724-602E0F3698CB}" dt="2025-11-14T12:23:37.080" v="465" actId="20577"/>
        <pc:sldMkLst>
          <pc:docMk/>
          <pc:sldMk cId="3144809109" sldId="306"/>
        </pc:sldMkLst>
        <pc:spChg chg="mod">
          <ac:chgData name="Amber Minney" userId="S::amber.minney@uwtsd.ac.uk::2fe402a4-3c45-4ad4-ac9c-c2f056196473" providerId="AD" clId="Web-{94C780E7-FCCB-2A25-C724-602E0F3698CB}" dt="2025-11-14T12:23:37.080" v="465" actId="20577"/>
          <ac:spMkLst>
            <pc:docMk/>
            <pc:sldMk cId="3144809109" sldId="306"/>
            <ac:spMk id="3" creationId="{9D046C95-06DF-7671-00F4-22998FDD2457}"/>
          </ac:spMkLst>
        </pc:spChg>
      </pc:sldChg>
      <pc:sldChg chg="addSp delSp modSp new ord">
        <pc:chgData name="Amber Minney" userId="S::amber.minney@uwtsd.ac.uk::2fe402a4-3c45-4ad4-ac9c-c2f056196473" providerId="AD" clId="Web-{94C780E7-FCCB-2A25-C724-602E0F3698CB}" dt="2025-11-14T12:34:05.211" v="497"/>
        <pc:sldMkLst>
          <pc:docMk/>
          <pc:sldMk cId="1897214854" sldId="308"/>
        </pc:sldMkLst>
        <pc:spChg chg="add mod">
          <ac:chgData name="Amber Minney" userId="S::amber.minney@uwtsd.ac.uk::2fe402a4-3c45-4ad4-ac9c-c2f056196473" providerId="AD" clId="Web-{94C780E7-FCCB-2A25-C724-602E0F3698CB}" dt="2025-11-14T12:27:57.547" v="484" actId="1076"/>
          <ac:spMkLst>
            <pc:docMk/>
            <pc:sldMk cId="1897214854" sldId="308"/>
            <ac:spMk id="4" creationId="{3691E34A-AF50-47A0-7636-4DEA11ECFDE5}"/>
          </ac:spMkLst>
        </pc:spChg>
        <pc:picChg chg="add mod">
          <ac:chgData name="Amber Minney" userId="S::amber.minney@uwtsd.ac.uk::2fe402a4-3c45-4ad4-ac9c-c2f056196473" providerId="AD" clId="Web-{94C780E7-FCCB-2A25-C724-602E0F3698CB}" dt="2025-11-14T12:33:44.851" v="495"/>
          <ac:picMkLst>
            <pc:docMk/>
            <pc:sldMk cId="1897214854" sldId="308"/>
            <ac:picMk id="5" creationId="{C1303889-CAC3-2F32-B186-2B885D5D81E3}"/>
          </ac:picMkLst>
        </pc:picChg>
        <pc:picChg chg="add mod">
          <ac:chgData name="Amber Minney" userId="S::amber.minney@uwtsd.ac.uk::2fe402a4-3c45-4ad4-ac9c-c2f056196473" providerId="AD" clId="Web-{94C780E7-FCCB-2A25-C724-602E0F3698CB}" dt="2025-11-14T12:33:41.179" v="494"/>
          <ac:picMkLst>
            <pc:docMk/>
            <pc:sldMk cId="1897214854" sldId="308"/>
            <ac:picMk id="6" creationId="{40AE7EB3-CA44-9C7B-DBB9-4272649F5678}"/>
          </ac:picMkLst>
        </pc:picChg>
        <pc:picChg chg="add mod">
          <ac:chgData name="Amber Minney" userId="S::amber.minney@uwtsd.ac.uk::2fe402a4-3c45-4ad4-ac9c-c2f056196473" providerId="AD" clId="Web-{94C780E7-FCCB-2A25-C724-602E0F3698CB}" dt="2025-11-14T12:33:47.960" v="496"/>
          <ac:picMkLst>
            <pc:docMk/>
            <pc:sldMk cId="1897214854" sldId="308"/>
            <ac:picMk id="7" creationId="{6AA30167-E7A7-2775-D517-3F696FE51D44}"/>
          </ac:picMkLst>
        </pc:picChg>
      </pc:sldChg>
      <pc:sldChg chg="modSp add ord replId">
        <pc:chgData name="Amber Minney" userId="S::amber.minney@uwtsd.ac.uk::2fe402a4-3c45-4ad4-ac9c-c2f056196473" providerId="AD" clId="Web-{94C780E7-FCCB-2A25-C724-602E0F3698CB}" dt="2025-11-14T12:40:46.106" v="780" actId="20577"/>
        <pc:sldMkLst>
          <pc:docMk/>
          <pc:sldMk cId="2995685022" sldId="310"/>
        </pc:sldMkLst>
        <pc:spChg chg="mod">
          <ac:chgData name="Amber Minney" userId="S::amber.minney@uwtsd.ac.uk::2fe402a4-3c45-4ad4-ac9c-c2f056196473" providerId="AD" clId="Web-{94C780E7-FCCB-2A25-C724-602E0F3698CB}" dt="2025-11-14T12:36:28.244" v="508" actId="20577"/>
          <ac:spMkLst>
            <pc:docMk/>
            <pc:sldMk cId="2995685022" sldId="310"/>
            <ac:spMk id="2" creationId="{F86E3677-C24B-51AB-62DE-09AD264E01E8}"/>
          </ac:spMkLst>
        </pc:spChg>
        <pc:spChg chg="mod">
          <ac:chgData name="Amber Minney" userId="S::amber.minney@uwtsd.ac.uk::2fe402a4-3c45-4ad4-ac9c-c2f056196473" providerId="AD" clId="Web-{94C780E7-FCCB-2A25-C724-602E0F3698CB}" dt="2025-11-14T12:40:46.106" v="780" actId="20577"/>
          <ac:spMkLst>
            <pc:docMk/>
            <pc:sldMk cId="2995685022" sldId="310"/>
            <ac:spMk id="3" creationId="{2AB23B50-61CE-5EE6-02A7-390C9F33AECB}"/>
          </ac:spMkLst>
        </pc:spChg>
      </pc:sldChg>
      <pc:sldChg chg="delSp modSp new mod modClrScheme chgLayout">
        <pc:chgData name="Amber Minney" userId="S::amber.minney@uwtsd.ac.uk::2fe402a4-3c45-4ad4-ac9c-c2f056196473" providerId="AD" clId="Web-{94C780E7-FCCB-2A25-C724-602E0F3698CB}" dt="2025-11-14T12:41:34.563" v="790" actId="20577"/>
        <pc:sldMkLst>
          <pc:docMk/>
          <pc:sldMk cId="464811885" sldId="311"/>
        </pc:sldMkLst>
        <pc:spChg chg="mod ord">
          <ac:chgData name="Amber Minney" userId="S::amber.minney@uwtsd.ac.uk::2fe402a4-3c45-4ad4-ac9c-c2f056196473" providerId="AD" clId="Web-{94C780E7-FCCB-2A25-C724-602E0F3698CB}" dt="2025-11-14T12:41:34.563" v="790" actId="20577"/>
          <ac:spMkLst>
            <pc:docMk/>
            <pc:sldMk cId="464811885" sldId="311"/>
            <ac:spMk id="2" creationId="{1131715B-1C83-0AB3-F1E8-E8E910593937}"/>
          </ac:spMkLst>
        </pc:spChg>
      </pc:sldChg>
      <pc:sldChg chg="modSp new ord">
        <pc:chgData name="Amber Minney" userId="S::amber.minney@uwtsd.ac.uk::2fe402a4-3c45-4ad4-ac9c-c2f056196473" providerId="AD" clId="Web-{94C780E7-FCCB-2A25-C724-602E0F3698CB}" dt="2025-11-14T12:46:06.231" v="1267"/>
        <pc:sldMkLst>
          <pc:docMk/>
          <pc:sldMk cId="4048462564" sldId="312"/>
        </pc:sldMkLst>
        <pc:spChg chg="mod">
          <ac:chgData name="Amber Minney" userId="S::amber.minney@uwtsd.ac.uk::2fe402a4-3c45-4ad4-ac9c-c2f056196473" providerId="AD" clId="Web-{94C780E7-FCCB-2A25-C724-602E0F3698CB}" dt="2025-11-14T12:42:05.690" v="835" actId="20577"/>
          <ac:spMkLst>
            <pc:docMk/>
            <pc:sldMk cId="4048462564" sldId="312"/>
            <ac:spMk id="2" creationId="{9CEB5850-EFE4-DB87-3056-B8B2FDAA3389}"/>
          </ac:spMkLst>
        </pc:spChg>
      </pc:sldChg>
      <pc:sldChg chg="modSp new">
        <pc:chgData name="Amber Minney" userId="S::amber.minney@uwtsd.ac.uk::2fe402a4-3c45-4ad4-ac9c-c2f056196473" providerId="AD" clId="Web-{94C780E7-FCCB-2A25-C724-602E0F3698CB}" dt="2025-11-14T12:45:58.652" v="1266" actId="20577"/>
        <pc:sldMkLst>
          <pc:docMk/>
          <pc:sldMk cId="161588629" sldId="313"/>
        </pc:sldMkLst>
        <pc:spChg chg="mod">
          <ac:chgData name="Amber Minney" userId="S::amber.minney@uwtsd.ac.uk::2fe402a4-3c45-4ad4-ac9c-c2f056196473" providerId="AD" clId="Web-{94C780E7-FCCB-2A25-C724-602E0F3698CB}" dt="2025-11-14T12:42:25.206" v="840" actId="14100"/>
          <ac:spMkLst>
            <pc:docMk/>
            <pc:sldMk cId="161588629" sldId="313"/>
            <ac:spMk id="2" creationId="{5257A8A3-B89A-68A9-C09E-B48280C4AD35}"/>
          </ac:spMkLst>
        </pc:spChg>
        <pc:spChg chg="mod">
          <ac:chgData name="Amber Minney" userId="S::amber.minney@uwtsd.ac.uk::2fe402a4-3c45-4ad4-ac9c-c2f056196473" providerId="AD" clId="Web-{94C780E7-FCCB-2A25-C724-602E0F3698CB}" dt="2025-11-14T12:45:58.652" v="1266" actId="20577"/>
          <ac:spMkLst>
            <pc:docMk/>
            <pc:sldMk cId="161588629" sldId="313"/>
            <ac:spMk id="3" creationId="{17DE0E7B-62D2-AF6E-233D-A412676FD198}"/>
          </ac:spMkLst>
        </pc:spChg>
      </pc:sldChg>
      <pc:sldChg chg="modSp new">
        <pc:chgData name="Amber Minney" userId="S::amber.minney@uwtsd.ac.uk::2fe402a4-3c45-4ad4-ac9c-c2f056196473" providerId="AD" clId="Web-{94C780E7-FCCB-2A25-C724-602E0F3698CB}" dt="2025-11-14T12:48:38.984" v="1283" actId="20577"/>
        <pc:sldMkLst>
          <pc:docMk/>
          <pc:sldMk cId="1965685677" sldId="314"/>
        </pc:sldMkLst>
        <pc:spChg chg="mod">
          <ac:chgData name="Amber Minney" userId="S::amber.minney@uwtsd.ac.uk::2fe402a4-3c45-4ad4-ac9c-c2f056196473" providerId="AD" clId="Web-{94C780E7-FCCB-2A25-C724-602E0F3698CB}" dt="2025-11-14T12:48:38.984" v="1283" actId="20577"/>
          <ac:spMkLst>
            <pc:docMk/>
            <pc:sldMk cId="1965685677" sldId="314"/>
            <ac:spMk id="2" creationId="{B6F20786-C80F-5A75-222B-C5E7A2D730C7}"/>
          </ac:spMkLst>
        </pc:spChg>
      </pc:sldChg>
    </pc:docChg>
  </pc:docChgLst>
  <pc:docChgLst>
    <pc:chgData name="Amber Minney" userId="S::amber.minney@uwtsd.ac.uk::2fe402a4-3c45-4ad4-ac9c-c2f056196473" providerId="AD" clId="Web-{78F8AD7E-D943-CD59-70B1-72AE47C02F37}"/>
    <pc:docChg chg="addSld modSld">
      <pc:chgData name="Amber Minney" userId="S::amber.minney@uwtsd.ac.uk::2fe402a4-3c45-4ad4-ac9c-c2f056196473" providerId="AD" clId="Web-{78F8AD7E-D943-CD59-70B1-72AE47C02F37}" dt="2025-11-07T15:21:12.427" v="146" actId="20577"/>
      <pc:docMkLst>
        <pc:docMk/>
      </pc:docMkLst>
      <pc:sldChg chg="modSp add replId">
        <pc:chgData name="Amber Minney" userId="S::amber.minney@uwtsd.ac.uk::2fe402a4-3c45-4ad4-ac9c-c2f056196473" providerId="AD" clId="Web-{78F8AD7E-D943-CD59-70B1-72AE47C02F37}" dt="2025-11-07T14:26:12.677" v="125" actId="20577"/>
        <pc:sldMkLst>
          <pc:docMk/>
          <pc:sldMk cId="1987003844" sldId="293"/>
        </pc:sldMkLst>
        <pc:spChg chg="mod">
          <ac:chgData name="Amber Minney" userId="S::amber.minney@uwtsd.ac.uk::2fe402a4-3c45-4ad4-ac9c-c2f056196473" providerId="AD" clId="Web-{78F8AD7E-D943-CD59-70B1-72AE47C02F37}" dt="2025-11-07T14:26:12.677" v="125" actId="20577"/>
          <ac:spMkLst>
            <pc:docMk/>
            <pc:sldMk cId="1987003844" sldId="293"/>
            <ac:spMk id="7" creationId="{B52E553F-4BF4-3819-4CBD-8D65CE5913E8}"/>
          </ac:spMkLst>
        </pc:spChg>
      </pc:sldChg>
      <pc:sldChg chg="delSp modSp new mod modClrScheme chgLayout">
        <pc:chgData name="Amber Minney" userId="S::amber.minney@uwtsd.ac.uk::2fe402a4-3c45-4ad4-ac9c-c2f056196473" providerId="AD" clId="Web-{78F8AD7E-D943-CD59-70B1-72AE47C02F37}" dt="2025-11-07T15:21:12.427" v="146" actId="20577"/>
        <pc:sldMkLst>
          <pc:docMk/>
          <pc:sldMk cId="816611567" sldId="294"/>
        </pc:sldMkLst>
        <pc:spChg chg="mod ord">
          <ac:chgData name="Amber Minney" userId="S::amber.minney@uwtsd.ac.uk::2fe402a4-3c45-4ad4-ac9c-c2f056196473" providerId="AD" clId="Web-{78F8AD7E-D943-CD59-70B1-72AE47C02F37}" dt="2025-11-07T15:21:12.427" v="146" actId="20577"/>
          <ac:spMkLst>
            <pc:docMk/>
            <pc:sldMk cId="816611567" sldId="294"/>
            <ac:spMk id="2" creationId="{DE4A392D-2715-DBED-F04B-998E28D1E343}"/>
          </ac:spMkLst>
        </pc:spChg>
      </pc:sldChg>
    </pc:docChg>
  </pc:docChgLst>
  <pc:docChgLst>
    <pc:chgData name="Amber Minney" userId="S::amber.minney@uwtsd.ac.uk::2fe402a4-3c45-4ad4-ac9c-c2f056196473" providerId="AD" clId="Web-{4EDDDC5A-A8A6-0747-BE88-F6E9CCE64A9A}"/>
    <pc:docChg chg="modSld">
      <pc:chgData name="Amber Minney" userId="S::amber.minney@uwtsd.ac.uk::2fe402a4-3c45-4ad4-ac9c-c2f056196473" providerId="AD" clId="Web-{4EDDDC5A-A8A6-0747-BE88-F6E9CCE64A9A}" dt="2025-11-17T11:50:26.169" v="7" actId="1076"/>
      <pc:docMkLst>
        <pc:docMk/>
      </pc:docMkLst>
      <pc:sldChg chg="addSp modSp">
        <pc:chgData name="Amber Minney" userId="S::amber.minney@uwtsd.ac.uk::2fe402a4-3c45-4ad4-ac9c-c2f056196473" providerId="AD" clId="Web-{4EDDDC5A-A8A6-0747-BE88-F6E9CCE64A9A}" dt="2025-11-17T11:50:26.169" v="7" actId="1076"/>
        <pc:sldMkLst>
          <pc:docMk/>
          <pc:sldMk cId="1965685677" sldId="314"/>
        </pc:sldMkLst>
        <pc:picChg chg="add mod">
          <ac:chgData name="Amber Minney" userId="S::amber.minney@uwtsd.ac.uk::2fe402a4-3c45-4ad4-ac9c-c2f056196473" providerId="AD" clId="Web-{4EDDDC5A-A8A6-0747-BE88-F6E9CCE64A9A}" dt="2025-11-17T11:50:26.169" v="7" actId="1076"/>
          <ac:picMkLst>
            <pc:docMk/>
            <pc:sldMk cId="1965685677" sldId="314"/>
            <ac:picMk id="3" creationId="{17718553-AE40-6CC2-BF52-6626B4159DCD}"/>
          </ac:picMkLst>
        </pc:picChg>
      </pc:sldChg>
    </pc:docChg>
  </pc:docChgLst>
  <pc:docChgLst>
    <pc:chgData name="Amber Minney" userId="S::amber.minney@uwtsd.ac.uk::2fe402a4-3c45-4ad4-ac9c-c2f056196473" providerId="AD" clId="Web-{DC15120F-C3B3-C9BC-E00E-537EBF35A8BF}"/>
    <pc:docChg chg="modSld">
      <pc:chgData name="Amber Minney" userId="S::amber.minney@uwtsd.ac.uk::2fe402a4-3c45-4ad4-ac9c-c2f056196473" providerId="AD" clId="Web-{DC15120F-C3B3-C9BC-E00E-537EBF35A8BF}" dt="2025-11-17T11:50:48.051" v="1" actId="20577"/>
      <pc:docMkLst>
        <pc:docMk/>
      </pc:docMkLst>
      <pc:sldChg chg="modSp">
        <pc:chgData name="Amber Minney" userId="S::amber.minney@uwtsd.ac.uk::2fe402a4-3c45-4ad4-ac9c-c2f056196473" providerId="AD" clId="Web-{DC15120F-C3B3-C9BC-E00E-537EBF35A8BF}" dt="2025-11-17T11:50:48.051" v="1" actId="20577"/>
        <pc:sldMkLst>
          <pc:docMk/>
          <pc:sldMk cId="1965685677" sldId="314"/>
        </pc:sldMkLst>
        <pc:spChg chg="mod">
          <ac:chgData name="Amber Minney" userId="S::amber.minney@uwtsd.ac.uk::2fe402a4-3c45-4ad4-ac9c-c2f056196473" providerId="AD" clId="Web-{DC15120F-C3B3-C9BC-E00E-537EBF35A8BF}" dt="2025-11-17T11:50:48.051" v="1" actId="20577"/>
          <ac:spMkLst>
            <pc:docMk/>
            <pc:sldMk cId="1965685677" sldId="314"/>
            <ac:spMk id="2" creationId="{B6F20786-C80F-5A75-222B-C5E7A2D730C7}"/>
          </ac:spMkLst>
        </pc:spChg>
        <pc:picChg chg="mod">
          <ac:chgData name="Amber Minney" userId="S::amber.minney@uwtsd.ac.uk::2fe402a4-3c45-4ad4-ac9c-c2f056196473" providerId="AD" clId="Web-{DC15120F-C3B3-C9BC-E00E-537EBF35A8BF}" dt="2025-11-17T11:50:42.973" v="0" actId="1076"/>
          <ac:picMkLst>
            <pc:docMk/>
            <pc:sldMk cId="1965685677" sldId="314"/>
            <ac:picMk id="3" creationId="{17718553-AE40-6CC2-BF52-6626B4159DCD}"/>
          </ac:picMkLst>
        </pc:picChg>
      </pc:sldChg>
    </pc:docChg>
  </pc:docChgLst>
  <pc:docChgLst>
    <pc:chgData name="Amber Minney" userId="S::amber.minney@uwtsd.ac.uk::2fe402a4-3c45-4ad4-ac9c-c2f056196473" providerId="AD" clId="Web-{626294C1-3CD5-D6CB-A118-1121054B67A5}"/>
    <pc:docChg chg="addSld modSld">
      <pc:chgData name="Amber Minney" userId="S::amber.minney@uwtsd.ac.uk::2fe402a4-3c45-4ad4-ac9c-c2f056196473" providerId="AD" clId="Web-{626294C1-3CD5-D6CB-A118-1121054B67A5}" dt="2025-11-07T15:29:14.026" v="18" actId="20577"/>
      <pc:docMkLst>
        <pc:docMk/>
      </pc:docMkLst>
      <pc:sldChg chg="modSp">
        <pc:chgData name="Amber Minney" userId="S::amber.minney@uwtsd.ac.uk::2fe402a4-3c45-4ad4-ac9c-c2f056196473" providerId="AD" clId="Web-{626294C1-3CD5-D6CB-A118-1121054B67A5}" dt="2025-11-07T15:28:24.710" v="6" actId="20577"/>
        <pc:sldMkLst>
          <pc:docMk/>
          <pc:sldMk cId="816611567" sldId="294"/>
        </pc:sldMkLst>
        <pc:spChg chg="mod">
          <ac:chgData name="Amber Minney" userId="S::amber.minney@uwtsd.ac.uk::2fe402a4-3c45-4ad4-ac9c-c2f056196473" providerId="AD" clId="Web-{626294C1-3CD5-D6CB-A118-1121054B67A5}" dt="2025-11-07T15:28:24.710" v="6" actId="20577"/>
          <ac:spMkLst>
            <pc:docMk/>
            <pc:sldMk cId="816611567" sldId="294"/>
            <ac:spMk id="2" creationId="{DE4A392D-2715-DBED-F04B-998E28D1E343}"/>
          </ac:spMkLst>
        </pc:spChg>
      </pc:sldChg>
      <pc:sldChg chg="modSp new">
        <pc:chgData name="Amber Minney" userId="S::amber.minney@uwtsd.ac.uk::2fe402a4-3c45-4ad4-ac9c-c2f056196473" providerId="AD" clId="Web-{626294C1-3CD5-D6CB-A118-1121054B67A5}" dt="2025-11-07T15:29:14.026" v="18" actId="20577"/>
        <pc:sldMkLst>
          <pc:docMk/>
          <pc:sldMk cId="1893076048" sldId="295"/>
        </pc:sldMkLst>
        <pc:spChg chg="mod">
          <ac:chgData name="Amber Minney" userId="S::amber.minney@uwtsd.ac.uk::2fe402a4-3c45-4ad4-ac9c-c2f056196473" providerId="AD" clId="Web-{626294C1-3CD5-D6CB-A118-1121054B67A5}" dt="2025-11-07T15:29:14.026" v="18" actId="20577"/>
          <ac:spMkLst>
            <pc:docMk/>
            <pc:sldMk cId="1893076048" sldId="295"/>
            <ac:spMk id="2" creationId="{EA6741B9-C85C-A121-38B4-30E171D01E4F}"/>
          </ac:spMkLst>
        </pc:spChg>
      </pc:sldChg>
    </pc:docChg>
  </pc:docChgLst>
  <pc:docChgLst>
    <pc:chgData name="Amber Minney" userId="S::amber.minney@uwtsd.ac.uk::2fe402a4-3c45-4ad4-ac9c-c2f056196473" providerId="AD" clId="Web-{03B49C0E-2CBF-E6C4-997C-6278EC7E80D1}"/>
    <pc:docChg chg="modSld">
      <pc:chgData name="Amber Minney" userId="S::amber.minney@uwtsd.ac.uk::2fe402a4-3c45-4ad4-ac9c-c2f056196473" providerId="AD" clId="Web-{03B49C0E-2CBF-E6C4-997C-6278EC7E80D1}" dt="2025-11-12T09:14:43.346" v="108" actId="20577"/>
      <pc:docMkLst>
        <pc:docMk/>
      </pc:docMkLst>
      <pc:sldChg chg="modSp">
        <pc:chgData name="Amber Minney" userId="S::amber.minney@uwtsd.ac.uk::2fe402a4-3c45-4ad4-ac9c-c2f056196473" providerId="AD" clId="Web-{03B49C0E-2CBF-E6C4-997C-6278EC7E80D1}" dt="2025-11-12T09:14:43.346" v="108" actId="20577"/>
        <pc:sldMkLst>
          <pc:docMk/>
          <pc:sldMk cId="4195942047" sldId="297"/>
        </pc:sldMkLst>
        <pc:spChg chg="mod">
          <ac:chgData name="Amber Minney" userId="S::amber.minney@uwtsd.ac.uk::2fe402a4-3c45-4ad4-ac9c-c2f056196473" providerId="AD" clId="Web-{03B49C0E-2CBF-E6C4-997C-6278EC7E80D1}" dt="2025-11-12T09:14:43.346" v="108" actId="20577"/>
          <ac:spMkLst>
            <pc:docMk/>
            <pc:sldMk cId="4195942047" sldId="297"/>
            <ac:spMk id="4" creationId="{4DC54319-0FBE-CEC6-8063-AF5AB0759724}"/>
          </ac:spMkLst>
        </pc:spChg>
      </pc:sldChg>
    </pc:docChg>
  </pc:docChgLst>
  <pc:docChgLst>
    <pc:chgData name="Amber Minney" userId="S::amber.minney@uwtsd.ac.uk::2fe402a4-3c45-4ad4-ac9c-c2f056196473" providerId="AD" clId="Web-{8D6281BE-4FAA-D055-9CD8-D20650DA2DDC}"/>
    <pc:docChg chg="modSld">
      <pc:chgData name="Amber Minney" userId="S::amber.minney@uwtsd.ac.uk::2fe402a4-3c45-4ad4-ac9c-c2f056196473" providerId="AD" clId="Web-{8D6281BE-4FAA-D055-9CD8-D20650DA2DDC}" dt="2025-11-17T13:20:02.050" v="8" actId="1076"/>
      <pc:docMkLst>
        <pc:docMk/>
      </pc:docMkLst>
      <pc:sldChg chg="addSp delSp modSp">
        <pc:chgData name="Amber Minney" userId="S::amber.minney@uwtsd.ac.uk::2fe402a4-3c45-4ad4-ac9c-c2f056196473" providerId="AD" clId="Web-{8D6281BE-4FAA-D055-9CD8-D20650DA2DDC}" dt="2025-11-17T13:20:02.050" v="8" actId="1076"/>
        <pc:sldMkLst>
          <pc:docMk/>
          <pc:sldMk cId="1965685677" sldId="314"/>
        </pc:sldMkLst>
        <pc:picChg chg="del">
          <ac:chgData name="Amber Minney" userId="S::amber.minney@uwtsd.ac.uk::2fe402a4-3c45-4ad4-ac9c-c2f056196473" providerId="AD" clId="Web-{8D6281BE-4FAA-D055-9CD8-D20650DA2DDC}" dt="2025-11-17T13:18:35.125" v="0"/>
          <ac:picMkLst>
            <pc:docMk/>
            <pc:sldMk cId="1965685677" sldId="314"/>
            <ac:picMk id="3" creationId="{17718553-AE40-6CC2-BF52-6626B4159DCD}"/>
          </ac:picMkLst>
        </pc:picChg>
        <pc:picChg chg="add mod">
          <ac:chgData name="Amber Minney" userId="S::amber.minney@uwtsd.ac.uk::2fe402a4-3c45-4ad4-ac9c-c2f056196473" providerId="AD" clId="Web-{8D6281BE-4FAA-D055-9CD8-D20650DA2DDC}" dt="2025-11-17T13:20:02.050" v="8" actId="1076"/>
          <ac:picMkLst>
            <pc:docMk/>
            <pc:sldMk cId="1965685677" sldId="314"/>
            <ac:picMk id="4" creationId="{F6309A93-2FDE-5256-C2BB-D572D10E8150}"/>
          </ac:picMkLst>
        </pc:picChg>
      </pc:sldChg>
    </pc:docChg>
  </pc:docChgLst>
  <pc:docChgLst>
    <pc:chgData name="Amber Minney" userId="S::amber.minney@uwtsd.ac.uk::2fe402a4-3c45-4ad4-ac9c-c2f056196473" providerId="AD" clId="Web-{3ABBEE90-9E16-D924-AD16-0AC9D1A79387}"/>
    <pc:docChg chg="addSld delSld modSld sldOrd">
      <pc:chgData name="Amber Minney" userId="S::amber.minney@uwtsd.ac.uk::2fe402a4-3c45-4ad4-ac9c-c2f056196473" providerId="AD" clId="Web-{3ABBEE90-9E16-D924-AD16-0AC9D1A79387}" dt="2025-11-07T12:58:02.455" v="1239"/>
      <pc:docMkLst>
        <pc:docMk/>
      </pc:docMkLst>
      <pc:sldChg chg="modSp">
        <pc:chgData name="Amber Minney" userId="S::amber.minney@uwtsd.ac.uk::2fe402a4-3c45-4ad4-ac9c-c2f056196473" providerId="AD" clId="Web-{3ABBEE90-9E16-D924-AD16-0AC9D1A79387}" dt="2025-11-07T12:02:29.666" v="107" actId="20577"/>
        <pc:sldMkLst>
          <pc:docMk/>
          <pc:sldMk cId="815859236" sldId="270"/>
        </pc:sldMkLst>
        <pc:spChg chg="mod">
          <ac:chgData name="Amber Minney" userId="S::amber.minney@uwtsd.ac.uk::2fe402a4-3c45-4ad4-ac9c-c2f056196473" providerId="AD" clId="Web-{3ABBEE90-9E16-D924-AD16-0AC9D1A79387}" dt="2025-11-07T12:02:29.666" v="107" actId="20577"/>
          <ac:spMkLst>
            <pc:docMk/>
            <pc:sldMk cId="815859236" sldId="270"/>
            <ac:spMk id="2" creationId="{AE7402C8-65A8-6CF0-C0BD-2D9627C593A6}"/>
          </ac:spMkLst>
        </pc:spChg>
      </pc:sldChg>
      <pc:sldChg chg="modSp ord">
        <pc:chgData name="Amber Minney" userId="S::amber.minney@uwtsd.ac.uk::2fe402a4-3c45-4ad4-ac9c-c2f056196473" providerId="AD" clId="Web-{3ABBEE90-9E16-D924-AD16-0AC9D1A79387}" dt="2025-11-07T12:16:19.475" v="143" actId="20577"/>
        <pc:sldMkLst>
          <pc:docMk/>
          <pc:sldMk cId="4088212466" sldId="280"/>
        </pc:sldMkLst>
        <pc:spChg chg="mod">
          <ac:chgData name="Amber Minney" userId="S::amber.minney@uwtsd.ac.uk::2fe402a4-3c45-4ad4-ac9c-c2f056196473" providerId="AD" clId="Web-{3ABBEE90-9E16-D924-AD16-0AC9D1A79387}" dt="2025-11-07T12:16:19.475" v="143" actId="20577"/>
          <ac:spMkLst>
            <pc:docMk/>
            <pc:sldMk cId="4088212466" sldId="280"/>
            <ac:spMk id="8" creationId="{C43748A5-6DE5-A794-6161-308F1ABF2846}"/>
          </ac:spMkLst>
        </pc:spChg>
      </pc:sldChg>
      <pc:sldChg chg="modSp mod chgLayout">
        <pc:chgData name="Amber Minney" userId="S::amber.minney@uwtsd.ac.uk::2fe402a4-3c45-4ad4-ac9c-c2f056196473" providerId="AD" clId="Web-{3ABBEE90-9E16-D924-AD16-0AC9D1A79387}" dt="2025-11-07T12:58:02.455" v="1239"/>
        <pc:sldMkLst>
          <pc:docMk/>
          <pc:sldMk cId="866391609" sldId="282"/>
        </pc:sldMkLst>
        <pc:spChg chg="mod ord">
          <ac:chgData name="Amber Minney" userId="S::amber.minney@uwtsd.ac.uk::2fe402a4-3c45-4ad4-ac9c-c2f056196473" providerId="AD" clId="Web-{3ABBEE90-9E16-D924-AD16-0AC9D1A79387}" dt="2025-11-07T12:58:02.455" v="1239"/>
          <ac:spMkLst>
            <pc:docMk/>
            <pc:sldMk cId="866391609" sldId="282"/>
            <ac:spMk id="2" creationId="{87B49C37-8367-18EC-B2AE-C7652920E7DA}"/>
          </ac:spMkLst>
        </pc:spChg>
      </pc:sldChg>
      <pc:sldChg chg="modSp modNotes">
        <pc:chgData name="Amber Minney" userId="S::amber.minney@uwtsd.ac.uk::2fe402a4-3c45-4ad4-ac9c-c2f056196473" providerId="AD" clId="Web-{3ABBEE90-9E16-D924-AD16-0AC9D1A79387}" dt="2025-11-07T12:56:43.939" v="1238" actId="20577"/>
        <pc:sldMkLst>
          <pc:docMk/>
          <pc:sldMk cId="3025389115" sldId="286"/>
        </pc:sldMkLst>
        <pc:spChg chg="mod">
          <ac:chgData name="Amber Minney" userId="S::amber.minney@uwtsd.ac.uk::2fe402a4-3c45-4ad4-ac9c-c2f056196473" providerId="AD" clId="Web-{3ABBEE90-9E16-D924-AD16-0AC9D1A79387}" dt="2025-11-07T12:19:41.913" v="187" actId="20577"/>
          <ac:spMkLst>
            <pc:docMk/>
            <pc:sldMk cId="3025389115" sldId="286"/>
            <ac:spMk id="2" creationId="{61E0DB35-413D-8E06-A7C6-33A70A405EFD}"/>
          </ac:spMkLst>
        </pc:spChg>
        <pc:spChg chg="mod">
          <ac:chgData name="Amber Minney" userId="S::amber.minney@uwtsd.ac.uk::2fe402a4-3c45-4ad4-ac9c-c2f056196473" providerId="AD" clId="Web-{3ABBEE90-9E16-D924-AD16-0AC9D1A79387}" dt="2025-11-07T12:56:43.939" v="1238" actId="20577"/>
          <ac:spMkLst>
            <pc:docMk/>
            <pc:sldMk cId="3025389115" sldId="286"/>
            <ac:spMk id="7" creationId="{CA60D7BD-B64C-18D1-53CA-09493C0B47F8}"/>
          </ac:spMkLst>
        </pc:spChg>
      </pc:sldChg>
      <pc:sldChg chg="addSp delSp modSp new mod setBg">
        <pc:chgData name="Amber Minney" userId="S::amber.minney@uwtsd.ac.uk::2fe402a4-3c45-4ad4-ac9c-c2f056196473" providerId="AD" clId="Web-{3ABBEE90-9E16-D924-AD16-0AC9D1A79387}" dt="2025-11-07T12:01:38.272" v="93" actId="1076"/>
        <pc:sldMkLst>
          <pc:docMk/>
          <pc:sldMk cId="1683523398" sldId="287"/>
        </pc:sldMkLst>
        <pc:spChg chg="add mod">
          <ac:chgData name="Amber Minney" userId="S::amber.minney@uwtsd.ac.uk::2fe402a4-3c45-4ad4-ac9c-c2f056196473" providerId="AD" clId="Web-{3ABBEE90-9E16-D924-AD16-0AC9D1A79387}" dt="2025-11-07T12:01:38.272" v="93" actId="1076"/>
          <ac:spMkLst>
            <pc:docMk/>
            <pc:sldMk cId="1683523398" sldId="287"/>
            <ac:spMk id="7" creationId="{7E480E7E-B09C-F546-D45C-0F0AE45D601C}"/>
          </ac:spMkLst>
        </pc:spChg>
        <pc:spChg chg="add">
          <ac:chgData name="Amber Minney" userId="S::amber.minney@uwtsd.ac.uk::2fe402a4-3c45-4ad4-ac9c-c2f056196473" providerId="AD" clId="Web-{3ABBEE90-9E16-D924-AD16-0AC9D1A79387}" dt="2025-11-07T11:55:29.892" v="27"/>
          <ac:spMkLst>
            <pc:docMk/>
            <pc:sldMk cId="1683523398" sldId="287"/>
            <ac:spMk id="10" creationId="{E91DC736-0EF8-4F87-9146-EBF1D2EE4D3D}"/>
          </ac:spMkLst>
        </pc:spChg>
        <pc:spChg chg="add">
          <ac:chgData name="Amber Minney" userId="S::amber.minney@uwtsd.ac.uk::2fe402a4-3c45-4ad4-ac9c-c2f056196473" providerId="AD" clId="Web-{3ABBEE90-9E16-D924-AD16-0AC9D1A79387}" dt="2025-11-07T11:55:29.892" v="27"/>
          <ac:spMkLst>
            <pc:docMk/>
            <pc:sldMk cId="1683523398" sldId="287"/>
            <ac:spMk id="12" creationId="{097CD68E-23E3-4007-8847-CD0944C4F7BE}"/>
          </ac:spMkLst>
        </pc:spChg>
        <pc:picChg chg="add mod modCrop">
          <ac:chgData name="Amber Minney" userId="S::amber.minney@uwtsd.ac.uk::2fe402a4-3c45-4ad4-ac9c-c2f056196473" providerId="AD" clId="Web-{3ABBEE90-9E16-D924-AD16-0AC9D1A79387}" dt="2025-11-07T11:56:38.534" v="38"/>
          <ac:picMkLst>
            <pc:docMk/>
            <pc:sldMk cId="1683523398" sldId="287"/>
            <ac:picMk id="5" creationId="{48C1E737-C362-A322-5AD8-6FA79E60CE9B}"/>
          </ac:picMkLst>
        </pc:picChg>
      </pc:sldChg>
      <pc:sldChg chg="addSp delSp modSp new">
        <pc:chgData name="Amber Minney" userId="S::amber.minney@uwtsd.ac.uk::2fe402a4-3c45-4ad4-ac9c-c2f056196473" providerId="AD" clId="Web-{3ABBEE90-9E16-D924-AD16-0AC9D1A79387}" dt="2025-11-07T12:36:18.529" v="980"/>
        <pc:sldMkLst>
          <pc:docMk/>
          <pc:sldMk cId="2920248292" sldId="289"/>
        </pc:sldMkLst>
        <pc:spChg chg="mod">
          <ac:chgData name="Amber Minney" userId="S::amber.minney@uwtsd.ac.uk::2fe402a4-3c45-4ad4-ac9c-c2f056196473" providerId="AD" clId="Web-{3ABBEE90-9E16-D924-AD16-0AC9D1A79387}" dt="2025-11-07T12:35:42.887" v="976" actId="20577"/>
          <ac:spMkLst>
            <pc:docMk/>
            <pc:sldMk cId="2920248292" sldId="289"/>
            <ac:spMk id="4" creationId="{BFF1159C-6355-937F-0064-48A28E2049BA}"/>
          </ac:spMkLst>
        </pc:spChg>
        <pc:spChg chg="add ord">
          <ac:chgData name="Amber Minney" userId="S::amber.minney@uwtsd.ac.uk::2fe402a4-3c45-4ad4-ac9c-c2f056196473" providerId="AD" clId="Web-{3ABBEE90-9E16-D924-AD16-0AC9D1A79387}" dt="2025-11-07T12:36:11.404" v="979"/>
          <ac:spMkLst>
            <pc:docMk/>
            <pc:sldMk cId="2920248292" sldId="289"/>
            <ac:spMk id="6" creationId="{DA7FECC6-A2CF-1F26-8287-C8A5D615900C}"/>
          </ac:spMkLst>
        </pc:spChg>
      </pc:sldChg>
    </pc:docChg>
  </pc:docChgLst>
  <pc:docChgLst>
    <pc:chgData name="Amber Minney" userId="S::amber.minney@uwtsd.ac.uk::2fe402a4-3c45-4ad4-ac9c-c2f056196473" providerId="AD" clId="Web-{CA95B421-2EEF-717C-98AB-7BCF16212F9F}"/>
    <pc:docChg chg="modSld">
      <pc:chgData name="Amber Minney" userId="S::amber.minney@uwtsd.ac.uk::2fe402a4-3c45-4ad4-ac9c-c2f056196473" providerId="AD" clId="Web-{CA95B421-2EEF-717C-98AB-7BCF16212F9F}" dt="2025-11-17T13:20:23.045" v="0" actId="1076"/>
      <pc:docMkLst>
        <pc:docMk/>
      </pc:docMkLst>
      <pc:sldChg chg="modSp">
        <pc:chgData name="Amber Minney" userId="S::amber.minney@uwtsd.ac.uk::2fe402a4-3c45-4ad4-ac9c-c2f056196473" providerId="AD" clId="Web-{CA95B421-2EEF-717C-98AB-7BCF16212F9F}" dt="2025-11-17T13:20:23.045" v="0" actId="1076"/>
        <pc:sldMkLst>
          <pc:docMk/>
          <pc:sldMk cId="1965685677" sldId="314"/>
        </pc:sldMkLst>
        <pc:picChg chg="mod">
          <ac:chgData name="Amber Minney" userId="S::amber.minney@uwtsd.ac.uk::2fe402a4-3c45-4ad4-ac9c-c2f056196473" providerId="AD" clId="Web-{CA95B421-2EEF-717C-98AB-7BCF16212F9F}" dt="2025-11-17T13:20:23.045" v="0" actId="1076"/>
          <ac:picMkLst>
            <pc:docMk/>
            <pc:sldMk cId="1965685677" sldId="314"/>
            <ac:picMk id="4" creationId="{F6309A93-2FDE-5256-C2BB-D572D10E8150}"/>
          </ac:picMkLst>
        </pc:picChg>
      </pc:sldChg>
    </pc:docChg>
  </pc:docChgLst>
  <pc:docChgLst>
    <pc:chgData name="Amber Minney" userId="S::amber.minney@uwtsd.ac.uk::2fe402a4-3c45-4ad4-ac9c-c2f056196473" providerId="AD" clId="Web-{A6E65C84-7FA1-EFF4-8BFA-02B89C1F11C0}"/>
    <pc:docChg chg="addSld modSld">
      <pc:chgData name="Amber Minney" userId="S::amber.minney@uwtsd.ac.uk::2fe402a4-3c45-4ad4-ac9c-c2f056196473" providerId="AD" clId="Web-{A6E65C84-7FA1-EFF4-8BFA-02B89C1F11C0}" dt="2025-11-11T16:11:16.652" v="446" actId="20577"/>
      <pc:docMkLst>
        <pc:docMk/>
      </pc:docMkLst>
      <pc:sldChg chg="modSp">
        <pc:chgData name="Amber Minney" userId="S::amber.minney@uwtsd.ac.uk::2fe402a4-3c45-4ad4-ac9c-c2f056196473" providerId="AD" clId="Web-{A6E65C84-7FA1-EFF4-8BFA-02B89C1F11C0}" dt="2025-11-11T16:06:08.270" v="412" actId="20577"/>
        <pc:sldMkLst>
          <pc:docMk/>
          <pc:sldMk cId="774912495" sldId="292"/>
        </pc:sldMkLst>
        <pc:spChg chg="mod">
          <ac:chgData name="Amber Minney" userId="S::amber.minney@uwtsd.ac.uk::2fe402a4-3c45-4ad4-ac9c-c2f056196473" providerId="AD" clId="Web-{A6E65C84-7FA1-EFF4-8BFA-02B89C1F11C0}" dt="2025-11-11T16:06:08.270" v="412" actId="20577"/>
          <ac:spMkLst>
            <pc:docMk/>
            <pc:sldMk cId="774912495" sldId="292"/>
            <ac:spMk id="7" creationId="{3D5CDE89-D490-048E-2EE3-93182CDA344A}"/>
          </ac:spMkLst>
        </pc:spChg>
      </pc:sldChg>
      <pc:sldChg chg="modSp">
        <pc:chgData name="Amber Minney" userId="S::amber.minney@uwtsd.ac.uk::2fe402a4-3c45-4ad4-ac9c-c2f056196473" providerId="AD" clId="Web-{A6E65C84-7FA1-EFF4-8BFA-02B89C1F11C0}" dt="2025-11-11T16:08:40.274" v="426" actId="20577"/>
        <pc:sldMkLst>
          <pc:docMk/>
          <pc:sldMk cId="1987003844" sldId="293"/>
        </pc:sldMkLst>
        <pc:spChg chg="mod">
          <ac:chgData name="Amber Minney" userId="S::amber.minney@uwtsd.ac.uk::2fe402a4-3c45-4ad4-ac9c-c2f056196473" providerId="AD" clId="Web-{A6E65C84-7FA1-EFF4-8BFA-02B89C1F11C0}" dt="2025-11-11T16:08:40.274" v="426" actId="20577"/>
          <ac:spMkLst>
            <pc:docMk/>
            <pc:sldMk cId="1987003844" sldId="293"/>
            <ac:spMk id="7" creationId="{B52E553F-4BF4-3819-4CBD-8D65CE5913E8}"/>
          </ac:spMkLst>
        </pc:spChg>
      </pc:sldChg>
      <pc:sldChg chg="modSp new">
        <pc:chgData name="Amber Minney" userId="S::amber.minney@uwtsd.ac.uk::2fe402a4-3c45-4ad4-ac9c-c2f056196473" providerId="AD" clId="Web-{A6E65C84-7FA1-EFF4-8BFA-02B89C1F11C0}" dt="2025-11-11T16:09:54.197" v="428" actId="20577"/>
        <pc:sldMkLst>
          <pc:docMk/>
          <pc:sldMk cId="428849363" sldId="296"/>
        </pc:sldMkLst>
        <pc:spChg chg="mod">
          <ac:chgData name="Amber Minney" userId="S::amber.minney@uwtsd.ac.uk::2fe402a4-3c45-4ad4-ac9c-c2f056196473" providerId="AD" clId="Web-{A6E65C84-7FA1-EFF4-8BFA-02B89C1F11C0}" dt="2025-11-11T15:47:22.602" v="47" actId="20577"/>
          <ac:spMkLst>
            <pc:docMk/>
            <pc:sldMk cId="428849363" sldId="296"/>
            <ac:spMk id="2" creationId="{7A911EF9-CE32-0032-ACFA-9D4C69F74E9A}"/>
          </ac:spMkLst>
        </pc:spChg>
        <pc:spChg chg="mod">
          <ac:chgData name="Amber Minney" userId="S::amber.minney@uwtsd.ac.uk::2fe402a4-3c45-4ad4-ac9c-c2f056196473" providerId="AD" clId="Web-{A6E65C84-7FA1-EFF4-8BFA-02B89C1F11C0}" dt="2025-11-11T16:09:54.197" v="428" actId="20577"/>
          <ac:spMkLst>
            <pc:docMk/>
            <pc:sldMk cId="428849363" sldId="296"/>
            <ac:spMk id="4" creationId="{B0B3E145-8805-1C3B-C91B-1C41D97FDC79}"/>
          </ac:spMkLst>
        </pc:spChg>
      </pc:sldChg>
      <pc:sldChg chg="modSp new">
        <pc:chgData name="Amber Minney" userId="S::amber.minney@uwtsd.ac.uk::2fe402a4-3c45-4ad4-ac9c-c2f056196473" providerId="AD" clId="Web-{A6E65C84-7FA1-EFF4-8BFA-02B89C1F11C0}" dt="2025-11-11T16:11:16.652" v="446" actId="20577"/>
        <pc:sldMkLst>
          <pc:docMk/>
          <pc:sldMk cId="4195942047" sldId="297"/>
        </pc:sldMkLst>
        <pc:spChg chg="mod">
          <ac:chgData name="Amber Minney" userId="S::amber.minney@uwtsd.ac.uk::2fe402a4-3c45-4ad4-ac9c-c2f056196473" providerId="AD" clId="Web-{A6E65C84-7FA1-EFF4-8BFA-02B89C1F11C0}" dt="2025-11-11T16:10:28.135" v="435" actId="20577"/>
          <ac:spMkLst>
            <pc:docMk/>
            <pc:sldMk cId="4195942047" sldId="297"/>
            <ac:spMk id="2" creationId="{54F4C334-A41E-6FDC-946D-6BB4E36C620F}"/>
          </ac:spMkLst>
        </pc:spChg>
        <pc:spChg chg="mod">
          <ac:chgData name="Amber Minney" userId="S::amber.minney@uwtsd.ac.uk::2fe402a4-3c45-4ad4-ac9c-c2f056196473" providerId="AD" clId="Web-{A6E65C84-7FA1-EFF4-8BFA-02B89C1F11C0}" dt="2025-11-11T16:11:16.652" v="446" actId="20577"/>
          <ac:spMkLst>
            <pc:docMk/>
            <pc:sldMk cId="4195942047" sldId="297"/>
            <ac:spMk id="4" creationId="{4DC54319-0FBE-CEC6-8063-AF5AB0759724}"/>
          </ac:spMkLst>
        </pc:spChg>
      </pc:sldChg>
    </pc:docChg>
  </pc:docChgLst>
  <pc:docChgLst>
    <pc:chgData name="Amber Minney" userId="S::amber.minney@uwtsd.ac.uk::2fe402a4-3c45-4ad4-ac9c-c2f056196473" providerId="AD" clId="Web-{2D7FBB41-F098-0262-437B-238B6F2D340B}"/>
    <pc:docChg chg="addSld modSld">
      <pc:chgData name="Amber Minney" userId="S::amber.minney@uwtsd.ac.uk::2fe402a4-3c45-4ad4-ac9c-c2f056196473" providerId="AD" clId="Web-{2D7FBB41-F098-0262-437B-238B6F2D340B}" dt="2025-11-14T12:17:04.718" v="1253" actId="20577"/>
      <pc:docMkLst>
        <pc:docMk/>
      </pc:docMkLst>
      <pc:sldChg chg="modSp">
        <pc:chgData name="Amber Minney" userId="S::amber.minney@uwtsd.ac.uk::2fe402a4-3c45-4ad4-ac9c-c2f056196473" providerId="AD" clId="Web-{2D7FBB41-F098-0262-437B-238B6F2D340B}" dt="2025-11-14T12:00:47.098" v="418" actId="20577"/>
        <pc:sldMkLst>
          <pc:docMk/>
          <pc:sldMk cId="4195942047" sldId="297"/>
        </pc:sldMkLst>
        <pc:spChg chg="mod">
          <ac:chgData name="Amber Minney" userId="S::amber.minney@uwtsd.ac.uk::2fe402a4-3c45-4ad4-ac9c-c2f056196473" providerId="AD" clId="Web-{2D7FBB41-F098-0262-437B-238B6F2D340B}" dt="2025-11-14T12:00:47.098" v="418" actId="20577"/>
          <ac:spMkLst>
            <pc:docMk/>
            <pc:sldMk cId="4195942047" sldId="297"/>
            <ac:spMk id="4" creationId="{4DC54319-0FBE-CEC6-8063-AF5AB0759724}"/>
          </ac:spMkLst>
        </pc:spChg>
      </pc:sldChg>
      <pc:sldChg chg="modSp">
        <pc:chgData name="Amber Minney" userId="S::amber.minney@uwtsd.ac.uk::2fe402a4-3c45-4ad4-ac9c-c2f056196473" providerId="AD" clId="Web-{2D7FBB41-F098-0262-437B-238B6F2D340B}" dt="2025-11-14T11:54:47.002" v="31" actId="20577"/>
        <pc:sldMkLst>
          <pc:docMk/>
          <pc:sldMk cId="1861450834" sldId="300"/>
        </pc:sldMkLst>
        <pc:spChg chg="mod">
          <ac:chgData name="Amber Minney" userId="S::amber.minney@uwtsd.ac.uk::2fe402a4-3c45-4ad4-ac9c-c2f056196473" providerId="AD" clId="Web-{2D7FBB41-F098-0262-437B-238B6F2D340B}" dt="2025-11-14T11:54:47.002" v="31" actId="20577"/>
          <ac:spMkLst>
            <pc:docMk/>
            <pc:sldMk cId="1861450834" sldId="300"/>
            <ac:spMk id="3" creationId="{7F4C1DE6-8052-9436-798D-E81040E3AACD}"/>
          </ac:spMkLst>
        </pc:spChg>
      </pc:sldChg>
      <pc:sldChg chg="modSp new">
        <pc:chgData name="Amber Minney" userId="S::amber.minney@uwtsd.ac.uk::2fe402a4-3c45-4ad4-ac9c-c2f056196473" providerId="AD" clId="Web-{2D7FBB41-F098-0262-437B-238B6F2D340B}" dt="2025-11-14T12:05:59.238" v="540" actId="20577"/>
        <pc:sldMkLst>
          <pc:docMk/>
          <pc:sldMk cId="1276509716" sldId="301"/>
        </pc:sldMkLst>
        <pc:spChg chg="mod">
          <ac:chgData name="Amber Minney" userId="S::amber.minney@uwtsd.ac.uk::2fe402a4-3c45-4ad4-ac9c-c2f056196473" providerId="AD" clId="Web-{2D7FBB41-F098-0262-437B-238B6F2D340B}" dt="2025-11-14T11:55:18.474" v="48" actId="20577"/>
          <ac:spMkLst>
            <pc:docMk/>
            <pc:sldMk cId="1276509716" sldId="301"/>
            <ac:spMk id="2" creationId="{EEF23F87-9011-897E-46F0-7B0E6DBEFD7B}"/>
          </ac:spMkLst>
        </pc:spChg>
        <pc:spChg chg="mod">
          <ac:chgData name="Amber Minney" userId="S::amber.minney@uwtsd.ac.uk::2fe402a4-3c45-4ad4-ac9c-c2f056196473" providerId="AD" clId="Web-{2D7FBB41-F098-0262-437B-238B6F2D340B}" dt="2025-11-14T12:05:59.238" v="540" actId="20577"/>
          <ac:spMkLst>
            <pc:docMk/>
            <pc:sldMk cId="1276509716" sldId="301"/>
            <ac:spMk id="3" creationId="{B8479B41-C7B7-0B50-8943-3DACAFCCFB84}"/>
          </ac:spMkLst>
        </pc:spChg>
      </pc:sldChg>
      <pc:sldChg chg="modSp new">
        <pc:chgData name="Amber Minney" userId="S::amber.minney@uwtsd.ac.uk::2fe402a4-3c45-4ad4-ac9c-c2f056196473" providerId="AD" clId="Web-{2D7FBB41-F098-0262-437B-238B6F2D340B}" dt="2025-11-14T12:11:40.092" v="865" actId="20577"/>
        <pc:sldMkLst>
          <pc:docMk/>
          <pc:sldMk cId="214674973" sldId="302"/>
        </pc:sldMkLst>
        <pc:spChg chg="mod">
          <ac:chgData name="Amber Minney" userId="S::amber.minney@uwtsd.ac.uk::2fe402a4-3c45-4ad4-ac9c-c2f056196473" providerId="AD" clId="Web-{2D7FBB41-F098-0262-437B-238B6F2D340B}" dt="2025-11-14T12:02:13.663" v="457" actId="14100"/>
          <ac:spMkLst>
            <pc:docMk/>
            <pc:sldMk cId="214674973" sldId="302"/>
            <ac:spMk id="2" creationId="{AC99F08A-08FB-2602-EDFF-1C67A9541C8B}"/>
          </ac:spMkLst>
        </pc:spChg>
        <pc:spChg chg="mod">
          <ac:chgData name="Amber Minney" userId="S::amber.minney@uwtsd.ac.uk::2fe402a4-3c45-4ad4-ac9c-c2f056196473" providerId="AD" clId="Web-{2D7FBB41-F098-0262-437B-238B6F2D340B}" dt="2025-11-14T12:11:40.092" v="865" actId="20577"/>
          <ac:spMkLst>
            <pc:docMk/>
            <pc:sldMk cId="214674973" sldId="302"/>
            <ac:spMk id="3" creationId="{50681D3F-17BE-714F-1858-F47C378E6FF1}"/>
          </ac:spMkLst>
        </pc:spChg>
      </pc:sldChg>
      <pc:sldChg chg="modSp new">
        <pc:chgData name="Amber Minney" userId="S::amber.minney@uwtsd.ac.uk::2fe402a4-3c45-4ad4-ac9c-c2f056196473" providerId="AD" clId="Web-{2D7FBB41-F098-0262-437B-238B6F2D340B}" dt="2025-11-14T12:01:47.694" v="450" actId="20577"/>
        <pc:sldMkLst>
          <pc:docMk/>
          <pc:sldMk cId="2452740549" sldId="303"/>
        </pc:sldMkLst>
        <pc:spChg chg="mod">
          <ac:chgData name="Amber Minney" userId="S::amber.minney@uwtsd.ac.uk::2fe402a4-3c45-4ad4-ac9c-c2f056196473" providerId="AD" clId="Web-{2D7FBB41-F098-0262-437B-238B6F2D340B}" dt="2025-11-14T12:01:47.694" v="450" actId="20577"/>
          <ac:spMkLst>
            <pc:docMk/>
            <pc:sldMk cId="2452740549" sldId="303"/>
            <ac:spMk id="2" creationId="{4F30E492-FE25-4F3D-6161-584D4A2A692D}"/>
          </ac:spMkLst>
        </pc:spChg>
      </pc:sldChg>
      <pc:sldChg chg="modSp new">
        <pc:chgData name="Amber Minney" userId="S::amber.minney@uwtsd.ac.uk::2fe402a4-3c45-4ad4-ac9c-c2f056196473" providerId="AD" clId="Web-{2D7FBB41-F098-0262-437B-238B6F2D340B}" dt="2025-11-14T12:11:53.249" v="877" actId="20577"/>
        <pc:sldMkLst>
          <pc:docMk/>
          <pc:sldMk cId="1290511223" sldId="304"/>
        </pc:sldMkLst>
        <pc:spChg chg="mod">
          <ac:chgData name="Amber Minney" userId="S::amber.minney@uwtsd.ac.uk::2fe402a4-3c45-4ad4-ac9c-c2f056196473" providerId="AD" clId="Web-{2D7FBB41-F098-0262-437B-238B6F2D340B}" dt="2025-11-14T12:11:53.249" v="877" actId="20577"/>
          <ac:spMkLst>
            <pc:docMk/>
            <pc:sldMk cId="1290511223" sldId="304"/>
            <ac:spMk id="2" creationId="{C7E16C2F-A7A6-0180-9D32-161D4CB046A6}"/>
          </ac:spMkLst>
        </pc:spChg>
      </pc:sldChg>
      <pc:sldChg chg="modSp new">
        <pc:chgData name="Amber Minney" userId="S::amber.minney@uwtsd.ac.uk::2fe402a4-3c45-4ad4-ac9c-c2f056196473" providerId="AD" clId="Web-{2D7FBB41-F098-0262-437B-238B6F2D340B}" dt="2025-11-14T12:16:46.733" v="1227" actId="20577"/>
        <pc:sldMkLst>
          <pc:docMk/>
          <pc:sldMk cId="2190265935" sldId="305"/>
        </pc:sldMkLst>
        <pc:spChg chg="mod">
          <ac:chgData name="Amber Minney" userId="S::amber.minney@uwtsd.ac.uk::2fe402a4-3c45-4ad4-ac9c-c2f056196473" providerId="AD" clId="Web-{2D7FBB41-F098-0262-437B-238B6F2D340B}" dt="2025-11-14T12:12:29.908" v="891" actId="20577"/>
          <ac:spMkLst>
            <pc:docMk/>
            <pc:sldMk cId="2190265935" sldId="305"/>
            <ac:spMk id="2" creationId="{6732C761-A1B7-106D-843A-7C546610F0D1}"/>
          </ac:spMkLst>
        </pc:spChg>
        <pc:spChg chg="mod">
          <ac:chgData name="Amber Minney" userId="S::amber.minney@uwtsd.ac.uk::2fe402a4-3c45-4ad4-ac9c-c2f056196473" providerId="AD" clId="Web-{2D7FBB41-F098-0262-437B-238B6F2D340B}" dt="2025-11-14T12:16:46.733" v="1227" actId="20577"/>
          <ac:spMkLst>
            <pc:docMk/>
            <pc:sldMk cId="2190265935" sldId="305"/>
            <ac:spMk id="3" creationId="{06A3738D-80B2-5568-FCDA-8C328D4FBD71}"/>
          </ac:spMkLst>
        </pc:spChg>
      </pc:sldChg>
      <pc:sldChg chg="modSp add replId">
        <pc:chgData name="Amber Minney" userId="S::amber.minney@uwtsd.ac.uk::2fe402a4-3c45-4ad4-ac9c-c2f056196473" providerId="AD" clId="Web-{2D7FBB41-F098-0262-437B-238B6F2D340B}" dt="2025-11-14T12:17:04.718" v="1253" actId="20577"/>
        <pc:sldMkLst>
          <pc:docMk/>
          <pc:sldMk cId="3144809109" sldId="306"/>
        </pc:sldMkLst>
        <pc:spChg chg="mod">
          <ac:chgData name="Amber Minney" userId="S::amber.minney@uwtsd.ac.uk::2fe402a4-3c45-4ad4-ac9c-c2f056196473" providerId="AD" clId="Web-{2D7FBB41-F098-0262-437B-238B6F2D340B}" dt="2025-11-14T12:17:04.718" v="1253" actId="20577"/>
          <ac:spMkLst>
            <pc:docMk/>
            <pc:sldMk cId="3144809109" sldId="306"/>
            <ac:spMk id="3" creationId="{9D046C95-06DF-7671-00F4-22998FDD2457}"/>
          </ac:spMkLst>
        </pc:spChg>
      </pc:sldChg>
    </pc:docChg>
  </pc:docChgLst>
  <pc:docChgLst>
    <pc:chgData name="Amber Minney" userId="S::amber.minney@uwtsd.ac.uk::2fe402a4-3c45-4ad4-ac9c-c2f056196473" providerId="AD" clId="Web-{D6E5ADF8-D4D9-F684-A964-914F5C768F10}"/>
    <pc:docChg chg="addSld delSld modSld">
      <pc:chgData name="Amber Minney" userId="S::amber.minney@uwtsd.ac.uk::2fe402a4-3c45-4ad4-ac9c-c2f056196473" providerId="AD" clId="Web-{D6E5ADF8-D4D9-F684-A964-914F5C768F10}" dt="2025-11-07T14:22:23.585" v="303" actId="20577"/>
      <pc:docMkLst>
        <pc:docMk/>
      </pc:docMkLst>
      <pc:sldChg chg="modSp mod chgLayout">
        <pc:chgData name="Amber Minney" userId="S::amber.minney@uwtsd.ac.uk::2fe402a4-3c45-4ad4-ac9c-c2f056196473" providerId="AD" clId="Web-{D6E5ADF8-D4D9-F684-A964-914F5C768F10}" dt="2025-11-07T12:58:48.411" v="0"/>
        <pc:sldMkLst>
          <pc:docMk/>
          <pc:sldMk cId="866391609" sldId="282"/>
        </pc:sldMkLst>
        <pc:spChg chg="mod ord">
          <ac:chgData name="Amber Minney" userId="S::amber.minney@uwtsd.ac.uk::2fe402a4-3c45-4ad4-ac9c-c2f056196473" providerId="AD" clId="Web-{D6E5ADF8-D4D9-F684-A964-914F5C768F10}" dt="2025-11-07T12:58:48.411" v="0"/>
          <ac:spMkLst>
            <pc:docMk/>
            <pc:sldMk cId="866391609" sldId="282"/>
            <ac:spMk id="2" creationId="{87B49C37-8367-18EC-B2AE-C7652920E7DA}"/>
          </ac:spMkLst>
        </pc:spChg>
      </pc:sldChg>
      <pc:sldChg chg="modSp new">
        <pc:chgData name="Amber Minney" userId="S::amber.minney@uwtsd.ac.uk::2fe402a4-3c45-4ad4-ac9c-c2f056196473" providerId="AD" clId="Web-{D6E5ADF8-D4D9-F684-A964-914F5C768F10}" dt="2025-11-07T12:59:18.286" v="12" actId="20577"/>
        <pc:sldMkLst>
          <pc:docMk/>
          <pc:sldMk cId="3745628903" sldId="291"/>
        </pc:sldMkLst>
        <pc:spChg chg="mod">
          <ac:chgData name="Amber Minney" userId="S::amber.minney@uwtsd.ac.uk::2fe402a4-3c45-4ad4-ac9c-c2f056196473" providerId="AD" clId="Web-{D6E5ADF8-D4D9-F684-A964-914F5C768F10}" dt="2025-11-07T12:59:18.286" v="12" actId="20577"/>
          <ac:spMkLst>
            <pc:docMk/>
            <pc:sldMk cId="3745628903" sldId="291"/>
            <ac:spMk id="2" creationId="{82CF2BFE-5AFD-1D3C-4D74-C645BDD99527}"/>
          </ac:spMkLst>
        </pc:spChg>
      </pc:sldChg>
      <pc:sldChg chg="modSp add replId">
        <pc:chgData name="Amber Minney" userId="S::amber.minney@uwtsd.ac.uk::2fe402a4-3c45-4ad4-ac9c-c2f056196473" providerId="AD" clId="Web-{D6E5ADF8-D4D9-F684-A964-914F5C768F10}" dt="2025-11-07T14:22:23.585" v="303" actId="20577"/>
        <pc:sldMkLst>
          <pc:docMk/>
          <pc:sldMk cId="774912495" sldId="292"/>
        </pc:sldMkLst>
        <pc:spChg chg="mod">
          <ac:chgData name="Amber Minney" userId="S::amber.minney@uwtsd.ac.uk::2fe402a4-3c45-4ad4-ac9c-c2f056196473" providerId="AD" clId="Web-{D6E5ADF8-D4D9-F684-A964-914F5C768F10}" dt="2025-11-07T14:22:23.585" v="303" actId="20577"/>
          <ac:spMkLst>
            <pc:docMk/>
            <pc:sldMk cId="774912495" sldId="292"/>
            <ac:spMk id="7" creationId="{3D5CDE89-D490-048E-2EE3-93182CDA344A}"/>
          </ac:spMkLst>
        </pc:spChg>
      </pc:sldChg>
    </pc:docChg>
  </pc:docChgLst>
  <pc:docChgLst>
    <pc:chgData name="Amber Minney" userId="S::amber.minney@uwtsd.ac.uk::2fe402a4-3c45-4ad4-ac9c-c2f056196473" providerId="AD" clId="Web-{D3F26F0D-CE22-8825-0441-661814359AAE}"/>
    <pc:docChg chg="addSld delSld modSld">
      <pc:chgData name="Amber Minney" userId="S::amber.minney@uwtsd.ac.uk::2fe402a4-3c45-4ad4-ac9c-c2f056196473" providerId="AD" clId="Web-{D3F26F0D-CE22-8825-0441-661814359AAE}" dt="2025-11-17T11:44:06.844" v="62"/>
      <pc:docMkLst>
        <pc:docMk/>
      </pc:docMkLst>
      <pc:sldChg chg="del">
        <pc:chgData name="Amber Minney" userId="S::amber.minney@uwtsd.ac.uk::2fe402a4-3c45-4ad4-ac9c-c2f056196473" providerId="AD" clId="Web-{D3F26F0D-CE22-8825-0441-661814359AAE}" dt="2025-11-17T11:21:13.897" v="12"/>
        <pc:sldMkLst>
          <pc:docMk/>
          <pc:sldMk cId="2566195610" sldId="275"/>
        </pc:sldMkLst>
      </pc:sldChg>
      <pc:sldChg chg="del">
        <pc:chgData name="Amber Minney" userId="S::amber.minney@uwtsd.ac.uk::2fe402a4-3c45-4ad4-ac9c-c2f056196473" providerId="AD" clId="Web-{D3F26F0D-CE22-8825-0441-661814359AAE}" dt="2025-11-17T11:30:56.062" v="52"/>
        <pc:sldMkLst>
          <pc:docMk/>
          <pc:sldMk cId="721558303" sldId="283"/>
        </pc:sldMkLst>
      </pc:sldChg>
      <pc:sldChg chg="addSp delSp modSp">
        <pc:chgData name="Amber Minney" userId="S::amber.minney@uwtsd.ac.uk::2fe402a4-3c45-4ad4-ac9c-c2f056196473" providerId="AD" clId="Web-{D3F26F0D-CE22-8825-0441-661814359AAE}" dt="2025-11-17T11:44:06.844" v="62"/>
        <pc:sldMkLst>
          <pc:docMk/>
          <pc:sldMk cId="1965685677" sldId="314"/>
        </pc:sldMkLst>
        <pc:spChg chg="add del">
          <ac:chgData name="Amber Minney" userId="S::amber.minney@uwtsd.ac.uk::2fe402a4-3c45-4ad4-ac9c-c2f056196473" providerId="AD" clId="Web-{D3F26F0D-CE22-8825-0441-661814359AAE}" dt="2025-11-17T11:42:30.313" v="58"/>
          <ac:spMkLst>
            <pc:docMk/>
            <pc:sldMk cId="1965685677" sldId="314"/>
            <ac:spMk id="4" creationId="{99838367-84C2-6673-AA4B-5621FAF06738}"/>
          </ac:spMkLst>
        </pc:spChg>
        <pc:picChg chg="add del mod">
          <ac:chgData name="Amber Minney" userId="S::amber.minney@uwtsd.ac.uk::2fe402a4-3c45-4ad4-ac9c-c2f056196473" providerId="AD" clId="Web-{D3F26F0D-CE22-8825-0441-661814359AAE}" dt="2025-11-17T11:41:11.391" v="56"/>
          <ac:picMkLst>
            <pc:docMk/>
            <pc:sldMk cId="1965685677" sldId="314"/>
            <ac:picMk id="3" creationId="{BDA0CE3E-1C85-63AA-AC52-93DF89EA7494}"/>
          </ac:picMkLst>
        </pc:picChg>
        <pc:picChg chg="add del mod">
          <ac:chgData name="Amber Minney" userId="S::amber.minney@uwtsd.ac.uk::2fe402a4-3c45-4ad4-ac9c-c2f056196473" providerId="AD" clId="Web-{D3F26F0D-CE22-8825-0441-661814359AAE}" dt="2025-11-17T11:44:06.844" v="62"/>
          <ac:picMkLst>
            <pc:docMk/>
            <pc:sldMk cId="1965685677" sldId="314"/>
            <ac:picMk id="5" creationId="{184DA69C-D88F-A035-C86B-9B5FAFCDB97C}"/>
          </ac:picMkLst>
        </pc:picChg>
      </pc:sldChg>
      <pc:sldChg chg="addSp modSp">
        <pc:chgData name="Amber Minney" userId="S::amber.minney@uwtsd.ac.uk::2fe402a4-3c45-4ad4-ac9c-c2f056196473" providerId="AD" clId="Web-{D3F26F0D-CE22-8825-0441-661814359AAE}" dt="2025-11-17T11:20:52.239" v="11" actId="1076"/>
        <pc:sldMkLst>
          <pc:docMk/>
          <pc:sldMk cId="1128747896" sldId="315"/>
        </pc:sldMkLst>
        <pc:spChg chg="add mod">
          <ac:chgData name="Amber Minney" userId="S::amber.minney@uwtsd.ac.uk::2fe402a4-3c45-4ad4-ac9c-c2f056196473" providerId="AD" clId="Web-{D3F26F0D-CE22-8825-0441-661814359AAE}" dt="2025-11-17T11:20:52.239" v="11" actId="1076"/>
          <ac:spMkLst>
            <pc:docMk/>
            <pc:sldMk cId="1128747896" sldId="315"/>
            <ac:spMk id="2" creationId="{F9D70C29-A9EF-F2DC-A848-E2596465548C}"/>
          </ac:spMkLst>
        </pc:spChg>
        <pc:spChg chg="mod">
          <ac:chgData name="Amber Minney" userId="S::amber.minney@uwtsd.ac.uk::2fe402a4-3c45-4ad4-ac9c-c2f056196473" providerId="AD" clId="Web-{D3F26F0D-CE22-8825-0441-661814359AAE}" dt="2025-11-17T11:19:46.860" v="1" actId="1076"/>
          <ac:spMkLst>
            <pc:docMk/>
            <pc:sldMk cId="1128747896" sldId="315"/>
            <ac:spMk id="11" creationId="{482CEFD2-33A1-1A79-57F2-D7115E66269C}"/>
          </ac:spMkLst>
        </pc:spChg>
      </pc:sldChg>
      <pc:sldChg chg="addSp delSp modSp new add del mod setBg">
        <pc:chgData name="Amber Minney" userId="S::amber.minney@uwtsd.ac.uk::2fe402a4-3c45-4ad4-ac9c-c2f056196473" providerId="AD" clId="Web-{D3F26F0D-CE22-8825-0441-661814359AAE}" dt="2025-11-17T11:30:52.671" v="51" actId="1076"/>
        <pc:sldMkLst>
          <pc:docMk/>
          <pc:sldMk cId="2874200858" sldId="316"/>
        </pc:sldMkLst>
        <pc:spChg chg="mod ord">
          <ac:chgData name="Amber Minney" userId="S::amber.minney@uwtsd.ac.uk::2fe402a4-3c45-4ad4-ac9c-c2f056196473" providerId="AD" clId="Web-{D3F26F0D-CE22-8825-0441-661814359AAE}" dt="2025-11-17T11:29:56.077" v="43" actId="20577"/>
          <ac:spMkLst>
            <pc:docMk/>
            <pc:sldMk cId="2874200858" sldId="316"/>
            <ac:spMk id="2" creationId="{5D6B8CBF-11E2-A7EE-3995-5EAE7B36E65F}"/>
          </ac:spMkLst>
        </pc:spChg>
        <pc:spChg chg="add del">
          <ac:chgData name="Amber Minney" userId="S::amber.minney@uwtsd.ac.uk::2fe402a4-3c45-4ad4-ac9c-c2f056196473" providerId="AD" clId="Web-{D3F26F0D-CE22-8825-0441-661814359AAE}" dt="2025-11-17T11:28:12.621" v="24"/>
          <ac:spMkLst>
            <pc:docMk/>
            <pc:sldMk cId="2874200858" sldId="316"/>
            <ac:spMk id="3" creationId="{138B63BC-D403-0BA0-1BF4-A743AD1E435B}"/>
          </ac:spMkLst>
        </pc:spChg>
        <pc:spChg chg="mod">
          <ac:chgData name="Amber Minney" userId="S::amber.minney@uwtsd.ac.uk::2fe402a4-3c45-4ad4-ac9c-c2f056196473" providerId="AD" clId="Web-{D3F26F0D-CE22-8825-0441-661814359AAE}" dt="2025-11-17T11:30:12.124" v="46" actId="20577"/>
          <ac:spMkLst>
            <pc:docMk/>
            <pc:sldMk cId="2874200858" sldId="316"/>
            <ac:spMk id="4" creationId="{ADD75D38-A9F0-4F03-3BA0-FE9925F36F64}"/>
          </ac:spMkLst>
        </pc:spChg>
        <pc:spChg chg="add mod">
          <ac:chgData name="Amber Minney" userId="S::amber.minney@uwtsd.ac.uk::2fe402a4-3c45-4ad4-ac9c-c2f056196473" providerId="AD" clId="Web-{D3F26F0D-CE22-8825-0441-661814359AAE}" dt="2025-11-17T11:30:52.671" v="51" actId="1076"/>
          <ac:spMkLst>
            <pc:docMk/>
            <pc:sldMk cId="2874200858" sldId="316"/>
            <ac:spMk id="8" creationId="{FBA518C9-3E90-3696-D9F0-A6123C266477}"/>
          </ac:spMkLst>
        </pc:spChg>
        <pc:spChg chg="add">
          <ac:chgData name="Amber Minney" userId="S::amber.minney@uwtsd.ac.uk::2fe402a4-3c45-4ad4-ac9c-c2f056196473" providerId="AD" clId="Web-{D3F26F0D-CE22-8825-0441-661814359AAE}" dt="2025-11-17T11:28:22.637" v="27"/>
          <ac:spMkLst>
            <pc:docMk/>
            <pc:sldMk cId="2874200858" sldId="316"/>
            <ac:spMk id="11" creationId="{04812C46-200A-4DEB-A05E-3ED6C68C2387}"/>
          </ac:spMkLst>
        </pc:spChg>
        <pc:spChg chg="add">
          <ac:chgData name="Amber Minney" userId="S::amber.minney@uwtsd.ac.uk::2fe402a4-3c45-4ad4-ac9c-c2f056196473" providerId="AD" clId="Web-{D3F26F0D-CE22-8825-0441-661814359AAE}" dt="2025-11-17T11:28:22.637" v="27"/>
          <ac:spMkLst>
            <pc:docMk/>
            <pc:sldMk cId="2874200858" sldId="316"/>
            <ac:spMk id="13" creationId="{D1EA859B-E555-4109-94F3-6700E046E008}"/>
          </ac:spMkLst>
        </pc:spChg>
        <pc:picChg chg="add del mod ord">
          <ac:chgData name="Amber Minney" userId="S::amber.minney@uwtsd.ac.uk::2fe402a4-3c45-4ad4-ac9c-c2f056196473" providerId="AD" clId="Web-{D3F26F0D-CE22-8825-0441-661814359AAE}" dt="2025-11-17T11:28:00.197" v="19"/>
          <ac:picMkLst>
            <pc:docMk/>
            <pc:sldMk cId="2874200858" sldId="316"/>
            <ac:picMk id="5" creationId="{E2C71F8B-0C07-DC03-7119-B50B20A82209}"/>
          </ac:picMkLst>
        </pc:picChg>
        <pc:picChg chg="add mod ord">
          <ac:chgData name="Amber Minney" userId="S::amber.minney@uwtsd.ac.uk::2fe402a4-3c45-4ad4-ac9c-c2f056196473" providerId="AD" clId="Web-{D3F26F0D-CE22-8825-0441-661814359AAE}" dt="2025-11-17T11:28:22.637" v="27"/>
          <ac:picMkLst>
            <pc:docMk/>
            <pc:sldMk cId="2874200858" sldId="316"/>
            <ac:picMk id="6" creationId="{AB20E697-A1B3-005C-4346-FAA12F16B21B}"/>
          </ac:picMkLst>
        </pc:picChg>
      </pc:sldChg>
    </pc:docChg>
  </pc:docChgLst>
  <pc:docChgLst>
    <pc:chgData name="Amber Minney" userId="S::amber.minney@uwtsd.ac.uk::2fe402a4-3c45-4ad4-ac9c-c2f056196473" providerId="AD" clId="Web-{21FF30D0-971A-8407-17BD-852E859EFE6C}"/>
    <pc:docChg chg="addSld delSld modSld">
      <pc:chgData name="Amber Minney" userId="S::amber.minney@uwtsd.ac.uk::2fe402a4-3c45-4ad4-ac9c-c2f056196473" providerId="AD" clId="Web-{21FF30D0-971A-8407-17BD-852E859EFE6C}" dt="2025-11-14T11:40:50.353" v="891" actId="20577"/>
      <pc:docMkLst>
        <pc:docMk/>
      </pc:docMkLst>
      <pc:sldChg chg="modSp">
        <pc:chgData name="Amber Minney" userId="S::amber.minney@uwtsd.ac.uk::2fe402a4-3c45-4ad4-ac9c-c2f056196473" providerId="AD" clId="Web-{21FF30D0-971A-8407-17BD-852E859EFE6C}" dt="2025-11-14T11:11:56.976" v="478" actId="20577"/>
        <pc:sldMkLst>
          <pc:docMk/>
          <pc:sldMk cId="774912495" sldId="292"/>
        </pc:sldMkLst>
        <pc:spChg chg="mod">
          <ac:chgData name="Amber Minney" userId="S::amber.minney@uwtsd.ac.uk::2fe402a4-3c45-4ad4-ac9c-c2f056196473" providerId="AD" clId="Web-{21FF30D0-971A-8407-17BD-852E859EFE6C}" dt="2025-11-14T11:11:56.976" v="478" actId="20577"/>
          <ac:spMkLst>
            <pc:docMk/>
            <pc:sldMk cId="774912495" sldId="292"/>
            <ac:spMk id="7" creationId="{3D5CDE89-D490-048E-2EE3-93182CDA344A}"/>
          </ac:spMkLst>
        </pc:spChg>
      </pc:sldChg>
      <pc:sldChg chg="modSp">
        <pc:chgData name="Amber Minney" userId="S::amber.minney@uwtsd.ac.uk::2fe402a4-3c45-4ad4-ac9c-c2f056196473" providerId="AD" clId="Web-{21FF30D0-971A-8407-17BD-852E859EFE6C}" dt="2025-11-14T11:10:49.116" v="381" actId="20577"/>
        <pc:sldMkLst>
          <pc:docMk/>
          <pc:sldMk cId="1987003844" sldId="293"/>
        </pc:sldMkLst>
        <pc:spChg chg="mod">
          <ac:chgData name="Amber Minney" userId="S::amber.minney@uwtsd.ac.uk::2fe402a4-3c45-4ad4-ac9c-c2f056196473" providerId="AD" clId="Web-{21FF30D0-971A-8407-17BD-852E859EFE6C}" dt="2025-11-14T11:10:49.116" v="381" actId="20577"/>
          <ac:spMkLst>
            <pc:docMk/>
            <pc:sldMk cId="1987003844" sldId="293"/>
            <ac:spMk id="7" creationId="{B52E553F-4BF4-3819-4CBD-8D65CE5913E8}"/>
          </ac:spMkLst>
        </pc:spChg>
      </pc:sldChg>
      <pc:sldChg chg="delSp modSp">
        <pc:chgData name="Amber Minney" userId="S::amber.minney@uwtsd.ac.uk::2fe402a4-3c45-4ad4-ac9c-c2f056196473" providerId="AD" clId="Web-{21FF30D0-971A-8407-17BD-852E859EFE6C}" dt="2025-11-14T11:29:51.246" v="489" actId="20577"/>
        <pc:sldMkLst>
          <pc:docMk/>
          <pc:sldMk cId="428849363" sldId="296"/>
        </pc:sldMkLst>
        <pc:spChg chg="mod">
          <ac:chgData name="Amber Minney" userId="S::amber.minney@uwtsd.ac.uk::2fe402a4-3c45-4ad4-ac9c-c2f056196473" providerId="AD" clId="Web-{21FF30D0-971A-8407-17BD-852E859EFE6C}" dt="2025-11-14T11:26:23.024" v="482" actId="20577"/>
          <ac:spMkLst>
            <pc:docMk/>
            <pc:sldMk cId="428849363" sldId="296"/>
            <ac:spMk id="2" creationId="{7A911EF9-CE32-0032-ACFA-9D4C69F74E9A}"/>
          </ac:spMkLst>
        </pc:spChg>
        <pc:spChg chg="mod">
          <ac:chgData name="Amber Minney" userId="S::amber.minney@uwtsd.ac.uk::2fe402a4-3c45-4ad4-ac9c-c2f056196473" providerId="AD" clId="Web-{21FF30D0-971A-8407-17BD-852E859EFE6C}" dt="2025-11-14T11:29:51.246" v="489" actId="20577"/>
          <ac:spMkLst>
            <pc:docMk/>
            <pc:sldMk cId="428849363" sldId="296"/>
            <ac:spMk id="4" creationId="{B0B3E145-8805-1C3B-C91B-1C41D97FDC79}"/>
          </ac:spMkLst>
        </pc:spChg>
      </pc:sldChg>
      <pc:sldChg chg="delSp modSp">
        <pc:chgData name="Amber Minney" userId="S::amber.minney@uwtsd.ac.uk::2fe402a4-3c45-4ad4-ac9c-c2f056196473" providerId="AD" clId="Web-{21FF30D0-971A-8407-17BD-852E859EFE6C}" dt="2025-11-14T11:40:50.353" v="891" actId="20577"/>
        <pc:sldMkLst>
          <pc:docMk/>
          <pc:sldMk cId="4195942047" sldId="297"/>
        </pc:sldMkLst>
        <pc:spChg chg="mod">
          <ac:chgData name="Amber Minney" userId="S::amber.minney@uwtsd.ac.uk::2fe402a4-3c45-4ad4-ac9c-c2f056196473" providerId="AD" clId="Web-{21FF30D0-971A-8407-17BD-852E859EFE6C}" dt="2025-11-14T11:32:15.685" v="495" actId="20577"/>
          <ac:spMkLst>
            <pc:docMk/>
            <pc:sldMk cId="4195942047" sldId="297"/>
            <ac:spMk id="2" creationId="{54F4C334-A41E-6FDC-946D-6BB4E36C620F}"/>
          </ac:spMkLst>
        </pc:spChg>
        <pc:spChg chg="mod">
          <ac:chgData name="Amber Minney" userId="S::amber.minney@uwtsd.ac.uk::2fe402a4-3c45-4ad4-ac9c-c2f056196473" providerId="AD" clId="Web-{21FF30D0-971A-8407-17BD-852E859EFE6C}" dt="2025-11-14T11:40:50.353" v="891" actId="20577"/>
          <ac:spMkLst>
            <pc:docMk/>
            <pc:sldMk cId="4195942047" sldId="297"/>
            <ac:spMk id="4" creationId="{4DC54319-0FBE-CEC6-8063-AF5AB0759724}"/>
          </ac:spMkLst>
        </pc:spChg>
      </pc:sldChg>
      <pc:sldChg chg="modSp">
        <pc:chgData name="Amber Minney" userId="S::amber.minney@uwtsd.ac.uk::2fe402a4-3c45-4ad4-ac9c-c2f056196473" providerId="AD" clId="Web-{21FF30D0-971A-8407-17BD-852E859EFE6C}" dt="2025-11-14T11:11:14.101" v="395" actId="20577"/>
        <pc:sldMkLst>
          <pc:docMk/>
          <pc:sldMk cId="763407753" sldId="299"/>
        </pc:sldMkLst>
        <pc:spChg chg="mod">
          <ac:chgData name="Amber Minney" userId="S::amber.minney@uwtsd.ac.uk::2fe402a4-3c45-4ad4-ac9c-c2f056196473" providerId="AD" clId="Web-{21FF30D0-971A-8407-17BD-852E859EFE6C}" dt="2025-11-14T11:11:14.101" v="395" actId="20577"/>
          <ac:spMkLst>
            <pc:docMk/>
            <pc:sldMk cId="763407753" sldId="299"/>
            <ac:spMk id="3" creationId="{44AF9AEE-D283-13DC-3D6D-143EDB86396D}"/>
          </ac:spMkLst>
        </pc:spChg>
      </pc:sldChg>
      <pc:sldChg chg="modSp new">
        <pc:chgData name="Amber Minney" userId="S::amber.minney@uwtsd.ac.uk::2fe402a4-3c45-4ad4-ac9c-c2f056196473" providerId="AD" clId="Web-{21FF30D0-971A-8407-17BD-852E859EFE6C}" dt="2025-11-14T11:36:22.953" v="689" actId="20577"/>
        <pc:sldMkLst>
          <pc:docMk/>
          <pc:sldMk cId="1861450834" sldId="300"/>
        </pc:sldMkLst>
        <pc:spChg chg="mod">
          <ac:chgData name="Amber Minney" userId="S::amber.minney@uwtsd.ac.uk::2fe402a4-3c45-4ad4-ac9c-c2f056196473" providerId="AD" clId="Web-{21FF30D0-971A-8407-17BD-852E859EFE6C}" dt="2025-11-14T11:35:04.839" v="628" actId="20577"/>
          <ac:spMkLst>
            <pc:docMk/>
            <pc:sldMk cId="1861450834" sldId="300"/>
            <ac:spMk id="2" creationId="{D5B923C7-F048-CD0D-4388-2ABC3D294860}"/>
          </ac:spMkLst>
        </pc:spChg>
        <pc:spChg chg="mod">
          <ac:chgData name="Amber Minney" userId="S::amber.minney@uwtsd.ac.uk::2fe402a4-3c45-4ad4-ac9c-c2f056196473" providerId="AD" clId="Web-{21FF30D0-971A-8407-17BD-852E859EFE6C}" dt="2025-11-14T11:36:22.953" v="689" actId="20577"/>
          <ac:spMkLst>
            <pc:docMk/>
            <pc:sldMk cId="1861450834" sldId="300"/>
            <ac:spMk id="3" creationId="{7F4C1DE6-8052-9436-798D-E81040E3AA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C64BABF-3100-E9D7-CF79-E94C92362C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7300890B-8A94-C4D0-B89D-0E5C4DC9E5D1}"/>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7CA5B63D-42C0-4E02-BE05-DCEB32616815}" type="datetimeFigureOut">
              <a:rPr lang="en-US"/>
              <a:pPr>
                <a:defRPr/>
              </a:pPr>
              <a:t>11/17/2025</a:t>
            </a:fld>
            <a:endParaRPr lang="en-US"/>
          </a:p>
        </p:txBody>
      </p:sp>
      <p:sp>
        <p:nvSpPr>
          <p:cNvPr id="4" name="Slide Image Placeholder 3">
            <a:extLst>
              <a:ext uri="{FF2B5EF4-FFF2-40B4-BE49-F238E27FC236}">
                <a16:creationId xmlns:a16="http://schemas.microsoft.com/office/drawing/2014/main" id="{EC504D9A-BD31-F6CB-299C-D1AEA4C1E7AC}"/>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B86080B3-334A-EB95-4368-7C333C73FBE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08360942-856F-E252-3655-9288E1077688}"/>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200B7110-03B1-9946-9F06-33743A3A8947}"/>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FB44C739-77E0-4EF9-B56A-2FEF889E4DB9}"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Add definition</a:t>
            </a:r>
          </a:p>
        </p:txBody>
      </p:sp>
      <p:sp>
        <p:nvSpPr>
          <p:cNvPr id="4" name="Slide Number Placeholder 3"/>
          <p:cNvSpPr>
            <a:spLocks noGrp="1"/>
          </p:cNvSpPr>
          <p:nvPr>
            <p:ph type="sldNum" sz="quarter" idx="5"/>
          </p:nvPr>
        </p:nvSpPr>
        <p:spPr/>
        <p:txBody>
          <a:bodyPr/>
          <a:lstStyle/>
          <a:p>
            <a:pPr>
              <a:defRPr/>
            </a:pPr>
            <a:fld id="{FB44C739-77E0-4EF9-B56A-2FEF889E4DB9}" type="slidenum">
              <a:rPr lang="en-US"/>
              <a:pPr>
                <a:defRPr/>
              </a:pPr>
              <a:t>18</a:t>
            </a:fld>
            <a:endParaRPr lang="en-US"/>
          </a:p>
        </p:txBody>
      </p:sp>
    </p:spTree>
    <p:extLst>
      <p:ext uri="{BB962C8B-B14F-4D97-AF65-F5344CB8AC3E}">
        <p14:creationId xmlns:p14="http://schemas.microsoft.com/office/powerpoint/2010/main" val="190918129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Master" Target="../slideMasters/slideMaster1.xml"/><Relationship Id="rId1" Type="http://schemas.openxmlformats.org/officeDocument/2006/relationships/themeOverride" Target="../theme/themeOverride1.xml"/><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over Text Only">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2" name="Picture 6" descr="A white circle with black rectangles in it&#10;&#10;AI-generated content may be incorrect.">
            <a:extLst>
              <a:ext uri="{FF2B5EF4-FFF2-40B4-BE49-F238E27FC236}">
                <a16:creationId xmlns:a16="http://schemas.microsoft.com/office/drawing/2014/main" id="{6B099D74-6E98-B848-9F73-1E6251586B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450" y="5375275"/>
            <a:ext cx="6311900" cy="79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a:spLocks noGrp="1"/>
          </p:cNvSpPr>
          <p:nvPr>
            <p:ph type="ctrTitle"/>
          </p:nvPr>
        </p:nvSpPr>
        <p:spPr>
          <a:xfrm>
            <a:off x="0" y="1085128"/>
            <a:ext cx="12192000" cy="3429000"/>
          </a:xfrm>
        </p:spPr>
        <p:txBody>
          <a:bodyPr lIns="720000" tIns="720000" rIns="720000" bIns="720000" anchor="t">
            <a:normAutofit/>
          </a:bodyPr>
          <a:lstStyle>
            <a:lvl1pPr algn="l">
              <a:defRPr sz="8000">
                <a:solidFill>
                  <a:schemeClr val="bg1"/>
                </a:solidFill>
              </a:defRPr>
            </a:lvl1pPr>
          </a:lstStyle>
          <a:p>
            <a:r>
              <a:rPr lang="en-US"/>
              <a:t>Click to edit Master title style</a:t>
            </a:r>
            <a:endParaRPr lang="en-GB"/>
          </a:p>
        </p:txBody>
      </p:sp>
    </p:spTree>
    <p:extLst>
      <p:ext uri="{BB962C8B-B14F-4D97-AF65-F5344CB8AC3E}">
        <p14:creationId xmlns:p14="http://schemas.microsoft.com/office/powerpoint/2010/main" val="2212995957"/>
      </p:ext>
    </p:extLst>
  </p:cSld>
  <p:clrMapOvr>
    <a:masterClrMapping/>
  </p:clrMapOvr>
  <p:transition spd="slow"/>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ver Text Only">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2" name="Picture 6" descr="A blue and purple gradient&#10;&#10;AI-generated content may be incorrect.">
            <a:extLst>
              <a:ext uri="{FF2B5EF4-FFF2-40B4-BE49-F238E27FC236}">
                <a16:creationId xmlns:a16="http://schemas.microsoft.com/office/drawing/2014/main" id="{4F3F207C-9955-C984-3DCA-D373E5DB07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descr="A white circle with black rectangles in it&#10;&#10;AI-generated content may be incorrect.">
            <a:extLst>
              <a:ext uri="{FF2B5EF4-FFF2-40B4-BE49-F238E27FC236}">
                <a16:creationId xmlns:a16="http://schemas.microsoft.com/office/drawing/2014/main" id="{EF947C4F-2C56-3F62-DD77-90BB16F16F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40050" y="5375275"/>
            <a:ext cx="6311900" cy="79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a:spLocks noGrp="1"/>
          </p:cNvSpPr>
          <p:nvPr>
            <p:ph type="ctrTitle"/>
          </p:nvPr>
        </p:nvSpPr>
        <p:spPr>
          <a:xfrm>
            <a:off x="0" y="1085128"/>
            <a:ext cx="12192000" cy="3429000"/>
          </a:xfrm>
        </p:spPr>
        <p:txBody>
          <a:bodyPr lIns="720000" tIns="720000" rIns="720000" bIns="720000" anchor="t">
            <a:normAutofit/>
          </a:bodyPr>
          <a:lstStyle>
            <a:lvl1pPr algn="ctr">
              <a:defRPr sz="8000">
                <a:solidFill>
                  <a:schemeClr val="bg1"/>
                </a:solidFill>
              </a:defRPr>
            </a:lvl1pPr>
          </a:lstStyle>
          <a:p>
            <a:r>
              <a:rPr lang="en-US"/>
              <a:t>Click to edit Master title style</a:t>
            </a:r>
            <a:endParaRPr lang="en-GB"/>
          </a:p>
        </p:txBody>
      </p:sp>
    </p:spTree>
    <p:extLst>
      <p:ext uri="{BB962C8B-B14F-4D97-AF65-F5344CB8AC3E}">
        <p14:creationId xmlns:p14="http://schemas.microsoft.com/office/powerpoint/2010/main" val="3999798425"/>
      </p:ext>
    </p:extLst>
  </p:cSld>
  <p:clrMapOvr>
    <a:masterClrMapping/>
  </p:clrMapOvr>
  <p:transition spd="slow"/>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ing Only Image">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3" name="Picture 6" descr="A blue and purple gradient&#10;&#10;AI-generated content may be incorrect.">
            <a:extLst>
              <a:ext uri="{FF2B5EF4-FFF2-40B4-BE49-F238E27FC236}">
                <a16:creationId xmlns:a16="http://schemas.microsoft.com/office/drawing/2014/main" id="{7B263C25-898E-9418-9A9A-05E30FAB62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7">
            <a:extLst>
              <a:ext uri="{FF2B5EF4-FFF2-40B4-BE49-F238E27FC236}">
                <a16:creationId xmlns:a16="http://schemas.microsoft.com/office/drawing/2014/main" id="{EC90F58E-E2B5-D339-28FD-11B4844C2F16}"/>
              </a:ext>
            </a:extLst>
          </p:cNvPr>
          <p:cNvSpPr txBox="1">
            <a:spLocks noChangeArrowheads="1"/>
          </p:cNvSpPr>
          <p:nvPr/>
        </p:nvSpPr>
        <p:spPr bwMode="auto">
          <a:xfrm>
            <a:off x="13582650" y="555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US" altLang="en-US"/>
          </a:p>
        </p:txBody>
      </p:sp>
      <p:sp>
        <p:nvSpPr>
          <p:cNvPr id="2" name="Title 1"/>
          <p:cNvSpPr>
            <a:spLocks noGrp="1"/>
          </p:cNvSpPr>
          <p:nvPr>
            <p:ph type="ctrTitle"/>
          </p:nvPr>
        </p:nvSpPr>
        <p:spPr>
          <a:xfrm>
            <a:off x="0" y="2731597"/>
            <a:ext cx="12192000" cy="1394806"/>
          </a:xfrm>
        </p:spPr>
        <p:txBody>
          <a:bodyPr/>
          <a:lstStyle>
            <a:lvl1pPr algn="ctr">
              <a:defRPr sz="6000">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4394677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Heading Only Image">
    <p:spTree>
      <p:nvGrpSpPr>
        <p:cNvPr id="1" name=""/>
        <p:cNvGrpSpPr/>
        <p:nvPr/>
      </p:nvGrpSpPr>
      <p:grpSpPr>
        <a:xfrm>
          <a:off x="0" y="0"/>
          <a:ext cx="0" cy="0"/>
          <a:chOff x="0" y="0"/>
          <a:chExt cx="0" cy="0"/>
        </a:xfrm>
      </p:grpSpPr>
      <p:sp>
        <p:nvSpPr>
          <p:cNvPr id="3" name="TextBox 6">
            <a:extLst>
              <a:ext uri="{FF2B5EF4-FFF2-40B4-BE49-F238E27FC236}">
                <a16:creationId xmlns:a16="http://schemas.microsoft.com/office/drawing/2014/main" id="{4C51DE67-A410-86C6-98CE-D25FEC6CECC0}"/>
              </a:ext>
            </a:extLst>
          </p:cNvPr>
          <p:cNvSpPr txBox="1">
            <a:spLocks noChangeArrowheads="1"/>
          </p:cNvSpPr>
          <p:nvPr/>
        </p:nvSpPr>
        <p:spPr bwMode="auto">
          <a:xfrm>
            <a:off x="13582650" y="55563"/>
            <a:ext cx="1841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US" altLang="en-US"/>
          </a:p>
        </p:txBody>
      </p:sp>
      <p:sp>
        <p:nvSpPr>
          <p:cNvPr id="4" name="TextBox 7">
            <a:extLst>
              <a:ext uri="{FF2B5EF4-FFF2-40B4-BE49-F238E27FC236}">
                <a16:creationId xmlns:a16="http://schemas.microsoft.com/office/drawing/2014/main" id="{C3F1A30C-58B8-634D-8CB0-CE5B4D396061}"/>
              </a:ext>
            </a:extLst>
          </p:cNvPr>
          <p:cNvSpPr txBox="1">
            <a:spLocks noChangeArrowheads="1"/>
          </p:cNvSpPr>
          <p:nvPr/>
        </p:nvSpPr>
        <p:spPr bwMode="auto">
          <a:xfrm>
            <a:off x="-742950" y="2668588"/>
            <a:ext cx="185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endParaRPr lang="en-US" altLang="en-US"/>
          </a:p>
        </p:txBody>
      </p:sp>
      <p:sp>
        <p:nvSpPr>
          <p:cNvPr id="2" name="Title 1"/>
          <p:cNvSpPr>
            <a:spLocks noGrp="1"/>
          </p:cNvSpPr>
          <p:nvPr>
            <p:ph type="ctrTitle"/>
          </p:nvPr>
        </p:nvSpPr>
        <p:spPr>
          <a:xfrm>
            <a:off x="0" y="2731597"/>
            <a:ext cx="12192000" cy="1394806"/>
          </a:xfrm>
        </p:spPr>
        <p:txBody>
          <a:bodyPr/>
          <a:lstStyle>
            <a:lvl1pPr algn="ctr">
              <a:defRPr sz="6000">
                <a:solidFill>
                  <a:schemeClr val="tx1"/>
                </a:solidFill>
              </a:defRPr>
            </a:lvl1pPr>
          </a:lstStyle>
          <a:p>
            <a:r>
              <a:rPr lang="en-US"/>
              <a:t>Click to edit Master title style</a:t>
            </a:r>
            <a:endParaRPr lang="en-GB"/>
          </a:p>
        </p:txBody>
      </p:sp>
    </p:spTree>
    <p:extLst>
      <p:ext uri="{BB962C8B-B14F-4D97-AF65-F5344CB8AC3E}">
        <p14:creationId xmlns:p14="http://schemas.microsoft.com/office/powerpoint/2010/main" val="1426425501"/>
      </p:ext>
    </p:extLst>
  </p:cSld>
  <p:clrMapOvr>
    <a:overrideClrMapping bg1="dk1" tx1="lt1" bg2="dk2" tx2="lt2" accent1="accent1" accent2="accent2" accent3="accent3" accent4="accent4" accent5="accent5" accent6="accent6" hlink="hlink" folHlink="folHlink"/>
  </p:clrMapOvr>
  <p:transition spd="slow"/>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Heading Only">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Title 1"/>
          <p:cNvSpPr>
            <a:spLocks noGrp="1"/>
          </p:cNvSpPr>
          <p:nvPr>
            <p:ph type="ctrTitle"/>
          </p:nvPr>
        </p:nvSpPr>
        <p:spPr>
          <a:xfrm>
            <a:off x="0" y="2731597"/>
            <a:ext cx="12192000" cy="1394806"/>
          </a:xfrm>
        </p:spPr>
        <p:txBody>
          <a:bodyPr/>
          <a:lstStyle>
            <a:lvl1pPr algn="ctr">
              <a:defRPr sz="6000">
                <a:solidFill>
                  <a:schemeClr val="bg1"/>
                </a:solidFill>
              </a:defRPr>
            </a:lvl1pPr>
          </a:lstStyle>
          <a:p>
            <a:r>
              <a:rPr lang="en-US"/>
              <a:t>Click to edit Master title style</a:t>
            </a:r>
            <a:endParaRPr lang="en-GB"/>
          </a:p>
        </p:txBody>
      </p:sp>
    </p:spTree>
    <p:extLst>
      <p:ext uri="{BB962C8B-B14F-4D97-AF65-F5344CB8AC3E}">
        <p14:creationId xmlns:p14="http://schemas.microsoft.com/office/powerpoint/2010/main" val="2489756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eading and Image Right">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6096000" cy="6857999"/>
          </a:xfrm>
          <a:noFill/>
        </p:spPr>
        <p:txBody>
          <a:bodyPr lIns="720000" tIns="720000" rIns="720000" bIns="720000">
            <a:normAutofit/>
          </a:bodyPr>
          <a:lstStyle>
            <a:lvl1pPr algn="ctr">
              <a:lnSpc>
                <a:spcPct val="100000"/>
              </a:lnSpc>
              <a:defRPr sz="3600">
                <a:solidFill>
                  <a:schemeClr val="bg1"/>
                </a:solidFill>
              </a:defRPr>
            </a:lvl1pPr>
          </a:lstStyle>
          <a:p>
            <a:r>
              <a:rPr lang="en-US"/>
              <a:t>Click to edit Master title style</a:t>
            </a:r>
            <a:endParaRPr lang="en-GB"/>
          </a:p>
        </p:txBody>
      </p:sp>
      <p:sp>
        <p:nvSpPr>
          <p:cNvPr id="3" name="Picture Placeholder 2"/>
          <p:cNvSpPr>
            <a:spLocks noGrp="1" noChangeAspect="1"/>
          </p:cNvSpPr>
          <p:nvPr>
            <p:ph type="pic" idx="1"/>
          </p:nvPr>
        </p:nvSpPr>
        <p:spPr>
          <a:xfrm>
            <a:off x="6096001" y="0"/>
            <a:ext cx="6096000" cy="6858000"/>
          </a:xfrm>
          <a:solidFill>
            <a:srgbClr val="180045"/>
          </a:solidFill>
        </p:spPr>
        <p:txBody>
          <a:bodyPr lIns="288000" tIns="288000" rIns="288000" bIns="288000" rtlCol="0" anchor="ctr">
            <a:norm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Tree>
    <p:extLst>
      <p:ext uri="{BB962C8B-B14F-4D97-AF65-F5344CB8AC3E}">
        <p14:creationId xmlns:p14="http://schemas.microsoft.com/office/powerpoint/2010/main" val="3419898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Content: Two Column Layout Picture">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4633360" cy="1600200"/>
          </a:xfrm>
        </p:spPr>
        <p:txBody>
          <a:bodyPr anchor="b">
            <a:normAutofit/>
          </a:bodyPr>
          <a:lstStyle>
            <a:lvl1pPr>
              <a:lnSpc>
                <a:spcPct val="100000"/>
              </a:lnSpc>
              <a:defRPr sz="3600"/>
            </a:lvl1pPr>
          </a:lstStyle>
          <a:p>
            <a:r>
              <a:rPr lang="en-US"/>
              <a:t>Click to edit Master title style</a:t>
            </a:r>
            <a:endParaRPr lang="en-GB"/>
          </a:p>
        </p:txBody>
      </p:sp>
      <p:sp>
        <p:nvSpPr>
          <p:cNvPr id="3" name="Picture Placeholder 2"/>
          <p:cNvSpPr>
            <a:spLocks noGrp="1" noChangeAspect="1"/>
          </p:cNvSpPr>
          <p:nvPr>
            <p:ph type="pic" idx="1"/>
          </p:nvPr>
        </p:nvSpPr>
        <p:spPr>
          <a:xfrm>
            <a:off x="6096001" y="0"/>
            <a:ext cx="6096000" cy="6858000"/>
          </a:xfrm>
          <a:solidFill>
            <a:srgbClr val="180045"/>
          </a:solidFill>
        </p:spPr>
        <p:txBody>
          <a:bodyPr rtlCol="0" anchor="ctr">
            <a:norm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839788" y="2057400"/>
            <a:ext cx="4633360" cy="3811588"/>
          </a:xfrm>
        </p:spPr>
        <p:txBody>
          <a:bodyPr>
            <a:normAutofit/>
          </a:bodyPr>
          <a:lstStyle>
            <a:lvl1pPr marL="0" indent="0">
              <a:lnSpc>
                <a:spcPct val="100000"/>
              </a:lnSpc>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17007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One Column Layou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464826" cy="1325563"/>
          </a:xfrm>
        </p:spPr>
        <p:txBody>
          <a:bodyPr/>
          <a:lstStyle>
            <a:lvl1pPr>
              <a:defRPr>
                <a:solidFill>
                  <a:schemeClr val="bg1"/>
                </a:solidFill>
              </a:defRPr>
            </a:lvl1pPr>
          </a:lstStyle>
          <a:p>
            <a:r>
              <a:rPr lang="en-US"/>
              <a:t>Click to edit Master title style</a:t>
            </a:r>
            <a:endParaRPr lang="en-GB"/>
          </a:p>
        </p:txBody>
      </p:sp>
      <p:sp>
        <p:nvSpPr>
          <p:cNvPr id="3" name="Content Placeholder 2"/>
          <p:cNvSpPr>
            <a:spLocks noGrp="1"/>
          </p:cNvSpPr>
          <p:nvPr>
            <p:ph idx="1"/>
          </p:nvPr>
        </p:nvSpPr>
        <p:spPr>
          <a:xfrm>
            <a:off x="838200" y="1825625"/>
            <a:ext cx="8464826" cy="4351338"/>
          </a:xfrm>
        </p:spPr>
        <p:txBody>
          <a:bodyPr>
            <a:normAutofit/>
          </a:bodyPr>
          <a:lstStyle>
            <a:lvl1pPr marL="0" indent="0">
              <a:lnSpc>
                <a:spcPct val="150000"/>
              </a:lnSpc>
              <a:buNone/>
              <a:defRPr sz="2400" b="0">
                <a:solidFill>
                  <a:schemeClr val="bg1"/>
                </a:solidFill>
              </a:defRPr>
            </a:lvl1pPr>
            <a:lvl2pPr marL="457200" indent="0">
              <a:lnSpc>
                <a:spcPct val="150000"/>
              </a:lnSpc>
              <a:buNone/>
              <a:defRPr sz="2400"/>
            </a:lvl2pPr>
            <a:lvl3pPr marL="914400" indent="0">
              <a:lnSpc>
                <a:spcPct val="150000"/>
              </a:lnSpc>
              <a:buNone/>
              <a:defRPr sz="2400"/>
            </a:lvl3pPr>
            <a:lvl4pPr marL="1371600" indent="0">
              <a:lnSpc>
                <a:spcPct val="150000"/>
              </a:lnSpc>
              <a:buNone/>
              <a:defRPr sz="2400"/>
            </a:lvl4pPr>
            <a:lvl5pPr marL="1828800" indent="0">
              <a:lnSpc>
                <a:spcPct val="150000"/>
              </a:lnSpc>
              <a:buNone/>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28254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Content: Two Column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normAutofit/>
          </a:bodyPr>
          <a:lstStyle>
            <a:lvl1pPr marL="0" indent="0">
              <a:buNone/>
              <a:defRPr sz="2400"/>
            </a:lvl1pPr>
            <a:lvl2pPr marL="457200" indent="0">
              <a:buNone/>
              <a:defRPr sz="3200"/>
            </a:lvl2pPr>
            <a:lvl3pPr marL="914400" indent="0">
              <a:buNone/>
              <a:defRPr sz="2800"/>
            </a:lvl3pPr>
            <a:lvl4pPr marL="1371600" indent="0">
              <a:buNone/>
              <a:defRPr sz="2400"/>
            </a:lvl4pPr>
            <a:lvl5pPr marL="1828800" indent="0">
              <a:buNone/>
              <a:defRPr sz="2400"/>
            </a:lvl5pPr>
          </a:lstStyle>
          <a:p>
            <a:pPr lvl="0"/>
            <a:r>
              <a:rPr lang="en-US"/>
              <a:t>Click to edit Master text styles</a:t>
            </a:r>
          </a:p>
        </p:txBody>
      </p:sp>
      <p:sp>
        <p:nvSpPr>
          <p:cNvPr id="4" name="Content Placeholder 3"/>
          <p:cNvSpPr>
            <a:spLocks noGrp="1"/>
          </p:cNvSpPr>
          <p:nvPr>
            <p:ph sz="half" idx="2"/>
          </p:nvPr>
        </p:nvSpPr>
        <p:spPr>
          <a:xfrm>
            <a:off x="6172200" y="1825625"/>
            <a:ext cx="5181600" cy="4351338"/>
          </a:xfrm>
        </p:spPr>
        <p:txBody>
          <a:bodyPr>
            <a:normAutofit/>
          </a:bodyPr>
          <a:lstStyle>
            <a:lvl1pPr marL="0" indent="0">
              <a:buNone/>
              <a:defRPr sz="2400"/>
            </a:lvl1pPr>
            <a:lvl2pPr marL="457200" indent="0">
              <a:buNone/>
              <a:defRPr sz="3200"/>
            </a:lvl2pPr>
            <a:lvl3pPr marL="914400" indent="0">
              <a:buNone/>
              <a:defRPr sz="2800"/>
            </a:lvl3pPr>
            <a:lvl4pPr marL="1371600" indent="0">
              <a:buNone/>
              <a:defRPr sz="2400"/>
            </a:lvl4pPr>
            <a:lvl5pPr marL="1828800" indent="0">
              <a:buNone/>
              <a:defRPr sz="2400"/>
            </a:lvl5pPr>
          </a:lstStyle>
          <a:p>
            <a:pPr lvl="0"/>
            <a:r>
              <a:rPr lang="en-US"/>
              <a:t>Click to edit Master text styles</a:t>
            </a:r>
          </a:p>
        </p:txBody>
      </p:sp>
    </p:spTree>
    <p:extLst>
      <p:ext uri="{BB962C8B-B14F-4D97-AF65-F5344CB8AC3E}">
        <p14:creationId xmlns:p14="http://schemas.microsoft.com/office/powerpoint/2010/main" val="4118276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Three Column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3495260" cy="4351338"/>
          </a:xfrm>
        </p:spPr>
        <p:txBody>
          <a:bodyPr>
            <a:normAutofit/>
          </a:bodyPr>
          <a:lstStyle>
            <a:lvl1pPr marL="0" indent="0">
              <a:buNone/>
              <a:defRPr sz="2400"/>
            </a:lvl1pPr>
          </a:lstStyle>
          <a:p>
            <a:pPr lvl="0"/>
            <a:r>
              <a:rPr lang="en-US"/>
              <a:t>Click to edit Master text styles</a:t>
            </a:r>
          </a:p>
        </p:txBody>
      </p:sp>
      <p:sp>
        <p:nvSpPr>
          <p:cNvPr id="8" name="Content Placeholder 2"/>
          <p:cNvSpPr>
            <a:spLocks noGrp="1"/>
          </p:cNvSpPr>
          <p:nvPr>
            <p:ph sz="half" idx="13"/>
          </p:nvPr>
        </p:nvSpPr>
        <p:spPr>
          <a:xfrm>
            <a:off x="4348370" y="1825625"/>
            <a:ext cx="3495260" cy="4351338"/>
          </a:xfrm>
        </p:spPr>
        <p:txBody>
          <a:bodyPr>
            <a:normAutofit/>
          </a:bodyPr>
          <a:lstStyle>
            <a:lvl1pPr marL="0" indent="0">
              <a:buNone/>
              <a:defRPr sz="2400"/>
            </a:lvl1pPr>
          </a:lstStyle>
          <a:p>
            <a:pPr lvl="0"/>
            <a:r>
              <a:rPr lang="en-US"/>
              <a:t>Click to edit Master text styles</a:t>
            </a:r>
          </a:p>
        </p:txBody>
      </p:sp>
      <p:sp>
        <p:nvSpPr>
          <p:cNvPr id="9" name="Content Placeholder 2"/>
          <p:cNvSpPr>
            <a:spLocks noGrp="1"/>
          </p:cNvSpPr>
          <p:nvPr>
            <p:ph sz="half" idx="14"/>
          </p:nvPr>
        </p:nvSpPr>
        <p:spPr>
          <a:xfrm>
            <a:off x="7858540" y="1825625"/>
            <a:ext cx="3495260" cy="4351338"/>
          </a:xfrm>
        </p:spPr>
        <p:txBody>
          <a:bodyPr>
            <a:normAutofit/>
          </a:bodyPr>
          <a:lstStyle>
            <a:lvl1pPr marL="0" indent="0">
              <a:buNone/>
              <a:defRPr sz="2400"/>
            </a:lvl1pPr>
          </a:lstStyle>
          <a:p>
            <a:pPr lvl="0"/>
            <a:r>
              <a:rPr lang="en-US"/>
              <a:t>Click to edit Master text styles</a:t>
            </a:r>
          </a:p>
        </p:txBody>
      </p:sp>
    </p:spTree>
    <p:extLst>
      <p:ext uri="{BB962C8B-B14F-4D97-AF65-F5344CB8AC3E}">
        <p14:creationId xmlns:p14="http://schemas.microsoft.com/office/powerpoint/2010/main" val="3588599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73BC202-3A4E-8828-F00A-B5BACE85BB7D}"/>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04738C9-1FDF-25A6-57F4-22B0C20DDC67}"/>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948EA1A-1E22-808D-071F-53F19D816B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75000"/>
                  </a:schemeClr>
                </a:solidFill>
                <a:latin typeface="Avenir Next LT Pro" panose="020B0504020202020204" pitchFamily="34" charset="77"/>
              </a:defRPr>
            </a:lvl1pPr>
          </a:lstStyle>
          <a:p>
            <a:pPr>
              <a:defRPr/>
            </a:pPr>
            <a:fld id="{3D17DFE1-96CA-4283-8A50-43D57D11059F}" type="datetimeFigureOut">
              <a:rPr lang="en-GB"/>
              <a:pPr>
                <a:defRPr/>
              </a:pPr>
              <a:t>17/11/2025</a:t>
            </a:fld>
            <a:endParaRPr lang="en-GB"/>
          </a:p>
        </p:txBody>
      </p:sp>
      <p:sp>
        <p:nvSpPr>
          <p:cNvPr id="5" name="Footer Placeholder 4">
            <a:extLst>
              <a:ext uri="{FF2B5EF4-FFF2-40B4-BE49-F238E27FC236}">
                <a16:creationId xmlns:a16="http://schemas.microsoft.com/office/drawing/2014/main" id="{0BB33273-7E0D-7D51-CE46-ECFC86E09E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Avenir Next LT Pro" panose="020B0504020202020204" pitchFamily="34" charset="77"/>
              </a:defRPr>
            </a:lvl1pPr>
          </a:lstStyle>
          <a:p>
            <a:pPr>
              <a:defRPr/>
            </a:pPr>
            <a:endParaRPr lang="en-GB"/>
          </a:p>
        </p:txBody>
      </p:sp>
      <p:sp>
        <p:nvSpPr>
          <p:cNvPr id="6" name="Slide Number Placeholder 5">
            <a:extLst>
              <a:ext uri="{FF2B5EF4-FFF2-40B4-BE49-F238E27FC236}">
                <a16:creationId xmlns:a16="http://schemas.microsoft.com/office/drawing/2014/main" id="{5DADC907-4750-B8A9-AEAD-F18BED1F04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Avenir Next LT Pro" panose="020B0504020202020204" pitchFamily="34" charset="77"/>
              </a:defRPr>
            </a:lvl1pPr>
          </a:lstStyle>
          <a:p>
            <a:pPr>
              <a:defRPr/>
            </a:pPr>
            <a:fld id="{49978AED-06F5-4567-8429-FCB04D85E69F}"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Lst>
  <p:txStyles>
    <p:titleStyle>
      <a:lvl1pPr algn="l" rtl="0" eaLnBrk="1" fontAlgn="base" hangingPunct="1">
        <a:lnSpc>
          <a:spcPct val="90000"/>
        </a:lnSpc>
        <a:spcBef>
          <a:spcPct val="0"/>
        </a:spcBef>
        <a:spcAft>
          <a:spcPct val="0"/>
        </a:spcAft>
        <a:defRPr sz="4400" b="1" kern="1200">
          <a:solidFill>
            <a:schemeClr val="bg1"/>
          </a:solidFill>
          <a:latin typeface="Avenir Next LT Pro" panose="020B0504020202020204" pitchFamily="34" charset="77"/>
          <a:ea typeface="+mj-ea"/>
          <a:cs typeface="+mj-cs"/>
        </a:defRPr>
      </a:lvl1pPr>
      <a:lvl2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2pPr>
      <a:lvl3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3pPr>
      <a:lvl4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4pPr>
      <a:lvl5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5pPr>
      <a:lvl6pPr marL="4572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6pPr>
      <a:lvl7pPr marL="9144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7pPr>
      <a:lvl8pPr marL="13716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8pPr>
      <a:lvl9pPr marL="18288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9pPr>
    </p:titleStyle>
    <p:bodyStyle>
      <a:lvl1pPr marL="228600" indent="-228600" algn="l" rtl="0" eaLnBrk="1" fontAlgn="base" hangingPunct="1">
        <a:lnSpc>
          <a:spcPct val="90000"/>
        </a:lnSpc>
        <a:spcBef>
          <a:spcPts val="1000"/>
        </a:spcBef>
        <a:spcAft>
          <a:spcPct val="0"/>
        </a:spcAft>
        <a:buFont typeface="Arial" panose="020B0604020202020204" pitchFamily="34" charset="0"/>
        <a:buChar char="•"/>
        <a:defRPr sz="2800" kern="1200">
          <a:solidFill>
            <a:schemeClr val="bg1"/>
          </a:solidFill>
          <a:latin typeface="Avenir Next LT Pro" panose="020B0504020202020204" pitchFamily="34" charset="77"/>
          <a:ea typeface="+mn-ea"/>
          <a:cs typeface="+mn-cs"/>
        </a:defRPr>
      </a:lvl1pPr>
      <a:lvl2pPr marL="685800" indent="-228600" algn="l" rtl="0" eaLnBrk="1" fontAlgn="base" hangingPunct="1">
        <a:lnSpc>
          <a:spcPct val="90000"/>
        </a:lnSpc>
        <a:spcBef>
          <a:spcPts val="500"/>
        </a:spcBef>
        <a:spcAft>
          <a:spcPct val="0"/>
        </a:spcAft>
        <a:buFont typeface="Arial" panose="020B0604020202020204" pitchFamily="34" charset="0"/>
        <a:buChar char="•"/>
        <a:defRPr sz="2400" kern="1200">
          <a:solidFill>
            <a:schemeClr val="bg1"/>
          </a:solidFill>
          <a:latin typeface="Avenir Next LT Pro" panose="020B0504020202020204" pitchFamily="34" charset="77"/>
          <a:ea typeface="+mn-ea"/>
          <a:cs typeface="+mn-cs"/>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sz="2000" kern="1200">
          <a:solidFill>
            <a:schemeClr val="bg1"/>
          </a:solidFill>
          <a:latin typeface="Avenir Next LT Pro" panose="020B0504020202020204" pitchFamily="34" charset="77"/>
          <a:ea typeface="+mn-ea"/>
          <a:cs typeface="+mn-cs"/>
        </a:defRPr>
      </a:lvl3pPr>
      <a:lvl4pPr marL="16002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bg1"/>
          </a:solidFill>
          <a:latin typeface="Avenir Next LT Pro" panose="020B0504020202020204" pitchFamily="34" charset="77"/>
          <a:ea typeface="+mn-ea"/>
          <a:cs typeface="+mn-cs"/>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bg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3.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AD57-6A65-59FB-0388-74CA52A3CB46}"/>
              </a:ext>
            </a:extLst>
          </p:cNvPr>
          <p:cNvSpPr>
            <a:spLocks noGrp="1"/>
          </p:cNvSpPr>
          <p:nvPr>
            <p:ph type="ctrTitle"/>
          </p:nvPr>
        </p:nvSpPr>
        <p:spPr>
          <a:xfrm>
            <a:off x="0" y="949429"/>
            <a:ext cx="12192000" cy="3429000"/>
          </a:xfrm>
        </p:spPr>
        <p:txBody>
          <a:bodyPr>
            <a:normAutofit fontScale="90000"/>
          </a:bodyPr>
          <a:lstStyle/>
          <a:p>
            <a:br>
              <a:rPr lang="en-GB" sz="6000">
                <a:latin typeface="Avenir Next LT Pro"/>
              </a:rPr>
            </a:br>
            <a:r>
              <a:rPr lang="en-GB" sz="6000">
                <a:latin typeface="Avenir Next LT Pro"/>
              </a:rPr>
              <a:t>Part-Time Officer Training</a:t>
            </a:r>
            <a:br>
              <a:rPr lang="en-GB" sz="6000">
                <a:latin typeface="Avenir Next LT Pro"/>
              </a:rPr>
            </a:br>
            <a:r>
              <a:rPr lang="en-GB" sz="6000">
                <a:latin typeface="Avenir Next LT Pro"/>
              </a:rPr>
              <a:t>2025/26</a:t>
            </a:r>
            <a:endParaRPr lang="en-US" sz="6000"/>
          </a:p>
        </p:txBody>
      </p:sp>
    </p:spTree>
    <p:extLst>
      <p:ext uri="{BB962C8B-B14F-4D97-AF65-F5344CB8AC3E}">
        <p14:creationId xmlns:p14="http://schemas.microsoft.com/office/powerpoint/2010/main" val="252953823"/>
      </p:ext>
    </p:extLst>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AB71E-8DAC-D761-F80B-8FD6CF8E4825}"/>
              </a:ext>
            </a:extLst>
          </p:cNvPr>
          <p:cNvSpPr>
            <a:spLocks noGrp="1"/>
          </p:cNvSpPr>
          <p:nvPr>
            <p:ph type="ctrTitle"/>
          </p:nvPr>
        </p:nvSpPr>
        <p:spPr>
          <a:xfrm>
            <a:off x="0" y="624933"/>
            <a:ext cx="12192000" cy="1394806"/>
          </a:xfrm>
        </p:spPr>
        <p:txBody>
          <a:bodyPr/>
          <a:lstStyle/>
          <a:p>
            <a:br>
              <a:rPr lang="en-GB">
                <a:latin typeface="Avenir Next LT Pro"/>
              </a:rPr>
            </a:br>
            <a:r>
              <a:rPr lang="en-GB" sz="5400">
                <a:latin typeface="Avenir Next LT Pro"/>
              </a:rPr>
              <a:t>Congratulations!</a:t>
            </a:r>
            <a:endParaRPr lang="en-GB" sz="5400"/>
          </a:p>
        </p:txBody>
      </p:sp>
      <p:pic>
        <p:nvPicPr>
          <p:cNvPr id="4" name="Picture 3" descr="a black and white photo of a cat looking at something">
            <a:extLst>
              <a:ext uri="{FF2B5EF4-FFF2-40B4-BE49-F238E27FC236}">
                <a16:creationId xmlns:a16="http://schemas.microsoft.com/office/drawing/2014/main" id="{EFB9930A-8DAE-748D-F3E8-36D10B76EB9D}"/>
              </a:ext>
            </a:extLst>
          </p:cNvPr>
          <p:cNvPicPr>
            <a:picLocks noChangeAspect="1"/>
          </p:cNvPicPr>
          <p:nvPr/>
        </p:nvPicPr>
        <p:blipFill>
          <a:blip r:embed="rId2"/>
          <a:stretch>
            <a:fillRect/>
          </a:stretch>
        </p:blipFill>
        <p:spPr>
          <a:xfrm>
            <a:off x="4096039" y="2386158"/>
            <a:ext cx="3989916" cy="3989916"/>
          </a:xfrm>
          <a:prstGeom prst="rect">
            <a:avLst/>
          </a:prstGeom>
        </p:spPr>
      </p:pic>
      <p:pic>
        <p:nvPicPr>
          <p:cNvPr id="3" name="Picture 2" descr="Fireworks Gif Transparent Background">
            <a:extLst>
              <a:ext uri="{FF2B5EF4-FFF2-40B4-BE49-F238E27FC236}">
                <a16:creationId xmlns:a16="http://schemas.microsoft.com/office/drawing/2014/main" id="{4A7F3168-9A8E-33CB-4FE2-FD8511B49C2A}"/>
              </a:ext>
            </a:extLst>
          </p:cNvPr>
          <p:cNvPicPr>
            <a:picLocks noChangeAspect="1"/>
          </p:cNvPicPr>
          <p:nvPr/>
        </p:nvPicPr>
        <p:blipFill>
          <a:blip r:embed="rId3"/>
          <a:stretch>
            <a:fillRect/>
          </a:stretch>
        </p:blipFill>
        <p:spPr>
          <a:xfrm>
            <a:off x="300037" y="2391304"/>
            <a:ext cx="3569758" cy="3461808"/>
          </a:xfrm>
          <a:prstGeom prst="rect">
            <a:avLst/>
          </a:prstGeom>
        </p:spPr>
      </p:pic>
      <p:pic>
        <p:nvPicPr>
          <p:cNvPr id="5" name="Picture 4" descr="Fireworks Gif Transparent Background">
            <a:extLst>
              <a:ext uri="{FF2B5EF4-FFF2-40B4-BE49-F238E27FC236}">
                <a16:creationId xmlns:a16="http://schemas.microsoft.com/office/drawing/2014/main" id="{ECABC076-FF83-D2B3-3C6E-FD98A1547207}"/>
              </a:ext>
            </a:extLst>
          </p:cNvPr>
          <p:cNvPicPr>
            <a:picLocks noChangeAspect="1"/>
          </p:cNvPicPr>
          <p:nvPr/>
        </p:nvPicPr>
        <p:blipFill>
          <a:blip r:embed="rId3"/>
          <a:stretch>
            <a:fillRect/>
          </a:stretch>
        </p:blipFill>
        <p:spPr>
          <a:xfrm>
            <a:off x="8311620" y="2391303"/>
            <a:ext cx="3569758" cy="3461808"/>
          </a:xfrm>
          <a:prstGeom prst="rect">
            <a:avLst/>
          </a:prstGeom>
        </p:spPr>
      </p:pic>
    </p:spTree>
    <p:extLst>
      <p:ext uri="{BB962C8B-B14F-4D97-AF65-F5344CB8AC3E}">
        <p14:creationId xmlns:p14="http://schemas.microsoft.com/office/powerpoint/2010/main" val="294616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EB813-0AF4-E1AE-E16E-7EBE8A66A729}"/>
              </a:ext>
            </a:extLst>
          </p:cNvPr>
          <p:cNvSpPr>
            <a:spLocks noGrp="1"/>
          </p:cNvSpPr>
          <p:nvPr>
            <p:ph type="ctrTitle"/>
          </p:nvPr>
        </p:nvSpPr>
        <p:spPr>
          <a:xfrm>
            <a:off x="0" y="1413211"/>
            <a:ext cx="12192000" cy="3429000"/>
          </a:xfrm>
        </p:spPr>
        <p:txBody>
          <a:bodyPr/>
          <a:lstStyle/>
          <a:p>
            <a:r>
              <a:rPr lang="en-GB">
                <a:latin typeface="Avenir Next LT Pro"/>
              </a:rPr>
              <a:t>Welcome!</a:t>
            </a:r>
            <a:endParaRPr lang="en-GB"/>
          </a:p>
        </p:txBody>
      </p:sp>
    </p:spTree>
    <p:extLst>
      <p:ext uri="{BB962C8B-B14F-4D97-AF65-F5344CB8AC3E}">
        <p14:creationId xmlns:p14="http://schemas.microsoft.com/office/powerpoint/2010/main" val="2923726170"/>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purple dragon garment&#10;&#10;AI-generated content may be incorrect.">
            <a:extLst>
              <a:ext uri="{FF2B5EF4-FFF2-40B4-BE49-F238E27FC236}">
                <a16:creationId xmlns:a16="http://schemas.microsoft.com/office/drawing/2014/main" id="{48C1E737-C362-A322-5AD8-6FA79E60CE9B}"/>
              </a:ext>
            </a:extLst>
          </p:cNvPr>
          <p:cNvPicPr>
            <a:picLocks noChangeAspect="1"/>
          </p:cNvPicPr>
          <p:nvPr/>
        </p:nvPicPr>
        <p:blipFill>
          <a:blip r:embed="rId2"/>
          <a:srcRect l="-301" t="149" r="1173" b="-298"/>
          <a:stretch>
            <a:fillRect/>
          </a:stretch>
        </p:blipFill>
        <p:spPr>
          <a:xfrm rot="16200000">
            <a:off x="3481072" y="618727"/>
            <a:ext cx="10373639" cy="7040355"/>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3">
            <a:extLst>
              <a:ext uri="{FF2B5EF4-FFF2-40B4-BE49-F238E27FC236}">
                <a16:creationId xmlns:a16="http://schemas.microsoft.com/office/drawing/2014/main" id="{7E480E7E-B09C-F546-D45C-0F0AE45D601C}"/>
              </a:ext>
            </a:extLst>
          </p:cNvPr>
          <p:cNvSpPr txBox="1">
            <a:spLocks/>
          </p:cNvSpPr>
          <p:nvPr/>
        </p:nvSpPr>
        <p:spPr>
          <a:xfrm>
            <a:off x="1063364" y="776363"/>
            <a:ext cx="3306839" cy="4354362"/>
          </a:xfrm>
          <a:prstGeom prst="rect">
            <a:avLst/>
          </a:prstGeom>
        </p:spPr>
        <p:txBody>
          <a:bodyPr lIns="91440" tIns="45720" rIns="91440" bIns="45720" anchor="t">
            <a:noAutofit/>
          </a:bodyPr>
          <a:lstStyle>
            <a:lvl1pPr marL="228600" indent="-228600" algn="l" rtl="0" eaLnBrk="1" fontAlgn="base" hangingPunct="1">
              <a:lnSpc>
                <a:spcPct val="90000"/>
              </a:lnSpc>
              <a:spcBef>
                <a:spcPts val="1000"/>
              </a:spcBef>
              <a:spcAft>
                <a:spcPct val="0"/>
              </a:spcAft>
              <a:buFont typeface="Arial" panose="020B0604020202020204" pitchFamily="34" charset="0"/>
              <a:buChar char="•"/>
              <a:defRPr sz="2800" kern="1200">
                <a:solidFill>
                  <a:schemeClr val="bg1"/>
                </a:solidFill>
                <a:latin typeface="Avenir Next LT Pro" panose="020B0504020202020204" pitchFamily="34" charset="77"/>
                <a:ea typeface="+mn-ea"/>
                <a:cs typeface="+mn-cs"/>
              </a:defRPr>
            </a:lvl1pPr>
            <a:lvl2pPr marL="685800" indent="-228600" algn="l" rtl="0" eaLnBrk="1" fontAlgn="base" hangingPunct="1">
              <a:lnSpc>
                <a:spcPct val="90000"/>
              </a:lnSpc>
              <a:spcBef>
                <a:spcPts val="500"/>
              </a:spcBef>
              <a:spcAft>
                <a:spcPct val="0"/>
              </a:spcAft>
              <a:buFont typeface="Arial" panose="020B0604020202020204" pitchFamily="34" charset="0"/>
              <a:buChar char="•"/>
              <a:defRPr sz="2400" kern="1200">
                <a:solidFill>
                  <a:schemeClr val="bg1"/>
                </a:solidFill>
                <a:latin typeface="Avenir Next LT Pro" panose="020B0504020202020204" pitchFamily="34" charset="77"/>
                <a:ea typeface="+mn-ea"/>
                <a:cs typeface="+mn-cs"/>
              </a:defRPr>
            </a:lvl2pPr>
            <a:lvl3pPr marL="1143000" indent="-228600" algn="l" rtl="0" eaLnBrk="1" fontAlgn="base" hangingPunct="1">
              <a:lnSpc>
                <a:spcPct val="90000"/>
              </a:lnSpc>
              <a:spcBef>
                <a:spcPts val="500"/>
              </a:spcBef>
              <a:spcAft>
                <a:spcPct val="0"/>
              </a:spcAft>
              <a:buFont typeface="Arial" panose="020B0604020202020204" pitchFamily="34" charset="0"/>
              <a:buChar char="•"/>
              <a:defRPr sz="2000" kern="1200">
                <a:solidFill>
                  <a:schemeClr val="bg1"/>
                </a:solidFill>
                <a:latin typeface="Avenir Next LT Pro" panose="020B0504020202020204" pitchFamily="34" charset="77"/>
                <a:ea typeface="+mn-ea"/>
                <a:cs typeface="+mn-cs"/>
              </a:defRPr>
            </a:lvl3pPr>
            <a:lvl4pPr marL="16002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bg1"/>
                </a:solidFill>
                <a:latin typeface="Avenir Next LT Pro" panose="020B0504020202020204" pitchFamily="34" charset="77"/>
                <a:ea typeface="+mn-ea"/>
                <a:cs typeface="+mn-cs"/>
              </a:defRPr>
            </a:lvl4pPr>
            <a:lvl5pPr marL="2057400" indent="-228600" algn="l" rtl="0" eaLnBrk="1" fontAlgn="base" hangingPunct="1">
              <a:lnSpc>
                <a:spcPct val="90000"/>
              </a:lnSpc>
              <a:spcBef>
                <a:spcPts val="500"/>
              </a:spcBef>
              <a:spcAft>
                <a:spcPct val="0"/>
              </a:spcAft>
              <a:buFont typeface="Arial" panose="020B0604020202020204" pitchFamily="34" charset="0"/>
              <a:buChar char="•"/>
              <a:defRPr kern="1200">
                <a:solidFill>
                  <a:schemeClr val="bg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nSpc>
                <a:spcPct val="150000"/>
              </a:lnSpc>
              <a:spcBef>
                <a:spcPts val="0"/>
              </a:spcBef>
              <a:spcAft>
                <a:spcPts val="0"/>
              </a:spcAft>
              <a:buFont typeface="Arial" panose="020B0604020202020204" pitchFamily="34" charset="0"/>
              <a:buAutoNum type="arabicPeriod"/>
            </a:pPr>
            <a:r>
              <a:rPr lang="en-GB">
                <a:solidFill>
                  <a:schemeClr val="accent2">
                    <a:lumMod val="76000"/>
                  </a:schemeClr>
                </a:solidFill>
                <a:latin typeface="Avenir Next LT Pro"/>
              </a:rPr>
              <a:t>Welcome!</a:t>
            </a:r>
            <a:endParaRPr lang="en-US">
              <a:solidFill>
                <a:schemeClr val="accent2">
                  <a:lumMod val="76000"/>
                </a:schemeClr>
              </a:solidFill>
            </a:endParaRPr>
          </a:p>
          <a:p>
            <a:pPr marL="457200" indent="-457200">
              <a:lnSpc>
                <a:spcPct val="150000"/>
              </a:lnSpc>
              <a:spcBef>
                <a:spcPts val="0"/>
              </a:spcBef>
              <a:spcAft>
                <a:spcPts val="0"/>
              </a:spcAft>
              <a:buFont typeface="Arial" panose="020B0604020202020204" pitchFamily="34" charset="0"/>
              <a:buAutoNum type="arabicPeriod"/>
            </a:pPr>
            <a:r>
              <a:rPr lang="en-GB">
                <a:solidFill>
                  <a:schemeClr val="accent2">
                    <a:lumMod val="76000"/>
                  </a:schemeClr>
                </a:solidFill>
                <a:latin typeface="Avenir Next LT Pro"/>
              </a:rPr>
              <a:t>Your Students Union</a:t>
            </a:r>
          </a:p>
          <a:p>
            <a:pPr marL="457200" indent="-457200">
              <a:lnSpc>
                <a:spcPct val="150000"/>
              </a:lnSpc>
              <a:spcBef>
                <a:spcPts val="0"/>
              </a:spcBef>
              <a:spcAft>
                <a:spcPts val="0"/>
              </a:spcAft>
              <a:buFont typeface="Arial" panose="020B0604020202020204" pitchFamily="34" charset="0"/>
              <a:buAutoNum type="arabicPeriod"/>
            </a:pPr>
            <a:r>
              <a:rPr lang="en-GB">
                <a:solidFill>
                  <a:schemeClr val="accent2">
                    <a:lumMod val="76000"/>
                  </a:schemeClr>
                </a:solidFill>
                <a:latin typeface="Avenir Next LT Pro"/>
              </a:rPr>
              <a:t>Your Role</a:t>
            </a:r>
            <a:endParaRPr lang="en-GB">
              <a:solidFill>
                <a:schemeClr val="accent2">
                  <a:lumMod val="76000"/>
                </a:schemeClr>
              </a:solidFill>
            </a:endParaRPr>
          </a:p>
          <a:p>
            <a:pPr marL="457200" indent="-457200">
              <a:lnSpc>
                <a:spcPct val="150000"/>
              </a:lnSpc>
              <a:spcBef>
                <a:spcPts val="0"/>
              </a:spcBef>
              <a:spcAft>
                <a:spcPts val="0"/>
              </a:spcAft>
              <a:buFont typeface="Arial" panose="020B0604020202020204" pitchFamily="34" charset="0"/>
              <a:buAutoNum type="arabicPeriod"/>
            </a:pPr>
            <a:r>
              <a:rPr lang="en-GB">
                <a:solidFill>
                  <a:schemeClr val="accent2">
                    <a:lumMod val="76000"/>
                  </a:schemeClr>
                </a:solidFill>
                <a:latin typeface="Avenir Next LT Pro"/>
              </a:rPr>
              <a:t>Your Support </a:t>
            </a:r>
          </a:p>
          <a:p>
            <a:pPr marL="457200" indent="-457200">
              <a:lnSpc>
                <a:spcPct val="150000"/>
              </a:lnSpc>
              <a:spcBef>
                <a:spcPts val="0"/>
              </a:spcBef>
              <a:spcAft>
                <a:spcPts val="0"/>
              </a:spcAft>
              <a:buFont typeface="Arial" panose="020B0604020202020204" pitchFamily="34" charset="0"/>
              <a:buAutoNum type="arabicPeriod"/>
            </a:pPr>
            <a:r>
              <a:rPr lang="en-GB">
                <a:solidFill>
                  <a:schemeClr val="accent2">
                    <a:lumMod val="76000"/>
                  </a:schemeClr>
                </a:solidFill>
                <a:latin typeface="Avenir Next LT Pro"/>
              </a:rPr>
              <a:t>Questions</a:t>
            </a:r>
          </a:p>
        </p:txBody>
      </p:sp>
    </p:spTree>
    <p:extLst>
      <p:ext uri="{BB962C8B-B14F-4D97-AF65-F5344CB8AC3E}">
        <p14:creationId xmlns:p14="http://schemas.microsoft.com/office/powerpoint/2010/main" val="1683523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402C8-65A8-6CF0-C0BD-2D9627C593A6}"/>
              </a:ext>
            </a:extLst>
          </p:cNvPr>
          <p:cNvSpPr>
            <a:spLocks noGrp="1"/>
          </p:cNvSpPr>
          <p:nvPr>
            <p:ph type="ctrTitle"/>
          </p:nvPr>
        </p:nvSpPr>
        <p:spPr/>
        <p:txBody>
          <a:bodyPr/>
          <a:lstStyle/>
          <a:p>
            <a:r>
              <a:rPr lang="en-GB">
                <a:latin typeface="Avenir Next LT Pro"/>
              </a:rPr>
              <a:t>If you were a wizard who'd lost their staff, what would you use to cast your spells?</a:t>
            </a:r>
            <a:endParaRPr lang="en-GB" b="0">
              <a:solidFill>
                <a:srgbClr val="000000"/>
              </a:solidFill>
              <a:latin typeface="Avenir Next LT Pro"/>
            </a:endParaRPr>
          </a:p>
          <a:p>
            <a:pPr>
              <a:lnSpc>
                <a:spcPct val="150000"/>
              </a:lnSpc>
              <a:spcBef>
                <a:spcPts val="0"/>
              </a:spcBef>
              <a:spcAft>
                <a:spcPts val="0"/>
              </a:spcAft>
            </a:pPr>
            <a:endParaRPr lang="en-GB" sz="6600"/>
          </a:p>
        </p:txBody>
      </p:sp>
    </p:spTree>
    <p:extLst>
      <p:ext uri="{BB962C8B-B14F-4D97-AF65-F5344CB8AC3E}">
        <p14:creationId xmlns:p14="http://schemas.microsoft.com/office/powerpoint/2010/main" val="815859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91D9-96EC-390A-E152-195F2182223A}"/>
              </a:ext>
            </a:extLst>
          </p:cNvPr>
          <p:cNvSpPr>
            <a:spLocks noGrp="1"/>
          </p:cNvSpPr>
          <p:nvPr>
            <p:ph type="ctrTitle"/>
          </p:nvPr>
        </p:nvSpPr>
        <p:spPr/>
        <p:txBody>
          <a:bodyPr/>
          <a:lstStyle/>
          <a:p>
            <a:pPr>
              <a:lnSpc>
                <a:spcPct val="150000"/>
              </a:lnSpc>
              <a:spcBef>
                <a:spcPts val="0"/>
              </a:spcBef>
              <a:spcAft>
                <a:spcPts val="0"/>
              </a:spcAft>
            </a:pPr>
            <a:r>
              <a:rPr lang="en-GB" sz="6600">
                <a:solidFill>
                  <a:schemeClr val="bg1">
                    <a:lumMod val="95000"/>
                  </a:schemeClr>
                </a:solidFill>
                <a:latin typeface="Avenir Next LT Pro"/>
              </a:rPr>
              <a:t>Your Students' Union</a:t>
            </a:r>
            <a:endParaRPr lang="en-GB" sz="6600" b="0">
              <a:solidFill>
                <a:schemeClr val="bg1">
                  <a:lumMod val="95000"/>
                </a:schemeClr>
              </a:solidFill>
              <a:latin typeface="Avenir Next LT Pro"/>
            </a:endParaRPr>
          </a:p>
          <a:p>
            <a:endParaRPr lang="en-GB"/>
          </a:p>
        </p:txBody>
      </p:sp>
    </p:spTree>
    <p:extLst>
      <p:ext uri="{BB962C8B-B14F-4D97-AF65-F5344CB8AC3E}">
        <p14:creationId xmlns:p14="http://schemas.microsoft.com/office/powerpoint/2010/main" val="1062726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Placeholder 6" descr="A group of people posing for a picture&#10;&#10;AI-generated content may be incorrect.">
            <a:extLst>
              <a:ext uri="{FF2B5EF4-FFF2-40B4-BE49-F238E27FC236}">
                <a16:creationId xmlns:a16="http://schemas.microsoft.com/office/drawing/2014/main" id="{88A99A40-E54B-0CAD-9016-6B08CE29123F}"/>
              </a:ext>
            </a:extLst>
          </p:cNvPr>
          <p:cNvPicPr>
            <a:picLocks noChangeAspect="1"/>
          </p:cNvPicPr>
          <p:nvPr/>
        </p:nvPicPr>
        <p:blipFill>
          <a:blip r:embed="rId2"/>
          <a:srcRect b="5436"/>
          <a:stretch>
            <a:fillRect/>
          </a:stretch>
        </p:blipFill>
        <p:spPr bwMode="auto">
          <a:xfrm>
            <a:off x="1" y="10"/>
            <a:ext cx="9669642" cy="6857990"/>
          </a:xfrm>
          <a:prstGeom prst="rect">
            <a:avLst/>
          </a:prstGeom>
          <a:solidFill>
            <a:srgbClr val="180045"/>
          </a:solidFill>
          <a:extLst>
            <a:ext uri="{91240B29-F687-4F45-9708-019B960494DF}">
              <a14:hiddenLine xmlns:a14="http://schemas.microsoft.com/office/drawing/2010/main" w="9525">
                <a:solidFill>
                  <a:srgbClr val="000000"/>
                </a:solidFill>
                <a:miter lim="800000"/>
                <a:headEnd/>
                <a:tailEnd/>
              </a14:hiddenLine>
            </a:ext>
          </a:extLst>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482CEFD2-33A1-1A79-57F2-D7115E66269C}"/>
              </a:ext>
            </a:extLst>
          </p:cNvPr>
          <p:cNvSpPr>
            <a:spLocks noGrp="1"/>
          </p:cNvSpPr>
          <p:nvPr>
            <p:ph idx="1"/>
          </p:nvPr>
        </p:nvSpPr>
        <p:spPr>
          <a:xfrm>
            <a:off x="8368197" y="2192980"/>
            <a:ext cx="3822189" cy="4209072"/>
          </a:xfrm>
        </p:spPr>
        <p:txBody>
          <a:bodyPr>
            <a:normAutofit/>
          </a:bodyPr>
          <a:lstStyle/>
          <a:p>
            <a:pPr marL="342900" indent="-342900">
              <a:lnSpc>
                <a:spcPct val="90000"/>
              </a:lnSpc>
              <a:buFont typeface="Arial,Sans-Serif"/>
              <a:buChar char="•"/>
            </a:pPr>
            <a:r>
              <a:rPr lang="en-US" sz="2000">
                <a:solidFill>
                  <a:schemeClr val="accent2">
                    <a:lumMod val="76000"/>
                  </a:schemeClr>
                </a:solidFill>
                <a:latin typeface="Avenir Next LT Pro"/>
              </a:rPr>
              <a:t>Campaigning </a:t>
            </a:r>
            <a:r>
              <a:rPr lang="en-US" sz="2000" err="1">
                <a:solidFill>
                  <a:schemeClr val="accent2">
                    <a:lumMod val="76000"/>
                  </a:schemeClr>
                </a:solidFill>
                <a:latin typeface="Avenir Next LT Pro"/>
              </a:rPr>
              <a:t>Organisation</a:t>
            </a:r>
            <a:endParaRPr lang="en-US" sz="2000">
              <a:solidFill>
                <a:schemeClr val="accent2">
                  <a:lumMod val="76000"/>
                </a:schemeClr>
              </a:solidFill>
              <a:latin typeface="Avenir Next LT Pro"/>
            </a:endParaRPr>
          </a:p>
          <a:p>
            <a:pPr marL="342900" indent="-342900">
              <a:lnSpc>
                <a:spcPct val="90000"/>
              </a:lnSpc>
              <a:buFont typeface="Arial,Sans-Serif"/>
              <a:buChar char="•"/>
            </a:pPr>
            <a:r>
              <a:rPr lang="en-US" sz="2000">
                <a:solidFill>
                  <a:schemeClr val="accent2">
                    <a:lumMod val="76000"/>
                  </a:schemeClr>
                </a:solidFill>
                <a:latin typeface="Avenir Next LT Pro"/>
              </a:rPr>
              <a:t>Charity</a:t>
            </a:r>
          </a:p>
          <a:p>
            <a:pPr marL="342900" indent="-342900">
              <a:lnSpc>
                <a:spcPct val="90000"/>
              </a:lnSpc>
              <a:buFont typeface="Arial,Sans-Serif"/>
              <a:buChar char="•"/>
            </a:pPr>
            <a:r>
              <a:rPr lang="en-US" sz="2000">
                <a:solidFill>
                  <a:schemeClr val="accent2">
                    <a:lumMod val="76000"/>
                  </a:schemeClr>
                </a:solidFill>
                <a:latin typeface="Avenir Next LT Pro"/>
              </a:rPr>
              <a:t>Representative Body</a:t>
            </a:r>
          </a:p>
          <a:p>
            <a:pPr marL="342900" indent="-342900">
              <a:lnSpc>
                <a:spcPct val="90000"/>
              </a:lnSpc>
              <a:buFont typeface="Arial,Sans-Serif"/>
              <a:buChar char="•"/>
            </a:pPr>
            <a:r>
              <a:rPr lang="en-US" sz="2000">
                <a:solidFill>
                  <a:schemeClr val="accent2">
                    <a:lumMod val="76000"/>
                  </a:schemeClr>
                </a:solidFill>
                <a:latin typeface="Avenir Next LT Pro"/>
              </a:rPr>
              <a:t>Buildings</a:t>
            </a:r>
          </a:p>
          <a:p>
            <a:pPr marL="342900" indent="-342900">
              <a:lnSpc>
                <a:spcPct val="90000"/>
              </a:lnSpc>
              <a:buFont typeface="Arial,Sans-Serif"/>
              <a:buChar char="•"/>
            </a:pPr>
            <a:r>
              <a:rPr lang="en-US" sz="2000">
                <a:solidFill>
                  <a:schemeClr val="accent2">
                    <a:lumMod val="76000"/>
                  </a:schemeClr>
                </a:solidFill>
                <a:latin typeface="Avenir Next LT Pro"/>
              </a:rPr>
              <a:t>Bars</a:t>
            </a:r>
          </a:p>
          <a:p>
            <a:pPr marL="342900" indent="-342900">
              <a:lnSpc>
                <a:spcPct val="90000"/>
              </a:lnSpc>
              <a:buFont typeface="Arial,Sans-Serif"/>
              <a:buChar char="•"/>
            </a:pPr>
            <a:r>
              <a:rPr lang="en-US" sz="2000">
                <a:solidFill>
                  <a:schemeClr val="accent2">
                    <a:lumMod val="76000"/>
                  </a:schemeClr>
                </a:solidFill>
                <a:latin typeface="Avenir Next LT Pro"/>
              </a:rPr>
              <a:t>Place to Develop</a:t>
            </a:r>
          </a:p>
          <a:p>
            <a:pPr marL="342900" indent="-342900">
              <a:lnSpc>
                <a:spcPct val="90000"/>
              </a:lnSpc>
              <a:buFont typeface="Arial,Sans-Serif"/>
              <a:buChar char="•"/>
            </a:pPr>
            <a:r>
              <a:rPr lang="en-US" sz="2000">
                <a:solidFill>
                  <a:schemeClr val="accent2">
                    <a:lumMod val="76000"/>
                  </a:schemeClr>
                </a:solidFill>
                <a:latin typeface="Avenir Next LT Pro"/>
              </a:rPr>
              <a:t>Hub of activities</a:t>
            </a:r>
          </a:p>
          <a:p>
            <a:pPr marL="342900" indent="-342900">
              <a:lnSpc>
                <a:spcPct val="90000"/>
              </a:lnSpc>
              <a:buFont typeface="Arial,Sans-Serif"/>
              <a:buChar char="•"/>
            </a:pPr>
            <a:r>
              <a:rPr lang="en-US" sz="2000">
                <a:solidFill>
                  <a:schemeClr val="accent2">
                    <a:lumMod val="76000"/>
                  </a:schemeClr>
                </a:solidFill>
                <a:latin typeface="Avenir Next LT Pro"/>
              </a:rPr>
              <a:t>A Community of Communities!</a:t>
            </a:r>
          </a:p>
        </p:txBody>
      </p:sp>
      <p:sp>
        <p:nvSpPr>
          <p:cNvPr id="2" name="TextBox 1">
            <a:extLst>
              <a:ext uri="{FF2B5EF4-FFF2-40B4-BE49-F238E27FC236}">
                <a16:creationId xmlns:a16="http://schemas.microsoft.com/office/drawing/2014/main" id="{F9D70C29-A9EF-F2DC-A848-E2596465548C}"/>
              </a:ext>
            </a:extLst>
          </p:cNvPr>
          <p:cNvSpPr txBox="1"/>
          <p:nvPr/>
        </p:nvSpPr>
        <p:spPr>
          <a:xfrm>
            <a:off x="8371562" y="-88726"/>
            <a:ext cx="4342356"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Avenir Next LT Pro"/>
                <a:ea typeface="Avenir Next LT Pro"/>
                <a:cs typeface="Avenir Next LT Pro"/>
              </a:rPr>
              <a:t>​</a:t>
            </a:r>
            <a:br>
              <a:rPr lang="en-US" sz="4400">
                <a:latin typeface="Avenir Next LT Pro"/>
                <a:ea typeface="Avenir Next LT Pro"/>
                <a:cs typeface="Avenir Next LT Pro"/>
              </a:rPr>
            </a:br>
            <a:r>
              <a:rPr lang="en-US" sz="4000" b="1" baseline="0">
                <a:solidFill>
                  <a:schemeClr val="tx2">
                    <a:lumMod val="76000"/>
                  </a:schemeClr>
                </a:solidFill>
                <a:latin typeface="Avenir Next LT Pro"/>
              </a:rPr>
              <a:t>Your Students' Union</a:t>
            </a:r>
            <a:endParaRPr lang="en-US" sz="4000">
              <a:solidFill>
                <a:schemeClr val="tx2">
                  <a:lumMod val="76000"/>
                </a:schemeClr>
              </a:solidFill>
            </a:endParaRPr>
          </a:p>
          <a:p>
            <a:pPr algn="ctr"/>
            <a:endParaRPr lang="en-GB"/>
          </a:p>
        </p:txBody>
      </p:sp>
    </p:spTree>
    <p:extLst>
      <p:ext uri="{BB962C8B-B14F-4D97-AF65-F5344CB8AC3E}">
        <p14:creationId xmlns:p14="http://schemas.microsoft.com/office/powerpoint/2010/main" val="1128747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632EF-37D3-ED09-6786-6D94A41568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4274EA-C614-B041-263E-6F5F424B1B61}"/>
              </a:ext>
            </a:extLst>
          </p:cNvPr>
          <p:cNvSpPr>
            <a:spLocks noGrp="1"/>
          </p:cNvSpPr>
          <p:nvPr>
            <p:ph type="title"/>
          </p:nvPr>
        </p:nvSpPr>
        <p:spPr/>
        <p:txBody>
          <a:bodyPr/>
          <a:lstStyle/>
          <a:p>
            <a:pPr algn="ctr"/>
            <a:r>
              <a:rPr lang="en-GB">
                <a:latin typeface="Avenir Next LT Pro"/>
              </a:rPr>
              <a:t>Your Students' Union</a:t>
            </a:r>
            <a:endParaRPr lang="en-GB"/>
          </a:p>
        </p:txBody>
      </p:sp>
      <p:sp>
        <p:nvSpPr>
          <p:cNvPr id="8" name="Content Placeholder 7">
            <a:extLst>
              <a:ext uri="{FF2B5EF4-FFF2-40B4-BE49-F238E27FC236}">
                <a16:creationId xmlns:a16="http://schemas.microsoft.com/office/drawing/2014/main" id="{C43748A5-6DE5-A794-6161-308F1ABF2846}"/>
              </a:ext>
            </a:extLst>
          </p:cNvPr>
          <p:cNvSpPr>
            <a:spLocks noGrp="1"/>
          </p:cNvSpPr>
          <p:nvPr>
            <p:ph sz="half" idx="2"/>
          </p:nvPr>
        </p:nvSpPr>
        <p:spPr>
          <a:xfrm>
            <a:off x="838200" y="1825625"/>
            <a:ext cx="10519079" cy="4351338"/>
          </a:xfrm>
        </p:spPr>
        <p:txBody>
          <a:bodyPr vert="horz" wrap="square" lIns="91440" tIns="45720" rIns="91440" bIns="45720" numCol="1" anchor="t" anchorCtr="0" compatLnSpc="1">
            <a:prstTxWarp prst="textNoShape">
              <a:avLst/>
            </a:prstTxWarp>
            <a:noAutofit/>
          </a:bodyPr>
          <a:lstStyle/>
          <a:p>
            <a:pPr marL="285750" indent="-285750">
              <a:buChar char="•"/>
            </a:pPr>
            <a:r>
              <a:rPr lang="en-GB" sz="2000">
                <a:solidFill>
                  <a:schemeClr val="accent1">
                    <a:lumMod val="40000"/>
                    <a:lumOff val="60000"/>
                  </a:schemeClr>
                </a:solidFill>
                <a:latin typeface="Avenir Next LT Pro"/>
              </a:rPr>
              <a:t>Student Officers are the face and voice of the organisation. </a:t>
            </a:r>
            <a:endParaRPr lang="en-US" sz="2000">
              <a:solidFill>
                <a:schemeClr val="accent1">
                  <a:lumMod val="40000"/>
                  <a:lumOff val="60000"/>
                </a:schemeClr>
              </a:solidFill>
            </a:endParaRPr>
          </a:p>
          <a:p>
            <a:pPr marL="285750" indent="-285750">
              <a:lnSpc>
                <a:spcPct val="120000"/>
              </a:lnSpc>
              <a:spcAft>
                <a:spcPts val="0"/>
              </a:spcAft>
              <a:buFont typeface="Arial"/>
              <a:buChar char="•"/>
            </a:pPr>
            <a:r>
              <a:rPr lang="en-GB" sz="2000">
                <a:solidFill>
                  <a:schemeClr val="accent1">
                    <a:lumMod val="40000"/>
                    <a:lumOff val="60000"/>
                  </a:schemeClr>
                </a:solidFill>
                <a:latin typeface="Avenir Next LT Pro"/>
              </a:rPr>
              <a:t>Union services are managed by permanent staff.</a:t>
            </a:r>
          </a:p>
          <a:p>
            <a:pPr marL="285750" indent="-285750">
              <a:lnSpc>
                <a:spcPct val="120000"/>
              </a:lnSpc>
              <a:spcAft>
                <a:spcPts val="0"/>
              </a:spcAft>
              <a:buFont typeface="Arial"/>
              <a:buChar char="•"/>
            </a:pPr>
            <a:r>
              <a:rPr lang="en-GB" sz="2000">
                <a:solidFill>
                  <a:schemeClr val="accent1">
                    <a:lumMod val="40000"/>
                    <a:lumOff val="60000"/>
                  </a:schemeClr>
                </a:solidFill>
                <a:latin typeface="Avenir Next LT Pro"/>
              </a:rPr>
              <a:t>Political leadership = Sabbatical Officers (presidents)</a:t>
            </a:r>
          </a:p>
          <a:p>
            <a:pPr marL="285750" indent="-285750">
              <a:lnSpc>
                <a:spcPct val="120000"/>
              </a:lnSpc>
              <a:spcAft>
                <a:spcPts val="0"/>
              </a:spcAft>
              <a:buFont typeface="Arial"/>
              <a:buChar char="•"/>
            </a:pPr>
            <a:r>
              <a:rPr lang="en-GB" sz="2000">
                <a:solidFill>
                  <a:schemeClr val="accent1">
                    <a:lumMod val="40000"/>
                    <a:lumOff val="60000"/>
                  </a:schemeClr>
                </a:solidFill>
                <a:latin typeface="Avenir Next LT Pro"/>
              </a:rPr>
              <a:t>Operational leadership = Chief Executive  (operational side)</a:t>
            </a:r>
          </a:p>
          <a:p>
            <a:pPr marL="285750" indent="-285750">
              <a:lnSpc>
                <a:spcPct val="120000"/>
              </a:lnSpc>
              <a:spcAft>
                <a:spcPts val="0"/>
              </a:spcAft>
              <a:buFont typeface="Arial"/>
              <a:buChar char="•"/>
            </a:pPr>
            <a:r>
              <a:rPr lang="en-GB" sz="2000">
                <a:solidFill>
                  <a:schemeClr val="accent1">
                    <a:lumMod val="40000"/>
                    <a:lumOff val="60000"/>
                  </a:schemeClr>
                </a:solidFill>
                <a:latin typeface="Avenir Next LT Pro"/>
              </a:rPr>
              <a:t>The board of trustees provide the chief executive with work plan and budget.</a:t>
            </a:r>
          </a:p>
          <a:p>
            <a:pPr marL="285750" indent="-285750">
              <a:lnSpc>
                <a:spcPct val="120000"/>
              </a:lnSpc>
              <a:spcAft>
                <a:spcPts val="0"/>
              </a:spcAft>
              <a:buFont typeface="Arial"/>
              <a:buChar char="•"/>
            </a:pPr>
            <a:r>
              <a:rPr lang="en-GB" sz="2000">
                <a:solidFill>
                  <a:schemeClr val="accent1">
                    <a:lumMod val="40000"/>
                    <a:lumOff val="60000"/>
                  </a:schemeClr>
                </a:solidFill>
                <a:latin typeface="Avenir Next LT Pro"/>
              </a:rPr>
              <a:t>Students set political policy via general meetings, Campus Council, Elections etc. </a:t>
            </a:r>
          </a:p>
          <a:p>
            <a:pPr marL="285750" indent="-285750">
              <a:lnSpc>
                <a:spcPct val="120000"/>
              </a:lnSpc>
              <a:spcAft>
                <a:spcPts val="0"/>
              </a:spcAft>
              <a:buFont typeface="Arial"/>
              <a:buChar char="•"/>
            </a:pPr>
            <a:r>
              <a:rPr lang="en-GB" sz="2000">
                <a:solidFill>
                  <a:schemeClr val="accent1">
                    <a:lumMod val="40000"/>
                    <a:lumOff val="60000"/>
                  </a:schemeClr>
                </a:solidFill>
                <a:latin typeface="Avenir Next LT Pro"/>
              </a:rPr>
              <a:t>Overall, the board of trustees set operational policy and are legally responsible for the organisation. </a:t>
            </a:r>
          </a:p>
          <a:p>
            <a:endParaRPr lang="en-GB"/>
          </a:p>
        </p:txBody>
      </p:sp>
    </p:spTree>
    <p:extLst>
      <p:ext uri="{BB962C8B-B14F-4D97-AF65-F5344CB8AC3E}">
        <p14:creationId xmlns:p14="http://schemas.microsoft.com/office/powerpoint/2010/main" val="4088212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5B16-4D95-3EF8-B829-3DD54E6CB6B8}"/>
              </a:ext>
            </a:extLst>
          </p:cNvPr>
          <p:cNvSpPr>
            <a:spLocks noGrp="1"/>
          </p:cNvSpPr>
          <p:nvPr>
            <p:ph type="ctrTitle"/>
          </p:nvPr>
        </p:nvSpPr>
        <p:spPr>
          <a:xfrm>
            <a:off x="0" y="403264"/>
            <a:ext cx="12192000" cy="1394806"/>
          </a:xfrm>
        </p:spPr>
        <p:txBody>
          <a:bodyPr/>
          <a:lstStyle/>
          <a:p>
            <a:r>
              <a:rPr lang="en-GB" sz="4800">
                <a:latin typeface="Avenir Next LT Pro"/>
              </a:rPr>
              <a:t>Meet your Presidents!</a:t>
            </a:r>
            <a:endParaRPr lang="en-GB" sz="4800"/>
          </a:p>
        </p:txBody>
      </p:sp>
      <p:pic>
        <p:nvPicPr>
          <p:cNvPr id="9" name="Picture 8" descr="A person in a black dress&#10;&#10;AI-generated content may be incorrect.">
            <a:extLst>
              <a:ext uri="{FF2B5EF4-FFF2-40B4-BE49-F238E27FC236}">
                <a16:creationId xmlns:a16="http://schemas.microsoft.com/office/drawing/2014/main" id="{E492ACCD-6059-8E89-814E-132C145A283B}"/>
              </a:ext>
            </a:extLst>
          </p:cNvPr>
          <p:cNvPicPr>
            <a:picLocks noChangeAspect="1"/>
          </p:cNvPicPr>
          <p:nvPr/>
        </p:nvPicPr>
        <p:blipFill>
          <a:blip r:embed="rId2"/>
          <a:srcRect t="73" b="28928"/>
          <a:stretch>
            <a:fillRect/>
          </a:stretch>
        </p:blipFill>
        <p:spPr>
          <a:xfrm flipH="1">
            <a:off x="1763625" y="2168790"/>
            <a:ext cx="2358784" cy="25213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0" name="Picture 9" descr="A person in a black dress&#10;&#10;AI-generated content may be incorrect.">
            <a:extLst>
              <a:ext uri="{FF2B5EF4-FFF2-40B4-BE49-F238E27FC236}">
                <a16:creationId xmlns:a16="http://schemas.microsoft.com/office/drawing/2014/main" id="{2BF83BAB-1A02-03FA-9EEE-917D9086B896}"/>
              </a:ext>
            </a:extLst>
          </p:cNvPr>
          <p:cNvPicPr>
            <a:picLocks noChangeAspect="1"/>
          </p:cNvPicPr>
          <p:nvPr/>
        </p:nvPicPr>
        <p:blipFill>
          <a:blip r:embed="rId3"/>
          <a:srcRect b="29000"/>
          <a:stretch>
            <a:fillRect/>
          </a:stretch>
        </p:blipFill>
        <p:spPr>
          <a:xfrm flipH="1">
            <a:off x="7803120" y="2164950"/>
            <a:ext cx="2357678" cy="251384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descr="A person smiling at camera&#10;&#10;AI-generated content may be incorrect.">
            <a:extLst>
              <a:ext uri="{FF2B5EF4-FFF2-40B4-BE49-F238E27FC236}">
                <a16:creationId xmlns:a16="http://schemas.microsoft.com/office/drawing/2014/main" id="{CA9039EB-7134-F789-BEFE-110F8B803E89}"/>
              </a:ext>
            </a:extLst>
          </p:cNvPr>
          <p:cNvPicPr>
            <a:picLocks noChangeAspect="1"/>
          </p:cNvPicPr>
          <p:nvPr/>
        </p:nvPicPr>
        <p:blipFill>
          <a:blip r:embed="rId4"/>
          <a:srcRect t="-779" r="-402" b="32208"/>
          <a:stretch>
            <a:fillRect/>
          </a:stretch>
        </p:blipFill>
        <p:spPr>
          <a:xfrm flipH="1">
            <a:off x="4709019" y="2165609"/>
            <a:ext cx="2435072" cy="251092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TextBox 2">
            <a:extLst>
              <a:ext uri="{FF2B5EF4-FFF2-40B4-BE49-F238E27FC236}">
                <a16:creationId xmlns:a16="http://schemas.microsoft.com/office/drawing/2014/main" id="{90E43050-4D94-A693-9816-E3450ADE61B1}"/>
              </a:ext>
            </a:extLst>
          </p:cNvPr>
          <p:cNvSpPr txBox="1"/>
          <p:nvPr/>
        </p:nvSpPr>
        <p:spPr>
          <a:xfrm>
            <a:off x="4298282" y="4815417"/>
            <a:ext cx="32490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venir Next LT Pro"/>
              </a:rPr>
              <a:t>Jennifer Taylor</a:t>
            </a:r>
            <a:endParaRPr lang="en-US"/>
          </a:p>
          <a:p>
            <a:pPr algn="ctr"/>
            <a:r>
              <a:rPr lang="en-GB">
                <a:solidFill>
                  <a:schemeClr val="accent1">
                    <a:lumMod val="40000"/>
                    <a:lumOff val="60000"/>
                  </a:schemeClr>
                </a:solidFill>
                <a:latin typeface="Avenir Next LT Pro"/>
              </a:rPr>
              <a:t>Carmarthen President</a:t>
            </a:r>
          </a:p>
        </p:txBody>
      </p:sp>
      <p:sp>
        <p:nvSpPr>
          <p:cNvPr id="4" name="TextBox 3">
            <a:extLst>
              <a:ext uri="{FF2B5EF4-FFF2-40B4-BE49-F238E27FC236}">
                <a16:creationId xmlns:a16="http://schemas.microsoft.com/office/drawing/2014/main" id="{449F4FAD-F8E7-1D34-0182-0B13A3171F57}"/>
              </a:ext>
            </a:extLst>
          </p:cNvPr>
          <p:cNvSpPr txBox="1"/>
          <p:nvPr/>
        </p:nvSpPr>
        <p:spPr>
          <a:xfrm>
            <a:off x="1323350" y="4815417"/>
            <a:ext cx="32490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venir Next LT Pro"/>
              </a:rPr>
              <a:t>Tianran Liu </a:t>
            </a:r>
          </a:p>
          <a:p>
            <a:pPr algn="ctr"/>
            <a:r>
              <a:rPr lang="en-GB">
                <a:solidFill>
                  <a:schemeClr val="accent1">
                    <a:lumMod val="40000"/>
                    <a:lumOff val="60000"/>
                  </a:schemeClr>
                </a:solidFill>
                <a:latin typeface="Avenir Next LT Pro"/>
              </a:rPr>
              <a:t>Cardiff and Swansea</a:t>
            </a:r>
          </a:p>
          <a:p>
            <a:pPr algn="ctr"/>
            <a:r>
              <a:rPr lang="en-GB">
                <a:solidFill>
                  <a:schemeClr val="accent1">
                    <a:lumMod val="40000"/>
                    <a:lumOff val="60000"/>
                  </a:schemeClr>
                </a:solidFill>
                <a:latin typeface="Avenir Next LT Pro"/>
              </a:rPr>
              <a:t>President</a:t>
            </a:r>
          </a:p>
        </p:txBody>
      </p:sp>
      <p:sp>
        <p:nvSpPr>
          <p:cNvPr id="5" name="TextBox 4">
            <a:extLst>
              <a:ext uri="{FF2B5EF4-FFF2-40B4-BE49-F238E27FC236}">
                <a16:creationId xmlns:a16="http://schemas.microsoft.com/office/drawing/2014/main" id="{DB9C9855-DB68-8B20-F25C-E090054C97A2}"/>
              </a:ext>
            </a:extLst>
          </p:cNvPr>
          <p:cNvSpPr txBox="1"/>
          <p:nvPr/>
        </p:nvSpPr>
        <p:spPr>
          <a:xfrm>
            <a:off x="7356720" y="4815417"/>
            <a:ext cx="32490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Avenir Next LT Pro"/>
              </a:rPr>
              <a:t>Gwyneira Davies</a:t>
            </a:r>
          </a:p>
          <a:p>
            <a:pPr algn="ctr"/>
            <a:r>
              <a:rPr lang="en-GB">
                <a:solidFill>
                  <a:schemeClr val="accent1">
                    <a:lumMod val="40000"/>
                    <a:lumOff val="60000"/>
                  </a:schemeClr>
                </a:solidFill>
                <a:latin typeface="Avenir Next LT Pro"/>
              </a:rPr>
              <a:t>London and Brimingham President</a:t>
            </a:r>
          </a:p>
        </p:txBody>
      </p:sp>
    </p:spTree>
    <p:extLst>
      <p:ext uri="{BB962C8B-B14F-4D97-AF65-F5344CB8AC3E}">
        <p14:creationId xmlns:p14="http://schemas.microsoft.com/office/powerpoint/2010/main" val="3859996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6B153-8682-0F07-5189-06E6A97C1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62D558-10C1-9C2A-E05B-9EC0403D9AF5}"/>
              </a:ext>
            </a:extLst>
          </p:cNvPr>
          <p:cNvSpPr>
            <a:spLocks noGrp="1"/>
          </p:cNvSpPr>
          <p:nvPr>
            <p:ph type="title"/>
          </p:nvPr>
        </p:nvSpPr>
        <p:spPr/>
        <p:txBody>
          <a:bodyPr/>
          <a:lstStyle/>
          <a:p>
            <a:pPr algn="ctr"/>
            <a:r>
              <a:rPr lang="en-GB">
                <a:latin typeface="Avenir Next LT Pro"/>
              </a:rPr>
              <a:t>What is democracy? </a:t>
            </a:r>
            <a:br>
              <a:rPr lang="en-GB">
                <a:latin typeface="Avenir Next LT Pro"/>
              </a:rPr>
            </a:br>
            <a:r>
              <a:rPr lang="en-GB" sz="2800">
                <a:latin typeface="Avenir Next LT Pro"/>
              </a:rPr>
              <a:t>Operational vs democratic</a:t>
            </a:r>
            <a:endParaRPr lang="en-GB" sz="3600"/>
          </a:p>
        </p:txBody>
      </p:sp>
      <p:sp>
        <p:nvSpPr>
          <p:cNvPr id="7" name="Content Placeholder 6">
            <a:extLst>
              <a:ext uri="{FF2B5EF4-FFF2-40B4-BE49-F238E27FC236}">
                <a16:creationId xmlns:a16="http://schemas.microsoft.com/office/drawing/2014/main" id="{F94BE2E8-7A81-09AB-26BB-3BA375F02A7E}"/>
              </a:ext>
            </a:extLst>
          </p:cNvPr>
          <p:cNvSpPr>
            <a:spLocks noGrp="1"/>
          </p:cNvSpPr>
          <p:nvPr>
            <p:ph sz="half" idx="2"/>
          </p:nvPr>
        </p:nvSpPr>
        <p:spPr>
          <a:xfrm>
            <a:off x="838200" y="1700137"/>
            <a:ext cx="10518623" cy="4340755"/>
          </a:xfrm>
        </p:spPr>
        <p:txBody>
          <a:bodyPr/>
          <a:lstStyle/>
          <a:p>
            <a:pPr marL="342900" indent="-342900">
              <a:buChar char="•"/>
            </a:pPr>
            <a:r>
              <a:rPr lang="en-GB" sz="1600">
                <a:solidFill>
                  <a:schemeClr val="accent1">
                    <a:lumMod val="40000"/>
                    <a:lumOff val="60000"/>
                  </a:schemeClr>
                </a:solidFill>
                <a:latin typeface="Avenir Next LT Pro"/>
              </a:rPr>
              <a:t>Operational: this refers to the functional side of the SU (i.e. permanent staff, the trustee board, the CEO).</a:t>
            </a:r>
            <a:endParaRPr lang="en-GB" sz="1600">
              <a:solidFill>
                <a:schemeClr val="accent1">
                  <a:lumMod val="40000"/>
                  <a:lumOff val="60000"/>
                </a:schemeClr>
              </a:solidFill>
            </a:endParaRPr>
          </a:p>
          <a:p>
            <a:pPr marL="342900" indent="-342900">
              <a:buChar char="•"/>
            </a:pPr>
            <a:r>
              <a:rPr lang="en-GB" sz="1600">
                <a:solidFill>
                  <a:schemeClr val="accent1">
                    <a:lumMod val="40000"/>
                    <a:lumOff val="60000"/>
                  </a:schemeClr>
                </a:solidFill>
                <a:latin typeface="Avenir Next LT Pro"/>
              </a:rPr>
              <a:t>Democratic: this refers to the representative side of the SU (i.e. sabbs, PTOs)</a:t>
            </a:r>
          </a:p>
          <a:p>
            <a:pPr marL="800100" lvl="1" indent="-342900">
              <a:buFont typeface="Courier New" panose="020B0604020202020204" pitchFamily="34" charset="0"/>
              <a:buChar char="o"/>
            </a:pPr>
            <a:r>
              <a:rPr lang="en-GB" sz="1600">
                <a:solidFill>
                  <a:schemeClr val="accent1">
                    <a:lumMod val="40000"/>
                    <a:lumOff val="60000"/>
                  </a:schemeClr>
                </a:solidFill>
                <a:latin typeface="Avenir Next LT Pro"/>
              </a:rPr>
              <a:t>This side decides on the direction that the SU takes, and the things it advocates for </a:t>
            </a:r>
          </a:p>
          <a:p>
            <a:pPr marL="342900" indent="-342900">
              <a:buFont typeface="Arial" panose="020B0604020202020204" pitchFamily="34" charset="0"/>
              <a:buChar char="•"/>
            </a:pPr>
            <a:r>
              <a:rPr lang="en-GB" sz="1600">
                <a:solidFill>
                  <a:schemeClr val="accent1">
                    <a:lumMod val="40000"/>
                    <a:lumOff val="60000"/>
                  </a:schemeClr>
                </a:solidFill>
                <a:latin typeface="Avenir Next LT Pro"/>
              </a:rPr>
              <a:t>As PTOs, you are democratically elected to represent different groups of students – how that looks is up to you! The operational side is there to help you to deliver that.</a:t>
            </a:r>
          </a:p>
          <a:p>
            <a:pPr marL="342900" indent="-342900">
              <a:buChar char="•"/>
            </a:pPr>
            <a:r>
              <a:rPr lang="en-GB" sz="1600">
                <a:solidFill>
                  <a:schemeClr val="accent1">
                    <a:lumMod val="40000"/>
                    <a:lumOff val="60000"/>
                  </a:schemeClr>
                </a:solidFill>
                <a:latin typeface="Avenir Next LT Pro"/>
              </a:rPr>
              <a:t>Over your term we'll be here to support you in delivering your portfolio.</a:t>
            </a:r>
          </a:p>
          <a:p>
            <a:pPr lvl="1"/>
            <a:endParaRPr lang="en-GB" sz="2000">
              <a:solidFill>
                <a:schemeClr val="accent1">
                  <a:lumMod val="40000"/>
                  <a:lumOff val="60000"/>
                </a:schemeClr>
              </a:solidFill>
              <a:latin typeface="Avenir Next LT Pro"/>
            </a:endParaRPr>
          </a:p>
          <a:p>
            <a:pPr lvl="1">
              <a:buFont typeface="Courier New" panose="020B0604020202020204" pitchFamily="34" charset="0"/>
            </a:pPr>
            <a:endParaRPr lang="en-GB" sz="2000">
              <a:solidFill>
                <a:schemeClr val="accent1">
                  <a:lumMod val="40000"/>
                  <a:lumOff val="60000"/>
                </a:schemeClr>
              </a:solidFill>
              <a:latin typeface="Avenir Next LT Pro"/>
            </a:endParaRPr>
          </a:p>
        </p:txBody>
      </p:sp>
      <p:pic>
        <p:nvPicPr>
          <p:cNvPr id="9" name="Picture 8" descr="A group of women walking on a brick walkway&#10;&#10;AI-generated content may be incorrect.">
            <a:extLst>
              <a:ext uri="{FF2B5EF4-FFF2-40B4-BE49-F238E27FC236}">
                <a16:creationId xmlns:a16="http://schemas.microsoft.com/office/drawing/2014/main" id="{542AE6A8-944F-3962-BF16-3D7CC703E73F}"/>
              </a:ext>
            </a:extLst>
          </p:cNvPr>
          <p:cNvPicPr>
            <a:picLocks noChangeAspect="1"/>
          </p:cNvPicPr>
          <p:nvPr/>
        </p:nvPicPr>
        <p:blipFill>
          <a:blip r:embed="rId2"/>
          <a:srcRect l="19200" t="15309" r="20632" b="25081"/>
          <a:stretch>
            <a:fillRect/>
          </a:stretch>
        </p:blipFill>
        <p:spPr>
          <a:xfrm>
            <a:off x="7142844" y="4036785"/>
            <a:ext cx="3914742" cy="2589816"/>
          </a:xfrm>
          <a:prstGeom prst="rect">
            <a:avLst/>
          </a:prstGeom>
          <a:ln>
            <a:noFill/>
          </a:ln>
          <a:effectLst>
            <a:softEdge rad="112500"/>
          </a:effectLst>
        </p:spPr>
      </p:pic>
      <p:pic>
        <p:nvPicPr>
          <p:cNvPr id="8" name="Content Placeholder 7" descr="A group of women posing with a purple animal&#10;&#10;AI-generated content may be incorrect.">
            <a:extLst>
              <a:ext uri="{FF2B5EF4-FFF2-40B4-BE49-F238E27FC236}">
                <a16:creationId xmlns:a16="http://schemas.microsoft.com/office/drawing/2014/main" id="{D766E931-A8CB-A000-B2BB-A9B199685B75}"/>
              </a:ext>
            </a:extLst>
          </p:cNvPr>
          <p:cNvPicPr>
            <a:picLocks noGrp="1" noChangeAspect="1"/>
          </p:cNvPicPr>
          <p:nvPr>
            <p:ph sz="half" idx="1"/>
          </p:nvPr>
        </p:nvPicPr>
        <p:blipFill>
          <a:blip r:embed="rId3"/>
          <a:stretch>
            <a:fillRect/>
          </a:stretch>
        </p:blipFill>
        <p:spPr bwMode="auto">
          <a:xfrm>
            <a:off x="836746" y="4039225"/>
            <a:ext cx="3741965" cy="2585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9942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49C37-8367-18EC-B2AE-C7652920E7DA}"/>
              </a:ext>
            </a:extLst>
          </p:cNvPr>
          <p:cNvSpPr>
            <a:spLocks noGrp="1"/>
          </p:cNvSpPr>
          <p:nvPr>
            <p:ph type="ctrTitle"/>
          </p:nvPr>
        </p:nvSpPr>
        <p:spPr/>
        <p:txBody>
          <a:bodyPr/>
          <a:lstStyle/>
          <a:p>
            <a:pPr>
              <a:lnSpc>
                <a:spcPct val="150000"/>
              </a:lnSpc>
              <a:spcBef>
                <a:spcPts val="0"/>
              </a:spcBef>
              <a:spcAft>
                <a:spcPts val="0"/>
              </a:spcAft>
            </a:pPr>
            <a:r>
              <a:rPr lang="en-GB" sz="6600">
                <a:solidFill>
                  <a:schemeClr val="bg1">
                    <a:lumMod val="95000"/>
                  </a:schemeClr>
                </a:solidFill>
                <a:latin typeface="Avenir Next LT Pro"/>
              </a:rPr>
              <a:t>Your Role</a:t>
            </a:r>
            <a:endParaRPr lang="en-GB" sz="6600">
              <a:solidFill>
                <a:schemeClr val="bg1">
                  <a:lumMod val="95000"/>
                </a:schemeClr>
              </a:solidFill>
            </a:endParaRPr>
          </a:p>
        </p:txBody>
      </p:sp>
    </p:spTree>
    <p:extLst>
      <p:ext uri="{BB962C8B-B14F-4D97-AF65-F5344CB8AC3E}">
        <p14:creationId xmlns:p14="http://schemas.microsoft.com/office/powerpoint/2010/main" val="866391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F2BFE-5AFD-1D3C-4D74-C645BDD99527}"/>
              </a:ext>
            </a:extLst>
          </p:cNvPr>
          <p:cNvSpPr>
            <a:spLocks noGrp="1"/>
          </p:cNvSpPr>
          <p:nvPr>
            <p:ph type="ctrTitle"/>
          </p:nvPr>
        </p:nvSpPr>
        <p:spPr/>
        <p:txBody>
          <a:bodyPr/>
          <a:lstStyle/>
          <a:p>
            <a:r>
              <a:rPr lang="en-GB">
                <a:latin typeface="Avenir Next LT Pro"/>
              </a:rPr>
              <a:t>Q slide – why did you become a </a:t>
            </a:r>
            <a:r>
              <a:rPr lang="en-GB" err="1">
                <a:latin typeface="Avenir Next LT Pro"/>
              </a:rPr>
              <a:t>pto</a:t>
            </a:r>
            <a:r>
              <a:rPr lang="en-GB">
                <a:latin typeface="Avenir Next LT Pro"/>
              </a:rPr>
              <a:t>?</a:t>
            </a:r>
          </a:p>
        </p:txBody>
      </p:sp>
    </p:spTree>
    <p:extLst>
      <p:ext uri="{BB962C8B-B14F-4D97-AF65-F5344CB8AC3E}">
        <p14:creationId xmlns:p14="http://schemas.microsoft.com/office/powerpoint/2010/main" val="3745628903"/>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5B5F7-A691-855A-82A3-9059B6C848C4}"/>
              </a:ext>
            </a:extLst>
          </p:cNvPr>
          <p:cNvSpPr>
            <a:spLocks noGrp="1"/>
          </p:cNvSpPr>
          <p:nvPr>
            <p:ph type="title"/>
          </p:nvPr>
        </p:nvSpPr>
        <p:spPr>
          <a:xfrm>
            <a:off x="838200" y="365125"/>
            <a:ext cx="10369826" cy="1346729"/>
          </a:xfrm>
        </p:spPr>
        <p:txBody>
          <a:bodyPr/>
          <a:lstStyle/>
          <a:p>
            <a:pPr algn="ctr"/>
            <a:r>
              <a:rPr lang="en-GB" sz="4800">
                <a:latin typeface="Avenir Next LT Pro"/>
              </a:rPr>
              <a:t>What do PTOs </a:t>
            </a:r>
            <a:r>
              <a:rPr lang="en-GB" sz="4800" i="1">
                <a:latin typeface="Avenir Next LT Pro"/>
              </a:rPr>
              <a:t>actually </a:t>
            </a:r>
            <a:r>
              <a:rPr lang="en-GB" sz="4800">
                <a:latin typeface="Avenir Next LT Pro"/>
              </a:rPr>
              <a:t>do?</a:t>
            </a:r>
            <a:endParaRPr lang="en-GB" sz="4800"/>
          </a:p>
        </p:txBody>
      </p:sp>
      <p:sp>
        <p:nvSpPr>
          <p:cNvPr id="3" name="Content Placeholder 2">
            <a:extLst>
              <a:ext uri="{FF2B5EF4-FFF2-40B4-BE49-F238E27FC236}">
                <a16:creationId xmlns:a16="http://schemas.microsoft.com/office/drawing/2014/main" id="{44AF9AEE-D283-13DC-3D6D-143EDB86396D}"/>
              </a:ext>
            </a:extLst>
          </p:cNvPr>
          <p:cNvSpPr>
            <a:spLocks noGrp="1"/>
          </p:cNvSpPr>
          <p:nvPr>
            <p:ph idx="1"/>
          </p:nvPr>
        </p:nvSpPr>
        <p:spPr>
          <a:xfrm>
            <a:off x="838200" y="1804458"/>
            <a:ext cx="10369826" cy="4351338"/>
          </a:xfrm>
        </p:spPr>
        <p:txBody>
          <a:bodyPr/>
          <a:lstStyle/>
          <a:p>
            <a:pPr marL="342900" indent="-342900">
              <a:buChar char="•"/>
            </a:pPr>
            <a:r>
              <a:rPr lang="en-GB" sz="1800">
                <a:latin typeface="Avenir Next LT Pro"/>
              </a:rPr>
              <a:t>As PTOs, you've each been elected to represent a specific demographic of students.</a:t>
            </a:r>
          </a:p>
          <a:p>
            <a:pPr marL="342900" indent="-342900">
              <a:buChar char="•"/>
            </a:pPr>
            <a:r>
              <a:rPr lang="en-GB" sz="1800">
                <a:latin typeface="Avenir Next LT Pro"/>
              </a:rPr>
              <a:t>Our goal is to support you to create a portfolio that shows you have worked towards representing and advocating for the group that you represent.</a:t>
            </a:r>
          </a:p>
          <a:p>
            <a:pPr marL="342900" indent="-342900">
              <a:buChar char="•"/>
            </a:pPr>
            <a:r>
              <a:rPr lang="en-GB" sz="1800">
                <a:latin typeface="Avenir Next LT Pro"/>
              </a:rPr>
              <a:t>How you do that is largely up to you!</a:t>
            </a:r>
          </a:p>
          <a:p>
            <a:pPr marL="342900" indent="-342900">
              <a:buChar char="•"/>
            </a:pPr>
            <a:r>
              <a:rPr lang="en-GB" sz="1800">
                <a:latin typeface="Avenir Next LT Pro"/>
              </a:rPr>
              <a:t>You might want to deliver an information campaign, advocate for change, or run surveys to see what students feel they need.</a:t>
            </a:r>
            <a:endParaRPr lang="en-GB" sz="1800"/>
          </a:p>
          <a:p>
            <a:pPr marL="342900" indent="-342900">
              <a:buChar char="•"/>
            </a:pPr>
            <a:r>
              <a:rPr lang="en-GB" sz="1800">
                <a:latin typeface="Avenir Next LT Pro"/>
              </a:rPr>
              <a:t>The most important part to remember is that you are an elected representative- that means your work is meant to ensure that all students on your campus and within your demographic feel seen and heard. </a:t>
            </a:r>
          </a:p>
        </p:txBody>
      </p:sp>
    </p:spTree>
    <p:extLst>
      <p:ext uri="{BB962C8B-B14F-4D97-AF65-F5344CB8AC3E}">
        <p14:creationId xmlns:p14="http://schemas.microsoft.com/office/powerpoint/2010/main" val="763407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Two women holding bowling balls&#10;&#10;AI-generated content may be incorrect.">
            <a:extLst>
              <a:ext uri="{FF2B5EF4-FFF2-40B4-BE49-F238E27FC236}">
                <a16:creationId xmlns:a16="http://schemas.microsoft.com/office/drawing/2014/main" id="{AB20E697-A1B3-005C-4346-FAA12F16B21B}"/>
              </a:ext>
            </a:extLst>
          </p:cNvPr>
          <p:cNvPicPr>
            <a:picLocks noGrp="1" noChangeAspect="1"/>
          </p:cNvPicPr>
          <p:nvPr>
            <p:ph sz="half" idx="1"/>
          </p:nvPr>
        </p:nvPicPr>
        <p:blipFill>
          <a:blip r:embed="rId2"/>
          <a:srcRect r="5882"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B8CBF-11E2-A7EE-3995-5EAE7B36E65F}"/>
              </a:ext>
            </a:extLst>
          </p:cNvPr>
          <p:cNvSpPr>
            <a:spLocks noGrp="1"/>
          </p:cNvSpPr>
          <p:nvPr>
            <p:ph type="title"/>
          </p:nvPr>
        </p:nvSpPr>
        <p:spPr>
          <a:xfrm>
            <a:off x="499533" y="259292"/>
            <a:ext cx="3822189" cy="1899912"/>
          </a:xfrm>
        </p:spPr>
        <p:txBody>
          <a:bodyPr vert="horz" lIns="91440" tIns="45720" rIns="91440" bIns="45720" rtlCol="0" anchor="ctr">
            <a:normAutofit/>
          </a:bodyPr>
          <a:lstStyle/>
          <a:p>
            <a:r>
              <a:rPr lang="en-US" sz="4800">
                <a:solidFill>
                  <a:schemeClr val="tx1"/>
                </a:solidFill>
                <a:latin typeface="Avenir Next LT Pro"/>
                <a:ea typeface="Calibri Light"/>
                <a:cs typeface="Calibri Light"/>
              </a:rPr>
              <a:t>Yo</a:t>
            </a:r>
            <a:r>
              <a:rPr lang="en-US" sz="4800">
                <a:solidFill>
                  <a:schemeClr val="tx1">
                    <a:lumMod val="76000"/>
                  </a:schemeClr>
                </a:solidFill>
                <a:latin typeface="Avenir Next LT Pro"/>
                <a:ea typeface="Calibri Light"/>
                <a:cs typeface="Calibri Light"/>
              </a:rPr>
              <a:t>ur</a:t>
            </a:r>
            <a:r>
              <a:rPr lang="en-US" sz="4800">
                <a:solidFill>
                  <a:schemeClr val="tx1"/>
                </a:solidFill>
                <a:latin typeface="Avenir Next LT Pro"/>
                <a:ea typeface="Calibri Light"/>
                <a:cs typeface="Calibri Light"/>
              </a:rPr>
              <a:t> Role</a:t>
            </a:r>
            <a:endParaRPr lang="en-US" sz="4800">
              <a:solidFill>
                <a:schemeClr val="tx1"/>
              </a:solidFill>
              <a:latin typeface="Avenir Next LT Pro"/>
            </a:endParaRPr>
          </a:p>
        </p:txBody>
      </p:sp>
      <p:sp>
        <p:nvSpPr>
          <p:cNvPr id="4" name="Content Placeholder 3">
            <a:extLst>
              <a:ext uri="{FF2B5EF4-FFF2-40B4-BE49-F238E27FC236}">
                <a16:creationId xmlns:a16="http://schemas.microsoft.com/office/drawing/2014/main" id="{ADD75D38-A9F0-4F03-3BA0-FE9925F36F64}"/>
              </a:ext>
            </a:extLst>
          </p:cNvPr>
          <p:cNvSpPr>
            <a:spLocks noGrp="1"/>
          </p:cNvSpPr>
          <p:nvPr>
            <p:ph sz="half" idx="2"/>
          </p:nvPr>
        </p:nvSpPr>
        <p:spPr>
          <a:xfrm>
            <a:off x="499533" y="2148451"/>
            <a:ext cx="3822189" cy="3742762"/>
          </a:xfrm>
        </p:spPr>
        <p:txBody>
          <a:bodyPr vert="horz" lIns="91440" tIns="45720" rIns="91440" bIns="45720" rtlCol="0">
            <a:normAutofit/>
          </a:bodyPr>
          <a:lstStyle/>
          <a:p>
            <a:br>
              <a:rPr lang="en-US" sz="4400">
                <a:solidFill>
                  <a:srgbClr val="000000"/>
                </a:solidFill>
                <a:latin typeface="Avenir Next LT Pro"/>
              </a:rPr>
            </a:br>
            <a:endParaRPr lang="en-US" sz="2000">
              <a:latin typeface="+mn-lt"/>
            </a:endParaRPr>
          </a:p>
        </p:txBody>
      </p:sp>
      <p:sp>
        <p:nvSpPr>
          <p:cNvPr id="8" name="Content Placeholder 6">
            <a:extLst>
              <a:ext uri="{FF2B5EF4-FFF2-40B4-BE49-F238E27FC236}">
                <a16:creationId xmlns:a16="http://schemas.microsoft.com/office/drawing/2014/main" id="{FBA518C9-3E90-3696-D9F0-A6123C266477}"/>
              </a:ext>
            </a:extLst>
          </p:cNvPr>
          <p:cNvSpPr txBox="1">
            <a:spLocks/>
          </p:cNvSpPr>
          <p:nvPr/>
        </p:nvSpPr>
        <p:spPr bwMode="auto">
          <a:xfrm>
            <a:off x="499534" y="1846792"/>
            <a:ext cx="5647267"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0" indent="0" algn="l" rtl="0" eaLnBrk="1" fontAlgn="base" hangingPunct="1">
              <a:lnSpc>
                <a:spcPct val="90000"/>
              </a:lnSpc>
              <a:spcBef>
                <a:spcPts val="1000"/>
              </a:spcBef>
              <a:spcAft>
                <a:spcPct val="0"/>
              </a:spcAft>
              <a:buFont typeface="Arial" panose="020B0604020202020204" pitchFamily="34" charset="0"/>
              <a:buNone/>
              <a:defRPr sz="2400" kern="1200">
                <a:solidFill>
                  <a:schemeClr val="bg1"/>
                </a:solidFill>
                <a:latin typeface="Avenir Next LT Pro" panose="020B0504020202020204" pitchFamily="34" charset="77"/>
                <a:ea typeface="+mn-ea"/>
                <a:cs typeface="+mn-cs"/>
              </a:defRPr>
            </a:lvl1pPr>
            <a:lvl2pPr marL="457200" indent="0" algn="l" rtl="0" eaLnBrk="1" fontAlgn="base" hangingPunct="1">
              <a:lnSpc>
                <a:spcPct val="90000"/>
              </a:lnSpc>
              <a:spcBef>
                <a:spcPts val="500"/>
              </a:spcBef>
              <a:spcAft>
                <a:spcPct val="0"/>
              </a:spcAft>
              <a:buFont typeface="Arial" panose="020B0604020202020204" pitchFamily="34" charset="0"/>
              <a:buNone/>
              <a:defRPr sz="3200" kern="1200">
                <a:solidFill>
                  <a:schemeClr val="bg1"/>
                </a:solidFill>
                <a:latin typeface="Avenir Next LT Pro" panose="020B0504020202020204" pitchFamily="34" charset="77"/>
                <a:ea typeface="+mn-ea"/>
                <a:cs typeface="+mn-cs"/>
              </a:defRPr>
            </a:lvl2pPr>
            <a:lvl3pPr marL="914400" indent="0" algn="l" rtl="0" eaLnBrk="1" fontAlgn="base" hangingPunct="1">
              <a:lnSpc>
                <a:spcPct val="90000"/>
              </a:lnSpc>
              <a:spcBef>
                <a:spcPts val="500"/>
              </a:spcBef>
              <a:spcAft>
                <a:spcPct val="0"/>
              </a:spcAft>
              <a:buFont typeface="Arial" panose="020B0604020202020204" pitchFamily="34" charset="0"/>
              <a:buNone/>
              <a:defRPr sz="2800" kern="1200">
                <a:solidFill>
                  <a:schemeClr val="bg1"/>
                </a:solidFill>
                <a:latin typeface="Avenir Next LT Pro" panose="020B0504020202020204" pitchFamily="34" charset="77"/>
                <a:ea typeface="+mn-ea"/>
                <a:cs typeface="+mn-cs"/>
              </a:defRPr>
            </a:lvl3pPr>
            <a:lvl4pPr marL="1371600" indent="0" algn="l" rtl="0" eaLnBrk="1" fontAlgn="base" hangingPunct="1">
              <a:lnSpc>
                <a:spcPct val="90000"/>
              </a:lnSpc>
              <a:spcBef>
                <a:spcPts val="500"/>
              </a:spcBef>
              <a:spcAft>
                <a:spcPct val="0"/>
              </a:spcAft>
              <a:buFont typeface="Arial" panose="020B0604020202020204" pitchFamily="34" charset="0"/>
              <a:buNone/>
              <a:defRPr sz="2400" kern="1200">
                <a:solidFill>
                  <a:schemeClr val="bg1"/>
                </a:solidFill>
                <a:latin typeface="Avenir Next LT Pro" panose="020B0504020202020204" pitchFamily="34" charset="77"/>
                <a:ea typeface="+mn-ea"/>
                <a:cs typeface="+mn-cs"/>
              </a:defRPr>
            </a:lvl4pPr>
            <a:lvl5pPr marL="1828800" indent="0" algn="l" rtl="0" eaLnBrk="1" fontAlgn="base" hangingPunct="1">
              <a:lnSpc>
                <a:spcPct val="90000"/>
              </a:lnSpc>
              <a:spcBef>
                <a:spcPts val="500"/>
              </a:spcBef>
              <a:spcAft>
                <a:spcPct val="0"/>
              </a:spcAft>
              <a:buFont typeface="Arial" panose="020B0604020202020204" pitchFamily="34" charset="0"/>
              <a:buNone/>
              <a:defRPr sz="2400" kern="1200">
                <a:solidFill>
                  <a:schemeClr val="bg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2000">
                <a:solidFill>
                  <a:schemeClr val="accent2">
                    <a:lumMod val="76000"/>
                  </a:schemeClr>
                </a:solidFill>
                <a:latin typeface="Avenir Next LT Pro"/>
              </a:rPr>
              <a:t>Who/What do you represent?</a:t>
            </a:r>
            <a:endParaRPr lang="en-US" sz="2000">
              <a:solidFill>
                <a:schemeClr val="accent2">
                  <a:lumMod val="76000"/>
                </a:schemeClr>
              </a:solidFill>
            </a:endParaRPr>
          </a:p>
          <a:p>
            <a:pPr marL="342900" indent="-342900">
              <a:lnSpc>
                <a:spcPct val="100000"/>
              </a:lnSpc>
              <a:buFont typeface="Arial" panose="020B0604020202020204" pitchFamily="34" charset="0"/>
              <a:buChar char="•"/>
            </a:pPr>
            <a:r>
              <a:rPr lang="en-GB" sz="1600">
                <a:solidFill>
                  <a:schemeClr val="accent2">
                    <a:lumMod val="76000"/>
                  </a:schemeClr>
                </a:solidFill>
                <a:latin typeface="Avenir Next LT Pro"/>
              </a:rPr>
              <a:t>Specific student groups</a:t>
            </a:r>
            <a:endParaRPr lang="en-GB" sz="1600">
              <a:solidFill>
                <a:schemeClr val="accent2">
                  <a:lumMod val="76000"/>
                </a:schemeClr>
              </a:solidFill>
            </a:endParaRPr>
          </a:p>
          <a:p>
            <a:pPr marL="342900" indent="-342900">
              <a:lnSpc>
                <a:spcPct val="100000"/>
              </a:lnSpc>
              <a:buFont typeface="Arial" panose="020B0604020202020204" pitchFamily="34" charset="0"/>
              <a:buChar char="•"/>
            </a:pPr>
            <a:r>
              <a:rPr lang="en-GB" sz="1600">
                <a:solidFill>
                  <a:schemeClr val="accent2">
                    <a:lumMod val="76000"/>
                  </a:schemeClr>
                </a:solidFill>
                <a:latin typeface="Avenir Next LT Pro"/>
              </a:rPr>
              <a:t>The UWTSD population</a:t>
            </a:r>
          </a:p>
          <a:p>
            <a:pPr marL="342900" indent="-342900">
              <a:lnSpc>
                <a:spcPct val="100000"/>
              </a:lnSpc>
              <a:buFont typeface="Arial" panose="020B0604020202020204" pitchFamily="34" charset="0"/>
              <a:buChar char="•"/>
            </a:pPr>
            <a:r>
              <a:rPr lang="en-GB" sz="1600">
                <a:solidFill>
                  <a:schemeClr val="accent2">
                    <a:lumMod val="76000"/>
                  </a:schemeClr>
                </a:solidFill>
                <a:latin typeface="Avenir Next LT Pro"/>
              </a:rPr>
              <a:t>Specific topics or issues</a:t>
            </a:r>
            <a:endParaRPr lang="en-GB" sz="1600">
              <a:solidFill>
                <a:schemeClr val="accent2">
                  <a:lumMod val="76000"/>
                </a:schemeClr>
              </a:solidFill>
            </a:endParaRPr>
          </a:p>
          <a:p>
            <a:pPr marL="342900" indent="-342900">
              <a:lnSpc>
                <a:spcPct val="100000"/>
              </a:lnSpc>
              <a:buFont typeface="Arial" panose="020B0604020202020204" pitchFamily="34" charset="0"/>
              <a:buChar char="•"/>
            </a:pPr>
            <a:endParaRPr lang="en-GB" sz="1400">
              <a:solidFill>
                <a:schemeClr val="accent2">
                  <a:lumMod val="76000"/>
                </a:schemeClr>
              </a:solidFill>
            </a:endParaRPr>
          </a:p>
          <a:p>
            <a:pPr>
              <a:lnSpc>
                <a:spcPct val="100000"/>
              </a:lnSpc>
            </a:pPr>
            <a:r>
              <a:rPr lang="en-GB" sz="2000">
                <a:solidFill>
                  <a:schemeClr val="accent2">
                    <a:lumMod val="76000"/>
                  </a:schemeClr>
                </a:solidFill>
                <a:latin typeface="Avenir Next LT Pro"/>
              </a:rPr>
              <a:t>Who do you work with?</a:t>
            </a:r>
          </a:p>
          <a:p>
            <a:pPr marL="285750" indent="-285750">
              <a:lnSpc>
                <a:spcPct val="100000"/>
              </a:lnSpc>
              <a:buFont typeface="Arial" panose="020B0604020202020204" pitchFamily="34" charset="0"/>
              <a:buChar char="•"/>
            </a:pPr>
            <a:r>
              <a:rPr lang="en-GB" sz="1600">
                <a:solidFill>
                  <a:schemeClr val="accent2">
                    <a:lumMod val="76000"/>
                  </a:schemeClr>
                </a:solidFill>
                <a:latin typeface="Avenir Next LT Pro"/>
              </a:rPr>
              <a:t>Student groups</a:t>
            </a:r>
            <a:endParaRPr lang="en-GB" sz="1600">
              <a:solidFill>
                <a:schemeClr val="accent2">
                  <a:lumMod val="76000"/>
                </a:schemeClr>
              </a:solidFill>
            </a:endParaRPr>
          </a:p>
          <a:p>
            <a:pPr marL="285750" indent="-285750">
              <a:lnSpc>
                <a:spcPct val="100000"/>
              </a:lnSpc>
              <a:buFont typeface="Arial" panose="020B0604020202020204" pitchFamily="34" charset="0"/>
              <a:buChar char="•"/>
            </a:pPr>
            <a:r>
              <a:rPr lang="en-GB" sz="1600">
                <a:solidFill>
                  <a:schemeClr val="accent2">
                    <a:lumMod val="76000"/>
                  </a:schemeClr>
                </a:solidFill>
                <a:latin typeface="Avenir Next LT Pro"/>
              </a:rPr>
              <a:t>UWTSD Student population</a:t>
            </a:r>
            <a:endParaRPr lang="en-GB" sz="1600">
              <a:solidFill>
                <a:schemeClr val="accent2">
                  <a:lumMod val="76000"/>
                </a:schemeClr>
              </a:solidFill>
            </a:endParaRPr>
          </a:p>
          <a:p>
            <a:pPr marL="285750" indent="-285750">
              <a:lnSpc>
                <a:spcPct val="100000"/>
              </a:lnSpc>
              <a:buFont typeface="Arial" panose="020B0604020202020204" pitchFamily="34" charset="0"/>
              <a:buChar char="•"/>
            </a:pPr>
            <a:r>
              <a:rPr lang="en-GB" sz="1600">
                <a:solidFill>
                  <a:schemeClr val="accent2">
                    <a:lumMod val="76000"/>
                  </a:schemeClr>
                </a:solidFill>
                <a:latin typeface="Avenir Next LT Pro"/>
              </a:rPr>
              <a:t>Students' Union</a:t>
            </a:r>
            <a:endParaRPr lang="en-GB" sz="1600">
              <a:solidFill>
                <a:schemeClr val="accent2">
                  <a:lumMod val="76000"/>
                </a:schemeClr>
              </a:solidFill>
            </a:endParaRPr>
          </a:p>
          <a:p>
            <a:pPr marL="285750" indent="-285750">
              <a:lnSpc>
                <a:spcPct val="100000"/>
              </a:lnSpc>
              <a:buFont typeface="Arial" panose="020B0604020202020204" pitchFamily="34" charset="0"/>
              <a:buChar char="•"/>
            </a:pPr>
            <a:r>
              <a:rPr lang="en-GB" sz="1600">
                <a:solidFill>
                  <a:schemeClr val="accent2">
                    <a:lumMod val="76000"/>
                  </a:schemeClr>
                </a:solidFill>
                <a:latin typeface="Avenir Next LT Pro"/>
              </a:rPr>
              <a:t>University</a:t>
            </a:r>
            <a:endParaRPr lang="en-GB" sz="1600">
              <a:solidFill>
                <a:schemeClr val="accent2">
                  <a:lumMod val="76000"/>
                </a:schemeClr>
              </a:solidFill>
            </a:endParaRPr>
          </a:p>
        </p:txBody>
      </p:sp>
    </p:spTree>
    <p:extLst>
      <p:ext uri="{BB962C8B-B14F-4D97-AF65-F5344CB8AC3E}">
        <p14:creationId xmlns:p14="http://schemas.microsoft.com/office/powerpoint/2010/main" val="2874200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EF80E-CBBA-6427-39B7-B8B13E49C2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C313E8-8761-0261-A7E9-7E846A26B4E8}"/>
              </a:ext>
            </a:extLst>
          </p:cNvPr>
          <p:cNvSpPr>
            <a:spLocks noGrp="1"/>
          </p:cNvSpPr>
          <p:nvPr>
            <p:ph type="title"/>
          </p:nvPr>
        </p:nvSpPr>
        <p:spPr/>
        <p:txBody>
          <a:bodyPr/>
          <a:lstStyle/>
          <a:p>
            <a:pPr algn="ctr"/>
            <a:r>
              <a:rPr lang="en-GB" sz="4800">
                <a:latin typeface="Avenir Next LT Pro"/>
              </a:rPr>
              <a:t>Your Role</a:t>
            </a:r>
            <a:endParaRPr lang="en-US" sz="4800">
              <a:latin typeface="Avenir Next LT Pro"/>
            </a:endParaRPr>
          </a:p>
        </p:txBody>
      </p:sp>
      <p:sp>
        <p:nvSpPr>
          <p:cNvPr id="7" name="Content Placeholder 6">
            <a:extLst>
              <a:ext uri="{FF2B5EF4-FFF2-40B4-BE49-F238E27FC236}">
                <a16:creationId xmlns:a16="http://schemas.microsoft.com/office/drawing/2014/main" id="{3D5CDE89-D490-048E-2EE3-93182CDA344A}"/>
              </a:ext>
            </a:extLst>
          </p:cNvPr>
          <p:cNvSpPr>
            <a:spLocks noGrp="1"/>
          </p:cNvSpPr>
          <p:nvPr>
            <p:ph sz="half" idx="2"/>
          </p:nvPr>
        </p:nvSpPr>
        <p:spPr>
          <a:xfrm>
            <a:off x="838200" y="1899708"/>
            <a:ext cx="10515600" cy="4351338"/>
          </a:xfrm>
        </p:spPr>
        <p:txBody>
          <a:bodyPr/>
          <a:lstStyle/>
          <a:p>
            <a:pPr>
              <a:lnSpc>
                <a:spcPct val="100000"/>
              </a:lnSpc>
            </a:pPr>
            <a:r>
              <a:rPr lang="en-GB">
                <a:latin typeface="Avenir Next LT Pro"/>
              </a:rPr>
              <a:t>How might you deliver your work?</a:t>
            </a:r>
            <a:endParaRPr lang="en-US"/>
          </a:p>
          <a:p>
            <a:pPr marL="285750" indent="-285750">
              <a:lnSpc>
                <a:spcPct val="150000"/>
              </a:lnSpc>
              <a:buChar char="•"/>
            </a:pPr>
            <a:r>
              <a:rPr lang="en-GB" sz="1800">
                <a:latin typeface="Avenir Next LT Pro"/>
              </a:rPr>
              <a:t>Information and awareness campaigns</a:t>
            </a:r>
          </a:p>
          <a:p>
            <a:pPr marL="285750" indent="-285750">
              <a:lnSpc>
                <a:spcPct val="150000"/>
              </a:lnSpc>
              <a:buChar char="•"/>
            </a:pPr>
            <a:r>
              <a:rPr lang="en-GB" sz="1800">
                <a:latin typeface="Avenir Next LT Pro"/>
              </a:rPr>
              <a:t>Research Work</a:t>
            </a:r>
          </a:p>
          <a:p>
            <a:pPr marL="285750" indent="-285750">
              <a:lnSpc>
                <a:spcPct val="150000"/>
              </a:lnSpc>
              <a:buChar char="•"/>
            </a:pPr>
            <a:r>
              <a:rPr lang="en-GB" sz="1800">
                <a:latin typeface="Avenir Next LT Pro"/>
              </a:rPr>
              <a:t>Lobbying</a:t>
            </a:r>
          </a:p>
          <a:p>
            <a:pPr marL="285750" indent="-285750">
              <a:lnSpc>
                <a:spcPct val="150000"/>
              </a:lnSpc>
              <a:buChar char="•"/>
            </a:pPr>
            <a:r>
              <a:rPr lang="en-GB" sz="1800">
                <a:latin typeface="Avenir Next LT Pro"/>
              </a:rPr>
              <a:t>Providing social, cultural, sporting, and recreational activities </a:t>
            </a:r>
          </a:p>
          <a:p>
            <a:pPr marL="285750" indent="-285750">
              <a:lnSpc>
                <a:spcPct val="150000"/>
              </a:lnSpc>
              <a:buChar char="•"/>
            </a:pPr>
            <a:r>
              <a:rPr lang="en-GB" sz="1800">
                <a:latin typeface="Avenir Next LT Pro"/>
              </a:rPr>
              <a:t>Action inducing events and campaigns</a:t>
            </a:r>
          </a:p>
          <a:p>
            <a:pPr marL="285750" indent="-285750">
              <a:lnSpc>
                <a:spcPct val="150000"/>
              </a:lnSpc>
              <a:buChar char="•"/>
            </a:pPr>
            <a:r>
              <a:rPr lang="en-GB" sz="1800">
                <a:latin typeface="Avenir Next LT Pro"/>
              </a:rPr>
              <a:t>Remember your manifestos – you were elected on specific points, so that's a great place to start!</a:t>
            </a:r>
          </a:p>
          <a:p>
            <a:pPr>
              <a:lnSpc>
                <a:spcPct val="100000"/>
              </a:lnSpc>
            </a:pPr>
            <a:endParaRPr lang="en-GB" sz="2000">
              <a:solidFill>
                <a:schemeClr val="accent1">
                  <a:lumMod val="40000"/>
                  <a:lumOff val="60000"/>
                </a:schemeClr>
              </a:solidFill>
              <a:latin typeface="Avenir Next LT Pro"/>
            </a:endParaRPr>
          </a:p>
        </p:txBody>
      </p:sp>
    </p:spTree>
    <p:extLst>
      <p:ext uri="{BB962C8B-B14F-4D97-AF65-F5344CB8AC3E}">
        <p14:creationId xmlns:p14="http://schemas.microsoft.com/office/powerpoint/2010/main" val="774912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96A4E3-E89A-49D3-B573-6C1A4A0E0A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DA22B7-F8AF-AF50-C9EE-EDBD28DA16F0}"/>
              </a:ext>
            </a:extLst>
          </p:cNvPr>
          <p:cNvSpPr>
            <a:spLocks noGrp="1"/>
          </p:cNvSpPr>
          <p:nvPr>
            <p:ph type="title"/>
          </p:nvPr>
        </p:nvSpPr>
        <p:spPr/>
        <p:txBody>
          <a:bodyPr/>
          <a:lstStyle/>
          <a:p>
            <a:pPr algn="ctr"/>
            <a:r>
              <a:rPr lang="en-GB">
                <a:latin typeface="Avenir Next LT Pro"/>
              </a:rPr>
              <a:t>Your Role</a:t>
            </a:r>
            <a:endParaRPr lang="en-US">
              <a:latin typeface="Avenir Next LT Pro"/>
            </a:endParaRPr>
          </a:p>
        </p:txBody>
      </p:sp>
      <p:sp>
        <p:nvSpPr>
          <p:cNvPr id="7" name="Content Placeholder 6">
            <a:extLst>
              <a:ext uri="{FF2B5EF4-FFF2-40B4-BE49-F238E27FC236}">
                <a16:creationId xmlns:a16="http://schemas.microsoft.com/office/drawing/2014/main" id="{B52E553F-4BF4-3819-4CBD-8D65CE5913E8}"/>
              </a:ext>
            </a:extLst>
          </p:cNvPr>
          <p:cNvSpPr>
            <a:spLocks noGrp="1"/>
          </p:cNvSpPr>
          <p:nvPr>
            <p:ph sz="half" idx="2"/>
          </p:nvPr>
        </p:nvSpPr>
        <p:spPr>
          <a:xfrm>
            <a:off x="838200" y="1714002"/>
            <a:ext cx="10515600" cy="4721754"/>
          </a:xfrm>
        </p:spPr>
        <p:txBody>
          <a:bodyPr>
            <a:normAutofit/>
          </a:bodyPr>
          <a:lstStyle/>
          <a:p>
            <a:r>
              <a:rPr lang="en-GB">
                <a:latin typeface="Avenir Next LT Pro"/>
              </a:rPr>
              <a:t>Representing Student Interests</a:t>
            </a:r>
            <a:endParaRPr lang="en-US"/>
          </a:p>
          <a:p>
            <a:pPr marL="285750" indent="-285750">
              <a:lnSpc>
                <a:spcPct val="150000"/>
              </a:lnSpc>
              <a:buFont typeface="Arial" panose="020B0604020202020204" pitchFamily="34" charset="0"/>
              <a:buChar char="•"/>
            </a:pPr>
            <a:r>
              <a:rPr lang="en-GB" sz="1800">
                <a:latin typeface="Avenir Next LT Pro"/>
              </a:rPr>
              <a:t>Identifying issues or trends </a:t>
            </a:r>
          </a:p>
          <a:p>
            <a:pPr marL="742950" lvl="1" indent="-285750">
              <a:lnSpc>
                <a:spcPct val="150000"/>
              </a:lnSpc>
              <a:buFont typeface="Courier New" panose="020B0604020202020204" pitchFamily="34" charset="0"/>
              <a:buChar char="o"/>
            </a:pPr>
            <a:r>
              <a:rPr lang="en-GB" sz="1600">
                <a:latin typeface="Avenir Next LT Pro"/>
              </a:rPr>
              <a:t>You might want to start by conducting a survey or speaking to students</a:t>
            </a:r>
          </a:p>
          <a:p>
            <a:pPr marL="285750" indent="-285750">
              <a:lnSpc>
                <a:spcPct val="150000"/>
              </a:lnSpc>
              <a:buFont typeface="Arial" panose="020B0604020202020204" pitchFamily="34" charset="0"/>
              <a:buChar char="•"/>
            </a:pPr>
            <a:r>
              <a:rPr lang="en-GB" sz="1800">
                <a:latin typeface="Avenir Next LT Pro"/>
              </a:rPr>
              <a:t>Framing the issue </a:t>
            </a:r>
          </a:p>
          <a:p>
            <a:pPr marL="742950" lvl="1" indent="-285750">
              <a:lnSpc>
                <a:spcPct val="150000"/>
              </a:lnSpc>
              <a:buFont typeface="Courier New" panose="020B0604020202020204" pitchFamily="34" charset="0"/>
              <a:buChar char="o"/>
            </a:pPr>
            <a:r>
              <a:rPr lang="en-GB" sz="1600">
                <a:latin typeface="Avenir Next LT Pro"/>
              </a:rPr>
              <a:t>Think about why those issues or trends are important – what kind of impact are they having?</a:t>
            </a:r>
          </a:p>
          <a:p>
            <a:pPr marL="285750" indent="-285750">
              <a:lnSpc>
                <a:spcPct val="150000"/>
              </a:lnSpc>
              <a:buFont typeface="Arial" panose="020B0604020202020204" pitchFamily="34" charset="0"/>
              <a:buChar char="•"/>
            </a:pPr>
            <a:r>
              <a:rPr lang="en-GB" sz="1800">
                <a:latin typeface="Avenir Next LT Pro"/>
              </a:rPr>
              <a:t>Promoting community </a:t>
            </a:r>
          </a:p>
          <a:p>
            <a:pPr marL="742950" lvl="1" indent="-285750">
              <a:lnSpc>
                <a:spcPct val="150000"/>
              </a:lnSpc>
              <a:buFont typeface="Courier New" panose="020B0604020202020204" pitchFamily="34" charset="0"/>
              <a:buChar char="o"/>
            </a:pPr>
            <a:r>
              <a:rPr lang="en-GB" sz="1600">
                <a:latin typeface="Avenir Next LT Pro"/>
              </a:rPr>
              <a:t>Advocate! Taking what students say into consideration when working towards your goals is an important step towards making them feel heard. Working together is a great way to foster community spirit.</a:t>
            </a:r>
          </a:p>
          <a:p>
            <a:pPr marL="285750" indent="-285750">
              <a:lnSpc>
                <a:spcPct val="150000"/>
              </a:lnSpc>
              <a:buChar char="•"/>
            </a:pPr>
            <a:endParaRPr lang="en-GB" sz="1800">
              <a:solidFill>
                <a:schemeClr val="accent1">
                  <a:lumMod val="40000"/>
                  <a:lumOff val="60000"/>
                </a:schemeClr>
              </a:solidFill>
              <a:latin typeface="Avenir Next LT Pro"/>
            </a:endParaRPr>
          </a:p>
          <a:p>
            <a:endParaRPr lang="en-GB" sz="2000">
              <a:solidFill>
                <a:schemeClr val="accent1">
                  <a:lumMod val="40000"/>
                  <a:lumOff val="60000"/>
                </a:schemeClr>
              </a:solidFill>
              <a:latin typeface="Avenir Next LT Pro"/>
            </a:endParaRPr>
          </a:p>
        </p:txBody>
      </p:sp>
    </p:spTree>
    <p:extLst>
      <p:ext uri="{BB962C8B-B14F-4D97-AF65-F5344CB8AC3E}">
        <p14:creationId xmlns:p14="http://schemas.microsoft.com/office/powerpoint/2010/main" val="1987003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23381-0E5F-787E-34D7-BC1060B29D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66A1DC-5ABB-1930-1A2D-1AC291E22B30}"/>
              </a:ext>
            </a:extLst>
          </p:cNvPr>
          <p:cNvSpPr>
            <a:spLocks noGrp="1"/>
          </p:cNvSpPr>
          <p:nvPr>
            <p:ph type="title"/>
          </p:nvPr>
        </p:nvSpPr>
        <p:spPr/>
        <p:txBody>
          <a:bodyPr/>
          <a:lstStyle/>
          <a:p>
            <a:pPr algn="ctr"/>
            <a:r>
              <a:rPr lang="en-GB" sz="4800">
                <a:latin typeface="Avenir Next LT Pro"/>
              </a:rPr>
              <a:t>What is intersectionality?</a:t>
            </a:r>
            <a:endParaRPr lang="en-GB" sz="4800"/>
          </a:p>
        </p:txBody>
      </p:sp>
      <p:pic>
        <p:nvPicPr>
          <p:cNvPr id="5" name="Picture 4" descr="A person in a purple dragon garment&#10;&#10;AI-generated content may be incorrect.">
            <a:extLst>
              <a:ext uri="{FF2B5EF4-FFF2-40B4-BE49-F238E27FC236}">
                <a16:creationId xmlns:a16="http://schemas.microsoft.com/office/drawing/2014/main" id="{5EE08710-FE07-5F8F-55ED-9D1C442AA271}"/>
              </a:ext>
            </a:extLst>
          </p:cNvPr>
          <p:cNvPicPr>
            <a:picLocks noChangeAspect="1"/>
          </p:cNvPicPr>
          <p:nvPr/>
        </p:nvPicPr>
        <p:blipFill>
          <a:blip r:embed="rId2"/>
          <a:stretch>
            <a:fillRect/>
          </a:stretch>
        </p:blipFill>
        <p:spPr>
          <a:xfrm>
            <a:off x="2413000" y="1545167"/>
            <a:ext cx="7366001" cy="4910667"/>
          </a:xfrm>
          <a:prstGeom prst="rect">
            <a:avLst/>
          </a:prstGeom>
          <a:ln>
            <a:noFill/>
          </a:ln>
          <a:effectLst>
            <a:softEdge rad="112500"/>
          </a:effectLst>
        </p:spPr>
      </p:pic>
    </p:spTree>
    <p:extLst>
      <p:ext uri="{BB962C8B-B14F-4D97-AF65-F5344CB8AC3E}">
        <p14:creationId xmlns:p14="http://schemas.microsoft.com/office/powerpoint/2010/main" val="3526488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1D1BD6-D297-22B6-14F0-199EEB00E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E0DB35-413D-8E06-A7C6-33A70A405EFD}"/>
              </a:ext>
            </a:extLst>
          </p:cNvPr>
          <p:cNvSpPr>
            <a:spLocks noGrp="1"/>
          </p:cNvSpPr>
          <p:nvPr>
            <p:ph type="title"/>
          </p:nvPr>
        </p:nvSpPr>
        <p:spPr/>
        <p:txBody>
          <a:bodyPr/>
          <a:lstStyle/>
          <a:p>
            <a:pPr algn="ctr"/>
            <a:r>
              <a:rPr lang="en-GB" sz="4800">
                <a:latin typeface="Avenir Next LT Pro"/>
              </a:rPr>
              <a:t>What is intersectionality?</a:t>
            </a:r>
            <a:endParaRPr lang="en-GB" sz="4800" b="0">
              <a:latin typeface="Avenir Next LT Pro"/>
            </a:endParaRPr>
          </a:p>
        </p:txBody>
      </p:sp>
      <p:sp>
        <p:nvSpPr>
          <p:cNvPr id="7" name="Content Placeholder 6">
            <a:extLst>
              <a:ext uri="{FF2B5EF4-FFF2-40B4-BE49-F238E27FC236}">
                <a16:creationId xmlns:a16="http://schemas.microsoft.com/office/drawing/2014/main" id="{CA60D7BD-B64C-18D1-53CA-09493C0B47F8}"/>
              </a:ext>
            </a:extLst>
          </p:cNvPr>
          <p:cNvSpPr>
            <a:spLocks noGrp="1"/>
          </p:cNvSpPr>
          <p:nvPr>
            <p:ph sz="half" idx="2"/>
          </p:nvPr>
        </p:nvSpPr>
        <p:spPr>
          <a:xfrm>
            <a:off x="838200" y="1925386"/>
            <a:ext cx="10261600" cy="4351338"/>
          </a:xfrm>
        </p:spPr>
        <p:txBody>
          <a:bodyPr>
            <a:normAutofit/>
          </a:bodyPr>
          <a:lstStyle/>
          <a:p>
            <a:pPr marL="342900" indent="-342900">
              <a:lnSpc>
                <a:spcPct val="150000"/>
              </a:lnSpc>
              <a:spcAft>
                <a:spcPts val="0"/>
              </a:spcAft>
              <a:buChar char="•"/>
            </a:pPr>
            <a:r>
              <a:rPr lang="en-GB" sz="1800">
                <a:latin typeface="Avenir Next LT Pro"/>
              </a:rPr>
              <a:t>Intersectionality refers to the influence of social factors like race, class, and gender on a person's life experiences. </a:t>
            </a:r>
            <a:endParaRPr lang="en-US" sz="1800"/>
          </a:p>
          <a:p>
            <a:pPr marL="342900" indent="-342900">
              <a:lnSpc>
                <a:spcPct val="150000"/>
              </a:lnSpc>
              <a:spcAft>
                <a:spcPts val="0"/>
              </a:spcAft>
              <a:buChar char="•"/>
            </a:pPr>
            <a:r>
              <a:rPr lang="en-GB" sz="1800">
                <a:latin typeface="Avenir Next LT Pro"/>
              </a:rPr>
              <a:t>In particular, it emphasises that different groups in society will have different experiences with privilege and oppression as a result of these factors.</a:t>
            </a:r>
          </a:p>
          <a:p>
            <a:pPr marL="342900" indent="-342900">
              <a:lnSpc>
                <a:spcPct val="150000"/>
              </a:lnSpc>
              <a:spcAft>
                <a:spcPts val="0"/>
              </a:spcAft>
              <a:buChar char="•"/>
            </a:pPr>
            <a:r>
              <a:rPr lang="en-GB" sz="1800">
                <a:latin typeface="Avenir Next LT Pro"/>
              </a:rPr>
              <a:t>This is something to bear in mind when you're planning your campaigns – remember that you're a representative of a wide group.</a:t>
            </a:r>
          </a:p>
        </p:txBody>
      </p:sp>
    </p:spTree>
    <p:extLst>
      <p:ext uri="{BB962C8B-B14F-4D97-AF65-F5344CB8AC3E}">
        <p14:creationId xmlns:p14="http://schemas.microsoft.com/office/powerpoint/2010/main" val="3025389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A7FECC6-A2CF-1F26-8287-C8A5D615900C}"/>
              </a:ext>
            </a:extLst>
          </p:cNvPr>
          <p:cNvSpPr txBox="1">
            <a:spLocks/>
          </p:cNvSpPr>
          <p:nvPr/>
        </p:nvSpPr>
        <p:spPr bwMode="auto">
          <a:xfrm>
            <a:off x="838200" y="365125"/>
            <a:ext cx="10072332" cy="1346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1" fontAlgn="base" hangingPunct="1">
              <a:lnSpc>
                <a:spcPct val="90000"/>
              </a:lnSpc>
              <a:spcBef>
                <a:spcPct val="0"/>
              </a:spcBef>
              <a:spcAft>
                <a:spcPct val="0"/>
              </a:spcAft>
              <a:defRPr sz="4400" b="1" kern="1200">
                <a:solidFill>
                  <a:schemeClr val="bg1"/>
                </a:solidFill>
                <a:latin typeface="Avenir Next LT Pro" panose="020B0504020202020204" pitchFamily="34" charset="77"/>
                <a:ea typeface="+mj-ea"/>
                <a:cs typeface="+mj-cs"/>
              </a:defRPr>
            </a:lvl1pPr>
            <a:lvl2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2pPr>
            <a:lvl3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3pPr>
            <a:lvl4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4pPr>
            <a:lvl5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5pPr>
            <a:lvl6pPr marL="4572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6pPr>
            <a:lvl7pPr marL="9144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7pPr>
            <a:lvl8pPr marL="13716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8pPr>
            <a:lvl9pPr marL="18288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9pPr>
          </a:lstStyle>
          <a:p>
            <a:pPr algn="ctr"/>
            <a:r>
              <a:rPr lang="en-GB" sz="4800">
                <a:latin typeface="Avenir Next LT Pro"/>
              </a:rPr>
              <a:t>How To Be Inclusive In Your Work</a:t>
            </a:r>
            <a:endParaRPr lang="en-GB" sz="4800"/>
          </a:p>
        </p:txBody>
      </p:sp>
      <p:sp>
        <p:nvSpPr>
          <p:cNvPr id="4" name="Content Placeholder 3">
            <a:extLst>
              <a:ext uri="{FF2B5EF4-FFF2-40B4-BE49-F238E27FC236}">
                <a16:creationId xmlns:a16="http://schemas.microsoft.com/office/drawing/2014/main" id="{BFF1159C-6355-937F-0064-48A28E2049BA}"/>
              </a:ext>
            </a:extLst>
          </p:cNvPr>
          <p:cNvSpPr>
            <a:spLocks noGrp="1"/>
          </p:cNvSpPr>
          <p:nvPr>
            <p:ph sz="half" idx="2"/>
          </p:nvPr>
        </p:nvSpPr>
        <p:spPr>
          <a:xfrm>
            <a:off x="839070" y="1719791"/>
            <a:ext cx="9861462" cy="4800187"/>
          </a:xfrm>
        </p:spPr>
        <p:txBody>
          <a:bodyPr>
            <a:normAutofit/>
          </a:bodyPr>
          <a:lstStyle/>
          <a:p>
            <a:pPr marL="342900" indent="-342900">
              <a:buChar char="•"/>
            </a:pPr>
            <a:r>
              <a:rPr lang="en-GB">
                <a:latin typeface="Avenir Next LT Pro"/>
              </a:rPr>
              <a:t>Representation:</a:t>
            </a:r>
          </a:p>
          <a:p>
            <a:pPr marL="800100" lvl="1" indent="-342900">
              <a:buFont typeface="Courier New" panose="020B0604020202020204" pitchFamily="34" charset="0"/>
              <a:buChar char="o"/>
            </a:pPr>
            <a:r>
              <a:rPr lang="en-GB" sz="1800">
                <a:latin typeface="Avenir Next LT Pro"/>
              </a:rPr>
              <a:t>Make sure you're representing everyone! If you're hosting a discussion and all of your </a:t>
            </a:r>
            <a:r>
              <a:rPr lang="en-GB" sz="1800" err="1">
                <a:latin typeface="Avenir Next LT Pro"/>
              </a:rPr>
              <a:t>panelists</a:t>
            </a:r>
            <a:r>
              <a:rPr lang="en-GB" sz="1800">
                <a:latin typeface="Avenir Next LT Pro"/>
              </a:rPr>
              <a:t> look the same, the feedback probably won't be representative.</a:t>
            </a:r>
          </a:p>
          <a:p>
            <a:pPr marL="342900" indent="-342900">
              <a:buChar char="•"/>
            </a:pPr>
            <a:r>
              <a:rPr lang="en-GB">
                <a:latin typeface="Avenir Next LT Pro"/>
              </a:rPr>
              <a:t>Accessibility:</a:t>
            </a:r>
          </a:p>
          <a:p>
            <a:pPr marL="800100" lvl="1" indent="-342900">
              <a:buFont typeface="Courier New" panose="020B0604020202020204" pitchFamily="34" charset="0"/>
              <a:buChar char="o"/>
            </a:pPr>
            <a:r>
              <a:rPr lang="en-GB" sz="1800">
                <a:latin typeface="Avenir Next LT Pro"/>
              </a:rPr>
              <a:t>Make sure your events, campaigns and communications are accessible to everyone.</a:t>
            </a:r>
          </a:p>
          <a:p>
            <a:pPr marL="342900" indent="-342900">
              <a:buChar char="•"/>
            </a:pPr>
            <a:r>
              <a:rPr lang="en-GB">
                <a:latin typeface="Avenir Next LT Pro"/>
              </a:rPr>
              <a:t>Inclusion:</a:t>
            </a:r>
          </a:p>
          <a:p>
            <a:pPr marL="800100" lvl="1" indent="-342900">
              <a:buFont typeface="Courier New" panose="020B0604020202020204" pitchFamily="34" charset="0"/>
              <a:buChar char="o"/>
            </a:pPr>
            <a:r>
              <a:rPr lang="en-GB" sz="1800">
                <a:latin typeface="Avenir Next LT Pro"/>
              </a:rPr>
              <a:t>You represent a demographic, but individuals are still just that! Including others in your work will give you a fuller picture of what challenges they face.</a:t>
            </a:r>
          </a:p>
          <a:p>
            <a:pPr marL="342900" indent="-342900">
              <a:buChar char="•"/>
            </a:pPr>
            <a:r>
              <a:rPr lang="en-GB">
                <a:latin typeface="Avenir Next LT Pro"/>
              </a:rPr>
              <a:t>Understanding:</a:t>
            </a:r>
          </a:p>
          <a:p>
            <a:pPr marL="800100" lvl="1" indent="-342900">
              <a:buFont typeface="Courier New" panose="020B0604020202020204" pitchFamily="34" charset="0"/>
              <a:buChar char="o"/>
            </a:pPr>
            <a:r>
              <a:rPr lang="en-GB" sz="1800">
                <a:latin typeface="Avenir Next LT Pro"/>
              </a:rPr>
              <a:t>Everyone has different experiences. Communication is always better than assumption.</a:t>
            </a:r>
          </a:p>
          <a:p>
            <a:pPr marL="342900" indent="-342900">
              <a:buChar char="•"/>
            </a:pPr>
            <a:r>
              <a:rPr lang="en-GB">
                <a:latin typeface="Avenir Next LT Pro"/>
              </a:rPr>
              <a:t>Adaption:</a:t>
            </a:r>
          </a:p>
          <a:p>
            <a:pPr marL="800100" lvl="1" indent="-342900">
              <a:buFont typeface="Courier New" panose="020B0604020202020204" pitchFamily="34" charset="0"/>
              <a:buChar char="o"/>
            </a:pPr>
            <a:r>
              <a:rPr lang="en-GB" sz="1800">
                <a:latin typeface="Avenir Next LT Pro"/>
              </a:rPr>
              <a:t>Don't be afraid of feedback!</a:t>
            </a:r>
          </a:p>
          <a:p>
            <a:pPr marL="342900" indent="-342900">
              <a:buChar char="•"/>
            </a:pPr>
            <a:endParaRPr lang="en-GB" sz="2000">
              <a:solidFill>
                <a:schemeClr val="accent1">
                  <a:lumMod val="40000"/>
                  <a:lumOff val="60000"/>
                </a:schemeClr>
              </a:solidFill>
              <a:latin typeface="Avenir Next LT Pro"/>
            </a:endParaRPr>
          </a:p>
        </p:txBody>
      </p:sp>
    </p:spTree>
    <p:extLst>
      <p:ext uri="{BB962C8B-B14F-4D97-AF65-F5344CB8AC3E}">
        <p14:creationId xmlns:p14="http://schemas.microsoft.com/office/powerpoint/2010/main" val="2920248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392D-2715-DBED-F04B-998E28D1E343}"/>
              </a:ext>
            </a:extLst>
          </p:cNvPr>
          <p:cNvSpPr>
            <a:spLocks noGrp="1"/>
          </p:cNvSpPr>
          <p:nvPr>
            <p:ph type="ctrTitle"/>
          </p:nvPr>
        </p:nvSpPr>
        <p:spPr/>
        <p:txBody>
          <a:bodyPr/>
          <a:lstStyle/>
          <a:p>
            <a:pPr>
              <a:lnSpc>
                <a:spcPct val="150000"/>
              </a:lnSpc>
            </a:pPr>
            <a:r>
              <a:rPr lang="en-GB" sz="6600">
                <a:solidFill>
                  <a:schemeClr val="bg1">
                    <a:lumMod val="95000"/>
                  </a:schemeClr>
                </a:solidFill>
                <a:latin typeface="Avenir Next LT Pro"/>
              </a:rPr>
              <a:t>Campus Council</a:t>
            </a:r>
            <a:endParaRPr lang="en-GB" sz="6600">
              <a:solidFill>
                <a:schemeClr val="bg1">
                  <a:lumMod val="95000"/>
                </a:schemeClr>
              </a:solidFill>
            </a:endParaRPr>
          </a:p>
        </p:txBody>
      </p:sp>
    </p:spTree>
    <p:extLst>
      <p:ext uri="{BB962C8B-B14F-4D97-AF65-F5344CB8AC3E}">
        <p14:creationId xmlns:p14="http://schemas.microsoft.com/office/powerpoint/2010/main" val="8166115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11EF9-CE32-0032-ACFA-9D4C69F74E9A}"/>
              </a:ext>
            </a:extLst>
          </p:cNvPr>
          <p:cNvSpPr>
            <a:spLocks noGrp="1"/>
          </p:cNvSpPr>
          <p:nvPr>
            <p:ph type="title"/>
          </p:nvPr>
        </p:nvSpPr>
        <p:spPr/>
        <p:txBody>
          <a:bodyPr/>
          <a:lstStyle/>
          <a:p>
            <a:pPr algn="ctr"/>
            <a:r>
              <a:rPr lang="en-GB">
                <a:latin typeface="Avenir Next LT Pro"/>
              </a:rPr>
              <a:t>Campus Council</a:t>
            </a:r>
            <a:endParaRPr lang="en-US"/>
          </a:p>
        </p:txBody>
      </p:sp>
      <p:sp>
        <p:nvSpPr>
          <p:cNvPr id="4" name="Content Placeholder 3">
            <a:extLst>
              <a:ext uri="{FF2B5EF4-FFF2-40B4-BE49-F238E27FC236}">
                <a16:creationId xmlns:a16="http://schemas.microsoft.com/office/drawing/2014/main" id="{B0B3E145-8805-1C3B-C91B-1C41D97FDC79}"/>
              </a:ext>
            </a:extLst>
          </p:cNvPr>
          <p:cNvSpPr>
            <a:spLocks noGrp="1"/>
          </p:cNvSpPr>
          <p:nvPr>
            <p:ph sz="half" idx="2"/>
          </p:nvPr>
        </p:nvSpPr>
        <p:spPr>
          <a:xfrm>
            <a:off x="838200" y="1696229"/>
            <a:ext cx="10515600" cy="4351338"/>
          </a:xfrm>
        </p:spPr>
        <p:txBody>
          <a:bodyPr>
            <a:normAutofit/>
          </a:bodyPr>
          <a:lstStyle/>
          <a:p>
            <a:pPr marL="285750" indent="-285750">
              <a:lnSpc>
                <a:spcPct val="100000"/>
              </a:lnSpc>
              <a:spcAft>
                <a:spcPts val="1000"/>
              </a:spcAft>
              <a:buChar char="•"/>
            </a:pPr>
            <a:r>
              <a:rPr lang="en-GB" sz="1800">
                <a:latin typeface="Avenir Next LT Pro"/>
              </a:rPr>
              <a:t>Campus Councils discuss campus affairs.</a:t>
            </a:r>
          </a:p>
          <a:p>
            <a:pPr marL="342900" indent="-342900">
              <a:lnSpc>
                <a:spcPct val="100000"/>
              </a:lnSpc>
              <a:spcAft>
                <a:spcPts val="1000"/>
              </a:spcAft>
              <a:buChar char="•"/>
            </a:pPr>
            <a:r>
              <a:rPr lang="en-GB" sz="1800">
                <a:latin typeface="Avenir Next LT Pro"/>
              </a:rPr>
              <a:t>They are made up of Full-Time Officers, Part-Time Officers, Student Voice Reps, and Student Trustees.</a:t>
            </a:r>
          </a:p>
          <a:p>
            <a:pPr marL="342900" indent="-342900">
              <a:lnSpc>
                <a:spcPct val="100000"/>
              </a:lnSpc>
              <a:spcAft>
                <a:spcPts val="1000"/>
              </a:spcAft>
              <a:buChar char="•"/>
            </a:pPr>
            <a:r>
              <a:rPr lang="en-GB" sz="1800">
                <a:latin typeface="Avenir Next LT Pro"/>
              </a:rPr>
              <a:t>This is an opportunity for students to talk about issues affecting them and hear what you've all been up to!</a:t>
            </a:r>
          </a:p>
          <a:p>
            <a:pPr marL="342900" indent="-342900">
              <a:lnSpc>
                <a:spcPct val="100000"/>
              </a:lnSpc>
              <a:spcAft>
                <a:spcPts val="1000"/>
              </a:spcAft>
              <a:buChar char="•"/>
            </a:pPr>
            <a:r>
              <a:rPr lang="en-GB" sz="1800">
                <a:latin typeface="Avenir Next LT Pro"/>
              </a:rPr>
              <a:t>Students can also submit ideas for the council to approve or reject. </a:t>
            </a:r>
          </a:p>
        </p:txBody>
      </p:sp>
    </p:spTree>
    <p:extLst>
      <p:ext uri="{BB962C8B-B14F-4D97-AF65-F5344CB8AC3E}">
        <p14:creationId xmlns:p14="http://schemas.microsoft.com/office/powerpoint/2010/main" val="428849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4C334-A41E-6FDC-946D-6BB4E36C620F}"/>
              </a:ext>
            </a:extLst>
          </p:cNvPr>
          <p:cNvSpPr>
            <a:spLocks noGrp="1"/>
          </p:cNvSpPr>
          <p:nvPr>
            <p:ph type="title"/>
          </p:nvPr>
        </p:nvSpPr>
        <p:spPr/>
        <p:txBody>
          <a:bodyPr/>
          <a:lstStyle/>
          <a:p>
            <a:pPr algn="ctr"/>
            <a:r>
              <a:rPr lang="en-GB">
                <a:latin typeface="Avenir Next LT Pro"/>
              </a:rPr>
              <a:t>Campus Council</a:t>
            </a:r>
            <a:endParaRPr lang="en-US">
              <a:latin typeface="Avenir Next LT Pro"/>
            </a:endParaRPr>
          </a:p>
        </p:txBody>
      </p:sp>
      <p:sp>
        <p:nvSpPr>
          <p:cNvPr id="4" name="Content Placeholder 3">
            <a:extLst>
              <a:ext uri="{FF2B5EF4-FFF2-40B4-BE49-F238E27FC236}">
                <a16:creationId xmlns:a16="http://schemas.microsoft.com/office/drawing/2014/main" id="{4DC54319-0FBE-CEC6-8063-AF5AB0759724}"/>
              </a:ext>
            </a:extLst>
          </p:cNvPr>
          <p:cNvSpPr>
            <a:spLocks noGrp="1"/>
          </p:cNvSpPr>
          <p:nvPr>
            <p:ph sz="half" idx="2"/>
          </p:nvPr>
        </p:nvSpPr>
        <p:spPr>
          <a:xfrm>
            <a:off x="838200" y="1710606"/>
            <a:ext cx="10515600" cy="4883694"/>
          </a:xfrm>
        </p:spPr>
        <p:txBody>
          <a:bodyPr>
            <a:normAutofit fontScale="92500" lnSpcReduction="20000"/>
          </a:bodyPr>
          <a:lstStyle/>
          <a:p>
            <a:pPr>
              <a:lnSpc>
                <a:spcPct val="150000"/>
              </a:lnSpc>
            </a:pPr>
            <a:r>
              <a:rPr lang="en-GB">
                <a:latin typeface="Avenir Next LT Pro"/>
              </a:rPr>
              <a:t>Key parts of a Campus Council</a:t>
            </a:r>
            <a:endParaRPr lang="en-GB"/>
          </a:p>
          <a:p>
            <a:pPr marL="285750" indent="-285750">
              <a:lnSpc>
                <a:spcPct val="150000"/>
              </a:lnSpc>
              <a:buChar char="•"/>
            </a:pPr>
            <a:r>
              <a:rPr lang="en-GB" sz="1800">
                <a:latin typeface="Avenir Next LT Pro"/>
              </a:rPr>
              <a:t>Preparation: Minutes and the Agenda</a:t>
            </a:r>
          </a:p>
          <a:p>
            <a:pPr marL="285750" indent="-285750">
              <a:lnSpc>
                <a:spcPct val="150000"/>
              </a:lnSpc>
              <a:buChar char="•"/>
            </a:pPr>
            <a:r>
              <a:rPr lang="en-GB" sz="1800">
                <a:latin typeface="Avenir Next LT Pro"/>
              </a:rPr>
              <a:t>Presentation: Policy, Officer reports, Student Questions</a:t>
            </a:r>
          </a:p>
          <a:p>
            <a:pPr marL="285750" indent="-285750">
              <a:lnSpc>
                <a:spcPct val="150000"/>
              </a:lnSpc>
              <a:buChar char="•"/>
            </a:pPr>
            <a:endParaRPr lang="en-GB" sz="1800"/>
          </a:p>
          <a:p>
            <a:pPr>
              <a:lnSpc>
                <a:spcPct val="150000"/>
              </a:lnSpc>
            </a:pPr>
            <a:r>
              <a:rPr lang="en-GB">
                <a:latin typeface="Avenir Next LT Pro"/>
              </a:rPr>
              <a:t>Your Role</a:t>
            </a:r>
          </a:p>
          <a:p>
            <a:pPr marL="285750" indent="-285750">
              <a:lnSpc>
                <a:spcPct val="150000"/>
              </a:lnSpc>
              <a:buChar char="•"/>
            </a:pPr>
            <a:r>
              <a:rPr lang="en-GB" sz="1800">
                <a:latin typeface="Avenir Next LT Pro"/>
              </a:rPr>
              <a:t>At a Campus Council you will give an update on what you've been doing. This could include:</a:t>
            </a:r>
            <a:endParaRPr lang="en-GB" sz="1800"/>
          </a:p>
          <a:p>
            <a:pPr marL="742950" lvl="1" indent="-285750">
              <a:lnSpc>
                <a:spcPct val="150000"/>
              </a:lnSpc>
              <a:buFont typeface="Courier New" panose="020B0604020202020204" pitchFamily="34" charset="0"/>
              <a:buChar char="o"/>
            </a:pPr>
            <a:r>
              <a:rPr lang="en-GB" sz="1800">
                <a:latin typeface="Avenir Next LT Pro"/>
              </a:rPr>
              <a:t>Trends you've noticed in student feedback</a:t>
            </a:r>
          </a:p>
          <a:p>
            <a:pPr marL="742950" lvl="1" indent="-285750">
              <a:lnSpc>
                <a:spcPct val="150000"/>
              </a:lnSpc>
              <a:buFont typeface="Courier New" panose="020B0604020202020204" pitchFamily="34" charset="0"/>
              <a:buChar char="o"/>
            </a:pPr>
            <a:r>
              <a:rPr lang="en-GB" sz="1800">
                <a:latin typeface="Avenir Next LT Pro"/>
              </a:rPr>
              <a:t>What you have been working on recently</a:t>
            </a:r>
            <a:endParaRPr lang="en-GB" sz="1800"/>
          </a:p>
          <a:p>
            <a:pPr marL="742950" lvl="1" indent="-285750">
              <a:lnSpc>
                <a:spcPct val="150000"/>
              </a:lnSpc>
              <a:buFont typeface="Courier New" panose="020B0604020202020204" pitchFamily="34" charset="0"/>
              <a:buChar char="o"/>
            </a:pPr>
            <a:r>
              <a:rPr lang="en-GB" sz="1800">
                <a:latin typeface="Avenir Next LT Pro"/>
              </a:rPr>
              <a:t>What ideas you have going forward</a:t>
            </a:r>
            <a:endParaRPr lang="en-GB" sz="1800"/>
          </a:p>
          <a:p>
            <a:pPr marL="285750" indent="-285750">
              <a:lnSpc>
                <a:spcPct val="150000"/>
              </a:lnSpc>
              <a:buFont typeface="Arial" panose="020B0604020202020204" pitchFamily="34" charset="0"/>
              <a:buChar char="•"/>
            </a:pPr>
            <a:r>
              <a:rPr lang="en-GB" sz="1800">
                <a:solidFill>
                  <a:srgbClr val="FFFFFF"/>
                </a:solidFill>
                <a:latin typeface="Avenir Next LT Pro"/>
              </a:rPr>
              <a:t>Keep it simple – you only need to say a few sentences, nothing grand!</a:t>
            </a:r>
            <a:endParaRPr lang="en-GB" sz="1800">
              <a:solidFill>
                <a:srgbClr val="FFFFFF"/>
              </a:solidFill>
            </a:endParaRPr>
          </a:p>
          <a:p>
            <a:pPr marL="285750" indent="-285750">
              <a:buChar char="•"/>
            </a:pPr>
            <a:endParaRPr lang="en-GB" sz="1000">
              <a:solidFill>
                <a:srgbClr val="FFFFFF"/>
              </a:solidFill>
            </a:endParaRPr>
          </a:p>
          <a:p>
            <a:endParaRPr lang="en-GB" sz="1800">
              <a:solidFill>
                <a:srgbClr val="F5CCFF"/>
              </a:solidFill>
            </a:endParaRPr>
          </a:p>
          <a:p>
            <a:endParaRPr lang="en-GB" sz="1800">
              <a:solidFill>
                <a:srgbClr val="F5CCFF"/>
              </a:solidFill>
            </a:endParaRPr>
          </a:p>
          <a:p>
            <a:endParaRPr lang="en-GB">
              <a:solidFill>
                <a:srgbClr val="F5CCFF"/>
              </a:solidFill>
            </a:endParaRPr>
          </a:p>
          <a:p>
            <a:endParaRPr lang="en-GB" sz="1800">
              <a:solidFill>
                <a:srgbClr val="F5CCFF"/>
              </a:solidFill>
            </a:endParaRPr>
          </a:p>
          <a:p>
            <a:pPr marL="285750" indent="-285750">
              <a:buChar char="•"/>
            </a:pPr>
            <a:endParaRPr lang="en-GB" sz="1800">
              <a:solidFill>
                <a:srgbClr val="F5CCFF"/>
              </a:solidFill>
            </a:endParaRPr>
          </a:p>
          <a:p>
            <a:pPr marL="342900" indent="-342900">
              <a:lnSpc>
                <a:spcPct val="100000"/>
              </a:lnSpc>
              <a:buChar char="•"/>
            </a:pPr>
            <a:endParaRPr lang="en-GB">
              <a:solidFill>
                <a:srgbClr val="FFFFFF"/>
              </a:solidFill>
            </a:endParaRPr>
          </a:p>
        </p:txBody>
      </p:sp>
    </p:spTree>
    <p:extLst>
      <p:ext uri="{BB962C8B-B14F-4D97-AF65-F5344CB8AC3E}">
        <p14:creationId xmlns:p14="http://schemas.microsoft.com/office/powerpoint/2010/main" val="4195942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23C7-F048-CD0D-4388-2ABC3D294860}"/>
              </a:ext>
            </a:extLst>
          </p:cNvPr>
          <p:cNvSpPr>
            <a:spLocks noGrp="1"/>
          </p:cNvSpPr>
          <p:nvPr>
            <p:ph type="title"/>
          </p:nvPr>
        </p:nvSpPr>
        <p:spPr>
          <a:xfrm>
            <a:off x="838200" y="365125"/>
            <a:ext cx="10338076" cy="1346729"/>
          </a:xfrm>
        </p:spPr>
        <p:txBody>
          <a:bodyPr/>
          <a:lstStyle/>
          <a:p>
            <a:pPr algn="ctr"/>
            <a:r>
              <a:rPr lang="en-GB">
                <a:latin typeface="Avenir Next LT Pro"/>
              </a:rPr>
              <a:t>Campus Council</a:t>
            </a:r>
            <a:endParaRPr lang="en-GB"/>
          </a:p>
        </p:txBody>
      </p:sp>
      <p:sp>
        <p:nvSpPr>
          <p:cNvPr id="3" name="Content Placeholder 2">
            <a:extLst>
              <a:ext uri="{FF2B5EF4-FFF2-40B4-BE49-F238E27FC236}">
                <a16:creationId xmlns:a16="http://schemas.microsoft.com/office/drawing/2014/main" id="{7F4C1DE6-8052-9436-798D-E81040E3AACD}"/>
              </a:ext>
            </a:extLst>
          </p:cNvPr>
          <p:cNvSpPr>
            <a:spLocks noGrp="1"/>
          </p:cNvSpPr>
          <p:nvPr>
            <p:ph idx="1"/>
          </p:nvPr>
        </p:nvSpPr>
        <p:spPr>
          <a:xfrm>
            <a:off x="838200" y="1825625"/>
            <a:ext cx="10338076" cy="4351338"/>
          </a:xfrm>
        </p:spPr>
        <p:txBody>
          <a:bodyPr>
            <a:normAutofit fontScale="92500" lnSpcReduction="20000"/>
          </a:bodyPr>
          <a:lstStyle/>
          <a:p>
            <a:r>
              <a:rPr lang="en-GB">
                <a:latin typeface="Avenir Next LT Pro"/>
              </a:rPr>
              <a:t>Next Campus Councils:</a:t>
            </a:r>
            <a:endParaRPr lang="en-US"/>
          </a:p>
          <a:p>
            <a:pPr marL="285750" indent="-285750">
              <a:buFont typeface="Arial,Sans-Serif"/>
              <a:buChar char="•"/>
            </a:pPr>
            <a:r>
              <a:rPr lang="en-GB" sz="1800">
                <a:latin typeface="Avenir Next LT Pro"/>
              </a:rPr>
              <a:t>You only need to attend the CC on your campus.</a:t>
            </a:r>
          </a:p>
          <a:p>
            <a:pPr marL="285750" indent="-285750">
              <a:buFont typeface="Arial,Sans-Serif"/>
              <a:buChar char="•"/>
            </a:pPr>
            <a:r>
              <a:rPr lang="en-GB" sz="1800">
                <a:latin typeface="Avenir Next LT Pro"/>
              </a:rPr>
              <a:t>As you have only just taken up your role, you're only expected to give a brief overview of the points in your manifesto or any ideas that you have so far.</a:t>
            </a:r>
          </a:p>
          <a:p>
            <a:pPr marL="285750" indent="-285750">
              <a:buFont typeface="Arial,Sans-Serif"/>
              <a:buChar char="•"/>
            </a:pPr>
            <a:r>
              <a:rPr lang="en-GB" sz="1800">
                <a:latin typeface="Avenir Next LT Pro"/>
              </a:rPr>
              <a:t>The first Campus Councils will be held next week on the following days:</a:t>
            </a:r>
            <a:endParaRPr lang="en-GB" sz="1800"/>
          </a:p>
          <a:p>
            <a:pPr marL="742950" lvl="1" indent="-285750">
              <a:buFont typeface="Courier New"/>
              <a:buChar char="o"/>
            </a:pPr>
            <a:r>
              <a:rPr lang="en-GB" sz="1800">
                <a:latin typeface="Avenir Next LT Pro"/>
              </a:rPr>
              <a:t>Cardiff</a:t>
            </a:r>
            <a:r>
              <a:rPr lang="en-GB" sz="1800">
                <a:solidFill>
                  <a:schemeClr val="accent1">
                    <a:lumMod val="40000"/>
                    <a:lumOff val="60000"/>
                  </a:schemeClr>
                </a:solidFill>
                <a:latin typeface="Avenir Next LT Pro"/>
              </a:rPr>
              <a:t> – Monday 24th November 2pm-3pm (Hybrid)</a:t>
            </a:r>
            <a:endParaRPr lang="en-GB" sz="1800">
              <a:solidFill>
                <a:schemeClr val="accent1">
                  <a:lumMod val="40000"/>
                  <a:lumOff val="60000"/>
                </a:schemeClr>
              </a:solidFill>
            </a:endParaRPr>
          </a:p>
          <a:p>
            <a:pPr marL="742950" lvl="1" indent="-285750">
              <a:buFont typeface="Courier New"/>
              <a:buChar char="o"/>
            </a:pPr>
            <a:r>
              <a:rPr lang="en-GB" sz="1800">
                <a:latin typeface="Avenir Next LT Pro"/>
              </a:rPr>
              <a:t>Carmarthen </a:t>
            </a:r>
            <a:r>
              <a:rPr lang="en-GB" sz="1800">
                <a:solidFill>
                  <a:schemeClr val="accent1">
                    <a:lumMod val="40000"/>
                    <a:lumOff val="60000"/>
                  </a:schemeClr>
                </a:solidFill>
                <a:latin typeface="Avenir Next LT Pro"/>
              </a:rPr>
              <a:t>– Tuesday 25th November 1-2pm (Hybrid)</a:t>
            </a:r>
            <a:endParaRPr lang="en-GB" sz="1800">
              <a:solidFill>
                <a:schemeClr val="accent1">
                  <a:lumMod val="40000"/>
                  <a:lumOff val="60000"/>
                </a:schemeClr>
              </a:solidFill>
            </a:endParaRPr>
          </a:p>
          <a:p>
            <a:pPr marL="742950" lvl="1" indent="-285750">
              <a:buFont typeface="Courier New"/>
              <a:buChar char="o"/>
            </a:pPr>
            <a:r>
              <a:rPr lang="en-GB" sz="1800">
                <a:latin typeface="Avenir Next LT Pro"/>
              </a:rPr>
              <a:t>Swansea </a:t>
            </a:r>
            <a:r>
              <a:rPr lang="en-GB" sz="1800">
                <a:solidFill>
                  <a:schemeClr val="accent1">
                    <a:lumMod val="40000"/>
                    <a:lumOff val="60000"/>
                  </a:schemeClr>
                </a:solidFill>
                <a:latin typeface="Avenir Next LT Pro"/>
              </a:rPr>
              <a:t>– Wednesday 26th November 5-6pm (Hybrid)</a:t>
            </a:r>
            <a:endParaRPr lang="en-GB" sz="1800">
              <a:solidFill>
                <a:schemeClr val="accent1">
                  <a:lumMod val="40000"/>
                  <a:lumOff val="60000"/>
                </a:schemeClr>
              </a:solidFill>
            </a:endParaRPr>
          </a:p>
          <a:p>
            <a:pPr marL="742950" lvl="1" indent="-285750">
              <a:buFont typeface="Courier New"/>
              <a:buChar char="o"/>
            </a:pPr>
            <a:r>
              <a:rPr lang="en-GB" sz="1800">
                <a:latin typeface="Avenir Next LT Pro"/>
              </a:rPr>
              <a:t>London </a:t>
            </a:r>
            <a:r>
              <a:rPr lang="en-GB" sz="1800">
                <a:solidFill>
                  <a:schemeClr val="accent1">
                    <a:lumMod val="40000"/>
                    <a:lumOff val="60000"/>
                  </a:schemeClr>
                </a:solidFill>
                <a:latin typeface="Avenir Next LT Pro"/>
              </a:rPr>
              <a:t>- Thursday 27th November 10-11am (Online)</a:t>
            </a:r>
            <a:endParaRPr lang="en-GB" sz="1800">
              <a:solidFill>
                <a:schemeClr val="accent1">
                  <a:lumMod val="40000"/>
                  <a:lumOff val="60000"/>
                </a:schemeClr>
              </a:solidFill>
            </a:endParaRPr>
          </a:p>
          <a:p>
            <a:pPr marL="742950" lvl="1" indent="-285750">
              <a:buFont typeface="Courier New"/>
              <a:buChar char="o"/>
            </a:pPr>
            <a:r>
              <a:rPr lang="en-GB" sz="1800">
                <a:latin typeface="Avenir Next LT Pro"/>
              </a:rPr>
              <a:t>Birmingham</a:t>
            </a:r>
            <a:r>
              <a:rPr lang="en-GB" sz="1800">
                <a:solidFill>
                  <a:schemeClr val="accent1">
                    <a:lumMod val="40000"/>
                    <a:lumOff val="60000"/>
                  </a:schemeClr>
                </a:solidFill>
                <a:latin typeface="Avenir Next LT Pro"/>
              </a:rPr>
              <a:t> - Friday 28th November 10-11am (Online)</a:t>
            </a:r>
            <a:endParaRPr lang="en-GB" sz="1800">
              <a:solidFill>
                <a:schemeClr val="accent1">
                  <a:lumMod val="40000"/>
                  <a:lumOff val="60000"/>
                </a:schemeClr>
              </a:solidFill>
            </a:endParaRPr>
          </a:p>
        </p:txBody>
      </p:sp>
    </p:spTree>
    <p:extLst>
      <p:ext uri="{BB962C8B-B14F-4D97-AF65-F5344CB8AC3E}">
        <p14:creationId xmlns:p14="http://schemas.microsoft.com/office/powerpoint/2010/main" val="1861450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41B9-C85C-A121-38B4-30E171D01E4F}"/>
              </a:ext>
            </a:extLst>
          </p:cNvPr>
          <p:cNvSpPr>
            <a:spLocks noGrp="1"/>
          </p:cNvSpPr>
          <p:nvPr>
            <p:ph type="ctrTitle"/>
          </p:nvPr>
        </p:nvSpPr>
        <p:spPr/>
        <p:txBody>
          <a:bodyPr/>
          <a:lstStyle/>
          <a:p>
            <a:r>
              <a:rPr lang="en-GB" sz="6600">
                <a:solidFill>
                  <a:schemeClr val="bg1">
                    <a:lumMod val="95000"/>
                  </a:schemeClr>
                </a:solidFill>
                <a:latin typeface="Avenir Next LT Pro"/>
              </a:rPr>
              <a:t>Annual General Meeting</a:t>
            </a:r>
          </a:p>
        </p:txBody>
      </p:sp>
    </p:spTree>
    <p:extLst>
      <p:ext uri="{BB962C8B-B14F-4D97-AF65-F5344CB8AC3E}">
        <p14:creationId xmlns:p14="http://schemas.microsoft.com/office/powerpoint/2010/main" val="18930760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23F87-9011-897E-46F0-7B0E6DBEFD7B}"/>
              </a:ext>
            </a:extLst>
          </p:cNvPr>
          <p:cNvSpPr>
            <a:spLocks noGrp="1"/>
          </p:cNvSpPr>
          <p:nvPr>
            <p:ph type="title"/>
          </p:nvPr>
        </p:nvSpPr>
        <p:spPr>
          <a:xfrm>
            <a:off x="838200" y="365125"/>
            <a:ext cx="10359242" cy="1346729"/>
          </a:xfrm>
        </p:spPr>
        <p:txBody>
          <a:bodyPr/>
          <a:lstStyle/>
          <a:p>
            <a:pPr algn="ctr"/>
            <a:r>
              <a:rPr lang="en-GB">
                <a:latin typeface="Avenir Next LT Pro"/>
              </a:rPr>
              <a:t>Annual General Meeting</a:t>
            </a:r>
            <a:endParaRPr lang="en-GB"/>
          </a:p>
        </p:txBody>
      </p:sp>
      <p:sp>
        <p:nvSpPr>
          <p:cNvPr id="3" name="Content Placeholder 2">
            <a:extLst>
              <a:ext uri="{FF2B5EF4-FFF2-40B4-BE49-F238E27FC236}">
                <a16:creationId xmlns:a16="http://schemas.microsoft.com/office/drawing/2014/main" id="{B8479B41-C7B7-0B50-8943-3DACAFCCFB84}"/>
              </a:ext>
            </a:extLst>
          </p:cNvPr>
          <p:cNvSpPr>
            <a:spLocks noGrp="1"/>
          </p:cNvSpPr>
          <p:nvPr>
            <p:ph idx="1"/>
          </p:nvPr>
        </p:nvSpPr>
        <p:spPr>
          <a:xfrm>
            <a:off x="838200" y="1825625"/>
            <a:ext cx="10354168" cy="4351338"/>
          </a:xfrm>
        </p:spPr>
        <p:txBody>
          <a:bodyPr>
            <a:normAutofit lnSpcReduction="10000"/>
          </a:bodyPr>
          <a:lstStyle/>
          <a:p>
            <a:pPr marL="342900" indent="-342900">
              <a:buChar char="•"/>
            </a:pPr>
            <a:r>
              <a:rPr lang="en-GB" sz="1800">
                <a:latin typeface="Avenir Next LT Pro"/>
              </a:rPr>
              <a:t>The Annual General Meeting (AGM) is basically a bigger version of the Campus Council.</a:t>
            </a:r>
            <a:endParaRPr lang="en-US"/>
          </a:p>
          <a:p>
            <a:pPr marL="342900" indent="-342900">
              <a:buChar char="•"/>
            </a:pPr>
            <a:r>
              <a:rPr lang="en-GB" sz="1800">
                <a:latin typeface="Avenir Next LT Pro"/>
              </a:rPr>
              <a:t>It happens once a year, and the student reps (PTOs, SVRs etc.) from all campuses attend.</a:t>
            </a:r>
          </a:p>
          <a:p>
            <a:pPr marL="342900" indent="-342900">
              <a:buChar char="•"/>
            </a:pPr>
            <a:r>
              <a:rPr lang="en-GB" sz="1800">
                <a:latin typeface="Avenir Next LT Pro"/>
              </a:rPr>
              <a:t>The AGM is where we vote on any motions that have been raised, or submitted from a Campus Council.</a:t>
            </a:r>
          </a:p>
          <a:p>
            <a:pPr marL="342900" indent="-342900">
              <a:buChar char="•"/>
            </a:pPr>
            <a:r>
              <a:rPr lang="en-GB" sz="1800">
                <a:latin typeface="Avenir Next LT Pro"/>
              </a:rPr>
              <a:t>We also vote on any changes to the operational side of the SU.</a:t>
            </a:r>
          </a:p>
          <a:p>
            <a:pPr marL="342900" indent="-342900">
              <a:buChar char="•"/>
            </a:pPr>
            <a:r>
              <a:rPr lang="en-GB" sz="1800">
                <a:latin typeface="Avenir Next LT Pro"/>
              </a:rPr>
              <a:t>The biggest difference is that students can also vote at an AGM.</a:t>
            </a:r>
          </a:p>
          <a:p>
            <a:pPr marL="342900" indent="-342900">
              <a:buChar char="•"/>
            </a:pPr>
            <a:r>
              <a:rPr lang="en-GB" sz="1800">
                <a:latin typeface="Avenir Next LT Pro"/>
              </a:rPr>
              <a:t>You'll provide a few written sentences on your goals, but these will be read by your campus president.</a:t>
            </a:r>
          </a:p>
          <a:p>
            <a:pPr marL="342900" indent="-342900">
              <a:buChar char="•"/>
            </a:pPr>
            <a:r>
              <a:rPr lang="en-GB" sz="1800">
                <a:latin typeface="Avenir Next LT Pro"/>
              </a:rPr>
              <a:t>This year's AGM will be held on </a:t>
            </a:r>
            <a:r>
              <a:rPr lang="en-GB" sz="1800">
                <a:solidFill>
                  <a:schemeClr val="accent1">
                    <a:lumMod val="40000"/>
                    <a:lumOff val="60000"/>
                  </a:schemeClr>
                </a:solidFill>
                <a:latin typeface="Avenir Next LT Pro"/>
              </a:rPr>
              <a:t>Tuesday 2nd December 3-4pm (Online)</a:t>
            </a:r>
          </a:p>
          <a:p>
            <a:pPr marL="342900" indent="-342900">
              <a:buChar char="•"/>
            </a:pPr>
            <a:endParaRPr lang="en-GB" sz="1800">
              <a:latin typeface="Avenir Next LT Pro"/>
            </a:endParaRPr>
          </a:p>
        </p:txBody>
      </p:sp>
    </p:spTree>
    <p:extLst>
      <p:ext uri="{BB962C8B-B14F-4D97-AF65-F5344CB8AC3E}">
        <p14:creationId xmlns:p14="http://schemas.microsoft.com/office/powerpoint/2010/main" val="1276509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0E492-FE25-4F3D-6161-584D4A2A692D}"/>
              </a:ext>
            </a:extLst>
          </p:cNvPr>
          <p:cNvSpPr>
            <a:spLocks noGrp="1"/>
          </p:cNvSpPr>
          <p:nvPr>
            <p:ph type="ctrTitle"/>
          </p:nvPr>
        </p:nvSpPr>
        <p:spPr/>
        <p:txBody>
          <a:bodyPr/>
          <a:lstStyle/>
          <a:p>
            <a:r>
              <a:rPr lang="en-GB" sz="6600">
                <a:latin typeface="Avenir Next LT Pro"/>
              </a:rPr>
              <a:t>Union Council </a:t>
            </a:r>
            <a:endParaRPr lang="en-GB" sz="6600"/>
          </a:p>
        </p:txBody>
      </p:sp>
    </p:spTree>
    <p:extLst>
      <p:ext uri="{BB962C8B-B14F-4D97-AF65-F5344CB8AC3E}">
        <p14:creationId xmlns:p14="http://schemas.microsoft.com/office/powerpoint/2010/main" val="2452740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F08A-08FB-2602-EDFF-1C67A9541C8B}"/>
              </a:ext>
            </a:extLst>
          </p:cNvPr>
          <p:cNvSpPr>
            <a:spLocks noGrp="1"/>
          </p:cNvSpPr>
          <p:nvPr>
            <p:ph type="title"/>
          </p:nvPr>
        </p:nvSpPr>
        <p:spPr>
          <a:xfrm>
            <a:off x="838200" y="365125"/>
            <a:ext cx="10458551" cy="1346439"/>
          </a:xfrm>
        </p:spPr>
        <p:txBody>
          <a:bodyPr/>
          <a:lstStyle/>
          <a:p>
            <a:pPr algn="ctr"/>
            <a:r>
              <a:rPr lang="en-GB">
                <a:latin typeface="Avenir Next LT Pro"/>
              </a:rPr>
              <a:t>Union Council</a:t>
            </a:r>
            <a:endParaRPr lang="en-GB"/>
          </a:p>
        </p:txBody>
      </p:sp>
      <p:sp>
        <p:nvSpPr>
          <p:cNvPr id="3" name="Content Placeholder 2">
            <a:extLst>
              <a:ext uri="{FF2B5EF4-FFF2-40B4-BE49-F238E27FC236}">
                <a16:creationId xmlns:a16="http://schemas.microsoft.com/office/drawing/2014/main" id="{50681D3F-17BE-714F-1858-F47C378E6FF1}"/>
              </a:ext>
            </a:extLst>
          </p:cNvPr>
          <p:cNvSpPr>
            <a:spLocks noGrp="1"/>
          </p:cNvSpPr>
          <p:nvPr>
            <p:ph idx="1"/>
          </p:nvPr>
        </p:nvSpPr>
        <p:spPr>
          <a:xfrm>
            <a:off x="838200" y="1825625"/>
            <a:ext cx="10458552" cy="4351338"/>
          </a:xfrm>
        </p:spPr>
        <p:txBody>
          <a:bodyPr>
            <a:normAutofit/>
          </a:bodyPr>
          <a:lstStyle/>
          <a:p>
            <a:pPr marL="285750" indent="-285750">
              <a:buChar char="•"/>
            </a:pPr>
            <a:r>
              <a:rPr lang="en-GB" sz="1800">
                <a:latin typeface="Avenir Next LT Pro"/>
              </a:rPr>
              <a:t>A Union Council is slightly different to an AGM, but also happens once a year.</a:t>
            </a:r>
            <a:endParaRPr lang="en-GB" sz="1800"/>
          </a:p>
          <a:p>
            <a:pPr marL="285750" indent="-285750">
              <a:buChar char="•"/>
            </a:pPr>
            <a:r>
              <a:rPr lang="en-GB" sz="1800">
                <a:latin typeface="Avenir Next LT Pro"/>
              </a:rPr>
              <a:t>At a Union Council there is more emphasis on Part &amp; Full Time Officers. </a:t>
            </a:r>
            <a:endParaRPr lang="en-GB" sz="1800"/>
          </a:p>
          <a:p>
            <a:pPr marL="285750" indent="-285750">
              <a:buChar char="•"/>
            </a:pPr>
            <a:r>
              <a:rPr lang="en-GB" sz="1800">
                <a:latin typeface="Avenir Next LT Pro"/>
              </a:rPr>
              <a:t>The next Union Council will be held on the w/c 16th March 2026.</a:t>
            </a:r>
            <a:endParaRPr lang="en-GB" sz="1800"/>
          </a:p>
          <a:p>
            <a:pPr marL="285750" indent="-285750">
              <a:buChar char="•"/>
            </a:pPr>
            <a:r>
              <a:rPr lang="en-GB" sz="1800">
                <a:latin typeface="Avenir Next LT Pro"/>
              </a:rPr>
              <a:t>At this council you will be halfway through your time in post! As such, you will give a slightly more detailed overview of what you've accomplished so far and what you want to do going forward.</a:t>
            </a:r>
            <a:endParaRPr lang="en-GB" sz="1800"/>
          </a:p>
        </p:txBody>
      </p:sp>
    </p:spTree>
    <p:extLst>
      <p:ext uri="{BB962C8B-B14F-4D97-AF65-F5344CB8AC3E}">
        <p14:creationId xmlns:p14="http://schemas.microsoft.com/office/powerpoint/2010/main" val="2146749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16C2F-A7A6-0180-9D32-161D4CB046A6}"/>
              </a:ext>
            </a:extLst>
          </p:cNvPr>
          <p:cNvSpPr>
            <a:spLocks noGrp="1"/>
          </p:cNvSpPr>
          <p:nvPr>
            <p:ph type="ctrTitle"/>
          </p:nvPr>
        </p:nvSpPr>
        <p:spPr/>
        <p:txBody>
          <a:bodyPr/>
          <a:lstStyle/>
          <a:p>
            <a:r>
              <a:rPr lang="en-GB" sz="6600">
                <a:latin typeface="Avenir Next LT Pro"/>
              </a:rPr>
              <a:t>Support</a:t>
            </a:r>
            <a:endParaRPr lang="en-GB" sz="6600"/>
          </a:p>
        </p:txBody>
      </p:sp>
    </p:spTree>
    <p:extLst>
      <p:ext uri="{BB962C8B-B14F-4D97-AF65-F5344CB8AC3E}">
        <p14:creationId xmlns:p14="http://schemas.microsoft.com/office/powerpoint/2010/main" val="1290511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2C761-A1B7-106D-843A-7C546610F0D1}"/>
              </a:ext>
            </a:extLst>
          </p:cNvPr>
          <p:cNvSpPr>
            <a:spLocks noGrp="1"/>
          </p:cNvSpPr>
          <p:nvPr>
            <p:ph type="title"/>
          </p:nvPr>
        </p:nvSpPr>
        <p:spPr>
          <a:xfrm>
            <a:off x="838200" y="365125"/>
            <a:ext cx="10621429" cy="1339940"/>
          </a:xfrm>
        </p:spPr>
        <p:txBody>
          <a:bodyPr/>
          <a:lstStyle/>
          <a:p>
            <a:pPr algn="ctr"/>
            <a:r>
              <a:rPr lang="en-GB">
                <a:latin typeface="Avenir Next LT Pro"/>
              </a:rPr>
              <a:t>Your Support</a:t>
            </a:r>
            <a:endParaRPr lang="en-GB"/>
          </a:p>
        </p:txBody>
      </p:sp>
      <p:sp>
        <p:nvSpPr>
          <p:cNvPr id="3" name="Content Placeholder 2">
            <a:extLst>
              <a:ext uri="{FF2B5EF4-FFF2-40B4-BE49-F238E27FC236}">
                <a16:creationId xmlns:a16="http://schemas.microsoft.com/office/drawing/2014/main" id="{06A3738D-80B2-5568-FCDA-8C328D4FBD71}"/>
              </a:ext>
            </a:extLst>
          </p:cNvPr>
          <p:cNvSpPr>
            <a:spLocks noGrp="1"/>
          </p:cNvSpPr>
          <p:nvPr>
            <p:ph idx="1"/>
          </p:nvPr>
        </p:nvSpPr>
        <p:spPr>
          <a:xfrm>
            <a:off x="838200" y="1739361"/>
            <a:ext cx="10621429" cy="4437602"/>
          </a:xfrm>
        </p:spPr>
        <p:txBody>
          <a:bodyPr>
            <a:normAutofit/>
          </a:bodyPr>
          <a:lstStyle/>
          <a:p>
            <a:r>
              <a:rPr lang="en-GB">
                <a:latin typeface="Avenir Next LT Pro"/>
              </a:rPr>
              <a:t>Those are the things you'll be doing! These are the things you won't.</a:t>
            </a:r>
          </a:p>
          <a:p>
            <a:pPr marL="285750" indent="-285750">
              <a:buChar char="•"/>
            </a:pPr>
            <a:r>
              <a:rPr lang="en-GB" sz="1800">
                <a:latin typeface="Avenir Next LT Pro"/>
              </a:rPr>
              <a:t>Taking on welfare concerns </a:t>
            </a:r>
          </a:p>
          <a:p>
            <a:pPr marL="285750" indent="-285750">
              <a:buChar char="•"/>
            </a:pPr>
            <a:r>
              <a:rPr lang="en-GB" sz="1800">
                <a:latin typeface="Avenir Next LT Pro"/>
              </a:rPr>
              <a:t>Handling formal complaints</a:t>
            </a:r>
          </a:p>
          <a:p>
            <a:pPr marL="285750" indent="-285750">
              <a:buChar char="•"/>
            </a:pPr>
            <a:r>
              <a:rPr lang="en-GB" sz="1800">
                <a:latin typeface="Avenir Next LT Pro"/>
              </a:rPr>
              <a:t>Handling any allegations of misconduct, bullying, or </a:t>
            </a:r>
            <a:r>
              <a:rPr lang="en-GB" sz="1800" err="1">
                <a:latin typeface="Avenir Next LT Pro"/>
              </a:rPr>
              <a:t>harrassment</a:t>
            </a:r>
          </a:p>
          <a:p>
            <a:pPr marL="285750" indent="-285750">
              <a:buChar char="•"/>
            </a:pPr>
            <a:r>
              <a:rPr lang="en-GB" sz="1800">
                <a:latin typeface="Avenir Next LT Pro"/>
              </a:rPr>
              <a:t>Dealing complaints </a:t>
            </a:r>
          </a:p>
          <a:p>
            <a:pPr marL="285750" indent="-285750">
              <a:buChar char="•"/>
            </a:pPr>
            <a:r>
              <a:rPr lang="en-GB" sz="1800">
                <a:latin typeface="Avenir Next LT Pro"/>
              </a:rPr>
              <a:t>Dealing with academic concerns </a:t>
            </a:r>
          </a:p>
          <a:p>
            <a:pPr marL="285750" indent="-285750">
              <a:buChar char="•"/>
            </a:pPr>
            <a:r>
              <a:rPr lang="en-GB" sz="1800">
                <a:latin typeface="Avenir Next LT Pro"/>
              </a:rPr>
              <a:t>Disrupting your work life balance – It's really important that you set boundaries that will help you to do the role effectively without disrupting your studies or your life outside of university.</a:t>
            </a:r>
          </a:p>
          <a:p>
            <a:pPr marL="285750" indent="-285750">
              <a:buChar char="•"/>
            </a:pPr>
            <a:endParaRPr lang="en-GB" sz="1800">
              <a:latin typeface="Avenir Next LT Pro"/>
            </a:endParaRPr>
          </a:p>
          <a:p>
            <a:pPr marL="285750" indent="-285750">
              <a:buChar char="•"/>
            </a:pPr>
            <a:endParaRPr lang="en-GB" sz="1800">
              <a:latin typeface="Avenir Next LT Pro"/>
            </a:endParaRPr>
          </a:p>
        </p:txBody>
      </p:sp>
    </p:spTree>
    <p:extLst>
      <p:ext uri="{BB962C8B-B14F-4D97-AF65-F5344CB8AC3E}">
        <p14:creationId xmlns:p14="http://schemas.microsoft.com/office/powerpoint/2010/main" val="2190265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CA3E9-F3C5-1039-C501-27BDB866A0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406C42-7B4B-B764-ADDB-3F617D22ADB2}"/>
              </a:ext>
            </a:extLst>
          </p:cNvPr>
          <p:cNvSpPr>
            <a:spLocks noGrp="1"/>
          </p:cNvSpPr>
          <p:nvPr>
            <p:ph type="title"/>
          </p:nvPr>
        </p:nvSpPr>
        <p:spPr>
          <a:xfrm>
            <a:off x="838200" y="365125"/>
            <a:ext cx="10621429" cy="1339940"/>
          </a:xfrm>
        </p:spPr>
        <p:txBody>
          <a:bodyPr/>
          <a:lstStyle/>
          <a:p>
            <a:pPr algn="ctr"/>
            <a:r>
              <a:rPr lang="en-GB">
                <a:latin typeface="Avenir Next LT Pro"/>
              </a:rPr>
              <a:t>Your Support</a:t>
            </a:r>
            <a:endParaRPr lang="en-GB"/>
          </a:p>
        </p:txBody>
      </p:sp>
      <p:sp>
        <p:nvSpPr>
          <p:cNvPr id="3" name="Content Placeholder 2">
            <a:extLst>
              <a:ext uri="{FF2B5EF4-FFF2-40B4-BE49-F238E27FC236}">
                <a16:creationId xmlns:a16="http://schemas.microsoft.com/office/drawing/2014/main" id="{9D046C95-06DF-7671-00F4-22998FDD2457}"/>
              </a:ext>
            </a:extLst>
          </p:cNvPr>
          <p:cNvSpPr>
            <a:spLocks noGrp="1"/>
          </p:cNvSpPr>
          <p:nvPr>
            <p:ph idx="1"/>
          </p:nvPr>
        </p:nvSpPr>
        <p:spPr>
          <a:xfrm>
            <a:off x="838200" y="1739361"/>
            <a:ext cx="10621429" cy="4437602"/>
          </a:xfrm>
        </p:spPr>
        <p:txBody>
          <a:bodyPr>
            <a:normAutofit/>
          </a:bodyPr>
          <a:lstStyle/>
          <a:p>
            <a:r>
              <a:rPr lang="en-GB">
                <a:latin typeface="Avenir Next LT Pro"/>
              </a:rPr>
              <a:t>Signposting is your best tool in these situations. If anyone comes to you with any of those concerns there are services within the SU and the University that can help them. These are some of the key ones:</a:t>
            </a:r>
            <a:endParaRPr lang="en-GB"/>
          </a:p>
          <a:p>
            <a:pPr marL="342900" indent="-342900">
              <a:buChar char="•"/>
            </a:pPr>
            <a:r>
              <a:rPr lang="en-GB" sz="1800">
                <a:latin typeface="Avenir Next LT Pro"/>
              </a:rPr>
              <a:t>SU Advice Service – The advice team can help students with welfare &amp; academic concerns, or give them more information to find the support they need.</a:t>
            </a:r>
          </a:p>
          <a:p>
            <a:pPr marL="342900" indent="-342900">
              <a:buChar char="•"/>
            </a:pPr>
            <a:r>
              <a:rPr lang="en-GB" sz="1800">
                <a:latin typeface="Avenir Next LT Pro"/>
              </a:rPr>
              <a:t>Wellbeing Services - The university also offers support to students with welfare concerns.</a:t>
            </a:r>
            <a:endParaRPr lang="en-GB" sz="1800"/>
          </a:p>
          <a:p>
            <a:pPr marL="342900" indent="-342900">
              <a:buChar char="•"/>
            </a:pPr>
            <a:r>
              <a:rPr lang="en-GB" sz="1800">
                <a:latin typeface="Avenir Next LT Pro"/>
              </a:rPr>
              <a:t>Student Voice – if you aren't sure who to go to then email the student voice inbox - we'll help you to direct students to the right team.</a:t>
            </a:r>
            <a:endParaRPr lang="en-GB" sz="1800"/>
          </a:p>
          <a:p>
            <a:pPr marL="342900" indent="-342900">
              <a:buChar char="•"/>
            </a:pPr>
            <a:endParaRPr lang="en-GB" sz="1800"/>
          </a:p>
        </p:txBody>
      </p:sp>
    </p:spTree>
    <p:extLst>
      <p:ext uri="{BB962C8B-B14F-4D97-AF65-F5344CB8AC3E}">
        <p14:creationId xmlns:p14="http://schemas.microsoft.com/office/powerpoint/2010/main" val="314480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691E34A-AF50-47A0-7636-4DEA11ECFDE5}"/>
              </a:ext>
            </a:extLst>
          </p:cNvPr>
          <p:cNvSpPr txBox="1">
            <a:spLocks/>
          </p:cNvSpPr>
          <p:nvPr/>
        </p:nvSpPr>
        <p:spPr bwMode="auto">
          <a:xfrm>
            <a:off x="838200" y="178219"/>
            <a:ext cx="10549542"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720000" tIns="720000" rIns="720000" bIns="720000" numCol="1" anchor="t" anchorCtr="0" compatLnSpc="1">
            <a:prstTxWarp prst="textNoShape">
              <a:avLst/>
            </a:prstTxWarp>
            <a:noAutofit/>
          </a:bodyPr>
          <a:lstStyle>
            <a:lvl1pPr algn="ctr" rtl="0" eaLnBrk="1" fontAlgn="base" hangingPunct="1">
              <a:lnSpc>
                <a:spcPct val="90000"/>
              </a:lnSpc>
              <a:spcBef>
                <a:spcPct val="0"/>
              </a:spcBef>
              <a:spcAft>
                <a:spcPct val="0"/>
              </a:spcAft>
              <a:defRPr sz="8000" b="1" kern="1200">
                <a:solidFill>
                  <a:schemeClr val="bg1"/>
                </a:solidFill>
                <a:latin typeface="Avenir Next LT Pro" panose="020B0504020202020204" pitchFamily="34" charset="77"/>
                <a:ea typeface="+mj-ea"/>
                <a:cs typeface="+mj-cs"/>
              </a:defRPr>
            </a:lvl1pPr>
            <a:lvl2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2pPr>
            <a:lvl3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3pPr>
            <a:lvl4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4pPr>
            <a:lvl5pPr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5pPr>
            <a:lvl6pPr marL="4572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6pPr>
            <a:lvl7pPr marL="9144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7pPr>
            <a:lvl8pPr marL="13716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8pPr>
            <a:lvl9pPr marL="1828800" algn="l" rtl="0" eaLnBrk="1" fontAlgn="base" hangingPunct="1">
              <a:lnSpc>
                <a:spcPct val="90000"/>
              </a:lnSpc>
              <a:spcBef>
                <a:spcPct val="0"/>
              </a:spcBef>
              <a:spcAft>
                <a:spcPct val="0"/>
              </a:spcAft>
              <a:defRPr sz="4400" b="1">
                <a:solidFill>
                  <a:schemeClr val="bg1"/>
                </a:solidFill>
                <a:latin typeface="Avenir Next LT Pro" panose="020B0504020202020204" pitchFamily="34" charset="0"/>
              </a:defRPr>
            </a:lvl9pPr>
          </a:lstStyle>
          <a:p>
            <a:r>
              <a:rPr lang="en-GB" sz="4400">
                <a:latin typeface="Avenir Next LT Pro"/>
              </a:rPr>
              <a:t>Your Voice Team</a:t>
            </a:r>
            <a:endParaRPr lang="en-GB" sz="4400"/>
          </a:p>
        </p:txBody>
      </p:sp>
      <p:pic>
        <p:nvPicPr>
          <p:cNvPr id="5" name="Picture 4">
            <a:extLst>
              <a:ext uri="{FF2B5EF4-FFF2-40B4-BE49-F238E27FC236}">
                <a16:creationId xmlns:a16="http://schemas.microsoft.com/office/drawing/2014/main" id="{C1303889-CAC3-2F32-B186-2B885D5D81E3}"/>
              </a:ext>
            </a:extLst>
          </p:cNvPr>
          <p:cNvPicPr>
            <a:picLocks noChangeAspect="1"/>
          </p:cNvPicPr>
          <p:nvPr/>
        </p:nvPicPr>
        <p:blipFill>
          <a:blip r:embed="rId2"/>
          <a:stretch>
            <a:fillRect/>
          </a:stretch>
        </p:blipFill>
        <p:spPr>
          <a:xfrm>
            <a:off x="4270375" y="1914525"/>
            <a:ext cx="3492500" cy="3240616"/>
          </a:xfrm>
          <a:prstGeom prst="rect">
            <a:avLst/>
          </a:prstGeom>
          <a:ln>
            <a:noFill/>
          </a:ln>
          <a:effectLst>
            <a:softEdge rad="112500"/>
          </a:effectLst>
        </p:spPr>
      </p:pic>
      <p:pic>
        <p:nvPicPr>
          <p:cNvPr id="6" name="Picture 5" descr="A screenshot of a person&#10;&#10;AI-generated content may be incorrect.">
            <a:extLst>
              <a:ext uri="{FF2B5EF4-FFF2-40B4-BE49-F238E27FC236}">
                <a16:creationId xmlns:a16="http://schemas.microsoft.com/office/drawing/2014/main" id="{40AE7EB3-CA44-9C7B-DBB9-4272649F5678}"/>
              </a:ext>
            </a:extLst>
          </p:cNvPr>
          <p:cNvPicPr>
            <a:picLocks noChangeAspect="1"/>
          </p:cNvPicPr>
          <p:nvPr/>
        </p:nvPicPr>
        <p:blipFill>
          <a:blip r:embed="rId3"/>
          <a:stretch>
            <a:fillRect/>
          </a:stretch>
        </p:blipFill>
        <p:spPr>
          <a:xfrm>
            <a:off x="433388" y="1913467"/>
            <a:ext cx="3419475" cy="3242733"/>
          </a:xfrm>
          <a:prstGeom prst="rect">
            <a:avLst/>
          </a:prstGeom>
          <a:ln>
            <a:noFill/>
          </a:ln>
          <a:effectLst>
            <a:softEdge rad="112500"/>
          </a:effectLst>
        </p:spPr>
      </p:pic>
      <p:pic>
        <p:nvPicPr>
          <p:cNvPr id="7" name="Picture 6" descr="A screenshot of a person&amp;#39;s profile&#10;&#10;AI-generated content may be incorrect.">
            <a:extLst>
              <a:ext uri="{FF2B5EF4-FFF2-40B4-BE49-F238E27FC236}">
                <a16:creationId xmlns:a16="http://schemas.microsoft.com/office/drawing/2014/main" id="{6AA30167-E7A7-2775-D517-3F696FE51D44}"/>
              </a:ext>
            </a:extLst>
          </p:cNvPr>
          <p:cNvPicPr>
            <a:picLocks noChangeAspect="1"/>
          </p:cNvPicPr>
          <p:nvPr/>
        </p:nvPicPr>
        <p:blipFill>
          <a:blip r:embed="rId4"/>
          <a:stretch>
            <a:fillRect/>
          </a:stretch>
        </p:blipFill>
        <p:spPr>
          <a:xfrm>
            <a:off x="8294158" y="1915583"/>
            <a:ext cx="3371850" cy="3238500"/>
          </a:xfrm>
          <a:prstGeom prst="rect">
            <a:avLst/>
          </a:prstGeom>
          <a:ln>
            <a:noFill/>
          </a:ln>
          <a:effectLst>
            <a:softEdge rad="112500"/>
          </a:effectLst>
        </p:spPr>
      </p:pic>
    </p:spTree>
    <p:extLst>
      <p:ext uri="{BB962C8B-B14F-4D97-AF65-F5344CB8AC3E}">
        <p14:creationId xmlns:p14="http://schemas.microsoft.com/office/powerpoint/2010/main" val="1897214854"/>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3F9E92-E645-6E56-912D-CB9F17B294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6E3677-C24B-51AB-62DE-09AD264E01E8}"/>
              </a:ext>
            </a:extLst>
          </p:cNvPr>
          <p:cNvSpPr>
            <a:spLocks noGrp="1"/>
          </p:cNvSpPr>
          <p:nvPr>
            <p:ph type="title"/>
          </p:nvPr>
        </p:nvSpPr>
        <p:spPr>
          <a:xfrm>
            <a:off x="838200" y="365125"/>
            <a:ext cx="10458551" cy="1346439"/>
          </a:xfrm>
        </p:spPr>
        <p:txBody>
          <a:bodyPr/>
          <a:lstStyle/>
          <a:p>
            <a:pPr algn="ctr"/>
            <a:r>
              <a:rPr lang="en-GB">
                <a:latin typeface="Avenir Next LT Pro"/>
              </a:rPr>
              <a:t>Your Support</a:t>
            </a:r>
            <a:endParaRPr lang="en-GB"/>
          </a:p>
        </p:txBody>
      </p:sp>
      <p:sp>
        <p:nvSpPr>
          <p:cNvPr id="3" name="Content Placeholder 2">
            <a:extLst>
              <a:ext uri="{FF2B5EF4-FFF2-40B4-BE49-F238E27FC236}">
                <a16:creationId xmlns:a16="http://schemas.microsoft.com/office/drawing/2014/main" id="{2AB23B50-61CE-5EE6-02A7-390C9F33AECB}"/>
              </a:ext>
            </a:extLst>
          </p:cNvPr>
          <p:cNvSpPr>
            <a:spLocks noGrp="1"/>
          </p:cNvSpPr>
          <p:nvPr>
            <p:ph idx="1"/>
          </p:nvPr>
        </p:nvSpPr>
        <p:spPr>
          <a:xfrm>
            <a:off x="838200" y="1825625"/>
            <a:ext cx="10458552" cy="4351338"/>
          </a:xfrm>
        </p:spPr>
        <p:txBody>
          <a:bodyPr>
            <a:normAutofit/>
          </a:bodyPr>
          <a:lstStyle/>
          <a:p>
            <a:r>
              <a:rPr lang="en-GB">
                <a:latin typeface="Avenir Next LT Pro"/>
              </a:rPr>
              <a:t>SU Staff will assist you where we can with your campaigns, whether that be:</a:t>
            </a:r>
          </a:p>
          <a:p>
            <a:pPr marL="285750" indent="-285750">
              <a:buChar char="•"/>
            </a:pPr>
            <a:r>
              <a:rPr lang="en-GB" sz="1800">
                <a:latin typeface="Avenir Next LT Pro"/>
              </a:rPr>
              <a:t>Planning and discussing</a:t>
            </a:r>
            <a:endParaRPr lang="en-GB" sz="1800"/>
          </a:p>
          <a:p>
            <a:pPr marL="285750" indent="-285750">
              <a:buChar char="•"/>
            </a:pPr>
            <a:r>
              <a:rPr lang="en-GB" sz="1800">
                <a:latin typeface="Avenir Next LT Pro"/>
              </a:rPr>
              <a:t>Helping you to arrange events</a:t>
            </a:r>
          </a:p>
          <a:p>
            <a:pPr marL="285750" indent="-285750">
              <a:buChar char="•"/>
            </a:pPr>
            <a:r>
              <a:rPr lang="en-GB" sz="1800">
                <a:latin typeface="Avenir Next LT Pro"/>
              </a:rPr>
              <a:t>Assisting you with communication</a:t>
            </a:r>
          </a:p>
          <a:p>
            <a:pPr marL="285750" indent="-285750">
              <a:buChar char="•"/>
            </a:pPr>
            <a:r>
              <a:rPr lang="en-GB" sz="1800">
                <a:latin typeface="Avenir Next LT Pro"/>
              </a:rPr>
              <a:t>Assistance with venues and equipment</a:t>
            </a:r>
          </a:p>
          <a:p>
            <a:pPr marL="285750" indent="-285750">
              <a:buChar char="•"/>
            </a:pPr>
            <a:r>
              <a:rPr lang="en-GB" sz="1800">
                <a:latin typeface="Avenir Next LT Pro"/>
              </a:rPr>
              <a:t>Advice on conducting research.</a:t>
            </a:r>
          </a:p>
          <a:p>
            <a:endParaRPr lang="en-GB" sz="1800">
              <a:latin typeface="Avenir Next LT Pro"/>
            </a:endParaRPr>
          </a:p>
        </p:txBody>
      </p:sp>
    </p:spTree>
    <p:extLst>
      <p:ext uri="{BB962C8B-B14F-4D97-AF65-F5344CB8AC3E}">
        <p14:creationId xmlns:p14="http://schemas.microsoft.com/office/powerpoint/2010/main" val="2995685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A8A3-B89A-68A9-C09E-B48280C4AD35}"/>
              </a:ext>
            </a:extLst>
          </p:cNvPr>
          <p:cNvSpPr>
            <a:spLocks noGrp="1"/>
          </p:cNvSpPr>
          <p:nvPr>
            <p:ph type="title"/>
          </p:nvPr>
        </p:nvSpPr>
        <p:spPr>
          <a:xfrm>
            <a:off x="838200" y="365125"/>
            <a:ext cx="10333882" cy="1339940"/>
          </a:xfrm>
        </p:spPr>
        <p:txBody>
          <a:bodyPr/>
          <a:lstStyle/>
          <a:p>
            <a:pPr algn="ctr"/>
            <a:r>
              <a:rPr lang="en-GB">
                <a:latin typeface="Avenir Next LT Pro"/>
              </a:rPr>
              <a:t>Your Support</a:t>
            </a:r>
            <a:endParaRPr lang="en-GB"/>
          </a:p>
        </p:txBody>
      </p:sp>
      <p:sp>
        <p:nvSpPr>
          <p:cNvPr id="3" name="Content Placeholder 2">
            <a:extLst>
              <a:ext uri="{FF2B5EF4-FFF2-40B4-BE49-F238E27FC236}">
                <a16:creationId xmlns:a16="http://schemas.microsoft.com/office/drawing/2014/main" id="{17DE0E7B-62D2-AF6E-233D-A412676FD198}"/>
              </a:ext>
            </a:extLst>
          </p:cNvPr>
          <p:cNvSpPr>
            <a:spLocks noGrp="1"/>
          </p:cNvSpPr>
          <p:nvPr>
            <p:ph idx="1"/>
          </p:nvPr>
        </p:nvSpPr>
        <p:spPr>
          <a:xfrm>
            <a:off x="838200" y="1753739"/>
            <a:ext cx="10333882" cy="4423224"/>
          </a:xfrm>
        </p:spPr>
        <p:txBody>
          <a:bodyPr>
            <a:normAutofit lnSpcReduction="10000"/>
          </a:bodyPr>
          <a:lstStyle/>
          <a:p>
            <a:r>
              <a:rPr lang="en-GB">
                <a:latin typeface="Avenir Next LT Pro"/>
              </a:rPr>
              <a:t>I will also hold monthly 1-2-1's with you all. In these meetings we will:</a:t>
            </a:r>
            <a:endParaRPr lang="en-GB"/>
          </a:p>
          <a:p>
            <a:pPr marL="342900" indent="-342900">
              <a:buChar char="•"/>
            </a:pPr>
            <a:r>
              <a:rPr lang="en-GB" sz="1800">
                <a:latin typeface="Avenir Next LT Pro"/>
              </a:rPr>
              <a:t>Discuss your plans and progress</a:t>
            </a:r>
          </a:p>
          <a:p>
            <a:pPr marL="342900" indent="-342900">
              <a:buChar char="•"/>
            </a:pPr>
            <a:r>
              <a:rPr lang="en-GB" sz="1800">
                <a:latin typeface="Avenir Next LT Pro"/>
              </a:rPr>
              <a:t>Fill in your tracking sheet</a:t>
            </a:r>
          </a:p>
          <a:p>
            <a:pPr marL="342900" indent="-342900">
              <a:buChar char="•"/>
            </a:pPr>
            <a:r>
              <a:rPr lang="en-GB" sz="1800">
                <a:latin typeface="Avenir Next LT Pro"/>
              </a:rPr>
              <a:t>Go over any bits you're struggling with </a:t>
            </a:r>
          </a:p>
          <a:p>
            <a:r>
              <a:rPr lang="en-GB">
                <a:latin typeface="Avenir Next LT Pro"/>
              </a:rPr>
              <a:t>These meetings are a chance for you to ask for help if you need any, to get a second opinion, or just to air some ideas!</a:t>
            </a:r>
          </a:p>
          <a:p>
            <a:r>
              <a:rPr lang="en-GB">
                <a:latin typeface="Avenir Next LT Pro"/>
              </a:rPr>
              <a:t>There will always be an opportunity before any Councils for drop-ins – if you're unsure of anything at all please just ask!</a:t>
            </a:r>
          </a:p>
        </p:txBody>
      </p:sp>
    </p:spTree>
    <p:extLst>
      <p:ext uri="{BB962C8B-B14F-4D97-AF65-F5344CB8AC3E}">
        <p14:creationId xmlns:p14="http://schemas.microsoft.com/office/powerpoint/2010/main" val="1615886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B5850-EFE4-DB87-3056-B8B2FDAA3389}"/>
              </a:ext>
            </a:extLst>
          </p:cNvPr>
          <p:cNvSpPr>
            <a:spLocks noGrp="1"/>
          </p:cNvSpPr>
          <p:nvPr>
            <p:ph type="ctrTitle"/>
          </p:nvPr>
        </p:nvSpPr>
        <p:spPr/>
        <p:txBody>
          <a:bodyPr>
            <a:normAutofit fontScale="90000"/>
          </a:bodyPr>
          <a:lstStyle/>
          <a:p>
            <a:r>
              <a:rPr lang="en-GB">
                <a:latin typeface="Avenir Next LT Pro"/>
              </a:rPr>
              <a:t>Remember, the role is what you make of it!</a:t>
            </a:r>
            <a:br>
              <a:rPr lang="en-GB">
                <a:latin typeface="Avenir Next LT Pro"/>
              </a:rPr>
            </a:br>
            <a:endParaRPr lang="en-GB" sz="4900"/>
          </a:p>
        </p:txBody>
      </p:sp>
    </p:spTree>
    <p:extLst>
      <p:ext uri="{BB962C8B-B14F-4D97-AF65-F5344CB8AC3E}">
        <p14:creationId xmlns:p14="http://schemas.microsoft.com/office/powerpoint/2010/main" val="4048462564"/>
      </p:ext>
    </p:extLst>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1715B-1C83-0AB3-F1E8-E8E910593937}"/>
              </a:ext>
            </a:extLst>
          </p:cNvPr>
          <p:cNvSpPr>
            <a:spLocks noGrp="1"/>
          </p:cNvSpPr>
          <p:nvPr>
            <p:ph type="ctrTitle"/>
          </p:nvPr>
        </p:nvSpPr>
        <p:spPr/>
        <p:txBody>
          <a:bodyPr/>
          <a:lstStyle/>
          <a:p>
            <a:r>
              <a:rPr lang="en-GB">
                <a:latin typeface="Avenir Next LT Pro"/>
              </a:rPr>
              <a:t>Any Questions?</a:t>
            </a:r>
            <a:endParaRPr lang="en-GB"/>
          </a:p>
        </p:txBody>
      </p:sp>
    </p:spTree>
    <p:extLst>
      <p:ext uri="{BB962C8B-B14F-4D97-AF65-F5344CB8AC3E}">
        <p14:creationId xmlns:p14="http://schemas.microsoft.com/office/powerpoint/2010/main" val="464811885"/>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20786-C80F-5A75-222B-C5E7A2D730C7}"/>
              </a:ext>
            </a:extLst>
          </p:cNvPr>
          <p:cNvSpPr>
            <a:spLocks noGrp="1"/>
          </p:cNvSpPr>
          <p:nvPr>
            <p:ph type="ctrTitle"/>
          </p:nvPr>
        </p:nvSpPr>
        <p:spPr/>
        <p:txBody>
          <a:bodyPr/>
          <a:lstStyle/>
          <a:p>
            <a:r>
              <a:rPr lang="en-GB">
                <a:latin typeface="Avenir Next LT Pro"/>
              </a:rPr>
              <a:t>Exit </a:t>
            </a:r>
            <a:r>
              <a:rPr lang="en-GB" err="1">
                <a:latin typeface="Avenir Next LT Pro"/>
              </a:rPr>
              <a:t>ticke</a:t>
            </a:r>
            <a:endParaRPr lang="en-GB" err="1"/>
          </a:p>
        </p:txBody>
      </p:sp>
      <p:pic>
        <p:nvPicPr>
          <p:cNvPr id="4" name="Picture 3">
            <a:extLst>
              <a:ext uri="{FF2B5EF4-FFF2-40B4-BE49-F238E27FC236}">
                <a16:creationId xmlns:a16="http://schemas.microsoft.com/office/drawing/2014/main" id="{F6309A93-2FDE-5256-C2BB-D572D10E8150}"/>
              </a:ext>
            </a:extLst>
          </p:cNvPr>
          <p:cNvPicPr>
            <a:picLocks noChangeAspect="1"/>
          </p:cNvPicPr>
          <p:nvPr/>
        </p:nvPicPr>
        <p:blipFill>
          <a:blip r:embed="rId2"/>
          <a:stretch>
            <a:fillRect/>
          </a:stretch>
        </p:blipFill>
        <p:spPr>
          <a:xfrm>
            <a:off x="3568518" y="0"/>
            <a:ext cx="5051779" cy="5051779"/>
          </a:xfrm>
          <a:prstGeom prst="rect">
            <a:avLst/>
          </a:prstGeom>
        </p:spPr>
      </p:pic>
    </p:spTree>
    <p:extLst>
      <p:ext uri="{BB962C8B-B14F-4D97-AF65-F5344CB8AC3E}">
        <p14:creationId xmlns:p14="http://schemas.microsoft.com/office/powerpoint/2010/main" val="1965685677"/>
      </p:ext>
    </p:extLst>
  </p:cSld>
  <p:clrMapOvr>
    <a:masterClrMapping/>
  </p:clrMapOvr>
  <p:transition spd="slow"/>
</p:sld>
</file>

<file path=ppt/theme/theme1.xml><?xml version="1.0" encoding="utf-8"?>
<a:theme xmlns:a="http://schemas.openxmlformats.org/drawingml/2006/main" name="Office Theme">
  <a:themeElements>
    <a:clrScheme name="SU Color Palette">
      <a:dk1>
        <a:srgbClr val="4A3A81"/>
      </a:dk1>
      <a:lt1>
        <a:srgbClr val="FFFFFF"/>
      </a:lt1>
      <a:dk2>
        <a:srgbClr val="4A3A81"/>
      </a:dk2>
      <a:lt2>
        <a:srgbClr val="DFE7FF"/>
      </a:lt2>
      <a:accent1>
        <a:srgbClr val="E67FFF"/>
      </a:accent1>
      <a:accent2>
        <a:srgbClr val="ED3FBB"/>
      </a:accent2>
      <a:accent3>
        <a:srgbClr val="A5A5FF"/>
      </a:accent3>
      <a:accent4>
        <a:srgbClr val="FF8A00"/>
      </a:accent4>
      <a:accent5>
        <a:srgbClr val="FFD52F"/>
      </a:accent5>
      <a:accent6>
        <a:srgbClr val="BDADFF"/>
      </a:accent6>
      <a:hlink>
        <a:srgbClr val="D70A8B"/>
      </a:hlink>
      <a:folHlink>
        <a:srgbClr val="D70A8B"/>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oice UWTSD SU PowerPoint Template" id="{F4A19E93-60F8-864F-94B2-90BCF1096AD7}" vid="{7F442B6B-8658-654D-A57F-7A194302F4C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SU Color Palette">
    <a:dk1>
      <a:srgbClr val="4A3A81"/>
    </a:dk1>
    <a:lt1>
      <a:srgbClr val="FFFFFF"/>
    </a:lt1>
    <a:dk2>
      <a:srgbClr val="4A3A81"/>
    </a:dk2>
    <a:lt2>
      <a:srgbClr val="DFE7FF"/>
    </a:lt2>
    <a:accent1>
      <a:srgbClr val="E67FFF"/>
    </a:accent1>
    <a:accent2>
      <a:srgbClr val="ED3FBB"/>
    </a:accent2>
    <a:accent3>
      <a:srgbClr val="A5A5FF"/>
    </a:accent3>
    <a:accent4>
      <a:srgbClr val="FF8A00"/>
    </a:accent4>
    <a:accent5>
      <a:srgbClr val="FFD52F"/>
    </a:accent5>
    <a:accent6>
      <a:srgbClr val="BDADFF"/>
    </a:accent6>
    <a:hlink>
      <a:srgbClr val="D70A8B"/>
    </a:hlink>
    <a:folHlink>
      <a:srgbClr val="D70A8B"/>
    </a:folHlink>
  </a:clrScheme>
</a:themeOverride>
</file>

<file path=ppt/theme/themeOverride2.xml><?xml version="1.0" encoding="utf-8"?>
<a:themeOverride xmlns:a="http://schemas.openxmlformats.org/drawingml/2006/main">
  <a:clrScheme name="SU Color Palette">
    <a:dk1>
      <a:srgbClr val="4A3A81"/>
    </a:dk1>
    <a:lt1>
      <a:srgbClr val="FFFFFF"/>
    </a:lt1>
    <a:dk2>
      <a:srgbClr val="4A3A81"/>
    </a:dk2>
    <a:lt2>
      <a:srgbClr val="DFE7FF"/>
    </a:lt2>
    <a:accent1>
      <a:srgbClr val="E67FFF"/>
    </a:accent1>
    <a:accent2>
      <a:srgbClr val="ED3FBB"/>
    </a:accent2>
    <a:accent3>
      <a:srgbClr val="A5A5FF"/>
    </a:accent3>
    <a:accent4>
      <a:srgbClr val="FF8A00"/>
    </a:accent4>
    <a:accent5>
      <a:srgbClr val="FFD52F"/>
    </a:accent5>
    <a:accent6>
      <a:srgbClr val="BDADFF"/>
    </a:accent6>
    <a:hlink>
      <a:srgbClr val="D70A8B"/>
    </a:hlink>
    <a:folHlink>
      <a:srgbClr val="D70A8B"/>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46939E69C8154987E387DBF2F0F7EA" ma:contentTypeVersion="19" ma:contentTypeDescription="Create a new document." ma:contentTypeScope="" ma:versionID="356ae948b8a6bb63edfe5fb82467dcde">
  <xsd:schema xmlns:xsd="http://www.w3.org/2001/XMLSchema" xmlns:xs="http://www.w3.org/2001/XMLSchema" xmlns:p="http://schemas.microsoft.com/office/2006/metadata/properties" xmlns:ns2="845d9b41-2c55-4b9a-b81b-586f4859aeda" xmlns:ns3="086f7e82-1441-4cdb-b4d8-2072e6336ae5" targetNamespace="http://schemas.microsoft.com/office/2006/metadata/properties" ma:root="true" ma:fieldsID="8c7151a3bf3e992ce558746ac86da029" ns2:_="" ns3:_="">
    <xsd:import namespace="845d9b41-2c55-4b9a-b81b-586f4859aeda"/>
    <xsd:import namespace="086f7e82-1441-4cdb-b4d8-2072e6336ae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DateTaken" minOccurs="0"/>
                <xsd:element ref="ns2:MediaServiceLocation" minOccurs="0"/>
                <xsd:element ref="ns2:MediaLengthInSeconds"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5d9b41-2c55-4b9a-b81b-586f4859ae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20" nillable="true" ma:displayName="MediaServiceDateTaken" ma:hidden="true" ma:internalName="MediaServiceDateTaken" ma:readOnly="true">
      <xsd:simpleType>
        <xsd:restriction base="dms:Text"/>
      </xsd:simpleType>
    </xsd:element>
    <xsd:element name="MediaServiceLocation" ma:index="21" nillable="true" ma:displayName="Location"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86f7e82-1441-4cdb-b4d8-2072e6336ae5"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66015763-210e-4e0a-be98-311a76f6b92a}" ma:internalName="TaxCatchAll" ma:showField="CatchAllData" ma:web="086f7e82-1441-4cdb-b4d8-2072e6336ae5">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086f7e82-1441-4cdb-b4d8-2072e6336ae5" xsi:nil="true"/>
    <lcf76f155ced4ddcb4097134ff3c332f xmlns="845d9b41-2c55-4b9a-b81b-586f4859aeda">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CBC7ED-91D7-4CF6-A1B6-B4776619F282}">
  <ds:schemaRefs>
    <ds:schemaRef ds:uri="086f7e82-1441-4cdb-b4d8-2072e6336ae5"/>
    <ds:schemaRef ds:uri="845d9b41-2c55-4b9a-b81b-586f4859ae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0C58C5D-A5A1-41F9-AA1D-3F96A64D6419}">
  <ds:schemaRefs>
    <ds:schemaRef ds:uri="086f7e82-1441-4cdb-b4d8-2072e6336ae5"/>
    <ds:schemaRef ds:uri="845d9b41-2c55-4b9a-b81b-586f4859aeda"/>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91F3F93-BCD8-42E3-8437-557432AC6AA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Voice UWTSD SU PowerPoint Template</Template>
  <Application>Microsoft Office PowerPoint</Application>
  <PresentationFormat>Widescreen</PresentationFormat>
  <Slides>36</Slides>
  <Notes>1</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 Part-Time Officer Training 2025/26</vt:lpstr>
      <vt:lpstr> Congratulations!</vt:lpstr>
      <vt:lpstr>Welcome!</vt:lpstr>
      <vt:lpstr>PowerPoint Presentation</vt:lpstr>
      <vt:lpstr>If you were a wizard who'd lost their staff, what would you use to cast your spells? </vt:lpstr>
      <vt:lpstr>Your Students' Union </vt:lpstr>
      <vt:lpstr>PowerPoint Presentation</vt:lpstr>
      <vt:lpstr>Your Students' Union</vt:lpstr>
      <vt:lpstr>Meet your Presidents!</vt:lpstr>
      <vt:lpstr>What is democracy?  Operational vs democratic</vt:lpstr>
      <vt:lpstr>Your Role</vt:lpstr>
      <vt:lpstr>Q slide – why did you become a pto?</vt:lpstr>
      <vt:lpstr>What do PTOs actually do?</vt:lpstr>
      <vt:lpstr>Your Role</vt:lpstr>
      <vt:lpstr>Your Role</vt:lpstr>
      <vt:lpstr>Your Role</vt:lpstr>
      <vt:lpstr>What is intersectionality?</vt:lpstr>
      <vt:lpstr>What is intersectionality?</vt:lpstr>
      <vt:lpstr>PowerPoint Presentation</vt:lpstr>
      <vt:lpstr>Campus Council</vt:lpstr>
      <vt:lpstr>Campus Council</vt:lpstr>
      <vt:lpstr>Campus Council</vt:lpstr>
      <vt:lpstr>Campus Council</vt:lpstr>
      <vt:lpstr>Annual General Meeting</vt:lpstr>
      <vt:lpstr>Annual General Meeting</vt:lpstr>
      <vt:lpstr>Union Council </vt:lpstr>
      <vt:lpstr>Union Council</vt:lpstr>
      <vt:lpstr>Support</vt:lpstr>
      <vt:lpstr>Your Support</vt:lpstr>
      <vt:lpstr>Your Support</vt:lpstr>
      <vt:lpstr>PowerPoint Presentation</vt:lpstr>
      <vt:lpstr>Your Support</vt:lpstr>
      <vt:lpstr>Your Support</vt:lpstr>
      <vt:lpstr>Remember, the role is what you make of it! </vt:lpstr>
      <vt:lpstr>Any Questions?</vt:lpstr>
      <vt:lpstr>Exit ticke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Oliwia Kaczmarek</dc:creator>
  <cp:revision>1</cp:revision>
  <dcterms:created xsi:type="dcterms:W3CDTF">2025-06-19T07:55:28Z</dcterms:created>
  <dcterms:modified xsi:type="dcterms:W3CDTF">2025-11-17T13:20:58Z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0x010100FD46939E69C8154987E387DBF2F0F7EA</vt:lpwstr>
  </property>
</Properties>
</file>