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CDBE5-F6BC-4A46-BEEF-B058D9844258}" v="347" dt="2026-06-25T20:48:37.5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37"/>
    <p:restoredTop sz="94616"/>
  </p:normalViewPr>
  <p:slideViewPr>
    <p:cSldViewPr snapToGrid="0">
      <p:cViewPr varScale="1">
        <p:scale>
          <a:sx n="117" d="100"/>
          <a:sy n="117" d="100"/>
        </p:scale>
        <p:origin x="20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dijah Mohmedyusuf Pathan (2504699)" userId="ae8cc245-d8c9-4695-a36b-fd37a0ab615c" providerId="ADAL" clId="{75C8D4ED-E1B4-5491-BF21-B1426E681887}"/>
    <pc:docChg chg="undo custSel delSld modSld">
      <pc:chgData name="Khadijah Mohmedyusuf Pathan (2504699)" userId="ae8cc245-d8c9-4695-a36b-fd37a0ab615c" providerId="ADAL" clId="{75C8D4ED-E1B4-5491-BF21-B1426E681887}" dt="2026-06-25T20:48:37.579" v="3050" actId="20577"/>
      <pc:docMkLst>
        <pc:docMk/>
      </pc:docMkLst>
      <pc:sldChg chg="addSp delSp modSp mod modAnim setClrOvrMap">
        <pc:chgData name="Khadijah Mohmedyusuf Pathan (2504699)" userId="ae8cc245-d8c9-4695-a36b-fd37a0ab615c" providerId="ADAL" clId="{75C8D4ED-E1B4-5491-BF21-B1426E681887}" dt="2026-06-12T10:53:50.350" v="2555" actId="20577"/>
        <pc:sldMkLst>
          <pc:docMk/>
          <pc:sldMk cId="1788272339" sldId="256"/>
        </pc:sldMkLst>
        <pc:spChg chg="mod">
          <ac:chgData name="Khadijah Mohmedyusuf Pathan (2504699)" userId="ae8cc245-d8c9-4695-a36b-fd37a0ab615c" providerId="ADAL" clId="{75C8D4ED-E1B4-5491-BF21-B1426E681887}" dt="2026-06-12T10:52:32.118" v="2538" actId="27636"/>
          <ac:spMkLst>
            <pc:docMk/>
            <pc:sldMk cId="1788272339" sldId="256"/>
            <ac:spMk id="2" creationId="{10C56431-4AE7-6846-EE53-981FFC18E1A2}"/>
          </ac:spMkLst>
        </pc:spChg>
        <pc:spChg chg="mod">
          <ac:chgData name="Khadijah Mohmedyusuf Pathan (2504699)" userId="ae8cc245-d8c9-4695-a36b-fd37a0ab615c" providerId="ADAL" clId="{75C8D4ED-E1B4-5491-BF21-B1426E681887}" dt="2026-06-12T10:53:50.350" v="2555" actId="20577"/>
          <ac:spMkLst>
            <pc:docMk/>
            <pc:sldMk cId="1788272339" sldId="256"/>
            <ac:spMk id="3" creationId="{5F767300-E958-1E3E-BFBF-005858DE78A7}"/>
          </ac:spMkLst>
        </pc:spChg>
        <pc:spChg chg="add">
          <ac:chgData name="Khadijah Mohmedyusuf Pathan (2504699)" userId="ae8cc245-d8c9-4695-a36b-fd37a0ab615c" providerId="ADAL" clId="{75C8D4ED-E1B4-5491-BF21-B1426E681887}" dt="2026-06-12T10:52:32.088" v="2537" actId="26606"/>
          <ac:spMkLst>
            <pc:docMk/>
            <pc:sldMk cId="1788272339" sldId="256"/>
            <ac:spMk id="26" creationId="{744CAA32-F237-419C-A2DD-43C28D920D3C}"/>
          </ac:spMkLst>
        </pc:spChg>
        <pc:picChg chg="mod ord">
          <ac:chgData name="Khadijah Mohmedyusuf Pathan (2504699)" userId="ae8cc245-d8c9-4695-a36b-fd37a0ab615c" providerId="ADAL" clId="{75C8D4ED-E1B4-5491-BF21-B1426E681887}" dt="2026-06-12T10:52:32.088" v="2537" actId="26606"/>
          <ac:picMkLst>
            <pc:docMk/>
            <pc:sldMk cId="1788272339" sldId="256"/>
            <ac:picMk id="4" creationId="{27BD1444-ADD0-9264-8141-5FB0E225A05E}"/>
          </ac:picMkLst>
        </pc:picChg>
        <pc:cxnChg chg="add">
          <ac:chgData name="Khadijah Mohmedyusuf Pathan (2504699)" userId="ae8cc245-d8c9-4695-a36b-fd37a0ab615c" providerId="ADAL" clId="{75C8D4ED-E1B4-5491-BF21-B1426E681887}" dt="2026-06-12T10:52:32.088" v="2537" actId="26606"/>
          <ac:cxnSpMkLst>
            <pc:docMk/>
            <pc:sldMk cId="1788272339" sldId="256"/>
            <ac:cxnSpMk id="25" creationId="{118E06E4-607B-144B-382B-AD3D06B1EE8C}"/>
          </ac:cxnSpMkLst>
        </pc:cxnChg>
        <pc:cxnChg chg="add">
          <ac:chgData name="Khadijah Mohmedyusuf Pathan (2504699)" userId="ae8cc245-d8c9-4695-a36b-fd37a0ab615c" providerId="ADAL" clId="{75C8D4ED-E1B4-5491-BF21-B1426E681887}" dt="2026-06-12T10:52:32.088" v="2537" actId="26606"/>
          <ac:cxnSpMkLst>
            <pc:docMk/>
            <pc:sldMk cId="1788272339" sldId="256"/>
            <ac:cxnSpMk id="27" creationId="{92025DBA-8780-9CA0-2826-FF6E3BD1A0C9}"/>
          </ac:cxnSpMkLst>
        </pc:cxnChg>
      </pc:sldChg>
      <pc:sldChg chg="modSp">
        <pc:chgData name="Khadijah Mohmedyusuf Pathan (2504699)" userId="ae8cc245-d8c9-4695-a36b-fd37a0ab615c" providerId="ADAL" clId="{75C8D4ED-E1B4-5491-BF21-B1426E681887}" dt="2026-06-25T20:27:51.575" v="2737" actId="20577"/>
        <pc:sldMkLst>
          <pc:docMk/>
          <pc:sldMk cId="136976057" sldId="257"/>
        </pc:sldMkLst>
        <pc:graphicFrameChg chg="mod">
          <ac:chgData name="Khadijah Mohmedyusuf Pathan (2504699)" userId="ae8cc245-d8c9-4695-a36b-fd37a0ab615c" providerId="ADAL" clId="{75C8D4ED-E1B4-5491-BF21-B1426E681887}" dt="2026-06-25T20:27:51.575" v="2737" actId="20577"/>
          <ac:graphicFrameMkLst>
            <pc:docMk/>
            <pc:sldMk cId="136976057" sldId="257"/>
            <ac:graphicFrameMk id="5" creationId="{96CFDC8B-2C40-5BF8-A1FE-C0A10B5B3E0B}"/>
          </ac:graphicFrameMkLst>
        </pc:graphicFrameChg>
      </pc:sldChg>
      <pc:sldChg chg="addSp delSp modSp mod">
        <pc:chgData name="Khadijah Mohmedyusuf Pathan (2504699)" userId="ae8cc245-d8c9-4695-a36b-fd37a0ab615c" providerId="ADAL" clId="{75C8D4ED-E1B4-5491-BF21-B1426E681887}" dt="2026-06-25T20:48:37.579" v="3050" actId="20577"/>
        <pc:sldMkLst>
          <pc:docMk/>
          <pc:sldMk cId="4216322986" sldId="258"/>
        </pc:sldMkLst>
        <pc:spChg chg="mod">
          <ac:chgData name="Khadijah Mohmedyusuf Pathan (2504699)" userId="ae8cc245-d8c9-4695-a36b-fd37a0ab615c" providerId="ADAL" clId="{75C8D4ED-E1B4-5491-BF21-B1426E681887}" dt="2026-06-25T20:24:06.772" v="2687" actId="26606"/>
          <ac:spMkLst>
            <pc:docMk/>
            <pc:sldMk cId="4216322986" sldId="258"/>
            <ac:spMk id="2" creationId="{507ABCAB-7284-62FA-7BB9-1C86E817F834}"/>
          </ac:spMkLst>
        </pc:spChg>
        <pc:spChg chg="add del">
          <ac:chgData name="Khadijah Mohmedyusuf Pathan (2504699)" userId="ae8cc245-d8c9-4695-a36b-fd37a0ab615c" providerId="ADAL" clId="{75C8D4ED-E1B4-5491-BF21-B1426E681887}" dt="2026-06-25T20:24:06.781" v="2688" actId="26606"/>
          <ac:spMkLst>
            <pc:docMk/>
            <pc:sldMk cId="4216322986" sldId="258"/>
            <ac:spMk id="14" creationId="{A637580D-1176-4083-A9A1-BD8ED08996EC}"/>
          </ac:spMkLst>
        </pc:spChg>
        <pc:spChg chg="add del">
          <ac:chgData name="Khadijah Mohmedyusuf Pathan (2504699)" userId="ae8cc245-d8c9-4695-a36b-fd37a0ab615c" providerId="ADAL" clId="{75C8D4ED-E1B4-5491-BF21-B1426E681887}" dt="2026-06-25T20:23:19.729" v="2675" actId="26606"/>
          <ac:spMkLst>
            <pc:docMk/>
            <pc:sldMk cId="4216322986" sldId="258"/>
            <ac:spMk id="20" creationId="{DBDA151C-5770-45E4-AAFF-59E7F403866D}"/>
          </ac:spMkLst>
        </pc:spChg>
        <pc:spChg chg="add del">
          <ac:chgData name="Khadijah Mohmedyusuf Pathan (2504699)" userId="ae8cc245-d8c9-4695-a36b-fd37a0ab615c" providerId="ADAL" clId="{75C8D4ED-E1B4-5491-BF21-B1426E681887}" dt="2026-06-25T20:23:27.278" v="2677" actId="26606"/>
          <ac:spMkLst>
            <pc:docMk/>
            <pc:sldMk cId="4216322986" sldId="258"/>
            <ac:spMk id="24" creationId="{DBDA151C-5770-45E4-AAFF-59E7F403866D}"/>
          </ac:spMkLst>
        </pc:spChg>
        <pc:spChg chg="add del">
          <ac:chgData name="Khadijah Mohmedyusuf Pathan (2504699)" userId="ae8cc245-d8c9-4695-a36b-fd37a0ab615c" providerId="ADAL" clId="{75C8D4ED-E1B4-5491-BF21-B1426E681887}" dt="2026-06-25T20:23:34.824" v="2679" actId="26606"/>
          <ac:spMkLst>
            <pc:docMk/>
            <pc:sldMk cId="4216322986" sldId="258"/>
            <ac:spMk id="27" creationId="{A637580D-1176-4083-A9A1-BD8ED08996EC}"/>
          </ac:spMkLst>
        </pc:spChg>
        <pc:spChg chg="add del">
          <ac:chgData name="Khadijah Mohmedyusuf Pathan (2504699)" userId="ae8cc245-d8c9-4695-a36b-fd37a0ab615c" providerId="ADAL" clId="{75C8D4ED-E1B4-5491-BF21-B1426E681887}" dt="2026-06-25T20:23:37.623" v="2681" actId="26606"/>
          <ac:spMkLst>
            <pc:docMk/>
            <pc:sldMk cId="4216322986" sldId="258"/>
            <ac:spMk id="30" creationId="{DBDA151C-5770-45E4-AAFF-59E7F403866D}"/>
          </ac:spMkLst>
        </pc:spChg>
        <pc:spChg chg="add del">
          <ac:chgData name="Khadijah Mohmedyusuf Pathan (2504699)" userId="ae8cc245-d8c9-4695-a36b-fd37a0ab615c" providerId="ADAL" clId="{75C8D4ED-E1B4-5491-BF21-B1426E681887}" dt="2026-06-25T20:23:40.493" v="2683" actId="26606"/>
          <ac:spMkLst>
            <pc:docMk/>
            <pc:sldMk cId="4216322986" sldId="258"/>
            <ac:spMk id="33" creationId="{A637580D-1176-4083-A9A1-BD8ED08996EC}"/>
          </ac:spMkLst>
        </pc:spChg>
        <pc:spChg chg="add del">
          <ac:chgData name="Khadijah Mohmedyusuf Pathan (2504699)" userId="ae8cc245-d8c9-4695-a36b-fd37a0ab615c" providerId="ADAL" clId="{75C8D4ED-E1B4-5491-BF21-B1426E681887}" dt="2026-06-25T20:23:43.280" v="2685" actId="26606"/>
          <ac:spMkLst>
            <pc:docMk/>
            <pc:sldMk cId="4216322986" sldId="258"/>
            <ac:spMk id="36" creationId="{DBDA151C-5770-45E4-AAFF-59E7F403866D}"/>
          </ac:spMkLst>
        </pc:spChg>
        <pc:spChg chg="add del">
          <ac:chgData name="Khadijah Mohmedyusuf Pathan (2504699)" userId="ae8cc245-d8c9-4695-a36b-fd37a0ab615c" providerId="ADAL" clId="{75C8D4ED-E1B4-5491-BF21-B1426E681887}" dt="2026-06-25T20:24:06.772" v="2687" actId="26606"/>
          <ac:spMkLst>
            <pc:docMk/>
            <pc:sldMk cId="4216322986" sldId="258"/>
            <ac:spMk id="39" creationId="{DBDA151C-5770-45E4-AAFF-59E7F403866D}"/>
          </ac:spMkLst>
        </pc:spChg>
        <pc:spChg chg="add">
          <ac:chgData name="Khadijah Mohmedyusuf Pathan (2504699)" userId="ae8cc245-d8c9-4695-a36b-fd37a0ab615c" providerId="ADAL" clId="{75C8D4ED-E1B4-5491-BF21-B1426E681887}" dt="2026-06-25T20:24:06.781" v="2688" actId="26606"/>
          <ac:spMkLst>
            <pc:docMk/>
            <pc:sldMk cId="4216322986" sldId="258"/>
            <ac:spMk id="42" creationId="{A637580D-1176-4083-A9A1-BD8ED08996EC}"/>
          </ac:spMkLst>
        </pc:spChg>
        <pc:graphicFrameChg chg="mod modGraphic">
          <ac:chgData name="Khadijah Mohmedyusuf Pathan (2504699)" userId="ae8cc245-d8c9-4695-a36b-fd37a0ab615c" providerId="ADAL" clId="{75C8D4ED-E1B4-5491-BF21-B1426E681887}" dt="2026-06-25T20:48:37.579" v="3050" actId="20577"/>
          <ac:graphicFrameMkLst>
            <pc:docMk/>
            <pc:sldMk cId="4216322986" sldId="258"/>
            <ac:graphicFrameMk id="5" creationId="{5D9EE326-F78C-1940-558A-C56B2185F4CA}"/>
          </ac:graphicFrameMkLst>
        </pc:graphicFrameChg>
        <pc:cxnChg chg="add del">
          <ac:chgData name="Khadijah Mohmedyusuf Pathan (2504699)" userId="ae8cc245-d8c9-4695-a36b-fd37a0ab615c" providerId="ADAL" clId="{75C8D4ED-E1B4-5491-BF21-B1426E681887}" dt="2026-06-25T20:24:06.781" v="2688" actId="26606"/>
          <ac:cxnSpMkLst>
            <pc:docMk/>
            <pc:sldMk cId="4216322986" sldId="258"/>
            <ac:cxnSpMk id="15" creationId="{B9C96FDC-E4C2-7D8A-44BA-572E7CD9E899}"/>
          </ac:cxnSpMkLst>
        </pc:cxnChg>
        <pc:cxnChg chg="add del">
          <ac:chgData name="Khadijah Mohmedyusuf Pathan (2504699)" userId="ae8cc245-d8c9-4695-a36b-fd37a0ab615c" providerId="ADAL" clId="{75C8D4ED-E1B4-5491-BF21-B1426E681887}" dt="2026-06-25T20:23:19.729" v="2675" actId="26606"/>
          <ac:cxnSpMkLst>
            <pc:docMk/>
            <pc:sldMk cId="4216322986" sldId="258"/>
            <ac:cxnSpMk id="22" creationId="{E62D3963-2153-4637-96E6-E31BD2CE5D0D}"/>
          </ac:cxnSpMkLst>
        </pc:cxnChg>
        <pc:cxnChg chg="add del">
          <ac:chgData name="Khadijah Mohmedyusuf Pathan (2504699)" userId="ae8cc245-d8c9-4695-a36b-fd37a0ab615c" providerId="ADAL" clId="{75C8D4ED-E1B4-5491-BF21-B1426E681887}" dt="2026-06-25T20:23:27.278" v="2677" actId="26606"/>
          <ac:cxnSpMkLst>
            <pc:docMk/>
            <pc:sldMk cId="4216322986" sldId="258"/>
            <ac:cxnSpMk id="25" creationId="{05ADA91C-AD52-A530-A898-AD6E69874598}"/>
          </ac:cxnSpMkLst>
        </pc:cxnChg>
        <pc:cxnChg chg="add del">
          <ac:chgData name="Khadijah Mohmedyusuf Pathan (2504699)" userId="ae8cc245-d8c9-4695-a36b-fd37a0ab615c" providerId="ADAL" clId="{75C8D4ED-E1B4-5491-BF21-B1426E681887}" dt="2026-06-25T20:23:34.824" v="2679" actId="26606"/>
          <ac:cxnSpMkLst>
            <pc:docMk/>
            <pc:sldMk cId="4216322986" sldId="258"/>
            <ac:cxnSpMk id="28" creationId="{B9C96FDC-E4C2-7D8A-44BA-572E7CD9E899}"/>
          </ac:cxnSpMkLst>
        </pc:cxnChg>
        <pc:cxnChg chg="add del">
          <ac:chgData name="Khadijah Mohmedyusuf Pathan (2504699)" userId="ae8cc245-d8c9-4695-a36b-fd37a0ab615c" providerId="ADAL" clId="{75C8D4ED-E1B4-5491-BF21-B1426E681887}" dt="2026-06-25T20:23:37.623" v="2681" actId="26606"/>
          <ac:cxnSpMkLst>
            <pc:docMk/>
            <pc:sldMk cId="4216322986" sldId="258"/>
            <ac:cxnSpMk id="31" creationId="{E62D3963-2153-4637-96E6-E31BD2CE5D0D}"/>
          </ac:cxnSpMkLst>
        </pc:cxnChg>
        <pc:cxnChg chg="add del">
          <ac:chgData name="Khadijah Mohmedyusuf Pathan (2504699)" userId="ae8cc245-d8c9-4695-a36b-fd37a0ab615c" providerId="ADAL" clId="{75C8D4ED-E1B4-5491-BF21-B1426E681887}" dt="2026-06-25T20:23:40.493" v="2683" actId="26606"/>
          <ac:cxnSpMkLst>
            <pc:docMk/>
            <pc:sldMk cId="4216322986" sldId="258"/>
            <ac:cxnSpMk id="34" creationId="{B9C96FDC-E4C2-7D8A-44BA-572E7CD9E899}"/>
          </ac:cxnSpMkLst>
        </pc:cxnChg>
        <pc:cxnChg chg="add del">
          <ac:chgData name="Khadijah Mohmedyusuf Pathan (2504699)" userId="ae8cc245-d8c9-4695-a36b-fd37a0ab615c" providerId="ADAL" clId="{75C8D4ED-E1B4-5491-BF21-B1426E681887}" dt="2026-06-25T20:23:43.280" v="2685" actId="26606"/>
          <ac:cxnSpMkLst>
            <pc:docMk/>
            <pc:sldMk cId="4216322986" sldId="258"/>
            <ac:cxnSpMk id="37" creationId="{E62D3963-2153-4637-96E6-E31BD2CE5D0D}"/>
          </ac:cxnSpMkLst>
        </pc:cxnChg>
        <pc:cxnChg chg="add del">
          <ac:chgData name="Khadijah Mohmedyusuf Pathan (2504699)" userId="ae8cc245-d8c9-4695-a36b-fd37a0ab615c" providerId="ADAL" clId="{75C8D4ED-E1B4-5491-BF21-B1426E681887}" dt="2026-06-25T20:24:06.772" v="2687" actId="26606"/>
          <ac:cxnSpMkLst>
            <pc:docMk/>
            <pc:sldMk cId="4216322986" sldId="258"/>
            <ac:cxnSpMk id="40" creationId="{E62D3963-2153-4637-96E6-E31BD2CE5D0D}"/>
          </ac:cxnSpMkLst>
        </pc:cxnChg>
        <pc:cxnChg chg="add">
          <ac:chgData name="Khadijah Mohmedyusuf Pathan (2504699)" userId="ae8cc245-d8c9-4695-a36b-fd37a0ab615c" providerId="ADAL" clId="{75C8D4ED-E1B4-5491-BF21-B1426E681887}" dt="2026-06-25T20:24:06.781" v="2688" actId="26606"/>
          <ac:cxnSpMkLst>
            <pc:docMk/>
            <pc:sldMk cId="4216322986" sldId="258"/>
            <ac:cxnSpMk id="43" creationId="{B9C96FDC-E4C2-7D8A-44BA-572E7CD9E899}"/>
          </ac:cxnSpMkLst>
        </pc:cxnChg>
      </pc:sldChg>
      <pc:sldChg chg="addSp delSp modSp mod">
        <pc:chgData name="Khadijah Mohmedyusuf Pathan (2504699)" userId="ae8cc245-d8c9-4695-a36b-fd37a0ab615c" providerId="ADAL" clId="{75C8D4ED-E1B4-5491-BF21-B1426E681887}" dt="2026-06-25T20:41:09.357" v="2968"/>
        <pc:sldMkLst>
          <pc:docMk/>
          <pc:sldMk cId="3752429503" sldId="259"/>
        </pc:sldMkLst>
        <pc:graphicFrameChg chg="add mod">
          <ac:chgData name="Khadijah Mohmedyusuf Pathan (2504699)" userId="ae8cc245-d8c9-4695-a36b-fd37a0ab615c" providerId="ADAL" clId="{75C8D4ED-E1B4-5491-BF21-B1426E681887}" dt="2026-06-25T20:41:09.357" v="2968"/>
          <ac:graphicFrameMkLst>
            <pc:docMk/>
            <pc:sldMk cId="3752429503" sldId="259"/>
            <ac:graphicFrameMk id="5" creationId="{D79D2E9A-68E0-11A8-284C-BF08A356B951}"/>
          </ac:graphicFrameMkLst>
        </pc:graphicFrameChg>
      </pc:sldChg>
      <pc:sldChg chg="del">
        <pc:chgData name="Khadijah Mohmedyusuf Pathan (2504699)" userId="ae8cc245-d8c9-4695-a36b-fd37a0ab615c" providerId="ADAL" clId="{75C8D4ED-E1B4-5491-BF21-B1426E681887}" dt="2026-06-12T10:51:45.608" v="2523" actId="2696"/>
        <pc:sldMkLst>
          <pc:docMk/>
          <pc:sldMk cId="4093666321" sldId="260"/>
        </pc:sldMkLst>
      </pc:sldChg>
      <pc:sldChg chg="addSp delSp modSp mod setBg">
        <pc:chgData name="Khadijah Mohmedyusuf Pathan (2504699)" userId="ae8cc245-d8c9-4695-a36b-fd37a0ab615c" providerId="ADAL" clId="{75C8D4ED-E1B4-5491-BF21-B1426E681887}" dt="2026-06-25T20:46:05.457" v="3015" actId="20577"/>
        <pc:sldMkLst>
          <pc:docMk/>
          <pc:sldMk cId="3512334667" sldId="261"/>
        </pc:sldMkLst>
        <pc:spChg chg="mod">
          <ac:chgData name="Khadijah Mohmedyusuf Pathan (2504699)" userId="ae8cc245-d8c9-4695-a36b-fd37a0ab615c" providerId="ADAL" clId="{75C8D4ED-E1B4-5491-BF21-B1426E681887}" dt="2026-06-25T20:44:14.388" v="2989" actId="26606"/>
          <ac:spMkLst>
            <pc:docMk/>
            <pc:sldMk cId="3512334667" sldId="261"/>
            <ac:spMk id="2" creationId="{DD7F93F6-7AA1-1B7C-5194-51281884D4A3}"/>
          </ac:spMkLst>
        </pc:spChg>
        <pc:spChg chg="add del">
          <ac:chgData name="Khadijah Mohmedyusuf Pathan (2504699)" userId="ae8cc245-d8c9-4695-a36b-fd37a0ab615c" providerId="ADAL" clId="{75C8D4ED-E1B4-5491-BF21-B1426E681887}" dt="2026-06-25T20:44:01.270" v="2985" actId="26606"/>
          <ac:spMkLst>
            <pc:docMk/>
            <pc:sldMk cId="3512334667" sldId="261"/>
            <ac:spMk id="10" creationId="{A637580D-1176-4083-A9A1-BD8ED08996EC}"/>
          </ac:spMkLst>
        </pc:spChg>
        <pc:spChg chg="add del">
          <ac:chgData name="Khadijah Mohmedyusuf Pathan (2504699)" userId="ae8cc245-d8c9-4695-a36b-fd37a0ab615c" providerId="ADAL" clId="{75C8D4ED-E1B4-5491-BF21-B1426E681887}" dt="2026-06-25T20:44:05.056" v="2987" actId="26606"/>
          <ac:spMkLst>
            <pc:docMk/>
            <pc:sldMk cId="3512334667" sldId="261"/>
            <ac:spMk id="14" creationId="{DBDA151C-5770-45E4-AAFF-59E7F403866D}"/>
          </ac:spMkLst>
        </pc:spChg>
        <pc:spChg chg="add del">
          <ac:chgData name="Khadijah Mohmedyusuf Pathan (2504699)" userId="ae8cc245-d8c9-4695-a36b-fd37a0ab615c" providerId="ADAL" clId="{75C8D4ED-E1B4-5491-BF21-B1426E681887}" dt="2026-06-25T20:44:14.388" v="2989" actId="26606"/>
          <ac:spMkLst>
            <pc:docMk/>
            <pc:sldMk cId="3512334667" sldId="261"/>
            <ac:spMk id="17" creationId="{DBDA151C-5770-45E4-AAFF-59E7F403866D}"/>
          </ac:spMkLst>
        </pc:spChg>
        <pc:graphicFrameChg chg="add mod modGraphic">
          <ac:chgData name="Khadijah Mohmedyusuf Pathan (2504699)" userId="ae8cc245-d8c9-4695-a36b-fd37a0ab615c" providerId="ADAL" clId="{75C8D4ED-E1B4-5491-BF21-B1426E681887}" dt="2026-06-25T20:46:05.457" v="3015" actId="20577"/>
          <ac:graphicFrameMkLst>
            <pc:docMk/>
            <pc:sldMk cId="3512334667" sldId="261"/>
            <ac:graphicFrameMk id="5" creationId="{A2057E36-4936-9A8C-9AD2-23A2DFF03645}"/>
          </ac:graphicFrameMkLst>
        </pc:graphicFrameChg>
        <pc:cxnChg chg="add del">
          <ac:chgData name="Khadijah Mohmedyusuf Pathan (2504699)" userId="ae8cc245-d8c9-4695-a36b-fd37a0ab615c" providerId="ADAL" clId="{75C8D4ED-E1B4-5491-BF21-B1426E681887}" dt="2026-06-25T20:44:01.270" v="2985" actId="26606"/>
          <ac:cxnSpMkLst>
            <pc:docMk/>
            <pc:sldMk cId="3512334667" sldId="261"/>
            <ac:cxnSpMk id="12" creationId="{B9C96FDC-E4C2-7D8A-44BA-572E7CD9E899}"/>
          </ac:cxnSpMkLst>
        </pc:cxnChg>
        <pc:cxnChg chg="add del">
          <ac:chgData name="Khadijah Mohmedyusuf Pathan (2504699)" userId="ae8cc245-d8c9-4695-a36b-fd37a0ab615c" providerId="ADAL" clId="{75C8D4ED-E1B4-5491-BF21-B1426E681887}" dt="2026-06-25T20:44:05.056" v="2987" actId="26606"/>
          <ac:cxnSpMkLst>
            <pc:docMk/>
            <pc:sldMk cId="3512334667" sldId="261"/>
            <ac:cxnSpMk id="15" creationId="{05ADA91C-AD52-A530-A898-AD6E69874598}"/>
          </ac:cxnSpMkLst>
        </pc:cxnChg>
        <pc:cxnChg chg="add del">
          <ac:chgData name="Khadijah Mohmedyusuf Pathan (2504699)" userId="ae8cc245-d8c9-4695-a36b-fd37a0ab615c" providerId="ADAL" clId="{75C8D4ED-E1B4-5491-BF21-B1426E681887}" dt="2026-06-25T20:44:14.388" v="2989" actId="26606"/>
          <ac:cxnSpMkLst>
            <pc:docMk/>
            <pc:sldMk cId="3512334667" sldId="261"/>
            <ac:cxnSpMk id="18" creationId="{B209265E-E0D7-493B-97CE-2263D50C3F0A}"/>
          </ac:cxnSpMkLst>
        </pc:cxnChg>
      </pc:sldChg>
      <pc:sldChg chg="modSp mod">
        <pc:chgData name="Khadijah Mohmedyusuf Pathan (2504699)" userId="ae8cc245-d8c9-4695-a36b-fd37a0ab615c" providerId="ADAL" clId="{75C8D4ED-E1B4-5491-BF21-B1426E681887}" dt="2026-06-25T20:48:04.934" v="3048" actId="27636"/>
        <pc:sldMkLst>
          <pc:docMk/>
          <pc:sldMk cId="3382678723" sldId="262"/>
        </pc:sldMkLst>
        <pc:spChg chg="mod">
          <ac:chgData name="Khadijah Mohmedyusuf Pathan (2504699)" userId="ae8cc245-d8c9-4695-a36b-fd37a0ab615c" providerId="ADAL" clId="{75C8D4ED-E1B4-5491-BF21-B1426E681887}" dt="2026-06-25T20:48:04.934" v="3048" actId="27636"/>
          <ac:spMkLst>
            <pc:docMk/>
            <pc:sldMk cId="3382678723" sldId="262"/>
            <ac:spMk id="3" creationId="{3CD57172-B184-9269-07F8-605C0F1776B2}"/>
          </ac:spMkLst>
        </pc:spChg>
      </pc:sldChg>
      <pc:sldChg chg="modSp mod">
        <pc:chgData name="Khadijah Mohmedyusuf Pathan (2504699)" userId="ae8cc245-d8c9-4695-a36b-fd37a0ab615c" providerId="ADAL" clId="{75C8D4ED-E1B4-5491-BF21-B1426E681887}" dt="2026-06-25T20:48:21.514" v="3049" actId="20577"/>
        <pc:sldMkLst>
          <pc:docMk/>
          <pc:sldMk cId="707422101" sldId="263"/>
        </pc:sldMkLst>
        <pc:spChg chg="mod">
          <ac:chgData name="Khadijah Mohmedyusuf Pathan (2504699)" userId="ae8cc245-d8c9-4695-a36b-fd37a0ab615c" providerId="ADAL" clId="{75C8D4ED-E1B4-5491-BF21-B1426E681887}" dt="2026-06-25T20:48:21.514" v="3049" actId="20577"/>
          <ac:spMkLst>
            <pc:docMk/>
            <pc:sldMk cId="707422101" sldId="263"/>
            <ac:spMk id="3" creationId="{4210F82D-0C44-35C4-975F-FF3109D918F1}"/>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4.svg"/><Relationship Id="rId9" Type="http://schemas.openxmlformats.org/officeDocument/2006/relationships/image" Target="../media/image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png"/><Relationship Id="rId7" Type="http://schemas.openxmlformats.org/officeDocument/2006/relationships/image" Target="../media/image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5.svg"/><Relationship Id="rId5" Type="http://schemas.openxmlformats.org/officeDocument/2006/relationships/image" Target="../media/image10.png"/><Relationship Id="rId10" Type="http://schemas.openxmlformats.org/officeDocument/2006/relationships/image" Target="../media/image17.svg"/><Relationship Id="rId4" Type="http://schemas.openxmlformats.org/officeDocument/2006/relationships/image" Target="../media/image14.svg"/><Relationship Id="rId9"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F7FBE55-5D94-4A1C-813B-D5CC1F58CEC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F82C846-B9C5-4A23-823E-E76BFD1C3045}">
      <dgm:prSet/>
      <dgm:spPr/>
      <dgm:t>
        <a:bodyPr/>
        <a:lstStyle/>
        <a:p>
          <a:r>
            <a:rPr lang="en-US" dirty="0"/>
            <a:t>Communication is the process of sharing information, ideas, thoughts and feelings with other people. It involves both sending and receiving messages. Communication can be verbal, Such as speaking and having conversations, or non verbal, such as using body language, facial expressions and gestures. It can also be written, for example through emails, reports and care records. </a:t>
          </a:r>
        </a:p>
        <a:p>
          <a:r>
            <a:rPr lang="en-US" dirty="0"/>
            <a:t>(NHS, 2023)</a:t>
          </a:r>
        </a:p>
      </dgm:t>
    </dgm:pt>
    <dgm:pt modelId="{14BC460F-9F47-4EFC-B810-7F4618630B7D}" type="parTrans" cxnId="{C137217E-9112-431F-8390-C313DEB22CBD}">
      <dgm:prSet/>
      <dgm:spPr/>
      <dgm:t>
        <a:bodyPr/>
        <a:lstStyle/>
        <a:p>
          <a:endParaRPr lang="en-US"/>
        </a:p>
      </dgm:t>
    </dgm:pt>
    <dgm:pt modelId="{9DEBC363-F72B-484D-94F4-76EFDAF30208}" type="sibTrans" cxnId="{C137217E-9112-431F-8390-C313DEB22CBD}">
      <dgm:prSet/>
      <dgm:spPr/>
      <dgm:t>
        <a:bodyPr/>
        <a:lstStyle/>
        <a:p>
          <a:endParaRPr lang="en-US"/>
        </a:p>
      </dgm:t>
    </dgm:pt>
    <dgm:pt modelId="{C321F871-459B-4214-9A33-8D47D7B50B3E}">
      <dgm:prSet/>
      <dgm:spPr/>
      <dgm:t>
        <a:bodyPr/>
        <a:lstStyle/>
        <a:p>
          <a:r>
            <a:rPr lang="en-US" dirty="0"/>
            <a:t>In health and social care, communication is very important because it helps professionals understand the needs of patients and service users. Good communication builds trust, reduces misunderstandings and helps provide safe and effective care. (NHS, 2023)</a:t>
          </a:r>
        </a:p>
      </dgm:t>
    </dgm:pt>
    <dgm:pt modelId="{F3630C24-EE40-4A45-9713-561DF04F1702}" type="parTrans" cxnId="{934C414C-B523-4BEE-A6CE-EAC2763576E0}">
      <dgm:prSet/>
      <dgm:spPr/>
      <dgm:t>
        <a:bodyPr/>
        <a:lstStyle/>
        <a:p>
          <a:endParaRPr lang="en-US"/>
        </a:p>
      </dgm:t>
    </dgm:pt>
    <dgm:pt modelId="{F750C856-A931-4EE7-B161-A90D24936BD4}" type="sibTrans" cxnId="{934C414C-B523-4BEE-A6CE-EAC2763576E0}">
      <dgm:prSet/>
      <dgm:spPr/>
      <dgm:t>
        <a:bodyPr/>
        <a:lstStyle/>
        <a:p>
          <a:endParaRPr lang="en-US"/>
        </a:p>
      </dgm:t>
    </dgm:pt>
    <dgm:pt modelId="{6F855FDB-1BC8-47B1-BB8F-453CAD663DBA}">
      <dgm:prSet/>
      <dgm:spPr/>
      <dgm:t>
        <a:bodyPr/>
        <a:lstStyle/>
        <a:p>
          <a:r>
            <a:rPr lang="en-US" dirty="0"/>
            <a:t>Communication is a key skill that allows people to work together, share information clearly and develop positive relationships</a:t>
          </a:r>
        </a:p>
        <a:p>
          <a:r>
            <a:rPr lang="en-US" dirty="0"/>
            <a:t>(Skills for Care, 2023)</a:t>
          </a:r>
        </a:p>
      </dgm:t>
    </dgm:pt>
    <dgm:pt modelId="{DBEF16F3-006F-43CB-89C5-E1A435F1EA41}" type="parTrans" cxnId="{6B5579B7-09BD-4AA3-A4BF-CC3189AEE279}">
      <dgm:prSet/>
      <dgm:spPr/>
      <dgm:t>
        <a:bodyPr/>
        <a:lstStyle/>
        <a:p>
          <a:endParaRPr lang="en-US"/>
        </a:p>
      </dgm:t>
    </dgm:pt>
    <dgm:pt modelId="{F764EABA-B908-4D02-A278-258020E5C682}" type="sibTrans" cxnId="{6B5579B7-09BD-4AA3-A4BF-CC3189AEE279}">
      <dgm:prSet/>
      <dgm:spPr/>
      <dgm:t>
        <a:bodyPr/>
        <a:lstStyle/>
        <a:p>
          <a:endParaRPr lang="en-US"/>
        </a:p>
      </dgm:t>
    </dgm:pt>
    <dgm:pt modelId="{8485D6C0-CE1C-7C48-A47D-67355D4E4A1C}" type="pres">
      <dgm:prSet presAssocID="{DF7FBE55-5D94-4A1C-813B-D5CC1F58CEC6}" presName="hierChild1" presStyleCnt="0">
        <dgm:presLayoutVars>
          <dgm:chPref val="1"/>
          <dgm:dir/>
          <dgm:animOne val="branch"/>
          <dgm:animLvl val="lvl"/>
          <dgm:resizeHandles/>
        </dgm:presLayoutVars>
      </dgm:prSet>
      <dgm:spPr/>
    </dgm:pt>
    <dgm:pt modelId="{AE3FA149-036F-5549-A4DF-EC2502980B8B}" type="pres">
      <dgm:prSet presAssocID="{6F82C846-B9C5-4A23-823E-E76BFD1C3045}" presName="hierRoot1" presStyleCnt="0"/>
      <dgm:spPr/>
    </dgm:pt>
    <dgm:pt modelId="{A465D9E6-4CFE-DD42-90C6-367F51A0CB89}" type="pres">
      <dgm:prSet presAssocID="{6F82C846-B9C5-4A23-823E-E76BFD1C3045}" presName="composite" presStyleCnt="0"/>
      <dgm:spPr/>
    </dgm:pt>
    <dgm:pt modelId="{0F318D4B-75DA-6D4F-8121-37810E97AF9C}" type="pres">
      <dgm:prSet presAssocID="{6F82C846-B9C5-4A23-823E-E76BFD1C3045}" presName="background" presStyleLbl="node0" presStyleIdx="0" presStyleCnt="3"/>
      <dgm:spPr/>
    </dgm:pt>
    <dgm:pt modelId="{2295DD9E-1CA2-2848-A2BA-76F9EDB7015A}" type="pres">
      <dgm:prSet presAssocID="{6F82C846-B9C5-4A23-823E-E76BFD1C3045}" presName="text" presStyleLbl="fgAcc0" presStyleIdx="0" presStyleCnt="3">
        <dgm:presLayoutVars>
          <dgm:chPref val="3"/>
        </dgm:presLayoutVars>
      </dgm:prSet>
      <dgm:spPr/>
    </dgm:pt>
    <dgm:pt modelId="{31D6B1B5-C4E3-CF41-8158-B55BA5762656}" type="pres">
      <dgm:prSet presAssocID="{6F82C846-B9C5-4A23-823E-E76BFD1C3045}" presName="hierChild2" presStyleCnt="0"/>
      <dgm:spPr/>
    </dgm:pt>
    <dgm:pt modelId="{6D1E76C1-35F1-C147-97B2-86017BE3E795}" type="pres">
      <dgm:prSet presAssocID="{C321F871-459B-4214-9A33-8D47D7B50B3E}" presName="hierRoot1" presStyleCnt="0"/>
      <dgm:spPr/>
    </dgm:pt>
    <dgm:pt modelId="{44AAB805-2914-2E4C-905F-945C2F316131}" type="pres">
      <dgm:prSet presAssocID="{C321F871-459B-4214-9A33-8D47D7B50B3E}" presName="composite" presStyleCnt="0"/>
      <dgm:spPr/>
    </dgm:pt>
    <dgm:pt modelId="{3E9B7F3C-9E6E-B845-897C-A51E676BBB40}" type="pres">
      <dgm:prSet presAssocID="{C321F871-459B-4214-9A33-8D47D7B50B3E}" presName="background" presStyleLbl="node0" presStyleIdx="1" presStyleCnt="3"/>
      <dgm:spPr/>
    </dgm:pt>
    <dgm:pt modelId="{F928D29B-4023-0546-8D72-B4EE5E7CCDF8}" type="pres">
      <dgm:prSet presAssocID="{C321F871-459B-4214-9A33-8D47D7B50B3E}" presName="text" presStyleLbl="fgAcc0" presStyleIdx="1" presStyleCnt="3">
        <dgm:presLayoutVars>
          <dgm:chPref val="3"/>
        </dgm:presLayoutVars>
      </dgm:prSet>
      <dgm:spPr/>
    </dgm:pt>
    <dgm:pt modelId="{B0F64248-E491-7E42-8784-457D7C49F414}" type="pres">
      <dgm:prSet presAssocID="{C321F871-459B-4214-9A33-8D47D7B50B3E}" presName="hierChild2" presStyleCnt="0"/>
      <dgm:spPr/>
    </dgm:pt>
    <dgm:pt modelId="{DC44E2C0-4512-AF46-B463-C9A2B328E9BA}" type="pres">
      <dgm:prSet presAssocID="{6F855FDB-1BC8-47B1-BB8F-453CAD663DBA}" presName="hierRoot1" presStyleCnt="0"/>
      <dgm:spPr/>
    </dgm:pt>
    <dgm:pt modelId="{2D6FAFA2-4C71-1248-B8A3-427ECCFCB511}" type="pres">
      <dgm:prSet presAssocID="{6F855FDB-1BC8-47B1-BB8F-453CAD663DBA}" presName="composite" presStyleCnt="0"/>
      <dgm:spPr/>
    </dgm:pt>
    <dgm:pt modelId="{EB5FA4BC-CC36-8A49-91BA-306312FB21E3}" type="pres">
      <dgm:prSet presAssocID="{6F855FDB-1BC8-47B1-BB8F-453CAD663DBA}" presName="background" presStyleLbl="node0" presStyleIdx="2" presStyleCnt="3"/>
      <dgm:spPr/>
    </dgm:pt>
    <dgm:pt modelId="{36D3BA16-EA5A-0B46-8264-C23CCB1278FF}" type="pres">
      <dgm:prSet presAssocID="{6F855FDB-1BC8-47B1-BB8F-453CAD663DBA}" presName="text" presStyleLbl="fgAcc0" presStyleIdx="2" presStyleCnt="3">
        <dgm:presLayoutVars>
          <dgm:chPref val="3"/>
        </dgm:presLayoutVars>
      </dgm:prSet>
      <dgm:spPr/>
    </dgm:pt>
    <dgm:pt modelId="{2513766D-017C-BA4C-8304-A164C677F1CF}" type="pres">
      <dgm:prSet presAssocID="{6F855FDB-1BC8-47B1-BB8F-453CAD663DBA}" presName="hierChild2" presStyleCnt="0"/>
      <dgm:spPr/>
    </dgm:pt>
  </dgm:ptLst>
  <dgm:cxnLst>
    <dgm:cxn modelId="{E9F2D741-6A97-8148-9347-55A788D79A0E}" type="presOf" srcId="{6F855FDB-1BC8-47B1-BB8F-453CAD663DBA}" destId="{36D3BA16-EA5A-0B46-8264-C23CCB1278FF}" srcOrd="0" destOrd="0" presId="urn:microsoft.com/office/officeart/2005/8/layout/hierarchy1"/>
    <dgm:cxn modelId="{934C414C-B523-4BEE-A6CE-EAC2763576E0}" srcId="{DF7FBE55-5D94-4A1C-813B-D5CC1F58CEC6}" destId="{C321F871-459B-4214-9A33-8D47D7B50B3E}" srcOrd="1" destOrd="0" parTransId="{F3630C24-EE40-4A45-9713-561DF04F1702}" sibTransId="{F750C856-A931-4EE7-B161-A90D24936BD4}"/>
    <dgm:cxn modelId="{87809B6A-E9CA-CE40-9A5C-3DDF3D77AB8D}" type="presOf" srcId="{C321F871-459B-4214-9A33-8D47D7B50B3E}" destId="{F928D29B-4023-0546-8D72-B4EE5E7CCDF8}" srcOrd="0" destOrd="0" presId="urn:microsoft.com/office/officeart/2005/8/layout/hierarchy1"/>
    <dgm:cxn modelId="{B8B7986E-7508-354A-BEF3-371DA253CB02}" type="presOf" srcId="{6F82C846-B9C5-4A23-823E-E76BFD1C3045}" destId="{2295DD9E-1CA2-2848-A2BA-76F9EDB7015A}" srcOrd="0" destOrd="0" presId="urn:microsoft.com/office/officeart/2005/8/layout/hierarchy1"/>
    <dgm:cxn modelId="{C137217E-9112-431F-8390-C313DEB22CBD}" srcId="{DF7FBE55-5D94-4A1C-813B-D5CC1F58CEC6}" destId="{6F82C846-B9C5-4A23-823E-E76BFD1C3045}" srcOrd="0" destOrd="0" parTransId="{14BC460F-9F47-4EFC-B810-7F4618630B7D}" sibTransId="{9DEBC363-F72B-484D-94F4-76EFDAF30208}"/>
    <dgm:cxn modelId="{6B5579B7-09BD-4AA3-A4BF-CC3189AEE279}" srcId="{DF7FBE55-5D94-4A1C-813B-D5CC1F58CEC6}" destId="{6F855FDB-1BC8-47B1-BB8F-453CAD663DBA}" srcOrd="2" destOrd="0" parTransId="{DBEF16F3-006F-43CB-89C5-E1A435F1EA41}" sibTransId="{F764EABA-B908-4D02-A278-258020E5C682}"/>
    <dgm:cxn modelId="{C2C0E4D8-D8E4-7744-8B07-D45E60B14E97}" type="presOf" srcId="{DF7FBE55-5D94-4A1C-813B-D5CC1F58CEC6}" destId="{8485D6C0-CE1C-7C48-A47D-67355D4E4A1C}" srcOrd="0" destOrd="0" presId="urn:microsoft.com/office/officeart/2005/8/layout/hierarchy1"/>
    <dgm:cxn modelId="{12C0D2E2-186A-DB4B-B665-6040820819BA}" type="presParOf" srcId="{8485D6C0-CE1C-7C48-A47D-67355D4E4A1C}" destId="{AE3FA149-036F-5549-A4DF-EC2502980B8B}" srcOrd="0" destOrd="0" presId="urn:microsoft.com/office/officeart/2005/8/layout/hierarchy1"/>
    <dgm:cxn modelId="{5AC4A727-612D-404C-84CA-99C23FCC8F1A}" type="presParOf" srcId="{AE3FA149-036F-5549-A4DF-EC2502980B8B}" destId="{A465D9E6-4CFE-DD42-90C6-367F51A0CB89}" srcOrd="0" destOrd="0" presId="urn:microsoft.com/office/officeart/2005/8/layout/hierarchy1"/>
    <dgm:cxn modelId="{CA116FCC-13E4-124F-90A3-7DED2CFF6897}" type="presParOf" srcId="{A465D9E6-4CFE-DD42-90C6-367F51A0CB89}" destId="{0F318D4B-75DA-6D4F-8121-37810E97AF9C}" srcOrd="0" destOrd="0" presId="urn:microsoft.com/office/officeart/2005/8/layout/hierarchy1"/>
    <dgm:cxn modelId="{E0E8BEF3-A13C-734C-ADDF-B9395B0698A9}" type="presParOf" srcId="{A465D9E6-4CFE-DD42-90C6-367F51A0CB89}" destId="{2295DD9E-1CA2-2848-A2BA-76F9EDB7015A}" srcOrd="1" destOrd="0" presId="urn:microsoft.com/office/officeart/2005/8/layout/hierarchy1"/>
    <dgm:cxn modelId="{CB233B51-6457-6E47-BBAA-53C175B7133C}" type="presParOf" srcId="{AE3FA149-036F-5549-A4DF-EC2502980B8B}" destId="{31D6B1B5-C4E3-CF41-8158-B55BA5762656}" srcOrd="1" destOrd="0" presId="urn:microsoft.com/office/officeart/2005/8/layout/hierarchy1"/>
    <dgm:cxn modelId="{43F8955D-7BC0-2B42-854C-FD8E41922FB7}" type="presParOf" srcId="{8485D6C0-CE1C-7C48-A47D-67355D4E4A1C}" destId="{6D1E76C1-35F1-C147-97B2-86017BE3E795}" srcOrd="1" destOrd="0" presId="urn:microsoft.com/office/officeart/2005/8/layout/hierarchy1"/>
    <dgm:cxn modelId="{8238F71D-0477-1645-8870-078FE5AC553C}" type="presParOf" srcId="{6D1E76C1-35F1-C147-97B2-86017BE3E795}" destId="{44AAB805-2914-2E4C-905F-945C2F316131}" srcOrd="0" destOrd="0" presId="urn:microsoft.com/office/officeart/2005/8/layout/hierarchy1"/>
    <dgm:cxn modelId="{7616DB25-835C-E84C-AF42-93E1E41FB7D1}" type="presParOf" srcId="{44AAB805-2914-2E4C-905F-945C2F316131}" destId="{3E9B7F3C-9E6E-B845-897C-A51E676BBB40}" srcOrd="0" destOrd="0" presId="urn:microsoft.com/office/officeart/2005/8/layout/hierarchy1"/>
    <dgm:cxn modelId="{72883110-895E-7845-B65B-F32474D8B7F9}" type="presParOf" srcId="{44AAB805-2914-2E4C-905F-945C2F316131}" destId="{F928D29B-4023-0546-8D72-B4EE5E7CCDF8}" srcOrd="1" destOrd="0" presId="urn:microsoft.com/office/officeart/2005/8/layout/hierarchy1"/>
    <dgm:cxn modelId="{223C016F-9C6F-964F-AA5D-DC29003E17BB}" type="presParOf" srcId="{6D1E76C1-35F1-C147-97B2-86017BE3E795}" destId="{B0F64248-E491-7E42-8784-457D7C49F414}" srcOrd="1" destOrd="0" presId="urn:microsoft.com/office/officeart/2005/8/layout/hierarchy1"/>
    <dgm:cxn modelId="{1ADC02C4-4B3A-F14A-85E4-F0EE37BAA32A}" type="presParOf" srcId="{8485D6C0-CE1C-7C48-A47D-67355D4E4A1C}" destId="{DC44E2C0-4512-AF46-B463-C9A2B328E9BA}" srcOrd="2" destOrd="0" presId="urn:microsoft.com/office/officeart/2005/8/layout/hierarchy1"/>
    <dgm:cxn modelId="{BDCCB82F-B9CE-E34A-B783-664B8A21D00A}" type="presParOf" srcId="{DC44E2C0-4512-AF46-B463-C9A2B328E9BA}" destId="{2D6FAFA2-4C71-1248-B8A3-427ECCFCB511}" srcOrd="0" destOrd="0" presId="urn:microsoft.com/office/officeart/2005/8/layout/hierarchy1"/>
    <dgm:cxn modelId="{1ADFA5CA-3AD4-1E43-9D19-DFFCBE0EDEC8}" type="presParOf" srcId="{2D6FAFA2-4C71-1248-B8A3-427ECCFCB511}" destId="{EB5FA4BC-CC36-8A49-91BA-306312FB21E3}" srcOrd="0" destOrd="0" presId="urn:microsoft.com/office/officeart/2005/8/layout/hierarchy1"/>
    <dgm:cxn modelId="{F07AD526-03FE-7344-84EE-3B03C6287C6C}" type="presParOf" srcId="{2D6FAFA2-4C71-1248-B8A3-427ECCFCB511}" destId="{36D3BA16-EA5A-0B46-8264-C23CCB1278FF}" srcOrd="1" destOrd="0" presId="urn:microsoft.com/office/officeart/2005/8/layout/hierarchy1"/>
    <dgm:cxn modelId="{D6845406-86D8-D641-AC7B-2D94A4834FCE}" type="presParOf" srcId="{DC44E2C0-4512-AF46-B463-C9A2B328E9BA}" destId="{2513766D-017C-BA4C-8304-A164C677F1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44EF20-1094-46DD-A3B9-27371EAD28CB}" type="doc">
      <dgm:prSet loTypeId="urn:microsoft.com/office/officeart/2018/2/layout/IconCircleList" loCatId="icon" qsTypeId="urn:microsoft.com/office/officeart/2005/8/quickstyle/simple1" qsCatId="simple" csTypeId="urn:microsoft.com/office/officeart/2005/8/colors/colorful2" csCatId="colorful" phldr="1"/>
      <dgm:spPr/>
      <dgm:t>
        <a:bodyPr/>
        <a:lstStyle/>
        <a:p>
          <a:endParaRPr lang="en-US"/>
        </a:p>
      </dgm:t>
    </dgm:pt>
    <dgm:pt modelId="{93544365-2FAF-4EB7-9429-8BBD31264CF0}">
      <dgm:prSet/>
      <dgm:spPr/>
      <dgm:t>
        <a:bodyPr/>
        <a:lstStyle/>
        <a:p>
          <a:pPr>
            <a:lnSpc>
              <a:spcPct val="100000"/>
            </a:lnSpc>
          </a:pPr>
          <a:r>
            <a:rPr lang="en-US" dirty="0"/>
            <a:t>Communication is important in health and social care because it helps professionals provide safe, effective and person centered care. (NHS,2023; Skills for Care, 2023)</a:t>
          </a:r>
        </a:p>
      </dgm:t>
    </dgm:pt>
    <dgm:pt modelId="{C511C060-94BE-471A-93DC-7CF3ED28897C}" type="parTrans" cxnId="{45EB1E75-F6A0-4701-ACE8-3461439D45DF}">
      <dgm:prSet/>
      <dgm:spPr/>
      <dgm:t>
        <a:bodyPr/>
        <a:lstStyle/>
        <a:p>
          <a:endParaRPr lang="en-US"/>
        </a:p>
      </dgm:t>
    </dgm:pt>
    <dgm:pt modelId="{E9514AB1-F55F-4C35-81C4-D9B51ECC348C}" type="sibTrans" cxnId="{45EB1E75-F6A0-4701-ACE8-3461439D45DF}">
      <dgm:prSet/>
      <dgm:spPr/>
      <dgm:t>
        <a:bodyPr/>
        <a:lstStyle/>
        <a:p>
          <a:pPr>
            <a:lnSpc>
              <a:spcPct val="100000"/>
            </a:lnSpc>
          </a:pPr>
          <a:endParaRPr lang="en-US"/>
        </a:p>
      </dgm:t>
    </dgm:pt>
    <dgm:pt modelId="{72A06E0A-B1F2-4DE5-9764-AF0DB276102E}">
      <dgm:prSet/>
      <dgm:spPr/>
      <dgm:t>
        <a:bodyPr/>
        <a:lstStyle/>
        <a:p>
          <a:pPr>
            <a:lnSpc>
              <a:spcPct val="100000"/>
            </a:lnSpc>
          </a:pPr>
          <a:r>
            <a:rPr lang="en-US" dirty="0"/>
            <a:t>Good communication allows healthcare workers to understand the needs, concerns and wishes of patients and service users. It helps build trust and positive relationships, making people feel respected, valued and supported.</a:t>
          </a:r>
        </a:p>
        <a:p>
          <a:pPr>
            <a:lnSpc>
              <a:spcPct val="100000"/>
            </a:lnSpc>
          </a:pPr>
          <a:r>
            <a:rPr lang="en-US" dirty="0"/>
            <a:t>(NHS, 2023; Skills for Care, 2023) </a:t>
          </a:r>
        </a:p>
      </dgm:t>
    </dgm:pt>
    <dgm:pt modelId="{3DC6E261-A0BA-48C9-812B-B417C432B5B6}" type="parTrans" cxnId="{FDA1F205-75A6-4974-8849-B830114CFADC}">
      <dgm:prSet/>
      <dgm:spPr/>
      <dgm:t>
        <a:bodyPr/>
        <a:lstStyle/>
        <a:p>
          <a:endParaRPr lang="en-US"/>
        </a:p>
      </dgm:t>
    </dgm:pt>
    <dgm:pt modelId="{C39356DF-1A94-43DB-803A-BEC81FBD8036}" type="sibTrans" cxnId="{FDA1F205-75A6-4974-8849-B830114CFADC}">
      <dgm:prSet/>
      <dgm:spPr/>
      <dgm:t>
        <a:bodyPr/>
        <a:lstStyle/>
        <a:p>
          <a:pPr>
            <a:lnSpc>
              <a:spcPct val="100000"/>
            </a:lnSpc>
          </a:pPr>
          <a:endParaRPr lang="en-US"/>
        </a:p>
      </dgm:t>
    </dgm:pt>
    <dgm:pt modelId="{A17024B1-0D94-4052-B38F-480D7154A220}">
      <dgm:prSet/>
      <dgm:spPr/>
      <dgm:t>
        <a:bodyPr/>
        <a:lstStyle/>
        <a:p>
          <a:pPr>
            <a:lnSpc>
              <a:spcPct val="100000"/>
            </a:lnSpc>
          </a:pPr>
          <a:r>
            <a:rPr lang="en-US" dirty="0"/>
            <a:t>Effective communication also helps healthcare professionals work together as a team by sharing important information clearly and accurately. This reduces misunderstandings and mistakes which can improve patient safety and the quality of care provided.</a:t>
          </a:r>
        </a:p>
        <a:p>
          <a:pPr>
            <a:lnSpc>
              <a:spcPct val="100000"/>
            </a:lnSpc>
          </a:pPr>
          <a:r>
            <a:rPr lang="en-US" dirty="0"/>
            <a:t>(NHS, 2023; Skills for Care, 2023)</a:t>
          </a:r>
        </a:p>
      </dgm:t>
    </dgm:pt>
    <dgm:pt modelId="{E05957D7-3C4B-423A-BD34-4D43AC4DB87E}" type="parTrans" cxnId="{23DD1802-2583-4D31-935F-71D5DC7A7373}">
      <dgm:prSet/>
      <dgm:spPr/>
      <dgm:t>
        <a:bodyPr/>
        <a:lstStyle/>
        <a:p>
          <a:endParaRPr lang="en-US"/>
        </a:p>
      </dgm:t>
    </dgm:pt>
    <dgm:pt modelId="{28ABBC1E-D4C6-43CF-89F9-538577320502}" type="sibTrans" cxnId="{23DD1802-2583-4D31-935F-71D5DC7A7373}">
      <dgm:prSet/>
      <dgm:spPr/>
      <dgm:t>
        <a:bodyPr/>
        <a:lstStyle/>
        <a:p>
          <a:pPr>
            <a:lnSpc>
              <a:spcPct val="100000"/>
            </a:lnSpc>
          </a:pPr>
          <a:endParaRPr lang="en-US"/>
        </a:p>
      </dgm:t>
    </dgm:pt>
    <dgm:pt modelId="{E352AAAD-4118-4D26-977B-17077F4F7D2A}">
      <dgm:prSet/>
      <dgm:spPr/>
      <dgm:t>
        <a:bodyPr/>
        <a:lstStyle/>
        <a:p>
          <a:pPr>
            <a:lnSpc>
              <a:spcPct val="100000"/>
            </a:lnSpc>
          </a:pPr>
          <a:r>
            <a:rPr lang="en-US" dirty="0"/>
            <a:t>For example, if a patient explains their symptoms clearly and the healthcare worker listens carefully, the patient is more likely to receive the correct treatment and support. </a:t>
          </a:r>
        </a:p>
        <a:p>
          <a:pPr>
            <a:lnSpc>
              <a:spcPct val="100000"/>
            </a:lnSpc>
          </a:pPr>
          <a:r>
            <a:rPr lang="en-US" dirty="0"/>
            <a:t>(NHS, 2023)</a:t>
          </a:r>
        </a:p>
      </dgm:t>
    </dgm:pt>
    <dgm:pt modelId="{D442F3CA-BCE6-456B-A664-E0CF855C2BB1}" type="parTrans" cxnId="{10081373-A790-4BE3-8849-16A814084A13}">
      <dgm:prSet/>
      <dgm:spPr/>
      <dgm:t>
        <a:bodyPr/>
        <a:lstStyle/>
        <a:p>
          <a:endParaRPr lang="en-US"/>
        </a:p>
      </dgm:t>
    </dgm:pt>
    <dgm:pt modelId="{F778A6C9-6DDD-4F48-A894-CB10AA7B295D}" type="sibTrans" cxnId="{10081373-A790-4BE3-8849-16A814084A13}">
      <dgm:prSet/>
      <dgm:spPr/>
      <dgm:t>
        <a:bodyPr/>
        <a:lstStyle/>
        <a:p>
          <a:pPr>
            <a:lnSpc>
              <a:spcPct val="100000"/>
            </a:lnSpc>
          </a:pPr>
          <a:endParaRPr lang="en-US"/>
        </a:p>
      </dgm:t>
    </dgm:pt>
    <dgm:pt modelId="{1DC9DDEB-0E65-4229-AA92-A2A7F8CEFEE1}">
      <dgm:prSet/>
      <dgm:spPr/>
      <dgm:t>
        <a:bodyPr/>
        <a:lstStyle/>
        <a:p>
          <a:pPr>
            <a:lnSpc>
              <a:spcPct val="100000"/>
            </a:lnSpc>
          </a:pPr>
          <a:r>
            <a:rPr lang="en-US" dirty="0"/>
            <a:t>Communication is essential because it improves understanding, strengthens relationships and helps achieve the best possible outcomes for patients and service users. </a:t>
          </a:r>
        </a:p>
        <a:p>
          <a:pPr>
            <a:lnSpc>
              <a:spcPct val="100000"/>
            </a:lnSpc>
          </a:pPr>
          <a:r>
            <a:rPr lang="en-US" dirty="0"/>
            <a:t>(NHS,2023; Skills for Care, 2023)</a:t>
          </a:r>
        </a:p>
      </dgm:t>
    </dgm:pt>
    <dgm:pt modelId="{9533592E-6FC6-4512-96A6-9578EF2A0ACC}" type="parTrans" cxnId="{2999D8D1-7477-4CF9-85C9-80F6D854CBB0}">
      <dgm:prSet/>
      <dgm:spPr/>
      <dgm:t>
        <a:bodyPr/>
        <a:lstStyle/>
        <a:p>
          <a:endParaRPr lang="en-US"/>
        </a:p>
      </dgm:t>
    </dgm:pt>
    <dgm:pt modelId="{F5CA396F-A25F-4DD1-B466-92E1AA34FE6A}" type="sibTrans" cxnId="{2999D8D1-7477-4CF9-85C9-80F6D854CBB0}">
      <dgm:prSet/>
      <dgm:spPr/>
      <dgm:t>
        <a:bodyPr/>
        <a:lstStyle/>
        <a:p>
          <a:endParaRPr lang="en-US"/>
        </a:p>
      </dgm:t>
    </dgm:pt>
    <dgm:pt modelId="{53DFDB41-3EB0-4716-B941-CB649F5665A2}" type="pres">
      <dgm:prSet presAssocID="{D044EF20-1094-46DD-A3B9-27371EAD28CB}" presName="root" presStyleCnt="0">
        <dgm:presLayoutVars>
          <dgm:dir/>
          <dgm:resizeHandles val="exact"/>
        </dgm:presLayoutVars>
      </dgm:prSet>
      <dgm:spPr/>
    </dgm:pt>
    <dgm:pt modelId="{A2F0E21E-B9E3-4151-AC8B-66767F885FF5}" type="pres">
      <dgm:prSet presAssocID="{D044EF20-1094-46DD-A3B9-27371EAD28CB}" presName="container" presStyleCnt="0">
        <dgm:presLayoutVars>
          <dgm:dir/>
          <dgm:resizeHandles val="exact"/>
        </dgm:presLayoutVars>
      </dgm:prSet>
      <dgm:spPr/>
    </dgm:pt>
    <dgm:pt modelId="{AE7631D4-96D0-4D9A-AA36-2EF3F32156B4}" type="pres">
      <dgm:prSet presAssocID="{93544365-2FAF-4EB7-9429-8BBD31264CF0}" presName="compNode" presStyleCnt="0"/>
      <dgm:spPr/>
    </dgm:pt>
    <dgm:pt modelId="{119133BA-6CE1-4371-BAD2-2898E197CBAA}" type="pres">
      <dgm:prSet presAssocID="{93544365-2FAF-4EB7-9429-8BBD31264CF0}" presName="iconBgRect" presStyleLbl="bgShp" presStyleIdx="0" presStyleCnt="5"/>
      <dgm:spPr/>
    </dgm:pt>
    <dgm:pt modelId="{03656B8F-A853-4691-ADE7-9DBAE0B3A995}" type="pres">
      <dgm:prSet presAssocID="{93544365-2FAF-4EB7-9429-8BBD31264CF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97E60F1A-E9A2-4C7A-B366-6F78073D83B9}" type="pres">
      <dgm:prSet presAssocID="{93544365-2FAF-4EB7-9429-8BBD31264CF0}" presName="spaceRect" presStyleCnt="0"/>
      <dgm:spPr/>
    </dgm:pt>
    <dgm:pt modelId="{7EDB8A1D-4DA2-4BA6-A8D3-44B440F21C21}" type="pres">
      <dgm:prSet presAssocID="{93544365-2FAF-4EB7-9429-8BBD31264CF0}" presName="textRect" presStyleLbl="revTx" presStyleIdx="0" presStyleCnt="5">
        <dgm:presLayoutVars>
          <dgm:chMax val="1"/>
          <dgm:chPref val="1"/>
        </dgm:presLayoutVars>
      </dgm:prSet>
      <dgm:spPr/>
    </dgm:pt>
    <dgm:pt modelId="{2F594365-3413-4947-B37B-31971981CEF6}" type="pres">
      <dgm:prSet presAssocID="{E9514AB1-F55F-4C35-81C4-D9B51ECC348C}" presName="sibTrans" presStyleLbl="sibTrans2D1" presStyleIdx="0" presStyleCnt="0"/>
      <dgm:spPr/>
    </dgm:pt>
    <dgm:pt modelId="{E4E9F626-33D6-4670-93D6-0B326BF42B5C}" type="pres">
      <dgm:prSet presAssocID="{72A06E0A-B1F2-4DE5-9764-AF0DB276102E}" presName="compNode" presStyleCnt="0"/>
      <dgm:spPr/>
    </dgm:pt>
    <dgm:pt modelId="{7C85B764-BE28-4A28-BB0C-D05E263C110D}" type="pres">
      <dgm:prSet presAssocID="{72A06E0A-B1F2-4DE5-9764-AF0DB276102E}" presName="iconBgRect" presStyleLbl="bgShp" presStyleIdx="1" presStyleCnt="5"/>
      <dgm:spPr/>
    </dgm:pt>
    <dgm:pt modelId="{43FFEA7A-2ADA-45BE-962A-A7BC263A1C92}" type="pres">
      <dgm:prSet presAssocID="{72A06E0A-B1F2-4DE5-9764-AF0DB27610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B07CD18B-7CD7-49CE-93C0-36C213EA4D24}" type="pres">
      <dgm:prSet presAssocID="{72A06E0A-B1F2-4DE5-9764-AF0DB276102E}" presName="spaceRect" presStyleCnt="0"/>
      <dgm:spPr/>
    </dgm:pt>
    <dgm:pt modelId="{53BA6653-7415-40F8-9662-7F6A224379B6}" type="pres">
      <dgm:prSet presAssocID="{72A06E0A-B1F2-4DE5-9764-AF0DB276102E}" presName="textRect" presStyleLbl="revTx" presStyleIdx="1" presStyleCnt="5">
        <dgm:presLayoutVars>
          <dgm:chMax val="1"/>
          <dgm:chPref val="1"/>
        </dgm:presLayoutVars>
      </dgm:prSet>
      <dgm:spPr/>
    </dgm:pt>
    <dgm:pt modelId="{0862EE67-FE07-49C1-B20F-704413317305}" type="pres">
      <dgm:prSet presAssocID="{C39356DF-1A94-43DB-803A-BEC81FBD8036}" presName="sibTrans" presStyleLbl="sibTrans2D1" presStyleIdx="0" presStyleCnt="0"/>
      <dgm:spPr/>
    </dgm:pt>
    <dgm:pt modelId="{CCC1E045-619B-4C09-88D3-BB09C18E460B}" type="pres">
      <dgm:prSet presAssocID="{A17024B1-0D94-4052-B38F-480D7154A220}" presName="compNode" presStyleCnt="0"/>
      <dgm:spPr/>
    </dgm:pt>
    <dgm:pt modelId="{E60698B7-F305-4379-99D8-2C18C2B13BC1}" type="pres">
      <dgm:prSet presAssocID="{A17024B1-0D94-4052-B38F-480D7154A220}" presName="iconBgRect" presStyleLbl="bgShp" presStyleIdx="2" presStyleCnt="5"/>
      <dgm:spPr/>
    </dgm:pt>
    <dgm:pt modelId="{B06EEC8F-2AB1-4048-A9AA-6DD401A2800E}" type="pres">
      <dgm:prSet presAssocID="{A17024B1-0D94-4052-B38F-480D7154A2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06A66456-F59F-43AD-BECB-E04BF085B119}" type="pres">
      <dgm:prSet presAssocID="{A17024B1-0D94-4052-B38F-480D7154A220}" presName="spaceRect" presStyleCnt="0"/>
      <dgm:spPr/>
    </dgm:pt>
    <dgm:pt modelId="{4D488901-1835-4782-9B6A-6394A1C217C9}" type="pres">
      <dgm:prSet presAssocID="{A17024B1-0D94-4052-B38F-480D7154A220}" presName="textRect" presStyleLbl="revTx" presStyleIdx="2" presStyleCnt="5">
        <dgm:presLayoutVars>
          <dgm:chMax val="1"/>
          <dgm:chPref val="1"/>
        </dgm:presLayoutVars>
      </dgm:prSet>
      <dgm:spPr/>
    </dgm:pt>
    <dgm:pt modelId="{A2C41F04-806C-4CE5-A1ED-E6B1911837A3}" type="pres">
      <dgm:prSet presAssocID="{28ABBC1E-D4C6-43CF-89F9-538577320502}" presName="sibTrans" presStyleLbl="sibTrans2D1" presStyleIdx="0" presStyleCnt="0"/>
      <dgm:spPr/>
    </dgm:pt>
    <dgm:pt modelId="{5810929B-5EA6-4439-9308-99143E91F04B}" type="pres">
      <dgm:prSet presAssocID="{E352AAAD-4118-4D26-977B-17077F4F7D2A}" presName="compNode" presStyleCnt="0"/>
      <dgm:spPr/>
    </dgm:pt>
    <dgm:pt modelId="{E85D4D00-2BC6-46B1-9300-F8279265D989}" type="pres">
      <dgm:prSet presAssocID="{E352AAAD-4118-4D26-977B-17077F4F7D2A}" presName="iconBgRect" presStyleLbl="bgShp" presStyleIdx="3" presStyleCnt="5"/>
      <dgm:spPr/>
    </dgm:pt>
    <dgm:pt modelId="{CE3D1133-BD6A-4A84-ADB0-51C34BA210F5}" type="pres">
      <dgm:prSet presAssocID="{E352AAAD-4118-4D26-977B-17077F4F7D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rst Aid Kit"/>
        </a:ext>
      </dgm:extLst>
    </dgm:pt>
    <dgm:pt modelId="{D49AD370-89B4-4A32-B1E1-5911B965E4F8}" type="pres">
      <dgm:prSet presAssocID="{E352AAAD-4118-4D26-977B-17077F4F7D2A}" presName="spaceRect" presStyleCnt="0"/>
      <dgm:spPr/>
    </dgm:pt>
    <dgm:pt modelId="{5947F97F-08A6-44CC-B135-E6D025C0E449}" type="pres">
      <dgm:prSet presAssocID="{E352AAAD-4118-4D26-977B-17077F4F7D2A}" presName="textRect" presStyleLbl="revTx" presStyleIdx="3" presStyleCnt="5">
        <dgm:presLayoutVars>
          <dgm:chMax val="1"/>
          <dgm:chPref val="1"/>
        </dgm:presLayoutVars>
      </dgm:prSet>
      <dgm:spPr/>
    </dgm:pt>
    <dgm:pt modelId="{C50502DE-9447-444B-82A9-D7910D1E867B}" type="pres">
      <dgm:prSet presAssocID="{F778A6C9-6DDD-4F48-A894-CB10AA7B295D}" presName="sibTrans" presStyleLbl="sibTrans2D1" presStyleIdx="0" presStyleCnt="0"/>
      <dgm:spPr/>
    </dgm:pt>
    <dgm:pt modelId="{C99BD832-CC4D-407E-A3DF-0BABB5F6D37E}" type="pres">
      <dgm:prSet presAssocID="{1DC9DDEB-0E65-4229-AA92-A2A7F8CEFEE1}" presName="compNode" presStyleCnt="0"/>
      <dgm:spPr/>
    </dgm:pt>
    <dgm:pt modelId="{1504294B-B2B1-4A06-826A-5AF1121C8A0D}" type="pres">
      <dgm:prSet presAssocID="{1DC9DDEB-0E65-4229-AA92-A2A7F8CEFEE1}" presName="iconBgRect" presStyleLbl="bgShp" presStyleIdx="4" presStyleCnt="5"/>
      <dgm:spPr/>
    </dgm:pt>
    <dgm:pt modelId="{55CFFEDE-431F-4BEE-8522-1C0AC5A872F8}" type="pres">
      <dgm:prSet presAssocID="{1DC9DDEB-0E65-4229-AA92-A2A7F8CEFEE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ser Network"/>
        </a:ext>
      </dgm:extLst>
    </dgm:pt>
    <dgm:pt modelId="{43659EE0-A077-48FD-A831-184B9053F460}" type="pres">
      <dgm:prSet presAssocID="{1DC9DDEB-0E65-4229-AA92-A2A7F8CEFEE1}" presName="spaceRect" presStyleCnt="0"/>
      <dgm:spPr/>
    </dgm:pt>
    <dgm:pt modelId="{3C82B715-6D64-4B55-803A-22A2F6616D92}" type="pres">
      <dgm:prSet presAssocID="{1DC9DDEB-0E65-4229-AA92-A2A7F8CEFEE1}" presName="textRect" presStyleLbl="revTx" presStyleIdx="4" presStyleCnt="5">
        <dgm:presLayoutVars>
          <dgm:chMax val="1"/>
          <dgm:chPref val="1"/>
        </dgm:presLayoutVars>
      </dgm:prSet>
      <dgm:spPr/>
    </dgm:pt>
  </dgm:ptLst>
  <dgm:cxnLst>
    <dgm:cxn modelId="{23DD1802-2583-4D31-935F-71D5DC7A7373}" srcId="{D044EF20-1094-46DD-A3B9-27371EAD28CB}" destId="{A17024B1-0D94-4052-B38F-480D7154A220}" srcOrd="2" destOrd="0" parTransId="{E05957D7-3C4B-423A-BD34-4D43AC4DB87E}" sibTransId="{28ABBC1E-D4C6-43CF-89F9-538577320502}"/>
    <dgm:cxn modelId="{CB01DC04-3026-6945-ABA8-585C5329EBF7}" type="presOf" srcId="{28ABBC1E-D4C6-43CF-89F9-538577320502}" destId="{A2C41F04-806C-4CE5-A1ED-E6B1911837A3}" srcOrd="0" destOrd="0" presId="urn:microsoft.com/office/officeart/2018/2/layout/IconCircleList"/>
    <dgm:cxn modelId="{FDA1F205-75A6-4974-8849-B830114CFADC}" srcId="{D044EF20-1094-46DD-A3B9-27371EAD28CB}" destId="{72A06E0A-B1F2-4DE5-9764-AF0DB276102E}" srcOrd="1" destOrd="0" parTransId="{3DC6E261-A0BA-48C9-812B-B417C432B5B6}" sibTransId="{C39356DF-1A94-43DB-803A-BEC81FBD8036}"/>
    <dgm:cxn modelId="{F826FD0A-6057-354E-9B46-FED20A02F1E5}" type="presOf" srcId="{A17024B1-0D94-4052-B38F-480D7154A220}" destId="{4D488901-1835-4782-9B6A-6394A1C217C9}" srcOrd="0" destOrd="0" presId="urn:microsoft.com/office/officeart/2018/2/layout/IconCircleList"/>
    <dgm:cxn modelId="{F0EFAD2E-1FAB-484B-B73A-8EC58F0D6C0C}" type="presOf" srcId="{E9514AB1-F55F-4C35-81C4-D9B51ECC348C}" destId="{2F594365-3413-4947-B37B-31971981CEF6}" srcOrd="0" destOrd="0" presId="urn:microsoft.com/office/officeart/2018/2/layout/IconCircleList"/>
    <dgm:cxn modelId="{50348F5C-9D31-3045-B11F-5F15A58CC60D}" type="presOf" srcId="{C39356DF-1A94-43DB-803A-BEC81FBD8036}" destId="{0862EE67-FE07-49C1-B20F-704413317305}" srcOrd="0" destOrd="0" presId="urn:microsoft.com/office/officeart/2018/2/layout/IconCircleList"/>
    <dgm:cxn modelId="{2DBE6B61-4DB0-7B4D-A73D-99F7F5FA3C37}" type="presOf" srcId="{D044EF20-1094-46DD-A3B9-27371EAD28CB}" destId="{53DFDB41-3EB0-4716-B941-CB649F5665A2}" srcOrd="0" destOrd="0" presId="urn:microsoft.com/office/officeart/2018/2/layout/IconCircleList"/>
    <dgm:cxn modelId="{10081373-A790-4BE3-8849-16A814084A13}" srcId="{D044EF20-1094-46DD-A3B9-27371EAD28CB}" destId="{E352AAAD-4118-4D26-977B-17077F4F7D2A}" srcOrd="3" destOrd="0" parTransId="{D442F3CA-BCE6-456B-A664-E0CF855C2BB1}" sibTransId="{F778A6C9-6DDD-4F48-A894-CB10AA7B295D}"/>
    <dgm:cxn modelId="{45EB1E75-F6A0-4701-ACE8-3461439D45DF}" srcId="{D044EF20-1094-46DD-A3B9-27371EAD28CB}" destId="{93544365-2FAF-4EB7-9429-8BBD31264CF0}" srcOrd="0" destOrd="0" parTransId="{C511C060-94BE-471A-93DC-7CF3ED28897C}" sibTransId="{E9514AB1-F55F-4C35-81C4-D9B51ECC348C}"/>
    <dgm:cxn modelId="{F0768980-F157-C84E-B69F-FCFCEA546F8E}" type="presOf" srcId="{72A06E0A-B1F2-4DE5-9764-AF0DB276102E}" destId="{53BA6653-7415-40F8-9662-7F6A224379B6}" srcOrd="0" destOrd="0" presId="urn:microsoft.com/office/officeart/2018/2/layout/IconCircleList"/>
    <dgm:cxn modelId="{F52EA982-EEAC-3A4D-9333-000D48000C35}" type="presOf" srcId="{E352AAAD-4118-4D26-977B-17077F4F7D2A}" destId="{5947F97F-08A6-44CC-B135-E6D025C0E449}" srcOrd="0" destOrd="0" presId="urn:microsoft.com/office/officeart/2018/2/layout/IconCircleList"/>
    <dgm:cxn modelId="{77CFB5C1-2BF6-404F-9A7D-3E38C79B5D68}" type="presOf" srcId="{1DC9DDEB-0E65-4229-AA92-A2A7F8CEFEE1}" destId="{3C82B715-6D64-4B55-803A-22A2F6616D92}" srcOrd="0" destOrd="0" presId="urn:microsoft.com/office/officeart/2018/2/layout/IconCircleList"/>
    <dgm:cxn modelId="{2999D8D1-7477-4CF9-85C9-80F6D854CBB0}" srcId="{D044EF20-1094-46DD-A3B9-27371EAD28CB}" destId="{1DC9DDEB-0E65-4229-AA92-A2A7F8CEFEE1}" srcOrd="4" destOrd="0" parTransId="{9533592E-6FC6-4512-96A6-9578EF2A0ACC}" sibTransId="{F5CA396F-A25F-4DD1-B466-92E1AA34FE6A}"/>
    <dgm:cxn modelId="{506EBDD7-2FFF-A443-8474-B8894251622D}" type="presOf" srcId="{F778A6C9-6DDD-4F48-A894-CB10AA7B295D}" destId="{C50502DE-9447-444B-82A9-D7910D1E867B}" srcOrd="0" destOrd="0" presId="urn:microsoft.com/office/officeart/2018/2/layout/IconCircleList"/>
    <dgm:cxn modelId="{329260EC-4663-384A-B6C3-87B2D9951201}" type="presOf" srcId="{93544365-2FAF-4EB7-9429-8BBD31264CF0}" destId="{7EDB8A1D-4DA2-4BA6-A8D3-44B440F21C21}" srcOrd="0" destOrd="0" presId="urn:microsoft.com/office/officeart/2018/2/layout/IconCircleList"/>
    <dgm:cxn modelId="{93AF269B-330D-0344-BEBE-0B67856E784F}" type="presParOf" srcId="{53DFDB41-3EB0-4716-B941-CB649F5665A2}" destId="{A2F0E21E-B9E3-4151-AC8B-66767F885FF5}" srcOrd="0" destOrd="0" presId="urn:microsoft.com/office/officeart/2018/2/layout/IconCircleList"/>
    <dgm:cxn modelId="{CCF1FD4E-B28E-CB4D-8133-B281494E8C94}" type="presParOf" srcId="{A2F0E21E-B9E3-4151-AC8B-66767F885FF5}" destId="{AE7631D4-96D0-4D9A-AA36-2EF3F32156B4}" srcOrd="0" destOrd="0" presId="urn:microsoft.com/office/officeart/2018/2/layout/IconCircleList"/>
    <dgm:cxn modelId="{D0CC0D8F-19B2-C641-84A9-81FD0407BA86}" type="presParOf" srcId="{AE7631D4-96D0-4D9A-AA36-2EF3F32156B4}" destId="{119133BA-6CE1-4371-BAD2-2898E197CBAA}" srcOrd="0" destOrd="0" presId="urn:microsoft.com/office/officeart/2018/2/layout/IconCircleList"/>
    <dgm:cxn modelId="{DC0A8099-7342-2B41-ABEE-562A7BDECBBF}" type="presParOf" srcId="{AE7631D4-96D0-4D9A-AA36-2EF3F32156B4}" destId="{03656B8F-A853-4691-ADE7-9DBAE0B3A995}" srcOrd="1" destOrd="0" presId="urn:microsoft.com/office/officeart/2018/2/layout/IconCircleList"/>
    <dgm:cxn modelId="{47C81602-AB23-A44A-BFDC-7158D2E56116}" type="presParOf" srcId="{AE7631D4-96D0-4D9A-AA36-2EF3F32156B4}" destId="{97E60F1A-E9A2-4C7A-B366-6F78073D83B9}" srcOrd="2" destOrd="0" presId="urn:microsoft.com/office/officeart/2018/2/layout/IconCircleList"/>
    <dgm:cxn modelId="{9931F2E5-D52C-1A43-AF81-025AD114F965}" type="presParOf" srcId="{AE7631D4-96D0-4D9A-AA36-2EF3F32156B4}" destId="{7EDB8A1D-4DA2-4BA6-A8D3-44B440F21C21}" srcOrd="3" destOrd="0" presId="urn:microsoft.com/office/officeart/2018/2/layout/IconCircleList"/>
    <dgm:cxn modelId="{55D8AB00-3FB9-CB42-A509-2350C22ADE48}" type="presParOf" srcId="{A2F0E21E-B9E3-4151-AC8B-66767F885FF5}" destId="{2F594365-3413-4947-B37B-31971981CEF6}" srcOrd="1" destOrd="0" presId="urn:microsoft.com/office/officeart/2018/2/layout/IconCircleList"/>
    <dgm:cxn modelId="{9A6770D9-2D9C-5A47-B02A-3DB35AB2D550}" type="presParOf" srcId="{A2F0E21E-B9E3-4151-AC8B-66767F885FF5}" destId="{E4E9F626-33D6-4670-93D6-0B326BF42B5C}" srcOrd="2" destOrd="0" presId="urn:microsoft.com/office/officeart/2018/2/layout/IconCircleList"/>
    <dgm:cxn modelId="{05EBBDAD-E68A-EA44-B78E-6526C0166014}" type="presParOf" srcId="{E4E9F626-33D6-4670-93D6-0B326BF42B5C}" destId="{7C85B764-BE28-4A28-BB0C-D05E263C110D}" srcOrd="0" destOrd="0" presId="urn:microsoft.com/office/officeart/2018/2/layout/IconCircleList"/>
    <dgm:cxn modelId="{D289C242-1016-2B4A-BE21-63428AC09DD2}" type="presParOf" srcId="{E4E9F626-33D6-4670-93D6-0B326BF42B5C}" destId="{43FFEA7A-2ADA-45BE-962A-A7BC263A1C92}" srcOrd="1" destOrd="0" presId="urn:microsoft.com/office/officeart/2018/2/layout/IconCircleList"/>
    <dgm:cxn modelId="{C511D4B4-4CFB-0B4F-BAA6-16FD0DE76E1E}" type="presParOf" srcId="{E4E9F626-33D6-4670-93D6-0B326BF42B5C}" destId="{B07CD18B-7CD7-49CE-93C0-36C213EA4D24}" srcOrd="2" destOrd="0" presId="urn:microsoft.com/office/officeart/2018/2/layout/IconCircleList"/>
    <dgm:cxn modelId="{62E54B5D-5B98-D944-A36B-2C496DCBC5AF}" type="presParOf" srcId="{E4E9F626-33D6-4670-93D6-0B326BF42B5C}" destId="{53BA6653-7415-40F8-9662-7F6A224379B6}" srcOrd="3" destOrd="0" presId="urn:microsoft.com/office/officeart/2018/2/layout/IconCircleList"/>
    <dgm:cxn modelId="{4D26CF95-7AAB-E841-98E2-2B165B7C9CAD}" type="presParOf" srcId="{A2F0E21E-B9E3-4151-AC8B-66767F885FF5}" destId="{0862EE67-FE07-49C1-B20F-704413317305}" srcOrd="3" destOrd="0" presId="urn:microsoft.com/office/officeart/2018/2/layout/IconCircleList"/>
    <dgm:cxn modelId="{755DC23D-16DE-7D42-8DD7-9E40A560A729}" type="presParOf" srcId="{A2F0E21E-B9E3-4151-AC8B-66767F885FF5}" destId="{CCC1E045-619B-4C09-88D3-BB09C18E460B}" srcOrd="4" destOrd="0" presId="urn:microsoft.com/office/officeart/2018/2/layout/IconCircleList"/>
    <dgm:cxn modelId="{5A3C538D-5256-EE4A-B3D8-7B782BA16A3B}" type="presParOf" srcId="{CCC1E045-619B-4C09-88D3-BB09C18E460B}" destId="{E60698B7-F305-4379-99D8-2C18C2B13BC1}" srcOrd="0" destOrd="0" presId="urn:microsoft.com/office/officeart/2018/2/layout/IconCircleList"/>
    <dgm:cxn modelId="{E81C7933-EAD4-3542-9F6C-ED87A7B34B85}" type="presParOf" srcId="{CCC1E045-619B-4C09-88D3-BB09C18E460B}" destId="{B06EEC8F-2AB1-4048-A9AA-6DD401A2800E}" srcOrd="1" destOrd="0" presId="urn:microsoft.com/office/officeart/2018/2/layout/IconCircleList"/>
    <dgm:cxn modelId="{B71A0835-D272-EF4B-9352-F8FBBB4AA96C}" type="presParOf" srcId="{CCC1E045-619B-4C09-88D3-BB09C18E460B}" destId="{06A66456-F59F-43AD-BECB-E04BF085B119}" srcOrd="2" destOrd="0" presId="urn:microsoft.com/office/officeart/2018/2/layout/IconCircleList"/>
    <dgm:cxn modelId="{4001CBB1-BBA6-EF46-8A04-3327AE0A612B}" type="presParOf" srcId="{CCC1E045-619B-4C09-88D3-BB09C18E460B}" destId="{4D488901-1835-4782-9B6A-6394A1C217C9}" srcOrd="3" destOrd="0" presId="urn:microsoft.com/office/officeart/2018/2/layout/IconCircleList"/>
    <dgm:cxn modelId="{4EFD5E9F-B437-4947-AEC3-8A3652CD5C8F}" type="presParOf" srcId="{A2F0E21E-B9E3-4151-AC8B-66767F885FF5}" destId="{A2C41F04-806C-4CE5-A1ED-E6B1911837A3}" srcOrd="5" destOrd="0" presId="urn:microsoft.com/office/officeart/2018/2/layout/IconCircleList"/>
    <dgm:cxn modelId="{879AE367-CF3A-8F4D-AF1A-138D4748D0CB}" type="presParOf" srcId="{A2F0E21E-B9E3-4151-AC8B-66767F885FF5}" destId="{5810929B-5EA6-4439-9308-99143E91F04B}" srcOrd="6" destOrd="0" presId="urn:microsoft.com/office/officeart/2018/2/layout/IconCircleList"/>
    <dgm:cxn modelId="{B82BF773-0535-F048-BE3C-8C9C4BD32EA7}" type="presParOf" srcId="{5810929B-5EA6-4439-9308-99143E91F04B}" destId="{E85D4D00-2BC6-46B1-9300-F8279265D989}" srcOrd="0" destOrd="0" presId="urn:microsoft.com/office/officeart/2018/2/layout/IconCircleList"/>
    <dgm:cxn modelId="{F036063D-2028-4547-AB8D-118896DB63CC}" type="presParOf" srcId="{5810929B-5EA6-4439-9308-99143E91F04B}" destId="{CE3D1133-BD6A-4A84-ADB0-51C34BA210F5}" srcOrd="1" destOrd="0" presId="urn:microsoft.com/office/officeart/2018/2/layout/IconCircleList"/>
    <dgm:cxn modelId="{16029A10-3290-7A40-BAE7-AD65D4E99B80}" type="presParOf" srcId="{5810929B-5EA6-4439-9308-99143E91F04B}" destId="{D49AD370-89B4-4A32-B1E1-5911B965E4F8}" srcOrd="2" destOrd="0" presId="urn:microsoft.com/office/officeart/2018/2/layout/IconCircleList"/>
    <dgm:cxn modelId="{52DAE60E-8D9D-E94B-9A14-65202A51160B}" type="presParOf" srcId="{5810929B-5EA6-4439-9308-99143E91F04B}" destId="{5947F97F-08A6-44CC-B135-E6D025C0E449}" srcOrd="3" destOrd="0" presId="urn:microsoft.com/office/officeart/2018/2/layout/IconCircleList"/>
    <dgm:cxn modelId="{1B6503D3-5AEF-4B48-97ED-94A218F72063}" type="presParOf" srcId="{A2F0E21E-B9E3-4151-AC8B-66767F885FF5}" destId="{C50502DE-9447-444B-82A9-D7910D1E867B}" srcOrd="7" destOrd="0" presId="urn:microsoft.com/office/officeart/2018/2/layout/IconCircleList"/>
    <dgm:cxn modelId="{DB0F1B39-BFE1-D948-B2D2-B80163F1ED26}" type="presParOf" srcId="{A2F0E21E-B9E3-4151-AC8B-66767F885FF5}" destId="{C99BD832-CC4D-407E-A3DF-0BABB5F6D37E}" srcOrd="8" destOrd="0" presId="urn:microsoft.com/office/officeart/2018/2/layout/IconCircleList"/>
    <dgm:cxn modelId="{AA13961C-0E1B-A54A-908D-E68E118AF99C}" type="presParOf" srcId="{C99BD832-CC4D-407E-A3DF-0BABB5F6D37E}" destId="{1504294B-B2B1-4A06-826A-5AF1121C8A0D}" srcOrd="0" destOrd="0" presId="urn:microsoft.com/office/officeart/2018/2/layout/IconCircleList"/>
    <dgm:cxn modelId="{6335A1C8-481C-5F4E-BE4C-486FEC5CBA83}" type="presParOf" srcId="{C99BD832-CC4D-407E-A3DF-0BABB5F6D37E}" destId="{55CFFEDE-431F-4BEE-8522-1C0AC5A872F8}" srcOrd="1" destOrd="0" presId="urn:microsoft.com/office/officeart/2018/2/layout/IconCircleList"/>
    <dgm:cxn modelId="{44530CBE-6CD5-4647-BCD4-19EF1794E861}" type="presParOf" srcId="{C99BD832-CC4D-407E-A3DF-0BABB5F6D37E}" destId="{43659EE0-A077-48FD-A831-184B9053F460}" srcOrd="2" destOrd="0" presId="urn:microsoft.com/office/officeart/2018/2/layout/IconCircleList"/>
    <dgm:cxn modelId="{269D1306-8D9B-394B-A899-0962555C4E1A}" type="presParOf" srcId="{C99BD832-CC4D-407E-A3DF-0BABB5F6D37E}" destId="{3C82B715-6D64-4B55-803A-22A2F6616D9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52EE5C-B550-40C5-B332-7A03B2256E50}" type="doc">
      <dgm:prSet loTypeId="urn:microsoft.com/office/officeart/2018/2/layout/IconVerticalSolidList#36" loCatId="icon" qsTypeId="urn:microsoft.com/office/officeart/2005/8/quickstyle/simple1" qsCatId="simple" csTypeId="urn:microsoft.com/office/officeart/2005/8/colors/accent1_2" csCatId="accent1" phldr="1"/>
      <dgm:spPr/>
      <dgm:t>
        <a:bodyPr/>
        <a:lstStyle/>
        <a:p>
          <a:endParaRPr lang="en-US"/>
        </a:p>
      </dgm:t>
    </dgm:pt>
    <dgm:pt modelId="{AF0CC63C-B3CE-449E-A9A0-438BF3939E98}">
      <dgm:prSet/>
      <dgm:spPr/>
      <dgm:t>
        <a:bodyPr/>
        <a:lstStyle/>
        <a:p>
          <a:pPr>
            <a:lnSpc>
              <a:spcPct val="100000"/>
            </a:lnSpc>
          </a:pPr>
          <a:r>
            <a:rPr lang="en-US" dirty="0"/>
            <a:t>Communication plays a important role in professional practice within health and social care. Healthcare professionals use communication everyday to interact with patients, families, carers and colleagues. (NHS, 2023; Skills for Care, 2023)</a:t>
          </a:r>
        </a:p>
      </dgm:t>
    </dgm:pt>
    <dgm:pt modelId="{B0924267-0CAD-468F-96C0-AED11A1421C7}" type="parTrans" cxnId="{811195CD-2931-4961-97FC-2F394418E2CC}">
      <dgm:prSet/>
      <dgm:spPr/>
      <dgm:t>
        <a:bodyPr/>
        <a:lstStyle/>
        <a:p>
          <a:endParaRPr lang="en-US"/>
        </a:p>
      </dgm:t>
    </dgm:pt>
    <dgm:pt modelId="{72C4D8AC-2889-4DEC-8936-F504A41F320C}" type="sibTrans" cxnId="{811195CD-2931-4961-97FC-2F394418E2CC}">
      <dgm:prSet/>
      <dgm:spPr/>
      <dgm:t>
        <a:bodyPr/>
        <a:lstStyle/>
        <a:p>
          <a:endParaRPr lang="en-US"/>
        </a:p>
      </dgm:t>
    </dgm:pt>
    <dgm:pt modelId="{12211A29-A8A1-4B4B-A36B-D3FC678E9EBC}">
      <dgm:prSet/>
      <dgm:spPr/>
      <dgm:t>
        <a:bodyPr/>
        <a:lstStyle/>
        <a:p>
          <a:pPr>
            <a:lnSpc>
              <a:spcPct val="100000"/>
            </a:lnSpc>
          </a:pPr>
          <a:r>
            <a:rPr lang="en-US" dirty="0"/>
            <a:t>Good communication helps ensure that important information is shared clearly and accurately. This allows professionals to understand a persons needs, provide appropriate care, and make informed decisions. (NHS, 2023; Skills for Care, 2023)</a:t>
          </a:r>
        </a:p>
      </dgm:t>
    </dgm:pt>
    <dgm:pt modelId="{2B5D4FBC-38D3-4DD6-BE26-A6C1338D83CC}" type="parTrans" cxnId="{B07D463D-EDEE-4B05-A364-954C9F0382D0}">
      <dgm:prSet/>
      <dgm:spPr/>
      <dgm:t>
        <a:bodyPr/>
        <a:lstStyle/>
        <a:p>
          <a:endParaRPr lang="en-US"/>
        </a:p>
      </dgm:t>
    </dgm:pt>
    <dgm:pt modelId="{DEE3B6DE-01D7-4166-A109-CD633EFFD705}" type="sibTrans" cxnId="{B07D463D-EDEE-4B05-A364-954C9F0382D0}">
      <dgm:prSet/>
      <dgm:spPr/>
      <dgm:t>
        <a:bodyPr/>
        <a:lstStyle/>
        <a:p>
          <a:endParaRPr lang="en-US"/>
        </a:p>
      </dgm:t>
    </dgm:pt>
    <dgm:pt modelId="{68D5D65E-DFAC-4883-A654-A8DB00B01C51}">
      <dgm:prSet/>
      <dgm:spPr/>
      <dgm:t>
        <a:bodyPr/>
        <a:lstStyle/>
        <a:p>
          <a:pPr>
            <a:lnSpc>
              <a:spcPct val="100000"/>
            </a:lnSpc>
          </a:pPr>
          <a:r>
            <a:rPr lang="en-US" dirty="0"/>
            <a:t>Professional communication requires active listening, respect, empathy and confidentiality. Healthcare workers must communicate in a way that is clear, professional and suitable for the individuals needs. (NHS, 2023; Skills for Care, 2023)</a:t>
          </a:r>
        </a:p>
      </dgm:t>
    </dgm:pt>
    <dgm:pt modelId="{9DDD37AF-E43F-4C36-BCA7-C7C497E7C6E4}" type="parTrans" cxnId="{86FF59E4-6CE8-4123-8C03-FA2D27AA9459}">
      <dgm:prSet/>
      <dgm:spPr/>
      <dgm:t>
        <a:bodyPr/>
        <a:lstStyle/>
        <a:p>
          <a:endParaRPr lang="en-US"/>
        </a:p>
      </dgm:t>
    </dgm:pt>
    <dgm:pt modelId="{803795DA-D520-4352-A134-70DF37B1801C}" type="sibTrans" cxnId="{86FF59E4-6CE8-4123-8C03-FA2D27AA9459}">
      <dgm:prSet/>
      <dgm:spPr/>
      <dgm:t>
        <a:bodyPr/>
        <a:lstStyle/>
        <a:p>
          <a:endParaRPr lang="en-US"/>
        </a:p>
      </dgm:t>
    </dgm:pt>
    <dgm:pt modelId="{7BF5F02E-578A-48BE-9F8C-EFCDD7E48F5D}">
      <dgm:prSet/>
      <dgm:spPr/>
      <dgm:t>
        <a:bodyPr/>
        <a:lstStyle/>
        <a:p>
          <a:pPr>
            <a:lnSpc>
              <a:spcPct val="100000"/>
            </a:lnSpc>
          </a:pPr>
          <a:r>
            <a:rPr lang="en-US" dirty="0"/>
            <a:t>For example during a patient handover, a nurse must communicate important information about the patients condition to the next healthcare professional. This helps maintain continuity of care and ensures patient safety. (NHS, 2023)</a:t>
          </a:r>
        </a:p>
      </dgm:t>
    </dgm:pt>
    <dgm:pt modelId="{18D654D1-1C60-49AC-A65C-09CCB8C4CC12}" type="parTrans" cxnId="{C2959430-DBD0-4E9B-AF87-D9A94FB4601D}">
      <dgm:prSet/>
      <dgm:spPr/>
      <dgm:t>
        <a:bodyPr/>
        <a:lstStyle/>
        <a:p>
          <a:endParaRPr lang="en-US"/>
        </a:p>
      </dgm:t>
    </dgm:pt>
    <dgm:pt modelId="{C8B554A1-D30C-4DE9-8CA6-C9E6D5812B8B}" type="sibTrans" cxnId="{C2959430-DBD0-4E9B-AF87-D9A94FB4601D}">
      <dgm:prSet/>
      <dgm:spPr/>
      <dgm:t>
        <a:bodyPr/>
        <a:lstStyle/>
        <a:p>
          <a:endParaRPr lang="en-US"/>
        </a:p>
      </dgm:t>
    </dgm:pt>
    <dgm:pt modelId="{8DD8A096-1A19-4742-B74A-C38DABE4EA44}">
      <dgm:prSet/>
      <dgm:spPr/>
      <dgm:t>
        <a:bodyPr/>
        <a:lstStyle/>
        <a:p>
          <a:pPr>
            <a:lnSpc>
              <a:spcPct val="100000"/>
            </a:lnSpc>
          </a:pPr>
          <a:r>
            <a:rPr lang="en-US" dirty="0"/>
            <a:t>Effective communication is essential for professional practice because it supports teamwork, improves care quality, and helps achieve positive outcomes for patients and service users. (NHS, 2023; Skills for Care, 2023)</a:t>
          </a:r>
        </a:p>
      </dgm:t>
    </dgm:pt>
    <dgm:pt modelId="{CD2A2C41-E79B-4EAE-9E59-ED9AB9DFDFD6}" type="parTrans" cxnId="{7F7CAAB5-2406-4A28-BB95-333807677D66}">
      <dgm:prSet/>
      <dgm:spPr/>
      <dgm:t>
        <a:bodyPr/>
        <a:lstStyle/>
        <a:p>
          <a:endParaRPr lang="en-US"/>
        </a:p>
      </dgm:t>
    </dgm:pt>
    <dgm:pt modelId="{557352C9-A17B-4E66-8AF7-F65B5D74CE49}" type="sibTrans" cxnId="{7F7CAAB5-2406-4A28-BB95-333807677D66}">
      <dgm:prSet/>
      <dgm:spPr/>
      <dgm:t>
        <a:bodyPr/>
        <a:lstStyle/>
        <a:p>
          <a:endParaRPr lang="en-US"/>
        </a:p>
      </dgm:t>
    </dgm:pt>
    <dgm:pt modelId="{6698F9D9-D60F-4E4B-9E70-24A4FCAB7B57}" type="pres">
      <dgm:prSet presAssocID="{FB52EE5C-B550-40C5-B332-7A03B2256E50}" presName="root" presStyleCnt="0">
        <dgm:presLayoutVars>
          <dgm:dir/>
          <dgm:resizeHandles val="exact"/>
        </dgm:presLayoutVars>
      </dgm:prSet>
      <dgm:spPr/>
    </dgm:pt>
    <dgm:pt modelId="{0C0BDB5B-1E7E-42A4-848D-F82A9BD39D97}" type="pres">
      <dgm:prSet presAssocID="{AF0CC63C-B3CE-449E-A9A0-438BF3939E98}" presName="compNode" presStyleCnt="0"/>
      <dgm:spPr/>
    </dgm:pt>
    <dgm:pt modelId="{D2274582-2412-4BD1-9701-9F32434DC3FA}" type="pres">
      <dgm:prSet presAssocID="{AF0CC63C-B3CE-449E-A9A0-438BF3939E98}" presName="bgRect" presStyleLbl="bgShp" presStyleIdx="0" presStyleCnt="5"/>
      <dgm:spPr/>
    </dgm:pt>
    <dgm:pt modelId="{BBD15B9B-E8E6-4580-9015-8335A9B71A9B}" type="pres">
      <dgm:prSet presAssocID="{AF0CC63C-B3CE-449E-A9A0-438BF3939E9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69720A1A-388F-4E37-A915-D501D23753BE}" type="pres">
      <dgm:prSet presAssocID="{AF0CC63C-B3CE-449E-A9A0-438BF3939E98}" presName="spaceRect" presStyleCnt="0"/>
      <dgm:spPr/>
    </dgm:pt>
    <dgm:pt modelId="{B613D1E1-C1BE-44F8-8C3C-CBEE962D5955}" type="pres">
      <dgm:prSet presAssocID="{AF0CC63C-B3CE-449E-A9A0-438BF3939E98}" presName="parTx" presStyleLbl="revTx" presStyleIdx="0" presStyleCnt="5">
        <dgm:presLayoutVars>
          <dgm:chMax val="0"/>
          <dgm:chPref val="0"/>
        </dgm:presLayoutVars>
      </dgm:prSet>
      <dgm:spPr/>
    </dgm:pt>
    <dgm:pt modelId="{A6D7D4B1-9294-4424-A906-BCB2B119021D}" type="pres">
      <dgm:prSet presAssocID="{72C4D8AC-2889-4DEC-8936-F504A41F320C}" presName="sibTrans" presStyleCnt="0"/>
      <dgm:spPr/>
    </dgm:pt>
    <dgm:pt modelId="{1B236581-0F2F-457B-BD24-C0B3B009E115}" type="pres">
      <dgm:prSet presAssocID="{12211A29-A8A1-4B4B-A36B-D3FC678E9EBC}" presName="compNode" presStyleCnt="0"/>
      <dgm:spPr/>
    </dgm:pt>
    <dgm:pt modelId="{81F2BCBF-157E-43C3-AAD6-06F6069BBFCA}" type="pres">
      <dgm:prSet presAssocID="{12211A29-A8A1-4B4B-A36B-D3FC678E9EBC}" presName="bgRect" presStyleLbl="bgShp" presStyleIdx="1" presStyleCnt="5" custLinFactNeighborX="-4408" custLinFactNeighborY="8586"/>
      <dgm:spPr/>
    </dgm:pt>
    <dgm:pt modelId="{556C73ED-4E5A-46C8-BD47-FF20BEA24D7F}" type="pres">
      <dgm:prSet presAssocID="{12211A29-A8A1-4B4B-A36B-D3FC678E9EB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3EFD9534-34B3-4F57-8D3A-725CE90D0E8C}" type="pres">
      <dgm:prSet presAssocID="{12211A29-A8A1-4B4B-A36B-D3FC678E9EBC}" presName="spaceRect" presStyleCnt="0"/>
      <dgm:spPr/>
    </dgm:pt>
    <dgm:pt modelId="{8059FBE5-6CC7-47AE-9A5C-F2E792076145}" type="pres">
      <dgm:prSet presAssocID="{12211A29-A8A1-4B4B-A36B-D3FC678E9EBC}" presName="parTx" presStyleLbl="revTx" presStyleIdx="1" presStyleCnt="5">
        <dgm:presLayoutVars>
          <dgm:chMax val="0"/>
          <dgm:chPref val="0"/>
        </dgm:presLayoutVars>
      </dgm:prSet>
      <dgm:spPr/>
    </dgm:pt>
    <dgm:pt modelId="{F93EFC4D-3F66-4893-8E06-1AA468360EB1}" type="pres">
      <dgm:prSet presAssocID="{DEE3B6DE-01D7-4166-A109-CD633EFFD705}" presName="sibTrans" presStyleCnt="0"/>
      <dgm:spPr/>
    </dgm:pt>
    <dgm:pt modelId="{E949A5E4-4407-4357-BA0C-11310C342CF6}" type="pres">
      <dgm:prSet presAssocID="{68D5D65E-DFAC-4883-A654-A8DB00B01C51}" presName="compNode" presStyleCnt="0"/>
      <dgm:spPr/>
    </dgm:pt>
    <dgm:pt modelId="{DE4268A0-9437-4233-998D-86844E7BFD96}" type="pres">
      <dgm:prSet presAssocID="{68D5D65E-DFAC-4883-A654-A8DB00B01C51}" presName="bgRect" presStyleLbl="bgShp" presStyleIdx="2" presStyleCnt="5"/>
      <dgm:spPr/>
    </dgm:pt>
    <dgm:pt modelId="{45D6FE39-867C-428C-8C79-F4513A0E1727}" type="pres">
      <dgm:prSet presAssocID="{68D5D65E-DFAC-4883-A654-A8DB00B01C5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Network"/>
        </a:ext>
      </dgm:extLst>
    </dgm:pt>
    <dgm:pt modelId="{A1BAB398-5440-4DB4-9A6D-1DEB4AA434AB}" type="pres">
      <dgm:prSet presAssocID="{68D5D65E-DFAC-4883-A654-A8DB00B01C51}" presName="spaceRect" presStyleCnt="0"/>
      <dgm:spPr/>
    </dgm:pt>
    <dgm:pt modelId="{793ACC4D-2717-4C68-B192-894683B75AC2}" type="pres">
      <dgm:prSet presAssocID="{68D5D65E-DFAC-4883-A654-A8DB00B01C51}" presName="parTx" presStyleLbl="revTx" presStyleIdx="2" presStyleCnt="5">
        <dgm:presLayoutVars>
          <dgm:chMax val="0"/>
          <dgm:chPref val="0"/>
        </dgm:presLayoutVars>
      </dgm:prSet>
      <dgm:spPr/>
    </dgm:pt>
    <dgm:pt modelId="{FBB99D47-E0ED-4D2D-8E4A-EFDAF5C789C9}" type="pres">
      <dgm:prSet presAssocID="{803795DA-D520-4352-A134-70DF37B1801C}" presName="sibTrans" presStyleCnt="0"/>
      <dgm:spPr/>
    </dgm:pt>
    <dgm:pt modelId="{B5C635B8-0148-44EC-B3D0-936606F7ACF9}" type="pres">
      <dgm:prSet presAssocID="{7BF5F02E-578A-48BE-9F8C-EFCDD7E48F5D}" presName="compNode" presStyleCnt="0"/>
      <dgm:spPr/>
    </dgm:pt>
    <dgm:pt modelId="{949EA85E-7988-4D7B-BC0C-2EAA0FF8181E}" type="pres">
      <dgm:prSet presAssocID="{7BF5F02E-578A-48BE-9F8C-EFCDD7E48F5D}" presName="bgRect" presStyleLbl="bgShp" presStyleIdx="3" presStyleCnt="5"/>
      <dgm:spPr/>
    </dgm:pt>
    <dgm:pt modelId="{41BF9875-94AF-4E4E-BE42-73F57AC9892D}" type="pres">
      <dgm:prSet presAssocID="{7BF5F02E-578A-48BE-9F8C-EFCDD7E48F5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rst Aid Kit"/>
        </a:ext>
      </dgm:extLst>
    </dgm:pt>
    <dgm:pt modelId="{BE3010CA-3878-4458-BBD7-F64B365F39B8}" type="pres">
      <dgm:prSet presAssocID="{7BF5F02E-578A-48BE-9F8C-EFCDD7E48F5D}" presName="spaceRect" presStyleCnt="0"/>
      <dgm:spPr/>
    </dgm:pt>
    <dgm:pt modelId="{09D01178-339E-4120-A87F-580B4870BB05}" type="pres">
      <dgm:prSet presAssocID="{7BF5F02E-578A-48BE-9F8C-EFCDD7E48F5D}" presName="parTx" presStyleLbl="revTx" presStyleIdx="3" presStyleCnt="5">
        <dgm:presLayoutVars>
          <dgm:chMax val="0"/>
          <dgm:chPref val="0"/>
        </dgm:presLayoutVars>
      </dgm:prSet>
      <dgm:spPr/>
    </dgm:pt>
    <dgm:pt modelId="{108B6DCD-0D11-4863-83FC-782F9EC23CD7}" type="pres">
      <dgm:prSet presAssocID="{C8B554A1-D30C-4DE9-8CA6-C9E6D5812B8B}" presName="sibTrans" presStyleCnt="0"/>
      <dgm:spPr/>
    </dgm:pt>
    <dgm:pt modelId="{13B08DB5-B49D-4123-BCA4-831B41F98B07}" type="pres">
      <dgm:prSet presAssocID="{8DD8A096-1A19-4742-B74A-C38DABE4EA44}" presName="compNode" presStyleCnt="0"/>
      <dgm:spPr/>
    </dgm:pt>
    <dgm:pt modelId="{44BC4AF4-7030-46E2-A01E-7A0BC66861DC}" type="pres">
      <dgm:prSet presAssocID="{8DD8A096-1A19-4742-B74A-C38DABE4EA44}" presName="bgRect" presStyleLbl="bgShp" presStyleIdx="4" presStyleCnt="5"/>
      <dgm:spPr/>
    </dgm:pt>
    <dgm:pt modelId="{FF574A35-6C9B-4D83-B12D-6D5B9A6C40A1}" type="pres">
      <dgm:prSet presAssocID="{8DD8A096-1A19-4742-B74A-C38DABE4EA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894DB89D-B47D-473E-861F-7E25E3B1BD22}" type="pres">
      <dgm:prSet presAssocID="{8DD8A096-1A19-4742-B74A-C38DABE4EA44}" presName="spaceRect" presStyleCnt="0"/>
      <dgm:spPr/>
    </dgm:pt>
    <dgm:pt modelId="{B640BDAE-6C5C-474F-BF28-5C462F774352}" type="pres">
      <dgm:prSet presAssocID="{8DD8A096-1A19-4742-B74A-C38DABE4EA44}" presName="parTx" presStyleLbl="revTx" presStyleIdx="4" presStyleCnt="5">
        <dgm:presLayoutVars>
          <dgm:chMax val="0"/>
          <dgm:chPref val="0"/>
        </dgm:presLayoutVars>
      </dgm:prSet>
      <dgm:spPr/>
    </dgm:pt>
  </dgm:ptLst>
  <dgm:cxnLst>
    <dgm:cxn modelId="{C2959430-DBD0-4E9B-AF87-D9A94FB4601D}" srcId="{FB52EE5C-B550-40C5-B332-7A03B2256E50}" destId="{7BF5F02E-578A-48BE-9F8C-EFCDD7E48F5D}" srcOrd="3" destOrd="0" parTransId="{18D654D1-1C60-49AC-A65C-09CCB8C4CC12}" sibTransId="{C8B554A1-D30C-4DE9-8CA6-C9E6D5812B8B}"/>
    <dgm:cxn modelId="{B07D463D-EDEE-4B05-A364-954C9F0382D0}" srcId="{FB52EE5C-B550-40C5-B332-7A03B2256E50}" destId="{12211A29-A8A1-4B4B-A36B-D3FC678E9EBC}" srcOrd="1" destOrd="0" parTransId="{2B5D4FBC-38D3-4DD6-BE26-A6C1338D83CC}" sibTransId="{DEE3B6DE-01D7-4166-A109-CD633EFFD705}"/>
    <dgm:cxn modelId="{E6586942-8A0E-4F87-A601-52AC33E67CD3}" type="presOf" srcId="{8DD8A096-1A19-4742-B74A-C38DABE4EA44}" destId="{B640BDAE-6C5C-474F-BF28-5C462F774352}" srcOrd="0" destOrd="0" presId="urn:microsoft.com/office/officeart/2018/2/layout/IconVerticalSolidList#36"/>
    <dgm:cxn modelId="{5D823990-BC72-4BDA-860B-44F509D9F01F}" type="presOf" srcId="{68D5D65E-DFAC-4883-A654-A8DB00B01C51}" destId="{793ACC4D-2717-4C68-B192-894683B75AC2}" srcOrd="0" destOrd="0" presId="urn:microsoft.com/office/officeart/2018/2/layout/IconVerticalSolidList#36"/>
    <dgm:cxn modelId="{DFB3BDA0-535F-43E4-A6D5-42494C15A74B}" type="presOf" srcId="{12211A29-A8A1-4B4B-A36B-D3FC678E9EBC}" destId="{8059FBE5-6CC7-47AE-9A5C-F2E792076145}" srcOrd="0" destOrd="0" presId="urn:microsoft.com/office/officeart/2018/2/layout/IconVerticalSolidList#36"/>
    <dgm:cxn modelId="{5F8B29B3-09DC-4228-9FBC-3BA7D31A4EAB}" type="presOf" srcId="{7BF5F02E-578A-48BE-9F8C-EFCDD7E48F5D}" destId="{09D01178-339E-4120-A87F-580B4870BB05}" srcOrd="0" destOrd="0" presId="urn:microsoft.com/office/officeart/2018/2/layout/IconVerticalSolidList#36"/>
    <dgm:cxn modelId="{7F7CAAB5-2406-4A28-BB95-333807677D66}" srcId="{FB52EE5C-B550-40C5-B332-7A03B2256E50}" destId="{8DD8A096-1A19-4742-B74A-C38DABE4EA44}" srcOrd="4" destOrd="0" parTransId="{CD2A2C41-E79B-4EAE-9E59-ED9AB9DFDFD6}" sibTransId="{557352C9-A17B-4E66-8AF7-F65B5D74CE49}"/>
    <dgm:cxn modelId="{6B2B43BE-12A5-4488-A502-B6EDB2296C56}" type="presOf" srcId="{FB52EE5C-B550-40C5-B332-7A03B2256E50}" destId="{6698F9D9-D60F-4E4B-9E70-24A4FCAB7B57}" srcOrd="0" destOrd="0" presId="urn:microsoft.com/office/officeart/2018/2/layout/IconVerticalSolidList#36"/>
    <dgm:cxn modelId="{811195CD-2931-4961-97FC-2F394418E2CC}" srcId="{FB52EE5C-B550-40C5-B332-7A03B2256E50}" destId="{AF0CC63C-B3CE-449E-A9A0-438BF3939E98}" srcOrd="0" destOrd="0" parTransId="{B0924267-0CAD-468F-96C0-AED11A1421C7}" sibTransId="{72C4D8AC-2889-4DEC-8936-F504A41F320C}"/>
    <dgm:cxn modelId="{FCB778DC-C783-42DD-B3E0-B90D381F79BB}" type="presOf" srcId="{AF0CC63C-B3CE-449E-A9A0-438BF3939E98}" destId="{B613D1E1-C1BE-44F8-8C3C-CBEE962D5955}" srcOrd="0" destOrd="0" presId="urn:microsoft.com/office/officeart/2018/2/layout/IconVerticalSolidList#36"/>
    <dgm:cxn modelId="{86FF59E4-6CE8-4123-8C03-FA2D27AA9459}" srcId="{FB52EE5C-B550-40C5-B332-7A03B2256E50}" destId="{68D5D65E-DFAC-4883-A654-A8DB00B01C51}" srcOrd="2" destOrd="0" parTransId="{9DDD37AF-E43F-4C36-BCA7-C7C497E7C6E4}" sibTransId="{803795DA-D520-4352-A134-70DF37B1801C}"/>
    <dgm:cxn modelId="{B9C20D8C-7F52-496C-906D-07730594862C}" type="presParOf" srcId="{6698F9D9-D60F-4E4B-9E70-24A4FCAB7B57}" destId="{0C0BDB5B-1E7E-42A4-848D-F82A9BD39D97}" srcOrd="0" destOrd="0" presId="urn:microsoft.com/office/officeart/2018/2/layout/IconVerticalSolidList#36"/>
    <dgm:cxn modelId="{135F1F5C-0A4E-4CDB-952B-6C5822AB88B1}" type="presParOf" srcId="{0C0BDB5B-1E7E-42A4-848D-F82A9BD39D97}" destId="{D2274582-2412-4BD1-9701-9F32434DC3FA}" srcOrd="0" destOrd="0" presId="urn:microsoft.com/office/officeart/2018/2/layout/IconVerticalSolidList#36"/>
    <dgm:cxn modelId="{29B56DF2-4A9F-40D3-BC2F-3D000E655A8E}" type="presParOf" srcId="{0C0BDB5B-1E7E-42A4-848D-F82A9BD39D97}" destId="{BBD15B9B-E8E6-4580-9015-8335A9B71A9B}" srcOrd="1" destOrd="0" presId="urn:microsoft.com/office/officeart/2018/2/layout/IconVerticalSolidList#36"/>
    <dgm:cxn modelId="{EB959FDF-25DD-4752-AB02-BA0E4DA08E01}" type="presParOf" srcId="{0C0BDB5B-1E7E-42A4-848D-F82A9BD39D97}" destId="{69720A1A-388F-4E37-A915-D501D23753BE}" srcOrd="2" destOrd="0" presId="urn:microsoft.com/office/officeart/2018/2/layout/IconVerticalSolidList#36"/>
    <dgm:cxn modelId="{CFCBCABC-8669-4880-862A-9C938A460F3F}" type="presParOf" srcId="{0C0BDB5B-1E7E-42A4-848D-F82A9BD39D97}" destId="{B613D1E1-C1BE-44F8-8C3C-CBEE962D5955}" srcOrd="3" destOrd="0" presId="urn:microsoft.com/office/officeart/2018/2/layout/IconVerticalSolidList#36"/>
    <dgm:cxn modelId="{7E85F8B9-C825-4538-BB37-79C09F11807D}" type="presParOf" srcId="{6698F9D9-D60F-4E4B-9E70-24A4FCAB7B57}" destId="{A6D7D4B1-9294-4424-A906-BCB2B119021D}" srcOrd="1" destOrd="0" presId="urn:microsoft.com/office/officeart/2018/2/layout/IconVerticalSolidList#36"/>
    <dgm:cxn modelId="{196A6CFA-D655-4E28-976A-0E24A8C3B7CC}" type="presParOf" srcId="{6698F9D9-D60F-4E4B-9E70-24A4FCAB7B57}" destId="{1B236581-0F2F-457B-BD24-C0B3B009E115}" srcOrd="2" destOrd="0" presId="urn:microsoft.com/office/officeart/2018/2/layout/IconVerticalSolidList#36"/>
    <dgm:cxn modelId="{650C04BA-C21B-423B-A0AB-E94AB387D58E}" type="presParOf" srcId="{1B236581-0F2F-457B-BD24-C0B3B009E115}" destId="{81F2BCBF-157E-43C3-AAD6-06F6069BBFCA}" srcOrd="0" destOrd="0" presId="urn:microsoft.com/office/officeart/2018/2/layout/IconVerticalSolidList#36"/>
    <dgm:cxn modelId="{55C07D57-B713-498E-9E37-BFAE54410132}" type="presParOf" srcId="{1B236581-0F2F-457B-BD24-C0B3B009E115}" destId="{556C73ED-4E5A-46C8-BD47-FF20BEA24D7F}" srcOrd="1" destOrd="0" presId="urn:microsoft.com/office/officeart/2018/2/layout/IconVerticalSolidList#36"/>
    <dgm:cxn modelId="{65E88FFF-1C9C-41D4-B3D7-9F9765D3330E}" type="presParOf" srcId="{1B236581-0F2F-457B-BD24-C0B3B009E115}" destId="{3EFD9534-34B3-4F57-8D3A-725CE90D0E8C}" srcOrd="2" destOrd="0" presId="urn:microsoft.com/office/officeart/2018/2/layout/IconVerticalSolidList#36"/>
    <dgm:cxn modelId="{DD0E9858-2C7B-4979-9E7C-C1F94D059C03}" type="presParOf" srcId="{1B236581-0F2F-457B-BD24-C0B3B009E115}" destId="{8059FBE5-6CC7-47AE-9A5C-F2E792076145}" srcOrd="3" destOrd="0" presId="urn:microsoft.com/office/officeart/2018/2/layout/IconVerticalSolidList#36"/>
    <dgm:cxn modelId="{19FD38D9-7BEB-43FE-BE03-FBDD7D773426}" type="presParOf" srcId="{6698F9D9-D60F-4E4B-9E70-24A4FCAB7B57}" destId="{F93EFC4D-3F66-4893-8E06-1AA468360EB1}" srcOrd="3" destOrd="0" presId="urn:microsoft.com/office/officeart/2018/2/layout/IconVerticalSolidList#36"/>
    <dgm:cxn modelId="{4EBB8AA3-6C2E-49E5-9C54-13CCCF49A215}" type="presParOf" srcId="{6698F9D9-D60F-4E4B-9E70-24A4FCAB7B57}" destId="{E949A5E4-4407-4357-BA0C-11310C342CF6}" srcOrd="4" destOrd="0" presId="urn:microsoft.com/office/officeart/2018/2/layout/IconVerticalSolidList#36"/>
    <dgm:cxn modelId="{462F8A14-1493-4F2E-9382-696A291B4E3D}" type="presParOf" srcId="{E949A5E4-4407-4357-BA0C-11310C342CF6}" destId="{DE4268A0-9437-4233-998D-86844E7BFD96}" srcOrd="0" destOrd="0" presId="urn:microsoft.com/office/officeart/2018/2/layout/IconVerticalSolidList#36"/>
    <dgm:cxn modelId="{D9D3A695-6E1C-49F8-A6FE-4D99D1C0BC33}" type="presParOf" srcId="{E949A5E4-4407-4357-BA0C-11310C342CF6}" destId="{45D6FE39-867C-428C-8C79-F4513A0E1727}" srcOrd="1" destOrd="0" presId="urn:microsoft.com/office/officeart/2018/2/layout/IconVerticalSolidList#36"/>
    <dgm:cxn modelId="{BCD06EC8-A5D9-42C4-9A86-C00FA9D4A83C}" type="presParOf" srcId="{E949A5E4-4407-4357-BA0C-11310C342CF6}" destId="{A1BAB398-5440-4DB4-9A6D-1DEB4AA434AB}" srcOrd="2" destOrd="0" presId="urn:microsoft.com/office/officeart/2018/2/layout/IconVerticalSolidList#36"/>
    <dgm:cxn modelId="{4B4723A3-19F3-4D2F-90B2-389B1C1F1B39}" type="presParOf" srcId="{E949A5E4-4407-4357-BA0C-11310C342CF6}" destId="{793ACC4D-2717-4C68-B192-894683B75AC2}" srcOrd="3" destOrd="0" presId="urn:microsoft.com/office/officeart/2018/2/layout/IconVerticalSolidList#36"/>
    <dgm:cxn modelId="{A023F5A4-BAA3-41A8-8FF2-5EAE578FCBAE}" type="presParOf" srcId="{6698F9D9-D60F-4E4B-9E70-24A4FCAB7B57}" destId="{FBB99D47-E0ED-4D2D-8E4A-EFDAF5C789C9}" srcOrd="5" destOrd="0" presId="urn:microsoft.com/office/officeart/2018/2/layout/IconVerticalSolidList#36"/>
    <dgm:cxn modelId="{740EF1A5-5F29-4808-A38F-48876D99E312}" type="presParOf" srcId="{6698F9D9-D60F-4E4B-9E70-24A4FCAB7B57}" destId="{B5C635B8-0148-44EC-B3D0-936606F7ACF9}" srcOrd="6" destOrd="0" presId="urn:microsoft.com/office/officeart/2018/2/layout/IconVerticalSolidList#36"/>
    <dgm:cxn modelId="{A84C2A41-7E36-4F37-826E-3F426EAED959}" type="presParOf" srcId="{B5C635B8-0148-44EC-B3D0-936606F7ACF9}" destId="{949EA85E-7988-4D7B-BC0C-2EAA0FF8181E}" srcOrd="0" destOrd="0" presId="urn:microsoft.com/office/officeart/2018/2/layout/IconVerticalSolidList#36"/>
    <dgm:cxn modelId="{6495353B-F8D0-40B1-AE2F-35BA573C9894}" type="presParOf" srcId="{B5C635B8-0148-44EC-B3D0-936606F7ACF9}" destId="{41BF9875-94AF-4E4E-BE42-73F57AC9892D}" srcOrd="1" destOrd="0" presId="urn:microsoft.com/office/officeart/2018/2/layout/IconVerticalSolidList#36"/>
    <dgm:cxn modelId="{6E8C9453-56A2-447D-8F5C-AD9472B5954E}" type="presParOf" srcId="{B5C635B8-0148-44EC-B3D0-936606F7ACF9}" destId="{BE3010CA-3878-4458-BBD7-F64B365F39B8}" srcOrd="2" destOrd="0" presId="urn:microsoft.com/office/officeart/2018/2/layout/IconVerticalSolidList#36"/>
    <dgm:cxn modelId="{951714BC-A422-4CDC-A468-C329AF263869}" type="presParOf" srcId="{B5C635B8-0148-44EC-B3D0-936606F7ACF9}" destId="{09D01178-339E-4120-A87F-580B4870BB05}" srcOrd="3" destOrd="0" presId="urn:microsoft.com/office/officeart/2018/2/layout/IconVerticalSolidList#36"/>
    <dgm:cxn modelId="{7A5A5D3E-E1CE-4D8E-A05C-105C36916B82}" type="presParOf" srcId="{6698F9D9-D60F-4E4B-9E70-24A4FCAB7B57}" destId="{108B6DCD-0D11-4863-83FC-782F9EC23CD7}" srcOrd="7" destOrd="0" presId="urn:microsoft.com/office/officeart/2018/2/layout/IconVerticalSolidList#36"/>
    <dgm:cxn modelId="{66ED9FE6-35FA-4F7F-B86A-D303F7349E11}" type="presParOf" srcId="{6698F9D9-D60F-4E4B-9E70-24A4FCAB7B57}" destId="{13B08DB5-B49D-4123-BCA4-831B41F98B07}" srcOrd="8" destOrd="0" presId="urn:microsoft.com/office/officeart/2018/2/layout/IconVerticalSolidList#36"/>
    <dgm:cxn modelId="{029B387D-9D19-472E-96C5-382E506E5DCF}" type="presParOf" srcId="{13B08DB5-B49D-4123-BCA4-831B41F98B07}" destId="{44BC4AF4-7030-46E2-A01E-7A0BC66861DC}" srcOrd="0" destOrd="0" presId="urn:microsoft.com/office/officeart/2018/2/layout/IconVerticalSolidList#36"/>
    <dgm:cxn modelId="{CB16B811-B6F1-4D59-817C-174889E16C52}" type="presParOf" srcId="{13B08DB5-B49D-4123-BCA4-831B41F98B07}" destId="{FF574A35-6C9B-4D83-B12D-6D5B9A6C40A1}" srcOrd="1" destOrd="0" presId="urn:microsoft.com/office/officeart/2018/2/layout/IconVerticalSolidList#36"/>
    <dgm:cxn modelId="{C58A1EE1-F132-4843-A06B-0A6BDA66FFB2}" type="presParOf" srcId="{13B08DB5-B49D-4123-BCA4-831B41F98B07}" destId="{894DB89D-B47D-473E-861F-7E25E3B1BD22}" srcOrd="2" destOrd="0" presId="urn:microsoft.com/office/officeart/2018/2/layout/IconVerticalSolidList#36"/>
    <dgm:cxn modelId="{CD87D114-135C-4B77-B6BB-B339B326C81C}" type="presParOf" srcId="{13B08DB5-B49D-4123-BCA4-831B41F98B07}" destId="{B640BDAE-6C5C-474F-BF28-5C462F774352}" srcOrd="3" destOrd="0" presId="urn:microsoft.com/office/officeart/2018/2/layout/IconVerticalSolidList#3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6AED50-1349-4B94-A413-C92A4D3CB688}" type="doc">
      <dgm:prSet loTypeId="urn:microsoft.com/office/officeart/2016/7/layout/BasicProcessNew" loCatId="process" qsTypeId="urn:microsoft.com/office/officeart/2005/8/quickstyle/simple1" qsCatId="simple" csTypeId="urn:microsoft.com/office/officeart/2005/8/colors/accent1_2" csCatId="accent1" phldr="1"/>
      <dgm:spPr/>
      <dgm:t>
        <a:bodyPr/>
        <a:lstStyle/>
        <a:p>
          <a:endParaRPr lang="en-US"/>
        </a:p>
      </dgm:t>
    </dgm:pt>
    <dgm:pt modelId="{5263C2B7-13B1-4842-8F64-166662D0242C}">
      <dgm:prSet/>
      <dgm:spPr/>
      <dgm:t>
        <a:bodyPr/>
        <a:lstStyle/>
        <a:p>
          <a:r>
            <a:rPr lang="en-US" dirty="0"/>
            <a:t>Good communication provides many benefits in health and social care. Firstly, it helps build trust and positive relationships between healthcare professionals, patients and their families. When people feel listened to and understood, they are more likely to feel comfortable and confident in the care they receive.  (NHS, 2023; Skills for Care, 2023) </a:t>
          </a:r>
        </a:p>
      </dgm:t>
    </dgm:pt>
    <dgm:pt modelId="{7FA96FAC-F3C7-4802-944C-04E7F3C00DA6}" type="parTrans" cxnId="{4BE5D5C9-C14F-4557-8A3C-6F5691C0CD68}">
      <dgm:prSet/>
      <dgm:spPr/>
      <dgm:t>
        <a:bodyPr/>
        <a:lstStyle/>
        <a:p>
          <a:endParaRPr lang="en-US"/>
        </a:p>
      </dgm:t>
    </dgm:pt>
    <dgm:pt modelId="{B1357938-2EC2-457A-888C-7C70313052FD}" type="sibTrans" cxnId="{4BE5D5C9-C14F-4557-8A3C-6F5691C0CD68}">
      <dgm:prSet phldrT="1" phldr="0"/>
      <dgm:spPr/>
      <dgm:t>
        <a:bodyPr/>
        <a:lstStyle/>
        <a:p>
          <a:endParaRPr lang="en-US"/>
        </a:p>
      </dgm:t>
    </dgm:pt>
    <dgm:pt modelId="{DD1C3B00-5732-426E-9C2B-74AF5C8BDA0F}">
      <dgm:prSet/>
      <dgm:spPr/>
      <dgm:t>
        <a:bodyPr/>
        <a:lstStyle/>
        <a:p>
          <a:r>
            <a:rPr lang="en-US" dirty="0"/>
            <a:t>Good communication also improves patient safety by ensuring that important information is shared clearly and accurately. This helps reduce mistakes, misunderstandings and confusion. </a:t>
          </a:r>
        </a:p>
        <a:p>
          <a:r>
            <a:rPr lang="en-US" dirty="0"/>
            <a:t>(NHS, 2023; Skills for Care, 2023)</a:t>
          </a:r>
        </a:p>
      </dgm:t>
    </dgm:pt>
    <dgm:pt modelId="{6ED203DF-4551-43DF-9F83-F9C35CEA92E7}" type="parTrans" cxnId="{8B01657D-9DF7-46E3-B849-68077E41C665}">
      <dgm:prSet/>
      <dgm:spPr/>
      <dgm:t>
        <a:bodyPr/>
        <a:lstStyle/>
        <a:p>
          <a:endParaRPr lang="en-US"/>
        </a:p>
      </dgm:t>
    </dgm:pt>
    <dgm:pt modelId="{BB9DFCB1-4F04-41A1-9640-AEA786268A5E}" type="sibTrans" cxnId="{8B01657D-9DF7-46E3-B849-68077E41C665}">
      <dgm:prSet phldrT="2" phldr="0"/>
      <dgm:spPr/>
      <dgm:t>
        <a:bodyPr/>
        <a:lstStyle/>
        <a:p>
          <a:endParaRPr lang="en-US"/>
        </a:p>
      </dgm:t>
    </dgm:pt>
    <dgm:pt modelId="{B7525B57-5840-4869-AFD1-756BB28C5DBE}">
      <dgm:prSet/>
      <dgm:spPr/>
      <dgm:t>
        <a:bodyPr/>
        <a:lstStyle/>
        <a:p>
          <a:r>
            <a:rPr lang="en-US" dirty="0"/>
            <a:t>Another benefit is that is supports effective teamwork. Healthcare professionals can work together more efficiently when they communicate well, leading to better decision making and improved quality of care. (NHS, 2023; Skills for Care, 2023)</a:t>
          </a:r>
        </a:p>
      </dgm:t>
    </dgm:pt>
    <dgm:pt modelId="{80328CBA-E8E6-4FB7-B8A3-61ACD073740F}" type="parTrans" cxnId="{40D58331-7930-474F-B755-EAFDD11DCA36}">
      <dgm:prSet/>
      <dgm:spPr/>
      <dgm:t>
        <a:bodyPr/>
        <a:lstStyle/>
        <a:p>
          <a:endParaRPr lang="en-US"/>
        </a:p>
      </dgm:t>
    </dgm:pt>
    <dgm:pt modelId="{F10046D7-3A30-4B7D-BE6A-FCC0D97523FD}" type="sibTrans" cxnId="{40D58331-7930-474F-B755-EAFDD11DCA36}">
      <dgm:prSet phldrT="3" phldr="0"/>
      <dgm:spPr/>
      <dgm:t>
        <a:bodyPr/>
        <a:lstStyle/>
        <a:p>
          <a:endParaRPr lang="en-US"/>
        </a:p>
      </dgm:t>
    </dgm:pt>
    <dgm:pt modelId="{2A1F12DC-7F8E-406F-AD65-B3F08E5B85CC}">
      <dgm:prSet/>
      <dgm:spPr/>
      <dgm:t>
        <a:bodyPr/>
        <a:lstStyle/>
        <a:p>
          <a:r>
            <a:rPr lang="en-US" dirty="0"/>
            <a:t>The benefits of good communication include stronger relationships, improved teamwork, increased patient safety and better health outcomes for patients and service users. </a:t>
          </a:r>
        </a:p>
        <a:p>
          <a:r>
            <a:rPr lang="en-US" dirty="0"/>
            <a:t>(NHS, 2023; Skills for Care, 2023)</a:t>
          </a:r>
        </a:p>
      </dgm:t>
    </dgm:pt>
    <dgm:pt modelId="{16E7B25E-6742-4A46-A7EB-0CA85B0EA2E1}" type="parTrans" cxnId="{F589C015-B568-46DF-9E5A-88372FA82A8D}">
      <dgm:prSet/>
      <dgm:spPr/>
      <dgm:t>
        <a:bodyPr/>
        <a:lstStyle/>
        <a:p>
          <a:endParaRPr lang="en-US"/>
        </a:p>
      </dgm:t>
    </dgm:pt>
    <dgm:pt modelId="{C156380D-8059-4995-9ADA-AA18E1F9622D}" type="sibTrans" cxnId="{F589C015-B568-46DF-9E5A-88372FA82A8D}">
      <dgm:prSet phldrT="5" phldr="0"/>
      <dgm:spPr/>
      <dgm:t>
        <a:bodyPr/>
        <a:lstStyle/>
        <a:p>
          <a:endParaRPr lang="en-US"/>
        </a:p>
      </dgm:t>
    </dgm:pt>
    <dgm:pt modelId="{6E0C7375-1A99-4E31-B846-EF8563293A62}">
      <dgm:prSet/>
      <dgm:spPr/>
      <dgm:t>
        <a:bodyPr/>
        <a:lstStyle/>
        <a:p>
          <a:r>
            <a:rPr lang="en-US" dirty="0"/>
            <a:t>Good communication can reduce stress and anxiety for patients by helping them understand their condition, treatment and care plan.</a:t>
          </a:r>
        </a:p>
        <a:p>
          <a:r>
            <a:rPr lang="en-US" dirty="0"/>
            <a:t> (NHS, 2023)</a:t>
          </a:r>
        </a:p>
      </dgm:t>
    </dgm:pt>
    <dgm:pt modelId="{7A81292D-5D26-49D2-ADAC-9E66DC0C2E50}" type="sibTrans" cxnId="{99A12157-5786-42CE-B307-BE808B34D7CF}">
      <dgm:prSet phldrT="4" phldr="0"/>
      <dgm:spPr/>
      <dgm:t>
        <a:bodyPr/>
        <a:lstStyle/>
        <a:p>
          <a:endParaRPr lang="en-US"/>
        </a:p>
      </dgm:t>
    </dgm:pt>
    <dgm:pt modelId="{7ABC8F41-CC08-483B-B9F6-46FF1A01A700}" type="parTrans" cxnId="{99A12157-5786-42CE-B307-BE808B34D7CF}">
      <dgm:prSet/>
      <dgm:spPr/>
      <dgm:t>
        <a:bodyPr/>
        <a:lstStyle/>
        <a:p>
          <a:endParaRPr lang="en-US"/>
        </a:p>
      </dgm:t>
    </dgm:pt>
    <dgm:pt modelId="{C8131578-6A19-D44D-9642-20AC1B298CF1}" type="pres">
      <dgm:prSet presAssocID="{696AED50-1349-4B94-A413-C92A4D3CB688}" presName="Name0" presStyleCnt="0">
        <dgm:presLayoutVars>
          <dgm:dir/>
          <dgm:resizeHandles val="exact"/>
        </dgm:presLayoutVars>
      </dgm:prSet>
      <dgm:spPr/>
    </dgm:pt>
    <dgm:pt modelId="{C3E23ED7-0122-8A4B-A66E-65C32A499D4F}" type="pres">
      <dgm:prSet presAssocID="{5263C2B7-13B1-4842-8F64-166662D0242C}" presName="node" presStyleLbl="node1" presStyleIdx="0" presStyleCnt="9">
        <dgm:presLayoutVars>
          <dgm:bulletEnabled val="1"/>
        </dgm:presLayoutVars>
      </dgm:prSet>
      <dgm:spPr/>
    </dgm:pt>
    <dgm:pt modelId="{6494D56D-F421-BD45-B042-FC1648B9F280}" type="pres">
      <dgm:prSet presAssocID="{B1357938-2EC2-457A-888C-7C70313052FD}" presName="sibTransSpacerBeforeConnector" presStyleCnt="0"/>
      <dgm:spPr/>
    </dgm:pt>
    <dgm:pt modelId="{00940653-2F48-3941-A741-AD41AB84A4A2}" type="pres">
      <dgm:prSet presAssocID="{B1357938-2EC2-457A-888C-7C70313052FD}" presName="sibTrans" presStyleLbl="node1" presStyleIdx="1" presStyleCnt="9"/>
      <dgm:spPr/>
    </dgm:pt>
    <dgm:pt modelId="{9150C235-AF5D-134C-AA80-707AD5201AFA}" type="pres">
      <dgm:prSet presAssocID="{B1357938-2EC2-457A-888C-7C70313052FD}" presName="sibTransSpacerAfterConnector" presStyleCnt="0"/>
      <dgm:spPr/>
    </dgm:pt>
    <dgm:pt modelId="{086AC361-5556-D046-8650-65F7628D891C}" type="pres">
      <dgm:prSet presAssocID="{DD1C3B00-5732-426E-9C2B-74AF5C8BDA0F}" presName="node" presStyleLbl="node1" presStyleIdx="2" presStyleCnt="9">
        <dgm:presLayoutVars>
          <dgm:bulletEnabled val="1"/>
        </dgm:presLayoutVars>
      </dgm:prSet>
      <dgm:spPr/>
    </dgm:pt>
    <dgm:pt modelId="{B22A9D67-4D3C-1B45-A951-557E1B704BE2}" type="pres">
      <dgm:prSet presAssocID="{BB9DFCB1-4F04-41A1-9640-AEA786268A5E}" presName="sibTransSpacerBeforeConnector" presStyleCnt="0"/>
      <dgm:spPr/>
    </dgm:pt>
    <dgm:pt modelId="{CF1EA9D7-BDBB-1E49-98AC-E8BED538B9F4}" type="pres">
      <dgm:prSet presAssocID="{BB9DFCB1-4F04-41A1-9640-AEA786268A5E}" presName="sibTrans" presStyleLbl="node1" presStyleIdx="3" presStyleCnt="9"/>
      <dgm:spPr/>
    </dgm:pt>
    <dgm:pt modelId="{B27CD815-63E7-CA4F-A65C-B1A73B7DC528}" type="pres">
      <dgm:prSet presAssocID="{BB9DFCB1-4F04-41A1-9640-AEA786268A5E}" presName="sibTransSpacerAfterConnector" presStyleCnt="0"/>
      <dgm:spPr/>
    </dgm:pt>
    <dgm:pt modelId="{9E868F26-128A-5448-8E20-000AA336861F}" type="pres">
      <dgm:prSet presAssocID="{B7525B57-5840-4869-AFD1-756BB28C5DBE}" presName="node" presStyleLbl="node1" presStyleIdx="4" presStyleCnt="9">
        <dgm:presLayoutVars>
          <dgm:bulletEnabled val="1"/>
        </dgm:presLayoutVars>
      </dgm:prSet>
      <dgm:spPr/>
    </dgm:pt>
    <dgm:pt modelId="{AC545E8D-899F-6F49-AE8C-E3EA082B3BFA}" type="pres">
      <dgm:prSet presAssocID="{F10046D7-3A30-4B7D-BE6A-FCC0D97523FD}" presName="sibTransSpacerBeforeConnector" presStyleCnt="0"/>
      <dgm:spPr/>
    </dgm:pt>
    <dgm:pt modelId="{B905C2E5-3F59-A545-ADA8-81DAA802B274}" type="pres">
      <dgm:prSet presAssocID="{F10046D7-3A30-4B7D-BE6A-FCC0D97523FD}" presName="sibTrans" presStyleLbl="node1" presStyleIdx="5" presStyleCnt="9"/>
      <dgm:spPr/>
    </dgm:pt>
    <dgm:pt modelId="{AE6D140E-31F7-7D49-AD0F-CCFFBEBE6683}" type="pres">
      <dgm:prSet presAssocID="{F10046D7-3A30-4B7D-BE6A-FCC0D97523FD}" presName="sibTransSpacerAfterConnector" presStyleCnt="0"/>
      <dgm:spPr/>
    </dgm:pt>
    <dgm:pt modelId="{4C0692B7-8ACB-2340-93EE-C340D86FFAFC}" type="pres">
      <dgm:prSet presAssocID="{6E0C7375-1A99-4E31-B846-EF8563293A62}" presName="node" presStyleLbl="node1" presStyleIdx="6" presStyleCnt="9">
        <dgm:presLayoutVars>
          <dgm:bulletEnabled val="1"/>
        </dgm:presLayoutVars>
      </dgm:prSet>
      <dgm:spPr/>
    </dgm:pt>
    <dgm:pt modelId="{2A574A4C-1409-6942-BCD8-C712272AD374}" type="pres">
      <dgm:prSet presAssocID="{7A81292D-5D26-49D2-ADAC-9E66DC0C2E50}" presName="sibTransSpacerBeforeConnector" presStyleCnt="0"/>
      <dgm:spPr/>
    </dgm:pt>
    <dgm:pt modelId="{4D9138FC-2977-F748-9B25-EEBB24EEF4B3}" type="pres">
      <dgm:prSet presAssocID="{7A81292D-5D26-49D2-ADAC-9E66DC0C2E50}" presName="sibTrans" presStyleLbl="node1" presStyleIdx="7" presStyleCnt="9"/>
      <dgm:spPr/>
    </dgm:pt>
    <dgm:pt modelId="{9D00CCDC-8478-C14C-BAC2-18D6CCD2FE32}" type="pres">
      <dgm:prSet presAssocID="{7A81292D-5D26-49D2-ADAC-9E66DC0C2E50}" presName="sibTransSpacerAfterConnector" presStyleCnt="0"/>
      <dgm:spPr/>
    </dgm:pt>
    <dgm:pt modelId="{5C8A8754-4B43-5F42-9475-E349E35C276D}" type="pres">
      <dgm:prSet presAssocID="{2A1F12DC-7F8E-406F-AD65-B3F08E5B85CC}" presName="node" presStyleLbl="node1" presStyleIdx="8" presStyleCnt="9">
        <dgm:presLayoutVars>
          <dgm:bulletEnabled val="1"/>
        </dgm:presLayoutVars>
      </dgm:prSet>
      <dgm:spPr/>
    </dgm:pt>
  </dgm:ptLst>
  <dgm:cxnLst>
    <dgm:cxn modelId="{F589C015-B568-46DF-9E5A-88372FA82A8D}" srcId="{696AED50-1349-4B94-A413-C92A4D3CB688}" destId="{2A1F12DC-7F8E-406F-AD65-B3F08E5B85CC}" srcOrd="4" destOrd="0" parTransId="{16E7B25E-6742-4A46-A7EB-0CA85B0EA2E1}" sibTransId="{C156380D-8059-4995-9ADA-AA18E1F9622D}"/>
    <dgm:cxn modelId="{361B7B2F-0401-7449-8793-8F3C20A7B9C3}" type="presOf" srcId="{B7525B57-5840-4869-AFD1-756BB28C5DBE}" destId="{9E868F26-128A-5448-8E20-000AA336861F}" srcOrd="0" destOrd="0" presId="urn:microsoft.com/office/officeart/2016/7/layout/BasicProcessNew"/>
    <dgm:cxn modelId="{40D58331-7930-474F-B755-EAFDD11DCA36}" srcId="{696AED50-1349-4B94-A413-C92A4D3CB688}" destId="{B7525B57-5840-4869-AFD1-756BB28C5DBE}" srcOrd="2" destOrd="0" parTransId="{80328CBA-E8E6-4FB7-B8A3-61ACD073740F}" sibTransId="{F10046D7-3A30-4B7D-BE6A-FCC0D97523FD}"/>
    <dgm:cxn modelId="{D2BAAD41-7D06-5B48-BD79-86B71C770480}" type="presOf" srcId="{5263C2B7-13B1-4842-8F64-166662D0242C}" destId="{C3E23ED7-0122-8A4B-A66E-65C32A499D4F}" srcOrd="0" destOrd="0" presId="urn:microsoft.com/office/officeart/2016/7/layout/BasicProcessNew"/>
    <dgm:cxn modelId="{99A12157-5786-42CE-B307-BE808B34D7CF}" srcId="{696AED50-1349-4B94-A413-C92A4D3CB688}" destId="{6E0C7375-1A99-4E31-B846-EF8563293A62}" srcOrd="3" destOrd="0" parTransId="{7ABC8F41-CC08-483B-B9F6-46FF1A01A700}" sibTransId="{7A81292D-5D26-49D2-ADAC-9E66DC0C2E50}"/>
    <dgm:cxn modelId="{B9477969-7F05-AE4E-A68B-AF889EF2404B}" type="presOf" srcId="{DD1C3B00-5732-426E-9C2B-74AF5C8BDA0F}" destId="{086AC361-5556-D046-8650-65F7628D891C}" srcOrd="0" destOrd="0" presId="urn:microsoft.com/office/officeart/2016/7/layout/BasicProcessNew"/>
    <dgm:cxn modelId="{31DD0876-44A0-2D4A-B502-72D25857D5FE}" type="presOf" srcId="{7A81292D-5D26-49D2-ADAC-9E66DC0C2E50}" destId="{4D9138FC-2977-F748-9B25-EEBB24EEF4B3}" srcOrd="0" destOrd="0" presId="urn:microsoft.com/office/officeart/2016/7/layout/BasicProcessNew"/>
    <dgm:cxn modelId="{8B01657D-9DF7-46E3-B849-68077E41C665}" srcId="{696AED50-1349-4B94-A413-C92A4D3CB688}" destId="{DD1C3B00-5732-426E-9C2B-74AF5C8BDA0F}" srcOrd="1" destOrd="0" parTransId="{6ED203DF-4551-43DF-9F83-F9C35CEA92E7}" sibTransId="{BB9DFCB1-4F04-41A1-9640-AEA786268A5E}"/>
    <dgm:cxn modelId="{8ACA7E8E-30D4-F14E-B47F-E15D7AF9FED9}" type="presOf" srcId="{BB9DFCB1-4F04-41A1-9640-AEA786268A5E}" destId="{CF1EA9D7-BDBB-1E49-98AC-E8BED538B9F4}" srcOrd="0" destOrd="0" presId="urn:microsoft.com/office/officeart/2016/7/layout/BasicProcessNew"/>
    <dgm:cxn modelId="{0326FBAD-0D1A-884E-858F-1208FBCCEEAA}" type="presOf" srcId="{B1357938-2EC2-457A-888C-7C70313052FD}" destId="{00940653-2F48-3941-A741-AD41AB84A4A2}" srcOrd="0" destOrd="0" presId="urn:microsoft.com/office/officeart/2016/7/layout/BasicProcessNew"/>
    <dgm:cxn modelId="{238192BA-3919-224C-AA39-86D995DB089F}" type="presOf" srcId="{F10046D7-3A30-4B7D-BE6A-FCC0D97523FD}" destId="{B905C2E5-3F59-A545-ADA8-81DAA802B274}" srcOrd="0" destOrd="0" presId="urn:microsoft.com/office/officeart/2016/7/layout/BasicProcessNew"/>
    <dgm:cxn modelId="{4BE5D5C9-C14F-4557-8A3C-6F5691C0CD68}" srcId="{696AED50-1349-4B94-A413-C92A4D3CB688}" destId="{5263C2B7-13B1-4842-8F64-166662D0242C}" srcOrd="0" destOrd="0" parTransId="{7FA96FAC-F3C7-4802-944C-04E7F3C00DA6}" sibTransId="{B1357938-2EC2-457A-888C-7C70313052FD}"/>
    <dgm:cxn modelId="{E42077D7-3E81-394B-9C4A-8BD0F3DC3B61}" type="presOf" srcId="{696AED50-1349-4B94-A413-C92A4D3CB688}" destId="{C8131578-6A19-D44D-9642-20AC1B298CF1}" srcOrd="0" destOrd="0" presId="urn:microsoft.com/office/officeart/2016/7/layout/BasicProcessNew"/>
    <dgm:cxn modelId="{3763B1E4-43A3-A14B-A110-B3205AF2F6A0}" type="presOf" srcId="{2A1F12DC-7F8E-406F-AD65-B3F08E5B85CC}" destId="{5C8A8754-4B43-5F42-9475-E349E35C276D}" srcOrd="0" destOrd="0" presId="urn:microsoft.com/office/officeart/2016/7/layout/BasicProcessNew"/>
    <dgm:cxn modelId="{B9CEEAE4-C991-FE48-B387-C29F15FEFCF2}" type="presOf" srcId="{6E0C7375-1A99-4E31-B846-EF8563293A62}" destId="{4C0692B7-8ACB-2340-93EE-C340D86FFAFC}" srcOrd="0" destOrd="0" presId="urn:microsoft.com/office/officeart/2016/7/layout/BasicProcessNew"/>
    <dgm:cxn modelId="{8FEED900-FC50-B242-8425-920358125B1B}" type="presParOf" srcId="{C8131578-6A19-D44D-9642-20AC1B298CF1}" destId="{C3E23ED7-0122-8A4B-A66E-65C32A499D4F}" srcOrd="0" destOrd="0" presId="urn:microsoft.com/office/officeart/2016/7/layout/BasicProcessNew"/>
    <dgm:cxn modelId="{9AE4EA79-CCE3-E541-A809-6B465C9F584D}" type="presParOf" srcId="{C8131578-6A19-D44D-9642-20AC1B298CF1}" destId="{6494D56D-F421-BD45-B042-FC1648B9F280}" srcOrd="1" destOrd="0" presId="urn:microsoft.com/office/officeart/2016/7/layout/BasicProcessNew"/>
    <dgm:cxn modelId="{34F2C2EE-49E8-B24D-A545-8299FDF888CC}" type="presParOf" srcId="{C8131578-6A19-D44D-9642-20AC1B298CF1}" destId="{00940653-2F48-3941-A741-AD41AB84A4A2}" srcOrd="2" destOrd="0" presId="urn:microsoft.com/office/officeart/2016/7/layout/BasicProcessNew"/>
    <dgm:cxn modelId="{74A56FA7-A846-FB46-A7EC-6E936F41FC1A}" type="presParOf" srcId="{C8131578-6A19-D44D-9642-20AC1B298CF1}" destId="{9150C235-AF5D-134C-AA80-707AD5201AFA}" srcOrd="3" destOrd="0" presId="urn:microsoft.com/office/officeart/2016/7/layout/BasicProcessNew"/>
    <dgm:cxn modelId="{D2292C32-8A51-B94A-8207-FE4C4882722C}" type="presParOf" srcId="{C8131578-6A19-D44D-9642-20AC1B298CF1}" destId="{086AC361-5556-D046-8650-65F7628D891C}" srcOrd="4" destOrd="0" presId="urn:microsoft.com/office/officeart/2016/7/layout/BasicProcessNew"/>
    <dgm:cxn modelId="{4335128C-B661-F346-933E-1D80FCA0A9F9}" type="presParOf" srcId="{C8131578-6A19-D44D-9642-20AC1B298CF1}" destId="{B22A9D67-4D3C-1B45-A951-557E1B704BE2}" srcOrd="5" destOrd="0" presId="urn:microsoft.com/office/officeart/2016/7/layout/BasicProcessNew"/>
    <dgm:cxn modelId="{3193D13D-B1AA-8746-A8F6-59AB50A3D6A5}" type="presParOf" srcId="{C8131578-6A19-D44D-9642-20AC1B298CF1}" destId="{CF1EA9D7-BDBB-1E49-98AC-E8BED538B9F4}" srcOrd="6" destOrd="0" presId="urn:microsoft.com/office/officeart/2016/7/layout/BasicProcessNew"/>
    <dgm:cxn modelId="{E60A2DC6-8EC7-F64C-AC2B-D7622C17BAF5}" type="presParOf" srcId="{C8131578-6A19-D44D-9642-20AC1B298CF1}" destId="{B27CD815-63E7-CA4F-A65C-B1A73B7DC528}" srcOrd="7" destOrd="0" presId="urn:microsoft.com/office/officeart/2016/7/layout/BasicProcessNew"/>
    <dgm:cxn modelId="{4F2E0B21-8D1A-F449-830C-263A0C5939A7}" type="presParOf" srcId="{C8131578-6A19-D44D-9642-20AC1B298CF1}" destId="{9E868F26-128A-5448-8E20-000AA336861F}" srcOrd="8" destOrd="0" presId="urn:microsoft.com/office/officeart/2016/7/layout/BasicProcessNew"/>
    <dgm:cxn modelId="{FCF9A85B-6797-8647-A72A-7BB4BBFA24C0}" type="presParOf" srcId="{C8131578-6A19-D44D-9642-20AC1B298CF1}" destId="{AC545E8D-899F-6F49-AE8C-E3EA082B3BFA}" srcOrd="9" destOrd="0" presId="urn:microsoft.com/office/officeart/2016/7/layout/BasicProcessNew"/>
    <dgm:cxn modelId="{9701715D-DA24-1840-B778-76E3A90039EC}" type="presParOf" srcId="{C8131578-6A19-D44D-9642-20AC1B298CF1}" destId="{B905C2E5-3F59-A545-ADA8-81DAA802B274}" srcOrd="10" destOrd="0" presId="urn:microsoft.com/office/officeart/2016/7/layout/BasicProcessNew"/>
    <dgm:cxn modelId="{C6EA1A07-ABF7-1744-8D41-CBD87624F7B1}" type="presParOf" srcId="{C8131578-6A19-D44D-9642-20AC1B298CF1}" destId="{AE6D140E-31F7-7D49-AD0F-CCFFBEBE6683}" srcOrd="11" destOrd="0" presId="urn:microsoft.com/office/officeart/2016/7/layout/BasicProcessNew"/>
    <dgm:cxn modelId="{B73C6DD3-D3FB-5849-98D7-F798C30822FB}" type="presParOf" srcId="{C8131578-6A19-D44D-9642-20AC1B298CF1}" destId="{4C0692B7-8ACB-2340-93EE-C340D86FFAFC}" srcOrd="12" destOrd="0" presId="urn:microsoft.com/office/officeart/2016/7/layout/BasicProcessNew"/>
    <dgm:cxn modelId="{32DF7362-7F3B-064D-9045-11F47E8D6074}" type="presParOf" srcId="{C8131578-6A19-D44D-9642-20AC1B298CF1}" destId="{2A574A4C-1409-6942-BCD8-C712272AD374}" srcOrd="13" destOrd="0" presId="urn:microsoft.com/office/officeart/2016/7/layout/BasicProcessNew"/>
    <dgm:cxn modelId="{38A23C00-4279-7A45-816A-16E7B4255EE3}" type="presParOf" srcId="{C8131578-6A19-D44D-9642-20AC1B298CF1}" destId="{4D9138FC-2977-F748-9B25-EEBB24EEF4B3}" srcOrd="14" destOrd="0" presId="urn:microsoft.com/office/officeart/2016/7/layout/BasicProcessNew"/>
    <dgm:cxn modelId="{CC0E1ED6-65F6-EE4B-A9A8-AAC2AA9E1D4C}" type="presParOf" srcId="{C8131578-6A19-D44D-9642-20AC1B298CF1}" destId="{9D00CCDC-8478-C14C-BAC2-18D6CCD2FE32}" srcOrd="15" destOrd="0" presId="urn:microsoft.com/office/officeart/2016/7/layout/BasicProcessNew"/>
    <dgm:cxn modelId="{B9D3E969-09EF-7449-8E18-6E5144278467}" type="presParOf" srcId="{C8131578-6A19-D44D-9642-20AC1B298CF1}" destId="{5C8A8754-4B43-5F42-9475-E349E35C276D}" srcOrd="16"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18D4B-75DA-6D4F-8121-37810E97AF9C}">
      <dsp:nvSpPr>
        <dsp:cNvPr id="0" name=""/>
        <dsp:cNvSpPr/>
      </dsp:nvSpPr>
      <dsp:spPr>
        <a:xfrm>
          <a:off x="0" y="765948"/>
          <a:ext cx="2914649" cy="18508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95DD9E-1CA2-2848-A2BA-76F9EDB7015A}">
      <dsp:nvSpPr>
        <dsp:cNvPr id="0" name=""/>
        <dsp:cNvSpPr/>
      </dsp:nvSpPr>
      <dsp:spPr>
        <a:xfrm>
          <a:off x="323850" y="1073605"/>
          <a:ext cx="2914649" cy="185080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Communication is the process of sharing information, ideas, thoughts and feelings with other people. It involves both sending and receiving messages. Communication can be verbal, Such as speaking and having conversations, or non verbal, such as using body language, facial expressions and gestures. It can also be written, for example through emails, reports and care records. </a:t>
          </a:r>
        </a:p>
        <a:p>
          <a:pPr marL="0" lvl="0" indent="0" algn="ctr" defTabSz="488950">
            <a:lnSpc>
              <a:spcPct val="90000"/>
            </a:lnSpc>
            <a:spcBef>
              <a:spcPct val="0"/>
            </a:spcBef>
            <a:spcAft>
              <a:spcPct val="35000"/>
            </a:spcAft>
            <a:buNone/>
          </a:pPr>
          <a:r>
            <a:rPr lang="en-US" sz="1100" kern="1200" dirty="0"/>
            <a:t>(NHS, 2023)</a:t>
          </a:r>
        </a:p>
      </dsp:txBody>
      <dsp:txXfrm>
        <a:off x="378058" y="1127813"/>
        <a:ext cx="2806233" cy="1742386"/>
      </dsp:txXfrm>
    </dsp:sp>
    <dsp:sp modelId="{3E9B7F3C-9E6E-B845-897C-A51E676BBB40}">
      <dsp:nvSpPr>
        <dsp:cNvPr id="0" name=""/>
        <dsp:cNvSpPr/>
      </dsp:nvSpPr>
      <dsp:spPr>
        <a:xfrm>
          <a:off x="3562350" y="765948"/>
          <a:ext cx="2914649" cy="18508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28D29B-4023-0546-8D72-B4EE5E7CCDF8}">
      <dsp:nvSpPr>
        <dsp:cNvPr id="0" name=""/>
        <dsp:cNvSpPr/>
      </dsp:nvSpPr>
      <dsp:spPr>
        <a:xfrm>
          <a:off x="3886200" y="1073605"/>
          <a:ext cx="2914649" cy="185080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In health and social care, communication is very important because it helps professionals understand the needs of patients and service users. Good communication builds trust, reduces misunderstandings and helps provide safe and effective care. (NHS, 2023)</a:t>
          </a:r>
        </a:p>
      </dsp:txBody>
      <dsp:txXfrm>
        <a:off x="3940408" y="1127813"/>
        <a:ext cx="2806233" cy="1742386"/>
      </dsp:txXfrm>
    </dsp:sp>
    <dsp:sp modelId="{EB5FA4BC-CC36-8A49-91BA-306312FB21E3}">
      <dsp:nvSpPr>
        <dsp:cNvPr id="0" name=""/>
        <dsp:cNvSpPr/>
      </dsp:nvSpPr>
      <dsp:spPr>
        <a:xfrm>
          <a:off x="7124700" y="765948"/>
          <a:ext cx="2914649" cy="18508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D3BA16-EA5A-0B46-8264-C23CCB1278FF}">
      <dsp:nvSpPr>
        <dsp:cNvPr id="0" name=""/>
        <dsp:cNvSpPr/>
      </dsp:nvSpPr>
      <dsp:spPr>
        <a:xfrm>
          <a:off x="7448549" y="1073605"/>
          <a:ext cx="2914649" cy="185080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Communication is a key skill that allows people to work together, share information clearly and develop positive relationships</a:t>
          </a:r>
        </a:p>
        <a:p>
          <a:pPr marL="0" lvl="0" indent="0" algn="ctr" defTabSz="488950">
            <a:lnSpc>
              <a:spcPct val="90000"/>
            </a:lnSpc>
            <a:spcBef>
              <a:spcPct val="0"/>
            </a:spcBef>
            <a:spcAft>
              <a:spcPct val="35000"/>
            </a:spcAft>
            <a:buNone/>
          </a:pPr>
          <a:r>
            <a:rPr lang="en-US" sz="1100" kern="1200" dirty="0"/>
            <a:t>(Skills for Care, 2023)</a:t>
          </a:r>
        </a:p>
      </dsp:txBody>
      <dsp:txXfrm>
        <a:off x="7502757" y="1127813"/>
        <a:ext cx="2806233" cy="17423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133BA-6CE1-4371-BAD2-2898E197CBAA}">
      <dsp:nvSpPr>
        <dsp:cNvPr id="0" name=""/>
        <dsp:cNvSpPr/>
      </dsp:nvSpPr>
      <dsp:spPr>
        <a:xfrm>
          <a:off x="37179" y="639586"/>
          <a:ext cx="891912" cy="8919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656B8F-A853-4691-ADE7-9DBAE0B3A995}">
      <dsp:nvSpPr>
        <dsp:cNvPr id="0" name=""/>
        <dsp:cNvSpPr/>
      </dsp:nvSpPr>
      <dsp:spPr>
        <a:xfrm>
          <a:off x="224480" y="826887"/>
          <a:ext cx="517308" cy="517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DB8A1D-4DA2-4BA6-A8D3-44B440F21C21}">
      <dsp:nvSpPr>
        <dsp:cNvPr id="0" name=""/>
        <dsp:cNvSpPr/>
      </dsp:nvSpPr>
      <dsp:spPr>
        <a:xfrm>
          <a:off x="1120215" y="639586"/>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Communication is important in health and social care because it helps professionals provide safe, effective and person centered care. (NHS,2023; Skills for Care, 2023)</a:t>
          </a:r>
        </a:p>
      </dsp:txBody>
      <dsp:txXfrm>
        <a:off x="1120215" y="639586"/>
        <a:ext cx="2102364" cy="891912"/>
      </dsp:txXfrm>
    </dsp:sp>
    <dsp:sp modelId="{7C85B764-BE28-4A28-BB0C-D05E263C110D}">
      <dsp:nvSpPr>
        <dsp:cNvPr id="0" name=""/>
        <dsp:cNvSpPr/>
      </dsp:nvSpPr>
      <dsp:spPr>
        <a:xfrm>
          <a:off x="3588900" y="639586"/>
          <a:ext cx="891912" cy="8919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FFEA7A-2ADA-45BE-962A-A7BC263A1C92}">
      <dsp:nvSpPr>
        <dsp:cNvPr id="0" name=""/>
        <dsp:cNvSpPr/>
      </dsp:nvSpPr>
      <dsp:spPr>
        <a:xfrm>
          <a:off x="3776201" y="826887"/>
          <a:ext cx="517308" cy="5173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A6653-7415-40F8-9662-7F6A224379B6}">
      <dsp:nvSpPr>
        <dsp:cNvPr id="0" name=""/>
        <dsp:cNvSpPr/>
      </dsp:nvSpPr>
      <dsp:spPr>
        <a:xfrm>
          <a:off x="4671936" y="639586"/>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Good communication allows healthcare workers to understand the needs, concerns and wishes of patients and service users. It helps build trust and positive relationships, making people feel respected, valued and supported.</a:t>
          </a:r>
        </a:p>
        <a:p>
          <a:pPr marL="0" lvl="0" indent="0" algn="l" defTabSz="488950">
            <a:lnSpc>
              <a:spcPct val="100000"/>
            </a:lnSpc>
            <a:spcBef>
              <a:spcPct val="0"/>
            </a:spcBef>
            <a:spcAft>
              <a:spcPct val="35000"/>
            </a:spcAft>
            <a:buNone/>
          </a:pPr>
          <a:r>
            <a:rPr lang="en-US" sz="1100" kern="1200" dirty="0"/>
            <a:t>(NHS, 2023; Skills for Care, 2023) </a:t>
          </a:r>
        </a:p>
      </dsp:txBody>
      <dsp:txXfrm>
        <a:off x="4671936" y="639586"/>
        <a:ext cx="2102364" cy="891912"/>
      </dsp:txXfrm>
    </dsp:sp>
    <dsp:sp modelId="{E60698B7-F305-4379-99D8-2C18C2B13BC1}">
      <dsp:nvSpPr>
        <dsp:cNvPr id="0" name=""/>
        <dsp:cNvSpPr/>
      </dsp:nvSpPr>
      <dsp:spPr>
        <a:xfrm>
          <a:off x="7140621" y="639586"/>
          <a:ext cx="891912" cy="8919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6EEC8F-2AB1-4048-A9AA-6DD401A2800E}">
      <dsp:nvSpPr>
        <dsp:cNvPr id="0" name=""/>
        <dsp:cNvSpPr/>
      </dsp:nvSpPr>
      <dsp:spPr>
        <a:xfrm>
          <a:off x="7327922" y="826887"/>
          <a:ext cx="517308" cy="5173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88901-1835-4782-9B6A-6394A1C217C9}">
      <dsp:nvSpPr>
        <dsp:cNvPr id="0" name=""/>
        <dsp:cNvSpPr/>
      </dsp:nvSpPr>
      <dsp:spPr>
        <a:xfrm>
          <a:off x="8223657" y="639586"/>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Effective communication also helps healthcare professionals work together as a team by sharing important information clearly and accurately. This reduces misunderstandings and mistakes which can improve patient safety and the quality of care provided.</a:t>
          </a:r>
        </a:p>
        <a:p>
          <a:pPr marL="0" lvl="0" indent="0" algn="l" defTabSz="488950">
            <a:lnSpc>
              <a:spcPct val="100000"/>
            </a:lnSpc>
            <a:spcBef>
              <a:spcPct val="0"/>
            </a:spcBef>
            <a:spcAft>
              <a:spcPct val="35000"/>
            </a:spcAft>
            <a:buNone/>
          </a:pPr>
          <a:r>
            <a:rPr lang="en-US" sz="1100" kern="1200" dirty="0"/>
            <a:t>(NHS, 2023; Skills for Care, 2023)</a:t>
          </a:r>
        </a:p>
      </dsp:txBody>
      <dsp:txXfrm>
        <a:off x="8223657" y="639586"/>
        <a:ext cx="2102364" cy="891912"/>
      </dsp:txXfrm>
    </dsp:sp>
    <dsp:sp modelId="{E85D4D00-2BC6-46B1-9300-F8279265D989}">
      <dsp:nvSpPr>
        <dsp:cNvPr id="0" name=""/>
        <dsp:cNvSpPr/>
      </dsp:nvSpPr>
      <dsp:spPr>
        <a:xfrm>
          <a:off x="37179" y="2158858"/>
          <a:ext cx="891912" cy="8919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D1133-BD6A-4A84-ADB0-51C34BA210F5}">
      <dsp:nvSpPr>
        <dsp:cNvPr id="0" name=""/>
        <dsp:cNvSpPr/>
      </dsp:nvSpPr>
      <dsp:spPr>
        <a:xfrm>
          <a:off x="224480" y="2346160"/>
          <a:ext cx="517308" cy="5173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7F97F-08A6-44CC-B135-E6D025C0E449}">
      <dsp:nvSpPr>
        <dsp:cNvPr id="0" name=""/>
        <dsp:cNvSpPr/>
      </dsp:nvSpPr>
      <dsp:spPr>
        <a:xfrm>
          <a:off x="1120215" y="2158858"/>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For example, if a patient explains their symptoms clearly and the healthcare worker listens carefully, the patient is more likely to receive the correct treatment and support. </a:t>
          </a:r>
        </a:p>
        <a:p>
          <a:pPr marL="0" lvl="0" indent="0" algn="l" defTabSz="488950">
            <a:lnSpc>
              <a:spcPct val="100000"/>
            </a:lnSpc>
            <a:spcBef>
              <a:spcPct val="0"/>
            </a:spcBef>
            <a:spcAft>
              <a:spcPct val="35000"/>
            </a:spcAft>
            <a:buNone/>
          </a:pPr>
          <a:r>
            <a:rPr lang="en-US" sz="1100" kern="1200" dirty="0"/>
            <a:t>(NHS, 2023)</a:t>
          </a:r>
        </a:p>
      </dsp:txBody>
      <dsp:txXfrm>
        <a:off x="1120215" y="2158858"/>
        <a:ext cx="2102364" cy="891912"/>
      </dsp:txXfrm>
    </dsp:sp>
    <dsp:sp modelId="{1504294B-B2B1-4A06-826A-5AF1121C8A0D}">
      <dsp:nvSpPr>
        <dsp:cNvPr id="0" name=""/>
        <dsp:cNvSpPr/>
      </dsp:nvSpPr>
      <dsp:spPr>
        <a:xfrm>
          <a:off x="3588900" y="2158858"/>
          <a:ext cx="891912" cy="891912"/>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FFEDE-431F-4BEE-8522-1C0AC5A872F8}">
      <dsp:nvSpPr>
        <dsp:cNvPr id="0" name=""/>
        <dsp:cNvSpPr/>
      </dsp:nvSpPr>
      <dsp:spPr>
        <a:xfrm>
          <a:off x="3776201" y="2346160"/>
          <a:ext cx="517308" cy="51730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82B715-6D64-4B55-803A-22A2F6616D92}">
      <dsp:nvSpPr>
        <dsp:cNvPr id="0" name=""/>
        <dsp:cNvSpPr/>
      </dsp:nvSpPr>
      <dsp:spPr>
        <a:xfrm>
          <a:off x="4671936" y="2158858"/>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Communication is essential because it improves understanding, strengthens relationships and helps achieve the best possible outcomes for patients and service users. </a:t>
          </a:r>
        </a:p>
        <a:p>
          <a:pPr marL="0" lvl="0" indent="0" algn="l" defTabSz="488950">
            <a:lnSpc>
              <a:spcPct val="100000"/>
            </a:lnSpc>
            <a:spcBef>
              <a:spcPct val="0"/>
            </a:spcBef>
            <a:spcAft>
              <a:spcPct val="35000"/>
            </a:spcAft>
            <a:buNone/>
          </a:pPr>
          <a:r>
            <a:rPr lang="en-US" sz="1100" kern="1200" dirty="0"/>
            <a:t>(NHS,2023; Skills for Care, 2023)</a:t>
          </a:r>
        </a:p>
      </dsp:txBody>
      <dsp:txXfrm>
        <a:off x="4671936" y="2158858"/>
        <a:ext cx="2102364" cy="891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74582-2412-4BD1-9701-9F32434DC3FA}">
      <dsp:nvSpPr>
        <dsp:cNvPr id="0" name=""/>
        <dsp:cNvSpPr/>
      </dsp:nvSpPr>
      <dsp:spPr>
        <a:xfrm>
          <a:off x="0" y="2786"/>
          <a:ext cx="10890928" cy="593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D15B9B-E8E6-4580-9015-8335A9B71A9B}">
      <dsp:nvSpPr>
        <dsp:cNvPr id="0" name=""/>
        <dsp:cNvSpPr/>
      </dsp:nvSpPr>
      <dsp:spPr>
        <a:xfrm>
          <a:off x="179512" y="136308"/>
          <a:ext cx="326387" cy="3263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3D1E1-C1BE-44F8-8C3C-CBEE962D5955}">
      <dsp:nvSpPr>
        <dsp:cNvPr id="0" name=""/>
        <dsp:cNvSpPr/>
      </dsp:nvSpPr>
      <dsp:spPr>
        <a:xfrm>
          <a:off x="685413" y="2786"/>
          <a:ext cx="10205514" cy="5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805" tIns="62805" rIns="62805" bIns="62805" numCol="1" spcCol="1270" anchor="ctr" anchorCtr="0">
          <a:noAutofit/>
        </a:bodyPr>
        <a:lstStyle/>
        <a:p>
          <a:pPr marL="0" lvl="0" indent="0" algn="l" defTabSz="622300">
            <a:lnSpc>
              <a:spcPct val="100000"/>
            </a:lnSpc>
            <a:spcBef>
              <a:spcPct val="0"/>
            </a:spcBef>
            <a:spcAft>
              <a:spcPct val="35000"/>
            </a:spcAft>
            <a:buNone/>
          </a:pPr>
          <a:r>
            <a:rPr lang="en-US" sz="1400" kern="1200" dirty="0"/>
            <a:t>Communication plays a important role in professional practice within health and social care. Healthcare professionals use communication everyday to interact with patients, families, carers and colleagues. (NHS, 2023; Skills for Care, 2023)</a:t>
          </a:r>
        </a:p>
      </dsp:txBody>
      <dsp:txXfrm>
        <a:off x="685413" y="2786"/>
        <a:ext cx="10205514" cy="593431"/>
      </dsp:txXfrm>
    </dsp:sp>
    <dsp:sp modelId="{81F2BCBF-157E-43C3-AAD6-06F6069BBFCA}">
      <dsp:nvSpPr>
        <dsp:cNvPr id="0" name=""/>
        <dsp:cNvSpPr/>
      </dsp:nvSpPr>
      <dsp:spPr>
        <a:xfrm>
          <a:off x="0" y="795527"/>
          <a:ext cx="10890928" cy="593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6C73ED-4E5A-46C8-BD47-FF20BEA24D7F}">
      <dsp:nvSpPr>
        <dsp:cNvPr id="0" name=""/>
        <dsp:cNvSpPr/>
      </dsp:nvSpPr>
      <dsp:spPr>
        <a:xfrm>
          <a:off x="179512" y="878097"/>
          <a:ext cx="326387" cy="3263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9FBE5-6CC7-47AE-9A5C-F2E792076145}">
      <dsp:nvSpPr>
        <dsp:cNvPr id="0" name=""/>
        <dsp:cNvSpPr/>
      </dsp:nvSpPr>
      <dsp:spPr>
        <a:xfrm>
          <a:off x="685413" y="744575"/>
          <a:ext cx="10205514" cy="5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805" tIns="62805" rIns="62805" bIns="62805" numCol="1" spcCol="1270" anchor="ctr" anchorCtr="0">
          <a:noAutofit/>
        </a:bodyPr>
        <a:lstStyle/>
        <a:p>
          <a:pPr marL="0" lvl="0" indent="0" algn="l" defTabSz="622300">
            <a:lnSpc>
              <a:spcPct val="100000"/>
            </a:lnSpc>
            <a:spcBef>
              <a:spcPct val="0"/>
            </a:spcBef>
            <a:spcAft>
              <a:spcPct val="35000"/>
            </a:spcAft>
            <a:buNone/>
          </a:pPr>
          <a:r>
            <a:rPr lang="en-US" sz="1400" kern="1200" dirty="0"/>
            <a:t>Good communication helps ensure that important information is shared clearly and accurately. This allows professionals to understand a persons needs, provide appropriate care, and make informed decisions. (NHS, 2023; Skills for Care, 2023)</a:t>
          </a:r>
        </a:p>
      </dsp:txBody>
      <dsp:txXfrm>
        <a:off x="685413" y="744575"/>
        <a:ext cx="10205514" cy="593431"/>
      </dsp:txXfrm>
    </dsp:sp>
    <dsp:sp modelId="{DE4268A0-9437-4233-998D-86844E7BFD96}">
      <dsp:nvSpPr>
        <dsp:cNvPr id="0" name=""/>
        <dsp:cNvSpPr/>
      </dsp:nvSpPr>
      <dsp:spPr>
        <a:xfrm>
          <a:off x="0" y="1486364"/>
          <a:ext cx="10890928" cy="593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6FE39-867C-428C-8C79-F4513A0E1727}">
      <dsp:nvSpPr>
        <dsp:cNvPr id="0" name=""/>
        <dsp:cNvSpPr/>
      </dsp:nvSpPr>
      <dsp:spPr>
        <a:xfrm>
          <a:off x="179512" y="1619886"/>
          <a:ext cx="326387" cy="3263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3ACC4D-2717-4C68-B192-894683B75AC2}">
      <dsp:nvSpPr>
        <dsp:cNvPr id="0" name=""/>
        <dsp:cNvSpPr/>
      </dsp:nvSpPr>
      <dsp:spPr>
        <a:xfrm>
          <a:off x="685413" y="1486364"/>
          <a:ext cx="10205514" cy="5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805" tIns="62805" rIns="62805" bIns="62805" numCol="1" spcCol="1270" anchor="ctr" anchorCtr="0">
          <a:noAutofit/>
        </a:bodyPr>
        <a:lstStyle/>
        <a:p>
          <a:pPr marL="0" lvl="0" indent="0" algn="l" defTabSz="622300">
            <a:lnSpc>
              <a:spcPct val="100000"/>
            </a:lnSpc>
            <a:spcBef>
              <a:spcPct val="0"/>
            </a:spcBef>
            <a:spcAft>
              <a:spcPct val="35000"/>
            </a:spcAft>
            <a:buNone/>
          </a:pPr>
          <a:r>
            <a:rPr lang="en-US" sz="1400" kern="1200" dirty="0"/>
            <a:t>Professional communication requires active listening, respect, empathy and confidentiality. Healthcare workers must communicate in a way that is clear, professional and suitable for the individuals needs. (NHS, 2023; Skills for Care, 2023)</a:t>
          </a:r>
        </a:p>
      </dsp:txBody>
      <dsp:txXfrm>
        <a:off x="685413" y="1486364"/>
        <a:ext cx="10205514" cy="593431"/>
      </dsp:txXfrm>
    </dsp:sp>
    <dsp:sp modelId="{949EA85E-7988-4D7B-BC0C-2EAA0FF8181E}">
      <dsp:nvSpPr>
        <dsp:cNvPr id="0" name=""/>
        <dsp:cNvSpPr/>
      </dsp:nvSpPr>
      <dsp:spPr>
        <a:xfrm>
          <a:off x="0" y="2228153"/>
          <a:ext cx="10890928" cy="593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BF9875-94AF-4E4E-BE42-73F57AC9892D}">
      <dsp:nvSpPr>
        <dsp:cNvPr id="0" name=""/>
        <dsp:cNvSpPr/>
      </dsp:nvSpPr>
      <dsp:spPr>
        <a:xfrm>
          <a:off x="179512" y="2361675"/>
          <a:ext cx="326387" cy="3263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D01178-339E-4120-A87F-580B4870BB05}">
      <dsp:nvSpPr>
        <dsp:cNvPr id="0" name=""/>
        <dsp:cNvSpPr/>
      </dsp:nvSpPr>
      <dsp:spPr>
        <a:xfrm>
          <a:off x="685413" y="2228153"/>
          <a:ext cx="10205514" cy="5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805" tIns="62805" rIns="62805" bIns="62805" numCol="1" spcCol="1270" anchor="ctr" anchorCtr="0">
          <a:noAutofit/>
        </a:bodyPr>
        <a:lstStyle/>
        <a:p>
          <a:pPr marL="0" lvl="0" indent="0" algn="l" defTabSz="622300">
            <a:lnSpc>
              <a:spcPct val="100000"/>
            </a:lnSpc>
            <a:spcBef>
              <a:spcPct val="0"/>
            </a:spcBef>
            <a:spcAft>
              <a:spcPct val="35000"/>
            </a:spcAft>
            <a:buNone/>
          </a:pPr>
          <a:r>
            <a:rPr lang="en-US" sz="1400" kern="1200" dirty="0"/>
            <a:t>For example during a patient handover, a nurse must communicate important information about the patients condition to the next healthcare professional. This helps maintain continuity of care and ensures patient safety. (NHS, 2023)</a:t>
          </a:r>
        </a:p>
      </dsp:txBody>
      <dsp:txXfrm>
        <a:off x="685413" y="2228153"/>
        <a:ext cx="10205514" cy="593431"/>
      </dsp:txXfrm>
    </dsp:sp>
    <dsp:sp modelId="{44BC4AF4-7030-46E2-A01E-7A0BC66861DC}">
      <dsp:nvSpPr>
        <dsp:cNvPr id="0" name=""/>
        <dsp:cNvSpPr/>
      </dsp:nvSpPr>
      <dsp:spPr>
        <a:xfrm>
          <a:off x="0" y="2969942"/>
          <a:ext cx="10890928" cy="5934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74A35-6C9B-4D83-B12D-6D5B9A6C40A1}">
      <dsp:nvSpPr>
        <dsp:cNvPr id="0" name=""/>
        <dsp:cNvSpPr/>
      </dsp:nvSpPr>
      <dsp:spPr>
        <a:xfrm>
          <a:off x="179512" y="3103464"/>
          <a:ext cx="326387" cy="3263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40BDAE-6C5C-474F-BF28-5C462F774352}">
      <dsp:nvSpPr>
        <dsp:cNvPr id="0" name=""/>
        <dsp:cNvSpPr/>
      </dsp:nvSpPr>
      <dsp:spPr>
        <a:xfrm>
          <a:off x="685413" y="2969942"/>
          <a:ext cx="10205514" cy="59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805" tIns="62805" rIns="62805" bIns="62805" numCol="1" spcCol="1270" anchor="ctr" anchorCtr="0">
          <a:noAutofit/>
        </a:bodyPr>
        <a:lstStyle/>
        <a:p>
          <a:pPr marL="0" lvl="0" indent="0" algn="l" defTabSz="622300">
            <a:lnSpc>
              <a:spcPct val="100000"/>
            </a:lnSpc>
            <a:spcBef>
              <a:spcPct val="0"/>
            </a:spcBef>
            <a:spcAft>
              <a:spcPct val="35000"/>
            </a:spcAft>
            <a:buNone/>
          </a:pPr>
          <a:r>
            <a:rPr lang="en-US" sz="1400" kern="1200" dirty="0"/>
            <a:t>Effective communication is essential for professional practice because it supports teamwork, improves care quality, and helps achieve positive outcomes for patients and service users. (NHS, 2023; Skills for Care, 2023)</a:t>
          </a:r>
        </a:p>
      </dsp:txBody>
      <dsp:txXfrm>
        <a:off x="685413" y="2969942"/>
        <a:ext cx="10205514" cy="5934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E23ED7-0122-8A4B-A66E-65C32A499D4F}">
      <dsp:nvSpPr>
        <dsp:cNvPr id="0" name=""/>
        <dsp:cNvSpPr/>
      </dsp:nvSpPr>
      <dsp:spPr>
        <a:xfrm>
          <a:off x="1591" y="489100"/>
          <a:ext cx="1903785" cy="25879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Good communication provides many benefits in health and social care. Firstly, it helps build trust and positive relationships between healthcare professionals, patients and their families. When people feel listened to and understood, they are more likely to feel comfortable and confident in the care they receive.  (NHS, 2023; Skills for Care, 2023) </a:t>
          </a:r>
        </a:p>
      </dsp:txBody>
      <dsp:txXfrm>
        <a:off x="1591" y="489100"/>
        <a:ext cx="1903785" cy="2587958"/>
      </dsp:txXfrm>
    </dsp:sp>
    <dsp:sp modelId="{00940653-2F48-3941-A741-AD41AB84A4A2}">
      <dsp:nvSpPr>
        <dsp:cNvPr id="0" name=""/>
        <dsp:cNvSpPr/>
      </dsp:nvSpPr>
      <dsp:spPr>
        <a:xfrm>
          <a:off x="1933695" y="1661580"/>
          <a:ext cx="28556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6AC361-5556-D046-8650-65F7628D891C}">
      <dsp:nvSpPr>
        <dsp:cNvPr id="0" name=""/>
        <dsp:cNvSpPr/>
      </dsp:nvSpPr>
      <dsp:spPr>
        <a:xfrm>
          <a:off x="2247581" y="489100"/>
          <a:ext cx="1903785" cy="25879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Good communication also improves patient safety by ensuring that important information is shared clearly and accurately. This helps reduce mistakes, misunderstandings and confusion. </a:t>
          </a:r>
        </a:p>
        <a:p>
          <a:pPr marL="0" lvl="0" indent="0" algn="ctr" defTabSz="488950">
            <a:lnSpc>
              <a:spcPct val="90000"/>
            </a:lnSpc>
            <a:spcBef>
              <a:spcPct val="0"/>
            </a:spcBef>
            <a:spcAft>
              <a:spcPct val="35000"/>
            </a:spcAft>
            <a:buNone/>
          </a:pPr>
          <a:r>
            <a:rPr lang="en-US" sz="1100" kern="1200" dirty="0"/>
            <a:t>(NHS, 2023; Skills for Care, 2023)</a:t>
          </a:r>
        </a:p>
      </dsp:txBody>
      <dsp:txXfrm>
        <a:off x="2247581" y="489100"/>
        <a:ext cx="1903785" cy="2587958"/>
      </dsp:txXfrm>
    </dsp:sp>
    <dsp:sp modelId="{CF1EA9D7-BDBB-1E49-98AC-E8BED538B9F4}">
      <dsp:nvSpPr>
        <dsp:cNvPr id="0" name=""/>
        <dsp:cNvSpPr/>
      </dsp:nvSpPr>
      <dsp:spPr>
        <a:xfrm>
          <a:off x="4179685" y="1661580"/>
          <a:ext cx="28556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68F26-128A-5448-8E20-000AA336861F}">
      <dsp:nvSpPr>
        <dsp:cNvPr id="0" name=""/>
        <dsp:cNvSpPr/>
      </dsp:nvSpPr>
      <dsp:spPr>
        <a:xfrm>
          <a:off x="4493571" y="489100"/>
          <a:ext cx="1903785" cy="25879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Another benefit is that is supports effective teamwork. Healthcare professionals can work together more efficiently when they communicate well, leading to better decision making and improved quality of care. (NHS, 2023; Skills for Care, 2023)</a:t>
          </a:r>
        </a:p>
      </dsp:txBody>
      <dsp:txXfrm>
        <a:off x="4493571" y="489100"/>
        <a:ext cx="1903785" cy="2587958"/>
      </dsp:txXfrm>
    </dsp:sp>
    <dsp:sp modelId="{B905C2E5-3F59-A545-ADA8-81DAA802B274}">
      <dsp:nvSpPr>
        <dsp:cNvPr id="0" name=""/>
        <dsp:cNvSpPr/>
      </dsp:nvSpPr>
      <dsp:spPr>
        <a:xfrm>
          <a:off x="6425674" y="1661580"/>
          <a:ext cx="28556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692B7-8ACB-2340-93EE-C340D86FFAFC}">
      <dsp:nvSpPr>
        <dsp:cNvPr id="0" name=""/>
        <dsp:cNvSpPr/>
      </dsp:nvSpPr>
      <dsp:spPr>
        <a:xfrm>
          <a:off x="6739561" y="489100"/>
          <a:ext cx="1903785" cy="25879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Good communication can reduce stress and anxiety for patients by helping them understand their condition, treatment and care plan.</a:t>
          </a:r>
        </a:p>
        <a:p>
          <a:pPr marL="0" lvl="0" indent="0" algn="ctr" defTabSz="488950">
            <a:lnSpc>
              <a:spcPct val="90000"/>
            </a:lnSpc>
            <a:spcBef>
              <a:spcPct val="0"/>
            </a:spcBef>
            <a:spcAft>
              <a:spcPct val="35000"/>
            </a:spcAft>
            <a:buNone/>
          </a:pPr>
          <a:r>
            <a:rPr lang="en-US" sz="1100" kern="1200" dirty="0"/>
            <a:t> (NHS, 2023)</a:t>
          </a:r>
        </a:p>
      </dsp:txBody>
      <dsp:txXfrm>
        <a:off x="6739561" y="489100"/>
        <a:ext cx="1903785" cy="2587958"/>
      </dsp:txXfrm>
    </dsp:sp>
    <dsp:sp modelId="{4D9138FC-2977-F748-9B25-EEBB24EEF4B3}">
      <dsp:nvSpPr>
        <dsp:cNvPr id="0" name=""/>
        <dsp:cNvSpPr/>
      </dsp:nvSpPr>
      <dsp:spPr>
        <a:xfrm>
          <a:off x="8671664" y="1661580"/>
          <a:ext cx="285567"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8A8754-4B43-5F42-9475-E349E35C276D}">
      <dsp:nvSpPr>
        <dsp:cNvPr id="0" name=""/>
        <dsp:cNvSpPr/>
      </dsp:nvSpPr>
      <dsp:spPr>
        <a:xfrm>
          <a:off x="8985550" y="489100"/>
          <a:ext cx="1903785" cy="25879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dirty="0"/>
            <a:t>The benefits of good communication include stronger relationships, improved teamwork, increased patient safety and better health outcomes for patients and service users. </a:t>
          </a:r>
        </a:p>
        <a:p>
          <a:pPr marL="0" lvl="0" indent="0" algn="ctr" defTabSz="488950">
            <a:lnSpc>
              <a:spcPct val="90000"/>
            </a:lnSpc>
            <a:spcBef>
              <a:spcPct val="0"/>
            </a:spcBef>
            <a:spcAft>
              <a:spcPct val="35000"/>
            </a:spcAft>
            <a:buNone/>
          </a:pPr>
          <a:r>
            <a:rPr lang="en-US" sz="1100" kern="1200" dirty="0"/>
            <a:t>(NHS, 2023; Skills for Care, 2023)</a:t>
          </a:r>
        </a:p>
      </dsp:txBody>
      <dsp:txXfrm>
        <a:off x="8985550" y="489100"/>
        <a:ext cx="1903785" cy="25879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36">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6/25/26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90551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6/25/26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29265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6/25/26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840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6/25/26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7082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6/25/26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740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6/25/26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96948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6/25/26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93528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6/25/26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93481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6/25/26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249049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6/25/26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23321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6/25/26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310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6/25/26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18561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C56431-4AE7-6846-EE53-981FFC18E1A2}"/>
              </a:ext>
            </a:extLst>
          </p:cNvPr>
          <p:cNvSpPr>
            <a:spLocks noGrp="1"/>
          </p:cNvSpPr>
          <p:nvPr>
            <p:ph type="ctrTitle"/>
          </p:nvPr>
        </p:nvSpPr>
        <p:spPr>
          <a:xfrm>
            <a:off x="640079" y="914400"/>
            <a:ext cx="4261104" cy="1097280"/>
          </a:xfrm>
        </p:spPr>
        <p:txBody>
          <a:bodyPr vert="horz" lIns="91440" tIns="45720" rIns="91440" bIns="45720" rtlCol="0" anchor="t">
            <a:normAutofit fontScale="90000"/>
          </a:bodyPr>
          <a:lstStyle/>
          <a:p>
            <a:r>
              <a:rPr lang="en-US" sz="3300"/>
              <a:t>Communication in health and social care </a:t>
            </a:r>
          </a:p>
        </p:txBody>
      </p:sp>
      <p:sp>
        <p:nvSpPr>
          <p:cNvPr id="3" name="Subtitle 2">
            <a:extLst>
              <a:ext uri="{FF2B5EF4-FFF2-40B4-BE49-F238E27FC236}">
                <a16:creationId xmlns:a16="http://schemas.microsoft.com/office/drawing/2014/main" id="{5F767300-E958-1E3E-BFBF-005858DE78A7}"/>
              </a:ext>
            </a:extLst>
          </p:cNvPr>
          <p:cNvSpPr>
            <a:spLocks noGrp="1"/>
          </p:cNvSpPr>
          <p:nvPr>
            <p:ph type="subTitle" idx="1"/>
          </p:nvPr>
        </p:nvSpPr>
        <p:spPr>
          <a:xfrm>
            <a:off x="640079" y="2176036"/>
            <a:ext cx="4261104" cy="4121887"/>
          </a:xfrm>
        </p:spPr>
        <p:txBody>
          <a:bodyPr vert="horz" lIns="91440" tIns="45720" rIns="91440" bIns="45720" rtlCol="0">
            <a:normAutofit/>
          </a:bodyPr>
          <a:lstStyle/>
          <a:p>
            <a:pPr>
              <a:lnSpc>
                <a:spcPct val="120000"/>
              </a:lnSpc>
              <a:buFont typeface="Arial" panose="020B0604020202020204" pitchFamily="34" charset="0"/>
              <a:buChar char="•"/>
            </a:pPr>
            <a:r>
              <a:rPr lang="en-US" dirty="0"/>
              <a:t>Khadijah</a:t>
            </a:r>
          </a:p>
          <a:p>
            <a:pPr>
              <a:lnSpc>
                <a:spcPct val="120000"/>
              </a:lnSpc>
              <a:buFont typeface="Arial" panose="020B0604020202020204" pitchFamily="34" charset="0"/>
              <a:buChar char="•"/>
            </a:pPr>
            <a:r>
              <a:rPr lang="en-US" dirty="0"/>
              <a:t>2504699</a:t>
            </a:r>
          </a:p>
          <a:p>
            <a:pPr>
              <a:lnSpc>
                <a:spcPct val="120000"/>
              </a:lnSpc>
              <a:buFont typeface="Arial" panose="020B0604020202020204" pitchFamily="34" charset="0"/>
              <a:buChar char="•"/>
            </a:pPr>
            <a:r>
              <a:rPr lang="en-US"/>
              <a:t>LCHS4009</a:t>
            </a:r>
            <a:endParaRPr lang="en-US" dirty="0"/>
          </a:p>
          <a:p>
            <a:pPr>
              <a:lnSpc>
                <a:spcPct val="120000"/>
              </a:lnSpc>
              <a:buFont typeface="Arial" panose="020B0604020202020204" pitchFamily="34" charset="0"/>
              <a:buChar char="•"/>
            </a:pPr>
            <a:endParaRPr lang="en-US" dirty="0"/>
          </a:p>
          <a:p>
            <a:pPr>
              <a:lnSpc>
                <a:spcPct val="120000"/>
              </a:lnSpc>
              <a:buFont typeface="Arial" panose="020B0604020202020204" pitchFamily="34" charset="0"/>
              <a:buChar char="•"/>
            </a:pPr>
            <a:endParaRPr lang="en-US" dirty="0"/>
          </a:p>
          <a:p>
            <a:pPr>
              <a:lnSpc>
                <a:spcPct val="120000"/>
              </a:lnSpc>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27BD1444-ADD0-9264-8141-5FB0E225A05E}"/>
              </a:ext>
            </a:extLst>
          </p:cNvPr>
          <p:cNvPicPr>
            <a:picLocks noChangeAspect="1"/>
          </p:cNvPicPr>
          <p:nvPr/>
        </p:nvPicPr>
        <p:blipFill>
          <a:blip r:embed="rId2"/>
          <a:srcRect l="2318" r="23076"/>
          <a:stretch>
            <a:fillRect/>
          </a:stretch>
        </p:blipFill>
        <p:spPr>
          <a:xfrm>
            <a:off x="5671128" y="914399"/>
            <a:ext cx="6520872" cy="5353521"/>
          </a:xfrm>
          <a:prstGeom prst="rect">
            <a:avLst/>
          </a:prstGeom>
        </p:spPr>
      </p:pic>
      <p:cxnSp>
        <p:nvCxnSpPr>
          <p:cNvPr id="27" name="Straight Connector 2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27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EFFBD-5875-FF54-461E-D29DA4DE6923}"/>
              </a:ext>
            </a:extLst>
          </p:cNvPr>
          <p:cNvSpPr>
            <a:spLocks noGrp="1"/>
          </p:cNvSpPr>
          <p:nvPr>
            <p:ph type="title"/>
          </p:nvPr>
        </p:nvSpPr>
        <p:spPr>
          <a:xfrm>
            <a:off x="914400" y="1371600"/>
            <a:ext cx="10360152" cy="1139911"/>
          </a:xfrm>
        </p:spPr>
        <p:txBody>
          <a:bodyPr>
            <a:normAutofit/>
          </a:bodyPr>
          <a:lstStyle/>
          <a:p>
            <a:r>
              <a:rPr lang="en-US" dirty="0"/>
              <a:t>What is communication?</a:t>
            </a:r>
          </a:p>
        </p:txBody>
      </p:sp>
      <p:cxnSp>
        <p:nvCxnSpPr>
          <p:cNvPr id="11" name="Straight Connector 10">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6CFDC8B-2C40-5BF8-A1FE-C0A10B5B3E0B}"/>
              </a:ext>
            </a:extLst>
          </p:cNvPr>
          <p:cNvGraphicFramePr>
            <a:graphicFrameLocks noGrp="1"/>
          </p:cNvGraphicFramePr>
          <p:nvPr>
            <p:ph idx="1"/>
            <p:extLst>
              <p:ext uri="{D42A27DB-BD31-4B8C-83A1-F6EECF244321}">
                <p14:modId xmlns:p14="http://schemas.microsoft.com/office/powerpoint/2010/main" val="569768609"/>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76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ABCAB-7284-62FA-7BB9-1C86E817F834}"/>
              </a:ext>
            </a:extLst>
          </p:cNvPr>
          <p:cNvSpPr>
            <a:spLocks noGrp="1"/>
          </p:cNvSpPr>
          <p:nvPr>
            <p:ph type="title"/>
          </p:nvPr>
        </p:nvSpPr>
        <p:spPr>
          <a:xfrm>
            <a:off x="914400" y="1371600"/>
            <a:ext cx="10360152" cy="1139911"/>
          </a:xfrm>
        </p:spPr>
        <p:txBody>
          <a:bodyPr>
            <a:normAutofit/>
          </a:bodyPr>
          <a:lstStyle/>
          <a:p>
            <a:r>
              <a:rPr lang="en-US"/>
              <a:t>Why is communication important?</a:t>
            </a:r>
            <a:endParaRPr lang="en-US" dirty="0"/>
          </a:p>
        </p:txBody>
      </p:sp>
      <p:cxnSp>
        <p:nvCxnSpPr>
          <p:cNvPr id="43" name="Straight Connector 42">
            <a:extLst>
              <a:ext uri="{FF2B5EF4-FFF2-40B4-BE49-F238E27FC236}">
                <a16:creationId xmlns:a16="http://schemas.microsoft.com/office/drawing/2014/main" id="{B9C96FDC-E4C2-7D8A-44BA-572E7CD9E8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1585" y="1027306"/>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D9EE326-F78C-1940-558A-C56B2185F4CA}"/>
              </a:ext>
            </a:extLst>
          </p:cNvPr>
          <p:cNvGraphicFramePr>
            <a:graphicFrameLocks noGrp="1"/>
          </p:cNvGraphicFramePr>
          <p:nvPr>
            <p:ph idx="1"/>
            <p:extLst>
              <p:ext uri="{D42A27DB-BD31-4B8C-83A1-F6EECF244321}">
                <p14:modId xmlns:p14="http://schemas.microsoft.com/office/powerpoint/2010/main" val="2078875081"/>
              </p:ext>
            </p:extLst>
          </p:nvPr>
        </p:nvGraphicFramePr>
        <p:xfrm>
          <a:off x="914400" y="2607561"/>
          <a:ext cx="10363200" cy="3690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322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3749-3169-E073-9AE5-F8DB24FD7443}"/>
              </a:ext>
            </a:extLst>
          </p:cNvPr>
          <p:cNvSpPr>
            <a:spLocks noGrp="1"/>
          </p:cNvSpPr>
          <p:nvPr>
            <p:ph type="title"/>
          </p:nvPr>
        </p:nvSpPr>
        <p:spPr/>
        <p:txBody>
          <a:bodyPr/>
          <a:lstStyle/>
          <a:p>
            <a:r>
              <a:rPr lang="en-US" dirty="0"/>
              <a:t>Communication in professional practice</a:t>
            </a:r>
          </a:p>
        </p:txBody>
      </p:sp>
      <p:graphicFrame>
        <p:nvGraphicFramePr>
          <p:cNvPr id="5" name="Content Placeholder 2">
            <a:extLst>
              <a:ext uri="{FF2B5EF4-FFF2-40B4-BE49-F238E27FC236}">
                <a16:creationId xmlns:a16="http://schemas.microsoft.com/office/drawing/2014/main" id="{D79D2E9A-68E0-11A8-284C-BF08A356B951}"/>
              </a:ext>
            </a:extLst>
          </p:cNvPr>
          <p:cNvGraphicFramePr>
            <a:graphicFrameLocks noGrp="1"/>
          </p:cNvGraphicFramePr>
          <p:nvPr>
            <p:ph idx="1"/>
            <p:extLst>
              <p:ext uri="{D42A27DB-BD31-4B8C-83A1-F6EECF244321}">
                <p14:modId xmlns:p14="http://schemas.microsoft.com/office/powerpoint/2010/main" val="1363223771"/>
              </p:ext>
            </p:extLst>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429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F93F6-7AA1-1B7C-5194-51281884D4A3}"/>
              </a:ext>
            </a:extLst>
          </p:cNvPr>
          <p:cNvSpPr>
            <a:spLocks noGrp="1"/>
          </p:cNvSpPr>
          <p:nvPr>
            <p:ph type="title"/>
          </p:nvPr>
        </p:nvSpPr>
        <p:spPr/>
        <p:txBody>
          <a:bodyPr/>
          <a:lstStyle/>
          <a:p>
            <a:r>
              <a:rPr lang="en-US"/>
              <a:t>Benefits of good communication </a:t>
            </a:r>
            <a:endParaRPr lang="en-US" dirty="0"/>
          </a:p>
        </p:txBody>
      </p:sp>
      <p:graphicFrame>
        <p:nvGraphicFramePr>
          <p:cNvPr id="5" name="Content Placeholder 2">
            <a:extLst>
              <a:ext uri="{FF2B5EF4-FFF2-40B4-BE49-F238E27FC236}">
                <a16:creationId xmlns:a16="http://schemas.microsoft.com/office/drawing/2014/main" id="{A2057E36-4936-9A8C-9AD2-23A2DFF03645}"/>
              </a:ext>
            </a:extLst>
          </p:cNvPr>
          <p:cNvGraphicFramePr>
            <a:graphicFrameLocks noGrp="1"/>
          </p:cNvGraphicFramePr>
          <p:nvPr>
            <p:ph idx="1"/>
            <p:extLst>
              <p:ext uri="{D42A27DB-BD31-4B8C-83A1-F6EECF244321}">
                <p14:modId xmlns:p14="http://schemas.microsoft.com/office/powerpoint/2010/main" val="2340155356"/>
              </p:ext>
            </p:extLst>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233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BA290-10CE-67C4-8721-38981C172A3C}"/>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3CD57172-B184-9269-07F8-605C0F1776B2}"/>
              </a:ext>
            </a:extLst>
          </p:cNvPr>
          <p:cNvSpPr>
            <a:spLocks noGrp="1"/>
          </p:cNvSpPr>
          <p:nvPr>
            <p:ph idx="1"/>
          </p:nvPr>
        </p:nvSpPr>
        <p:spPr/>
        <p:txBody>
          <a:bodyPr>
            <a:normAutofit fontScale="77500" lnSpcReduction="20000"/>
          </a:bodyPr>
          <a:lstStyle/>
          <a:p>
            <a:r>
              <a:rPr lang="en-US" dirty="0"/>
              <a:t>In conclusion, communication is the process of sharing information, ideas and feelings with others through speaking, listening, writing and non verbal methods such as body language. It is a fundamental skill in health and social care because it helps professionals understand and meet the needs of patients and service users. (NHS, 2023; Skills for Care, 2023)</a:t>
            </a:r>
          </a:p>
          <a:p>
            <a:r>
              <a:rPr lang="en-US" dirty="0"/>
              <a:t>Communication builds trust, improves understanding and supports safe and effective care. (NHS, 2023; Skills for Care, 2023)</a:t>
            </a:r>
          </a:p>
          <a:p>
            <a:r>
              <a:rPr lang="en-US" dirty="0"/>
              <a:t>It also provides many benefits, including improved patient safety, stronger relationships, better teamwork, reduced misunderstanding and higher quality care. (NHS, 2023; Skills for Care, 2023)</a:t>
            </a:r>
          </a:p>
          <a:p>
            <a:r>
              <a:rPr lang="en-US" dirty="0"/>
              <a:t>Overall, effective communication is essential for delivering person centered care and achieving positive outcomes for patients and service users. By communicating clearly, listening actively, and showing empathy, healthcare professionals can make a significant difference in the lives of those they support. (NHS, 2023; Skills for Care, 2023)</a:t>
            </a:r>
          </a:p>
          <a:p>
            <a:pPr marL="0" indent="0">
              <a:buNone/>
            </a:pPr>
            <a:r>
              <a:rPr lang="en-US" dirty="0"/>
              <a:t>    thank you for listening</a:t>
            </a:r>
          </a:p>
        </p:txBody>
      </p:sp>
    </p:spTree>
    <p:extLst>
      <p:ext uri="{BB962C8B-B14F-4D97-AF65-F5344CB8AC3E}">
        <p14:creationId xmlns:p14="http://schemas.microsoft.com/office/powerpoint/2010/main" val="3382678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A0624-AAD3-EE4C-EFD1-B97D3C521C25}"/>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4210F82D-0C44-35C4-975F-FF3109D918F1}"/>
              </a:ext>
            </a:extLst>
          </p:cNvPr>
          <p:cNvSpPr>
            <a:spLocks noGrp="1"/>
          </p:cNvSpPr>
          <p:nvPr>
            <p:ph idx="1"/>
          </p:nvPr>
        </p:nvSpPr>
        <p:spPr/>
        <p:txBody>
          <a:bodyPr/>
          <a:lstStyle/>
          <a:p>
            <a:r>
              <a:rPr lang="en-US" dirty="0"/>
              <a:t>NHS (2023) Communication skills in healthcare</a:t>
            </a:r>
          </a:p>
          <a:p>
            <a:pPr marL="0" indent="0">
              <a:buNone/>
            </a:pPr>
            <a:r>
              <a:rPr lang="en-US" dirty="0">
                <a:hlinkClick r:id="rId2"/>
              </a:rPr>
              <a:t>https://www.nhs.uk</a:t>
            </a:r>
            <a:r>
              <a:rPr lang="en-US" dirty="0"/>
              <a:t> </a:t>
            </a:r>
          </a:p>
          <a:p>
            <a:r>
              <a:rPr lang="en-US" dirty="0"/>
              <a:t>Skills for Care (2023) Effective communication in social care</a:t>
            </a:r>
          </a:p>
          <a:p>
            <a:pPr marL="0" indent="0">
              <a:buNone/>
            </a:pPr>
            <a:r>
              <a:rPr lang="en-US" dirty="0">
                <a:hlinkClick r:id="rId3"/>
              </a:rPr>
              <a:t>https://www.skillsforcare.org.uk</a:t>
            </a:r>
            <a:r>
              <a:rPr lang="en-US" dirty="0"/>
              <a:t> </a:t>
            </a:r>
          </a:p>
          <a:p>
            <a:pPr marL="0" indent="0">
              <a:buNone/>
            </a:pPr>
            <a:endParaRPr lang="en-US" dirty="0"/>
          </a:p>
        </p:txBody>
      </p:sp>
    </p:spTree>
    <p:extLst>
      <p:ext uri="{BB962C8B-B14F-4D97-AF65-F5344CB8AC3E}">
        <p14:creationId xmlns:p14="http://schemas.microsoft.com/office/powerpoint/2010/main" val="70742210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168</TotalTime>
  <Words>997</Words>
  <Application>Microsoft Macintosh PowerPoint</Application>
  <PresentationFormat>Widescreen</PresentationFormat>
  <Paragraphs>47</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Grandview Display</vt:lpstr>
      <vt:lpstr>DashVTI</vt:lpstr>
      <vt:lpstr>Communication in health and social care </vt:lpstr>
      <vt:lpstr>What is communication?</vt:lpstr>
      <vt:lpstr>Why is communication important?</vt:lpstr>
      <vt:lpstr>Communication in professional practice</vt:lpstr>
      <vt:lpstr>Benefits of good communication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Khadijah Mohmedyusuf Pathan (2504699)</dc:creator>
  <cp:lastModifiedBy>Khadijah Mohmedyusuf Pathan (2504699)</cp:lastModifiedBy>
  <cp:revision>1</cp:revision>
  <dcterms:created xsi:type="dcterms:W3CDTF">2026-06-12T08:36:47Z</dcterms:created>
  <dcterms:modified xsi:type="dcterms:W3CDTF">2026-06-25T20:48:41Z</dcterms:modified>
</cp:coreProperties>
</file>