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 snapToObjects="1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l Jones" userId="b233f293-2ada-48ca-99b4-209afc983296" providerId="ADAL" clId="{B15A88EB-ABDB-0245-A0D0-6D51258D52C4}"/>
    <pc:docChg chg="custSel modSld">
      <pc:chgData name="Karl Jones" userId="b233f293-2ada-48ca-99b4-209afc983296" providerId="ADAL" clId="{B15A88EB-ABDB-0245-A0D0-6D51258D52C4}" dt="2022-11-08T09:34:01.312" v="11" actId="26606"/>
      <pc:docMkLst>
        <pc:docMk/>
      </pc:docMkLst>
      <pc:sldChg chg="addSp modSp mod modMedia setBg">
        <pc:chgData name="Karl Jones" userId="b233f293-2ada-48ca-99b4-209afc983296" providerId="ADAL" clId="{B15A88EB-ABDB-0245-A0D0-6D51258D52C4}" dt="2022-11-08T09:33:15.752" v="2"/>
        <pc:sldMkLst>
          <pc:docMk/>
          <pc:sldMk cId="2626373699" sldId="256"/>
        </pc:sldMkLst>
        <pc:spChg chg="mod">
          <ac:chgData name="Karl Jones" userId="b233f293-2ada-48ca-99b4-209afc983296" providerId="ADAL" clId="{B15A88EB-ABDB-0245-A0D0-6D51258D52C4}" dt="2022-11-08T09:33:15.068" v="0" actId="26606"/>
          <ac:spMkLst>
            <pc:docMk/>
            <pc:sldMk cId="2626373699" sldId="256"/>
            <ac:spMk id="2" creationId="{6CF0FB41-A651-E106-814B-E354A4D251E5}"/>
          </ac:spMkLst>
        </pc:spChg>
        <pc:spChg chg="mod">
          <ac:chgData name="Karl Jones" userId="b233f293-2ada-48ca-99b4-209afc983296" providerId="ADAL" clId="{B15A88EB-ABDB-0245-A0D0-6D51258D52C4}" dt="2022-11-08T09:33:15.068" v="0" actId="26606"/>
          <ac:spMkLst>
            <pc:docMk/>
            <pc:sldMk cId="2626373699" sldId="256"/>
            <ac:spMk id="3" creationId="{1FCB40D7-DC89-E859-2973-64E8B1CB4017}"/>
          </ac:spMkLst>
        </pc:spChg>
        <pc:spChg chg="add">
          <ac:chgData name="Karl Jones" userId="b233f293-2ada-48ca-99b4-209afc983296" providerId="ADAL" clId="{B15A88EB-ABDB-0245-A0D0-6D51258D52C4}" dt="2022-11-08T09:33:15.068" v="0" actId="26606"/>
          <ac:spMkLst>
            <pc:docMk/>
            <pc:sldMk cId="2626373699" sldId="256"/>
            <ac:spMk id="9" creationId="{C1DD1A8A-57D5-4A81-AD04-532B043C5611}"/>
          </ac:spMkLst>
        </pc:spChg>
        <pc:spChg chg="add">
          <ac:chgData name="Karl Jones" userId="b233f293-2ada-48ca-99b4-209afc983296" providerId="ADAL" clId="{B15A88EB-ABDB-0245-A0D0-6D51258D52C4}" dt="2022-11-08T09:33:15.068" v="0" actId="26606"/>
          <ac:spMkLst>
            <pc:docMk/>
            <pc:sldMk cId="2626373699" sldId="256"/>
            <ac:spMk id="11" creationId="{007891EC-4501-44ED-A8C8-B11B6DB767AB}"/>
          </ac:spMkLst>
        </pc:spChg>
        <pc:picChg chg="add mod">
          <ac:chgData name="Karl Jones" userId="b233f293-2ada-48ca-99b4-209afc983296" providerId="ADAL" clId="{B15A88EB-ABDB-0245-A0D0-6D51258D52C4}" dt="2022-11-08T09:33:15.752" v="2"/>
          <ac:picMkLst>
            <pc:docMk/>
            <pc:sldMk cId="2626373699" sldId="256"/>
            <ac:picMk id="5" creationId="{E9037CCD-55ED-E29E-D467-4B7A03D135D1}"/>
          </ac:picMkLst>
        </pc:picChg>
      </pc:sldChg>
      <pc:sldChg chg="addSp delSp modSp mod setBg">
        <pc:chgData name="Karl Jones" userId="b233f293-2ada-48ca-99b4-209afc983296" providerId="ADAL" clId="{B15A88EB-ABDB-0245-A0D0-6D51258D52C4}" dt="2022-11-08T09:33:18.674" v="3" actId="26606"/>
        <pc:sldMkLst>
          <pc:docMk/>
          <pc:sldMk cId="3592899296" sldId="257"/>
        </pc:sldMkLst>
        <pc:spChg chg="mod">
          <ac:chgData name="Karl Jones" userId="b233f293-2ada-48ca-99b4-209afc983296" providerId="ADAL" clId="{B15A88EB-ABDB-0245-A0D0-6D51258D52C4}" dt="2022-11-08T09:33:18.674" v="3" actId="26606"/>
          <ac:spMkLst>
            <pc:docMk/>
            <pc:sldMk cId="3592899296" sldId="257"/>
            <ac:spMk id="2" creationId="{CD5B43AD-2ACA-3732-204A-F8AB7C2BF267}"/>
          </ac:spMkLst>
        </pc:spChg>
        <pc:spChg chg="del">
          <ac:chgData name="Karl Jones" userId="b233f293-2ada-48ca-99b4-209afc983296" providerId="ADAL" clId="{B15A88EB-ABDB-0245-A0D0-6D51258D52C4}" dt="2022-11-08T09:33:18.674" v="3" actId="26606"/>
          <ac:spMkLst>
            <pc:docMk/>
            <pc:sldMk cId="3592899296" sldId="257"/>
            <ac:spMk id="3" creationId="{17FFC5B1-6F85-B91B-096C-1EE1D2BD714C}"/>
          </ac:spMkLst>
        </pc:spChg>
        <pc:spChg chg="add">
          <ac:chgData name="Karl Jones" userId="b233f293-2ada-48ca-99b4-209afc983296" providerId="ADAL" clId="{B15A88EB-ABDB-0245-A0D0-6D51258D52C4}" dt="2022-11-08T09:33:18.674" v="3" actId="26606"/>
          <ac:spMkLst>
            <pc:docMk/>
            <pc:sldMk cId="3592899296" sldId="257"/>
            <ac:spMk id="9" creationId="{BACC6370-2D7E-4714-9D71-7542949D7D5D}"/>
          </ac:spMkLst>
        </pc:spChg>
        <pc:spChg chg="add">
          <ac:chgData name="Karl Jones" userId="b233f293-2ada-48ca-99b4-209afc983296" providerId="ADAL" clId="{B15A88EB-ABDB-0245-A0D0-6D51258D52C4}" dt="2022-11-08T09:33:18.674" v="3" actId="26606"/>
          <ac:spMkLst>
            <pc:docMk/>
            <pc:sldMk cId="3592899296" sldId="257"/>
            <ac:spMk id="11" creationId="{F68B3F68-107C-434F-AA38-110D5EA91B85}"/>
          </ac:spMkLst>
        </pc:spChg>
        <pc:spChg chg="add">
          <ac:chgData name="Karl Jones" userId="b233f293-2ada-48ca-99b4-209afc983296" providerId="ADAL" clId="{B15A88EB-ABDB-0245-A0D0-6D51258D52C4}" dt="2022-11-08T09:33:18.674" v="3" actId="26606"/>
          <ac:spMkLst>
            <pc:docMk/>
            <pc:sldMk cId="3592899296" sldId="257"/>
            <ac:spMk id="13" creationId="{AAD0DBB9-1A4B-4391-81D4-CB19F9AB918A}"/>
          </ac:spMkLst>
        </pc:spChg>
        <pc:spChg chg="add">
          <ac:chgData name="Karl Jones" userId="b233f293-2ada-48ca-99b4-209afc983296" providerId="ADAL" clId="{B15A88EB-ABDB-0245-A0D0-6D51258D52C4}" dt="2022-11-08T09:33:18.674" v="3" actId="26606"/>
          <ac:spMkLst>
            <pc:docMk/>
            <pc:sldMk cId="3592899296" sldId="257"/>
            <ac:spMk id="15" creationId="{063BBA22-50EA-4C4D-BE05-F1CE4E63AA56}"/>
          </ac:spMkLst>
        </pc:spChg>
        <pc:graphicFrameChg chg="add">
          <ac:chgData name="Karl Jones" userId="b233f293-2ada-48ca-99b4-209afc983296" providerId="ADAL" clId="{B15A88EB-ABDB-0245-A0D0-6D51258D52C4}" dt="2022-11-08T09:33:18.674" v="3" actId="26606"/>
          <ac:graphicFrameMkLst>
            <pc:docMk/>
            <pc:sldMk cId="3592899296" sldId="257"/>
            <ac:graphicFrameMk id="5" creationId="{F09EAB88-5E94-53EB-704B-EF55CEB7E497}"/>
          </ac:graphicFrameMkLst>
        </pc:graphicFrameChg>
      </pc:sldChg>
      <pc:sldChg chg="addSp modSp mod setBg">
        <pc:chgData name="Karl Jones" userId="b233f293-2ada-48ca-99b4-209afc983296" providerId="ADAL" clId="{B15A88EB-ABDB-0245-A0D0-6D51258D52C4}" dt="2022-11-08T09:33:36.745" v="6" actId="26606"/>
        <pc:sldMkLst>
          <pc:docMk/>
          <pc:sldMk cId="1149119022" sldId="258"/>
        </pc:sldMkLst>
        <pc:spChg chg="mod">
          <ac:chgData name="Karl Jones" userId="b233f293-2ada-48ca-99b4-209afc983296" providerId="ADAL" clId="{B15A88EB-ABDB-0245-A0D0-6D51258D52C4}" dt="2022-11-08T09:33:36.745" v="6" actId="26606"/>
          <ac:spMkLst>
            <pc:docMk/>
            <pc:sldMk cId="1149119022" sldId="258"/>
            <ac:spMk id="2" creationId="{E8C75C54-0BA9-3DCB-EA6A-6DA48DED657A}"/>
          </ac:spMkLst>
        </pc:spChg>
        <pc:spChg chg="mod">
          <ac:chgData name="Karl Jones" userId="b233f293-2ada-48ca-99b4-209afc983296" providerId="ADAL" clId="{B15A88EB-ABDB-0245-A0D0-6D51258D52C4}" dt="2022-11-08T09:33:36.745" v="6" actId="26606"/>
          <ac:spMkLst>
            <pc:docMk/>
            <pc:sldMk cId="1149119022" sldId="258"/>
            <ac:spMk id="3" creationId="{0B023E7E-AEB8-3423-87D2-CBE95ADAF55F}"/>
          </ac:spMkLst>
        </pc:spChg>
        <pc:spChg chg="add">
          <ac:chgData name="Karl Jones" userId="b233f293-2ada-48ca-99b4-209afc983296" providerId="ADAL" clId="{B15A88EB-ABDB-0245-A0D0-6D51258D52C4}" dt="2022-11-08T09:33:36.745" v="6" actId="26606"/>
          <ac:spMkLst>
            <pc:docMk/>
            <pc:sldMk cId="1149119022" sldId="258"/>
            <ac:spMk id="9" creationId="{04812C46-200A-4DEB-A05E-3ED6C68C2387}"/>
          </ac:spMkLst>
        </pc:spChg>
        <pc:spChg chg="add">
          <ac:chgData name="Karl Jones" userId="b233f293-2ada-48ca-99b4-209afc983296" providerId="ADAL" clId="{B15A88EB-ABDB-0245-A0D0-6D51258D52C4}" dt="2022-11-08T09:33:36.745" v="6" actId="26606"/>
          <ac:spMkLst>
            <pc:docMk/>
            <pc:sldMk cId="1149119022" sldId="258"/>
            <ac:spMk id="11" creationId="{D1EA859B-E555-4109-94F3-6700E046E008}"/>
          </ac:spMkLst>
        </pc:spChg>
        <pc:picChg chg="add">
          <ac:chgData name="Karl Jones" userId="b233f293-2ada-48ca-99b4-209afc983296" providerId="ADAL" clId="{B15A88EB-ABDB-0245-A0D0-6D51258D52C4}" dt="2022-11-08T09:33:36.745" v="6" actId="26606"/>
          <ac:picMkLst>
            <pc:docMk/>
            <pc:sldMk cId="1149119022" sldId="258"/>
            <ac:picMk id="5" creationId="{3F6DC003-F80F-5C36-EB1F-760F3608F4F9}"/>
          </ac:picMkLst>
        </pc:picChg>
      </pc:sldChg>
      <pc:sldChg chg="addSp modSp mod setBg">
        <pc:chgData name="Karl Jones" userId="b233f293-2ada-48ca-99b4-209afc983296" providerId="ADAL" clId="{B15A88EB-ABDB-0245-A0D0-6D51258D52C4}" dt="2022-11-08T09:33:39.713" v="7" actId="26606"/>
        <pc:sldMkLst>
          <pc:docMk/>
          <pc:sldMk cId="1343438112" sldId="259"/>
        </pc:sldMkLst>
        <pc:spChg chg="mod">
          <ac:chgData name="Karl Jones" userId="b233f293-2ada-48ca-99b4-209afc983296" providerId="ADAL" clId="{B15A88EB-ABDB-0245-A0D0-6D51258D52C4}" dt="2022-11-08T09:33:39.713" v="7" actId="26606"/>
          <ac:spMkLst>
            <pc:docMk/>
            <pc:sldMk cId="1343438112" sldId="259"/>
            <ac:spMk id="2" creationId="{2A836B7D-A339-36DA-3A96-4FDABD75A429}"/>
          </ac:spMkLst>
        </pc:spChg>
        <pc:spChg chg="mod">
          <ac:chgData name="Karl Jones" userId="b233f293-2ada-48ca-99b4-209afc983296" providerId="ADAL" clId="{B15A88EB-ABDB-0245-A0D0-6D51258D52C4}" dt="2022-11-08T09:33:39.713" v="7" actId="26606"/>
          <ac:spMkLst>
            <pc:docMk/>
            <pc:sldMk cId="1343438112" sldId="259"/>
            <ac:spMk id="3" creationId="{D73BCD25-F998-5236-8E81-8F3A535BF186}"/>
          </ac:spMkLst>
        </pc:spChg>
        <pc:spChg chg="add">
          <ac:chgData name="Karl Jones" userId="b233f293-2ada-48ca-99b4-209afc983296" providerId="ADAL" clId="{B15A88EB-ABDB-0245-A0D0-6D51258D52C4}" dt="2022-11-08T09:33:39.713" v="7" actId="26606"/>
          <ac:spMkLst>
            <pc:docMk/>
            <pc:sldMk cId="1343438112" sldId="259"/>
            <ac:spMk id="9" creationId="{04812C46-200A-4DEB-A05E-3ED6C68C2387}"/>
          </ac:spMkLst>
        </pc:spChg>
        <pc:spChg chg="add">
          <ac:chgData name="Karl Jones" userId="b233f293-2ada-48ca-99b4-209afc983296" providerId="ADAL" clId="{B15A88EB-ABDB-0245-A0D0-6D51258D52C4}" dt="2022-11-08T09:33:39.713" v="7" actId="26606"/>
          <ac:spMkLst>
            <pc:docMk/>
            <pc:sldMk cId="1343438112" sldId="259"/>
            <ac:spMk id="11" creationId="{D1EA859B-E555-4109-94F3-6700E046E008}"/>
          </ac:spMkLst>
        </pc:spChg>
        <pc:picChg chg="add">
          <ac:chgData name="Karl Jones" userId="b233f293-2ada-48ca-99b4-209afc983296" providerId="ADAL" clId="{B15A88EB-ABDB-0245-A0D0-6D51258D52C4}" dt="2022-11-08T09:33:39.713" v="7" actId="26606"/>
          <ac:picMkLst>
            <pc:docMk/>
            <pc:sldMk cId="1343438112" sldId="259"/>
            <ac:picMk id="5" creationId="{9A960D6D-A732-6679-FF0E-D58D79BFBFFB}"/>
          </ac:picMkLst>
        </pc:picChg>
      </pc:sldChg>
      <pc:sldChg chg="addSp delSp modSp mod setBg">
        <pc:chgData name="Karl Jones" userId="b233f293-2ada-48ca-99b4-209afc983296" providerId="ADAL" clId="{B15A88EB-ABDB-0245-A0D0-6D51258D52C4}" dt="2022-11-08T09:33:54.651" v="9" actId="26606"/>
        <pc:sldMkLst>
          <pc:docMk/>
          <pc:sldMk cId="1571877837" sldId="260"/>
        </pc:sldMkLst>
        <pc:spChg chg="mod">
          <ac:chgData name="Karl Jones" userId="b233f293-2ada-48ca-99b4-209afc983296" providerId="ADAL" clId="{B15A88EB-ABDB-0245-A0D0-6D51258D52C4}" dt="2022-11-08T09:33:54.651" v="9" actId="26606"/>
          <ac:spMkLst>
            <pc:docMk/>
            <pc:sldMk cId="1571877837" sldId="260"/>
            <ac:spMk id="2" creationId="{342F32F0-27F9-A031-019D-EB1D4533654D}"/>
          </ac:spMkLst>
        </pc:spChg>
        <pc:spChg chg="del mod">
          <ac:chgData name="Karl Jones" userId="b233f293-2ada-48ca-99b4-209afc983296" providerId="ADAL" clId="{B15A88EB-ABDB-0245-A0D0-6D51258D52C4}" dt="2022-11-08T09:33:54.651" v="9" actId="26606"/>
          <ac:spMkLst>
            <pc:docMk/>
            <pc:sldMk cId="1571877837" sldId="260"/>
            <ac:spMk id="3" creationId="{5BB06CB2-FD10-7208-3DC2-80F5AFEB2FE1}"/>
          </ac:spMkLst>
        </pc:spChg>
        <pc:spChg chg="add">
          <ac:chgData name="Karl Jones" userId="b233f293-2ada-48ca-99b4-209afc983296" providerId="ADAL" clId="{B15A88EB-ABDB-0245-A0D0-6D51258D52C4}" dt="2022-11-08T09:33:54.651" v="9" actId="26606"/>
          <ac:spMkLst>
            <pc:docMk/>
            <pc:sldMk cId="1571877837" sldId="260"/>
            <ac:spMk id="9" creationId="{2E442304-DDBD-4F7B-8017-36BCC863FB40}"/>
          </ac:spMkLst>
        </pc:spChg>
        <pc:spChg chg="add">
          <ac:chgData name="Karl Jones" userId="b233f293-2ada-48ca-99b4-209afc983296" providerId="ADAL" clId="{B15A88EB-ABDB-0245-A0D0-6D51258D52C4}" dt="2022-11-08T09:33:54.651" v="9" actId="26606"/>
          <ac:spMkLst>
            <pc:docMk/>
            <pc:sldMk cId="1571877837" sldId="260"/>
            <ac:spMk id="11" creationId="{5E107275-3853-46FD-A241-DE4355A42675}"/>
          </ac:spMkLst>
        </pc:spChg>
        <pc:graphicFrameChg chg="add">
          <ac:chgData name="Karl Jones" userId="b233f293-2ada-48ca-99b4-209afc983296" providerId="ADAL" clId="{B15A88EB-ABDB-0245-A0D0-6D51258D52C4}" dt="2022-11-08T09:33:54.651" v="9" actId="26606"/>
          <ac:graphicFrameMkLst>
            <pc:docMk/>
            <pc:sldMk cId="1571877837" sldId="260"/>
            <ac:graphicFrameMk id="5" creationId="{94B2984C-F802-B3D7-4130-45060924B3A8}"/>
          </ac:graphicFrameMkLst>
        </pc:graphicFrameChg>
      </pc:sldChg>
      <pc:sldChg chg="addSp delSp modSp mod setBg">
        <pc:chgData name="Karl Jones" userId="b233f293-2ada-48ca-99b4-209afc983296" providerId="ADAL" clId="{B15A88EB-ABDB-0245-A0D0-6D51258D52C4}" dt="2022-11-08T09:33:57.250" v="10" actId="26606"/>
        <pc:sldMkLst>
          <pc:docMk/>
          <pc:sldMk cId="2970030202" sldId="261"/>
        </pc:sldMkLst>
        <pc:spChg chg="mod">
          <ac:chgData name="Karl Jones" userId="b233f293-2ada-48ca-99b4-209afc983296" providerId="ADAL" clId="{B15A88EB-ABDB-0245-A0D0-6D51258D52C4}" dt="2022-11-08T09:33:57.250" v="10" actId="26606"/>
          <ac:spMkLst>
            <pc:docMk/>
            <pc:sldMk cId="2970030202" sldId="261"/>
            <ac:spMk id="2" creationId="{79027AF3-2CBD-4A55-1A78-29AC08C9C366}"/>
          </ac:spMkLst>
        </pc:spChg>
        <pc:spChg chg="del">
          <ac:chgData name="Karl Jones" userId="b233f293-2ada-48ca-99b4-209afc983296" providerId="ADAL" clId="{B15A88EB-ABDB-0245-A0D0-6D51258D52C4}" dt="2022-11-08T09:33:57.250" v="10" actId="26606"/>
          <ac:spMkLst>
            <pc:docMk/>
            <pc:sldMk cId="2970030202" sldId="261"/>
            <ac:spMk id="3" creationId="{80E3355D-6DB6-E190-A017-C840C18D0A9D}"/>
          </ac:spMkLst>
        </pc:spChg>
        <pc:spChg chg="add">
          <ac:chgData name="Karl Jones" userId="b233f293-2ada-48ca-99b4-209afc983296" providerId="ADAL" clId="{B15A88EB-ABDB-0245-A0D0-6D51258D52C4}" dt="2022-11-08T09:33:57.250" v="10" actId="26606"/>
          <ac:spMkLst>
            <pc:docMk/>
            <pc:sldMk cId="2970030202" sldId="261"/>
            <ac:spMk id="9" creationId="{2E442304-DDBD-4F7B-8017-36BCC863FB40}"/>
          </ac:spMkLst>
        </pc:spChg>
        <pc:spChg chg="add">
          <ac:chgData name="Karl Jones" userId="b233f293-2ada-48ca-99b4-209afc983296" providerId="ADAL" clId="{B15A88EB-ABDB-0245-A0D0-6D51258D52C4}" dt="2022-11-08T09:33:57.250" v="10" actId="26606"/>
          <ac:spMkLst>
            <pc:docMk/>
            <pc:sldMk cId="2970030202" sldId="261"/>
            <ac:spMk id="11" creationId="{5E107275-3853-46FD-A241-DE4355A42675}"/>
          </ac:spMkLst>
        </pc:spChg>
        <pc:graphicFrameChg chg="add">
          <ac:chgData name="Karl Jones" userId="b233f293-2ada-48ca-99b4-209afc983296" providerId="ADAL" clId="{B15A88EB-ABDB-0245-A0D0-6D51258D52C4}" dt="2022-11-08T09:33:57.250" v="10" actId="26606"/>
          <ac:graphicFrameMkLst>
            <pc:docMk/>
            <pc:sldMk cId="2970030202" sldId="261"/>
            <ac:graphicFrameMk id="5" creationId="{C2D6037E-D2C7-4533-9713-7D4CE9DA895A}"/>
          </ac:graphicFrameMkLst>
        </pc:graphicFrameChg>
      </pc:sldChg>
      <pc:sldChg chg="addSp delSp modSp mod setBg">
        <pc:chgData name="Karl Jones" userId="b233f293-2ada-48ca-99b4-209afc983296" providerId="ADAL" clId="{B15A88EB-ABDB-0245-A0D0-6D51258D52C4}" dt="2022-11-08T09:34:01.312" v="11" actId="26606"/>
        <pc:sldMkLst>
          <pc:docMk/>
          <pc:sldMk cId="2802310199" sldId="262"/>
        </pc:sldMkLst>
        <pc:spChg chg="mod">
          <ac:chgData name="Karl Jones" userId="b233f293-2ada-48ca-99b4-209afc983296" providerId="ADAL" clId="{B15A88EB-ABDB-0245-A0D0-6D51258D52C4}" dt="2022-11-08T09:34:01.312" v="11" actId="26606"/>
          <ac:spMkLst>
            <pc:docMk/>
            <pc:sldMk cId="2802310199" sldId="262"/>
            <ac:spMk id="2" creationId="{C2EF2862-B9D5-976E-9BC0-93D744C524E7}"/>
          </ac:spMkLst>
        </pc:spChg>
        <pc:spChg chg="del">
          <ac:chgData name="Karl Jones" userId="b233f293-2ada-48ca-99b4-209afc983296" providerId="ADAL" clId="{B15A88EB-ABDB-0245-A0D0-6D51258D52C4}" dt="2022-11-08T09:34:01.312" v="11" actId="26606"/>
          <ac:spMkLst>
            <pc:docMk/>
            <pc:sldMk cId="2802310199" sldId="262"/>
            <ac:spMk id="3" creationId="{668B680D-703D-2A41-C86A-CBBCA19DD5B2}"/>
          </ac:spMkLst>
        </pc:spChg>
        <pc:spChg chg="add">
          <ac:chgData name="Karl Jones" userId="b233f293-2ada-48ca-99b4-209afc983296" providerId="ADAL" clId="{B15A88EB-ABDB-0245-A0D0-6D51258D52C4}" dt="2022-11-08T09:34:01.312" v="11" actId="26606"/>
          <ac:spMkLst>
            <pc:docMk/>
            <pc:sldMk cId="2802310199" sldId="262"/>
            <ac:spMk id="9" creationId="{98DED6BC-9A3E-48D4-AD7C-A56D63F547E8}"/>
          </ac:spMkLst>
        </pc:spChg>
        <pc:spChg chg="add">
          <ac:chgData name="Karl Jones" userId="b233f293-2ada-48ca-99b4-209afc983296" providerId="ADAL" clId="{B15A88EB-ABDB-0245-A0D0-6D51258D52C4}" dt="2022-11-08T09:34:01.312" v="11" actId="26606"/>
          <ac:spMkLst>
            <pc:docMk/>
            <pc:sldMk cId="2802310199" sldId="262"/>
            <ac:spMk id="11" creationId="{6B6E033A-DB2E-49B8-B600-B38E0C280263}"/>
          </ac:spMkLst>
        </pc:spChg>
        <pc:graphicFrameChg chg="add">
          <ac:chgData name="Karl Jones" userId="b233f293-2ada-48ca-99b4-209afc983296" providerId="ADAL" clId="{B15A88EB-ABDB-0245-A0D0-6D51258D52C4}" dt="2022-11-08T09:34:01.312" v="11" actId="26606"/>
          <ac:graphicFrameMkLst>
            <pc:docMk/>
            <pc:sldMk cId="2802310199" sldId="262"/>
            <ac:graphicFrameMk id="5" creationId="{A647E04E-9CEC-5A1B-54DB-2CD7108AEBC8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08D370-8DAB-4922-9B13-F8D1CA64858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1B4162E9-D7C6-4153-BACC-C9B310A18C00}">
      <dgm:prSet/>
      <dgm:spPr/>
      <dgm:t>
        <a:bodyPr/>
        <a:lstStyle/>
        <a:p>
          <a:pPr>
            <a:defRPr cap="all"/>
          </a:pPr>
          <a:r>
            <a:rPr lang="en-US"/>
            <a:t>Identify key terms</a:t>
          </a:r>
        </a:p>
      </dgm:t>
    </dgm:pt>
    <dgm:pt modelId="{13B4127B-9754-4E00-A9A3-D7B5CE4611A2}" type="parTrans" cxnId="{5F404CEE-CEC3-4B21-AB46-B7316C5A07D7}">
      <dgm:prSet/>
      <dgm:spPr/>
      <dgm:t>
        <a:bodyPr/>
        <a:lstStyle/>
        <a:p>
          <a:endParaRPr lang="en-US"/>
        </a:p>
      </dgm:t>
    </dgm:pt>
    <dgm:pt modelId="{4477EE94-557B-4662-ACD3-CB47EA7B6111}" type="sibTrans" cxnId="{5F404CEE-CEC3-4B21-AB46-B7316C5A07D7}">
      <dgm:prSet/>
      <dgm:spPr/>
      <dgm:t>
        <a:bodyPr/>
        <a:lstStyle/>
        <a:p>
          <a:endParaRPr lang="en-US"/>
        </a:p>
      </dgm:t>
    </dgm:pt>
    <dgm:pt modelId="{2A851C39-A89D-45D2-9D6C-D011F777EFF9}">
      <dgm:prSet/>
      <dgm:spPr/>
      <dgm:t>
        <a:bodyPr/>
        <a:lstStyle/>
        <a:p>
          <a:pPr>
            <a:defRPr cap="all"/>
          </a:pPr>
          <a:r>
            <a:rPr lang="en-US"/>
            <a:t>Identify key writers</a:t>
          </a:r>
        </a:p>
      </dgm:t>
    </dgm:pt>
    <dgm:pt modelId="{516F532C-A9C1-47C5-B4D8-0FB847830229}" type="parTrans" cxnId="{D391741B-169C-4601-B326-3B4B7CA29D8D}">
      <dgm:prSet/>
      <dgm:spPr/>
      <dgm:t>
        <a:bodyPr/>
        <a:lstStyle/>
        <a:p>
          <a:endParaRPr lang="en-US"/>
        </a:p>
      </dgm:t>
    </dgm:pt>
    <dgm:pt modelId="{C14FA458-3DE9-4A4C-A41B-4F5E832C1EC6}" type="sibTrans" cxnId="{D391741B-169C-4601-B326-3B4B7CA29D8D}">
      <dgm:prSet/>
      <dgm:spPr/>
      <dgm:t>
        <a:bodyPr/>
        <a:lstStyle/>
        <a:p>
          <a:endParaRPr lang="en-US"/>
        </a:p>
      </dgm:t>
    </dgm:pt>
    <dgm:pt modelId="{A9F0B243-D2F9-43A5-B4F3-A736553C7A83}">
      <dgm:prSet/>
      <dgm:spPr/>
      <dgm:t>
        <a:bodyPr/>
        <a:lstStyle/>
        <a:p>
          <a:pPr>
            <a:defRPr cap="all"/>
          </a:pPr>
          <a:r>
            <a:rPr lang="en-US"/>
            <a:t>Start reading </a:t>
          </a:r>
        </a:p>
      </dgm:t>
    </dgm:pt>
    <dgm:pt modelId="{9535947A-FEE0-43C3-B461-2995F8BDABB3}" type="parTrans" cxnId="{A5FAD8F5-1D7E-4F15-9FB3-97B8B97D39F8}">
      <dgm:prSet/>
      <dgm:spPr/>
      <dgm:t>
        <a:bodyPr/>
        <a:lstStyle/>
        <a:p>
          <a:endParaRPr lang="en-US"/>
        </a:p>
      </dgm:t>
    </dgm:pt>
    <dgm:pt modelId="{59CCFF59-15F2-4246-8A84-64C48121E9C9}" type="sibTrans" cxnId="{A5FAD8F5-1D7E-4F15-9FB3-97B8B97D39F8}">
      <dgm:prSet/>
      <dgm:spPr/>
      <dgm:t>
        <a:bodyPr/>
        <a:lstStyle/>
        <a:p>
          <a:endParaRPr lang="en-US"/>
        </a:p>
      </dgm:t>
    </dgm:pt>
    <dgm:pt modelId="{8A9C7F1B-92B2-4D86-B783-ACB5867B890D}" type="pres">
      <dgm:prSet presAssocID="{A908D370-8DAB-4922-9B13-F8D1CA648586}" presName="root" presStyleCnt="0">
        <dgm:presLayoutVars>
          <dgm:dir/>
          <dgm:resizeHandles val="exact"/>
        </dgm:presLayoutVars>
      </dgm:prSet>
      <dgm:spPr/>
    </dgm:pt>
    <dgm:pt modelId="{BBE54198-C4FC-4D4E-B527-90A40A5D37A4}" type="pres">
      <dgm:prSet presAssocID="{1B4162E9-D7C6-4153-BACC-C9B310A18C00}" presName="compNode" presStyleCnt="0"/>
      <dgm:spPr/>
    </dgm:pt>
    <dgm:pt modelId="{37C423B6-4E92-420D-9DB9-917BA219184E}" type="pres">
      <dgm:prSet presAssocID="{1B4162E9-D7C6-4153-BACC-C9B310A18C0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F1956A4-DD15-4605-BA91-06B2E12D190C}" type="pres">
      <dgm:prSet presAssocID="{1B4162E9-D7C6-4153-BACC-C9B310A18C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768706D-AD9E-4006-B637-506EC03F60CE}" type="pres">
      <dgm:prSet presAssocID="{1B4162E9-D7C6-4153-BACC-C9B310A18C00}" presName="spaceRect" presStyleCnt="0"/>
      <dgm:spPr/>
    </dgm:pt>
    <dgm:pt modelId="{77A03FF6-06D7-4C0F-9098-4EBBF4FB3F02}" type="pres">
      <dgm:prSet presAssocID="{1B4162E9-D7C6-4153-BACC-C9B310A18C00}" presName="textRect" presStyleLbl="revTx" presStyleIdx="0" presStyleCnt="3">
        <dgm:presLayoutVars>
          <dgm:chMax val="1"/>
          <dgm:chPref val="1"/>
        </dgm:presLayoutVars>
      </dgm:prSet>
      <dgm:spPr/>
    </dgm:pt>
    <dgm:pt modelId="{013E0C4B-DC34-42AA-A9A1-2E10BC8B5ACC}" type="pres">
      <dgm:prSet presAssocID="{4477EE94-557B-4662-ACD3-CB47EA7B6111}" presName="sibTrans" presStyleCnt="0"/>
      <dgm:spPr/>
    </dgm:pt>
    <dgm:pt modelId="{7A88B5E3-3339-459A-9DD3-56179CBC5B41}" type="pres">
      <dgm:prSet presAssocID="{2A851C39-A89D-45D2-9D6C-D011F777EFF9}" presName="compNode" presStyleCnt="0"/>
      <dgm:spPr/>
    </dgm:pt>
    <dgm:pt modelId="{AB90EA2B-0E58-4541-8179-DB5CE10688DD}" type="pres">
      <dgm:prSet presAssocID="{2A851C39-A89D-45D2-9D6C-D011F777EFF9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1B27600-B8F7-4FDB-91E0-5D03753BC901}" type="pres">
      <dgm:prSet presAssocID="{2A851C39-A89D-45D2-9D6C-D011F777EF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1315CF4-F9CB-4122-8777-C72C0428C7E7}" type="pres">
      <dgm:prSet presAssocID="{2A851C39-A89D-45D2-9D6C-D011F777EFF9}" presName="spaceRect" presStyleCnt="0"/>
      <dgm:spPr/>
    </dgm:pt>
    <dgm:pt modelId="{ECD5DFBC-8030-4A16-B23E-16AD07586C05}" type="pres">
      <dgm:prSet presAssocID="{2A851C39-A89D-45D2-9D6C-D011F777EFF9}" presName="textRect" presStyleLbl="revTx" presStyleIdx="1" presStyleCnt="3">
        <dgm:presLayoutVars>
          <dgm:chMax val="1"/>
          <dgm:chPref val="1"/>
        </dgm:presLayoutVars>
      </dgm:prSet>
      <dgm:spPr/>
    </dgm:pt>
    <dgm:pt modelId="{8FCAA5AB-508F-4821-8C42-FF7258BD17B0}" type="pres">
      <dgm:prSet presAssocID="{C14FA458-3DE9-4A4C-A41B-4F5E832C1EC6}" presName="sibTrans" presStyleCnt="0"/>
      <dgm:spPr/>
    </dgm:pt>
    <dgm:pt modelId="{908255E7-A59D-49D0-9E6D-2F6998DF32B3}" type="pres">
      <dgm:prSet presAssocID="{A9F0B243-D2F9-43A5-B4F3-A736553C7A83}" presName="compNode" presStyleCnt="0"/>
      <dgm:spPr/>
    </dgm:pt>
    <dgm:pt modelId="{D1435D19-A475-4E4A-9CD2-1E475298CBF3}" type="pres">
      <dgm:prSet presAssocID="{A9F0B243-D2F9-43A5-B4F3-A736553C7A83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118DB91-28A5-4020-8322-E0784AFF9B48}" type="pres">
      <dgm:prSet presAssocID="{A9F0B243-D2F9-43A5-B4F3-A736553C7A8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12BA585-0B17-41F8-998B-129E338023DF}" type="pres">
      <dgm:prSet presAssocID="{A9F0B243-D2F9-43A5-B4F3-A736553C7A83}" presName="spaceRect" presStyleCnt="0"/>
      <dgm:spPr/>
    </dgm:pt>
    <dgm:pt modelId="{E5CEB92A-A2A3-4426-AA30-ECEBDF2DF6FE}" type="pres">
      <dgm:prSet presAssocID="{A9F0B243-D2F9-43A5-B4F3-A736553C7A8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D7A2003-D38E-4332-A472-30CF76143EFE}" type="presOf" srcId="{A908D370-8DAB-4922-9B13-F8D1CA648586}" destId="{8A9C7F1B-92B2-4D86-B783-ACB5867B890D}" srcOrd="0" destOrd="0" presId="urn:microsoft.com/office/officeart/2018/5/layout/IconLeafLabelList"/>
    <dgm:cxn modelId="{D391741B-169C-4601-B326-3B4B7CA29D8D}" srcId="{A908D370-8DAB-4922-9B13-F8D1CA648586}" destId="{2A851C39-A89D-45D2-9D6C-D011F777EFF9}" srcOrd="1" destOrd="0" parTransId="{516F532C-A9C1-47C5-B4D8-0FB847830229}" sibTransId="{C14FA458-3DE9-4A4C-A41B-4F5E832C1EC6}"/>
    <dgm:cxn modelId="{5E208434-3E39-4B4A-BC90-A6C9622371CC}" type="presOf" srcId="{A9F0B243-D2F9-43A5-B4F3-A736553C7A83}" destId="{E5CEB92A-A2A3-4426-AA30-ECEBDF2DF6FE}" srcOrd="0" destOrd="0" presId="urn:microsoft.com/office/officeart/2018/5/layout/IconLeafLabelList"/>
    <dgm:cxn modelId="{47FCEB78-7BDA-431C-BD8A-F95D8C8A0409}" type="presOf" srcId="{2A851C39-A89D-45D2-9D6C-D011F777EFF9}" destId="{ECD5DFBC-8030-4A16-B23E-16AD07586C05}" srcOrd="0" destOrd="0" presId="urn:microsoft.com/office/officeart/2018/5/layout/IconLeafLabelList"/>
    <dgm:cxn modelId="{8C15B37B-089C-4685-AE34-982A8B8C4419}" type="presOf" srcId="{1B4162E9-D7C6-4153-BACC-C9B310A18C00}" destId="{77A03FF6-06D7-4C0F-9098-4EBBF4FB3F02}" srcOrd="0" destOrd="0" presId="urn:microsoft.com/office/officeart/2018/5/layout/IconLeafLabelList"/>
    <dgm:cxn modelId="{5F404CEE-CEC3-4B21-AB46-B7316C5A07D7}" srcId="{A908D370-8DAB-4922-9B13-F8D1CA648586}" destId="{1B4162E9-D7C6-4153-BACC-C9B310A18C00}" srcOrd="0" destOrd="0" parTransId="{13B4127B-9754-4E00-A9A3-D7B5CE4611A2}" sibTransId="{4477EE94-557B-4662-ACD3-CB47EA7B6111}"/>
    <dgm:cxn modelId="{A5FAD8F5-1D7E-4F15-9FB3-97B8B97D39F8}" srcId="{A908D370-8DAB-4922-9B13-F8D1CA648586}" destId="{A9F0B243-D2F9-43A5-B4F3-A736553C7A83}" srcOrd="2" destOrd="0" parTransId="{9535947A-FEE0-43C3-B461-2995F8BDABB3}" sibTransId="{59CCFF59-15F2-4246-8A84-64C48121E9C9}"/>
    <dgm:cxn modelId="{C972D258-E5CB-4504-86AE-1F36DCA96B5B}" type="presParOf" srcId="{8A9C7F1B-92B2-4D86-B783-ACB5867B890D}" destId="{BBE54198-C4FC-4D4E-B527-90A40A5D37A4}" srcOrd="0" destOrd="0" presId="urn:microsoft.com/office/officeart/2018/5/layout/IconLeafLabelList"/>
    <dgm:cxn modelId="{F04E43C9-392E-4E70-BF53-F16B5D2AB28E}" type="presParOf" srcId="{BBE54198-C4FC-4D4E-B527-90A40A5D37A4}" destId="{37C423B6-4E92-420D-9DB9-917BA219184E}" srcOrd="0" destOrd="0" presId="urn:microsoft.com/office/officeart/2018/5/layout/IconLeafLabelList"/>
    <dgm:cxn modelId="{50B9A30E-7540-4DFC-8A79-51DF0F26A43E}" type="presParOf" srcId="{BBE54198-C4FC-4D4E-B527-90A40A5D37A4}" destId="{CF1956A4-DD15-4605-BA91-06B2E12D190C}" srcOrd="1" destOrd="0" presId="urn:microsoft.com/office/officeart/2018/5/layout/IconLeafLabelList"/>
    <dgm:cxn modelId="{E53BB3FE-42E5-472F-9F11-92DCE3B0D55D}" type="presParOf" srcId="{BBE54198-C4FC-4D4E-B527-90A40A5D37A4}" destId="{B768706D-AD9E-4006-B637-506EC03F60CE}" srcOrd="2" destOrd="0" presId="urn:microsoft.com/office/officeart/2018/5/layout/IconLeafLabelList"/>
    <dgm:cxn modelId="{6DCBA622-9931-4136-8459-F2FBB47DE20D}" type="presParOf" srcId="{BBE54198-C4FC-4D4E-B527-90A40A5D37A4}" destId="{77A03FF6-06D7-4C0F-9098-4EBBF4FB3F02}" srcOrd="3" destOrd="0" presId="urn:microsoft.com/office/officeart/2018/5/layout/IconLeafLabelList"/>
    <dgm:cxn modelId="{E7A31293-AE8D-4734-AA71-08F91AC8231C}" type="presParOf" srcId="{8A9C7F1B-92B2-4D86-B783-ACB5867B890D}" destId="{013E0C4B-DC34-42AA-A9A1-2E10BC8B5ACC}" srcOrd="1" destOrd="0" presId="urn:microsoft.com/office/officeart/2018/5/layout/IconLeafLabelList"/>
    <dgm:cxn modelId="{0403366A-C23E-48B2-AB4D-47AB3D43855E}" type="presParOf" srcId="{8A9C7F1B-92B2-4D86-B783-ACB5867B890D}" destId="{7A88B5E3-3339-459A-9DD3-56179CBC5B41}" srcOrd="2" destOrd="0" presId="urn:microsoft.com/office/officeart/2018/5/layout/IconLeafLabelList"/>
    <dgm:cxn modelId="{81F2DB01-ECAE-475E-919D-8F74B20D729B}" type="presParOf" srcId="{7A88B5E3-3339-459A-9DD3-56179CBC5B41}" destId="{AB90EA2B-0E58-4541-8179-DB5CE10688DD}" srcOrd="0" destOrd="0" presId="urn:microsoft.com/office/officeart/2018/5/layout/IconLeafLabelList"/>
    <dgm:cxn modelId="{5F66B1AB-70DA-4D0E-B7D9-472259F10ED7}" type="presParOf" srcId="{7A88B5E3-3339-459A-9DD3-56179CBC5B41}" destId="{B1B27600-B8F7-4FDB-91E0-5D03753BC901}" srcOrd="1" destOrd="0" presId="urn:microsoft.com/office/officeart/2018/5/layout/IconLeafLabelList"/>
    <dgm:cxn modelId="{28E822AA-7ED5-4273-923F-3F0A1D6B0533}" type="presParOf" srcId="{7A88B5E3-3339-459A-9DD3-56179CBC5B41}" destId="{01315CF4-F9CB-4122-8777-C72C0428C7E7}" srcOrd="2" destOrd="0" presId="urn:microsoft.com/office/officeart/2018/5/layout/IconLeafLabelList"/>
    <dgm:cxn modelId="{9FCFA8A8-0FD2-419E-BD6B-4FCD4B99D161}" type="presParOf" srcId="{7A88B5E3-3339-459A-9DD3-56179CBC5B41}" destId="{ECD5DFBC-8030-4A16-B23E-16AD07586C05}" srcOrd="3" destOrd="0" presId="urn:microsoft.com/office/officeart/2018/5/layout/IconLeafLabelList"/>
    <dgm:cxn modelId="{E33EC273-8E1C-4A3B-85FF-6DE90FC7159E}" type="presParOf" srcId="{8A9C7F1B-92B2-4D86-B783-ACB5867B890D}" destId="{8FCAA5AB-508F-4821-8C42-FF7258BD17B0}" srcOrd="3" destOrd="0" presId="urn:microsoft.com/office/officeart/2018/5/layout/IconLeafLabelList"/>
    <dgm:cxn modelId="{3F9A346D-89D5-4BFE-9ADD-93EF058F6273}" type="presParOf" srcId="{8A9C7F1B-92B2-4D86-B783-ACB5867B890D}" destId="{908255E7-A59D-49D0-9E6D-2F6998DF32B3}" srcOrd="4" destOrd="0" presId="urn:microsoft.com/office/officeart/2018/5/layout/IconLeafLabelList"/>
    <dgm:cxn modelId="{DF754AFE-AB59-4C1A-AF3D-4BA3061ACBD6}" type="presParOf" srcId="{908255E7-A59D-49D0-9E6D-2F6998DF32B3}" destId="{D1435D19-A475-4E4A-9CD2-1E475298CBF3}" srcOrd="0" destOrd="0" presId="urn:microsoft.com/office/officeart/2018/5/layout/IconLeafLabelList"/>
    <dgm:cxn modelId="{1E74D8F0-666A-4181-875E-E7B1CA48618A}" type="presParOf" srcId="{908255E7-A59D-49D0-9E6D-2F6998DF32B3}" destId="{E118DB91-28A5-4020-8322-E0784AFF9B48}" srcOrd="1" destOrd="0" presId="urn:microsoft.com/office/officeart/2018/5/layout/IconLeafLabelList"/>
    <dgm:cxn modelId="{FB39F2D8-F186-405E-8B07-811A92820EBE}" type="presParOf" srcId="{908255E7-A59D-49D0-9E6D-2F6998DF32B3}" destId="{B12BA585-0B17-41F8-998B-129E338023DF}" srcOrd="2" destOrd="0" presId="urn:microsoft.com/office/officeart/2018/5/layout/IconLeafLabelList"/>
    <dgm:cxn modelId="{8253FBC9-C717-4E08-A601-0A54B8DE2852}" type="presParOf" srcId="{908255E7-A59D-49D0-9E6D-2F6998DF32B3}" destId="{E5CEB92A-A2A3-4426-AA30-ECEBDF2DF6F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C72680-92C3-4ACF-AD09-634B3841C5A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2DCAA50-4B68-429E-9ADF-AA11471A3620}">
      <dgm:prSet/>
      <dgm:spPr/>
      <dgm:t>
        <a:bodyPr/>
        <a:lstStyle/>
        <a:p>
          <a:r>
            <a:rPr lang="en-US"/>
            <a:t>Download everything I read, and record it (I use Zotero and an excel document)</a:t>
          </a:r>
        </a:p>
      </dgm:t>
    </dgm:pt>
    <dgm:pt modelId="{DAE7D02A-A543-4E6C-B9EA-13AC2361FD6B}" type="parTrans" cxnId="{980FF25E-258C-49D8-8F1C-8E7F7C16333C}">
      <dgm:prSet/>
      <dgm:spPr/>
      <dgm:t>
        <a:bodyPr/>
        <a:lstStyle/>
        <a:p>
          <a:endParaRPr lang="en-US"/>
        </a:p>
      </dgm:t>
    </dgm:pt>
    <dgm:pt modelId="{E69C3118-41FA-43E5-AB24-78CA17E2B11B}" type="sibTrans" cxnId="{980FF25E-258C-49D8-8F1C-8E7F7C16333C}">
      <dgm:prSet/>
      <dgm:spPr/>
      <dgm:t>
        <a:bodyPr/>
        <a:lstStyle/>
        <a:p>
          <a:endParaRPr lang="en-US"/>
        </a:p>
      </dgm:t>
    </dgm:pt>
    <dgm:pt modelId="{F6B7344C-B73A-4864-BC21-C24A7BAC40CA}">
      <dgm:prSet/>
      <dgm:spPr/>
      <dgm:t>
        <a:bodyPr/>
        <a:lstStyle/>
        <a:p>
          <a:r>
            <a:rPr lang="en-US"/>
            <a:t>As I read, I highlight sections and “tag” them e.g., defining, implementing, issues etc.</a:t>
          </a:r>
        </a:p>
      </dgm:t>
    </dgm:pt>
    <dgm:pt modelId="{CB14B41E-90C9-46AC-B720-876658A0FD60}" type="parTrans" cxnId="{F6E2671C-2F52-485D-BEE2-29ED1C36ACC4}">
      <dgm:prSet/>
      <dgm:spPr/>
      <dgm:t>
        <a:bodyPr/>
        <a:lstStyle/>
        <a:p>
          <a:endParaRPr lang="en-US"/>
        </a:p>
      </dgm:t>
    </dgm:pt>
    <dgm:pt modelId="{DD396613-82A0-46A1-B0F4-D7CDBCF77CE0}" type="sibTrans" cxnId="{F6E2671C-2F52-485D-BEE2-29ED1C36ACC4}">
      <dgm:prSet/>
      <dgm:spPr/>
      <dgm:t>
        <a:bodyPr/>
        <a:lstStyle/>
        <a:p>
          <a:endParaRPr lang="en-US"/>
        </a:p>
      </dgm:t>
    </dgm:pt>
    <dgm:pt modelId="{C08B69D0-1603-4BAF-90D5-7399896BF885}">
      <dgm:prSet/>
      <dgm:spPr/>
      <dgm:t>
        <a:bodyPr/>
        <a:lstStyle/>
        <a:p>
          <a:r>
            <a:rPr lang="en-US"/>
            <a:t>I then “dump” these quotes – I don’t look at them again - somewhere where all similar types are grouped together e.g. all the “defining” quotes</a:t>
          </a:r>
        </a:p>
      </dgm:t>
    </dgm:pt>
    <dgm:pt modelId="{21AF00E9-0C09-499D-8D59-8FA50CD8CEDF}" type="parTrans" cxnId="{15109838-E192-454C-A71B-09112A549146}">
      <dgm:prSet/>
      <dgm:spPr/>
      <dgm:t>
        <a:bodyPr/>
        <a:lstStyle/>
        <a:p>
          <a:endParaRPr lang="en-US"/>
        </a:p>
      </dgm:t>
    </dgm:pt>
    <dgm:pt modelId="{E1E8B07E-5A16-4951-BBC2-DD7B7A006DAB}" type="sibTrans" cxnId="{15109838-E192-454C-A71B-09112A549146}">
      <dgm:prSet/>
      <dgm:spPr/>
      <dgm:t>
        <a:bodyPr/>
        <a:lstStyle/>
        <a:p>
          <a:endParaRPr lang="en-US"/>
        </a:p>
      </dgm:t>
    </dgm:pt>
    <dgm:pt modelId="{CA709B99-57EE-4D75-B582-782801C56917}">
      <dgm:prSet/>
      <dgm:spPr/>
      <dgm:t>
        <a:bodyPr/>
        <a:lstStyle/>
        <a:p>
          <a:r>
            <a:rPr lang="en-US"/>
            <a:t>Once a section seems complete or I feel I am going over familiar ground THEN I will write something</a:t>
          </a:r>
        </a:p>
      </dgm:t>
    </dgm:pt>
    <dgm:pt modelId="{988C34A8-7F17-4A15-A8ED-3D985C8CD32D}" type="parTrans" cxnId="{5811F874-E3DC-46BA-96AC-3B3D57161DF2}">
      <dgm:prSet/>
      <dgm:spPr/>
      <dgm:t>
        <a:bodyPr/>
        <a:lstStyle/>
        <a:p>
          <a:endParaRPr lang="en-US"/>
        </a:p>
      </dgm:t>
    </dgm:pt>
    <dgm:pt modelId="{9901450C-9AE5-40E7-8A9B-DC7473A6DB9D}" type="sibTrans" cxnId="{5811F874-E3DC-46BA-96AC-3B3D57161DF2}">
      <dgm:prSet/>
      <dgm:spPr/>
      <dgm:t>
        <a:bodyPr/>
        <a:lstStyle/>
        <a:p>
          <a:endParaRPr lang="en-US"/>
        </a:p>
      </dgm:t>
    </dgm:pt>
    <dgm:pt modelId="{F17A4FC6-9F39-3A40-AF64-BC55A02730BF}" type="pres">
      <dgm:prSet presAssocID="{F3C72680-92C3-4ACF-AD09-634B3841C5A0}" presName="vert0" presStyleCnt="0">
        <dgm:presLayoutVars>
          <dgm:dir/>
          <dgm:animOne val="branch"/>
          <dgm:animLvl val="lvl"/>
        </dgm:presLayoutVars>
      </dgm:prSet>
      <dgm:spPr/>
    </dgm:pt>
    <dgm:pt modelId="{8BB3152D-2EA7-3240-A74A-69F569EEF288}" type="pres">
      <dgm:prSet presAssocID="{D2DCAA50-4B68-429E-9ADF-AA11471A3620}" presName="thickLine" presStyleLbl="alignNode1" presStyleIdx="0" presStyleCnt="4"/>
      <dgm:spPr/>
    </dgm:pt>
    <dgm:pt modelId="{4511A96A-EA3F-ED48-993B-D5DC3344D0F4}" type="pres">
      <dgm:prSet presAssocID="{D2DCAA50-4B68-429E-9ADF-AA11471A3620}" presName="horz1" presStyleCnt="0"/>
      <dgm:spPr/>
    </dgm:pt>
    <dgm:pt modelId="{7B23D7D2-4E19-F04A-B4AE-150B0BA23127}" type="pres">
      <dgm:prSet presAssocID="{D2DCAA50-4B68-429E-9ADF-AA11471A3620}" presName="tx1" presStyleLbl="revTx" presStyleIdx="0" presStyleCnt="4"/>
      <dgm:spPr/>
    </dgm:pt>
    <dgm:pt modelId="{BF1277FA-68E1-6A42-85B6-F58D5096A01F}" type="pres">
      <dgm:prSet presAssocID="{D2DCAA50-4B68-429E-9ADF-AA11471A3620}" presName="vert1" presStyleCnt="0"/>
      <dgm:spPr/>
    </dgm:pt>
    <dgm:pt modelId="{4660C9AF-9B06-2842-8A63-FE835889C0B3}" type="pres">
      <dgm:prSet presAssocID="{F6B7344C-B73A-4864-BC21-C24A7BAC40CA}" presName="thickLine" presStyleLbl="alignNode1" presStyleIdx="1" presStyleCnt="4"/>
      <dgm:spPr/>
    </dgm:pt>
    <dgm:pt modelId="{D0A50529-7CF8-8647-BD0E-3321D0FA5B04}" type="pres">
      <dgm:prSet presAssocID="{F6B7344C-B73A-4864-BC21-C24A7BAC40CA}" presName="horz1" presStyleCnt="0"/>
      <dgm:spPr/>
    </dgm:pt>
    <dgm:pt modelId="{3EA6CE63-1F0E-CE4F-91CE-8656D99C8E64}" type="pres">
      <dgm:prSet presAssocID="{F6B7344C-B73A-4864-BC21-C24A7BAC40CA}" presName="tx1" presStyleLbl="revTx" presStyleIdx="1" presStyleCnt="4"/>
      <dgm:spPr/>
    </dgm:pt>
    <dgm:pt modelId="{5BA82A6B-C1EE-BF46-AD37-171A49E76294}" type="pres">
      <dgm:prSet presAssocID="{F6B7344C-B73A-4864-BC21-C24A7BAC40CA}" presName="vert1" presStyleCnt="0"/>
      <dgm:spPr/>
    </dgm:pt>
    <dgm:pt modelId="{18EB0648-1A23-904F-99C4-46376CA3FFBF}" type="pres">
      <dgm:prSet presAssocID="{C08B69D0-1603-4BAF-90D5-7399896BF885}" presName="thickLine" presStyleLbl="alignNode1" presStyleIdx="2" presStyleCnt="4"/>
      <dgm:spPr/>
    </dgm:pt>
    <dgm:pt modelId="{B8424663-8AF5-564A-804A-3C588EE8E8C1}" type="pres">
      <dgm:prSet presAssocID="{C08B69D0-1603-4BAF-90D5-7399896BF885}" presName="horz1" presStyleCnt="0"/>
      <dgm:spPr/>
    </dgm:pt>
    <dgm:pt modelId="{3B63BF96-264F-B74E-91C1-FF6B0ED9975C}" type="pres">
      <dgm:prSet presAssocID="{C08B69D0-1603-4BAF-90D5-7399896BF885}" presName="tx1" presStyleLbl="revTx" presStyleIdx="2" presStyleCnt="4"/>
      <dgm:spPr/>
    </dgm:pt>
    <dgm:pt modelId="{9726851A-DC4A-6440-B579-68C07FE178FB}" type="pres">
      <dgm:prSet presAssocID="{C08B69D0-1603-4BAF-90D5-7399896BF885}" presName="vert1" presStyleCnt="0"/>
      <dgm:spPr/>
    </dgm:pt>
    <dgm:pt modelId="{433BF608-0EE7-CF43-8803-E185ABBE5FA3}" type="pres">
      <dgm:prSet presAssocID="{CA709B99-57EE-4D75-B582-782801C56917}" presName="thickLine" presStyleLbl="alignNode1" presStyleIdx="3" presStyleCnt="4"/>
      <dgm:spPr/>
    </dgm:pt>
    <dgm:pt modelId="{DCE9ED99-C41E-9C4C-858E-48C39736E2D7}" type="pres">
      <dgm:prSet presAssocID="{CA709B99-57EE-4D75-B582-782801C56917}" presName="horz1" presStyleCnt="0"/>
      <dgm:spPr/>
    </dgm:pt>
    <dgm:pt modelId="{733D2E9D-B871-BF4F-B005-8A71177F78B8}" type="pres">
      <dgm:prSet presAssocID="{CA709B99-57EE-4D75-B582-782801C56917}" presName="tx1" presStyleLbl="revTx" presStyleIdx="3" presStyleCnt="4"/>
      <dgm:spPr/>
    </dgm:pt>
    <dgm:pt modelId="{6C624D80-98DA-4248-A973-95A9BE36B698}" type="pres">
      <dgm:prSet presAssocID="{CA709B99-57EE-4D75-B582-782801C56917}" presName="vert1" presStyleCnt="0"/>
      <dgm:spPr/>
    </dgm:pt>
  </dgm:ptLst>
  <dgm:cxnLst>
    <dgm:cxn modelId="{F6E2671C-2F52-485D-BEE2-29ED1C36ACC4}" srcId="{F3C72680-92C3-4ACF-AD09-634B3841C5A0}" destId="{F6B7344C-B73A-4864-BC21-C24A7BAC40CA}" srcOrd="1" destOrd="0" parTransId="{CB14B41E-90C9-46AC-B720-876658A0FD60}" sibTransId="{DD396613-82A0-46A1-B0F4-D7CDBCF77CE0}"/>
    <dgm:cxn modelId="{381B672C-BA70-3B44-86FF-1686ECF172DA}" type="presOf" srcId="{C08B69D0-1603-4BAF-90D5-7399896BF885}" destId="{3B63BF96-264F-B74E-91C1-FF6B0ED9975C}" srcOrd="0" destOrd="0" presId="urn:microsoft.com/office/officeart/2008/layout/LinedList"/>
    <dgm:cxn modelId="{0EB9E835-92C5-374D-9417-E3DC36D8B125}" type="presOf" srcId="{F3C72680-92C3-4ACF-AD09-634B3841C5A0}" destId="{F17A4FC6-9F39-3A40-AF64-BC55A02730BF}" srcOrd="0" destOrd="0" presId="urn:microsoft.com/office/officeart/2008/layout/LinedList"/>
    <dgm:cxn modelId="{15109838-E192-454C-A71B-09112A549146}" srcId="{F3C72680-92C3-4ACF-AD09-634B3841C5A0}" destId="{C08B69D0-1603-4BAF-90D5-7399896BF885}" srcOrd="2" destOrd="0" parTransId="{21AF00E9-0C09-499D-8D59-8FA50CD8CEDF}" sibTransId="{E1E8B07E-5A16-4951-BBC2-DD7B7A006DAB}"/>
    <dgm:cxn modelId="{980FF25E-258C-49D8-8F1C-8E7F7C16333C}" srcId="{F3C72680-92C3-4ACF-AD09-634B3841C5A0}" destId="{D2DCAA50-4B68-429E-9ADF-AA11471A3620}" srcOrd="0" destOrd="0" parTransId="{DAE7D02A-A543-4E6C-B9EA-13AC2361FD6B}" sibTransId="{E69C3118-41FA-43E5-AB24-78CA17E2B11B}"/>
    <dgm:cxn modelId="{154AFC65-10FC-2C4C-B394-679EFC031C42}" type="presOf" srcId="{D2DCAA50-4B68-429E-9ADF-AA11471A3620}" destId="{7B23D7D2-4E19-F04A-B4AE-150B0BA23127}" srcOrd="0" destOrd="0" presId="urn:microsoft.com/office/officeart/2008/layout/LinedList"/>
    <dgm:cxn modelId="{5811F874-E3DC-46BA-96AC-3B3D57161DF2}" srcId="{F3C72680-92C3-4ACF-AD09-634B3841C5A0}" destId="{CA709B99-57EE-4D75-B582-782801C56917}" srcOrd="3" destOrd="0" parTransId="{988C34A8-7F17-4A15-A8ED-3D985C8CD32D}" sibTransId="{9901450C-9AE5-40E7-8A9B-DC7473A6DB9D}"/>
    <dgm:cxn modelId="{A1FE22B5-A73F-0D4F-8CC4-07CCEACACD86}" type="presOf" srcId="{CA709B99-57EE-4D75-B582-782801C56917}" destId="{733D2E9D-B871-BF4F-B005-8A71177F78B8}" srcOrd="0" destOrd="0" presId="urn:microsoft.com/office/officeart/2008/layout/LinedList"/>
    <dgm:cxn modelId="{8EEA92B5-E8C9-4C4B-A5A6-306E12328E2E}" type="presOf" srcId="{F6B7344C-B73A-4864-BC21-C24A7BAC40CA}" destId="{3EA6CE63-1F0E-CE4F-91CE-8656D99C8E64}" srcOrd="0" destOrd="0" presId="urn:microsoft.com/office/officeart/2008/layout/LinedList"/>
    <dgm:cxn modelId="{5FA61BD1-F95C-DA45-A077-B2198028FBDC}" type="presParOf" srcId="{F17A4FC6-9F39-3A40-AF64-BC55A02730BF}" destId="{8BB3152D-2EA7-3240-A74A-69F569EEF288}" srcOrd="0" destOrd="0" presId="urn:microsoft.com/office/officeart/2008/layout/LinedList"/>
    <dgm:cxn modelId="{1A7ABB42-C530-164C-9D11-FCFA90098D55}" type="presParOf" srcId="{F17A4FC6-9F39-3A40-AF64-BC55A02730BF}" destId="{4511A96A-EA3F-ED48-993B-D5DC3344D0F4}" srcOrd="1" destOrd="0" presId="urn:microsoft.com/office/officeart/2008/layout/LinedList"/>
    <dgm:cxn modelId="{4B8B040A-3FAE-0240-BA6E-F585034D73F3}" type="presParOf" srcId="{4511A96A-EA3F-ED48-993B-D5DC3344D0F4}" destId="{7B23D7D2-4E19-F04A-B4AE-150B0BA23127}" srcOrd="0" destOrd="0" presId="urn:microsoft.com/office/officeart/2008/layout/LinedList"/>
    <dgm:cxn modelId="{C0C817D4-000D-6C47-A27F-C676C937A2EB}" type="presParOf" srcId="{4511A96A-EA3F-ED48-993B-D5DC3344D0F4}" destId="{BF1277FA-68E1-6A42-85B6-F58D5096A01F}" srcOrd="1" destOrd="0" presId="urn:microsoft.com/office/officeart/2008/layout/LinedList"/>
    <dgm:cxn modelId="{7AE53BF8-E243-CF40-982D-A1102A6F6F89}" type="presParOf" srcId="{F17A4FC6-9F39-3A40-AF64-BC55A02730BF}" destId="{4660C9AF-9B06-2842-8A63-FE835889C0B3}" srcOrd="2" destOrd="0" presId="urn:microsoft.com/office/officeart/2008/layout/LinedList"/>
    <dgm:cxn modelId="{1C743056-D6CF-6940-B110-F2303E2638E9}" type="presParOf" srcId="{F17A4FC6-9F39-3A40-AF64-BC55A02730BF}" destId="{D0A50529-7CF8-8647-BD0E-3321D0FA5B04}" srcOrd="3" destOrd="0" presId="urn:microsoft.com/office/officeart/2008/layout/LinedList"/>
    <dgm:cxn modelId="{FC8CD09E-E86C-AD4C-95BF-CDE8C65E7177}" type="presParOf" srcId="{D0A50529-7CF8-8647-BD0E-3321D0FA5B04}" destId="{3EA6CE63-1F0E-CE4F-91CE-8656D99C8E64}" srcOrd="0" destOrd="0" presId="urn:microsoft.com/office/officeart/2008/layout/LinedList"/>
    <dgm:cxn modelId="{D1260BE6-85AE-3A40-95B2-0D94B256AB02}" type="presParOf" srcId="{D0A50529-7CF8-8647-BD0E-3321D0FA5B04}" destId="{5BA82A6B-C1EE-BF46-AD37-171A49E76294}" srcOrd="1" destOrd="0" presId="urn:microsoft.com/office/officeart/2008/layout/LinedList"/>
    <dgm:cxn modelId="{FABCBFF8-32A1-3B4B-9E2E-794A2DD3C299}" type="presParOf" srcId="{F17A4FC6-9F39-3A40-AF64-BC55A02730BF}" destId="{18EB0648-1A23-904F-99C4-46376CA3FFBF}" srcOrd="4" destOrd="0" presId="urn:microsoft.com/office/officeart/2008/layout/LinedList"/>
    <dgm:cxn modelId="{63FDDE17-FBAB-9142-97E9-35D30DF8CB6F}" type="presParOf" srcId="{F17A4FC6-9F39-3A40-AF64-BC55A02730BF}" destId="{B8424663-8AF5-564A-804A-3C588EE8E8C1}" srcOrd="5" destOrd="0" presId="urn:microsoft.com/office/officeart/2008/layout/LinedList"/>
    <dgm:cxn modelId="{0081E270-6CE5-5F42-A3D6-EA52ACA79A37}" type="presParOf" srcId="{B8424663-8AF5-564A-804A-3C588EE8E8C1}" destId="{3B63BF96-264F-B74E-91C1-FF6B0ED9975C}" srcOrd="0" destOrd="0" presId="urn:microsoft.com/office/officeart/2008/layout/LinedList"/>
    <dgm:cxn modelId="{7E44FCB8-1BB9-2941-B1ED-FFB95EAD6505}" type="presParOf" srcId="{B8424663-8AF5-564A-804A-3C588EE8E8C1}" destId="{9726851A-DC4A-6440-B579-68C07FE178FB}" srcOrd="1" destOrd="0" presId="urn:microsoft.com/office/officeart/2008/layout/LinedList"/>
    <dgm:cxn modelId="{8B591973-E1FE-B342-974D-41DB8CCA2A9A}" type="presParOf" srcId="{F17A4FC6-9F39-3A40-AF64-BC55A02730BF}" destId="{433BF608-0EE7-CF43-8803-E185ABBE5FA3}" srcOrd="6" destOrd="0" presId="urn:microsoft.com/office/officeart/2008/layout/LinedList"/>
    <dgm:cxn modelId="{D9A171F1-90A0-5A49-BF22-CF95F229C0B4}" type="presParOf" srcId="{F17A4FC6-9F39-3A40-AF64-BC55A02730BF}" destId="{DCE9ED99-C41E-9C4C-858E-48C39736E2D7}" srcOrd="7" destOrd="0" presId="urn:microsoft.com/office/officeart/2008/layout/LinedList"/>
    <dgm:cxn modelId="{6A4C7919-4CD1-9440-96EC-D048EB2009F6}" type="presParOf" srcId="{DCE9ED99-C41E-9C4C-858E-48C39736E2D7}" destId="{733D2E9D-B871-BF4F-B005-8A71177F78B8}" srcOrd="0" destOrd="0" presId="urn:microsoft.com/office/officeart/2008/layout/LinedList"/>
    <dgm:cxn modelId="{828E3BCF-1440-2741-9551-3A0FEAFF3723}" type="presParOf" srcId="{DCE9ED99-C41E-9C4C-858E-48C39736E2D7}" destId="{6C624D80-98DA-4248-A973-95A9BE36B6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5CD604-D0DA-40DA-BFB9-C26BF9F9F8D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F53051-7221-4602-88C6-A826F89E4387}">
      <dgm:prSet/>
      <dgm:spPr/>
      <dgm:t>
        <a:bodyPr/>
        <a:lstStyle/>
        <a:p>
          <a:r>
            <a:rPr lang="en-US"/>
            <a:t>sometimes, you will need to go back and start again – this occurs when a previous “tag” or section required further expansion or when it becomes clear one point needs to become 3 or vice versa</a:t>
          </a:r>
        </a:p>
      </dgm:t>
    </dgm:pt>
    <dgm:pt modelId="{B80CE13D-2820-4CD2-A3D2-C65F12E26ED9}" type="parTrans" cxnId="{FCCF734F-A74A-4DBD-A000-4658FA95941E}">
      <dgm:prSet/>
      <dgm:spPr/>
      <dgm:t>
        <a:bodyPr/>
        <a:lstStyle/>
        <a:p>
          <a:endParaRPr lang="en-US"/>
        </a:p>
      </dgm:t>
    </dgm:pt>
    <dgm:pt modelId="{1282F087-003F-44D3-80EE-105D4696EBD6}" type="sibTrans" cxnId="{FCCF734F-A74A-4DBD-A000-4658FA95941E}">
      <dgm:prSet/>
      <dgm:spPr/>
      <dgm:t>
        <a:bodyPr/>
        <a:lstStyle/>
        <a:p>
          <a:endParaRPr lang="en-US"/>
        </a:p>
      </dgm:t>
    </dgm:pt>
    <dgm:pt modelId="{E6B356C0-F6D5-4994-A660-1296D4BBD90C}">
      <dgm:prSet/>
      <dgm:spPr/>
      <dgm:t>
        <a:bodyPr/>
        <a:lstStyle/>
        <a:p>
          <a:r>
            <a:rPr lang="en-US"/>
            <a:t>It is important to recognize that it is an ongoing process</a:t>
          </a:r>
        </a:p>
      </dgm:t>
    </dgm:pt>
    <dgm:pt modelId="{39AB85A0-BAAE-4090-AC76-B7CAAE2D9444}" type="parTrans" cxnId="{8755E5E3-8590-4A8F-9C6B-EA921B7086A9}">
      <dgm:prSet/>
      <dgm:spPr/>
      <dgm:t>
        <a:bodyPr/>
        <a:lstStyle/>
        <a:p>
          <a:endParaRPr lang="en-US"/>
        </a:p>
      </dgm:t>
    </dgm:pt>
    <dgm:pt modelId="{73D4E1AA-E44D-4286-88C9-D9F8A55E9272}" type="sibTrans" cxnId="{8755E5E3-8590-4A8F-9C6B-EA921B7086A9}">
      <dgm:prSet/>
      <dgm:spPr/>
      <dgm:t>
        <a:bodyPr/>
        <a:lstStyle/>
        <a:p>
          <a:endParaRPr lang="en-US"/>
        </a:p>
      </dgm:t>
    </dgm:pt>
    <dgm:pt modelId="{A9400B7E-1024-4440-ABF8-99094D45AFC4}" type="pres">
      <dgm:prSet presAssocID="{3B5CD604-D0DA-40DA-BFB9-C26BF9F9F8D4}" presName="linear" presStyleCnt="0">
        <dgm:presLayoutVars>
          <dgm:animLvl val="lvl"/>
          <dgm:resizeHandles val="exact"/>
        </dgm:presLayoutVars>
      </dgm:prSet>
      <dgm:spPr/>
    </dgm:pt>
    <dgm:pt modelId="{4A711505-023D-104D-8CD0-6916923FDB63}" type="pres">
      <dgm:prSet presAssocID="{3DF53051-7221-4602-88C6-A826F89E438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F8A8108-C29E-F14F-A9B3-FDF5D84A947C}" type="pres">
      <dgm:prSet presAssocID="{1282F087-003F-44D3-80EE-105D4696EBD6}" presName="spacer" presStyleCnt="0"/>
      <dgm:spPr/>
    </dgm:pt>
    <dgm:pt modelId="{9CFBD4D7-50B1-034C-8827-696B9C783465}" type="pres">
      <dgm:prSet presAssocID="{E6B356C0-F6D5-4994-A660-1296D4BBD90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CCF734F-A74A-4DBD-A000-4658FA95941E}" srcId="{3B5CD604-D0DA-40DA-BFB9-C26BF9F9F8D4}" destId="{3DF53051-7221-4602-88C6-A826F89E4387}" srcOrd="0" destOrd="0" parTransId="{B80CE13D-2820-4CD2-A3D2-C65F12E26ED9}" sibTransId="{1282F087-003F-44D3-80EE-105D4696EBD6}"/>
    <dgm:cxn modelId="{A0944988-0830-4B4A-A2AE-D477BFA6D55E}" type="presOf" srcId="{E6B356C0-F6D5-4994-A660-1296D4BBD90C}" destId="{9CFBD4D7-50B1-034C-8827-696B9C783465}" srcOrd="0" destOrd="0" presId="urn:microsoft.com/office/officeart/2005/8/layout/vList2"/>
    <dgm:cxn modelId="{C67C50A9-D774-D04A-AA40-E6850962B5F3}" type="presOf" srcId="{3B5CD604-D0DA-40DA-BFB9-C26BF9F9F8D4}" destId="{A9400B7E-1024-4440-ABF8-99094D45AFC4}" srcOrd="0" destOrd="0" presId="urn:microsoft.com/office/officeart/2005/8/layout/vList2"/>
    <dgm:cxn modelId="{8755E5E3-8590-4A8F-9C6B-EA921B7086A9}" srcId="{3B5CD604-D0DA-40DA-BFB9-C26BF9F9F8D4}" destId="{E6B356C0-F6D5-4994-A660-1296D4BBD90C}" srcOrd="1" destOrd="0" parTransId="{39AB85A0-BAAE-4090-AC76-B7CAAE2D9444}" sibTransId="{73D4E1AA-E44D-4286-88C9-D9F8A55E9272}"/>
    <dgm:cxn modelId="{A99EE3F8-9DAC-3C4E-8A03-1495F974AB25}" type="presOf" srcId="{3DF53051-7221-4602-88C6-A826F89E4387}" destId="{4A711505-023D-104D-8CD0-6916923FDB63}" srcOrd="0" destOrd="0" presId="urn:microsoft.com/office/officeart/2005/8/layout/vList2"/>
    <dgm:cxn modelId="{917B049E-4323-E14A-8B46-F1E35CC60591}" type="presParOf" srcId="{A9400B7E-1024-4440-ABF8-99094D45AFC4}" destId="{4A711505-023D-104D-8CD0-6916923FDB63}" srcOrd="0" destOrd="0" presId="urn:microsoft.com/office/officeart/2005/8/layout/vList2"/>
    <dgm:cxn modelId="{594DED3C-21B4-E446-96A0-BB9F6F92C5A3}" type="presParOf" srcId="{A9400B7E-1024-4440-ABF8-99094D45AFC4}" destId="{BF8A8108-C29E-F14F-A9B3-FDF5D84A947C}" srcOrd="1" destOrd="0" presId="urn:microsoft.com/office/officeart/2005/8/layout/vList2"/>
    <dgm:cxn modelId="{BA038C7A-5BF2-934B-A3B8-2156D42E35CB}" type="presParOf" srcId="{A9400B7E-1024-4440-ABF8-99094D45AFC4}" destId="{9CFBD4D7-50B1-034C-8827-696B9C78346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00F4A6-AA7A-4CD7-B59C-1AC6393AAD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E2A213E-D388-41FC-81F4-E95B1F7CFD4B}">
      <dgm:prSet/>
      <dgm:spPr/>
      <dgm:t>
        <a:bodyPr/>
        <a:lstStyle/>
        <a:p>
          <a:r>
            <a:rPr lang="en-US"/>
            <a:t>1) identify keywords for your literature searches, as well as key authors</a:t>
          </a:r>
        </a:p>
      </dgm:t>
    </dgm:pt>
    <dgm:pt modelId="{90F45A4F-DBBB-4671-8DB3-EEEB9EF603B6}" type="parTrans" cxnId="{96F37F78-2F76-4681-BE24-E3746A5325DA}">
      <dgm:prSet/>
      <dgm:spPr/>
      <dgm:t>
        <a:bodyPr/>
        <a:lstStyle/>
        <a:p>
          <a:endParaRPr lang="en-US"/>
        </a:p>
      </dgm:t>
    </dgm:pt>
    <dgm:pt modelId="{155C455F-A597-4CF0-822A-57ADD9F7002A}" type="sibTrans" cxnId="{96F37F78-2F76-4681-BE24-E3746A5325DA}">
      <dgm:prSet/>
      <dgm:spPr/>
      <dgm:t>
        <a:bodyPr/>
        <a:lstStyle/>
        <a:p>
          <a:endParaRPr lang="en-US"/>
        </a:p>
      </dgm:t>
    </dgm:pt>
    <dgm:pt modelId="{0C0BF8FE-88BA-4589-A947-101B0598970B}">
      <dgm:prSet/>
      <dgm:spPr/>
      <dgm:t>
        <a:bodyPr/>
        <a:lstStyle/>
        <a:p>
          <a:r>
            <a:rPr lang="en-US"/>
            <a:t>2) Find 3 key pieces of text, download and catalogue</a:t>
          </a:r>
        </a:p>
      </dgm:t>
    </dgm:pt>
    <dgm:pt modelId="{29ADA516-7D0B-4828-8B29-967D716E7C39}" type="parTrans" cxnId="{C8285BD0-9771-4ED3-A02D-61BD32228425}">
      <dgm:prSet/>
      <dgm:spPr/>
      <dgm:t>
        <a:bodyPr/>
        <a:lstStyle/>
        <a:p>
          <a:endParaRPr lang="en-US"/>
        </a:p>
      </dgm:t>
    </dgm:pt>
    <dgm:pt modelId="{90A28784-5A47-49D8-9BAF-D5E614978861}" type="sibTrans" cxnId="{C8285BD0-9771-4ED3-A02D-61BD32228425}">
      <dgm:prSet/>
      <dgm:spPr/>
      <dgm:t>
        <a:bodyPr/>
        <a:lstStyle/>
        <a:p>
          <a:endParaRPr lang="en-US"/>
        </a:p>
      </dgm:t>
    </dgm:pt>
    <dgm:pt modelId="{F4A4082A-861B-4D59-A7AA-5C7A8917018D}">
      <dgm:prSet/>
      <dgm:spPr/>
      <dgm:t>
        <a:bodyPr/>
        <a:lstStyle/>
        <a:p>
          <a:r>
            <a:rPr lang="en-US"/>
            <a:t>3) Read, highlight and categorise</a:t>
          </a:r>
        </a:p>
      </dgm:t>
    </dgm:pt>
    <dgm:pt modelId="{6DD6A300-9FC6-47B1-A27B-0C5800CA7B79}" type="parTrans" cxnId="{DE65571A-D109-4A88-B0BB-5E54B9D8806C}">
      <dgm:prSet/>
      <dgm:spPr/>
      <dgm:t>
        <a:bodyPr/>
        <a:lstStyle/>
        <a:p>
          <a:endParaRPr lang="en-US"/>
        </a:p>
      </dgm:t>
    </dgm:pt>
    <dgm:pt modelId="{9F8C8F63-FC27-42BC-A910-695145E8B09F}" type="sibTrans" cxnId="{DE65571A-D109-4A88-B0BB-5E54B9D8806C}">
      <dgm:prSet/>
      <dgm:spPr/>
      <dgm:t>
        <a:bodyPr/>
        <a:lstStyle/>
        <a:p>
          <a:endParaRPr lang="en-US"/>
        </a:p>
      </dgm:t>
    </dgm:pt>
    <dgm:pt modelId="{63EFFC21-D123-44CC-9196-1DC98C5D924D}" type="pres">
      <dgm:prSet presAssocID="{1500F4A6-AA7A-4CD7-B59C-1AC6393AADF2}" presName="root" presStyleCnt="0">
        <dgm:presLayoutVars>
          <dgm:dir/>
          <dgm:resizeHandles val="exact"/>
        </dgm:presLayoutVars>
      </dgm:prSet>
      <dgm:spPr/>
    </dgm:pt>
    <dgm:pt modelId="{5BD4545C-24EA-4733-9729-46D8E12301F1}" type="pres">
      <dgm:prSet presAssocID="{AE2A213E-D388-41FC-81F4-E95B1F7CFD4B}" presName="compNode" presStyleCnt="0"/>
      <dgm:spPr/>
    </dgm:pt>
    <dgm:pt modelId="{BAA18B18-5B2C-4368-A5FE-37BF92D7E0F8}" type="pres">
      <dgm:prSet presAssocID="{AE2A213E-D388-41FC-81F4-E95B1F7CFD4B}" presName="bgRect" presStyleLbl="bgShp" presStyleIdx="0" presStyleCnt="3"/>
      <dgm:spPr/>
    </dgm:pt>
    <dgm:pt modelId="{0BDC41FC-C36D-4C5D-BDAD-F850B9830E11}" type="pres">
      <dgm:prSet presAssocID="{AE2A213E-D388-41FC-81F4-E95B1F7CFD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011D921-AB6A-4F0C-A09E-610BE49089B7}" type="pres">
      <dgm:prSet presAssocID="{AE2A213E-D388-41FC-81F4-E95B1F7CFD4B}" presName="spaceRect" presStyleCnt="0"/>
      <dgm:spPr/>
    </dgm:pt>
    <dgm:pt modelId="{5FFD3B03-E864-4CF1-AA6C-FCDA23A075B9}" type="pres">
      <dgm:prSet presAssocID="{AE2A213E-D388-41FC-81F4-E95B1F7CFD4B}" presName="parTx" presStyleLbl="revTx" presStyleIdx="0" presStyleCnt="3">
        <dgm:presLayoutVars>
          <dgm:chMax val="0"/>
          <dgm:chPref val="0"/>
        </dgm:presLayoutVars>
      </dgm:prSet>
      <dgm:spPr/>
    </dgm:pt>
    <dgm:pt modelId="{5EFC5E71-89E9-450F-A8E8-3BA01C0A54A1}" type="pres">
      <dgm:prSet presAssocID="{155C455F-A597-4CF0-822A-57ADD9F7002A}" presName="sibTrans" presStyleCnt="0"/>
      <dgm:spPr/>
    </dgm:pt>
    <dgm:pt modelId="{636B8185-3A83-496A-A9F1-C2BA0BA8FBE0}" type="pres">
      <dgm:prSet presAssocID="{0C0BF8FE-88BA-4589-A947-101B0598970B}" presName="compNode" presStyleCnt="0"/>
      <dgm:spPr/>
    </dgm:pt>
    <dgm:pt modelId="{2DFBE5B3-50AA-47BD-B265-0FEF7553E064}" type="pres">
      <dgm:prSet presAssocID="{0C0BF8FE-88BA-4589-A947-101B0598970B}" presName="bgRect" presStyleLbl="bgShp" presStyleIdx="1" presStyleCnt="3"/>
      <dgm:spPr/>
    </dgm:pt>
    <dgm:pt modelId="{62332745-73DC-4DD9-8475-895A610A5AE0}" type="pres">
      <dgm:prSet presAssocID="{0C0BF8FE-88BA-4589-A947-101B0598970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 from cloud"/>
        </a:ext>
      </dgm:extLst>
    </dgm:pt>
    <dgm:pt modelId="{0760D1AC-B697-421C-B337-03E8788F6C3E}" type="pres">
      <dgm:prSet presAssocID="{0C0BF8FE-88BA-4589-A947-101B0598970B}" presName="spaceRect" presStyleCnt="0"/>
      <dgm:spPr/>
    </dgm:pt>
    <dgm:pt modelId="{B5F6CE43-B49D-4CAE-B7F4-B99A0086F018}" type="pres">
      <dgm:prSet presAssocID="{0C0BF8FE-88BA-4589-A947-101B0598970B}" presName="parTx" presStyleLbl="revTx" presStyleIdx="1" presStyleCnt="3">
        <dgm:presLayoutVars>
          <dgm:chMax val="0"/>
          <dgm:chPref val="0"/>
        </dgm:presLayoutVars>
      </dgm:prSet>
      <dgm:spPr/>
    </dgm:pt>
    <dgm:pt modelId="{5664E642-3D57-4DBA-9AF9-002E6D75DDC5}" type="pres">
      <dgm:prSet presAssocID="{90A28784-5A47-49D8-9BAF-D5E614978861}" presName="sibTrans" presStyleCnt="0"/>
      <dgm:spPr/>
    </dgm:pt>
    <dgm:pt modelId="{01423D95-ED34-4539-AADC-1EC77301EEBE}" type="pres">
      <dgm:prSet presAssocID="{F4A4082A-861B-4D59-A7AA-5C7A8917018D}" presName="compNode" presStyleCnt="0"/>
      <dgm:spPr/>
    </dgm:pt>
    <dgm:pt modelId="{760BA895-029F-4846-967D-E04396016B3E}" type="pres">
      <dgm:prSet presAssocID="{F4A4082A-861B-4D59-A7AA-5C7A8917018D}" presName="bgRect" presStyleLbl="bgShp" presStyleIdx="2" presStyleCnt="3"/>
      <dgm:spPr/>
    </dgm:pt>
    <dgm:pt modelId="{C84C3972-9831-48F7-956E-019EB6CF3B22}" type="pres">
      <dgm:prSet presAssocID="{F4A4082A-861B-4D59-A7AA-5C7A8917018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C18C22E0-F11D-4C94-8CF7-7CC2346FE8C2}" type="pres">
      <dgm:prSet presAssocID="{F4A4082A-861B-4D59-A7AA-5C7A8917018D}" presName="spaceRect" presStyleCnt="0"/>
      <dgm:spPr/>
    </dgm:pt>
    <dgm:pt modelId="{EBBD58F0-848D-4A16-9FA3-F122D7864335}" type="pres">
      <dgm:prSet presAssocID="{F4A4082A-861B-4D59-A7AA-5C7A8917018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2A0750D-6F11-4882-83A1-DCFAE0B55EA0}" type="presOf" srcId="{AE2A213E-D388-41FC-81F4-E95B1F7CFD4B}" destId="{5FFD3B03-E864-4CF1-AA6C-FCDA23A075B9}" srcOrd="0" destOrd="0" presId="urn:microsoft.com/office/officeart/2018/2/layout/IconVerticalSolidList"/>
    <dgm:cxn modelId="{DE65571A-D109-4A88-B0BB-5E54B9D8806C}" srcId="{1500F4A6-AA7A-4CD7-B59C-1AC6393AADF2}" destId="{F4A4082A-861B-4D59-A7AA-5C7A8917018D}" srcOrd="2" destOrd="0" parTransId="{6DD6A300-9FC6-47B1-A27B-0C5800CA7B79}" sibTransId="{9F8C8F63-FC27-42BC-A910-695145E8B09F}"/>
    <dgm:cxn modelId="{259D2B4F-9B6D-417B-BA7F-E1CBC1FF96FD}" type="presOf" srcId="{F4A4082A-861B-4D59-A7AA-5C7A8917018D}" destId="{EBBD58F0-848D-4A16-9FA3-F122D7864335}" srcOrd="0" destOrd="0" presId="urn:microsoft.com/office/officeart/2018/2/layout/IconVerticalSolidList"/>
    <dgm:cxn modelId="{96F37F78-2F76-4681-BE24-E3746A5325DA}" srcId="{1500F4A6-AA7A-4CD7-B59C-1AC6393AADF2}" destId="{AE2A213E-D388-41FC-81F4-E95B1F7CFD4B}" srcOrd="0" destOrd="0" parTransId="{90F45A4F-DBBB-4671-8DB3-EEEB9EF603B6}" sibTransId="{155C455F-A597-4CF0-822A-57ADD9F7002A}"/>
    <dgm:cxn modelId="{C48CDC86-C07C-4A01-A544-DFD0903AAF9B}" type="presOf" srcId="{0C0BF8FE-88BA-4589-A947-101B0598970B}" destId="{B5F6CE43-B49D-4CAE-B7F4-B99A0086F018}" srcOrd="0" destOrd="0" presId="urn:microsoft.com/office/officeart/2018/2/layout/IconVerticalSolidList"/>
    <dgm:cxn modelId="{C8285BD0-9771-4ED3-A02D-61BD32228425}" srcId="{1500F4A6-AA7A-4CD7-B59C-1AC6393AADF2}" destId="{0C0BF8FE-88BA-4589-A947-101B0598970B}" srcOrd="1" destOrd="0" parTransId="{29ADA516-7D0B-4828-8B29-967D716E7C39}" sibTransId="{90A28784-5A47-49D8-9BAF-D5E614978861}"/>
    <dgm:cxn modelId="{E22DA5DD-6DCA-4196-AE3F-425AB5BA6168}" type="presOf" srcId="{1500F4A6-AA7A-4CD7-B59C-1AC6393AADF2}" destId="{63EFFC21-D123-44CC-9196-1DC98C5D924D}" srcOrd="0" destOrd="0" presId="urn:microsoft.com/office/officeart/2018/2/layout/IconVerticalSolidList"/>
    <dgm:cxn modelId="{5C2D185D-3117-4F3A-A690-479034A1FE1D}" type="presParOf" srcId="{63EFFC21-D123-44CC-9196-1DC98C5D924D}" destId="{5BD4545C-24EA-4733-9729-46D8E12301F1}" srcOrd="0" destOrd="0" presId="urn:microsoft.com/office/officeart/2018/2/layout/IconVerticalSolidList"/>
    <dgm:cxn modelId="{CBCDE343-FE8F-4ED1-8D34-383831AC4804}" type="presParOf" srcId="{5BD4545C-24EA-4733-9729-46D8E12301F1}" destId="{BAA18B18-5B2C-4368-A5FE-37BF92D7E0F8}" srcOrd="0" destOrd="0" presId="urn:microsoft.com/office/officeart/2018/2/layout/IconVerticalSolidList"/>
    <dgm:cxn modelId="{654B588B-B896-4678-B78E-E8EED6F89B99}" type="presParOf" srcId="{5BD4545C-24EA-4733-9729-46D8E12301F1}" destId="{0BDC41FC-C36D-4C5D-BDAD-F850B9830E11}" srcOrd="1" destOrd="0" presId="urn:microsoft.com/office/officeart/2018/2/layout/IconVerticalSolidList"/>
    <dgm:cxn modelId="{47063F26-FA9A-42FE-A126-E87DA3587C78}" type="presParOf" srcId="{5BD4545C-24EA-4733-9729-46D8E12301F1}" destId="{A011D921-AB6A-4F0C-A09E-610BE49089B7}" srcOrd="2" destOrd="0" presId="urn:microsoft.com/office/officeart/2018/2/layout/IconVerticalSolidList"/>
    <dgm:cxn modelId="{9B1E5560-C958-46FE-8A87-1D820AC4A06E}" type="presParOf" srcId="{5BD4545C-24EA-4733-9729-46D8E12301F1}" destId="{5FFD3B03-E864-4CF1-AA6C-FCDA23A075B9}" srcOrd="3" destOrd="0" presId="urn:microsoft.com/office/officeart/2018/2/layout/IconVerticalSolidList"/>
    <dgm:cxn modelId="{01D44B02-8105-4662-AE62-5D2EB38CBADF}" type="presParOf" srcId="{63EFFC21-D123-44CC-9196-1DC98C5D924D}" destId="{5EFC5E71-89E9-450F-A8E8-3BA01C0A54A1}" srcOrd="1" destOrd="0" presId="urn:microsoft.com/office/officeart/2018/2/layout/IconVerticalSolidList"/>
    <dgm:cxn modelId="{F5625CD7-E995-47CE-B683-90D781A3BEBF}" type="presParOf" srcId="{63EFFC21-D123-44CC-9196-1DC98C5D924D}" destId="{636B8185-3A83-496A-A9F1-C2BA0BA8FBE0}" srcOrd="2" destOrd="0" presId="urn:microsoft.com/office/officeart/2018/2/layout/IconVerticalSolidList"/>
    <dgm:cxn modelId="{8E43DF21-BD37-4332-BF7A-F14ECF477061}" type="presParOf" srcId="{636B8185-3A83-496A-A9F1-C2BA0BA8FBE0}" destId="{2DFBE5B3-50AA-47BD-B265-0FEF7553E064}" srcOrd="0" destOrd="0" presId="urn:microsoft.com/office/officeart/2018/2/layout/IconVerticalSolidList"/>
    <dgm:cxn modelId="{23B9F9C0-A257-4B78-B1AC-AB148FEF0D36}" type="presParOf" srcId="{636B8185-3A83-496A-A9F1-C2BA0BA8FBE0}" destId="{62332745-73DC-4DD9-8475-895A610A5AE0}" srcOrd="1" destOrd="0" presId="urn:microsoft.com/office/officeart/2018/2/layout/IconVerticalSolidList"/>
    <dgm:cxn modelId="{C593AC24-DC6F-4C27-948C-9DE09A472289}" type="presParOf" srcId="{636B8185-3A83-496A-A9F1-C2BA0BA8FBE0}" destId="{0760D1AC-B697-421C-B337-03E8788F6C3E}" srcOrd="2" destOrd="0" presId="urn:microsoft.com/office/officeart/2018/2/layout/IconVerticalSolidList"/>
    <dgm:cxn modelId="{A1B7339F-7399-4A85-BB3B-D60A4C695E32}" type="presParOf" srcId="{636B8185-3A83-496A-A9F1-C2BA0BA8FBE0}" destId="{B5F6CE43-B49D-4CAE-B7F4-B99A0086F018}" srcOrd="3" destOrd="0" presId="urn:microsoft.com/office/officeart/2018/2/layout/IconVerticalSolidList"/>
    <dgm:cxn modelId="{1360D277-5D09-4064-BEE4-44C664D14E60}" type="presParOf" srcId="{63EFFC21-D123-44CC-9196-1DC98C5D924D}" destId="{5664E642-3D57-4DBA-9AF9-002E6D75DDC5}" srcOrd="3" destOrd="0" presId="urn:microsoft.com/office/officeart/2018/2/layout/IconVerticalSolidList"/>
    <dgm:cxn modelId="{4994BB5B-2039-45E3-B3FF-AB0EE0228834}" type="presParOf" srcId="{63EFFC21-D123-44CC-9196-1DC98C5D924D}" destId="{01423D95-ED34-4539-AADC-1EC77301EEBE}" srcOrd="4" destOrd="0" presId="urn:microsoft.com/office/officeart/2018/2/layout/IconVerticalSolidList"/>
    <dgm:cxn modelId="{51D5E433-DC4A-4B47-B397-155516C46E2A}" type="presParOf" srcId="{01423D95-ED34-4539-AADC-1EC77301EEBE}" destId="{760BA895-029F-4846-967D-E04396016B3E}" srcOrd="0" destOrd="0" presId="urn:microsoft.com/office/officeart/2018/2/layout/IconVerticalSolidList"/>
    <dgm:cxn modelId="{FA651605-7440-44D2-B297-00595F561665}" type="presParOf" srcId="{01423D95-ED34-4539-AADC-1EC77301EEBE}" destId="{C84C3972-9831-48F7-956E-019EB6CF3B22}" srcOrd="1" destOrd="0" presId="urn:microsoft.com/office/officeart/2018/2/layout/IconVerticalSolidList"/>
    <dgm:cxn modelId="{6F9F639D-2AB6-4FA8-ACC1-B8FDEB0CBE6E}" type="presParOf" srcId="{01423D95-ED34-4539-AADC-1EC77301EEBE}" destId="{C18C22E0-F11D-4C94-8CF7-7CC2346FE8C2}" srcOrd="2" destOrd="0" presId="urn:microsoft.com/office/officeart/2018/2/layout/IconVerticalSolidList"/>
    <dgm:cxn modelId="{F5F0EBB4-EBE8-430E-BC62-9F0BEC8045CD}" type="presParOf" srcId="{01423D95-ED34-4539-AADC-1EC77301EEBE}" destId="{EBBD58F0-848D-4A16-9FA3-F122D78643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423B6-4E92-420D-9DB9-917BA219184E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1956A4-DD15-4605-BA91-06B2E12D190C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03FF6-06D7-4C0F-9098-4EBBF4FB3F02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Identify key terms</a:t>
          </a:r>
        </a:p>
      </dsp:txBody>
      <dsp:txXfrm>
        <a:off x="93445" y="3018902"/>
        <a:ext cx="3206250" cy="720000"/>
      </dsp:txXfrm>
    </dsp:sp>
    <dsp:sp modelId="{AB90EA2B-0E58-4541-8179-DB5CE10688DD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27600-B8F7-4FDB-91E0-5D03753BC901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D5DFBC-8030-4A16-B23E-16AD07586C05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Identify key writers</a:t>
          </a:r>
        </a:p>
      </dsp:txBody>
      <dsp:txXfrm>
        <a:off x="3860789" y="3018902"/>
        <a:ext cx="3206250" cy="720000"/>
      </dsp:txXfrm>
    </dsp:sp>
    <dsp:sp modelId="{D1435D19-A475-4E4A-9CD2-1E475298CBF3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8DB91-28A5-4020-8322-E0784AFF9B48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EB92A-A2A3-4426-AA30-ECEBDF2DF6FE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Start reading </a:t>
          </a:r>
        </a:p>
      </dsp:txBody>
      <dsp:txXfrm>
        <a:off x="7628133" y="3018902"/>
        <a:ext cx="3206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3152D-2EA7-3240-A74A-69F569EEF28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3D7D2-4E19-F04A-B4AE-150B0BA2312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Download everything I read, and record it (I use Zotero and an excel document)</a:t>
          </a:r>
        </a:p>
      </dsp:txBody>
      <dsp:txXfrm>
        <a:off x="0" y="0"/>
        <a:ext cx="6900512" cy="1384035"/>
      </dsp:txXfrm>
    </dsp:sp>
    <dsp:sp modelId="{4660C9AF-9B06-2842-8A63-FE835889C0B3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6CE63-1F0E-CE4F-91CE-8656D99C8E64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As I read, I highlight sections and “tag” them e.g., defining, implementing, issues etc.</a:t>
          </a:r>
        </a:p>
      </dsp:txBody>
      <dsp:txXfrm>
        <a:off x="0" y="1384035"/>
        <a:ext cx="6900512" cy="1384035"/>
      </dsp:txXfrm>
    </dsp:sp>
    <dsp:sp modelId="{18EB0648-1A23-904F-99C4-46376CA3FFBF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3BF96-264F-B74E-91C1-FF6B0ED9975C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 then “dump” these quotes – I don’t look at them again - somewhere where all similar types are grouped together e.g. all the “defining” quotes</a:t>
          </a:r>
        </a:p>
      </dsp:txBody>
      <dsp:txXfrm>
        <a:off x="0" y="2768070"/>
        <a:ext cx="6900512" cy="1384035"/>
      </dsp:txXfrm>
    </dsp:sp>
    <dsp:sp modelId="{433BF608-0EE7-CF43-8803-E185ABBE5FA3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D2E9D-B871-BF4F-B005-8A71177F78B8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Once a section seems complete or I feel I am going over familiar ground THEN I will write something</a:t>
          </a:r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711505-023D-104D-8CD0-6916923FDB63}">
      <dsp:nvSpPr>
        <dsp:cNvPr id="0" name=""/>
        <dsp:cNvSpPr/>
      </dsp:nvSpPr>
      <dsp:spPr>
        <a:xfrm>
          <a:off x="0" y="127470"/>
          <a:ext cx="6900512" cy="2597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sometimes, you will need to go back and start again – this occurs when a previous “tag” or section required further expansion or when it becomes clear one point needs to become 3 or vice versa</a:t>
          </a:r>
        </a:p>
      </dsp:txBody>
      <dsp:txXfrm>
        <a:off x="126795" y="254265"/>
        <a:ext cx="6646922" cy="2343810"/>
      </dsp:txXfrm>
    </dsp:sp>
    <dsp:sp modelId="{9CFBD4D7-50B1-034C-8827-696B9C783465}">
      <dsp:nvSpPr>
        <dsp:cNvPr id="0" name=""/>
        <dsp:cNvSpPr/>
      </dsp:nvSpPr>
      <dsp:spPr>
        <a:xfrm>
          <a:off x="0" y="2811270"/>
          <a:ext cx="6900512" cy="25974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It is important to recognize that it is an ongoing process</a:t>
          </a:r>
        </a:p>
      </dsp:txBody>
      <dsp:txXfrm>
        <a:off x="126795" y="2938065"/>
        <a:ext cx="6646922" cy="23438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18B18-5B2C-4368-A5FE-37BF92D7E0F8}">
      <dsp:nvSpPr>
        <dsp:cNvPr id="0" name=""/>
        <dsp:cNvSpPr/>
      </dsp:nvSpPr>
      <dsp:spPr>
        <a:xfrm>
          <a:off x="0" y="651"/>
          <a:ext cx="6651253" cy="15249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DC41FC-C36D-4C5D-BDAD-F850B9830E11}">
      <dsp:nvSpPr>
        <dsp:cNvPr id="0" name=""/>
        <dsp:cNvSpPr/>
      </dsp:nvSpPr>
      <dsp:spPr>
        <a:xfrm>
          <a:off x="461309" y="343774"/>
          <a:ext cx="838743" cy="838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D3B03-E864-4CF1-AA6C-FCDA23A075B9}">
      <dsp:nvSpPr>
        <dsp:cNvPr id="0" name=""/>
        <dsp:cNvSpPr/>
      </dsp:nvSpPr>
      <dsp:spPr>
        <a:xfrm>
          <a:off x="1761361" y="651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1) identify keywords for your literature searches, as well as key authors</a:t>
          </a:r>
        </a:p>
      </dsp:txBody>
      <dsp:txXfrm>
        <a:off x="1761361" y="651"/>
        <a:ext cx="4889891" cy="1524988"/>
      </dsp:txXfrm>
    </dsp:sp>
    <dsp:sp modelId="{2DFBE5B3-50AA-47BD-B265-0FEF7553E064}">
      <dsp:nvSpPr>
        <dsp:cNvPr id="0" name=""/>
        <dsp:cNvSpPr/>
      </dsp:nvSpPr>
      <dsp:spPr>
        <a:xfrm>
          <a:off x="0" y="1906887"/>
          <a:ext cx="6651253" cy="15249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32745-73DC-4DD9-8475-895A610A5AE0}">
      <dsp:nvSpPr>
        <dsp:cNvPr id="0" name=""/>
        <dsp:cNvSpPr/>
      </dsp:nvSpPr>
      <dsp:spPr>
        <a:xfrm>
          <a:off x="461309" y="2250010"/>
          <a:ext cx="838743" cy="838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6CE43-B49D-4CAE-B7F4-B99A0086F018}">
      <dsp:nvSpPr>
        <dsp:cNvPr id="0" name=""/>
        <dsp:cNvSpPr/>
      </dsp:nvSpPr>
      <dsp:spPr>
        <a:xfrm>
          <a:off x="1761361" y="1906887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2) Find 3 key pieces of text, download and catalogue</a:t>
          </a:r>
        </a:p>
      </dsp:txBody>
      <dsp:txXfrm>
        <a:off x="1761361" y="1906887"/>
        <a:ext cx="4889891" cy="1524988"/>
      </dsp:txXfrm>
    </dsp:sp>
    <dsp:sp modelId="{760BA895-029F-4846-967D-E04396016B3E}">
      <dsp:nvSpPr>
        <dsp:cNvPr id="0" name=""/>
        <dsp:cNvSpPr/>
      </dsp:nvSpPr>
      <dsp:spPr>
        <a:xfrm>
          <a:off x="0" y="3813123"/>
          <a:ext cx="6651253" cy="15249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C3972-9831-48F7-956E-019EB6CF3B22}">
      <dsp:nvSpPr>
        <dsp:cNvPr id="0" name=""/>
        <dsp:cNvSpPr/>
      </dsp:nvSpPr>
      <dsp:spPr>
        <a:xfrm>
          <a:off x="461309" y="4156246"/>
          <a:ext cx="838743" cy="838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D58F0-848D-4A16-9FA3-F122D7864335}">
      <dsp:nvSpPr>
        <dsp:cNvPr id="0" name=""/>
        <dsp:cNvSpPr/>
      </dsp:nvSpPr>
      <dsp:spPr>
        <a:xfrm>
          <a:off x="1761361" y="3813123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3) Read, highlight and categorise</a:t>
          </a:r>
        </a:p>
      </dsp:txBody>
      <dsp:txXfrm>
        <a:off x="1761361" y="3813123"/>
        <a:ext cx="4889891" cy="15249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0BE15-DD91-CAFC-2281-6F06C7112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23DFC0-B412-6208-EC07-D7084F48EC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DDD4D-D136-27A1-4BB2-513B7827D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C5A80-F6B0-5DA8-6F76-88861D3E0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3E4FD-9BDB-D0E7-53D0-2397A25E3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261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3F259-76B3-60CF-32D4-665C54026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02FCE-0D95-ECB5-0408-DF1D673C5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4C23A-58D8-F0E4-48D7-F1EB64F2A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5E53C-4DE6-8E75-D0B0-15B74736C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01FC5-E607-E3E3-5B83-A434E3C07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27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4EABF-E330-0150-D5C0-52A66046B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977B9-16E9-E0DA-C64C-685FD55C1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CAADB-E34C-931D-6DA8-08C620C0A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05747-945D-482C-442B-45110019A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1216C-A163-6C0D-7F8A-4FF84C220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170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D00E6-7CBF-A0C2-5560-C5A9717E2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6B383-C6D5-348D-4379-1E5E74847A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C88B57-39D5-F35D-32B4-5DFE41E92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90EAE-35DF-048E-AEBE-4A57BD9D4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90740-0A32-B826-F7ED-D57E00CD2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3CD655-844F-D79F-4CA1-B061B744A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96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5C56F-7B21-E3EC-D192-347A4BD49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916B7B-909D-52D9-E6B7-35896E76A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E79073-4679-FA07-DC05-DD274AFD1D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9274EC-C1D9-24E3-F155-2BA23471D8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D18780-FEA7-2015-19D7-78C7FBAC64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449693-1B5D-48AD-B869-39280CB85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56E1DC-EFD7-5CC8-BA75-18374E9B3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CB41E8-A0E9-62A6-80B1-E1010E96B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076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C5207-D6F3-D5A4-9A6B-200B720D0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B88445-6815-140B-CD21-22346706C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67D87F-CB54-B4A9-8B91-64DD5ECD4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E362CE-BC45-9A69-3053-C3C6464C8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341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29B34B-023E-0F9C-2EB1-222BDCF39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2533D4-2A7B-9F46-0D72-47AF4051D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08F7A7-30B1-EAB1-BD12-DCF6E2EF1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57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D2012-CD68-9E0C-4330-5855490F2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511BC-5D8A-DD8C-6B78-FB1B8CEC2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6E1A75-68A4-349B-4C2D-4CBF20698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58DEC-0766-983E-F9EB-B5764FF27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32683D-34FE-DD50-C07C-CB84012AB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65BC10-F64A-D053-1C85-E39218DC7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7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4E3F1-4C85-C084-4541-1C699F168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3C279B-2F68-B537-3D3F-7E31EF2CDE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5A97D5-E0D9-6F14-687D-BF2F4EA19D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EA341A-F0C7-DAA5-DCD7-0452E773D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DB56DA-ECE2-24FC-82D0-31004B32B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C2067A-2D45-77F1-710B-C2BCE2C93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080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01E03-A92F-348F-A83E-10BDBF918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FC6611-1F58-1487-5570-1EE4260A51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53F90-615E-76F3-1E83-2797F4279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41BE8-E083-E9DA-DD1C-5BDE63867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3BF95-AB28-C020-38A1-DC9B37716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43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E0729E-817A-A699-85DE-6660AEE702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815C44-79AC-AC51-F259-CF22644FCD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BC83F-ED35-80DA-D0D6-51E24B5C2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9639B-DADF-CEED-D690-DEB3E34C1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B5AAB-609F-CCBC-C645-E438E300D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255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3CDEBF-2C58-FCD9-2B44-F5DC9A3E9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F7545-D879-97CD-4013-5C4312B5C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2052C-DFAA-64DE-CB33-C58922D54A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D92D7-A812-7D41-876B-E497463E5A4F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CCE18A-25E1-88AD-2B5F-D2F3747421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5FD5F-CEDC-CB5B-532D-9CC73742F4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DC4A2-285C-2649-A7F7-00B49C2F1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45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E9037CCD-55ED-E29E-D467-4B7A03D135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F0FB41-A651-E106-814B-E354A4D251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 Processes for identifying literature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CB40D7-DC89-E859-2973-64E8B1CB4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3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B43AD-2ACA-3732-204A-F8AB7C2BF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9EAB88-5E94-53EB-704B-EF55CEB7E4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8944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2899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ooks stacked on a table">
            <a:extLst>
              <a:ext uri="{FF2B5EF4-FFF2-40B4-BE49-F238E27FC236}">
                <a16:creationId xmlns:a16="http://schemas.microsoft.com/office/drawing/2014/main" id="{3F6DC003-F80F-5C36-EB1F-760F3608F4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5" r="1948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75C54-0BA9-3DCB-EA6A-6DA48DED6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Possible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23E7E-AEB8-3423-87D2-CBE95ADAF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900"/>
              <a:t>Once you begin to read a lot about a specific area, you will start to see repetition </a:t>
            </a:r>
          </a:p>
          <a:p>
            <a:endParaRPr lang="en-US" sz="1900"/>
          </a:p>
          <a:p>
            <a:r>
              <a:rPr lang="en-US" sz="1900"/>
              <a:t>A way to save time is to read the abstract and conclusion of a paper, then decide if you need to read the methodology/paper itself</a:t>
            </a:r>
          </a:p>
          <a:p>
            <a:endParaRPr lang="en-US" sz="1900"/>
          </a:p>
          <a:p>
            <a:r>
              <a:rPr lang="en-US" sz="1900"/>
              <a:t>Why might we care about the methodology? </a:t>
            </a:r>
          </a:p>
        </p:txBody>
      </p:sp>
    </p:spTree>
    <p:extLst>
      <p:ext uri="{BB962C8B-B14F-4D97-AF65-F5344CB8AC3E}">
        <p14:creationId xmlns:p14="http://schemas.microsoft.com/office/powerpoint/2010/main" val="1149119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up of hands holding an open book">
            <a:extLst>
              <a:ext uri="{FF2B5EF4-FFF2-40B4-BE49-F238E27FC236}">
                <a16:creationId xmlns:a16="http://schemas.microsoft.com/office/drawing/2014/main" id="{9A960D6D-A732-6679-FF0E-D58D79BFBF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1" r="463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36B7D-A339-36DA-3A96-4FDABD75A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/>
              <a:t>Reading before writing before reading before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BCD25-F998-5236-8E81-8F3A535BF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Read!</a:t>
            </a:r>
          </a:p>
          <a:p>
            <a:endParaRPr lang="en-US" sz="2000"/>
          </a:p>
          <a:p>
            <a:r>
              <a:rPr lang="en-US" sz="2000"/>
              <a:t>You need to find your own process for making notes etc when you read – but my process has been this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43438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F32F0-27F9-A031-019D-EB1D45336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endParaRPr lang="en-US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B2984C-F802-B3D7-4130-45060924B3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39193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1877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27AF3-2CBD-4A55-1A78-29AC08C9C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Changes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D6037E-D2C7-4533-9713-7D4CE9DA89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3623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030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F2862-B9D5-976E-9BC0-93D744C5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US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7E04E-9CEC-5A1B-54DB-2CD7108AE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616647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23101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276</Words>
  <Application>Microsoft Macintosh PowerPoint</Application>
  <PresentationFormat>Widescreen</PresentationFormat>
  <Paragraphs>25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Processes for identifying literature</vt:lpstr>
      <vt:lpstr>PowerPoint Presentation</vt:lpstr>
      <vt:lpstr>Possible approaches</vt:lpstr>
      <vt:lpstr>Reading before writing before reading before writing</vt:lpstr>
      <vt:lpstr>PowerPoint Presentation</vt:lpstr>
      <vt:lpstr>Changes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Processes for identifying literature</dc:title>
  <dc:creator>Karl Jones</dc:creator>
  <cp:lastModifiedBy>Karl Jones</cp:lastModifiedBy>
  <cp:revision>1</cp:revision>
  <dcterms:created xsi:type="dcterms:W3CDTF">2022-11-08T09:20:59Z</dcterms:created>
  <dcterms:modified xsi:type="dcterms:W3CDTF">2022-11-08T09:34:03Z</dcterms:modified>
</cp:coreProperties>
</file>